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79" r:id="rId3"/>
    <p:sldId id="259" r:id="rId4"/>
    <p:sldId id="283" r:id="rId5"/>
    <p:sldId id="278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7" r:id="rId14"/>
    <p:sldId id="268" r:id="rId15"/>
    <p:sldId id="284" r:id="rId16"/>
    <p:sldId id="270" r:id="rId17"/>
    <p:sldId id="272" r:id="rId18"/>
    <p:sldId id="273" r:id="rId19"/>
    <p:sldId id="274" r:id="rId20"/>
    <p:sldId id="276" r:id="rId21"/>
    <p:sldId id="277" r:id="rId22"/>
    <p:sldId id="275" r:id="rId23"/>
    <p:sldId id="280" r:id="rId24"/>
    <p:sldId id="281" r:id="rId25"/>
    <p:sldId id="285" r:id="rId26"/>
    <p:sldId id="282" r:id="rId27"/>
  </p:sldIdLst>
  <p:sldSz cx="9144000" cy="6858000" type="screen4x3"/>
  <p:notesSz cx="6858000" cy="9144000"/>
  <p:photoAlbum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19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8F9F24-3690-47BB-B085-493220CECFF7}" type="doc">
      <dgm:prSet loTypeId="urn:microsoft.com/office/officeart/2005/8/layout/gear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290566F-6390-4ADA-918A-9ECA2E4F20F4}">
      <dgm:prSet phldrT="[Texto]" custT="1"/>
      <dgm:spPr/>
      <dgm:t>
        <a:bodyPr/>
        <a:lstStyle/>
        <a:p>
          <a:r>
            <a:rPr lang="es-EC" sz="2000" b="1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INEXPERIENCIA</a:t>
          </a:r>
        </a:p>
        <a:p>
          <a:r>
            <a:rPr lang="es-EC" sz="2000" b="1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DEL </a:t>
          </a:r>
        </a:p>
        <a:p>
          <a:r>
            <a:rPr lang="es-EC" sz="2000" b="1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PERSONAL</a:t>
          </a:r>
          <a:r>
            <a:rPr lang="es-EC" sz="2000" b="1" dirty="0" smtClean="0">
              <a:effectLst/>
            </a:rPr>
            <a:t> </a:t>
          </a:r>
          <a:endParaRPr lang="es-EC" sz="2000" b="1" dirty="0">
            <a:effectLst/>
          </a:endParaRPr>
        </a:p>
      </dgm:t>
    </dgm:pt>
    <dgm:pt modelId="{4ECC53F9-4415-4040-B59A-2949D3BDBC0E}" type="parTrans" cxnId="{9D795493-8D21-4D73-94C3-BA7BD5FE09A7}">
      <dgm:prSet/>
      <dgm:spPr/>
      <dgm:t>
        <a:bodyPr/>
        <a:lstStyle/>
        <a:p>
          <a:endParaRPr lang="es-EC"/>
        </a:p>
      </dgm:t>
    </dgm:pt>
    <dgm:pt modelId="{6A11FD81-F3CB-4676-8CAD-9E8A717A85A2}" type="sibTrans" cxnId="{9D795493-8D21-4D73-94C3-BA7BD5FE09A7}">
      <dgm:prSet/>
      <dgm:spPr/>
      <dgm:t>
        <a:bodyPr/>
        <a:lstStyle/>
        <a:p>
          <a:endParaRPr lang="es-EC"/>
        </a:p>
      </dgm:t>
    </dgm:pt>
    <dgm:pt modelId="{DCDC479E-AF4E-4142-8889-1B092648CBD0}">
      <dgm:prSet phldrT="[Texto]" custT="1"/>
      <dgm:spPr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s-EC" sz="2000" b="1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PROCESOS </a:t>
          </a:r>
        </a:p>
        <a:p>
          <a:r>
            <a:rPr lang="es-EC" sz="2000" b="1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NO ESTABLECI-DOS</a:t>
          </a:r>
          <a:endParaRPr lang="es-EC" sz="2000" b="1" dirty="0"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D3CE1E22-E6BD-41DE-854F-E99F81FD1608}" type="parTrans" cxnId="{08E0BEF3-7970-440D-BA24-7608B0C4446F}">
      <dgm:prSet/>
      <dgm:spPr/>
      <dgm:t>
        <a:bodyPr/>
        <a:lstStyle/>
        <a:p>
          <a:endParaRPr lang="es-EC"/>
        </a:p>
      </dgm:t>
    </dgm:pt>
    <dgm:pt modelId="{513685E0-A55D-4FE0-BE17-D754AD870FFE}" type="sibTrans" cxnId="{08E0BEF3-7970-440D-BA24-7608B0C4446F}">
      <dgm:prSet/>
      <dgm:spPr/>
      <dgm:t>
        <a:bodyPr/>
        <a:lstStyle/>
        <a:p>
          <a:endParaRPr lang="es-EC"/>
        </a:p>
      </dgm:t>
    </dgm:pt>
    <dgm:pt modelId="{19333615-27EA-44CE-8672-4815683AF574}">
      <dgm:prSet phldrT="[Texto]" custT="1"/>
      <dgm:spPr/>
      <dgm:t>
        <a:bodyPr/>
        <a:lstStyle/>
        <a:p>
          <a:r>
            <a:rPr lang="es-EC" sz="2000" b="1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TIEMPO</a:t>
          </a:r>
        </a:p>
        <a:p>
          <a:r>
            <a:rPr lang="es-EC" sz="2000" b="1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PARA BUSCAR</a:t>
          </a:r>
        </a:p>
        <a:p>
          <a:r>
            <a:rPr lang="es-EC" sz="2000" b="1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INFORMA-CIÓN</a:t>
          </a:r>
        </a:p>
      </dgm:t>
    </dgm:pt>
    <dgm:pt modelId="{574856DF-F3EE-4971-A105-CCB3043FC91B}" type="parTrans" cxnId="{C4D2CB8F-3CD6-45F3-8D09-9C74B96C1CC3}">
      <dgm:prSet/>
      <dgm:spPr/>
      <dgm:t>
        <a:bodyPr/>
        <a:lstStyle/>
        <a:p>
          <a:endParaRPr lang="es-EC"/>
        </a:p>
      </dgm:t>
    </dgm:pt>
    <dgm:pt modelId="{1899ACA9-4871-4AD1-A7EF-FAE914A18B51}" type="sibTrans" cxnId="{C4D2CB8F-3CD6-45F3-8D09-9C74B96C1CC3}">
      <dgm:prSet/>
      <dgm:spPr/>
      <dgm:t>
        <a:bodyPr/>
        <a:lstStyle/>
        <a:p>
          <a:endParaRPr lang="es-EC"/>
        </a:p>
      </dgm:t>
    </dgm:pt>
    <dgm:pt modelId="{5BF4B1D1-A9E0-4F71-BFF2-E1FFB3A791BD}">
      <dgm:prSet phldrT="[Texto]" custT="1"/>
      <dgm:spPr/>
      <dgm:t>
        <a:bodyPr/>
        <a:lstStyle/>
        <a:p>
          <a:endParaRPr lang="es-EC"/>
        </a:p>
      </dgm:t>
    </dgm:pt>
    <dgm:pt modelId="{A2733B1B-4616-4C1B-80BA-814795E6845C}" type="sibTrans" cxnId="{94089622-CEC5-4ABE-A7B2-DEAB4D3F54F1}">
      <dgm:prSet/>
      <dgm:spPr/>
      <dgm:t>
        <a:bodyPr/>
        <a:lstStyle/>
        <a:p>
          <a:endParaRPr lang="es-EC"/>
        </a:p>
      </dgm:t>
    </dgm:pt>
    <dgm:pt modelId="{A913D622-3993-4504-938E-2F0F63A8A32C}" type="parTrans" cxnId="{94089622-CEC5-4ABE-A7B2-DEAB4D3F54F1}">
      <dgm:prSet/>
      <dgm:spPr/>
      <dgm:t>
        <a:bodyPr/>
        <a:lstStyle/>
        <a:p>
          <a:endParaRPr lang="es-EC"/>
        </a:p>
      </dgm:t>
    </dgm:pt>
    <dgm:pt modelId="{0BF4D66C-5345-43E3-AFCE-463062D3DB20}" type="pres">
      <dgm:prSet presAssocID="{8F8F9F24-3690-47BB-B085-493220CECFF7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6A8E8DD-C80B-489F-8455-907C34E5DA92}" type="pres">
      <dgm:prSet presAssocID="{D290566F-6390-4ADA-918A-9ECA2E4F20F4}" presName="gear1" presStyleLbl="node1" presStyleIdx="0" presStyleCnt="3" custAng="20665349" custLinFactNeighborX="2331" custLinFactNeighborY="214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3DA83B-0205-466F-8BA4-D1FE80DF394B}" type="pres">
      <dgm:prSet presAssocID="{D290566F-6390-4ADA-918A-9ECA2E4F20F4}" presName="gear1srcNode" presStyleLbl="node1" presStyleIdx="0" presStyleCnt="3"/>
      <dgm:spPr/>
      <dgm:t>
        <a:bodyPr/>
        <a:lstStyle/>
        <a:p>
          <a:endParaRPr lang="es-EC"/>
        </a:p>
      </dgm:t>
    </dgm:pt>
    <dgm:pt modelId="{3E4D561A-435F-464D-8EBA-CB9468EF5739}" type="pres">
      <dgm:prSet presAssocID="{D290566F-6390-4ADA-918A-9ECA2E4F20F4}" presName="gear1dstNode" presStyleLbl="node1" presStyleIdx="0" presStyleCnt="3"/>
      <dgm:spPr/>
      <dgm:t>
        <a:bodyPr/>
        <a:lstStyle/>
        <a:p>
          <a:endParaRPr lang="es-EC"/>
        </a:p>
      </dgm:t>
    </dgm:pt>
    <dgm:pt modelId="{7D7AB3BF-4203-45B5-8C82-342D03590AE1}" type="pres">
      <dgm:prSet presAssocID="{DCDC479E-AF4E-4142-8889-1B092648CBD0}" presName="gear2" presStyleLbl="node1" presStyleIdx="1" presStyleCnt="3" custScaleX="124623" custScaleY="116514" custLinFactNeighborX="-9116" custLinFactNeighborY="1256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B625EE-DC57-48EF-A4F5-BB08ACCC9294}" type="pres">
      <dgm:prSet presAssocID="{DCDC479E-AF4E-4142-8889-1B092648CBD0}" presName="gear2srcNode" presStyleLbl="node1" presStyleIdx="1" presStyleCnt="3"/>
      <dgm:spPr/>
      <dgm:t>
        <a:bodyPr/>
        <a:lstStyle/>
        <a:p>
          <a:endParaRPr lang="es-EC"/>
        </a:p>
      </dgm:t>
    </dgm:pt>
    <dgm:pt modelId="{2A25067B-98DF-42BB-97A6-1FD74C711FBB}" type="pres">
      <dgm:prSet presAssocID="{DCDC479E-AF4E-4142-8889-1B092648CBD0}" presName="gear2dstNode" presStyleLbl="node1" presStyleIdx="1" presStyleCnt="3"/>
      <dgm:spPr/>
      <dgm:t>
        <a:bodyPr/>
        <a:lstStyle/>
        <a:p>
          <a:endParaRPr lang="es-EC"/>
        </a:p>
      </dgm:t>
    </dgm:pt>
    <dgm:pt modelId="{4BF109B3-5EE2-42C8-BF5C-B4D38EA89AE5}" type="pres">
      <dgm:prSet presAssocID="{19333615-27EA-44CE-8672-4815683AF574}" presName="gear3" presStyleLbl="node1" presStyleIdx="2" presStyleCnt="3" custAng="20279088" custScaleX="126090" custScaleY="130479" custLinFactNeighborX="-10642" custLinFactNeighborY="-7419"/>
      <dgm:spPr/>
      <dgm:t>
        <a:bodyPr/>
        <a:lstStyle/>
        <a:p>
          <a:endParaRPr lang="es-EC"/>
        </a:p>
      </dgm:t>
    </dgm:pt>
    <dgm:pt modelId="{63AE3E23-7EE8-4A5E-8E5F-86A532AA2246}" type="pres">
      <dgm:prSet presAssocID="{19333615-27EA-44CE-8672-4815683AF57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E09C6B-FFD5-4A40-97E5-4DCA208CA8A2}" type="pres">
      <dgm:prSet presAssocID="{19333615-27EA-44CE-8672-4815683AF574}" presName="gear3srcNode" presStyleLbl="node1" presStyleIdx="2" presStyleCnt="3"/>
      <dgm:spPr/>
      <dgm:t>
        <a:bodyPr/>
        <a:lstStyle/>
        <a:p>
          <a:endParaRPr lang="es-EC"/>
        </a:p>
      </dgm:t>
    </dgm:pt>
    <dgm:pt modelId="{001B577B-4CFB-449C-AB98-403FFD71A31D}" type="pres">
      <dgm:prSet presAssocID="{19333615-27EA-44CE-8672-4815683AF574}" presName="gear3dstNode" presStyleLbl="node1" presStyleIdx="2" presStyleCnt="3"/>
      <dgm:spPr/>
      <dgm:t>
        <a:bodyPr/>
        <a:lstStyle/>
        <a:p>
          <a:endParaRPr lang="es-EC"/>
        </a:p>
      </dgm:t>
    </dgm:pt>
    <dgm:pt modelId="{04403956-ECAF-49A2-AB95-8646B261FDDE}" type="pres">
      <dgm:prSet presAssocID="{6A11FD81-F3CB-4676-8CAD-9E8A717A85A2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A0A50D4C-AC6C-4D8E-BE54-4EA170CA4F43}" type="pres">
      <dgm:prSet presAssocID="{513685E0-A55D-4FE0-BE17-D754AD870FFE}" presName="connector2" presStyleLbl="sibTrans2D1" presStyleIdx="1" presStyleCnt="3" custLinFactNeighborX="-12506" custLinFactNeighborY="2709"/>
      <dgm:spPr/>
      <dgm:t>
        <a:bodyPr/>
        <a:lstStyle/>
        <a:p>
          <a:endParaRPr lang="es-EC"/>
        </a:p>
      </dgm:t>
    </dgm:pt>
    <dgm:pt modelId="{708D1EFA-C519-41BE-B8D0-8452ED5DD007}" type="pres">
      <dgm:prSet presAssocID="{1899ACA9-4871-4AD1-A7EF-FAE914A18B51}" presName="connector3" presStyleLbl="sibTrans2D1" presStyleIdx="2" presStyleCnt="3" custLinFactNeighborX="-18081" custLinFactNeighborY="-6128"/>
      <dgm:spPr/>
      <dgm:t>
        <a:bodyPr/>
        <a:lstStyle/>
        <a:p>
          <a:endParaRPr lang="es-EC"/>
        </a:p>
      </dgm:t>
    </dgm:pt>
  </dgm:ptLst>
  <dgm:cxnLst>
    <dgm:cxn modelId="{C438154E-6D48-41EB-A909-0119A17E0EAE}" type="presOf" srcId="{DCDC479E-AF4E-4142-8889-1B092648CBD0}" destId="{55B625EE-DC57-48EF-A4F5-BB08ACCC9294}" srcOrd="1" destOrd="0" presId="urn:microsoft.com/office/officeart/2005/8/layout/gear1"/>
    <dgm:cxn modelId="{739B1FC3-5D43-45C9-AF4B-FD902FE70154}" type="presOf" srcId="{D290566F-6390-4ADA-918A-9ECA2E4F20F4}" destId="{D63DA83B-0205-466F-8BA4-D1FE80DF394B}" srcOrd="1" destOrd="0" presId="urn:microsoft.com/office/officeart/2005/8/layout/gear1"/>
    <dgm:cxn modelId="{8ED5DC1E-DEE2-4B0B-8252-ECF22658BFC5}" type="presOf" srcId="{19333615-27EA-44CE-8672-4815683AF574}" destId="{63AE3E23-7EE8-4A5E-8E5F-86A532AA2246}" srcOrd="1" destOrd="0" presId="urn:microsoft.com/office/officeart/2005/8/layout/gear1"/>
    <dgm:cxn modelId="{42790B72-F48C-45B1-9C73-2068458B741E}" type="presOf" srcId="{19333615-27EA-44CE-8672-4815683AF574}" destId="{001B577B-4CFB-449C-AB98-403FFD71A31D}" srcOrd="3" destOrd="0" presId="urn:microsoft.com/office/officeart/2005/8/layout/gear1"/>
    <dgm:cxn modelId="{5C04FD01-A6D8-4D93-8948-EA569D666546}" type="presOf" srcId="{19333615-27EA-44CE-8672-4815683AF574}" destId="{81E09C6B-FFD5-4A40-97E5-4DCA208CA8A2}" srcOrd="2" destOrd="0" presId="urn:microsoft.com/office/officeart/2005/8/layout/gear1"/>
    <dgm:cxn modelId="{617C229C-C4FB-4182-AA68-95564F6A991B}" type="presOf" srcId="{513685E0-A55D-4FE0-BE17-D754AD870FFE}" destId="{A0A50D4C-AC6C-4D8E-BE54-4EA170CA4F43}" srcOrd="0" destOrd="0" presId="urn:microsoft.com/office/officeart/2005/8/layout/gear1"/>
    <dgm:cxn modelId="{9DADB674-DA00-4C07-9812-834B7B0DF703}" type="presOf" srcId="{19333615-27EA-44CE-8672-4815683AF574}" destId="{4BF109B3-5EE2-42C8-BF5C-B4D38EA89AE5}" srcOrd="0" destOrd="0" presId="urn:microsoft.com/office/officeart/2005/8/layout/gear1"/>
    <dgm:cxn modelId="{9D795493-8D21-4D73-94C3-BA7BD5FE09A7}" srcId="{8F8F9F24-3690-47BB-B085-493220CECFF7}" destId="{D290566F-6390-4ADA-918A-9ECA2E4F20F4}" srcOrd="0" destOrd="0" parTransId="{4ECC53F9-4415-4040-B59A-2949D3BDBC0E}" sibTransId="{6A11FD81-F3CB-4676-8CAD-9E8A717A85A2}"/>
    <dgm:cxn modelId="{702B1052-850C-44D3-B3C4-5C3EF6A5F609}" type="presOf" srcId="{1899ACA9-4871-4AD1-A7EF-FAE914A18B51}" destId="{708D1EFA-C519-41BE-B8D0-8452ED5DD007}" srcOrd="0" destOrd="0" presId="urn:microsoft.com/office/officeart/2005/8/layout/gear1"/>
    <dgm:cxn modelId="{C9D650ED-A6CE-48A0-B87D-A690CECB564C}" type="presOf" srcId="{DCDC479E-AF4E-4142-8889-1B092648CBD0}" destId="{2A25067B-98DF-42BB-97A6-1FD74C711FBB}" srcOrd="2" destOrd="0" presId="urn:microsoft.com/office/officeart/2005/8/layout/gear1"/>
    <dgm:cxn modelId="{C9F8F237-4B9F-437A-846D-E7D2E46E4DE2}" type="presOf" srcId="{8F8F9F24-3690-47BB-B085-493220CECFF7}" destId="{0BF4D66C-5345-43E3-AFCE-463062D3DB20}" srcOrd="0" destOrd="0" presId="urn:microsoft.com/office/officeart/2005/8/layout/gear1"/>
    <dgm:cxn modelId="{C4D2CB8F-3CD6-45F3-8D09-9C74B96C1CC3}" srcId="{8F8F9F24-3690-47BB-B085-493220CECFF7}" destId="{19333615-27EA-44CE-8672-4815683AF574}" srcOrd="2" destOrd="0" parTransId="{574856DF-F3EE-4971-A105-CCB3043FC91B}" sibTransId="{1899ACA9-4871-4AD1-A7EF-FAE914A18B51}"/>
    <dgm:cxn modelId="{94089622-CEC5-4ABE-A7B2-DEAB4D3F54F1}" srcId="{8F8F9F24-3690-47BB-B085-493220CECFF7}" destId="{5BF4B1D1-A9E0-4F71-BFF2-E1FFB3A791BD}" srcOrd="3" destOrd="0" parTransId="{A913D622-3993-4504-938E-2F0F63A8A32C}" sibTransId="{A2733B1B-4616-4C1B-80BA-814795E6845C}"/>
    <dgm:cxn modelId="{08E0BEF3-7970-440D-BA24-7608B0C4446F}" srcId="{8F8F9F24-3690-47BB-B085-493220CECFF7}" destId="{DCDC479E-AF4E-4142-8889-1B092648CBD0}" srcOrd="1" destOrd="0" parTransId="{D3CE1E22-E6BD-41DE-854F-E99F81FD1608}" sibTransId="{513685E0-A55D-4FE0-BE17-D754AD870FFE}"/>
    <dgm:cxn modelId="{81C6FE3F-FECD-4F06-A5AE-7F16760E30E2}" type="presOf" srcId="{D290566F-6390-4ADA-918A-9ECA2E4F20F4}" destId="{3E4D561A-435F-464D-8EBA-CB9468EF5739}" srcOrd="2" destOrd="0" presId="urn:microsoft.com/office/officeart/2005/8/layout/gear1"/>
    <dgm:cxn modelId="{24FDBE0E-6154-411E-870F-9915EEBAB19D}" type="presOf" srcId="{6A11FD81-F3CB-4676-8CAD-9E8A717A85A2}" destId="{04403956-ECAF-49A2-AB95-8646B261FDDE}" srcOrd="0" destOrd="0" presId="urn:microsoft.com/office/officeart/2005/8/layout/gear1"/>
    <dgm:cxn modelId="{C6F415DD-D7DC-4534-8744-3537A0BB9D62}" type="presOf" srcId="{DCDC479E-AF4E-4142-8889-1B092648CBD0}" destId="{7D7AB3BF-4203-45B5-8C82-342D03590AE1}" srcOrd="0" destOrd="0" presId="urn:microsoft.com/office/officeart/2005/8/layout/gear1"/>
    <dgm:cxn modelId="{76B9C60F-37EF-49BF-94A3-9EC3D4086F9E}" type="presOf" srcId="{D290566F-6390-4ADA-918A-9ECA2E4F20F4}" destId="{36A8E8DD-C80B-489F-8455-907C34E5DA92}" srcOrd="0" destOrd="0" presId="urn:microsoft.com/office/officeart/2005/8/layout/gear1"/>
    <dgm:cxn modelId="{9AF09421-E2B5-4240-B4F5-D9F00DB2B098}" type="presParOf" srcId="{0BF4D66C-5345-43E3-AFCE-463062D3DB20}" destId="{36A8E8DD-C80B-489F-8455-907C34E5DA92}" srcOrd="0" destOrd="0" presId="urn:microsoft.com/office/officeart/2005/8/layout/gear1"/>
    <dgm:cxn modelId="{6053C3D5-4FFD-4EF4-ABF4-FD859E021631}" type="presParOf" srcId="{0BF4D66C-5345-43E3-AFCE-463062D3DB20}" destId="{D63DA83B-0205-466F-8BA4-D1FE80DF394B}" srcOrd="1" destOrd="0" presId="urn:microsoft.com/office/officeart/2005/8/layout/gear1"/>
    <dgm:cxn modelId="{E6930434-AAF6-4A4A-ACDD-6B4AE99D058D}" type="presParOf" srcId="{0BF4D66C-5345-43E3-AFCE-463062D3DB20}" destId="{3E4D561A-435F-464D-8EBA-CB9468EF5739}" srcOrd="2" destOrd="0" presId="urn:microsoft.com/office/officeart/2005/8/layout/gear1"/>
    <dgm:cxn modelId="{556AAAC6-7E40-4FA7-B6E0-AFB7D0F27198}" type="presParOf" srcId="{0BF4D66C-5345-43E3-AFCE-463062D3DB20}" destId="{7D7AB3BF-4203-45B5-8C82-342D03590AE1}" srcOrd="3" destOrd="0" presId="urn:microsoft.com/office/officeart/2005/8/layout/gear1"/>
    <dgm:cxn modelId="{B16656E8-A7E3-45C6-B807-CB902399232D}" type="presParOf" srcId="{0BF4D66C-5345-43E3-AFCE-463062D3DB20}" destId="{55B625EE-DC57-48EF-A4F5-BB08ACCC9294}" srcOrd="4" destOrd="0" presId="urn:microsoft.com/office/officeart/2005/8/layout/gear1"/>
    <dgm:cxn modelId="{EF918802-C914-4ED4-B7DD-70E46629A680}" type="presParOf" srcId="{0BF4D66C-5345-43E3-AFCE-463062D3DB20}" destId="{2A25067B-98DF-42BB-97A6-1FD74C711FBB}" srcOrd="5" destOrd="0" presId="urn:microsoft.com/office/officeart/2005/8/layout/gear1"/>
    <dgm:cxn modelId="{9E893CD4-6D36-4ADB-8220-E51B6BCB4566}" type="presParOf" srcId="{0BF4D66C-5345-43E3-AFCE-463062D3DB20}" destId="{4BF109B3-5EE2-42C8-BF5C-B4D38EA89AE5}" srcOrd="6" destOrd="0" presId="urn:microsoft.com/office/officeart/2005/8/layout/gear1"/>
    <dgm:cxn modelId="{9C413373-AD6D-4ED1-A087-08C59EC48ED0}" type="presParOf" srcId="{0BF4D66C-5345-43E3-AFCE-463062D3DB20}" destId="{63AE3E23-7EE8-4A5E-8E5F-86A532AA2246}" srcOrd="7" destOrd="0" presId="urn:microsoft.com/office/officeart/2005/8/layout/gear1"/>
    <dgm:cxn modelId="{8316F4D4-193E-4C4C-84F6-4760B0FA46CD}" type="presParOf" srcId="{0BF4D66C-5345-43E3-AFCE-463062D3DB20}" destId="{81E09C6B-FFD5-4A40-97E5-4DCA208CA8A2}" srcOrd="8" destOrd="0" presId="urn:microsoft.com/office/officeart/2005/8/layout/gear1"/>
    <dgm:cxn modelId="{FC65B811-1939-429F-A131-8B8321AC86C1}" type="presParOf" srcId="{0BF4D66C-5345-43E3-AFCE-463062D3DB20}" destId="{001B577B-4CFB-449C-AB98-403FFD71A31D}" srcOrd="9" destOrd="0" presId="urn:microsoft.com/office/officeart/2005/8/layout/gear1"/>
    <dgm:cxn modelId="{A7B58CAE-763F-41A4-8F98-632601C85225}" type="presParOf" srcId="{0BF4D66C-5345-43E3-AFCE-463062D3DB20}" destId="{04403956-ECAF-49A2-AB95-8646B261FDDE}" srcOrd="10" destOrd="0" presId="urn:microsoft.com/office/officeart/2005/8/layout/gear1"/>
    <dgm:cxn modelId="{A96AE37C-5C09-4FB8-A7FC-CB50FB32BAFE}" type="presParOf" srcId="{0BF4D66C-5345-43E3-AFCE-463062D3DB20}" destId="{A0A50D4C-AC6C-4D8E-BE54-4EA170CA4F43}" srcOrd="11" destOrd="0" presId="urn:microsoft.com/office/officeart/2005/8/layout/gear1"/>
    <dgm:cxn modelId="{25730AE0-7289-48C3-92E5-3A3748B56DDD}" type="presParOf" srcId="{0BF4D66C-5345-43E3-AFCE-463062D3DB20}" destId="{708D1EFA-C519-41BE-B8D0-8452ED5DD00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8F9F24-3690-47BB-B085-493220CECFF7}" type="doc">
      <dgm:prSet loTypeId="urn:microsoft.com/office/officeart/2005/8/layout/funnel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290566F-6390-4ADA-918A-9ECA2E4F20F4}">
      <dgm:prSet phldrT="[Texto]" custT="1"/>
      <dgm:spPr/>
      <dgm:t>
        <a:bodyPr/>
        <a:lstStyle/>
        <a:p>
          <a:r>
            <a:rPr lang="es-EC" sz="2000" b="1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EXPERIEN-CIA</a:t>
          </a:r>
          <a:r>
            <a:rPr lang="es-EC" sz="2000" b="1" dirty="0" smtClean="0">
              <a:effectLst/>
            </a:rPr>
            <a:t> </a:t>
          </a:r>
          <a:endParaRPr lang="es-EC" sz="2000" b="1" dirty="0">
            <a:effectLst/>
          </a:endParaRPr>
        </a:p>
      </dgm:t>
    </dgm:pt>
    <dgm:pt modelId="{4ECC53F9-4415-4040-B59A-2949D3BDBC0E}" type="parTrans" cxnId="{9D795493-8D21-4D73-94C3-BA7BD5FE09A7}">
      <dgm:prSet/>
      <dgm:spPr/>
      <dgm:t>
        <a:bodyPr/>
        <a:lstStyle/>
        <a:p>
          <a:endParaRPr lang="es-EC"/>
        </a:p>
      </dgm:t>
    </dgm:pt>
    <dgm:pt modelId="{6A11FD81-F3CB-4676-8CAD-9E8A717A85A2}" type="sibTrans" cxnId="{9D795493-8D21-4D73-94C3-BA7BD5FE09A7}">
      <dgm:prSet/>
      <dgm:spPr/>
      <dgm:t>
        <a:bodyPr/>
        <a:lstStyle/>
        <a:p>
          <a:endParaRPr lang="es-EC"/>
        </a:p>
      </dgm:t>
    </dgm:pt>
    <dgm:pt modelId="{DCDC479E-AF4E-4142-8889-1B092648CBD0}">
      <dgm:prSet phldrT="[Texto]" custT="1"/>
      <dgm:spPr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s-EC" sz="2000" b="1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PROCESOS</a:t>
          </a:r>
        </a:p>
        <a:p>
          <a:r>
            <a:rPr lang="es-EC" sz="2000" b="1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DE</a:t>
          </a:r>
        </a:p>
        <a:p>
          <a:r>
            <a:rPr lang="es-EC" sz="2000" b="1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TX/RX</a:t>
          </a:r>
          <a:endParaRPr lang="es-EC" sz="2000" b="1" dirty="0"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D3CE1E22-E6BD-41DE-854F-E99F81FD1608}" type="parTrans" cxnId="{08E0BEF3-7970-440D-BA24-7608B0C4446F}">
      <dgm:prSet/>
      <dgm:spPr/>
      <dgm:t>
        <a:bodyPr/>
        <a:lstStyle/>
        <a:p>
          <a:endParaRPr lang="es-EC"/>
        </a:p>
      </dgm:t>
    </dgm:pt>
    <dgm:pt modelId="{513685E0-A55D-4FE0-BE17-D754AD870FFE}" type="sibTrans" cxnId="{08E0BEF3-7970-440D-BA24-7608B0C4446F}">
      <dgm:prSet/>
      <dgm:spPr/>
      <dgm:t>
        <a:bodyPr/>
        <a:lstStyle/>
        <a:p>
          <a:endParaRPr lang="es-EC"/>
        </a:p>
      </dgm:t>
    </dgm:pt>
    <dgm:pt modelId="{19333615-27EA-44CE-8672-4815683AF574}">
      <dgm:prSet phldrT="[Texto]" custT="1"/>
      <dgm:spPr/>
      <dgm:t>
        <a:bodyPr/>
        <a:lstStyle/>
        <a:p>
          <a:r>
            <a:rPr lang="es-EC" sz="2000" b="1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OPTIMI-ZACIÓN DEL</a:t>
          </a:r>
        </a:p>
        <a:p>
          <a:r>
            <a:rPr lang="es-EC" sz="2000" b="1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TIEMPO</a:t>
          </a:r>
        </a:p>
      </dgm:t>
    </dgm:pt>
    <dgm:pt modelId="{574856DF-F3EE-4971-A105-CCB3043FC91B}" type="parTrans" cxnId="{C4D2CB8F-3CD6-45F3-8D09-9C74B96C1CC3}">
      <dgm:prSet/>
      <dgm:spPr/>
      <dgm:t>
        <a:bodyPr/>
        <a:lstStyle/>
        <a:p>
          <a:endParaRPr lang="es-EC"/>
        </a:p>
      </dgm:t>
    </dgm:pt>
    <dgm:pt modelId="{1899ACA9-4871-4AD1-A7EF-FAE914A18B51}" type="sibTrans" cxnId="{C4D2CB8F-3CD6-45F3-8D09-9C74B96C1CC3}">
      <dgm:prSet/>
      <dgm:spPr/>
      <dgm:t>
        <a:bodyPr/>
        <a:lstStyle/>
        <a:p>
          <a:endParaRPr lang="es-EC"/>
        </a:p>
      </dgm:t>
    </dgm:pt>
    <dgm:pt modelId="{5BF4B1D1-A9E0-4F71-BFF2-E1FFB3A791BD}">
      <dgm:prSet phldrT="[Texto]" custT="1"/>
      <dgm:spPr/>
      <dgm:t>
        <a:bodyPr/>
        <a:lstStyle/>
        <a:p>
          <a:endParaRPr lang="es-EC" sz="2400" b="1" dirty="0" smtClean="0">
            <a:effectLst/>
          </a:endParaRPr>
        </a:p>
        <a:p>
          <a:r>
            <a:rPr lang="es-EC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CARTILLAS DE AYUDA PARA LA MANIPULACION DE MENSAJES (CAMMN)</a:t>
          </a:r>
          <a:endParaRPr lang="es-EC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733B1B-4616-4C1B-80BA-814795E6845C}" type="sibTrans" cxnId="{94089622-CEC5-4ABE-A7B2-DEAB4D3F54F1}">
      <dgm:prSet/>
      <dgm:spPr/>
      <dgm:t>
        <a:bodyPr/>
        <a:lstStyle/>
        <a:p>
          <a:endParaRPr lang="es-EC"/>
        </a:p>
      </dgm:t>
    </dgm:pt>
    <dgm:pt modelId="{A913D622-3993-4504-938E-2F0F63A8A32C}" type="parTrans" cxnId="{94089622-CEC5-4ABE-A7B2-DEAB4D3F54F1}">
      <dgm:prSet/>
      <dgm:spPr/>
      <dgm:t>
        <a:bodyPr/>
        <a:lstStyle/>
        <a:p>
          <a:endParaRPr lang="es-EC"/>
        </a:p>
      </dgm:t>
    </dgm:pt>
    <dgm:pt modelId="{FF8D3598-F0FF-4D32-B983-526E6E9D1484}" type="pres">
      <dgm:prSet presAssocID="{8F8F9F24-3690-47BB-B085-493220CECFF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1B94CD7-88DA-4C38-A287-4667E09F8C6F}" type="pres">
      <dgm:prSet presAssocID="{8F8F9F24-3690-47BB-B085-493220CECFF7}" presName="ellipse" presStyleLbl="trBgShp" presStyleIdx="0" presStyleCnt="1"/>
      <dgm:spPr/>
    </dgm:pt>
    <dgm:pt modelId="{1B8C1C8E-00FC-42A4-BEF6-0F6801E01FCA}" type="pres">
      <dgm:prSet presAssocID="{8F8F9F24-3690-47BB-B085-493220CECFF7}" presName="arrow1" presStyleLbl="fgShp" presStyleIdx="0" presStyleCnt="1" custLinFactNeighborX="-21186" custLinFactNeighborY="47776"/>
      <dgm:spPr/>
    </dgm:pt>
    <dgm:pt modelId="{CC33FA4F-C4C8-42D9-9B59-047DB24B9F93}" type="pres">
      <dgm:prSet presAssocID="{8F8F9F24-3690-47BB-B085-493220CECFF7}" presName="rectangle" presStyleLbl="revTx" presStyleIdx="0" presStyleCnt="1" custScaleX="177995" custLinFactNeighborY="1045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427450-B200-442E-877D-0A86056B8695}" type="pres">
      <dgm:prSet presAssocID="{DCDC479E-AF4E-4142-8889-1B092648CBD0}" presName="item1" presStyleLbl="node1" presStyleIdx="0" presStyleCnt="3" custScaleX="132932" custScaleY="134469" custLinFactNeighborX="-13025" custLinFactNeighborY="292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91E282-1C61-4F75-895C-90D6905CD438}" type="pres">
      <dgm:prSet presAssocID="{19333615-27EA-44CE-8672-4815683AF574}" presName="item2" presStyleLbl="node1" presStyleIdx="1" presStyleCnt="3" custScaleX="159115" custScaleY="157578" custLinFactNeighborX="-14481" custLinFactNeighborY="-174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0A3F09-D23B-4207-9411-3DED0F6A3C5A}" type="pres">
      <dgm:prSet presAssocID="{5BF4B1D1-A9E0-4F71-BFF2-E1FFB3A791BD}" presName="item3" presStyleLbl="node1" presStyleIdx="2" presStyleCnt="3" custScaleX="159115" custScaleY="157578" custLinFactNeighborX="15379" custLinFactNeighborY="-1843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C56561-BDBB-4C88-96C8-1F016E2725B2}" type="pres">
      <dgm:prSet presAssocID="{8F8F9F24-3690-47BB-B085-493220CECFF7}" presName="funnel" presStyleLbl="trAlignAcc1" presStyleIdx="0" presStyleCnt="1" custScaleX="110598" custScaleY="132872" custLinFactNeighborX="-2393"/>
      <dgm:spPr/>
    </dgm:pt>
  </dgm:ptLst>
  <dgm:cxnLst>
    <dgm:cxn modelId="{9D795493-8D21-4D73-94C3-BA7BD5FE09A7}" srcId="{8F8F9F24-3690-47BB-B085-493220CECFF7}" destId="{D290566F-6390-4ADA-918A-9ECA2E4F20F4}" srcOrd="0" destOrd="0" parTransId="{4ECC53F9-4415-4040-B59A-2949D3BDBC0E}" sibTransId="{6A11FD81-F3CB-4676-8CAD-9E8A717A85A2}"/>
    <dgm:cxn modelId="{25B03883-EFAC-48AE-BE16-CEE2C6B078C2}" type="presOf" srcId="{19333615-27EA-44CE-8672-4815683AF574}" destId="{1C427450-B200-442E-877D-0A86056B8695}" srcOrd="0" destOrd="0" presId="urn:microsoft.com/office/officeart/2005/8/layout/funnel1"/>
    <dgm:cxn modelId="{30C0F194-0866-4634-ADC8-FCE4179460EB}" type="presOf" srcId="{8F8F9F24-3690-47BB-B085-493220CECFF7}" destId="{FF8D3598-F0FF-4D32-B983-526E6E9D1484}" srcOrd="0" destOrd="0" presId="urn:microsoft.com/office/officeart/2005/8/layout/funnel1"/>
    <dgm:cxn modelId="{08E0BEF3-7970-440D-BA24-7608B0C4446F}" srcId="{8F8F9F24-3690-47BB-B085-493220CECFF7}" destId="{DCDC479E-AF4E-4142-8889-1B092648CBD0}" srcOrd="1" destOrd="0" parTransId="{D3CE1E22-E6BD-41DE-854F-E99F81FD1608}" sibTransId="{513685E0-A55D-4FE0-BE17-D754AD870FFE}"/>
    <dgm:cxn modelId="{52C5F05C-4062-426F-AE00-7F4C4C181884}" type="presOf" srcId="{5BF4B1D1-A9E0-4F71-BFF2-E1FFB3A791BD}" destId="{CC33FA4F-C4C8-42D9-9B59-047DB24B9F93}" srcOrd="0" destOrd="0" presId="urn:microsoft.com/office/officeart/2005/8/layout/funnel1"/>
    <dgm:cxn modelId="{56F1F77C-9487-4905-81D7-BB3742824F8F}" type="presOf" srcId="{D290566F-6390-4ADA-918A-9ECA2E4F20F4}" destId="{300A3F09-D23B-4207-9411-3DED0F6A3C5A}" srcOrd="0" destOrd="0" presId="urn:microsoft.com/office/officeart/2005/8/layout/funnel1"/>
    <dgm:cxn modelId="{41619E2F-52BD-4B62-8A14-045B0532D26B}" type="presOf" srcId="{DCDC479E-AF4E-4142-8889-1B092648CBD0}" destId="{4091E282-1C61-4F75-895C-90D6905CD438}" srcOrd="0" destOrd="0" presId="urn:microsoft.com/office/officeart/2005/8/layout/funnel1"/>
    <dgm:cxn modelId="{94089622-CEC5-4ABE-A7B2-DEAB4D3F54F1}" srcId="{8F8F9F24-3690-47BB-B085-493220CECFF7}" destId="{5BF4B1D1-A9E0-4F71-BFF2-E1FFB3A791BD}" srcOrd="3" destOrd="0" parTransId="{A913D622-3993-4504-938E-2F0F63A8A32C}" sibTransId="{A2733B1B-4616-4C1B-80BA-814795E6845C}"/>
    <dgm:cxn modelId="{C4D2CB8F-3CD6-45F3-8D09-9C74B96C1CC3}" srcId="{8F8F9F24-3690-47BB-B085-493220CECFF7}" destId="{19333615-27EA-44CE-8672-4815683AF574}" srcOrd="2" destOrd="0" parTransId="{574856DF-F3EE-4971-A105-CCB3043FC91B}" sibTransId="{1899ACA9-4871-4AD1-A7EF-FAE914A18B51}"/>
    <dgm:cxn modelId="{7ED94EAF-305E-48F9-8027-14438A862E17}" type="presParOf" srcId="{FF8D3598-F0FF-4D32-B983-526E6E9D1484}" destId="{71B94CD7-88DA-4C38-A287-4667E09F8C6F}" srcOrd="0" destOrd="0" presId="urn:microsoft.com/office/officeart/2005/8/layout/funnel1"/>
    <dgm:cxn modelId="{A5DFFBAA-87B5-47C8-9608-DDB6F225C9ED}" type="presParOf" srcId="{FF8D3598-F0FF-4D32-B983-526E6E9D1484}" destId="{1B8C1C8E-00FC-42A4-BEF6-0F6801E01FCA}" srcOrd="1" destOrd="0" presId="urn:microsoft.com/office/officeart/2005/8/layout/funnel1"/>
    <dgm:cxn modelId="{F324E1C2-E1A9-418C-B3F4-8EF56B62A931}" type="presParOf" srcId="{FF8D3598-F0FF-4D32-B983-526E6E9D1484}" destId="{CC33FA4F-C4C8-42D9-9B59-047DB24B9F93}" srcOrd="2" destOrd="0" presId="urn:microsoft.com/office/officeart/2005/8/layout/funnel1"/>
    <dgm:cxn modelId="{58591B93-D126-4EB3-9DC2-58924B85647B}" type="presParOf" srcId="{FF8D3598-F0FF-4D32-B983-526E6E9D1484}" destId="{1C427450-B200-442E-877D-0A86056B8695}" srcOrd="3" destOrd="0" presId="urn:microsoft.com/office/officeart/2005/8/layout/funnel1"/>
    <dgm:cxn modelId="{B7D754D2-93E7-4EA9-B8B7-94BDF012756A}" type="presParOf" srcId="{FF8D3598-F0FF-4D32-B983-526E6E9D1484}" destId="{4091E282-1C61-4F75-895C-90D6905CD438}" srcOrd="4" destOrd="0" presId="urn:microsoft.com/office/officeart/2005/8/layout/funnel1"/>
    <dgm:cxn modelId="{8AC74FCF-EEFA-4F0F-82AE-10EFBB9CEB04}" type="presParOf" srcId="{FF8D3598-F0FF-4D32-B983-526E6E9D1484}" destId="{300A3F09-D23B-4207-9411-3DED0F6A3C5A}" srcOrd="5" destOrd="0" presId="urn:microsoft.com/office/officeart/2005/8/layout/funnel1"/>
    <dgm:cxn modelId="{F1DD4E3C-63A5-4077-8DD9-A1AB6C6DEBDC}" type="presParOf" srcId="{FF8D3598-F0FF-4D32-B983-526E6E9D1484}" destId="{A8C56561-BDBB-4C88-96C8-1F016E2725B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0BDBBE-3665-498A-AA6C-2E994F98435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951D243-2B76-451E-9FE0-7D1EE7119759}">
      <dgm:prSet phldrT="[Texto]" custT="1"/>
      <dgm:spPr/>
      <dgm:t>
        <a:bodyPr/>
        <a:lstStyle/>
        <a:p>
          <a:r>
            <a:rPr lang="es-EC" sz="3200" dirty="0" smtClean="0"/>
            <a:t>OPTIMIZAR</a:t>
          </a:r>
          <a:endParaRPr lang="es-EC" sz="3200" dirty="0"/>
        </a:p>
      </dgm:t>
    </dgm:pt>
    <dgm:pt modelId="{720D511D-9B96-4338-9E6D-9257F00D4662}" type="parTrans" cxnId="{4C2981EB-7AD5-4ED5-862D-275993AC22A8}">
      <dgm:prSet/>
      <dgm:spPr/>
      <dgm:t>
        <a:bodyPr/>
        <a:lstStyle/>
        <a:p>
          <a:endParaRPr lang="es-EC"/>
        </a:p>
      </dgm:t>
    </dgm:pt>
    <dgm:pt modelId="{C190CCD3-87AD-4F73-AF72-690DA75CBBDE}" type="sibTrans" cxnId="{4C2981EB-7AD5-4ED5-862D-275993AC22A8}">
      <dgm:prSet/>
      <dgm:spPr>
        <a:noFill/>
      </dgm:spPr>
      <dgm:t>
        <a:bodyPr/>
        <a:lstStyle/>
        <a:p>
          <a:endParaRPr lang="es-EC"/>
        </a:p>
      </dgm:t>
    </dgm:pt>
    <dgm:pt modelId="{EAF53033-B939-4B65-A7FD-E82765EEAF65}">
      <dgm:prSet phldrT="[Texto]" custT="1"/>
      <dgm:spPr/>
      <dgm:t>
        <a:bodyPr/>
        <a:lstStyle/>
        <a:p>
          <a:r>
            <a:rPr lang="es-EC" sz="3200" dirty="0" smtClean="0"/>
            <a:t>FACILITAR</a:t>
          </a:r>
          <a:endParaRPr lang="es-EC" sz="3200" dirty="0"/>
        </a:p>
      </dgm:t>
    </dgm:pt>
    <dgm:pt modelId="{DF2DE8C7-C470-4FA6-8E6B-D40E38C81FB5}" type="parTrans" cxnId="{8AFFA27C-6709-4CF5-B2ED-C120EC578CDC}">
      <dgm:prSet/>
      <dgm:spPr/>
      <dgm:t>
        <a:bodyPr/>
        <a:lstStyle/>
        <a:p>
          <a:endParaRPr lang="es-EC"/>
        </a:p>
      </dgm:t>
    </dgm:pt>
    <dgm:pt modelId="{07F616F9-82A3-4235-8466-1A2D5DEEA66E}" type="sibTrans" cxnId="{8AFFA27C-6709-4CF5-B2ED-C120EC578CDC}">
      <dgm:prSet/>
      <dgm:spPr>
        <a:noFill/>
      </dgm:spPr>
      <dgm:t>
        <a:bodyPr/>
        <a:lstStyle/>
        <a:p>
          <a:endParaRPr lang="es-EC"/>
        </a:p>
      </dgm:t>
    </dgm:pt>
    <dgm:pt modelId="{FFCF16DD-1EBF-4BC2-9EE8-B22A4941DC57}">
      <dgm:prSet phldrT="[Texto]" custT="1"/>
      <dgm:spPr/>
      <dgm:t>
        <a:bodyPr/>
        <a:lstStyle/>
        <a:p>
          <a:r>
            <a:rPr lang="es-EC" sz="3200" dirty="0" smtClean="0"/>
            <a:t>CONTRIBUIR</a:t>
          </a:r>
          <a:endParaRPr lang="es-EC" sz="3200" dirty="0"/>
        </a:p>
      </dgm:t>
    </dgm:pt>
    <dgm:pt modelId="{30FE74DB-D96A-46AC-8A8C-DD4BF46DA4D3}" type="parTrans" cxnId="{98F06AFD-D58F-4D86-9BDB-1BC804DB2EFB}">
      <dgm:prSet/>
      <dgm:spPr/>
      <dgm:t>
        <a:bodyPr/>
        <a:lstStyle/>
        <a:p>
          <a:endParaRPr lang="es-EC"/>
        </a:p>
      </dgm:t>
    </dgm:pt>
    <dgm:pt modelId="{346A8444-AED1-47D0-92C4-33257A8DC3A8}" type="sibTrans" cxnId="{98F06AFD-D58F-4D86-9BDB-1BC804DB2EFB}">
      <dgm:prSet/>
      <dgm:spPr/>
      <dgm:t>
        <a:bodyPr/>
        <a:lstStyle/>
        <a:p>
          <a:endParaRPr lang="es-EC"/>
        </a:p>
      </dgm:t>
    </dgm:pt>
    <dgm:pt modelId="{F1F0B4FC-8B96-4573-98A1-8A761558AE4E}" type="pres">
      <dgm:prSet presAssocID="{540BDBBE-3665-498A-AA6C-2E994F984355}" presName="Name0" presStyleCnt="0">
        <dgm:presLayoutVars>
          <dgm:dir/>
          <dgm:resizeHandles val="exact"/>
        </dgm:presLayoutVars>
      </dgm:prSet>
      <dgm:spPr/>
    </dgm:pt>
    <dgm:pt modelId="{D16525F3-DC01-4660-B9BA-946218CC88AC}" type="pres">
      <dgm:prSet presAssocID="{0951D243-2B76-451E-9FE0-7D1EE7119759}" presName="node" presStyleLbl="node1" presStyleIdx="0" presStyleCnt="3" custScaleX="151704" custScaleY="432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31BE87-1D9E-4E03-A615-32C38851D60C}" type="pres">
      <dgm:prSet presAssocID="{C190CCD3-87AD-4F73-AF72-690DA75CBBDE}" presName="sibTrans" presStyleLbl="sibTrans2D1" presStyleIdx="0" presStyleCnt="2"/>
      <dgm:spPr/>
      <dgm:t>
        <a:bodyPr/>
        <a:lstStyle/>
        <a:p>
          <a:endParaRPr lang="es-EC"/>
        </a:p>
      </dgm:t>
    </dgm:pt>
    <dgm:pt modelId="{74ADA598-7FE5-477A-AD46-85347FE79389}" type="pres">
      <dgm:prSet presAssocID="{C190CCD3-87AD-4F73-AF72-690DA75CBBDE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AB99F476-6C7B-4407-9C5C-4593C73460FD}" type="pres">
      <dgm:prSet presAssocID="{EAF53033-B939-4B65-A7FD-E82765EEAF65}" presName="node" presStyleLbl="node1" presStyleIdx="1" presStyleCnt="3" custScaleX="159002" custScaleY="48922" custLinFactX="-92097" custLinFactY="21292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94E1B5-FD3D-41B6-801A-C072B63DA4DE}" type="pres">
      <dgm:prSet presAssocID="{07F616F9-82A3-4235-8466-1A2D5DEEA66E}" presName="sibTrans" presStyleLbl="sibTrans2D1" presStyleIdx="1" presStyleCnt="2"/>
      <dgm:spPr/>
      <dgm:t>
        <a:bodyPr/>
        <a:lstStyle/>
        <a:p>
          <a:endParaRPr lang="es-EC"/>
        </a:p>
      </dgm:t>
    </dgm:pt>
    <dgm:pt modelId="{22F9788E-A68E-48F9-B7F6-A05134D66F2B}" type="pres">
      <dgm:prSet presAssocID="{07F616F9-82A3-4235-8466-1A2D5DEEA66E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8C90C36D-39CD-46DB-9AAF-A7B4BB5B79FA}" type="pres">
      <dgm:prSet presAssocID="{FFCF16DD-1EBF-4BC2-9EE8-B22A4941DC57}" presName="node" presStyleLbl="node1" presStyleIdx="2" presStyleCnt="3" custScaleX="179449" custScaleY="31954" custLinFactNeighborX="1342" custLinFactNeighborY="4412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0855869-705E-490D-9D41-230788845B9B}" type="presOf" srcId="{0951D243-2B76-451E-9FE0-7D1EE7119759}" destId="{D16525F3-DC01-4660-B9BA-946218CC88AC}" srcOrd="0" destOrd="0" presId="urn:microsoft.com/office/officeart/2005/8/layout/process1"/>
    <dgm:cxn modelId="{98F06AFD-D58F-4D86-9BDB-1BC804DB2EFB}" srcId="{540BDBBE-3665-498A-AA6C-2E994F984355}" destId="{FFCF16DD-1EBF-4BC2-9EE8-B22A4941DC57}" srcOrd="2" destOrd="0" parTransId="{30FE74DB-D96A-46AC-8A8C-DD4BF46DA4D3}" sibTransId="{346A8444-AED1-47D0-92C4-33257A8DC3A8}"/>
    <dgm:cxn modelId="{90B7A4A5-824A-42CB-BAFE-CA970F41E321}" type="presOf" srcId="{C190CCD3-87AD-4F73-AF72-690DA75CBBDE}" destId="{3431BE87-1D9E-4E03-A615-32C38851D60C}" srcOrd="0" destOrd="0" presId="urn:microsoft.com/office/officeart/2005/8/layout/process1"/>
    <dgm:cxn modelId="{3AC98955-FA95-48AB-8468-CE86E554D407}" type="presOf" srcId="{07F616F9-82A3-4235-8466-1A2D5DEEA66E}" destId="{22F9788E-A68E-48F9-B7F6-A05134D66F2B}" srcOrd="1" destOrd="0" presId="urn:microsoft.com/office/officeart/2005/8/layout/process1"/>
    <dgm:cxn modelId="{8AFFA27C-6709-4CF5-B2ED-C120EC578CDC}" srcId="{540BDBBE-3665-498A-AA6C-2E994F984355}" destId="{EAF53033-B939-4B65-A7FD-E82765EEAF65}" srcOrd="1" destOrd="0" parTransId="{DF2DE8C7-C470-4FA6-8E6B-D40E38C81FB5}" sibTransId="{07F616F9-82A3-4235-8466-1A2D5DEEA66E}"/>
    <dgm:cxn modelId="{4C2981EB-7AD5-4ED5-862D-275993AC22A8}" srcId="{540BDBBE-3665-498A-AA6C-2E994F984355}" destId="{0951D243-2B76-451E-9FE0-7D1EE7119759}" srcOrd="0" destOrd="0" parTransId="{720D511D-9B96-4338-9E6D-9257F00D4662}" sibTransId="{C190CCD3-87AD-4F73-AF72-690DA75CBBDE}"/>
    <dgm:cxn modelId="{A12D49BD-2F18-4DF5-880B-3620BED4F714}" type="presOf" srcId="{07F616F9-82A3-4235-8466-1A2D5DEEA66E}" destId="{6D94E1B5-FD3D-41B6-801A-C072B63DA4DE}" srcOrd="0" destOrd="0" presId="urn:microsoft.com/office/officeart/2005/8/layout/process1"/>
    <dgm:cxn modelId="{1DC7FC97-B6D9-4448-A0C3-4BBA16F25613}" type="presOf" srcId="{540BDBBE-3665-498A-AA6C-2E994F984355}" destId="{F1F0B4FC-8B96-4573-98A1-8A761558AE4E}" srcOrd="0" destOrd="0" presId="urn:microsoft.com/office/officeart/2005/8/layout/process1"/>
    <dgm:cxn modelId="{29F7A2DD-0809-4F70-9DF4-5DBB0C4CB67E}" type="presOf" srcId="{C190CCD3-87AD-4F73-AF72-690DA75CBBDE}" destId="{74ADA598-7FE5-477A-AD46-85347FE79389}" srcOrd="1" destOrd="0" presId="urn:microsoft.com/office/officeart/2005/8/layout/process1"/>
    <dgm:cxn modelId="{64A4DC93-6B33-4CD1-BBD0-C2113382D263}" type="presOf" srcId="{FFCF16DD-1EBF-4BC2-9EE8-B22A4941DC57}" destId="{8C90C36D-39CD-46DB-9AAF-A7B4BB5B79FA}" srcOrd="0" destOrd="0" presId="urn:microsoft.com/office/officeart/2005/8/layout/process1"/>
    <dgm:cxn modelId="{677FE451-237B-462F-B5DA-13620AAE991F}" type="presOf" srcId="{EAF53033-B939-4B65-A7FD-E82765EEAF65}" destId="{AB99F476-6C7B-4407-9C5C-4593C73460FD}" srcOrd="0" destOrd="0" presId="urn:microsoft.com/office/officeart/2005/8/layout/process1"/>
    <dgm:cxn modelId="{B0AFF7A4-F7A9-4515-831F-5D21998BF74B}" type="presParOf" srcId="{F1F0B4FC-8B96-4573-98A1-8A761558AE4E}" destId="{D16525F3-DC01-4660-B9BA-946218CC88AC}" srcOrd="0" destOrd="0" presId="urn:microsoft.com/office/officeart/2005/8/layout/process1"/>
    <dgm:cxn modelId="{342D3BF0-B679-4095-BBE5-F5C7D74BA69F}" type="presParOf" srcId="{F1F0B4FC-8B96-4573-98A1-8A761558AE4E}" destId="{3431BE87-1D9E-4E03-A615-32C38851D60C}" srcOrd="1" destOrd="0" presId="urn:microsoft.com/office/officeart/2005/8/layout/process1"/>
    <dgm:cxn modelId="{CD445BBB-55E5-4457-B72E-CA3085EAE4B8}" type="presParOf" srcId="{3431BE87-1D9E-4E03-A615-32C38851D60C}" destId="{74ADA598-7FE5-477A-AD46-85347FE79389}" srcOrd="0" destOrd="0" presId="urn:microsoft.com/office/officeart/2005/8/layout/process1"/>
    <dgm:cxn modelId="{9E552993-420E-4022-AE58-7572089EC138}" type="presParOf" srcId="{F1F0B4FC-8B96-4573-98A1-8A761558AE4E}" destId="{AB99F476-6C7B-4407-9C5C-4593C73460FD}" srcOrd="2" destOrd="0" presId="urn:microsoft.com/office/officeart/2005/8/layout/process1"/>
    <dgm:cxn modelId="{88FFDE9A-8B7E-4C04-B69E-6C87B078A9F4}" type="presParOf" srcId="{F1F0B4FC-8B96-4573-98A1-8A761558AE4E}" destId="{6D94E1B5-FD3D-41B6-801A-C072B63DA4DE}" srcOrd="3" destOrd="0" presId="urn:microsoft.com/office/officeart/2005/8/layout/process1"/>
    <dgm:cxn modelId="{B91593D5-71E5-44C4-B9DF-B9EB9D7D1352}" type="presParOf" srcId="{6D94E1B5-FD3D-41B6-801A-C072B63DA4DE}" destId="{22F9788E-A68E-48F9-B7F6-A05134D66F2B}" srcOrd="0" destOrd="0" presId="urn:microsoft.com/office/officeart/2005/8/layout/process1"/>
    <dgm:cxn modelId="{029AD273-0701-4713-865A-C26E72D813BF}" type="presParOf" srcId="{F1F0B4FC-8B96-4573-98A1-8A761558AE4E}" destId="{8C90C36D-39CD-46DB-9AAF-A7B4BB5B79F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A3A39F-00EF-4067-BE4D-1DD11EB16AD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</dgm:pt>
    <dgm:pt modelId="{AA7557E4-E302-4E1B-BB37-37C11BC963E2}">
      <dgm:prSet phldrT="[Texto]" custT="1"/>
      <dgm:spPr/>
      <dgm:t>
        <a:bodyPr/>
        <a:lstStyle/>
        <a:p>
          <a:r>
            <a:rPr lang="es-EC" sz="2400" dirty="0" smtClean="0"/>
            <a:t>PERSONAL</a:t>
          </a:r>
          <a:endParaRPr lang="es-EC" sz="2400" dirty="0"/>
        </a:p>
      </dgm:t>
    </dgm:pt>
    <dgm:pt modelId="{4F8AAD93-B43B-4417-A8D6-22BA77CC06F7}" type="parTrans" cxnId="{697682AA-2A96-4D7F-BA26-36215B7636C2}">
      <dgm:prSet/>
      <dgm:spPr/>
      <dgm:t>
        <a:bodyPr/>
        <a:lstStyle/>
        <a:p>
          <a:endParaRPr lang="es-EC" sz="6000"/>
        </a:p>
      </dgm:t>
    </dgm:pt>
    <dgm:pt modelId="{0B049D39-803C-41C9-9C4A-9D57F52B66F1}" type="sibTrans" cxnId="{697682AA-2A96-4D7F-BA26-36215B7636C2}">
      <dgm:prSet custT="1"/>
      <dgm:spPr/>
      <dgm:t>
        <a:bodyPr/>
        <a:lstStyle/>
        <a:p>
          <a:endParaRPr lang="es-EC" sz="2000"/>
        </a:p>
      </dgm:t>
    </dgm:pt>
    <dgm:pt modelId="{6AEEAA6B-C74B-4992-BAED-2E133E57728B}">
      <dgm:prSet phldrT="[Texto]" custT="1"/>
      <dgm:spPr/>
      <dgm:t>
        <a:bodyPr/>
        <a:lstStyle/>
        <a:p>
          <a:r>
            <a:rPr lang="es-EC" sz="2400" dirty="0" smtClean="0"/>
            <a:t>MATERIAL</a:t>
          </a:r>
          <a:endParaRPr lang="es-EC" sz="2400" dirty="0"/>
        </a:p>
      </dgm:t>
    </dgm:pt>
    <dgm:pt modelId="{4183A5A0-94F4-4ACE-AE69-C898C99B31B0}" type="parTrans" cxnId="{97289834-EC49-4C36-8693-431AB7C8B385}">
      <dgm:prSet/>
      <dgm:spPr/>
      <dgm:t>
        <a:bodyPr/>
        <a:lstStyle/>
        <a:p>
          <a:endParaRPr lang="es-EC" sz="6000"/>
        </a:p>
      </dgm:t>
    </dgm:pt>
    <dgm:pt modelId="{3808620A-6017-4A39-A742-C5E9A9EC95C7}" type="sibTrans" cxnId="{97289834-EC49-4C36-8693-431AB7C8B385}">
      <dgm:prSet custT="1"/>
      <dgm:spPr/>
      <dgm:t>
        <a:bodyPr/>
        <a:lstStyle/>
        <a:p>
          <a:endParaRPr lang="es-EC" sz="2000"/>
        </a:p>
      </dgm:t>
    </dgm:pt>
    <dgm:pt modelId="{7C742050-330D-43E8-9DC9-742B21191B61}">
      <dgm:prSet phldrT="[Texto]" custT="1"/>
      <dgm:spPr/>
      <dgm:t>
        <a:bodyPr/>
        <a:lstStyle/>
        <a:p>
          <a:r>
            <a:rPr lang="es-EC" sz="2400" dirty="0" smtClean="0"/>
            <a:t>MEDIOS</a:t>
          </a:r>
          <a:endParaRPr lang="es-EC" sz="2400" dirty="0"/>
        </a:p>
      </dgm:t>
    </dgm:pt>
    <dgm:pt modelId="{DCA0DBB6-B4A1-42CD-B03D-BE13F986E652}" type="parTrans" cxnId="{B48645C6-D6C8-4C35-8631-9990E4C397AD}">
      <dgm:prSet/>
      <dgm:spPr/>
      <dgm:t>
        <a:bodyPr/>
        <a:lstStyle/>
        <a:p>
          <a:endParaRPr lang="es-EC" sz="6000"/>
        </a:p>
      </dgm:t>
    </dgm:pt>
    <dgm:pt modelId="{B0CAAC9E-0CCE-4AEF-9980-68BD37E746D1}" type="sibTrans" cxnId="{B48645C6-D6C8-4C35-8631-9990E4C397AD}">
      <dgm:prSet custT="1"/>
      <dgm:spPr/>
      <dgm:t>
        <a:bodyPr/>
        <a:lstStyle/>
        <a:p>
          <a:endParaRPr lang="es-EC" sz="2000"/>
        </a:p>
      </dgm:t>
    </dgm:pt>
    <dgm:pt modelId="{9C6A91ED-5FD0-49A7-9FBF-7C7BD538DD5D}">
      <dgm:prSet phldrT="[Texto]" custT="1"/>
      <dgm:spPr/>
      <dgm:t>
        <a:bodyPr/>
        <a:lstStyle/>
        <a:p>
          <a:r>
            <a:rPr lang="es-EC" sz="2400" dirty="0" smtClean="0"/>
            <a:t>MÉTODOS</a:t>
          </a:r>
          <a:endParaRPr lang="es-EC" sz="2400" dirty="0"/>
        </a:p>
      </dgm:t>
    </dgm:pt>
    <dgm:pt modelId="{4C0841F0-7D5B-4DF2-BE5E-11DA9282DC4A}" type="parTrans" cxnId="{973C0B94-125E-4182-A684-03A584E6CB85}">
      <dgm:prSet/>
      <dgm:spPr/>
      <dgm:t>
        <a:bodyPr/>
        <a:lstStyle/>
        <a:p>
          <a:endParaRPr lang="es-EC" sz="6000"/>
        </a:p>
      </dgm:t>
    </dgm:pt>
    <dgm:pt modelId="{B8CBD1D0-191C-415F-8EB3-6228938011B1}" type="sibTrans" cxnId="{973C0B94-125E-4182-A684-03A584E6CB85}">
      <dgm:prSet custT="1"/>
      <dgm:spPr/>
      <dgm:t>
        <a:bodyPr/>
        <a:lstStyle/>
        <a:p>
          <a:endParaRPr lang="es-EC" sz="2000"/>
        </a:p>
      </dgm:t>
    </dgm:pt>
    <dgm:pt modelId="{08722C8D-86BE-4B51-9B02-86CA53F83A6A}">
      <dgm:prSet phldrT="[Texto]" custT="1"/>
      <dgm:spPr/>
      <dgm:t>
        <a:bodyPr/>
        <a:lstStyle/>
        <a:p>
          <a:r>
            <a:rPr lang="es-EC" sz="2400" dirty="0" smtClean="0"/>
            <a:t>PROCEDI-MIENTOS</a:t>
          </a:r>
          <a:endParaRPr lang="es-EC" sz="2400" dirty="0"/>
        </a:p>
      </dgm:t>
    </dgm:pt>
    <dgm:pt modelId="{FA43014B-E606-4C62-B44E-775B0F9C3BC1}" type="parTrans" cxnId="{B5E97E31-D1D9-4737-A0F6-2CA809A246FB}">
      <dgm:prSet/>
      <dgm:spPr/>
      <dgm:t>
        <a:bodyPr/>
        <a:lstStyle/>
        <a:p>
          <a:endParaRPr lang="es-EC" sz="6000"/>
        </a:p>
      </dgm:t>
    </dgm:pt>
    <dgm:pt modelId="{0AD798F9-F0CD-471F-9AB5-728AB8E391F5}" type="sibTrans" cxnId="{B5E97E31-D1D9-4737-A0F6-2CA809A246FB}">
      <dgm:prSet custT="1"/>
      <dgm:spPr/>
      <dgm:t>
        <a:bodyPr/>
        <a:lstStyle/>
        <a:p>
          <a:endParaRPr lang="es-EC" sz="2000"/>
        </a:p>
      </dgm:t>
    </dgm:pt>
    <dgm:pt modelId="{A7D873E1-5675-4889-B878-3730643DF87E}" type="pres">
      <dgm:prSet presAssocID="{2BA3A39F-00EF-4067-BE4D-1DD11EB16ADF}" presName="cycle" presStyleCnt="0">
        <dgm:presLayoutVars>
          <dgm:dir/>
          <dgm:resizeHandles val="exact"/>
        </dgm:presLayoutVars>
      </dgm:prSet>
      <dgm:spPr/>
    </dgm:pt>
    <dgm:pt modelId="{6C9EE3D4-B493-41C6-940A-85DE4A7D5699}" type="pres">
      <dgm:prSet presAssocID="{AA7557E4-E302-4E1B-BB37-37C11BC963E2}" presName="node" presStyleLbl="node1" presStyleIdx="0" presStyleCnt="5" custScaleX="1224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E623FC-AD52-49D8-BC5C-FB1993DDE5F1}" type="pres">
      <dgm:prSet presAssocID="{0B049D39-803C-41C9-9C4A-9D57F52B66F1}" presName="sibTrans" presStyleLbl="sibTrans2D1" presStyleIdx="0" presStyleCnt="5"/>
      <dgm:spPr/>
      <dgm:t>
        <a:bodyPr/>
        <a:lstStyle/>
        <a:p>
          <a:endParaRPr lang="es-EC"/>
        </a:p>
      </dgm:t>
    </dgm:pt>
    <dgm:pt modelId="{29D98E14-5967-4D2F-BA06-E072458CEB68}" type="pres">
      <dgm:prSet presAssocID="{0B049D39-803C-41C9-9C4A-9D57F52B66F1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04267B23-4573-4A7C-B73A-77D2664A7A93}" type="pres">
      <dgm:prSet presAssocID="{6AEEAA6B-C74B-4992-BAED-2E133E57728B}" presName="node" presStyleLbl="node1" presStyleIdx="1" presStyleCnt="5" custScaleX="1317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8997ED-DD45-45AA-B972-3DD215973B40}" type="pres">
      <dgm:prSet presAssocID="{3808620A-6017-4A39-A742-C5E9A9EC95C7}" presName="sibTrans" presStyleLbl="sibTrans2D1" presStyleIdx="1" presStyleCnt="5"/>
      <dgm:spPr/>
      <dgm:t>
        <a:bodyPr/>
        <a:lstStyle/>
        <a:p>
          <a:endParaRPr lang="es-EC"/>
        </a:p>
      </dgm:t>
    </dgm:pt>
    <dgm:pt modelId="{EA77F2A0-4820-4F7B-9556-5F68A70FD1E0}" type="pres">
      <dgm:prSet presAssocID="{3808620A-6017-4A39-A742-C5E9A9EC95C7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FDC7A173-2300-4B05-A4B5-A96A46B4F9C3}" type="pres">
      <dgm:prSet presAssocID="{7C742050-330D-43E8-9DC9-742B21191B61}" presName="node" presStyleLbl="node1" presStyleIdx="2" presStyleCnt="5" custScaleX="127940" custRadScaleRad="106289" custRadScaleInc="-123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164BA6-F08C-46A3-8818-EEC17930E8D7}" type="pres">
      <dgm:prSet presAssocID="{B0CAAC9E-0CCE-4AEF-9980-68BD37E746D1}" presName="sibTrans" presStyleLbl="sibTrans2D1" presStyleIdx="2" presStyleCnt="5"/>
      <dgm:spPr/>
      <dgm:t>
        <a:bodyPr/>
        <a:lstStyle/>
        <a:p>
          <a:endParaRPr lang="es-EC"/>
        </a:p>
      </dgm:t>
    </dgm:pt>
    <dgm:pt modelId="{DDFB7D2B-2A72-452E-B5BC-F7A4D5FB9857}" type="pres">
      <dgm:prSet presAssocID="{B0CAAC9E-0CCE-4AEF-9980-68BD37E746D1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82942613-CD96-4DA2-B12A-6306B3C720BC}" type="pres">
      <dgm:prSet presAssocID="{9C6A91ED-5FD0-49A7-9FBF-7C7BD538DD5D}" presName="node" presStyleLbl="node1" presStyleIdx="3" presStyleCnt="5" custScaleX="13395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E864A4-FEE6-4484-AF90-D29B54F82C05}" type="pres">
      <dgm:prSet presAssocID="{B8CBD1D0-191C-415F-8EB3-6228938011B1}" presName="sibTrans" presStyleLbl="sibTrans2D1" presStyleIdx="3" presStyleCnt="5"/>
      <dgm:spPr/>
      <dgm:t>
        <a:bodyPr/>
        <a:lstStyle/>
        <a:p>
          <a:endParaRPr lang="es-EC"/>
        </a:p>
      </dgm:t>
    </dgm:pt>
    <dgm:pt modelId="{DD3BDA39-D8F3-4FFB-AA3F-8779C0C0F9BE}" type="pres">
      <dgm:prSet presAssocID="{B8CBD1D0-191C-415F-8EB3-6228938011B1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267CBA68-DEA3-46E3-9E41-E9BDE1F138B5}" type="pres">
      <dgm:prSet presAssocID="{08722C8D-86BE-4B51-9B02-86CA53F83A6A}" presName="node" presStyleLbl="node1" presStyleIdx="4" presStyleCnt="5" custScaleX="134772" custScaleY="1037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8121D4-7CB9-4CE7-807E-426902F9660A}" type="pres">
      <dgm:prSet presAssocID="{0AD798F9-F0CD-471F-9AB5-728AB8E391F5}" presName="sibTrans" presStyleLbl="sibTrans2D1" presStyleIdx="4" presStyleCnt="5"/>
      <dgm:spPr/>
      <dgm:t>
        <a:bodyPr/>
        <a:lstStyle/>
        <a:p>
          <a:endParaRPr lang="es-EC"/>
        </a:p>
      </dgm:t>
    </dgm:pt>
    <dgm:pt modelId="{187D7E83-14CF-4E9B-AADF-BEA7C0818919}" type="pres">
      <dgm:prSet presAssocID="{0AD798F9-F0CD-471F-9AB5-728AB8E391F5}" presName="connectorText" presStyleLbl="sibTrans2D1" presStyleIdx="4" presStyleCnt="5"/>
      <dgm:spPr/>
      <dgm:t>
        <a:bodyPr/>
        <a:lstStyle/>
        <a:p>
          <a:endParaRPr lang="es-EC"/>
        </a:p>
      </dgm:t>
    </dgm:pt>
  </dgm:ptLst>
  <dgm:cxnLst>
    <dgm:cxn modelId="{CDFF7758-6353-493A-94F1-698AD855DCCF}" type="presOf" srcId="{B8CBD1D0-191C-415F-8EB3-6228938011B1}" destId="{58E864A4-FEE6-4484-AF90-D29B54F82C05}" srcOrd="0" destOrd="0" presId="urn:microsoft.com/office/officeart/2005/8/layout/cycle2"/>
    <dgm:cxn modelId="{AF632AAA-9E6B-4D2C-BD8F-8B06D00E338C}" type="presOf" srcId="{08722C8D-86BE-4B51-9B02-86CA53F83A6A}" destId="{267CBA68-DEA3-46E3-9E41-E9BDE1F138B5}" srcOrd="0" destOrd="0" presId="urn:microsoft.com/office/officeart/2005/8/layout/cycle2"/>
    <dgm:cxn modelId="{BE00909F-9900-40AA-B2BC-37D791D1F2C7}" type="presOf" srcId="{B0CAAC9E-0CCE-4AEF-9980-68BD37E746D1}" destId="{23164BA6-F08C-46A3-8818-EEC17930E8D7}" srcOrd="0" destOrd="0" presId="urn:microsoft.com/office/officeart/2005/8/layout/cycle2"/>
    <dgm:cxn modelId="{71F6E03B-BFE5-4ACA-9B1D-265496C3BE96}" type="presOf" srcId="{B8CBD1D0-191C-415F-8EB3-6228938011B1}" destId="{DD3BDA39-D8F3-4FFB-AA3F-8779C0C0F9BE}" srcOrd="1" destOrd="0" presId="urn:microsoft.com/office/officeart/2005/8/layout/cycle2"/>
    <dgm:cxn modelId="{B49807B9-6BF0-4E53-BB73-B6ED7E7528E8}" type="presOf" srcId="{6AEEAA6B-C74B-4992-BAED-2E133E57728B}" destId="{04267B23-4573-4A7C-B73A-77D2664A7A93}" srcOrd="0" destOrd="0" presId="urn:microsoft.com/office/officeart/2005/8/layout/cycle2"/>
    <dgm:cxn modelId="{4EDDE578-DBFF-4616-8350-A796401C4046}" type="presOf" srcId="{0AD798F9-F0CD-471F-9AB5-728AB8E391F5}" destId="{187D7E83-14CF-4E9B-AADF-BEA7C0818919}" srcOrd="1" destOrd="0" presId="urn:microsoft.com/office/officeart/2005/8/layout/cycle2"/>
    <dgm:cxn modelId="{F67E06E0-6BFE-41B5-9AC3-AC3C2F0BFD18}" type="presOf" srcId="{3808620A-6017-4A39-A742-C5E9A9EC95C7}" destId="{EA77F2A0-4820-4F7B-9556-5F68A70FD1E0}" srcOrd="1" destOrd="0" presId="urn:microsoft.com/office/officeart/2005/8/layout/cycle2"/>
    <dgm:cxn modelId="{7216BFE3-7FA8-4FB6-B1EE-E8107A5BE0C5}" type="presOf" srcId="{AA7557E4-E302-4E1B-BB37-37C11BC963E2}" destId="{6C9EE3D4-B493-41C6-940A-85DE4A7D5699}" srcOrd="0" destOrd="0" presId="urn:microsoft.com/office/officeart/2005/8/layout/cycle2"/>
    <dgm:cxn modelId="{67BC25BA-569A-4A25-A46B-D6DD299E0FBD}" type="presOf" srcId="{9C6A91ED-5FD0-49A7-9FBF-7C7BD538DD5D}" destId="{82942613-CD96-4DA2-B12A-6306B3C720BC}" srcOrd="0" destOrd="0" presId="urn:microsoft.com/office/officeart/2005/8/layout/cycle2"/>
    <dgm:cxn modelId="{BE8C1C4C-5B38-4504-9594-28D17CFF3F8C}" type="presOf" srcId="{2BA3A39F-00EF-4067-BE4D-1DD11EB16ADF}" destId="{A7D873E1-5675-4889-B878-3730643DF87E}" srcOrd="0" destOrd="0" presId="urn:microsoft.com/office/officeart/2005/8/layout/cycle2"/>
    <dgm:cxn modelId="{F24A983E-CB4E-4E6F-BEFC-B9199F06DBE1}" type="presOf" srcId="{B0CAAC9E-0CCE-4AEF-9980-68BD37E746D1}" destId="{DDFB7D2B-2A72-452E-B5BC-F7A4D5FB9857}" srcOrd="1" destOrd="0" presId="urn:microsoft.com/office/officeart/2005/8/layout/cycle2"/>
    <dgm:cxn modelId="{973C0B94-125E-4182-A684-03A584E6CB85}" srcId="{2BA3A39F-00EF-4067-BE4D-1DD11EB16ADF}" destId="{9C6A91ED-5FD0-49A7-9FBF-7C7BD538DD5D}" srcOrd="3" destOrd="0" parTransId="{4C0841F0-7D5B-4DF2-BE5E-11DA9282DC4A}" sibTransId="{B8CBD1D0-191C-415F-8EB3-6228938011B1}"/>
    <dgm:cxn modelId="{697682AA-2A96-4D7F-BA26-36215B7636C2}" srcId="{2BA3A39F-00EF-4067-BE4D-1DD11EB16ADF}" destId="{AA7557E4-E302-4E1B-BB37-37C11BC963E2}" srcOrd="0" destOrd="0" parTransId="{4F8AAD93-B43B-4417-A8D6-22BA77CC06F7}" sibTransId="{0B049D39-803C-41C9-9C4A-9D57F52B66F1}"/>
    <dgm:cxn modelId="{8D020C9D-D734-437E-9E86-07BA86A80FAC}" type="presOf" srcId="{3808620A-6017-4A39-A742-C5E9A9EC95C7}" destId="{7C8997ED-DD45-45AA-B972-3DD215973B40}" srcOrd="0" destOrd="0" presId="urn:microsoft.com/office/officeart/2005/8/layout/cycle2"/>
    <dgm:cxn modelId="{B48645C6-D6C8-4C35-8631-9990E4C397AD}" srcId="{2BA3A39F-00EF-4067-BE4D-1DD11EB16ADF}" destId="{7C742050-330D-43E8-9DC9-742B21191B61}" srcOrd="2" destOrd="0" parTransId="{DCA0DBB6-B4A1-42CD-B03D-BE13F986E652}" sibTransId="{B0CAAC9E-0CCE-4AEF-9980-68BD37E746D1}"/>
    <dgm:cxn modelId="{97289834-EC49-4C36-8693-431AB7C8B385}" srcId="{2BA3A39F-00EF-4067-BE4D-1DD11EB16ADF}" destId="{6AEEAA6B-C74B-4992-BAED-2E133E57728B}" srcOrd="1" destOrd="0" parTransId="{4183A5A0-94F4-4ACE-AE69-C898C99B31B0}" sibTransId="{3808620A-6017-4A39-A742-C5E9A9EC95C7}"/>
    <dgm:cxn modelId="{B7F90123-6A33-4457-A73D-DBF13BA04CBC}" type="presOf" srcId="{0AD798F9-F0CD-471F-9AB5-728AB8E391F5}" destId="{978121D4-7CB9-4CE7-807E-426902F9660A}" srcOrd="0" destOrd="0" presId="urn:microsoft.com/office/officeart/2005/8/layout/cycle2"/>
    <dgm:cxn modelId="{B5E97E31-D1D9-4737-A0F6-2CA809A246FB}" srcId="{2BA3A39F-00EF-4067-BE4D-1DD11EB16ADF}" destId="{08722C8D-86BE-4B51-9B02-86CA53F83A6A}" srcOrd="4" destOrd="0" parTransId="{FA43014B-E606-4C62-B44E-775B0F9C3BC1}" sibTransId="{0AD798F9-F0CD-471F-9AB5-728AB8E391F5}"/>
    <dgm:cxn modelId="{303D8E70-28DA-4759-93B7-B65F254A2612}" type="presOf" srcId="{0B049D39-803C-41C9-9C4A-9D57F52B66F1}" destId="{29D98E14-5967-4D2F-BA06-E072458CEB68}" srcOrd="1" destOrd="0" presId="urn:microsoft.com/office/officeart/2005/8/layout/cycle2"/>
    <dgm:cxn modelId="{34CFB142-0D97-495C-A408-AF3751F11332}" type="presOf" srcId="{7C742050-330D-43E8-9DC9-742B21191B61}" destId="{FDC7A173-2300-4B05-A4B5-A96A46B4F9C3}" srcOrd="0" destOrd="0" presId="urn:microsoft.com/office/officeart/2005/8/layout/cycle2"/>
    <dgm:cxn modelId="{52F87C9E-361A-4D13-8374-1C7C2A240FF1}" type="presOf" srcId="{0B049D39-803C-41C9-9C4A-9D57F52B66F1}" destId="{43E623FC-AD52-49D8-BC5C-FB1993DDE5F1}" srcOrd="0" destOrd="0" presId="urn:microsoft.com/office/officeart/2005/8/layout/cycle2"/>
    <dgm:cxn modelId="{06BE41B9-76A5-4A40-8D72-F9531599F97B}" type="presParOf" srcId="{A7D873E1-5675-4889-B878-3730643DF87E}" destId="{6C9EE3D4-B493-41C6-940A-85DE4A7D5699}" srcOrd="0" destOrd="0" presId="urn:microsoft.com/office/officeart/2005/8/layout/cycle2"/>
    <dgm:cxn modelId="{D94F7CEE-26E0-499D-83FB-49CAE0C9A070}" type="presParOf" srcId="{A7D873E1-5675-4889-B878-3730643DF87E}" destId="{43E623FC-AD52-49D8-BC5C-FB1993DDE5F1}" srcOrd="1" destOrd="0" presId="urn:microsoft.com/office/officeart/2005/8/layout/cycle2"/>
    <dgm:cxn modelId="{F8D4CE87-D659-47D8-9EC3-7767FF9E46C4}" type="presParOf" srcId="{43E623FC-AD52-49D8-BC5C-FB1993DDE5F1}" destId="{29D98E14-5967-4D2F-BA06-E072458CEB68}" srcOrd="0" destOrd="0" presId="urn:microsoft.com/office/officeart/2005/8/layout/cycle2"/>
    <dgm:cxn modelId="{F5948888-4347-4513-85DF-8CF57C9F54DE}" type="presParOf" srcId="{A7D873E1-5675-4889-B878-3730643DF87E}" destId="{04267B23-4573-4A7C-B73A-77D2664A7A93}" srcOrd="2" destOrd="0" presId="urn:microsoft.com/office/officeart/2005/8/layout/cycle2"/>
    <dgm:cxn modelId="{8BC2B4D7-D8FF-4C41-BFAC-AC6252A46297}" type="presParOf" srcId="{A7D873E1-5675-4889-B878-3730643DF87E}" destId="{7C8997ED-DD45-45AA-B972-3DD215973B40}" srcOrd="3" destOrd="0" presId="urn:microsoft.com/office/officeart/2005/8/layout/cycle2"/>
    <dgm:cxn modelId="{9AB3A52A-E829-4377-BC50-969CC2EDB639}" type="presParOf" srcId="{7C8997ED-DD45-45AA-B972-3DD215973B40}" destId="{EA77F2A0-4820-4F7B-9556-5F68A70FD1E0}" srcOrd="0" destOrd="0" presId="urn:microsoft.com/office/officeart/2005/8/layout/cycle2"/>
    <dgm:cxn modelId="{17B60ECD-F6B8-48FB-AA4D-1253DCC4EC1A}" type="presParOf" srcId="{A7D873E1-5675-4889-B878-3730643DF87E}" destId="{FDC7A173-2300-4B05-A4B5-A96A46B4F9C3}" srcOrd="4" destOrd="0" presId="urn:microsoft.com/office/officeart/2005/8/layout/cycle2"/>
    <dgm:cxn modelId="{54756D1D-3114-4B70-9A68-ECB415975812}" type="presParOf" srcId="{A7D873E1-5675-4889-B878-3730643DF87E}" destId="{23164BA6-F08C-46A3-8818-EEC17930E8D7}" srcOrd="5" destOrd="0" presId="urn:microsoft.com/office/officeart/2005/8/layout/cycle2"/>
    <dgm:cxn modelId="{ED4A7FE9-667D-43D9-AAE2-1A35691E6A0E}" type="presParOf" srcId="{23164BA6-F08C-46A3-8818-EEC17930E8D7}" destId="{DDFB7D2B-2A72-452E-B5BC-F7A4D5FB9857}" srcOrd="0" destOrd="0" presId="urn:microsoft.com/office/officeart/2005/8/layout/cycle2"/>
    <dgm:cxn modelId="{DAD267C1-8AB5-4C80-BCAC-CEDBFC0A2617}" type="presParOf" srcId="{A7D873E1-5675-4889-B878-3730643DF87E}" destId="{82942613-CD96-4DA2-B12A-6306B3C720BC}" srcOrd="6" destOrd="0" presId="urn:microsoft.com/office/officeart/2005/8/layout/cycle2"/>
    <dgm:cxn modelId="{DD2B7CCE-4CC9-41DA-B07B-108D0C156E1E}" type="presParOf" srcId="{A7D873E1-5675-4889-B878-3730643DF87E}" destId="{58E864A4-FEE6-4484-AF90-D29B54F82C05}" srcOrd="7" destOrd="0" presId="urn:microsoft.com/office/officeart/2005/8/layout/cycle2"/>
    <dgm:cxn modelId="{06B9315E-322B-4F48-AD94-F7E33E4AB0AE}" type="presParOf" srcId="{58E864A4-FEE6-4484-AF90-D29B54F82C05}" destId="{DD3BDA39-D8F3-4FFB-AA3F-8779C0C0F9BE}" srcOrd="0" destOrd="0" presId="urn:microsoft.com/office/officeart/2005/8/layout/cycle2"/>
    <dgm:cxn modelId="{8AB0EC86-2E85-4B40-AD03-A078784B6884}" type="presParOf" srcId="{A7D873E1-5675-4889-B878-3730643DF87E}" destId="{267CBA68-DEA3-46E3-9E41-E9BDE1F138B5}" srcOrd="8" destOrd="0" presId="urn:microsoft.com/office/officeart/2005/8/layout/cycle2"/>
    <dgm:cxn modelId="{C0F932F3-1606-4862-8BCB-FAF99F004EC0}" type="presParOf" srcId="{A7D873E1-5675-4889-B878-3730643DF87E}" destId="{978121D4-7CB9-4CE7-807E-426902F9660A}" srcOrd="9" destOrd="0" presId="urn:microsoft.com/office/officeart/2005/8/layout/cycle2"/>
    <dgm:cxn modelId="{2568C21B-F514-4318-851C-B781BF147504}" type="presParOf" srcId="{978121D4-7CB9-4CE7-807E-426902F9660A}" destId="{187D7E83-14CF-4E9B-AADF-BEA7C081891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B4AE3D-768B-412D-A1A1-2E5EB94F920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3219A41-DD5C-4268-BEDA-370A54E571CC}">
      <dgm:prSet phldrT="[Texto]"/>
      <dgm:spPr/>
      <dgm:t>
        <a:bodyPr/>
        <a:lstStyle/>
        <a:p>
          <a:r>
            <a:rPr lang="es-EC" dirty="0" smtClean="0"/>
            <a:t>CONFIABLES</a:t>
          </a:r>
          <a:endParaRPr lang="es-EC" dirty="0"/>
        </a:p>
      </dgm:t>
    </dgm:pt>
    <dgm:pt modelId="{CA785D9D-63CF-4950-BD64-31B8C771E5BC}" type="parTrans" cxnId="{D1183318-0406-43D6-B511-789A35918905}">
      <dgm:prSet/>
      <dgm:spPr/>
      <dgm:t>
        <a:bodyPr/>
        <a:lstStyle/>
        <a:p>
          <a:endParaRPr lang="es-EC"/>
        </a:p>
      </dgm:t>
    </dgm:pt>
    <dgm:pt modelId="{F0A2A70D-0A4D-4CAD-9077-126EFC33637F}" type="sibTrans" cxnId="{D1183318-0406-43D6-B511-789A35918905}">
      <dgm:prSet/>
      <dgm:spPr/>
      <dgm:t>
        <a:bodyPr/>
        <a:lstStyle/>
        <a:p>
          <a:endParaRPr lang="es-EC"/>
        </a:p>
      </dgm:t>
    </dgm:pt>
    <dgm:pt modelId="{38CB726E-5F60-48C2-9FD7-3B81EFBA2DEA}">
      <dgm:prSet phldrT="[Texto]"/>
      <dgm:spPr/>
      <dgm:t>
        <a:bodyPr/>
        <a:lstStyle/>
        <a:p>
          <a:r>
            <a:rPr lang="es-EC" dirty="0" smtClean="0"/>
            <a:t>SEGURAS </a:t>
          </a:r>
          <a:endParaRPr lang="es-EC" dirty="0"/>
        </a:p>
      </dgm:t>
    </dgm:pt>
    <dgm:pt modelId="{9CA9098F-7BCD-48ED-A27C-A853F0BB0979}" type="parTrans" cxnId="{039B49FA-CCAF-4B77-98FE-E197081738FC}">
      <dgm:prSet/>
      <dgm:spPr/>
      <dgm:t>
        <a:bodyPr/>
        <a:lstStyle/>
        <a:p>
          <a:endParaRPr lang="es-EC"/>
        </a:p>
      </dgm:t>
    </dgm:pt>
    <dgm:pt modelId="{DDA1CA80-6DEC-4D13-9DB4-6AEBF2E42B0A}" type="sibTrans" cxnId="{039B49FA-CCAF-4B77-98FE-E197081738FC}">
      <dgm:prSet/>
      <dgm:spPr/>
      <dgm:t>
        <a:bodyPr/>
        <a:lstStyle/>
        <a:p>
          <a:endParaRPr lang="es-EC"/>
        </a:p>
      </dgm:t>
    </dgm:pt>
    <dgm:pt modelId="{FD836A13-6A22-4A0B-A499-22CDF2A7AA50}">
      <dgm:prSet phldrT="[Texto]"/>
      <dgm:spPr/>
      <dgm:t>
        <a:bodyPr/>
        <a:lstStyle/>
        <a:p>
          <a:r>
            <a:rPr lang="es-EC" dirty="0" smtClean="0"/>
            <a:t>RÁPIDAS</a:t>
          </a:r>
          <a:endParaRPr lang="es-EC" dirty="0"/>
        </a:p>
      </dgm:t>
    </dgm:pt>
    <dgm:pt modelId="{DB734E58-C56C-499F-A33E-C85E6B759794}" type="parTrans" cxnId="{81F472F0-A21D-43E5-8CB5-6BFE4BBB68B6}">
      <dgm:prSet/>
      <dgm:spPr/>
      <dgm:t>
        <a:bodyPr/>
        <a:lstStyle/>
        <a:p>
          <a:endParaRPr lang="es-EC"/>
        </a:p>
      </dgm:t>
    </dgm:pt>
    <dgm:pt modelId="{838AB0A7-8526-41CC-85F0-9C0D46A6CCAE}" type="sibTrans" cxnId="{81F472F0-A21D-43E5-8CB5-6BFE4BBB68B6}">
      <dgm:prSet/>
      <dgm:spPr/>
      <dgm:t>
        <a:bodyPr/>
        <a:lstStyle/>
        <a:p>
          <a:endParaRPr lang="es-EC"/>
        </a:p>
      </dgm:t>
    </dgm:pt>
    <dgm:pt modelId="{93CBFBC6-1DB6-4FB8-955C-359ADC6F4F4E}" type="pres">
      <dgm:prSet presAssocID="{64B4AE3D-768B-412D-A1A1-2E5EB94F9209}" presName="compositeShape" presStyleCnt="0">
        <dgm:presLayoutVars>
          <dgm:dir/>
          <dgm:resizeHandles/>
        </dgm:presLayoutVars>
      </dgm:prSet>
      <dgm:spPr/>
    </dgm:pt>
    <dgm:pt modelId="{315D530D-EC7A-4A78-BAD6-049629975461}" type="pres">
      <dgm:prSet presAssocID="{64B4AE3D-768B-412D-A1A1-2E5EB94F9209}" presName="pyramid" presStyleLbl="node1" presStyleIdx="0" presStyleCnt="1"/>
      <dgm:spPr/>
    </dgm:pt>
    <dgm:pt modelId="{B88CE961-593F-448A-9991-A71A46409E57}" type="pres">
      <dgm:prSet presAssocID="{64B4AE3D-768B-412D-A1A1-2E5EB94F9209}" presName="theList" presStyleCnt="0"/>
      <dgm:spPr/>
    </dgm:pt>
    <dgm:pt modelId="{19D22C60-02E8-450C-9304-6A275DECF776}" type="pres">
      <dgm:prSet presAssocID="{93219A41-DD5C-4268-BEDA-370A54E571CC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44DF5C-4DB9-4E34-BA9C-03EEC85B7CB2}" type="pres">
      <dgm:prSet presAssocID="{93219A41-DD5C-4268-BEDA-370A54E571CC}" presName="aSpace" presStyleCnt="0"/>
      <dgm:spPr/>
    </dgm:pt>
    <dgm:pt modelId="{8A63DB52-686E-4A55-AB10-064AD870A402}" type="pres">
      <dgm:prSet presAssocID="{38CB726E-5F60-48C2-9FD7-3B81EFBA2DEA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B16A72-0EBF-4467-B806-D57B501C62EE}" type="pres">
      <dgm:prSet presAssocID="{38CB726E-5F60-48C2-9FD7-3B81EFBA2DEA}" presName="aSpace" presStyleCnt="0"/>
      <dgm:spPr/>
    </dgm:pt>
    <dgm:pt modelId="{E5DB5333-371B-4828-BB29-6FCBE83B69BC}" type="pres">
      <dgm:prSet presAssocID="{FD836A13-6A22-4A0B-A499-22CDF2A7AA5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2DC595-AC0F-4DF9-92D0-939F467CF385}" type="pres">
      <dgm:prSet presAssocID="{FD836A13-6A22-4A0B-A499-22CDF2A7AA50}" presName="aSpace" presStyleCnt="0"/>
      <dgm:spPr/>
    </dgm:pt>
  </dgm:ptLst>
  <dgm:cxnLst>
    <dgm:cxn modelId="{81F472F0-A21D-43E5-8CB5-6BFE4BBB68B6}" srcId="{64B4AE3D-768B-412D-A1A1-2E5EB94F9209}" destId="{FD836A13-6A22-4A0B-A499-22CDF2A7AA50}" srcOrd="2" destOrd="0" parTransId="{DB734E58-C56C-499F-A33E-C85E6B759794}" sibTransId="{838AB0A7-8526-41CC-85F0-9C0D46A6CCAE}"/>
    <dgm:cxn modelId="{D1183318-0406-43D6-B511-789A35918905}" srcId="{64B4AE3D-768B-412D-A1A1-2E5EB94F9209}" destId="{93219A41-DD5C-4268-BEDA-370A54E571CC}" srcOrd="0" destOrd="0" parTransId="{CA785D9D-63CF-4950-BD64-31B8C771E5BC}" sibTransId="{F0A2A70D-0A4D-4CAD-9077-126EFC33637F}"/>
    <dgm:cxn modelId="{F002D44B-832D-4171-929A-E78B05EC1E74}" type="presOf" srcId="{FD836A13-6A22-4A0B-A499-22CDF2A7AA50}" destId="{E5DB5333-371B-4828-BB29-6FCBE83B69BC}" srcOrd="0" destOrd="0" presId="urn:microsoft.com/office/officeart/2005/8/layout/pyramid2"/>
    <dgm:cxn modelId="{5065A3E1-9B63-435A-8628-4D9FB8758C49}" type="presOf" srcId="{93219A41-DD5C-4268-BEDA-370A54E571CC}" destId="{19D22C60-02E8-450C-9304-6A275DECF776}" srcOrd="0" destOrd="0" presId="urn:microsoft.com/office/officeart/2005/8/layout/pyramid2"/>
    <dgm:cxn modelId="{039B49FA-CCAF-4B77-98FE-E197081738FC}" srcId="{64B4AE3D-768B-412D-A1A1-2E5EB94F9209}" destId="{38CB726E-5F60-48C2-9FD7-3B81EFBA2DEA}" srcOrd="1" destOrd="0" parTransId="{9CA9098F-7BCD-48ED-A27C-A853F0BB0979}" sibTransId="{DDA1CA80-6DEC-4D13-9DB4-6AEBF2E42B0A}"/>
    <dgm:cxn modelId="{C8298E52-8AF3-4A42-9968-E525CF4064A6}" type="presOf" srcId="{64B4AE3D-768B-412D-A1A1-2E5EB94F9209}" destId="{93CBFBC6-1DB6-4FB8-955C-359ADC6F4F4E}" srcOrd="0" destOrd="0" presId="urn:microsoft.com/office/officeart/2005/8/layout/pyramid2"/>
    <dgm:cxn modelId="{365E3AD4-90C4-4442-B3EC-79A88EA75262}" type="presOf" srcId="{38CB726E-5F60-48C2-9FD7-3B81EFBA2DEA}" destId="{8A63DB52-686E-4A55-AB10-064AD870A402}" srcOrd="0" destOrd="0" presId="urn:microsoft.com/office/officeart/2005/8/layout/pyramid2"/>
    <dgm:cxn modelId="{BBD3F662-AE5B-4C4F-B572-99BCC6CA6F77}" type="presParOf" srcId="{93CBFBC6-1DB6-4FB8-955C-359ADC6F4F4E}" destId="{315D530D-EC7A-4A78-BAD6-049629975461}" srcOrd="0" destOrd="0" presId="urn:microsoft.com/office/officeart/2005/8/layout/pyramid2"/>
    <dgm:cxn modelId="{B25480A2-2040-45FF-B70E-92C7607F94E0}" type="presParOf" srcId="{93CBFBC6-1DB6-4FB8-955C-359ADC6F4F4E}" destId="{B88CE961-593F-448A-9991-A71A46409E57}" srcOrd="1" destOrd="0" presId="urn:microsoft.com/office/officeart/2005/8/layout/pyramid2"/>
    <dgm:cxn modelId="{0A279418-33AD-4212-ACEE-F0927FCC44CD}" type="presParOf" srcId="{B88CE961-593F-448A-9991-A71A46409E57}" destId="{19D22C60-02E8-450C-9304-6A275DECF776}" srcOrd="0" destOrd="0" presId="urn:microsoft.com/office/officeart/2005/8/layout/pyramid2"/>
    <dgm:cxn modelId="{6F77744B-BD35-4047-917D-3697BECC9070}" type="presParOf" srcId="{B88CE961-593F-448A-9991-A71A46409E57}" destId="{FC44DF5C-4DB9-4E34-BA9C-03EEC85B7CB2}" srcOrd="1" destOrd="0" presId="urn:microsoft.com/office/officeart/2005/8/layout/pyramid2"/>
    <dgm:cxn modelId="{164781D7-9E84-4A23-ADC2-5C112EEE5264}" type="presParOf" srcId="{B88CE961-593F-448A-9991-A71A46409E57}" destId="{8A63DB52-686E-4A55-AB10-064AD870A402}" srcOrd="2" destOrd="0" presId="urn:microsoft.com/office/officeart/2005/8/layout/pyramid2"/>
    <dgm:cxn modelId="{172ACB63-A836-46E7-98F4-B471702F8E41}" type="presParOf" srcId="{B88CE961-593F-448A-9991-A71A46409E57}" destId="{BAB16A72-0EBF-4467-B806-D57B501C62EE}" srcOrd="3" destOrd="0" presId="urn:microsoft.com/office/officeart/2005/8/layout/pyramid2"/>
    <dgm:cxn modelId="{92C23824-2853-4DAD-8617-4788599D939F}" type="presParOf" srcId="{B88CE961-593F-448A-9991-A71A46409E57}" destId="{E5DB5333-371B-4828-BB29-6FCBE83B69BC}" srcOrd="4" destOrd="0" presId="urn:microsoft.com/office/officeart/2005/8/layout/pyramid2"/>
    <dgm:cxn modelId="{3B9A32D1-3D97-433A-BADC-7722D58BAEC9}" type="presParOf" srcId="{B88CE961-593F-448A-9991-A71A46409E57}" destId="{CF2DC595-AC0F-4DF9-92D0-939F467CF38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FDB2E4-BBC7-406C-814F-EEDF60661891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5B1BCEC-EE08-4780-9311-6C142923A23E}">
      <dgm:prSet phldrT="[Texto]" custT="1"/>
      <dgm:spPr/>
      <dgm:t>
        <a:bodyPr/>
        <a:lstStyle/>
        <a:p>
          <a:r>
            <a:rPr lang="es-EC" sz="2400" b="1" dirty="0" smtClean="0"/>
            <a:t>DESTINATARIO</a:t>
          </a:r>
          <a:endParaRPr lang="es-EC" sz="2400" b="1" dirty="0"/>
        </a:p>
      </dgm:t>
    </dgm:pt>
    <dgm:pt modelId="{DFCED4AB-3DEB-4977-BF48-946009E11DAA}" type="parTrans" cxnId="{6629D1D9-647A-432F-A198-31DC9F1A2090}">
      <dgm:prSet/>
      <dgm:spPr/>
      <dgm:t>
        <a:bodyPr/>
        <a:lstStyle/>
        <a:p>
          <a:endParaRPr lang="es-EC"/>
        </a:p>
      </dgm:t>
    </dgm:pt>
    <dgm:pt modelId="{D01B98DD-3F59-4DE1-B76B-E1EF9F34817D}" type="sibTrans" cxnId="{6629D1D9-647A-432F-A198-31DC9F1A2090}">
      <dgm:prSet/>
      <dgm:spPr/>
      <dgm:t>
        <a:bodyPr/>
        <a:lstStyle/>
        <a:p>
          <a:endParaRPr lang="es-EC"/>
        </a:p>
      </dgm:t>
    </dgm:pt>
    <dgm:pt modelId="{307F7FC7-BCFD-418E-A741-728ADA96A223}">
      <dgm:prSet phldrT="[Texto]" custT="1"/>
      <dgm:spPr/>
      <dgm:t>
        <a:bodyPr/>
        <a:lstStyle/>
        <a:p>
          <a:r>
            <a:rPr lang="es-EC" sz="2800" dirty="0" smtClean="0"/>
            <a:t>MEDIO</a:t>
          </a:r>
          <a:endParaRPr lang="es-EC" sz="2800" dirty="0"/>
        </a:p>
      </dgm:t>
    </dgm:pt>
    <dgm:pt modelId="{3EF7BFF6-26B6-4B10-9B34-D30A8D4A6665}" type="parTrans" cxnId="{A6A2D014-F15D-4527-AED6-E05CBCA089A5}">
      <dgm:prSet/>
      <dgm:spPr/>
      <dgm:t>
        <a:bodyPr/>
        <a:lstStyle/>
        <a:p>
          <a:endParaRPr lang="es-EC"/>
        </a:p>
      </dgm:t>
    </dgm:pt>
    <dgm:pt modelId="{A618176A-6DCD-4B63-9153-2C76FA51FB14}" type="sibTrans" cxnId="{A6A2D014-F15D-4527-AED6-E05CBCA089A5}">
      <dgm:prSet/>
      <dgm:spPr/>
      <dgm:t>
        <a:bodyPr/>
        <a:lstStyle/>
        <a:p>
          <a:endParaRPr lang="es-EC"/>
        </a:p>
      </dgm:t>
    </dgm:pt>
    <dgm:pt modelId="{C02473FE-6D35-42DB-B6DC-E0A04BDA9B0E}">
      <dgm:prSet phldrT="[Texto]" custT="1"/>
      <dgm:spPr/>
      <dgm:t>
        <a:bodyPr/>
        <a:lstStyle/>
        <a:p>
          <a:r>
            <a:rPr lang="es-EC" sz="2400" b="1" dirty="0" smtClean="0"/>
            <a:t>ORIGINADOR</a:t>
          </a:r>
          <a:endParaRPr lang="es-EC" sz="2400" b="1" dirty="0"/>
        </a:p>
      </dgm:t>
    </dgm:pt>
    <dgm:pt modelId="{77DE53E7-A7BB-47B6-8C40-72AE21B45C66}" type="parTrans" cxnId="{D86AF8EA-814B-40C1-A397-9A122D183C62}">
      <dgm:prSet/>
      <dgm:spPr/>
      <dgm:t>
        <a:bodyPr/>
        <a:lstStyle/>
        <a:p>
          <a:endParaRPr lang="es-EC"/>
        </a:p>
      </dgm:t>
    </dgm:pt>
    <dgm:pt modelId="{98887BDE-B64B-4783-A23E-A2CE16C02F6A}" type="sibTrans" cxnId="{D86AF8EA-814B-40C1-A397-9A122D183C62}">
      <dgm:prSet/>
      <dgm:spPr/>
      <dgm:t>
        <a:bodyPr/>
        <a:lstStyle/>
        <a:p>
          <a:endParaRPr lang="es-EC"/>
        </a:p>
      </dgm:t>
    </dgm:pt>
    <dgm:pt modelId="{1958694C-812E-4223-BA5D-9A68A008BC9B}" type="pres">
      <dgm:prSet presAssocID="{CFFDB2E4-BBC7-406C-814F-EEDF6066189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ED0E69C-A1FE-4A40-AB49-7E45380E9D7F}" type="pres">
      <dgm:prSet presAssocID="{CFFDB2E4-BBC7-406C-814F-EEDF60661891}" presName="comp1" presStyleCnt="0"/>
      <dgm:spPr/>
    </dgm:pt>
    <dgm:pt modelId="{CB502760-F9E6-43AB-82FD-E7C891FE4476}" type="pres">
      <dgm:prSet presAssocID="{CFFDB2E4-BBC7-406C-814F-EEDF60661891}" presName="circle1" presStyleLbl="node1" presStyleIdx="0" presStyleCnt="3" custScaleX="148917" custLinFactNeighborY="1613"/>
      <dgm:spPr/>
      <dgm:t>
        <a:bodyPr/>
        <a:lstStyle/>
        <a:p>
          <a:endParaRPr lang="es-EC"/>
        </a:p>
      </dgm:t>
    </dgm:pt>
    <dgm:pt modelId="{44EE1D31-21A7-462A-B2E0-E080004A729A}" type="pres">
      <dgm:prSet presAssocID="{CFFDB2E4-BBC7-406C-814F-EEDF60661891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0EA032-6F20-464A-918A-4C5E1157C2B0}" type="pres">
      <dgm:prSet presAssocID="{CFFDB2E4-BBC7-406C-814F-EEDF60661891}" presName="comp2" presStyleCnt="0"/>
      <dgm:spPr/>
    </dgm:pt>
    <dgm:pt modelId="{1B3C4080-410B-4C19-B988-8DD90965A0B5}" type="pres">
      <dgm:prSet presAssocID="{CFFDB2E4-BBC7-406C-814F-EEDF60661891}" presName="circle2" presStyleLbl="node1" presStyleIdx="1" presStyleCnt="3" custScaleX="142642"/>
      <dgm:spPr/>
      <dgm:t>
        <a:bodyPr/>
        <a:lstStyle/>
        <a:p>
          <a:endParaRPr lang="es-EC"/>
        </a:p>
      </dgm:t>
    </dgm:pt>
    <dgm:pt modelId="{BFB55F2C-6CC0-4460-932A-AEB793C004E5}" type="pres">
      <dgm:prSet presAssocID="{CFFDB2E4-BBC7-406C-814F-EEDF60661891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287C52-1B26-4380-BFA2-D5DE5B8FDAE8}" type="pres">
      <dgm:prSet presAssocID="{CFFDB2E4-BBC7-406C-814F-EEDF60661891}" presName="comp3" presStyleCnt="0"/>
      <dgm:spPr/>
    </dgm:pt>
    <dgm:pt modelId="{90E2DE3D-BCBA-411E-99F0-93D1CD45BB64}" type="pres">
      <dgm:prSet presAssocID="{CFFDB2E4-BBC7-406C-814F-EEDF60661891}" presName="circle3" presStyleLbl="node1" presStyleIdx="2" presStyleCnt="3" custScaleX="136544"/>
      <dgm:spPr/>
      <dgm:t>
        <a:bodyPr/>
        <a:lstStyle/>
        <a:p>
          <a:endParaRPr lang="es-EC"/>
        </a:p>
      </dgm:t>
    </dgm:pt>
    <dgm:pt modelId="{C67D65FD-4222-43E8-A07B-620AAE60368A}" type="pres">
      <dgm:prSet presAssocID="{CFFDB2E4-BBC7-406C-814F-EEDF60661891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4485532-B250-49B2-BD70-4480A7DD6D87}" type="presOf" srcId="{CFFDB2E4-BBC7-406C-814F-EEDF60661891}" destId="{1958694C-812E-4223-BA5D-9A68A008BC9B}" srcOrd="0" destOrd="0" presId="urn:microsoft.com/office/officeart/2005/8/layout/venn2"/>
    <dgm:cxn modelId="{A6A2D014-F15D-4527-AED6-E05CBCA089A5}" srcId="{CFFDB2E4-BBC7-406C-814F-EEDF60661891}" destId="{307F7FC7-BCFD-418E-A741-728ADA96A223}" srcOrd="1" destOrd="0" parTransId="{3EF7BFF6-26B6-4B10-9B34-D30A8D4A6665}" sibTransId="{A618176A-6DCD-4B63-9153-2C76FA51FB14}"/>
    <dgm:cxn modelId="{948A8322-D94D-4383-BC2B-AE6BC2AF05AA}" type="presOf" srcId="{C02473FE-6D35-42DB-B6DC-E0A04BDA9B0E}" destId="{90E2DE3D-BCBA-411E-99F0-93D1CD45BB64}" srcOrd="0" destOrd="0" presId="urn:microsoft.com/office/officeart/2005/8/layout/venn2"/>
    <dgm:cxn modelId="{6629D1D9-647A-432F-A198-31DC9F1A2090}" srcId="{CFFDB2E4-BBC7-406C-814F-EEDF60661891}" destId="{F5B1BCEC-EE08-4780-9311-6C142923A23E}" srcOrd="0" destOrd="0" parTransId="{DFCED4AB-3DEB-4977-BF48-946009E11DAA}" sibTransId="{D01B98DD-3F59-4DE1-B76B-E1EF9F34817D}"/>
    <dgm:cxn modelId="{D86AF8EA-814B-40C1-A397-9A122D183C62}" srcId="{CFFDB2E4-BBC7-406C-814F-EEDF60661891}" destId="{C02473FE-6D35-42DB-B6DC-E0A04BDA9B0E}" srcOrd="2" destOrd="0" parTransId="{77DE53E7-A7BB-47B6-8C40-72AE21B45C66}" sibTransId="{98887BDE-B64B-4783-A23E-A2CE16C02F6A}"/>
    <dgm:cxn modelId="{15AB7AA3-CAE1-435E-B3D9-3C5F1E48A195}" type="presOf" srcId="{307F7FC7-BCFD-418E-A741-728ADA96A223}" destId="{1B3C4080-410B-4C19-B988-8DD90965A0B5}" srcOrd="0" destOrd="0" presId="urn:microsoft.com/office/officeart/2005/8/layout/venn2"/>
    <dgm:cxn modelId="{D29354C7-08E3-4420-8953-E52CAA115693}" type="presOf" srcId="{F5B1BCEC-EE08-4780-9311-6C142923A23E}" destId="{44EE1D31-21A7-462A-B2E0-E080004A729A}" srcOrd="1" destOrd="0" presId="urn:microsoft.com/office/officeart/2005/8/layout/venn2"/>
    <dgm:cxn modelId="{C874B62B-9061-49E9-B488-EB87554BBEC4}" type="presOf" srcId="{F5B1BCEC-EE08-4780-9311-6C142923A23E}" destId="{CB502760-F9E6-43AB-82FD-E7C891FE4476}" srcOrd="0" destOrd="0" presId="urn:microsoft.com/office/officeart/2005/8/layout/venn2"/>
    <dgm:cxn modelId="{24B4E676-83F2-41CF-A80A-3E2F3AC46C93}" type="presOf" srcId="{C02473FE-6D35-42DB-B6DC-E0A04BDA9B0E}" destId="{C67D65FD-4222-43E8-A07B-620AAE60368A}" srcOrd="1" destOrd="0" presId="urn:microsoft.com/office/officeart/2005/8/layout/venn2"/>
    <dgm:cxn modelId="{4F872ACA-00B2-4072-BEF2-B6794DC064FF}" type="presOf" srcId="{307F7FC7-BCFD-418E-A741-728ADA96A223}" destId="{BFB55F2C-6CC0-4460-932A-AEB793C004E5}" srcOrd="1" destOrd="0" presId="urn:microsoft.com/office/officeart/2005/8/layout/venn2"/>
    <dgm:cxn modelId="{7CBBD9CF-4F00-4450-836E-F37B3C4B2F59}" type="presParOf" srcId="{1958694C-812E-4223-BA5D-9A68A008BC9B}" destId="{1ED0E69C-A1FE-4A40-AB49-7E45380E9D7F}" srcOrd="0" destOrd="0" presId="urn:microsoft.com/office/officeart/2005/8/layout/venn2"/>
    <dgm:cxn modelId="{6F46182D-B672-4C6A-B7D7-2E7AF9169AC2}" type="presParOf" srcId="{1ED0E69C-A1FE-4A40-AB49-7E45380E9D7F}" destId="{CB502760-F9E6-43AB-82FD-E7C891FE4476}" srcOrd="0" destOrd="0" presId="urn:microsoft.com/office/officeart/2005/8/layout/venn2"/>
    <dgm:cxn modelId="{5E16761B-65D8-44C3-8947-304458B5D548}" type="presParOf" srcId="{1ED0E69C-A1FE-4A40-AB49-7E45380E9D7F}" destId="{44EE1D31-21A7-462A-B2E0-E080004A729A}" srcOrd="1" destOrd="0" presId="urn:microsoft.com/office/officeart/2005/8/layout/venn2"/>
    <dgm:cxn modelId="{03F8E8C7-2943-4A14-8A19-A1F82F5FCC8C}" type="presParOf" srcId="{1958694C-812E-4223-BA5D-9A68A008BC9B}" destId="{B70EA032-6F20-464A-918A-4C5E1157C2B0}" srcOrd="1" destOrd="0" presId="urn:microsoft.com/office/officeart/2005/8/layout/venn2"/>
    <dgm:cxn modelId="{DE9DEFDD-CBE4-4B92-944E-45086F6AD0D1}" type="presParOf" srcId="{B70EA032-6F20-464A-918A-4C5E1157C2B0}" destId="{1B3C4080-410B-4C19-B988-8DD90965A0B5}" srcOrd="0" destOrd="0" presId="urn:microsoft.com/office/officeart/2005/8/layout/venn2"/>
    <dgm:cxn modelId="{96623E7C-5E71-47F4-BC0A-409F6C1CA104}" type="presParOf" srcId="{B70EA032-6F20-464A-918A-4C5E1157C2B0}" destId="{BFB55F2C-6CC0-4460-932A-AEB793C004E5}" srcOrd="1" destOrd="0" presId="urn:microsoft.com/office/officeart/2005/8/layout/venn2"/>
    <dgm:cxn modelId="{D27DB403-09A2-4592-B0C1-E8B353F11FB8}" type="presParOf" srcId="{1958694C-812E-4223-BA5D-9A68A008BC9B}" destId="{AB287C52-1B26-4380-BFA2-D5DE5B8FDAE8}" srcOrd="2" destOrd="0" presId="urn:microsoft.com/office/officeart/2005/8/layout/venn2"/>
    <dgm:cxn modelId="{67E9A02A-9196-41A0-8299-C5D5A03DC3F5}" type="presParOf" srcId="{AB287C52-1B26-4380-BFA2-D5DE5B8FDAE8}" destId="{90E2DE3D-BCBA-411E-99F0-93D1CD45BB64}" srcOrd="0" destOrd="0" presId="urn:microsoft.com/office/officeart/2005/8/layout/venn2"/>
    <dgm:cxn modelId="{2F12E7A2-6BBF-4A53-AD2B-E1EB29902223}" type="presParOf" srcId="{AB287C52-1B26-4380-BFA2-D5DE5B8FDAE8}" destId="{C67D65FD-4222-43E8-A07B-620AAE60368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A8E8DD-C80B-489F-8455-907C34E5DA92}">
      <dsp:nvSpPr>
        <dsp:cNvPr id="0" name=""/>
        <dsp:cNvSpPr/>
      </dsp:nvSpPr>
      <dsp:spPr>
        <a:xfrm rot="20665349">
          <a:off x="3301132" y="2563630"/>
          <a:ext cx="2829266" cy="282926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INEXPERIENCIA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DEL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PERSONAL</a:t>
          </a:r>
          <a:r>
            <a:rPr lang="es-EC" sz="2000" b="1" kern="1200" dirty="0" smtClean="0">
              <a:effectLst/>
            </a:rPr>
            <a:t> </a:t>
          </a:r>
          <a:endParaRPr lang="es-EC" sz="2000" b="1" kern="1200" dirty="0">
            <a:effectLst/>
          </a:endParaRPr>
        </a:p>
      </dsp:txBody>
      <dsp:txXfrm rot="20665349">
        <a:off x="3301132" y="2563630"/>
        <a:ext cx="2829266" cy="2829266"/>
      </dsp:txXfrm>
    </dsp:sp>
    <dsp:sp modelId="{7D7AB3BF-4203-45B5-8C82-342D03590AE1}">
      <dsp:nvSpPr>
        <dsp:cNvPr id="0" name=""/>
        <dsp:cNvSpPr/>
      </dsp:nvSpPr>
      <dsp:spPr>
        <a:xfrm>
          <a:off x="1148161" y="1922804"/>
          <a:ext cx="2564302" cy="239744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PROCESOS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NO ESTABLECI-DOS</a:t>
          </a:r>
          <a:endParaRPr lang="es-EC" sz="2000" b="1" kern="1200" dirty="0"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1148161" y="1922804"/>
        <a:ext cx="2564302" cy="2397447"/>
      </dsp:txXfrm>
    </dsp:sp>
    <dsp:sp modelId="{4BF109B3-5EE2-42C8-BF5C-B4D38EA89AE5}">
      <dsp:nvSpPr>
        <dsp:cNvPr id="0" name=""/>
        <dsp:cNvSpPr/>
      </dsp:nvSpPr>
      <dsp:spPr>
        <a:xfrm rot="19379088">
          <a:off x="2231983" y="-91925"/>
          <a:ext cx="2509681" cy="266294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TIEMPO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PARA BUSCAR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INFORMA-CIÓN</a:t>
          </a:r>
        </a:p>
      </dsp:txBody>
      <dsp:txXfrm rot="20279088">
        <a:off x="2773339" y="501226"/>
        <a:ext cx="1426968" cy="1476639"/>
      </dsp:txXfrm>
    </dsp:sp>
    <dsp:sp modelId="{04403956-ECAF-49A2-AB95-8646B261FDDE}">
      <dsp:nvSpPr>
        <dsp:cNvPr id="0" name=""/>
        <dsp:cNvSpPr/>
      </dsp:nvSpPr>
      <dsp:spPr>
        <a:xfrm>
          <a:off x="3028198" y="2070031"/>
          <a:ext cx="3621460" cy="3621460"/>
        </a:xfrm>
        <a:prstGeom prst="circularArrow">
          <a:avLst>
            <a:gd name="adj1" fmla="val 4688"/>
            <a:gd name="adj2" fmla="val 299029"/>
            <a:gd name="adj3" fmla="val 2534978"/>
            <a:gd name="adj4" fmla="val 1582133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50D4C-AC6C-4D8E-BE54-4EA170CA4F43}">
      <dsp:nvSpPr>
        <dsp:cNvPr id="0" name=""/>
        <dsp:cNvSpPr/>
      </dsp:nvSpPr>
      <dsp:spPr>
        <a:xfrm>
          <a:off x="895598" y="1446187"/>
          <a:ext cx="2631217" cy="263121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D1EFA-C519-41BE-B8D0-8452ED5DD007}">
      <dsp:nvSpPr>
        <dsp:cNvPr id="0" name=""/>
        <dsp:cNvSpPr/>
      </dsp:nvSpPr>
      <dsp:spPr>
        <a:xfrm>
          <a:off x="1762262" y="-204826"/>
          <a:ext cx="2836982" cy="283698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B94CD7-88DA-4C38-A287-4667E09F8C6F}">
      <dsp:nvSpPr>
        <dsp:cNvPr id="0" name=""/>
        <dsp:cNvSpPr/>
      </dsp:nvSpPr>
      <dsp:spPr>
        <a:xfrm>
          <a:off x="1358723" y="413020"/>
          <a:ext cx="3392712" cy="117824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C1C8E-00FC-42A4-BEF6-0F6801E01FCA}">
      <dsp:nvSpPr>
        <dsp:cNvPr id="0" name=""/>
        <dsp:cNvSpPr/>
      </dsp:nvSpPr>
      <dsp:spPr>
        <a:xfrm>
          <a:off x="2592290" y="3499184"/>
          <a:ext cx="657502" cy="42080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33FA4F-C4C8-42D9-9B59-047DB24B9F93}">
      <dsp:nvSpPr>
        <dsp:cNvPr id="0" name=""/>
        <dsp:cNvSpPr/>
      </dsp:nvSpPr>
      <dsp:spPr>
        <a:xfrm>
          <a:off x="251568" y="3634783"/>
          <a:ext cx="5617543" cy="78900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b="1" kern="1200" dirty="0" smtClean="0">
            <a:effectLst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CARTILLAS DE AYUDA PARA LA MANIPULACION DE MENSAJES (CAMMN)</a:t>
          </a:r>
          <a:endParaRPr lang="es-EC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1568" y="3634783"/>
        <a:ext cx="5617543" cy="789003"/>
      </dsp:txXfrm>
    </dsp:sp>
    <dsp:sp modelId="{1C427450-B200-442E-877D-0A86056B8695}">
      <dsp:nvSpPr>
        <dsp:cNvPr id="0" name=""/>
        <dsp:cNvSpPr/>
      </dsp:nvSpPr>
      <dsp:spPr>
        <a:xfrm>
          <a:off x="2243170" y="1824479"/>
          <a:ext cx="1573256" cy="1591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OPTIMI-ZACIÓN DEL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TIEMPO</a:t>
          </a:r>
        </a:p>
      </dsp:txBody>
      <dsp:txXfrm>
        <a:off x="2243170" y="1824479"/>
        <a:ext cx="1573256" cy="1591446"/>
      </dsp:txXfrm>
    </dsp:sp>
    <dsp:sp modelId="{4091E282-1C61-4F75-895C-90D6905CD438}">
      <dsp:nvSpPr>
        <dsp:cNvPr id="0" name=""/>
        <dsp:cNvSpPr/>
      </dsp:nvSpPr>
      <dsp:spPr>
        <a:xfrm>
          <a:off x="1224137" y="247581"/>
          <a:ext cx="1883133" cy="1864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PROCESOS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DE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TX/RX</a:t>
          </a:r>
          <a:endParaRPr lang="es-EC" sz="2000" b="1" kern="1200" dirty="0"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1224137" y="247581"/>
        <a:ext cx="1883133" cy="1864942"/>
      </dsp:txXfrm>
    </dsp:sp>
    <dsp:sp modelId="{300A3F09-D23B-4207-9411-3DED0F6A3C5A}">
      <dsp:nvSpPr>
        <dsp:cNvPr id="0" name=""/>
        <dsp:cNvSpPr/>
      </dsp:nvSpPr>
      <dsp:spPr>
        <a:xfrm>
          <a:off x="2787336" y="0"/>
          <a:ext cx="1883133" cy="1864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EXPERIEN-CIA</a:t>
          </a:r>
          <a:r>
            <a:rPr lang="es-EC" sz="2000" b="1" kern="1200" dirty="0" smtClean="0">
              <a:effectLst/>
            </a:rPr>
            <a:t> </a:t>
          </a:r>
          <a:endParaRPr lang="es-EC" sz="2000" b="1" kern="1200" dirty="0">
            <a:effectLst/>
          </a:endParaRPr>
        </a:p>
      </dsp:txBody>
      <dsp:txXfrm>
        <a:off x="2787336" y="0"/>
        <a:ext cx="1883133" cy="1864942"/>
      </dsp:txXfrm>
    </dsp:sp>
    <dsp:sp modelId="{A8C56561-BDBB-4C88-96C8-1F016E2725B2}">
      <dsp:nvSpPr>
        <dsp:cNvPr id="0" name=""/>
        <dsp:cNvSpPr/>
      </dsp:nvSpPr>
      <dsp:spPr>
        <a:xfrm>
          <a:off x="936112" y="-215770"/>
          <a:ext cx="4072233" cy="391389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6525F3-DC01-4660-B9BA-946218CC88AC}">
      <dsp:nvSpPr>
        <dsp:cNvPr id="0" name=""/>
        <dsp:cNvSpPr/>
      </dsp:nvSpPr>
      <dsp:spPr>
        <a:xfrm>
          <a:off x="6408" y="2217158"/>
          <a:ext cx="2219095" cy="478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OPTIMIZAR</a:t>
          </a:r>
          <a:endParaRPr lang="es-EC" sz="3200" kern="1200" dirty="0"/>
        </a:p>
      </dsp:txBody>
      <dsp:txXfrm>
        <a:off x="6408" y="2217158"/>
        <a:ext cx="2219095" cy="478002"/>
      </dsp:txXfrm>
    </dsp:sp>
    <dsp:sp modelId="{3431BE87-1D9E-4E03-A615-32C38851D60C}">
      <dsp:nvSpPr>
        <dsp:cNvPr id="0" name=""/>
        <dsp:cNvSpPr/>
      </dsp:nvSpPr>
      <dsp:spPr>
        <a:xfrm rot="3324310">
          <a:off x="1308494" y="2942256"/>
          <a:ext cx="535673" cy="36276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/>
        </a:p>
      </dsp:txBody>
      <dsp:txXfrm rot="3324310">
        <a:off x="1308494" y="2942256"/>
        <a:ext cx="535673" cy="362769"/>
      </dsp:txXfrm>
    </dsp:sp>
    <dsp:sp modelId="{AB99F476-6C7B-4407-9C5C-4593C73460FD}">
      <dsp:nvSpPr>
        <dsp:cNvPr id="0" name=""/>
        <dsp:cNvSpPr/>
      </dsp:nvSpPr>
      <dsp:spPr>
        <a:xfrm>
          <a:off x="878327" y="3527160"/>
          <a:ext cx="2325848" cy="541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FACILITAR</a:t>
          </a:r>
          <a:endParaRPr lang="es-EC" sz="3200" kern="1200" dirty="0"/>
        </a:p>
      </dsp:txBody>
      <dsp:txXfrm>
        <a:off x="878327" y="3527160"/>
        <a:ext cx="2325848" cy="541102"/>
      </dsp:txXfrm>
    </dsp:sp>
    <dsp:sp modelId="{6D94E1B5-FD3D-41B6-801A-C072B63DA4DE}">
      <dsp:nvSpPr>
        <dsp:cNvPr id="0" name=""/>
        <dsp:cNvSpPr/>
      </dsp:nvSpPr>
      <dsp:spPr>
        <a:xfrm rot="21018684">
          <a:off x="3893740" y="3171484"/>
          <a:ext cx="1506129" cy="36276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/>
        </a:p>
      </dsp:txBody>
      <dsp:txXfrm rot="21018684">
        <a:off x="3893740" y="3171484"/>
        <a:ext cx="1506129" cy="362769"/>
      </dsp:txXfrm>
    </dsp:sp>
    <dsp:sp modelId="{8C90C36D-39CD-46DB-9AAF-A7B4BB5B79FA}">
      <dsp:nvSpPr>
        <dsp:cNvPr id="0" name=""/>
        <dsp:cNvSpPr/>
      </dsp:nvSpPr>
      <dsp:spPr>
        <a:xfrm>
          <a:off x="5727984" y="2767491"/>
          <a:ext cx="2624943" cy="3534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CONTRIBUIR</a:t>
          </a:r>
          <a:endParaRPr lang="es-EC" sz="3200" kern="1200" dirty="0"/>
        </a:p>
      </dsp:txBody>
      <dsp:txXfrm>
        <a:off x="5727984" y="2767491"/>
        <a:ext cx="2624943" cy="35342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9EE3D4-B493-41C6-940A-85DE4A7D5699}">
      <dsp:nvSpPr>
        <dsp:cNvPr id="0" name=""/>
        <dsp:cNvSpPr/>
      </dsp:nvSpPr>
      <dsp:spPr>
        <a:xfrm>
          <a:off x="2761701" y="2421"/>
          <a:ext cx="2038158" cy="16650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PERSONAL</a:t>
          </a:r>
          <a:endParaRPr lang="es-EC" sz="2400" kern="1200" dirty="0"/>
        </a:p>
      </dsp:txBody>
      <dsp:txXfrm>
        <a:off x="2761701" y="2421"/>
        <a:ext cx="2038158" cy="1665093"/>
      </dsp:txXfrm>
    </dsp:sp>
    <dsp:sp modelId="{43E623FC-AD52-49D8-BC5C-FB1993DDE5F1}">
      <dsp:nvSpPr>
        <dsp:cNvPr id="0" name=""/>
        <dsp:cNvSpPr/>
      </dsp:nvSpPr>
      <dsp:spPr>
        <a:xfrm rot="2160000">
          <a:off x="4616102" y="1272460"/>
          <a:ext cx="307153" cy="5619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 rot="2160000">
        <a:off x="4616102" y="1272460"/>
        <a:ext cx="307153" cy="561969"/>
      </dsp:txXfrm>
    </dsp:sp>
    <dsp:sp modelId="{04267B23-4573-4A7C-B73A-77D2664A7A93}">
      <dsp:nvSpPr>
        <dsp:cNvPr id="0" name=""/>
        <dsp:cNvSpPr/>
      </dsp:nvSpPr>
      <dsp:spPr>
        <a:xfrm>
          <a:off x="4706784" y="1471957"/>
          <a:ext cx="2193278" cy="16650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MATERIAL</a:t>
          </a:r>
          <a:endParaRPr lang="es-EC" sz="2400" kern="1200" dirty="0"/>
        </a:p>
      </dsp:txBody>
      <dsp:txXfrm>
        <a:off x="4706784" y="1471957"/>
        <a:ext cx="2193278" cy="1665093"/>
      </dsp:txXfrm>
    </dsp:sp>
    <dsp:sp modelId="{7C8997ED-DD45-45AA-B972-3DD215973B40}">
      <dsp:nvSpPr>
        <dsp:cNvPr id="0" name=""/>
        <dsp:cNvSpPr/>
      </dsp:nvSpPr>
      <dsp:spPr>
        <a:xfrm rot="6190441">
          <a:off x="5326487" y="3201697"/>
          <a:ext cx="402320" cy="5619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 rot="6190441">
        <a:off x="5326487" y="3201697"/>
        <a:ext cx="402320" cy="561969"/>
      </dsp:txXfrm>
    </dsp:sp>
    <dsp:sp modelId="{FDC7A173-2300-4B05-A4B5-A96A46B4F9C3}">
      <dsp:nvSpPr>
        <dsp:cNvPr id="0" name=""/>
        <dsp:cNvSpPr/>
      </dsp:nvSpPr>
      <dsp:spPr>
        <a:xfrm>
          <a:off x="4181698" y="3849734"/>
          <a:ext cx="2130321" cy="16650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MEDIOS</a:t>
          </a:r>
          <a:endParaRPr lang="es-EC" sz="2400" kern="1200" dirty="0"/>
        </a:p>
      </dsp:txBody>
      <dsp:txXfrm>
        <a:off x="4181698" y="3849734"/>
        <a:ext cx="2130321" cy="1665093"/>
      </dsp:txXfrm>
    </dsp:sp>
    <dsp:sp modelId="{23164BA6-F08C-46A3-8818-EEC17930E8D7}">
      <dsp:nvSpPr>
        <dsp:cNvPr id="0" name=""/>
        <dsp:cNvSpPr/>
      </dsp:nvSpPr>
      <dsp:spPr>
        <a:xfrm rot="10800023">
          <a:off x="3779891" y="4401288"/>
          <a:ext cx="283942" cy="5619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 rot="10800023">
        <a:off x="3779891" y="4401288"/>
        <a:ext cx="283942" cy="561969"/>
      </dsp:txXfrm>
    </dsp:sp>
    <dsp:sp modelId="{82942613-CD96-4DA2-B12A-6306B3C720BC}">
      <dsp:nvSpPr>
        <dsp:cNvPr id="0" name=""/>
        <dsp:cNvSpPr/>
      </dsp:nvSpPr>
      <dsp:spPr>
        <a:xfrm>
          <a:off x="1415480" y="3849716"/>
          <a:ext cx="2230476" cy="16650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MÉTODOS</a:t>
          </a:r>
          <a:endParaRPr lang="es-EC" sz="2400" kern="1200" dirty="0"/>
        </a:p>
      </dsp:txBody>
      <dsp:txXfrm>
        <a:off x="1415480" y="3849716"/>
        <a:ext cx="2230476" cy="1665093"/>
      </dsp:txXfrm>
    </dsp:sp>
    <dsp:sp modelId="{58E864A4-FEE6-4484-AF90-D29B54F82C05}">
      <dsp:nvSpPr>
        <dsp:cNvPr id="0" name=""/>
        <dsp:cNvSpPr/>
      </dsp:nvSpPr>
      <dsp:spPr>
        <a:xfrm rot="15120000">
          <a:off x="1949105" y="3237830"/>
          <a:ext cx="407170" cy="5619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 rot="15120000">
        <a:off x="1949105" y="3237830"/>
        <a:ext cx="407170" cy="561969"/>
      </dsp:txXfrm>
    </dsp:sp>
    <dsp:sp modelId="{267CBA68-DEA3-46E3-9E41-E9BDE1F138B5}">
      <dsp:nvSpPr>
        <dsp:cNvPr id="0" name=""/>
        <dsp:cNvSpPr/>
      </dsp:nvSpPr>
      <dsp:spPr>
        <a:xfrm>
          <a:off x="636097" y="1440653"/>
          <a:ext cx="2244080" cy="1727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PROCEDI-MIENTOS</a:t>
          </a:r>
          <a:endParaRPr lang="es-EC" sz="2400" kern="1200" dirty="0"/>
        </a:p>
      </dsp:txBody>
      <dsp:txXfrm>
        <a:off x="636097" y="1440653"/>
        <a:ext cx="2244080" cy="1727701"/>
      </dsp:txXfrm>
    </dsp:sp>
    <dsp:sp modelId="{978121D4-7CB9-4CE7-807E-426902F9660A}">
      <dsp:nvSpPr>
        <dsp:cNvPr id="0" name=""/>
        <dsp:cNvSpPr/>
      </dsp:nvSpPr>
      <dsp:spPr>
        <a:xfrm rot="19440000">
          <a:off x="2644257" y="1273789"/>
          <a:ext cx="291588" cy="5619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 rot="19440000">
        <a:off x="2644257" y="1273789"/>
        <a:ext cx="291588" cy="56196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5D530D-EC7A-4A78-BAD6-049629975461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22C60-02E8-450C-9304-6A275DECF776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300" kern="1200" dirty="0" smtClean="0"/>
            <a:t>CONFIABLES</a:t>
          </a:r>
          <a:endParaRPr lang="es-EC" sz="3300" kern="1200" dirty="0"/>
        </a:p>
      </dsp:txBody>
      <dsp:txXfrm>
        <a:off x="2743199" y="408582"/>
        <a:ext cx="2641600" cy="962025"/>
      </dsp:txXfrm>
    </dsp:sp>
    <dsp:sp modelId="{8A63DB52-686E-4A55-AB10-064AD870A402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300" kern="1200" dirty="0" smtClean="0"/>
            <a:t>SEGURAS </a:t>
          </a:r>
          <a:endParaRPr lang="es-EC" sz="3300" kern="1200" dirty="0"/>
        </a:p>
      </dsp:txBody>
      <dsp:txXfrm>
        <a:off x="2743199" y="1490860"/>
        <a:ext cx="2641600" cy="962025"/>
      </dsp:txXfrm>
    </dsp:sp>
    <dsp:sp modelId="{E5DB5333-371B-4828-BB29-6FCBE83B69BC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300" kern="1200" dirty="0" smtClean="0"/>
            <a:t>RÁPIDAS</a:t>
          </a:r>
          <a:endParaRPr lang="es-EC" sz="3300" kern="1200" dirty="0"/>
        </a:p>
      </dsp:txBody>
      <dsp:txXfrm>
        <a:off x="2743199" y="2573139"/>
        <a:ext cx="2641600" cy="96202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502760-F9E6-43AB-82FD-E7C891FE4476}">
      <dsp:nvSpPr>
        <dsp:cNvPr id="0" name=""/>
        <dsp:cNvSpPr/>
      </dsp:nvSpPr>
      <dsp:spPr>
        <a:xfrm>
          <a:off x="3" y="0"/>
          <a:ext cx="6648393" cy="4464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DESTINATARIO</a:t>
          </a:r>
          <a:endParaRPr lang="es-EC" sz="2400" b="1" kern="1200" dirty="0"/>
        </a:p>
      </dsp:txBody>
      <dsp:txXfrm>
        <a:off x="2162393" y="223224"/>
        <a:ext cx="2323613" cy="669674"/>
      </dsp:txXfrm>
    </dsp:sp>
    <dsp:sp modelId="{1B3C4080-410B-4C19-B988-8DD90965A0B5}">
      <dsp:nvSpPr>
        <dsp:cNvPr id="0" name=""/>
        <dsp:cNvSpPr/>
      </dsp:nvSpPr>
      <dsp:spPr>
        <a:xfrm>
          <a:off x="936107" y="1116123"/>
          <a:ext cx="4776184" cy="3348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MEDIO</a:t>
          </a:r>
          <a:endParaRPr lang="es-EC" sz="2800" kern="1200" dirty="0"/>
        </a:p>
      </dsp:txBody>
      <dsp:txXfrm>
        <a:off x="2211348" y="1325397"/>
        <a:ext cx="2225702" cy="627819"/>
      </dsp:txXfrm>
    </dsp:sp>
    <dsp:sp modelId="{90E2DE3D-BCBA-411E-99F0-93D1CD45BB64}">
      <dsp:nvSpPr>
        <dsp:cNvPr id="0" name=""/>
        <dsp:cNvSpPr/>
      </dsp:nvSpPr>
      <dsp:spPr>
        <a:xfrm>
          <a:off x="1800199" y="2232248"/>
          <a:ext cx="3048000" cy="2232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ORIGINADOR</a:t>
          </a:r>
          <a:endParaRPr lang="es-EC" sz="2400" b="1" kern="1200" dirty="0"/>
        </a:p>
      </dsp:txBody>
      <dsp:txXfrm>
        <a:off x="2246569" y="2790310"/>
        <a:ext cx="2155261" cy="1116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C" smtClean="0"/>
              <a:t>A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1A96A-B896-440E-AF49-E7FD52B970A3}" type="datetimeFigureOut">
              <a:rPr lang="es-EC" smtClean="0"/>
              <a:pPr/>
              <a:t>06/12/2013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2586D-D45D-4A33-B822-682004E873D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C" smtClean="0"/>
              <a:t>A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6C7BD-05F0-41E7-AF0A-34E16DBDB219}" type="datetimeFigureOut">
              <a:rPr lang="es-EC" smtClean="0"/>
              <a:pPr/>
              <a:t>06/12/2013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E9EAE-0550-4B6F-B05D-A6DA5A1D387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E9EAE-0550-4B6F-B05D-A6DA5A1D387A}" type="slidenum">
              <a:rPr lang="es-EC" smtClean="0"/>
              <a:pPr/>
              <a:t>1</a:t>
            </a:fld>
            <a:endParaRPr lang="es-EC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EC" smtClean="0"/>
              <a:t>A</a:t>
            </a:r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F232-89F8-43C6-B874-FD7E9286D46D}" type="datetime1">
              <a:rPr lang="es-EC" smtClean="0"/>
              <a:pPr/>
              <a:t>06/12/2013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CD01-AE16-41C9-A0BB-5EC6CBC43C76}" type="datetime1">
              <a:rPr lang="es-EC" smtClean="0"/>
              <a:pPr/>
              <a:t>06/12/2013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5C0-7961-4E05-96D8-DBA2CD683BD0}" type="datetime1">
              <a:rPr lang="es-EC" smtClean="0"/>
              <a:pPr/>
              <a:t>06/12/2013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84F5-AA9A-4FD1-88B9-F530DCD2D42C}" type="datetime1">
              <a:rPr lang="es-EC" smtClean="0"/>
              <a:pPr/>
              <a:t>06/12/2013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0017-730B-4B23-AE39-58AE1D05A910}" type="datetime1">
              <a:rPr lang="es-EC" smtClean="0"/>
              <a:pPr/>
              <a:t>06/12/2013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0F11-8CE1-416A-AD31-AE098B65A6D9}" type="datetime1">
              <a:rPr lang="es-EC" smtClean="0"/>
              <a:pPr/>
              <a:t>06/12/2013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EDED1-E6D4-4D3D-A282-FA3EEBDA7B4B}" type="datetime1">
              <a:rPr lang="es-EC" smtClean="0"/>
              <a:pPr/>
              <a:t>06/12/2013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5123-EF52-4897-AB29-A9946F2D6E26}" type="datetime1">
              <a:rPr lang="es-EC" smtClean="0"/>
              <a:pPr/>
              <a:t>06/12/2013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542F-58EE-439A-ADD6-0DD2D89A9B13}" type="datetime1">
              <a:rPr lang="es-EC" smtClean="0"/>
              <a:pPr/>
              <a:t>06/12/2013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1DD37-7B05-433A-9AD2-E8A350FC2B72}" type="datetime1">
              <a:rPr lang="es-EC" smtClean="0"/>
              <a:pPr/>
              <a:t>06/12/2013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F079-3CD5-4462-B277-F0BAAA2C7897}" type="datetime1">
              <a:rPr lang="es-EC" smtClean="0"/>
              <a:pPr/>
              <a:t>06/12/2013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2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C0E53-4918-4D4E-B90D-B4F2B4DD7542}" type="datetime1">
              <a:rPr lang="es-EC" smtClean="0"/>
              <a:pPr/>
              <a:t>06/12/2013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7AB02-F1C7-4B3D-B092-2E65C349EB7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1</a:t>
            </a:fld>
            <a:endParaRPr lang="es-EC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83038" y="764704"/>
            <a:ext cx="5138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contourW="38100">
              <a:contourClr>
                <a:schemeClr val="bg1"/>
              </a:contourClr>
            </a:sp3d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innerShdw dist="50800" dir="10800000">
                    <a:schemeClr val="bg1">
                      <a:alpha val="50000"/>
                    </a:schemeClr>
                  </a:innerShdw>
                </a:effectLst>
              </a:rPr>
              <a:t>BASES TEÓRICAS.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innerShdw dist="50800" dir="10800000">
                  <a:schemeClr val="bg1">
                    <a:alpha val="50000"/>
                  </a:schemeClr>
                </a:inn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43608" y="1846565"/>
            <a:ext cx="7128792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 prstMaterial="metal"/>
          </a:bodyPr>
          <a:lstStyle/>
          <a:p>
            <a:pPr algn="just">
              <a:buFont typeface="Wingdings" pitchFamily="2" charset="2"/>
              <a:buChar char="ü"/>
            </a:pPr>
            <a:r>
              <a:rPr lang="es-EC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COMUNICACIONES NAVALES.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043608" y="2948751"/>
            <a:ext cx="7056784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 prstMaterial="metal"/>
          </a:bodyPr>
          <a:lstStyle/>
          <a:p>
            <a:pPr algn="just">
              <a:buFont typeface="Wingdings" pitchFamily="2" charset="2"/>
              <a:buChar char="ü"/>
            </a:pPr>
            <a:r>
              <a:rPr lang="es-EC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CARACTERÍSTICAS ESPECIALES DE LAS COMUNICACIONES NAVALES.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15616" y="4366845"/>
            <a:ext cx="5976664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 prstMaterial="metal"/>
          </a:bodyPr>
          <a:lstStyle/>
          <a:p>
            <a:pPr algn="just">
              <a:buFont typeface="Wingdings" pitchFamily="2" charset="2"/>
              <a:buChar char="ü"/>
            </a:pPr>
            <a:r>
              <a:rPr lang="es-EC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SEGURIDAD.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115616" y="5158933"/>
            <a:ext cx="5976664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 prstMaterial="metal"/>
          </a:bodyPr>
          <a:lstStyle/>
          <a:p>
            <a:pPr algn="just">
              <a:buFont typeface="Wingdings" pitchFamily="2" charset="2"/>
              <a:buChar char="ü"/>
            </a:pPr>
            <a:r>
              <a:rPr lang="es-EC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MENSAJE NAVAL.</a:t>
            </a: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10</a:t>
            </a:fld>
            <a:endParaRPr lang="es-EC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98215" y="260648"/>
            <a:ext cx="7107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6350" contourW="31750">
              <a:contourClr>
                <a:schemeClr val="bg1"/>
              </a:contourClr>
            </a:sp3d>
          </a:bodyPr>
          <a:lstStyle/>
          <a:p>
            <a:pPr algn="ctr"/>
            <a:r>
              <a:rPr lang="es-EC" sz="5400" dirty="0" smtClean="0"/>
              <a:t>Comunicaciones Navales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innerShdw dist="50800" dir="10800000">
                  <a:schemeClr val="bg1">
                    <a:alpha val="50000"/>
                  </a:schemeClr>
                </a:innerShdw>
              </a:effectLst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11</a:t>
            </a:fld>
            <a:endParaRPr lang="es-EC"/>
          </a:p>
        </p:txBody>
      </p:sp>
      <p:graphicFrame>
        <p:nvGraphicFramePr>
          <p:cNvPr id="6" name="5 Diagrama"/>
          <p:cNvGraphicFramePr/>
          <p:nvPr/>
        </p:nvGraphicFramePr>
        <p:xfrm>
          <a:off x="708248" y="1196752"/>
          <a:ext cx="753616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"/>
          <p:cNvSpPr/>
          <p:nvPr/>
        </p:nvSpPr>
        <p:spPr>
          <a:xfrm>
            <a:off x="3779912" y="3068960"/>
            <a:ext cx="151216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ESFUERZO </a:t>
            </a:r>
          </a:p>
          <a:p>
            <a:pPr algn="ctr"/>
            <a:r>
              <a:rPr lang="es-EC" dirty="0" smtClean="0"/>
              <a:t>TOTAL</a:t>
            </a:r>
          </a:p>
          <a:p>
            <a:pPr algn="ctr"/>
            <a:r>
              <a:rPr lang="es-EC" dirty="0" smtClean="0"/>
              <a:t>QUE REALIZA</a:t>
            </a:r>
          </a:p>
          <a:p>
            <a:pPr algn="ctr"/>
            <a:r>
              <a:rPr lang="es-EC" dirty="0" smtClean="0"/>
              <a:t>LA </a:t>
            </a:r>
          </a:p>
          <a:p>
            <a:pPr algn="ctr"/>
            <a:r>
              <a:rPr lang="es-EC" dirty="0" smtClean="0"/>
              <a:t>ARMADA</a:t>
            </a:r>
            <a:endParaRPr lang="es-EC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004535"/>
            <a:ext cx="91235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25400">
              <a:contourClr>
                <a:schemeClr val="bg1"/>
              </a:contourClr>
            </a:sp3d>
          </a:bodyPr>
          <a:lstStyle/>
          <a:p>
            <a:pPr algn="ctr"/>
            <a:r>
              <a:rPr lang="es-EC" sz="3600" b="1" cap="all" dirty="0" smtClean="0"/>
              <a:t>CARACTERÍSTICAS QUE DEBEN TENER </a:t>
            </a:r>
          </a:p>
          <a:p>
            <a:pPr algn="ctr"/>
            <a:r>
              <a:rPr lang="es-EC" sz="3600" b="1" cap="all" dirty="0" smtClean="0"/>
              <a:t>LAS COMUNICACIONES NAVALES.</a:t>
            </a:r>
            <a:endParaRPr lang="es-EC" sz="3600" b="1" cap="al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12</a:t>
            </a:fld>
            <a:endParaRPr lang="es-EC"/>
          </a:p>
        </p:txBody>
      </p:sp>
      <p:graphicFrame>
        <p:nvGraphicFramePr>
          <p:cNvPr id="6" name="5 Diagrama"/>
          <p:cNvGraphicFramePr/>
          <p:nvPr/>
        </p:nvGraphicFramePr>
        <p:xfrm>
          <a:off x="1524000" y="231732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15616" y="2708920"/>
            <a:ext cx="7200800" cy="333873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PARA LA SEGURIDAD DE LAS COMUNICACIONES, SE DEBE APLICAR UNA SERIE DE MEDIDAS, TENDIENTES A RETARDAR O IMPEDIR QUE PERSONAS NO AUTORIZADAS OBTENGAN INFORMACIÓN DE CARÁCTER MILITAR, A TRAVÉS DE NUESTRAS COMUNICACIONES.</a:t>
            </a:r>
          </a:p>
          <a:p>
            <a:pPr algn="just">
              <a:spcBef>
                <a:spcPct val="20000"/>
              </a:spcBef>
            </a:pPr>
            <a:endParaRPr lang="es-EC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846586" y="836712"/>
            <a:ext cx="59005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0800" contourW="31750">
              <a:extrusionClr>
                <a:schemeClr val="tx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es-EC" sz="4000" b="1" dirty="0" smtClean="0"/>
              <a:t>SEGURIDAD</a:t>
            </a:r>
          </a:p>
          <a:p>
            <a:pPr algn="ctr"/>
            <a:r>
              <a:rPr lang="es-EC" sz="4000" b="1" dirty="0" smtClean="0"/>
              <a:t> DE LAS COMUNICACIONES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innerShdw dist="50800" dir="10800000">
                  <a:schemeClr val="bg1">
                    <a:alpha val="50000"/>
                  </a:schemeClr>
                </a:innerShdw>
              </a:effectLst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13</a:t>
            </a:fld>
            <a:endParaRPr lang="es-EC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59760" y="1065510"/>
            <a:ext cx="4984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contourW="38100">
              <a:contourClr>
                <a:schemeClr val="bg1"/>
              </a:contourClr>
            </a:sp3d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innerShdw dist="50800" dir="10800000">
                    <a:schemeClr val="bg1">
                      <a:alpha val="50000"/>
                    </a:schemeClr>
                  </a:innerShdw>
                </a:effectLst>
              </a:rPr>
              <a:t>MENSAJE NAVAL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innerShdw dist="50800" dir="10800000">
                  <a:schemeClr val="bg1">
                    <a:alpha val="50000"/>
                  </a:schemeClr>
                </a:inn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87624" y="2387315"/>
            <a:ext cx="7272808" cy="586622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Es un mensaje corto y preciso de uso administrativo interno únicamente entre repartos navales, que se utiliza exclusivamente para asuntos que por su naturaleza, urgencia, importancia o precedencia requieren de conocimiento y acción inmediata y/o pronta contestación.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14</a:t>
            </a:fld>
            <a:endParaRPr lang="es-EC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15</a:t>
            </a:fld>
            <a:endParaRPr lang="es-EC"/>
          </a:p>
        </p:txBody>
      </p:sp>
      <p:sp>
        <p:nvSpPr>
          <p:cNvPr id="3" name="2 CuadroTexto"/>
          <p:cNvSpPr txBox="1"/>
          <p:nvPr/>
        </p:nvSpPr>
        <p:spPr>
          <a:xfrm>
            <a:off x="323528" y="548680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PARTES QUE INTEGRAN EL PROCESO DE ENVÍO Y RECEPCIÓN DE LOS MENSAJES SON LAS SIGUIENTES:</a:t>
            </a:r>
            <a:endParaRPr lang="es-EC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187624" y="2393504"/>
          <a:ext cx="66484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64535" y="476672"/>
            <a:ext cx="7375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contourW="38100">
              <a:contourClr>
                <a:schemeClr val="bg1"/>
              </a:contourClr>
            </a:sp3d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innerShdw dist="50800" dir="10800000">
                    <a:schemeClr val="bg1">
                      <a:alpha val="50000"/>
                    </a:schemeClr>
                  </a:innerShdw>
                </a:effectLst>
              </a:rPr>
              <a:t>RECOLECCIÓN DE DATOS.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innerShdw dist="50800" dir="10800000">
                  <a:schemeClr val="bg1">
                    <a:alpha val="50000"/>
                  </a:schemeClr>
                </a:inn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1484784"/>
            <a:ext cx="7488832" cy="138499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ENTREVISTA .</a:t>
            </a:r>
          </a:p>
          <a:p>
            <a:pPr algn="ctr">
              <a:buFont typeface="Wingdings" pitchFamily="2" charset="2"/>
              <a:buChar char="q"/>
            </a:pPr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OBSERVACIÓN.</a:t>
            </a:r>
          </a:p>
          <a:p>
            <a:pPr algn="ctr">
              <a:buFont typeface="Wingdings" pitchFamily="2" charset="2"/>
              <a:buChar char="q"/>
            </a:pPr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CONSULTA DIDÁTICA.     </a:t>
            </a:r>
            <a:endParaRPr lang="es-EC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3568" y="3284984"/>
            <a:ext cx="3312368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s-EC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EL ORDEN.</a:t>
            </a:r>
          </a:p>
          <a:p>
            <a:pPr algn="r"/>
            <a:endParaRPr lang="es-EC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r">
              <a:buFont typeface="Arial" pitchFamily="34" charset="0"/>
              <a:buChar char="•"/>
            </a:pPr>
            <a:r>
              <a:rPr lang="es-EC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CUIDADO DE LA INFORMACIÓN.</a:t>
            </a:r>
          </a:p>
          <a:p>
            <a:pPr algn="r">
              <a:buFont typeface="Arial" pitchFamily="34" charset="0"/>
              <a:buChar char="•"/>
            </a:pPr>
            <a:endParaRPr lang="es-EC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r">
              <a:buFont typeface="Arial" pitchFamily="34" charset="0"/>
              <a:buChar char="•"/>
            </a:pPr>
            <a:r>
              <a:rPr lang="es-EC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PROCESOS EFICIENTES.</a:t>
            </a:r>
          </a:p>
        </p:txBody>
      </p:sp>
      <p:sp>
        <p:nvSpPr>
          <p:cNvPr id="5" name="4 Igual que"/>
          <p:cNvSpPr/>
          <p:nvPr/>
        </p:nvSpPr>
        <p:spPr>
          <a:xfrm>
            <a:off x="4211960" y="3861048"/>
            <a:ext cx="1080120" cy="648072"/>
          </a:xfrm>
          <a:prstGeom prst="mathEqual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436096" y="2924944"/>
            <a:ext cx="2880320" cy="378565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ORGANIZACIÓN EN EL AREA DE TRABAJO.</a:t>
            </a:r>
          </a:p>
          <a:p>
            <a:endParaRPr lang="es-EC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lang="es-EC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SEGURIDAD DE LA DOCUMENTACIÓN.</a:t>
            </a:r>
          </a:p>
          <a:p>
            <a:endParaRPr lang="es-EC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lang="es-EC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INFORMACIÓN CLARA, VERAZ, CONFIABLE</a:t>
            </a:r>
          </a:p>
        </p:txBody>
      </p:sp>
      <p:sp>
        <p:nvSpPr>
          <p:cNvPr id="8" name="7 Flecha izquierda y arriba"/>
          <p:cNvSpPr/>
          <p:nvPr/>
        </p:nvSpPr>
        <p:spPr>
          <a:xfrm rot="10800000">
            <a:off x="1043608" y="1844824"/>
            <a:ext cx="1296144" cy="1872207"/>
          </a:xfrm>
          <a:prstGeom prst="left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16</a:t>
            </a:fld>
            <a:endParaRPr lang="es-EC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59650" y="692696"/>
            <a:ext cx="80911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contourW="38100">
              <a:contourClr>
                <a:schemeClr val="bg1"/>
              </a:contourClr>
            </a:sp3d>
          </a:bodyPr>
          <a:lstStyle/>
          <a:p>
            <a:pPr algn="ctr"/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innerShdw dist="50800" dir="10800000">
                    <a:schemeClr val="bg1">
                      <a:alpha val="50000"/>
                    </a:schemeClr>
                  </a:innerShdw>
                </a:effectLst>
              </a:rPr>
              <a:t>ELAVORACION DE LAS CAMMN</a:t>
            </a:r>
            <a:endParaRPr lang="es-E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innerShdw dist="50800" dir="10800000">
                  <a:schemeClr val="bg1">
                    <a:alpha val="50000"/>
                  </a:schemeClr>
                </a:inn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1556792"/>
            <a:ext cx="7560840" cy="35394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UNA VEZ REALIZADAS LAS OBSERVACIONES, ENTREVISTA Y  FINALMENTE CONOCIDA LA INFORMACION QUE SE REQUIERE RESALTAR EN LAS CAMMN, SE PROCEDIÓ A ELAVORAR LAS CARTILLAS EN MICROSOFT WORD, EN FORMATO A6.  </a:t>
            </a:r>
          </a:p>
          <a:p>
            <a:pPr algn="just"/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SE LAS DIVIDIÓ EN TRES GRUPOS: </a:t>
            </a:r>
          </a:p>
          <a:p>
            <a:pPr algn="just"/>
            <a:endParaRPr lang="es-EC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686096" y="4725144"/>
            <a:ext cx="3694216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FF0000"/>
                </a:solidFill>
              </a:rPr>
              <a:t>SEGURIDAD = COLOR ROJO.</a:t>
            </a:r>
            <a:endParaRPr lang="es-EC" sz="2400" b="1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683138" y="5373216"/>
            <a:ext cx="5345246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FFFF00"/>
                </a:solidFill>
              </a:rPr>
              <a:t>PROCESO DE RX/TX = COLOR AMARILLO.</a:t>
            </a:r>
            <a:endParaRPr lang="es-EC" sz="2400" b="1" dirty="0">
              <a:solidFill>
                <a:srgbClr val="FFFF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27584" y="5991671"/>
            <a:ext cx="6696744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s-EC" sz="2400" b="1" dirty="0" smtClean="0">
                <a:solidFill>
                  <a:srgbClr val="3219EB"/>
                </a:solidFill>
              </a:rPr>
              <a:t>ORGANIZACIÓN DE LOS MENSAJES = COLOR AZUL.</a:t>
            </a:r>
            <a:endParaRPr lang="es-EC" sz="2400" b="1" dirty="0">
              <a:solidFill>
                <a:srgbClr val="3219EB"/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17</a:t>
            </a:fld>
            <a:endParaRPr lang="es-EC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32578" y="692696"/>
            <a:ext cx="73452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contourW="38100">
              <a:contourClr>
                <a:schemeClr val="bg1"/>
              </a:contourClr>
            </a:sp3d>
          </a:bodyPr>
          <a:lstStyle/>
          <a:p>
            <a:pPr algn="ctr"/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innerShdw dist="50800" dir="10800000">
                    <a:schemeClr val="bg1">
                      <a:alpha val="50000"/>
                    </a:schemeClr>
                  </a:innerShdw>
                </a:effectLst>
              </a:rPr>
              <a:t>FINALIDAD DE LAS CAMMN.</a:t>
            </a:r>
            <a:endParaRPr lang="es-E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innerShdw dist="50800" dir="10800000">
                  <a:schemeClr val="bg1">
                    <a:alpha val="50000"/>
                  </a:schemeClr>
                </a:inn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71600" y="1772816"/>
            <a:ext cx="7488832" cy="452431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C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Las CAMMN ayudarán a los futuros radio operadores, ambientarse mejor en su nuevo cargo y a despejar sus dudas de una manera rápida y precisa, además sabrán en que manual buscar en caso de que deseen inmiscuirse más en un tema especifico. </a:t>
            </a:r>
          </a:p>
          <a:p>
            <a:pPr algn="just"/>
            <a:endParaRPr lang="es-EC" sz="36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50800" dir="5400000" algn="ctr" rotWithShape="0">
              <a:srgbClr val="3219EB"/>
            </a:outerShdw>
          </a:effectLst>
        </p:spPr>
        <p:txBody>
          <a:bodyPr/>
          <a:lstStyle/>
          <a:p>
            <a:fld id="{D337AB02-F1C7-4B3D-B092-2E65C349EB71}" type="slidenum">
              <a:rPr lang="es-EC" b="1" smtClean="0">
                <a:solidFill>
                  <a:schemeClr val="bg1"/>
                </a:solidFill>
              </a:rPr>
              <a:pPr/>
              <a:t>18</a:t>
            </a:fld>
            <a:endParaRPr lang="es-EC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19</a:t>
            </a:fld>
            <a:endParaRPr lang="es-EC"/>
          </a:p>
        </p:txBody>
      </p:sp>
      <p:sp>
        <p:nvSpPr>
          <p:cNvPr id="3" name="2 Rectángulo"/>
          <p:cNvSpPr/>
          <p:nvPr/>
        </p:nvSpPr>
        <p:spPr>
          <a:xfrm>
            <a:off x="813149" y="692696"/>
            <a:ext cx="73841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contourW="38100">
              <a:contourClr>
                <a:schemeClr val="bg1"/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innerShdw dist="50800" dir="10800000">
                    <a:schemeClr val="bg1">
                      <a:alpha val="50000"/>
                    </a:schemeClr>
                  </a:innerShdw>
                </a:effectLst>
              </a:rPr>
              <a:t>FUNCIONES DE LAS CAMMN</a:t>
            </a:r>
            <a:endParaRPr lang="es-E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innerShdw dist="50800" dir="10800000">
                  <a:schemeClr val="bg1">
                    <a:alpha val="50000"/>
                  </a:schemeClr>
                </a:inn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15616" y="1988840"/>
            <a:ext cx="288032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s-EC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ORGANIZACIÓN</a:t>
            </a:r>
            <a:endParaRPr lang="es-EC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915816" y="3420289"/>
            <a:ext cx="2304256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s-EC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SEGURIDAD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707904" y="4797152"/>
            <a:ext cx="3672408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s-EC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PROC ESODE TX/RX</a:t>
            </a:r>
            <a:endParaRPr lang="es-EC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7 Botón de acción: Documento">
            <a:hlinkClick r:id="" action="ppaction://hlinkshowjump?jump=nextslide" highlightClick="1"/>
          </p:cNvPr>
          <p:cNvSpPr/>
          <p:nvPr/>
        </p:nvSpPr>
        <p:spPr>
          <a:xfrm>
            <a:off x="4644008" y="2060848"/>
            <a:ext cx="360040" cy="720080"/>
          </a:xfrm>
          <a:prstGeom prst="actionButtonDocumen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Botón de acción: Documento">
            <a:hlinkClick r:id="rId2" action="ppaction://hlinksldjump" highlightClick="1"/>
          </p:cNvPr>
          <p:cNvSpPr/>
          <p:nvPr/>
        </p:nvSpPr>
        <p:spPr>
          <a:xfrm>
            <a:off x="5508104" y="3356992"/>
            <a:ext cx="432048" cy="792088"/>
          </a:xfrm>
          <a:prstGeom prst="actionButtonDocumen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Botón de acción: Documento">
            <a:hlinkClick r:id="rId3" action="ppaction://hlinksldjump" highlightClick="1"/>
          </p:cNvPr>
          <p:cNvSpPr/>
          <p:nvPr/>
        </p:nvSpPr>
        <p:spPr>
          <a:xfrm>
            <a:off x="7452320" y="4797152"/>
            <a:ext cx="504056" cy="792088"/>
          </a:xfrm>
          <a:prstGeom prst="actionButtonDocument">
            <a:avLst/>
          </a:prstGeom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2</a:t>
            </a:fld>
            <a:endParaRPr lang="es-EC"/>
          </a:p>
        </p:txBody>
      </p:sp>
      <p:sp>
        <p:nvSpPr>
          <p:cNvPr id="3" name="2 CuadroTexto"/>
          <p:cNvSpPr txBox="1"/>
          <p:nvPr/>
        </p:nvSpPr>
        <p:spPr>
          <a:xfrm>
            <a:off x="467544" y="2420888"/>
            <a:ext cx="8244408" cy="181588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NO INTENTES HACER COSAS EXTRAORDINARIAS, </a:t>
            </a:r>
          </a:p>
          <a:p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HAS COSAS ORDINARIAS, EXTRAORDINARIAMENTE BIEN</a:t>
            </a:r>
          </a:p>
          <a:p>
            <a:pPr algn="r"/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ANÓNIMO</a:t>
            </a:r>
            <a:endParaRPr lang="es-EC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20</a:t>
            </a:fld>
            <a:endParaRPr lang="es-EC"/>
          </a:p>
        </p:txBody>
      </p:sp>
      <p:pic>
        <p:nvPicPr>
          <p:cNvPr id="3" name="2 Imagen" descr="azu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340768"/>
            <a:ext cx="3251013" cy="452136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perspectiveContrastingLeftFacing"/>
            <a:lightRig rig="threePt" dir="t"/>
          </a:scene3d>
          <a:sp3d extrusionH="222250" contourW="31750"/>
        </p:spPr>
      </p:pic>
      <p:sp>
        <p:nvSpPr>
          <p:cNvPr id="4" name="3 CuadroTexto"/>
          <p:cNvSpPr txBox="1"/>
          <p:nvPr/>
        </p:nvSpPr>
        <p:spPr>
          <a:xfrm>
            <a:off x="2051720" y="1812880"/>
            <a:ext cx="6048672" cy="34163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s-EC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IDENTIFICACIÓN Y MARCACIÓN.</a:t>
            </a:r>
          </a:p>
          <a:p>
            <a:pPr algn="ctr">
              <a:buFont typeface="Arial" pitchFamily="34" charset="0"/>
              <a:buChar char="•"/>
            </a:pPr>
            <a:endParaRPr lang="es-EC" sz="36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s-EC" sz="36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s-EC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ARCHIVO DE DOCUMENTOS.</a:t>
            </a:r>
          </a:p>
          <a:p>
            <a:pPr algn="ctr">
              <a:buFont typeface="Arial" pitchFamily="34" charset="0"/>
              <a:buChar char="•"/>
            </a:pPr>
            <a:endParaRPr lang="es-EC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4 Botón de acción: Volver">
            <a:hlinkClick r:id="rId3" action="ppaction://hlinksldjump" highlightClick="1"/>
          </p:cNvPr>
          <p:cNvSpPr/>
          <p:nvPr/>
        </p:nvSpPr>
        <p:spPr>
          <a:xfrm>
            <a:off x="8316416" y="5733256"/>
            <a:ext cx="432048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467544" y="260648"/>
            <a:ext cx="2880320" cy="584775"/>
          </a:xfrm>
          <a:prstGeom prst="rect">
            <a:avLst/>
          </a:prstGeom>
          <a:noFill/>
          <a:ln>
            <a:solidFill>
              <a:srgbClr val="3219EB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s-EC" sz="3200" b="1" dirty="0" smtClean="0">
                <a:ln>
                  <a:solidFill>
                    <a:schemeClr val="tx1"/>
                  </a:solidFill>
                </a:ln>
                <a:solidFill>
                  <a:srgbClr val="3219EB"/>
                </a:solidFill>
              </a:rPr>
              <a:t>ORGANIZACIÓN</a:t>
            </a:r>
            <a:endParaRPr lang="es-EC" sz="3200" b="1" dirty="0">
              <a:ln>
                <a:solidFill>
                  <a:schemeClr val="tx1"/>
                </a:solidFill>
              </a:ln>
              <a:solidFill>
                <a:srgbClr val="3219EB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21</a:t>
            </a:fld>
            <a:endParaRPr lang="es-EC"/>
          </a:p>
        </p:txBody>
      </p:sp>
      <p:pic>
        <p:nvPicPr>
          <p:cNvPr id="3" name="2 Imagen" descr="roj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836712"/>
            <a:ext cx="3571209" cy="503074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perspectiveContrastingLeftFacing"/>
            <a:lightRig rig="threePt" dir="t"/>
          </a:scene3d>
          <a:sp3d extrusionH="222250" contourW="31750"/>
        </p:spPr>
      </p:pic>
      <p:sp>
        <p:nvSpPr>
          <p:cNvPr id="4" name="3 CuadroTexto"/>
          <p:cNvSpPr txBox="1"/>
          <p:nvPr/>
        </p:nvSpPr>
        <p:spPr>
          <a:xfrm>
            <a:off x="611560" y="1124744"/>
            <a:ext cx="8532440" cy="35394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s-EC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CUIDADO Y SEGURIDAD DE  LOS MENSAJES.</a:t>
            </a:r>
          </a:p>
          <a:p>
            <a:pPr algn="ctr">
              <a:buFont typeface="Arial" pitchFamily="34" charset="0"/>
              <a:buChar char="•"/>
            </a:pPr>
            <a:r>
              <a:rPr lang="es-EC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CALIFICACIÓN DE LOS MENSAJES.</a:t>
            </a:r>
          </a:p>
          <a:p>
            <a:pPr algn="ctr">
              <a:buFont typeface="Arial" pitchFamily="34" charset="0"/>
              <a:buChar char="•"/>
            </a:pPr>
            <a:r>
              <a:rPr lang="es-EC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DEFINICIONESY TÉRMINOS.</a:t>
            </a:r>
          </a:p>
          <a:p>
            <a:pPr algn="ctr">
              <a:buFont typeface="Arial" pitchFamily="34" charset="0"/>
              <a:buChar char="•"/>
            </a:pPr>
            <a:r>
              <a:rPr lang="es-EC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MEDIDAS DE SEGURIDAD.</a:t>
            </a:r>
          </a:p>
          <a:p>
            <a:pPr algn="ctr">
              <a:buFont typeface="Arial" pitchFamily="34" charset="0"/>
              <a:buChar char="•"/>
            </a:pPr>
            <a:r>
              <a:rPr lang="es-EC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REGULACIONES DE SEGURIDAD.</a:t>
            </a:r>
          </a:p>
          <a:p>
            <a:pPr algn="ctr">
              <a:buFont typeface="Arial" pitchFamily="34" charset="0"/>
              <a:buChar char="•"/>
            </a:pPr>
            <a:r>
              <a:rPr lang="es-EC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NORMAS O PASOS A SEGUIR EN CASO DE VIOLACIÓN DE ARCHIVOS.</a:t>
            </a:r>
            <a:endParaRPr lang="es-EC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4 Botón de acción: Volver">
            <a:hlinkClick r:id="rId3" action="ppaction://hlinksldjump" highlightClick="1"/>
          </p:cNvPr>
          <p:cNvSpPr/>
          <p:nvPr/>
        </p:nvSpPr>
        <p:spPr>
          <a:xfrm>
            <a:off x="8316416" y="5733256"/>
            <a:ext cx="432048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323528" y="251937"/>
            <a:ext cx="2304256" cy="58477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s-EC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SEGURIDAD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22</a:t>
            </a:fld>
            <a:endParaRPr lang="es-EC"/>
          </a:p>
        </p:txBody>
      </p:sp>
      <p:pic>
        <p:nvPicPr>
          <p:cNvPr id="4" name="3 Imagen" descr="amarill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196752"/>
            <a:ext cx="3365928" cy="4741033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perspectiveContrastingLeftFacing"/>
            <a:lightRig rig="threePt" dir="t"/>
          </a:scene3d>
          <a:sp3d extrusionH="222250" contourW="31750"/>
        </p:spPr>
      </p:pic>
      <p:sp>
        <p:nvSpPr>
          <p:cNvPr id="5" name="4 CuadroTexto"/>
          <p:cNvSpPr txBox="1"/>
          <p:nvPr/>
        </p:nvSpPr>
        <p:spPr>
          <a:xfrm>
            <a:off x="1259632" y="1700808"/>
            <a:ext cx="6984776" cy="35394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C" sz="32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PROCESO DE TX/RX</a:t>
            </a:r>
          </a:p>
          <a:p>
            <a:pPr algn="ctr"/>
            <a:endParaRPr lang="es-EC" sz="3200" b="1" u="sng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s-EC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ENCENDIDO/APAGADO DE EQUIPOS.</a:t>
            </a:r>
          </a:p>
          <a:p>
            <a:pPr algn="ctr">
              <a:buFont typeface="Arial" pitchFamily="34" charset="0"/>
              <a:buChar char="•"/>
            </a:pPr>
            <a:endParaRPr lang="es-EC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s-EC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PASOS PAR ENVIAR/RECIBIR MENSAJES POR MEDIO DEL SISTEMA CRIPTOGRÁFICO ZEUS.</a:t>
            </a:r>
            <a:endParaRPr lang="es-EC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5 Botón de acción: Volver">
            <a:hlinkClick r:id="rId3" action="ppaction://hlinksldjump" highlightClick="1"/>
          </p:cNvPr>
          <p:cNvSpPr/>
          <p:nvPr/>
        </p:nvSpPr>
        <p:spPr>
          <a:xfrm>
            <a:off x="8316416" y="5733256"/>
            <a:ext cx="432048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CuadroTexto"/>
          <p:cNvSpPr txBox="1"/>
          <p:nvPr/>
        </p:nvSpPr>
        <p:spPr>
          <a:xfrm>
            <a:off x="179512" y="188640"/>
            <a:ext cx="3672408" cy="584775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s-EC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PROCESODE TX/RX</a:t>
            </a:r>
            <a:endParaRPr lang="es-EC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MM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979971"/>
            <a:ext cx="5247507" cy="4825293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perspectiveContrastingLeftFacing"/>
            <a:lightRig rig="threePt" dir="t"/>
          </a:scene3d>
          <a:sp3d extrusionH="222250" contourW="31750"/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23</a:t>
            </a:fld>
            <a:endParaRPr lang="es-EC"/>
          </a:p>
        </p:txBody>
      </p:sp>
      <p:sp>
        <p:nvSpPr>
          <p:cNvPr id="3" name="2 CuadroTexto"/>
          <p:cNvSpPr txBox="1"/>
          <p:nvPr/>
        </p:nvSpPr>
        <p:spPr>
          <a:xfrm>
            <a:off x="1331640" y="289093"/>
            <a:ext cx="6768752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es-EC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SE LOGRÓ ELABORAR CARTILLAS GUÍA QUE SIRVAN PARA INTERPRETAR FÁCILMENTE EL PROCESO DE ENVIAR  Y RECIBIR LOS MENSAJES NAVALES, AYUDANDO A OPTIMIZAR EL TRABAJO POR PARTE DEL PERSONAL.</a:t>
            </a:r>
          </a:p>
          <a:p>
            <a:pPr marL="457200" lvl="0" indent="-457200" algn="just">
              <a:buFont typeface="+mj-lt"/>
              <a:buAutoNum type="arabicPeriod"/>
            </a:pPr>
            <a:endParaRPr lang="es-EC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s-EC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SE  MATERIALIZÓ INFORMACIÓN NECESARIA PARA PERMITIR ORGANIZAR LA DOCUMENTACIÓN EXISTENTE EN LA SALA DE RADIO Y CONTRIBUIR CON EL ORDEN Y LA ESTIBA DE LA MISMA.</a:t>
            </a:r>
          </a:p>
          <a:p>
            <a:pPr marL="457200" lvl="0" indent="-457200" algn="just">
              <a:buFont typeface="+mj-lt"/>
              <a:buAutoNum type="arabicPeriod"/>
            </a:pPr>
            <a:endParaRPr lang="es-EC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s-EC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SE PUDO ELABORAR UNA GUÍA, CON CONTENIDO RELACIONADO A LA CALIFICACIÓN DE LOS MENSAJES, CONTRIBUYENDO A MANTENER LA SEGURIDAD DE LA DOCUMENTACIÓN. </a:t>
            </a:r>
          </a:p>
          <a:p>
            <a:pPr marL="457200" indent="-457200" algn="just">
              <a:buFont typeface="+mj-lt"/>
              <a:buAutoNum type="arabicPeriod"/>
            </a:pPr>
            <a:endParaRPr lang="es-EC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4 Botón de acción: Volver">
            <a:hlinkClick r:id="rId3" action="ppaction://hlinksldjump" highlightClick="1"/>
          </p:cNvPr>
          <p:cNvSpPr/>
          <p:nvPr/>
        </p:nvSpPr>
        <p:spPr>
          <a:xfrm>
            <a:off x="8316416" y="5733256"/>
            <a:ext cx="432048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251520" y="188640"/>
            <a:ext cx="696024" cy="630932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wordArtVert" wrap="square" rtlCol="0">
            <a:spAutoFit/>
          </a:bodyPr>
          <a:lstStyle/>
          <a:p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s-EC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roj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289717">
            <a:off x="2627784" y="836712"/>
            <a:ext cx="3571209" cy="503074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perspectiveContrastingLeftFacing"/>
            <a:lightRig rig="threePt" dir="t"/>
          </a:scene3d>
          <a:sp3d extrusionH="222250" contourW="31750"/>
        </p:spPr>
      </p:pic>
      <p:pic>
        <p:nvPicPr>
          <p:cNvPr id="5" name="4 Imagen" descr="azul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41164">
            <a:off x="4731659" y="1719533"/>
            <a:ext cx="3251013" cy="452136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perspectiveContrastingLeftFacing"/>
            <a:lightRig rig="threePt" dir="t"/>
          </a:scene3d>
          <a:sp3d extrusionH="222250" contourW="31750"/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24</a:t>
            </a:fld>
            <a:endParaRPr lang="es-EC"/>
          </a:p>
        </p:txBody>
      </p:sp>
      <p:pic>
        <p:nvPicPr>
          <p:cNvPr id="7" name="6 Imagen" descr="amarill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49189">
            <a:off x="1083626" y="1275141"/>
            <a:ext cx="3365928" cy="4741033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perspectiveContrastingLeftFacing"/>
            <a:lightRig rig="threePt" dir="t"/>
          </a:scene3d>
          <a:sp3d extrusionH="222250" contourW="31750"/>
        </p:spPr>
      </p:pic>
      <p:sp>
        <p:nvSpPr>
          <p:cNvPr id="3" name="2 CuadroTexto"/>
          <p:cNvSpPr txBox="1"/>
          <p:nvPr/>
        </p:nvSpPr>
        <p:spPr>
          <a:xfrm>
            <a:off x="1187624" y="270510"/>
            <a:ext cx="7056784" cy="63709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s-EC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 EL TRIPULANTE NEÓFITO DEBE UTILIZAR LAS CARTILLAS, HASTA QUE FINALMENTE SE AMBIENTE Y SE APRENDA LOS PASOS A SEGUIR PARA ENVIAR Y RECIBIR MENSAJES.</a:t>
            </a:r>
          </a:p>
          <a:p>
            <a:pPr lvl="1" algn="just"/>
            <a:endParaRPr lang="es-EC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es-EC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LAS CAMMN PUEDEN SER USADAS POR CUALQUIER PERSONAL QUE ESTE AUTORIZADO A ENTRAR A LA SALA DE RADIO (OFICIALES, GUARDIAMARINAS, TRIPULANTES, GRUMETES).</a:t>
            </a:r>
          </a:p>
          <a:p>
            <a:pPr algn="just">
              <a:buFont typeface="Wingdings" pitchFamily="2" charset="2"/>
              <a:buChar char="q"/>
            </a:pPr>
            <a:endParaRPr lang="es-EC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es-EC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LA SEGURIDAD ES LO PRIMORDIAL QUE DEBE EXISTIR EN LA SALA DE RADIO, ES POR ESTO, QUE EL PERSONAL NEÓFITO DEBE ESTAR ESTRICTAMENTE RELACIONADO Y CAPACITADO CON LOS TEMAS RESALTADOS EN LAS CARTILLAS DE SEGURIDAD DE LAS CAMMN.</a:t>
            </a:r>
          </a:p>
          <a:p>
            <a:pPr algn="just">
              <a:buFont typeface="Wingdings" pitchFamily="2" charset="2"/>
              <a:buChar char="q"/>
            </a:pPr>
            <a:endParaRPr lang="es-EC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1521" y="116632"/>
            <a:ext cx="622927" cy="659735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wordArtVert" wrap="square" rtlCol="0">
            <a:spAutoFit/>
          </a:bodyPr>
          <a:lstStyle/>
          <a:p>
            <a:r>
              <a:rPr lang="es-EC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</a:t>
            </a:r>
            <a:endParaRPr lang="es-EC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25</a:t>
            </a:fld>
            <a:endParaRPr lang="es-EC"/>
          </a:p>
        </p:txBody>
      </p:sp>
      <p:sp>
        <p:nvSpPr>
          <p:cNvPr id="3" name="2 CuadroTexto"/>
          <p:cNvSpPr txBox="1"/>
          <p:nvPr/>
        </p:nvSpPr>
        <p:spPr>
          <a:xfrm>
            <a:off x="251521" y="116632"/>
            <a:ext cx="622927" cy="659735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wordArtVert" wrap="square" rtlCol="0">
            <a:spAutoFit/>
          </a:bodyPr>
          <a:lstStyle/>
          <a:p>
            <a:r>
              <a:rPr lang="es-EC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</a:t>
            </a:r>
            <a:endParaRPr lang="es-EC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Imagen" descr="azu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241164">
            <a:off x="4329680" y="401076"/>
            <a:ext cx="3251013" cy="452136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perspectiveContrastingLeftFacing">
              <a:rot lat="623785" lon="1800000" rev="21386789"/>
            </a:camera>
            <a:lightRig rig="threePt" dir="t"/>
          </a:scene3d>
          <a:sp3d extrusionH="222250" contourW="31750"/>
        </p:spPr>
      </p:pic>
      <p:pic>
        <p:nvPicPr>
          <p:cNvPr id="6" name="5 Imagen" descr="roj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9926">
            <a:off x="2627784" y="1255819"/>
            <a:ext cx="3571209" cy="503074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perspectiveContrastingLeftFacing">
              <a:rot lat="623785" lon="1800000" rev="21386789"/>
            </a:camera>
            <a:lightRig rig="threePt" dir="t"/>
          </a:scene3d>
          <a:sp3d extrusionH="222250" contourW="31750"/>
        </p:spPr>
      </p:pic>
      <p:pic>
        <p:nvPicPr>
          <p:cNvPr id="7" name="6 Imagen" descr="amarill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3626" y="56119"/>
            <a:ext cx="3365928" cy="4741033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perspectiveContrastingLeftFacing">
              <a:rot lat="623785" lon="0" rev="21386789"/>
            </a:camera>
            <a:lightRig rig="threePt" dir="t"/>
          </a:scene3d>
          <a:sp3d extrusionH="222250" contourW="31750"/>
        </p:spPr>
      </p:pic>
      <p:sp>
        <p:nvSpPr>
          <p:cNvPr id="4" name="3 CuadroTexto"/>
          <p:cNvSpPr txBox="1"/>
          <p:nvPr/>
        </p:nvSpPr>
        <p:spPr>
          <a:xfrm>
            <a:off x="1115616" y="117693"/>
            <a:ext cx="7056784" cy="63709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s-EC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EL TRIPULANTE DEBE TRABAJAR SIEMPRE EN UN AMBIENTE PROPICIO PARA REALIZAR SUS LABORES, DEBE TOMAR COMO GUÍA LAS CARTILLAS DE AYUDA PARA MANTENER EL ORDEN EN LA SALA DE RADIO.</a:t>
            </a:r>
          </a:p>
          <a:p>
            <a:pPr lvl="1" algn="just"/>
            <a:endParaRPr lang="es-EC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es-EC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 DEBE PASARSE COMO CONSIGNA LAS CARTILLAS DE AYUDA, PARA QUE EL PERSONAL QUE VIENE DE OTROS REPARTOS MANTENGA EL PROTOCOLO A SEGUIR EN LA SALA DE RADIO DEL BESGUA.</a:t>
            </a:r>
          </a:p>
          <a:p>
            <a:pPr algn="just">
              <a:buFont typeface="Wingdings" pitchFamily="2" charset="2"/>
              <a:buChar char="q"/>
            </a:pPr>
            <a:endParaRPr lang="es-EC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es-EC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 LAS CAMMN PUEDEN SERVIR COMO BASE O EJEMPLO, PARA QUE SEÑORES OFICIALES DE OTRAS UNIDADES, PROPORCIONEN AL PERSONAL QUE TIENEN BAJO SU MANDO, UNA HERRAMIENTA QUE OPTIMICE LAS LABORES EN LA SALA DE RADIO DE LA UNIDAD.</a:t>
            </a:r>
          </a:p>
          <a:p>
            <a:pPr algn="just">
              <a:buFont typeface="Wingdings" pitchFamily="2" charset="2"/>
              <a:buChar char="q"/>
            </a:pPr>
            <a:endParaRPr lang="es-EC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26</a:t>
            </a:fld>
            <a:endParaRPr lang="es-EC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04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339752" y="1196752"/>
            <a:ext cx="463620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7200" b="1" cap="none" spc="50" dirty="0" smtClean="0">
                <a:ln w="11430">
                  <a:solidFill>
                    <a:schemeClr val="bg1"/>
                  </a:solidFill>
                </a:ln>
                <a:solidFill>
                  <a:srgbClr val="3219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</a:p>
          <a:p>
            <a:pPr algn="ctr"/>
            <a:r>
              <a:rPr lang="es-ES" sz="7200" b="1" cap="none" spc="50" dirty="0" smtClean="0">
                <a:ln w="11430">
                  <a:solidFill>
                    <a:schemeClr val="bg1"/>
                  </a:solidFill>
                </a:ln>
                <a:solidFill>
                  <a:srgbClr val="3219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SU</a:t>
            </a:r>
          </a:p>
          <a:p>
            <a:pPr algn="ctr"/>
            <a:r>
              <a:rPr lang="es-ES" sz="7200" b="1" spc="50" dirty="0" smtClean="0">
                <a:ln w="11430">
                  <a:solidFill>
                    <a:schemeClr val="bg1"/>
                  </a:solidFill>
                </a:ln>
                <a:solidFill>
                  <a:srgbClr val="3219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ATENCIÓN </a:t>
            </a:r>
            <a:r>
              <a:rPr lang="es-ES" sz="7200" b="1" cap="none" spc="50" dirty="0" smtClean="0">
                <a:ln w="11430">
                  <a:solidFill>
                    <a:schemeClr val="bg1"/>
                  </a:solidFill>
                </a:ln>
                <a:solidFill>
                  <a:srgbClr val="3219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sz="7200" b="1" cap="none" spc="50" dirty="0">
              <a:ln w="11430">
                <a:solidFill>
                  <a:schemeClr val="bg1"/>
                </a:solidFill>
              </a:ln>
              <a:solidFill>
                <a:srgbClr val="3219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717469" y="1"/>
            <a:ext cx="38707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>
                <a:rot lat="0" lon="0" rev="0"/>
              </a:camera>
              <a:lightRig rig="threePt" dir="t"/>
            </a:scene3d>
            <a:sp3d extrusionH="330200" contourW="12700" prstMaterial="dkEdge">
              <a:extrusionClr>
                <a:schemeClr val="tx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a:bodyPr>
          <a:lstStyle/>
          <a:p>
            <a:pPr algn="ctr"/>
            <a:r>
              <a:rPr lang="es-ES" sz="72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AGENDA.</a:t>
            </a:r>
            <a:endParaRPr lang="es-ES" sz="72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1836113"/>
            <a:ext cx="8676456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C" sz="4800" cap="small" baseline="30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DEFINICIÓN Y JUSTIFICACIÓN DEL PROBLEMA.</a:t>
            </a:r>
            <a:endParaRPr lang="es-EC" sz="4800" cap="small" baseline="30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1520" y="2340169"/>
            <a:ext cx="6192688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C" sz="4800" cap="small" baseline="30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OBJETIVO</a:t>
            </a:r>
            <a:r>
              <a:rPr lang="es-EC" sz="4800" cap="small" baseline="30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s-EC" sz="4800" cap="small" baseline="30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GENERAL</a:t>
            </a:r>
            <a:r>
              <a:rPr lang="es-EC" sz="4800" cap="small" baseline="30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  <a:endParaRPr lang="es-EC" sz="4800" cap="small" baseline="30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1520" y="2844225"/>
            <a:ext cx="6192688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C" sz="4800" cap="small" baseline="30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OBJETIVOS ESPECÍFICOS.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51520" y="3348281"/>
            <a:ext cx="6192688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C" sz="4800" cap="small" baseline="30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ANTECEDENTES.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51520" y="3852337"/>
            <a:ext cx="6192688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C" sz="4800" cap="small" baseline="30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BASES TEÓRICAS.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51520" y="4356393"/>
            <a:ext cx="6192688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C" sz="4800" cap="small" baseline="30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RECOLECCION DE DATOS.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51520" y="4869160"/>
            <a:ext cx="6192688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C" sz="4800" cap="small" baseline="30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ELEBORACION DE </a:t>
            </a:r>
            <a:r>
              <a:rPr lang="es-EC" sz="4800" cap="small" baseline="30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LAS CAMMN.</a:t>
            </a:r>
            <a:endParaRPr lang="es-EC" sz="4800" cap="small" baseline="30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51520" y="5373216"/>
            <a:ext cx="6192688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C" sz="4800" cap="small" baseline="30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FUNCIONES DE LAS CAMMN.</a:t>
            </a:r>
            <a:endParaRPr lang="es-EC" sz="4800" cap="small" baseline="30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3</a:t>
            </a:fld>
            <a:endParaRPr lang="es-EC"/>
          </a:p>
        </p:txBody>
      </p:sp>
      <p:sp>
        <p:nvSpPr>
          <p:cNvPr id="13" name="12 Rectángulo"/>
          <p:cNvSpPr/>
          <p:nvPr/>
        </p:nvSpPr>
        <p:spPr>
          <a:xfrm>
            <a:off x="251520" y="5868561"/>
            <a:ext cx="3528392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C" sz="4800" cap="small" baseline="30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CONCLUSIONES.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51520" y="6372617"/>
            <a:ext cx="4321376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C" sz="4800" cap="small" baseline="30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RECOMENDACIONES.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251520" y="1332057"/>
            <a:ext cx="3489225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C" sz="4800" cap="small" baseline="30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INTRODUCCIÓN.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4</a:t>
            </a:fld>
            <a:endParaRPr lang="es-EC"/>
          </a:p>
        </p:txBody>
      </p:sp>
      <p:sp>
        <p:nvSpPr>
          <p:cNvPr id="3" name="2 Rectángulo"/>
          <p:cNvSpPr/>
          <p:nvPr/>
        </p:nvSpPr>
        <p:spPr>
          <a:xfrm>
            <a:off x="2090890" y="548680"/>
            <a:ext cx="4935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 contourW="31750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INTRODUCCIÓN.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3568" y="1700808"/>
            <a:ext cx="79208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CAMPO DE LAS COMUNICACIONES NAVALES, LOS MENSAJES, JUEGAN UN PAPEL IMPORTANTE EN EL DESARROYO Y CUMPLIMIENTO DE LAS OPERACIONES.</a:t>
            </a:r>
          </a:p>
          <a:p>
            <a:pPr algn="just"/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ORDEN, LA CORRECTA MANIPULACIÓN DE MENSAJES Y EL PROTOCOLO DE SEGURIDAD QUE SE APLICA EN LAS SALAS DE RADIO DE LOS REPARTOS NAVALES, SE CONJUGAN PARA ESTABLECER UNA DOCTRINA EN TODAS LA UNIDADES Y ESTACIONES TERRESTRES DE LA ARMADA DEL ECUADOR.</a:t>
            </a:r>
          </a:p>
          <a:p>
            <a:pPr algn="just"/>
            <a:endParaRPr lang="es-EC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5</a:t>
            </a:fld>
            <a:endParaRPr lang="es-EC"/>
          </a:p>
        </p:txBody>
      </p:sp>
      <p:sp>
        <p:nvSpPr>
          <p:cNvPr id="3" name="2 Rectángulo"/>
          <p:cNvSpPr/>
          <p:nvPr/>
        </p:nvSpPr>
        <p:spPr>
          <a:xfrm>
            <a:off x="446212" y="548680"/>
            <a:ext cx="8225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 contourW="31750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DEFINICIÓN DEL PROBLEMA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2159224" y="1340768"/>
          <a:ext cx="6984776" cy="514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 rot="5953203">
            <a:off x="-209804" y="3386268"/>
            <a:ext cx="4530599" cy="1015663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prstTxWarp prst="textDeflateBottom">
              <a:avLst>
                <a:gd name="adj" fmla="val 70156"/>
              </a:avLst>
            </a:prstTxWarp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SALA DE RADIO</a:t>
            </a:r>
            <a:endParaRPr lang="es-E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48680"/>
            <a:ext cx="9117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 contourW="31750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JUSTIFICACIÓN DEL PROBLEMA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1619672" y="1885280"/>
          <a:ext cx="6120680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6</a:t>
            </a:fld>
            <a:endParaRPr lang="es-EC"/>
          </a:p>
        </p:txBody>
      </p:sp>
      <p:graphicFrame>
        <p:nvGraphicFramePr>
          <p:cNvPr id="8" name="7 Diagrama"/>
          <p:cNvGraphicFramePr/>
          <p:nvPr/>
        </p:nvGraphicFramePr>
        <p:xfrm>
          <a:off x="179512" y="1397000"/>
          <a:ext cx="8352928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35696" y="764704"/>
            <a:ext cx="5832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contourW="38100">
              <a:contourClr>
                <a:schemeClr val="bg1"/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innerShdw dist="50800" dir="10800000">
                    <a:schemeClr val="bg1">
                      <a:alpha val="50000"/>
                    </a:schemeClr>
                  </a:innerShdw>
                </a:effectLst>
              </a:rPr>
              <a:t>OBJETIVO GENERAL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innerShdw dist="50800" dir="10800000">
                  <a:schemeClr val="bg1">
                    <a:alpha val="50000"/>
                  </a:schemeClr>
                </a:inn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1520" y="1772816"/>
            <a:ext cx="4752528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 prstMaterial="metal"/>
          </a:bodyPr>
          <a:lstStyle/>
          <a:p>
            <a:pPr algn="just"/>
            <a:r>
              <a:rPr lang="es-EC" sz="2800" b="1" dirty="0" smtClean="0">
                <a:solidFill>
                  <a:schemeClr val="bg1"/>
                </a:solidFill>
              </a:rPr>
              <a:t>ELABORAR CARTILLAS GUÍAS PARA LA MANIPULACIÓN DE LOS MENSAJES TRANSMITIDOS Y RECIBIDOS POR EL BESGUA, CON EL FIN DE APORTAR CON EL APRENDIZAJE Y AMBIENTACIÓN DEL PERSONAL QUE EMPIEZA A LABORAR EN LA SALA DE RADIO. </a:t>
            </a:r>
          </a:p>
          <a:p>
            <a:pPr algn="just"/>
            <a:endParaRPr lang="es-EC" sz="2800" b="1" dirty="0">
              <a:solidFill>
                <a:schemeClr val="bg1"/>
              </a:solidFill>
            </a:endParaRPr>
          </a:p>
        </p:txBody>
      </p:sp>
      <p:pic>
        <p:nvPicPr>
          <p:cNvPr id="4" name="3 Imagen" descr="CAMM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304256"/>
            <a:ext cx="3807347" cy="3501008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perspectiveContrastingLeftFacing"/>
            <a:lightRig rig="threePt" dir="t"/>
          </a:scene3d>
          <a:sp3d extrusionH="222250" contourW="31750"/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7</a:t>
            </a:fld>
            <a:endParaRPr lang="es-EC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23867" y="260648"/>
            <a:ext cx="7048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contourW="38100">
              <a:contourClr>
                <a:schemeClr val="bg1"/>
              </a:contourClr>
            </a:sp3d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OBJETIVOS ESPECÍFICOS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1556792"/>
            <a:ext cx="4824536" cy="40318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just"/>
            <a:r>
              <a:rPr lang="es-EC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Elaborar cartillas guía que sirvan para interpretar fácilmente el proceso de enviar  y recibir los mensajes navales, a fin de optimizar el trabajo por parte del personal.</a:t>
            </a:r>
          </a:p>
          <a:p>
            <a:pPr algn="just"/>
            <a:endParaRPr lang="es-EC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3 Imagen" descr="amarill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628800"/>
            <a:ext cx="3365928" cy="4741033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perspectiveContrastingLeftFacing"/>
            <a:lightRig rig="threePt" dir="t"/>
          </a:scene3d>
          <a:sp3d extrusionH="222250" contourW="31750"/>
        </p:spPr>
      </p:pic>
      <p:sp>
        <p:nvSpPr>
          <p:cNvPr id="5" name="4 CuadroTexto"/>
          <p:cNvSpPr txBox="1"/>
          <p:nvPr/>
        </p:nvSpPr>
        <p:spPr>
          <a:xfrm>
            <a:off x="467544" y="1772816"/>
            <a:ext cx="4608512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just"/>
            <a:r>
              <a:rPr lang="es-EC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Proveer al radio operador, información necesaria que le permita organizar la documentación existente en la sala de radio, para contribuir con el orden y la estiba de la misma.</a:t>
            </a:r>
          </a:p>
          <a:p>
            <a:pPr algn="just"/>
            <a:endParaRPr lang="es-EC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5 Imagen" descr="azul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772816"/>
            <a:ext cx="3251013" cy="452136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perspectiveContrastingLeftFacing"/>
            <a:lightRig rig="threePt" dir="t"/>
          </a:scene3d>
          <a:sp3d extrusionH="222250" contourW="31750"/>
        </p:spPr>
      </p:pic>
      <p:sp>
        <p:nvSpPr>
          <p:cNvPr id="7" name="6 CuadroTexto"/>
          <p:cNvSpPr txBox="1"/>
          <p:nvPr/>
        </p:nvSpPr>
        <p:spPr>
          <a:xfrm>
            <a:off x="971600" y="1052736"/>
            <a:ext cx="4104456" cy="60016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just"/>
            <a:r>
              <a:rPr lang="es-EC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Proporcionar al tripulante una guía que contenga información de los conceptos básicos relacionados con la calificación de los mensajes,  con el fin de aportar con la seguridad de la documentación.</a:t>
            </a:r>
          </a:p>
          <a:p>
            <a:pPr algn="just"/>
            <a:endParaRPr lang="es-EC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8" name="7 Imagen" descr="roj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340768"/>
            <a:ext cx="3571209" cy="503074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perspectiveContrastingLeftFacing"/>
            <a:lightRig rig="threePt" dir="t"/>
          </a:scene3d>
          <a:sp3d extrusionH="222250" contourW="31750"/>
        </p:spPr>
      </p:pic>
      <p:sp>
        <p:nvSpPr>
          <p:cNvPr id="10" name="9 CuadroTexto"/>
          <p:cNvSpPr txBox="1"/>
          <p:nvPr/>
        </p:nvSpPr>
        <p:spPr>
          <a:xfrm>
            <a:off x="0" y="2060848"/>
            <a:ext cx="53955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just"/>
            <a:r>
              <a:rPr lang="es-EC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0" y="2060848"/>
            <a:ext cx="53955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just"/>
            <a:r>
              <a:rPr lang="es-EC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0" y="2032972"/>
            <a:ext cx="53955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just"/>
            <a:r>
              <a:rPr lang="es-EC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8</a:t>
            </a:fld>
            <a:endParaRPr lang="es-EC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7" grpId="0"/>
      <p:bldP spid="10" grpId="0"/>
      <p:bldP spid="10" grpId="1"/>
      <p:bldP spid="11" grpId="2"/>
      <p:bldP spid="11" grpId="3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16850" y="417438"/>
            <a:ext cx="4670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contourW="38100">
              <a:contourClr>
                <a:schemeClr val="bg1"/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innerShdw dist="50800" dir="10800000">
                    <a:schemeClr val="bg1">
                      <a:alpha val="50000"/>
                    </a:schemeClr>
                  </a:innerShdw>
                </a:effectLst>
              </a:rPr>
              <a:t>ANTECEDENTES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innerShdw dist="50800" dir="10800000">
                  <a:schemeClr val="bg1">
                    <a:alpha val="50000"/>
                  </a:schemeClr>
                </a:innerShdw>
              </a:effectLst>
            </a:endParaRPr>
          </a:p>
        </p:txBody>
      </p:sp>
      <p:pic>
        <p:nvPicPr>
          <p:cNvPr id="3" name="2 Imagen" descr="DSC04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484784"/>
            <a:ext cx="2877784" cy="383704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3 CuadroTexto"/>
          <p:cNvSpPr txBox="1"/>
          <p:nvPr/>
        </p:nvSpPr>
        <p:spPr>
          <a:xfrm>
            <a:off x="1187624" y="1844824"/>
            <a:ext cx="6984776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 prstMaterial="metal"/>
          </a:bodyPr>
          <a:lstStyle/>
          <a:p>
            <a:pPr algn="just"/>
            <a:r>
              <a:rPr lang="es-EC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EL PROCESO POR EL QUE PASA EL TRIPULANTE QUE EMPIEZAN A TRABAJAR EN LA SALA DE RADIO DEL BESGUA, SE EXTIENDE EN LARGOS PERIODOS DE TIEMPO. EL OFICIAL Y TRIPULANTES MAS ANTIGUOS, DECEAN APROVECHAR DICHOO RECURSO PARA QUE APORTEN CON LAS OBLIGACIONES EN LA SALA DE RADIO.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259632" y="5445224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 prstMaterial="metal"/>
          </a:bodyPr>
          <a:lstStyle/>
          <a:p>
            <a:pPr algn="just"/>
            <a:r>
              <a:rPr lang="es-EC" sz="2800" b="1" dirty="0" smtClean="0">
                <a:solidFill>
                  <a:schemeClr val="bg1"/>
                </a:solidFill>
              </a:rPr>
              <a:t>EL PERSONAL ANTIGUO A TRATADO DE ELAVORA UNA HERRAMIENTA QUE OPTIMICE ESE PROCESO DE APRENDIZAJE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B02-F1C7-4B3D-B092-2E65C349EB71}" type="slidenum">
              <a:rPr lang="es-EC" smtClean="0"/>
              <a:pPr/>
              <a:t>9</a:t>
            </a:fld>
            <a:endParaRPr lang="es-EC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2455</TotalTime>
  <Words>1067</Words>
  <Application>Microsoft Office PowerPoint</Application>
  <PresentationFormat>Presentación en pantalla (4:3)</PresentationFormat>
  <Paragraphs>175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JONATHAN</dc:creator>
  <cp:lastModifiedBy>JONATHAN</cp:lastModifiedBy>
  <cp:revision>29</cp:revision>
  <dcterms:created xsi:type="dcterms:W3CDTF">2013-11-20T12:55:35Z</dcterms:created>
  <dcterms:modified xsi:type="dcterms:W3CDTF">2013-12-06T21:52:18Z</dcterms:modified>
</cp:coreProperties>
</file>