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9" r:id="rId2"/>
    <p:sldId id="281" r:id="rId3"/>
    <p:sldId id="291" r:id="rId4"/>
    <p:sldId id="261" r:id="rId5"/>
    <p:sldId id="288" r:id="rId6"/>
    <p:sldId id="275" r:id="rId7"/>
    <p:sldId id="282" r:id="rId8"/>
    <p:sldId id="283" r:id="rId9"/>
    <p:sldId id="289" r:id="rId10"/>
    <p:sldId id="290" r:id="rId11"/>
    <p:sldId id="292" r:id="rId12"/>
    <p:sldId id="293" r:id="rId13"/>
    <p:sldId id="294" r:id="rId14"/>
    <p:sldId id="297" r:id="rId15"/>
    <p:sldId id="298" r:id="rId16"/>
    <p:sldId id="295" r:id="rId17"/>
    <p:sldId id="300" r:id="rId18"/>
    <p:sldId id="299" r:id="rId19"/>
    <p:sldId id="301" r:id="rId20"/>
    <p:sldId id="303" r:id="rId21"/>
    <p:sldId id="305" r:id="rId22"/>
    <p:sldId id="304" r:id="rId23"/>
    <p:sldId id="302" r:id="rId24"/>
    <p:sldId id="308" r:id="rId25"/>
    <p:sldId id="262" r:id="rId26"/>
    <p:sldId id="306" r:id="rId27"/>
    <p:sldId id="307" r:id="rId28"/>
    <p:sldId id="284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9CC93D-E52E-4D84-901B-11D7331DD495}">
          <p14:sldIdLst>
            <p14:sldId id="259"/>
          </p14:sldIdLst>
        </p14:section>
        <p14:section name="Información general y objetivos" id="{ABA716BF-3A5C-4ADB-94C9-CFEF84EBA240}">
          <p14:sldIdLst>
            <p14:sldId id="281"/>
            <p14:sldId id="291"/>
            <p14:sldId id="261"/>
            <p14:sldId id="288"/>
            <p14:sldId id="275"/>
            <p14:sldId id="282"/>
            <p14:sldId id="283"/>
            <p14:sldId id="289"/>
            <p14:sldId id="290"/>
            <p14:sldId id="292"/>
            <p14:sldId id="293"/>
            <p14:sldId id="294"/>
            <p14:sldId id="297"/>
            <p14:sldId id="298"/>
            <p14:sldId id="295"/>
            <p14:sldId id="300"/>
            <p14:sldId id="299"/>
            <p14:sldId id="301"/>
            <p14:sldId id="303"/>
            <p14:sldId id="305"/>
            <p14:sldId id="304"/>
            <p14:sldId id="302"/>
            <p14:sldId id="308"/>
            <p14:sldId id="262"/>
            <p14:sldId id="306"/>
            <p14:sldId id="307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74" autoAdjust="0"/>
    <p:restoredTop sz="92895" autoAdjust="0"/>
  </p:normalViewPr>
  <p:slideViewPr>
    <p:cSldViewPr>
      <p:cViewPr>
        <p:scale>
          <a:sx n="66" d="100"/>
          <a:sy n="66" d="100"/>
        </p:scale>
        <p:origin x="-16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NNY\2013\JOBS%202013\ESSUNA\ZAFARRANCH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ONNY\2013\JOBS%202013\ESSUNA\ZAFARRANCH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20536198157376E-2"/>
          <c:y val="0.17756204971023007"/>
          <c:w val="0.4717287768178805"/>
          <c:h val="0.78199334143634736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3"/>
              <c:layout>
                <c:manualLayout>
                  <c:x val="-3.3008695226619512E-2"/>
                  <c:y val="1.6493438320209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962032122341599E-2"/>
                  <c:y val="-6.0199037620297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'PRG. 4'!$A$2:$A$7</c:f>
              <c:strCache>
                <c:ptCount val="6"/>
                <c:pt idx="0">
                  <c:v>Totalmente de acuerdo</c:v>
                </c:pt>
                <c:pt idx="1">
                  <c:v>Muy de acuerdo</c:v>
                </c:pt>
                <c:pt idx="2">
                  <c:v>De acuerdo</c:v>
                </c:pt>
                <c:pt idx="3">
                  <c:v>Desacuerdo</c:v>
                </c:pt>
                <c:pt idx="4">
                  <c:v>Muy en desacuerdo</c:v>
                </c:pt>
                <c:pt idx="5">
                  <c:v>Totalmente en desacuerdo</c:v>
                </c:pt>
              </c:strCache>
            </c:strRef>
          </c:cat>
          <c:val>
            <c:numRef>
              <c:f>'PRG. 4'!$C$2:$C$7</c:f>
              <c:numCache>
                <c:formatCode>0"%"</c:formatCode>
                <c:ptCount val="6"/>
                <c:pt idx="0">
                  <c:v>41.666666666666337</c:v>
                </c:pt>
                <c:pt idx="1">
                  <c:v>33.333333333333336</c:v>
                </c:pt>
                <c:pt idx="2">
                  <c:v>18.333333333333176</c:v>
                </c:pt>
                <c:pt idx="3">
                  <c:v>1.6666666666666667</c:v>
                </c:pt>
                <c:pt idx="4">
                  <c:v>1.6666666666666667</c:v>
                </c:pt>
                <c:pt idx="5">
                  <c:v>3.3333333333333335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677413400248404"/>
          <c:y val="0.2004882946678658"/>
          <c:w val="0.35304502321825182"/>
          <c:h val="0.6503750286247838"/>
        </c:manualLayout>
      </c:layout>
      <c:overlay val="0"/>
    </c:legend>
    <c:plotVisOnly val="1"/>
    <c:dispBlanksAs val="gap"/>
    <c:showDLblsOverMax val="0"/>
  </c:chart>
  <c:spPr>
    <a:ln w="19050"/>
  </c:spPr>
  <c:txPr>
    <a:bodyPr/>
    <a:lstStyle/>
    <a:p>
      <a:pPr>
        <a:defRPr sz="16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02611142679438"/>
          <c:y val="0.24191051339821459"/>
          <c:w val="0.51072305652515482"/>
          <c:h val="0.73068047909940859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1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4982817869416341E-3"/>
                  <c:y val="-8.6529006882989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5979381443298915E-2"/>
                  <c:y val="-4.3264503441494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491408934708001E-3"/>
                  <c:y val="-3.9331366764995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'PRG. 5'!$A$2:$A$4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NO CONTESTO</c:v>
                </c:pt>
              </c:strCache>
            </c:strRef>
          </c:cat>
          <c:val>
            <c:numRef>
              <c:f>'PRG. 5'!$C$2:$C$4</c:f>
              <c:numCache>
                <c:formatCode>0"%"</c:formatCode>
                <c:ptCount val="3"/>
                <c:pt idx="0">
                  <c:v>96.666666666666671</c:v>
                </c:pt>
                <c:pt idx="1">
                  <c:v>3.3333333333333335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s-EC"/>
        </a:p>
      </c:txPr>
    </c:legend>
    <c:plotVisOnly val="1"/>
    <c:dispBlanksAs val="gap"/>
    <c:showDLblsOverMax val="0"/>
  </c:chart>
  <c:spPr>
    <a:ln w="19050"/>
  </c:spPr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6EF1A-4834-4613-8A32-90A97EB18E71}" type="doc">
      <dgm:prSet loTypeId="urn:microsoft.com/office/officeart/2005/8/layout/chevron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59A05637-0404-4A13-A02C-864E99472289}">
      <dgm:prSet phldrT="[Texto]" phldr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dirty="0"/>
        </a:p>
      </dgm:t>
    </dgm:pt>
    <dgm:pt modelId="{9CD2D821-DE11-43E9-8D0A-59E8ACB94021}" type="parTrans" cxnId="{EAEC738E-8E13-442F-9A06-FFE76DB33174}">
      <dgm:prSet/>
      <dgm:spPr/>
      <dgm:t>
        <a:bodyPr/>
        <a:lstStyle/>
        <a:p>
          <a:endParaRPr lang="es-EC"/>
        </a:p>
      </dgm:t>
    </dgm:pt>
    <dgm:pt modelId="{D084BEC3-5604-4E47-9712-5D17BE4A99D3}" type="sibTrans" cxnId="{EAEC738E-8E13-442F-9A06-FFE76DB33174}">
      <dgm:prSet/>
      <dgm:spPr/>
      <dgm:t>
        <a:bodyPr/>
        <a:lstStyle/>
        <a:p>
          <a:endParaRPr lang="es-EC"/>
        </a:p>
      </dgm:t>
    </dgm:pt>
    <dgm:pt modelId="{C4DE1824-8CFC-4828-B59D-214B193674AC}">
      <dgm:prSet phldrT="[Texto]" custT="1"/>
      <dgm:spPr/>
      <dgm:t>
        <a:bodyPr/>
        <a:lstStyle/>
        <a:p>
          <a:r>
            <a:rPr lang="es-EC" sz="2400" dirty="0" smtClean="0"/>
            <a:t>INTRODUCCIÓN</a:t>
          </a:r>
          <a:endParaRPr lang="es-EC" sz="2400" dirty="0"/>
        </a:p>
      </dgm:t>
    </dgm:pt>
    <dgm:pt modelId="{53359714-518F-4368-BF7A-5754EBA8350E}" type="parTrans" cxnId="{C833C698-24D6-4F46-8539-6E4A2439053C}">
      <dgm:prSet/>
      <dgm:spPr/>
      <dgm:t>
        <a:bodyPr/>
        <a:lstStyle/>
        <a:p>
          <a:endParaRPr lang="es-EC"/>
        </a:p>
      </dgm:t>
    </dgm:pt>
    <dgm:pt modelId="{A7EDE771-47C0-4361-8CA6-FDC2BCF9A3D7}" type="sibTrans" cxnId="{C833C698-24D6-4F46-8539-6E4A2439053C}">
      <dgm:prSet/>
      <dgm:spPr/>
      <dgm:t>
        <a:bodyPr/>
        <a:lstStyle/>
        <a:p>
          <a:endParaRPr lang="es-EC"/>
        </a:p>
      </dgm:t>
    </dgm:pt>
    <dgm:pt modelId="{E3F4F5CB-2725-41E1-BC8D-355B435CFF1A}">
      <dgm:prSet phldrT="[Texto]" phldr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 dirty="0"/>
        </a:p>
      </dgm:t>
    </dgm:pt>
    <dgm:pt modelId="{84915867-ABBC-4091-9776-EB7C2D682DA6}" type="parTrans" cxnId="{DD576EA5-53C8-4B90-A342-97AE831B63FF}">
      <dgm:prSet/>
      <dgm:spPr/>
      <dgm:t>
        <a:bodyPr/>
        <a:lstStyle/>
        <a:p>
          <a:endParaRPr lang="es-EC"/>
        </a:p>
      </dgm:t>
    </dgm:pt>
    <dgm:pt modelId="{B0A8E371-5764-415C-9426-F5F498F2204E}" type="sibTrans" cxnId="{DD576EA5-53C8-4B90-A342-97AE831B63FF}">
      <dgm:prSet/>
      <dgm:spPr/>
      <dgm:t>
        <a:bodyPr/>
        <a:lstStyle/>
        <a:p>
          <a:endParaRPr lang="es-EC"/>
        </a:p>
      </dgm:t>
    </dgm:pt>
    <dgm:pt modelId="{0AFA938A-8310-4C3F-B9CD-8003569070BB}">
      <dgm:prSet phldrT="[Texto]" custT="1"/>
      <dgm:spPr/>
      <dgm:t>
        <a:bodyPr/>
        <a:lstStyle/>
        <a:p>
          <a:r>
            <a:rPr lang="es-EC" sz="2400" dirty="0" smtClean="0"/>
            <a:t>JUSTIFICACIÓN</a:t>
          </a:r>
          <a:endParaRPr lang="es-EC" sz="2400" dirty="0"/>
        </a:p>
      </dgm:t>
    </dgm:pt>
    <dgm:pt modelId="{6582267C-9EB4-4E9F-BBD4-74E38594B644}" type="parTrans" cxnId="{CE14FF24-B658-4E20-AEF9-82EF0BE55A46}">
      <dgm:prSet/>
      <dgm:spPr/>
      <dgm:t>
        <a:bodyPr/>
        <a:lstStyle/>
        <a:p>
          <a:endParaRPr lang="es-EC"/>
        </a:p>
      </dgm:t>
    </dgm:pt>
    <dgm:pt modelId="{8C489C07-AE4E-480B-B53C-66023CD629BF}" type="sibTrans" cxnId="{CE14FF24-B658-4E20-AEF9-82EF0BE55A46}">
      <dgm:prSet/>
      <dgm:spPr/>
      <dgm:t>
        <a:bodyPr/>
        <a:lstStyle/>
        <a:p>
          <a:endParaRPr lang="es-EC"/>
        </a:p>
      </dgm:t>
    </dgm:pt>
    <dgm:pt modelId="{80BB30B4-E4D5-4F73-BA94-5141F94BFD0B}">
      <dgm:prSet phldrT="[Texto]" phldr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F5F48C74-AB0A-463D-AA28-46109EC15414}" type="parTrans" cxnId="{21D3A947-1BB1-4164-A1D7-939A2D2F1DB3}">
      <dgm:prSet/>
      <dgm:spPr/>
      <dgm:t>
        <a:bodyPr/>
        <a:lstStyle/>
        <a:p>
          <a:endParaRPr lang="es-EC"/>
        </a:p>
      </dgm:t>
    </dgm:pt>
    <dgm:pt modelId="{24C8A6C9-AED3-4636-88C2-E4E7FB217B82}" type="sibTrans" cxnId="{21D3A947-1BB1-4164-A1D7-939A2D2F1DB3}">
      <dgm:prSet/>
      <dgm:spPr/>
      <dgm:t>
        <a:bodyPr/>
        <a:lstStyle/>
        <a:p>
          <a:endParaRPr lang="es-EC"/>
        </a:p>
      </dgm:t>
    </dgm:pt>
    <dgm:pt modelId="{57D170F7-BA87-4F94-88EA-9C5514AB5F4F}">
      <dgm:prSet phldrT="[Texto]" custT="1"/>
      <dgm:spPr/>
      <dgm:t>
        <a:bodyPr/>
        <a:lstStyle/>
        <a:p>
          <a:r>
            <a:rPr lang="es-EC" sz="2400" dirty="0" smtClean="0"/>
            <a:t>DEFINICIÓN DEL PROBLEMA</a:t>
          </a:r>
          <a:endParaRPr lang="es-EC" sz="2400" dirty="0"/>
        </a:p>
      </dgm:t>
    </dgm:pt>
    <dgm:pt modelId="{1F50B623-654D-4702-8309-9F7216E6D52E}" type="parTrans" cxnId="{64BBF7AC-F0AD-48F9-B975-382923A40582}">
      <dgm:prSet/>
      <dgm:spPr/>
      <dgm:t>
        <a:bodyPr/>
        <a:lstStyle/>
        <a:p>
          <a:endParaRPr lang="es-EC"/>
        </a:p>
      </dgm:t>
    </dgm:pt>
    <dgm:pt modelId="{49C860A1-78B4-4A9F-8FE6-E165102DD06C}" type="sibTrans" cxnId="{64BBF7AC-F0AD-48F9-B975-382923A40582}">
      <dgm:prSet/>
      <dgm:spPr/>
      <dgm:t>
        <a:bodyPr/>
        <a:lstStyle/>
        <a:p>
          <a:endParaRPr lang="es-EC"/>
        </a:p>
      </dgm:t>
    </dgm:pt>
    <dgm:pt modelId="{9511D1EA-5CAC-4B5E-A305-2F477316101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A5314BD7-E541-44C0-99AB-EB0F8A036C18}" type="parTrans" cxnId="{61CDBBB2-3DA7-484F-8238-E3AB6B2A0F43}">
      <dgm:prSet/>
      <dgm:spPr/>
      <dgm:t>
        <a:bodyPr/>
        <a:lstStyle/>
        <a:p>
          <a:endParaRPr lang="es-EC"/>
        </a:p>
      </dgm:t>
    </dgm:pt>
    <dgm:pt modelId="{FDE154C8-1F06-414A-BB72-DDD491781A60}" type="sibTrans" cxnId="{61CDBBB2-3DA7-484F-8238-E3AB6B2A0F43}">
      <dgm:prSet/>
      <dgm:spPr/>
      <dgm:t>
        <a:bodyPr/>
        <a:lstStyle/>
        <a:p>
          <a:endParaRPr lang="es-EC"/>
        </a:p>
      </dgm:t>
    </dgm:pt>
    <dgm:pt modelId="{0CC9FC7B-3A02-4767-B271-72DD03529BE9}">
      <dgm:prSet custT="1"/>
      <dgm:spPr/>
      <dgm:t>
        <a:bodyPr/>
        <a:lstStyle/>
        <a:p>
          <a:r>
            <a:rPr lang="es-EC" sz="2400" dirty="0" smtClean="0"/>
            <a:t>OBJETIVO GENERAL</a:t>
          </a:r>
          <a:endParaRPr lang="es-EC" sz="2400" dirty="0"/>
        </a:p>
      </dgm:t>
    </dgm:pt>
    <dgm:pt modelId="{39EDEC47-FD14-4E43-AF5F-E6C08FFE2BF1}" type="parTrans" cxnId="{F909A7E0-CE72-4885-8753-2785C67A3E90}">
      <dgm:prSet/>
      <dgm:spPr/>
      <dgm:t>
        <a:bodyPr/>
        <a:lstStyle/>
        <a:p>
          <a:endParaRPr lang="es-EC"/>
        </a:p>
      </dgm:t>
    </dgm:pt>
    <dgm:pt modelId="{8C35A94C-443A-40B5-949E-54549256F8F7}" type="sibTrans" cxnId="{F909A7E0-CE72-4885-8753-2785C67A3E90}">
      <dgm:prSet/>
      <dgm:spPr/>
      <dgm:t>
        <a:bodyPr/>
        <a:lstStyle/>
        <a:p>
          <a:endParaRPr lang="es-EC"/>
        </a:p>
      </dgm:t>
    </dgm:pt>
    <dgm:pt modelId="{879D3B7D-D9EB-4464-A8EA-72A58E73A01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E463CD0D-BE45-4086-A285-15D44508254E}" type="parTrans" cxnId="{C4861731-97A4-46AC-BA85-BC39FB85FF46}">
      <dgm:prSet/>
      <dgm:spPr/>
      <dgm:t>
        <a:bodyPr/>
        <a:lstStyle/>
        <a:p>
          <a:endParaRPr lang="es-EC"/>
        </a:p>
      </dgm:t>
    </dgm:pt>
    <dgm:pt modelId="{B6BCE116-2F25-477F-916E-5D1A8A5F26D8}" type="sibTrans" cxnId="{C4861731-97A4-46AC-BA85-BC39FB85FF46}">
      <dgm:prSet/>
      <dgm:spPr/>
      <dgm:t>
        <a:bodyPr/>
        <a:lstStyle/>
        <a:p>
          <a:endParaRPr lang="es-EC"/>
        </a:p>
      </dgm:t>
    </dgm:pt>
    <dgm:pt modelId="{737702A1-6502-4FC4-9A69-A77555F9E6B8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F49E5E88-5C48-4C42-A54D-21A600A49ACE}" type="parTrans" cxnId="{1D9C3C97-73BF-41C9-AF8D-5A0A8A488A8A}">
      <dgm:prSet/>
      <dgm:spPr/>
      <dgm:t>
        <a:bodyPr/>
        <a:lstStyle/>
        <a:p>
          <a:endParaRPr lang="es-EC"/>
        </a:p>
      </dgm:t>
    </dgm:pt>
    <dgm:pt modelId="{27D3E81B-9281-4EC0-A630-86AABDAB561F}" type="sibTrans" cxnId="{1D9C3C97-73BF-41C9-AF8D-5A0A8A488A8A}">
      <dgm:prSet/>
      <dgm:spPr/>
      <dgm:t>
        <a:bodyPr/>
        <a:lstStyle/>
        <a:p>
          <a:endParaRPr lang="es-EC"/>
        </a:p>
      </dgm:t>
    </dgm:pt>
    <dgm:pt modelId="{8598890A-D365-4F76-AE5B-31C143D7EBD1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AC0B2B47-4A4E-4AA8-98D3-67E5F07D6D00}" type="parTrans" cxnId="{C1D3F10A-4C04-49FE-8647-E620150821D5}">
      <dgm:prSet/>
      <dgm:spPr/>
      <dgm:t>
        <a:bodyPr/>
        <a:lstStyle/>
        <a:p>
          <a:endParaRPr lang="es-EC"/>
        </a:p>
      </dgm:t>
    </dgm:pt>
    <dgm:pt modelId="{B56AA550-E255-4101-A419-D06CCBDB6511}" type="sibTrans" cxnId="{C1D3F10A-4C04-49FE-8647-E620150821D5}">
      <dgm:prSet/>
      <dgm:spPr/>
      <dgm:t>
        <a:bodyPr/>
        <a:lstStyle/>
        <a:p>
          <a:endParaRPr lang="es-EC"/>
        </a:p>
      </dgm:t>
    </dgm:pt>
    <dgm:pt modelId="{8787E645-A001-4F68-B86E-083442447F84}">
      <dgm:prSet custT="1"/>
      <dgm:spPr/>
      <dgm:t>
        <a:bodyPr/>
        <a:lstStyle/>
        <a:p>
          <a:r>
            <a:rPr lang="es-EC" sz="2400" dirty="0" smtClean="0"/>
            <a:t>OBJETIVOS ESPECÍFICOS</a:t>
          </a:r>
          <a:endParaRPr lang="es-EC" sz="2400" dirty="0"/>
        </a:p>
      </dgm:t>
    </dgm:pt>
    <dgm:pt modelId="{AEC4EDE1-1D4C-4B43-87AA-44815822ECC2}" type="parTrans" cxnId="{1E33AB11-7F4B-4C8F-9762-CD830C0E313B}">
      <dgm:prSet/>
      <dgm:spPr/>
      <dgm:t>
        <a:bodyPr/>
        <a:lstStyle/>
        <a:p>
          <a:endParaRPr lang="es-EC"/>
        </a:p>
      </dgm:t>
    </dgm:pt>
    <dgm:pt modelId="{E0DE4E95-A19E-41D5-9CDF-0F4126C273AA}" type="sibTrans" cxnId="{1E33AB11-7F4B-4C8F-9762-CD830C0E313B}">
      <dgm:prSet/>
      <dgm:spPr/>
      <dgm:t>
        <a:bodyPr/>
        <a:lstStyle/>
        <a:p>
          <a:endParaRPr lang="es-EC"/>
        </a:p>
      </dgm:t>
    </dgm:pt>
    <dgm:pt modelId="{5162C099-DA44-4DCF-BE85-385668399F82}">
      <dgm:prSet custT="1"/>
      <dgm:spPr/>
      <dgm:t>
        <a:bodyPr/>
        <a:lstStyle/>
        <a:p>
          <a:r>
            <a:rPr lang="es-EC" sz="2400" dirty="0" smtClean="0"/>
            <a:t>CAPÍTULO I </a:t>
          </a:r>
          <a:endParaRPr lang="es-EC" sz="2400" dirty="0"/>
        </a:p>
      </dgm:t>
    </dgm:pt>
    <dgm:pt modelId="{183577D9-FE54-47F6-9717-F9E5E8556E46}" type="parTrans" cxnId="{5181BF8A-BB15-4ADA-A1B1-FA08E456EDD0}">
      <dgm:prSet/>
      <dgm:spPr/>
      <dgm:t>
        <a:bodyPr/>
        <a:lstStyle/>
        <a:p>
          <a:endParaRPr lang="es-EC"/>
        </a:p>
      </dgm:t>
    </dgm:pt>
    <dgm:pt modelId="{324FB220-9702-4406-944F-700182ADA576}" type="sibTrans" cxnId="{5181BF8A-BB15-4ADA-A1B1-FA08E456EDD0}">
      <dgm:prSet/>
      <dgm:spPr/>
      <dgm:t>
        <a:bodyPr/>
        <a:lstStyle/>
        <a:p>
          <a:endParaRPr lang="es-EC"/>
        </a:p>
      </dgm:t>
    </dgm:pt>
    <dgm:pt modelId="{B99DF912-E371-41C0-8E23-808D83BA87F8}">
      <dgm:prSet custT="1"/>
      <dgm:spPr/>
      <dgm:t>
        <a:bodyPr/>
        <a:lstStyle/>
        <a:p>
          <a:r>
            <a:rPr lang="es-EC" sz="2400" dirty="0" smtClean="0"/>
            <a:t>CAPÍTULO II	</a:t>
          </a:r>
          <a:endParaRPr lang="es-EC" sz="2400" dirty="0"/>
        </a:p>
      </dgm:t>
    </dgm:pt>
    <dgm:pt modelId="{D1DC705A-AB5D-42FB-B5E3-F9383338A92C}" type="parTrans" cxnId="{36E0E919-01CB-4883-AC8E-EDCEDEBBE86C}">
      <dgm:prSet/>
      <dgm:spPr/>
      <dgm:t>
        <a:bodyPr/>
        <a:lstStyle/>
        <a:p>
          <a:endParaRPr lang="es-EC"/>
        </a:p>
      </dgm:t>
    </dgm:pt>
    <dgm:pt modelId="{D82E4C04-7796-400A-82F8-A504AA5A4146}" type="sibTrans" cxnId="{36E0E919-01CB-4883-AC8E-EDCEDEBBE86C}">
      <dgm:prSet/>
      <dgm:spPr/>
      <dgm:t>
        <a:bodyPr/>
        <a:lstStyle/>
        <a:p>
          <a:endParaRPr lang="es-EC"/>
        </a:p>
      </dgm:t>
    </dgm:pt>
    <dgm:pt modelId="{759E8003-8948-44CF-914B-50FE681D2A41}">
      <dgm:prSet custT="1"/>
      <dgm:spPr/>
      <dgm:t>
        <a:bodyPr/>
        <a:lstStyle/>
        <a:p>
          <a:r>
            <a:rPr lang="es-EC" sz="2400" dirty="0" smtClean="0"/>
            <a:t>CAPÍTULO III</a:t>
          </a:r>
          <a:endParaRPr lang="es-EC" sz="2400" dirty="0"/>
        </a:p>
      </dgm:t>
    </dgm:pt>
    <dgm:pt modelId="{8053F18C-72B6-4570-8D2A-C9205D3FEB20}" type="parTrans" cxnId="{20D4682D-C535-4F07-B16E-F08429B4B7E0}">
      <dgm:prSet/>
      <dgm:spPr/>
      <dgm:t>
        <a:bodyPr/>
        <a:lstStyle/>
        <a:p>
          <a:endParaRPr lang="es-EC"/>
        </a:p>
      </dgm:t>
    </dgm:pt>
    <dgm:pt modelId="{FB8B9B2B-5D19-4C57-87E9-87E6AA503CE0}" type="sibTrans" cxnId="{20D4682D-C535-4F07-B16E-F08429B4B7E0}">
      <dgm:prSet/>
      <dgm:spPr/>
      <dgm:t>
        <a:bodyPr/>
        <a:lstStyle/>
        <a:p>
          <a:endParaRPr lang="es-EC"/>
        </a:p>
      </dgm:t>
    </dgm:pt>
    <dgm:pt modelId="{21D2209A-9B14-4B94-BEB9-2D77AC4B269B}">
      <dgm:prSet custT="1"/>
      <dgm:spPr/>
      <dgm:t>
        <a:bodyPr/>
        <a:lstStyle/>
        <a:p>
          <a:r>
            <a:rPr lang="es-EC" sz="2400" dirty="0" smtClean="0"/>
            <a:t>CONCLUSIONES</a:t>
          </a:r>
          <a:endParaRPr lang="es-EC" sz="2400" dirty="0"/>
        </a:p>
      </dgm:t>
    </dgm:pt>
    <dgm:pt modelId="{82B22868-F873-4760-BE13-A790F4B86D3F}" type="parTrans" cxnId="{AF63D429-E550-4B31-A438-9A0B0D70943D}">
      <dgm:prSet/>
      <dgm:spPr/>
      <dgm:t>
        <a:bodyPr/>
        <a:lstStyle/>
        <a:p>
          <a:endParaRPr lang="es-EC"/>
        </a:p>
      </dgm:t>
    </dgm:pt>
    <dgm:pt modelId="{665DFA89-0C71-4A26-9A7E-8A8B2916E6A0}" type="sibTrans" cxnId="{AF63D429-E550-4B31-A438-9A0B0D70943D}">
      <dgm:prSet/>
      <dgm:spPr/>
      <dgm:t>
        <a:bodyPr/>
        <a:lstStyle/>
        <a:p>
          <a:endParaRPr lang="es-EC"/>
        </a:p>
      </dgm:t>
    </dgm:pt>
    <dgm:pt modelId="{091ECF2A-7ECE-4D61-8E36-E66A9F4E8474}">
      <dgm:prSet custT="1"/>
      <dgm:spPr/>
      <dgm:t>
        <a:bodyPr/>
        <a:lstStyle/>
        <a:p>
          <a:r>
            <a:rPr lang="es-EC" sz="2400" dirty="0" smtClean="0"/>
            <a:t>RECOMENDACIONES</a:t>
          </a:r>
          <a:endParaRPr lang="es-EC" sz="2400" dirty="0"/>
        </a:p>
      </dgm:t>
    </dgm:pt>
    <dgm:pt modelId="{3BBA568A-0150-40FB-BFC6-5F0477173C9C}" type="parTrans" cxnId="{3009F724-AAAB-45FD-96DF-154E3CF7CE64}">
      <dgm:prSet/>
      <dgm:spPr/>
      <dgm:t>
        <a:bodyPr/>
        <a:lstStyle/>
        <a:p>
          <a:endParaRPr lang="es-EC"/>
        </a:p>
      </dgm:t>
    </dgm:pt>
    <dgm:pt modelId="{8DEC224D-782F-4300-B8AE-9B020DF8CF14}" type="sibTrans" cxnId="{3009F724-AAAB-45FD-96DF-154E3CF7CE64}">
      <dgm:prSet/>
      <dgm:spPr/>
      <dgm:t>
        <a:bodyPr/>
        <a:lstStyle/>
        <a:p>
          <a:endParaRPr lang="es-EC"/>
        </a:p>
      </dgm:t>
    </dgm:pt>
    <dgm:pt modelId="{E566F659-284B-40B9-BC24-A370E6D1628E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CB8BA8D7-9F21-4532-BEF5-8D0DEA9F74AF}" type="sibTrans" cxnId="{428EFBDC-BF92-4AE3-AA8C-3D86A5BFC0B9}">
      <dgm:prSet/>
      <dgm:spPr/>
      <dgm:t>
        <a:bodyPr/>
        <a:lstStyle/>
        <a:p>
          <a:endParaRPr lang="es-EC"/>
        </a:p>
      </dgm:t>
    </dgm:pt>
    <dgm:pt modelId="{8FE7AC31-9FBD-49B0-BA32-27807E73CA8F}" type="parTrans" cxnId="{428EFBDC-BF92-4AE3-AA8C-3D86A5BFC0B9}">
      <dgm:prSet/>
      <dgm:spPr/>
      <dgm:t>
        <a:bodyPr/>
        <a:lstStyle/>
        <a:p>
          <a:endParaRPr lang="es-EC"/>
        </a:p>
      </dgm:t>
    </dgm:pt>
    <dgm:pt modelId="{6535C995-293F-4AAB-BBC9-1EAF1A832F56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9B4D085D-328F-4D76-820D-515594F00623}" type="sibTrans" cxnId="{95D2E089-D44B-4B4A-AED9-E17DEBF9E1DD}">
      <dgm:prSet/>
      <dgm:spPr/>
      <dgm:t>
        <a:bodyPr/>
        <a:lstStyle/>
        <a:p>
          <a:endParaRPr lang="es-EC"/>
        </a:p>
      </dgm:t>
    </dgm:pt>
    <dgm:pt modelId="{A55B287C-D9D0-43C3-82C8-8416C3929D4C}" type="parTrans" cxnId="{95D2E089-D44B-4B4A-AED9-E17DEBF9E1DD}">
      <dgm:prSet/>
      <dgm:spPr/>
      <dgm:t>
        <a:bodyPr/>
        <a:lstStyle/>
        <a:p>
          <a:endParaRPr lang="es-EC"/>
        </a:p>
      </dgm:t>
    </dgm:pt>
    <dgm:pt modelId="{3A4866D8-82BC-4182-A5C5-615F00FEF7E2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C"/>
        </a:p>
      </dgm:t>
    </dgm:pt>
    <dgm:pt modelId="{79EA048F-8FAC-4E20-A969-84C207955793}" type="sibTrans" cxnId="{F2C1A234-6851-458F-8A84-1621657FAB43}">
      <dgm:prSet/>
      <dgm:spPr/>
      <dgm:t>
        <a:bodyPr/>
        <a:lstStyle/>
        <a:p>
          <a:endParaRPr lang="es-EC"/>
        </a:p>
      </dgm:t>
    </dgm:pt>
    <dgm:pt modelId="{AD2420CB-4AF3-47C0-A23E-A4CDFA2C4D7E}" type="parTrans" cxnId="{F2C1A234-6851-458F-8A84-1621657FAB43}">
      <dgm:prSet/>
      <dgm:spPr/>
      <dgm:t>
        <a:bodyPr/>
        <a:lstStyle/>
        <a:p>
          <a:endParaRPr lang="es-EC"/>
        </a:p>
      </dgm:t>
    </dgm:pt>
    <dgm:pt modelId="{9CA49B3E-3253-4526-9B45-13DB8BFCD7FC}" type="pres">
      <dgm:prSet presAssocID="{5616EF1A-4834-4613-8A32-90A97EB18E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E494EE6-F582-4038-9784-71F06A2F71D3}" type="pres">
      <dgm:prSet presAssocID="{59A05637-0404-4A13-A02C-864E99472289}" presName="composite" presStyleCnt="0"/>
      <dgm:spPr/>
    </dgm:pt>
    <dgm:pt modelId="{578FCB50-891F-44AD-A5AB-3704B88A3EF7}" type="pres">
      <dgm:prSet presAssocID="{59A05637-0404-4A13-A02C-864E99472289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1AA717-C16A-4B7E-B674-967038D52919}" type="pres">
      <dgm:prSet presAssocID="{59A05637-0404-4A13-A02C-864E99472289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8E051F-3010-4454-A0FD-A08FF47CF62C}" type="pres">
      <dgm:prSet presAssocID="{D084BEC3-5604-4E47-9712-5D17BE4A99D3}" presName="sp" presStyleCnt="0"/>
      <dgm:spPr/>
    </dgm:pt>
    <dgm:pt modelId="{A2C9B50A-8279-4EBC-BCAB-F6DE1ABF7561}" type="pres">
      <dgm:prSet presAssocID="{E3F4F5CB-2725-41E1-BC8D-355B435CFF1A}" presName="composite" presStyleCnt="0"/>
      <dgm:spPr/>
    </dgm:pt>
    <dgm:pt modelId="{9236BA36-C5DA-494F-A810-0EAA0C470A1A}" type="pres">
      <dgm:prSet presAssocID="{E3F4F5CB-2725-41E1-BC8D-355B435CFF1A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68D0D8-A621-4585-BB71-FA4C3A125ED4}" type="pres">
      <dgm:prSet presAssocID="{E3F4F5CB-2725-41E1-BC8D-355B435CFF1A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72F4C9-D6EB-4A25-8624-526C306BB288}" type="pres">
      <dgm:prSet presAssocID="{B0A8E371-5764-415C-9426-F5F498F2204E}" presName="sp" presStyleCnt="0"/>
      <dgm:spPr/>
    </dgm:pt>
    <dgm:pt modelId="{123DD6C1-CB0B-477B-873A-200E5AC27227}" type="pres">
      <dgm:prSet presAssocID="{80BB30B4-E4D5-4F73-BA94-5141F94BFD0B}" presName="composite" presStyleCnt="0"/>
      <dgm:spPr/>
    </dgm:pt>
    <dgm:pt modelId="{D4C80BEB-001A-43F5-AC2F-E95037A1DBDB}" type="pres">
      <dgm:prSet presAssocID="{80BB30B4-E4D5-4F73-BA94-5141F94BFD0B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C4D7A78-3070-4388-A0EE-795F663ADF4A}" type="pres">
      <dgm:prSet presAssocID="{80BB30B4-E4D5-4F73-BA94-5141F94BFD0B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9BBA6D-2DE1-4CF0-8A92-77AD7CA15E2B}" type="pres">
      <dgm:prSet presAssocID="{24C8A6C9-AED3-4636-88C2-E4E7FB217B82}" presName="sp" presStyleCnt="0"/>
      <dgm:spPr/>
    </dgm:pt>
    <dgm:pt modelId="{D110402A-8BA4-4F08-847B-D7BE40E5A68F}" type="pres">
      <dgm:prSet presAssocID="{9511D1EA-5CAC-4B5E-A305-2F4773161012}" presName="composite" presStyleCnt="0"/>
      <dgm:spPr/>
    </dgm:pt>
    <dgm:pt modelId="{650D5AAC-926F-456B-BCE5-0908D002AF67}" type="pres">
      <dgm:prSet presAssocID="{9511D1EA-5CAC-4B5E-A305-2F4773161012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BEF5FB-52BB-4FA6-BD1E-08791626EE62}" type="pres">
      <dgm:prSet presAssocID="{9511D1EA-5CAC-4B5E-A305-2F4773161012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DB36B-E510-4ED9-84C8-C9E206CE5325}" type="pres">
      <dgm:prSet presAssocID="{FDE154C8-1F06-414A-BB72-DDD491781A60}" presName="sp" presStyleCnt="0"/>
      <dgm:spPr/>
    </dgm:pt>
    <dgm:pt modelId="{3D07F6E4-DF21-49A7-BDFD-E04E05B09577}" type="pres">
      <dgm:prSet presAssocID="{879D3B7D-D9EB-4464-A8EA-72A58E73A012}" presName="composite" presStyleCnt="0"/>
      <dgm:spPr/>
    </dgm:pt>
    <dgm:pt modelId="{CC702190-9960-44C2-B1FA-D9F383718A55}" type="pres">
      <dgm:prSet presAssocID="{879D3B7D-D9EB-4464-A8EA-72A58E73A012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D77F50-2BFA-4BD6-9B5D-EB5CC759E424}" type="pres">
      <dgm:prSet presAssocID="{879D3B7D-D9EB-4464-A8EA-72A58E73A012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C80AAC-FF2B-4297-B269-BF1A566F0A29}" type="pres">
      <dgm:prSet presAssocID="{B6BCE116-2F25-477F-916E-5D1A8A5F26D8}" presName="sp" presStyleCnt="0"/>
      <dgm:spPr/>
    </dgm:pt>
    <dgm:pt modelId="{D6622872-4024-43C6-8717-1D2B1C09E003}" type="pres">
      <dgm:prSet presAssocID="{737702A1-6502-4FC4-9A69-A77555F9E6B8}" presName="composite" presStyleCnt="0"/>
      <dgm:spPr/>
    </dgm:pt>
    <dgm:pt modelId="{7C06EEAA-E1AC-4FF0-BC49-DC9D50675B45}" type="pres">
      <dgm:prSet presAssocID="{737702A1-6502-4FC4-9A69-A77555F9E6B8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3F1A97-0015-4216-B249-EF5B6D4009C7}" type="pres">
      <dgm:prSet presAssocID="{737702A1-6502-4FC4-9A69-A77555F9E6B8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7805F3-C96A-4BA7-A313-2DC27D0D19B1}" type="pres">
      <dgm:prSet presAssocID="{27D3E81B-9281-4EC0-A630-86AABDAB561F}" presName="sp" presStyleCnt="0"/>
      <dgm:spPr/>
    </dgm:pt>
    <dgm:pt modelId="{B065876E-AE93-4A53-BD70-E6C983CCB488}" type="pres">
      <dgm:prSet presAssocID="{8598890A-D365-4F76-AE5B-31C143D7EBD1}" presName="composite" presStyleCnt="0"/>
      <dgm:spPr/>
    </dgm:pt>
    <dgm:pt modelId="{10C15D14-831D-48A5-8E9A-1AA05B5A602D}" type="pres">
      <dgm:prSet presAssocID="{8598890A-D365-4F76-AE5B-31C143D7EBD1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B3F483-D925-4D9F-8180-7BBB9DB78A9F}" type="pres">
      <dgm:prSet presAssocID="{8598890A-D365-4F76-AE5B-31C143D7EBD1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70A1F8-2172-41BF-9D4B-52FA09A0E9A4}" type="pres">
      <dgm:prSet presAssocID="{B56AA550-E255-4101-A419-D06CCBDB6511}" presName="sp" presStyleCnt="0"/>
      <dgm:spPr/>
    </dgm:pt>
    <dgm:pt modelId="{429E911F-1496-4C68-92E1-AAF29FF6DC37}" type="pres">
      <dgm:prSet presAssocID="{3A4866D8-82BC-4182-A5C5-615F00FEF7E2}" presName="composite" presStyleCnt="0"/>
      <dgm:spPr/>
    </dgm:pt>
    <dgm:pt modelId="{11676089-0AE8-4C56-A819-8E4B01A1E7F1}" type="pres">
      <dgm:prSet presAssocID="{3A4866D8-82BC-4182-A5C5-615F00FEF7E2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F386FB-4C20-48CD-B8A5-75473D695587}" type="pres">
      <dgm:prSet presAssocID="{3A4866D8-82BC-4182-A5C5-615F00FEF7E2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433AC6-7220-4335-861F-FE2F41F3691C}" type="pres">
      <dgm:prSet presAssocID="{79EA048F-8FAC-4E20-A969-84C207955793}" presName="sp" presStyleCnt="0"/>
      <dgm:spPr/>
    </dgm:pt>
    <dgm:pt modelId="{55A6957D-8591-47F2-8F18-BDBD9FF95C98}" type="pres">
      <dgm:prSet presAssocID="{6535C995-293F-4AAB-BBC9-1EAF1A832F56}" presName="composite" presStyleCnt="0"/>
      <dgm:spPr/>
    </dgm:pt>
    <dgm:pt modelId="{88BD04B1-3FAD-4F1D-B43F-755680D65BC3}" type="pres">
      <dgm:prSet presAssocID="{6535C995-293F-4AAB-BBC9-1EAF1A832F56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65B362-A439-4AD9-925C-1BF3ECA6D69A}" type="pres">
      <dgm:prSet presAssocID="{6535C995-293F-4AAB-BBC9-1EAF1A832F56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C0913-480E-4EE0-943D-3BF8B6378E29}" type="pres">
      <dgm:prSet presAssocID="{9B4D085D-328F-4D76-820D-515594F00623}" presName="sp" presStyleCnt="0"/>
      <dgm:spPr/>
    </dgm:pt>
    <dgm:pt modelId="{1FF76F96-4775-4731-90E7-541CF69AAE8A}" type="pres">
      <dgm:prSet presAssocID="{E566F659-284B-40B9-BC24-A370E6D1628E}" presName="composite" presStyleCnt="0"/>
      <dgm:spPr/>
    </dgm:pt>
    <dgm:pt modelId="{E5BAD984-280A-468D-A2DB-F3B31B01B5B7}" type="pres">
      <dgm:prSet presAssocID="{E566F659-284B-40B9-BC24-A370E6D1628E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B82165-31E4-48F7-BD32-31BD6BBA0DAF}" type="pres">
      <dgm:prSet presAssocID="{E566F659-284B-40B9-BC24-A370E6D1628E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83B6EB-07FE-4D48-9BCE-C57902C9D1FE}" type="presOf" srcId="{0CC9FC7B-3A02-4767-B271-72DD03529BE9}" destId="{87BEF5FB-52BB-4FA6-BD1E-08791626EE62}" srcOrd="0" destOrd="0" presId="urn:microsoft.com/office/officeart/2005/8/layout/chevron2"/>
    <dgm:cxn modelId="{C81A079C-3414-4DEF-8B1F-912EC8190E84}" type="presOf" srcId="{E3F4F5CB-2725-41E1-BC8D-355B435CFF1A}" destId="{9236BA36-C5DA-494F-A810-0EAA0C470A1A}" srcOrd="0" destOrd="0" presId="urn:microsoft.com/office/officeart/2005/8/layout/chevron2"/>
    <dgm:cxn modelId="{21D3A947-1BB1-4164-A1D7-939A2D2F1DB3}" srcId="{5616EF1A-4834-4613-8A32-90A97EB18E71}" destId="{80BB30B4-E4D5-4F73-BA94-5141F94BFD0B}" srcOrd="2" destOrd="0" parTransId="{F5F48C74-AB0A-463D-AA28-46109EC15414}" sibTransId="{24C8A6C9-AED3-4636-88C2-E4E7FB217B82}"/>
    <dgm:cxn modelId="{C833C698-24D6-4F46-8539-6E4A2439053C}" srcId="{59A05637-0404-4A13-A02C-864E99472289}" destId="{C4DE1824-8CFC-4828-B59D-214B193674AC}" srcOrd="0" destOrd="0" parTransId="{53359714-518F-4368-BF7A-5754EBA8350E}" sibTransId="{A7EDE771-47C0-4361-8CA6-FDC2BCF9A3D7}"/>
    <dgm:cxn modelId="{56B548AD-327B-42E6-9D80-80EA8367BF15}" type="presOf" srcId="{E566F659-284B-40B9-BC24-A370E6D1628E}" destId="{E5BAD984-280A-468D-A2DB-F3B31B01B5B7}" srcOrd="0" destOrd="0" presId="urn:microsoft.com/office/officeart/2005/8/layout/chevron2"/>
    <dgm:cxn modelId="{C4861731-97A4-46AC-BA85-BC39FB85FF46}" srcId="{5616EF1A-4834-4613-8A32-90A97EB18E71}" destId="{879D3B7D-D9EB-4464-A8EA-72A58E73A012}" srcOrd="4" destOrd="0" parTransId="{E463CD0D-BE45-4086-A285-15D44508254E}" sibTransId="{B6BCE116-2F25-477F-916E-5D1A8A5F26D8}"/>
    <dgm:cxn modelId="{5181BF8A-BB15-4ADA-A1B1-FA08E456EDD0}" srcId="{737702A1-6502-4FC4-9A69-A77555F9E6B8}" destId="{5162C099-DA44-4DCF-BE85-385668399F82}" srcOrd="0" destOrd="0" parTransId="{183577D9-FE54-47F6-9717-F9E5E8556E46}" sibTransId="{324FB220-9702-4406-944F-700182ADA576}"/>
    <dgm:cxn modelId="{EC6AF1EA-C6BF-44D6-8866-33BB06B32351}" type="presOf" srcId="{759E8003-8948-44CF-914B-50FE681D2A41}" destId="{8AF386FB-4C20-48CD-B8A5-75473D695587}" srcOrd="0" destOrd="0" presId="urn:microsoft.com/office/officeart/2005/8/layout/chevron2"/>
    <dgm:cxn modelId="{610F6BEB-CFC2-4F20-A1AC-C1BFC4E0ADF6}" type="presOf" srcId="{5616EF1A-4834-4613-8A32-90A97EB18E71}" destId="{9CA49B3E-3253-4526-9B45-13DB8BFCD7FC}" srcOrd="0" destOrd="0" presId="urn:microsoft.com/office/officeart/2005/8/layout/chevron2"/>
    <dgm:cxn modelId="{F2C1A234-6851-458F-8A84-1621657FAB43}" srcId="{5616EF1A-4834-4613-8A32-90A97EB18E71}" destId="{3A4866D8-82BC-4182-A5C5-615F00FEF7E2}" srcOrd="7" destOrd="0" parTransId="{AD2420CB-4AF3-47C0-A23E-A4CDFA2C4D7E}" sibTransId="{79EA048F-8FAC-4E20-A969-84C207955793}"/>
    <dgm:cxn modelId="{0C49785D-C648-4BA3-911D-F83E1D224A6B}" type="presOf" srcId="{879D3B7D-D9EB-4464-A8EA-72A58E73A012}" destId="{CC702190-9960-44C2-B1FA-D9F383718A55}" srcOrd="0" destOrd="0" presId="urn:microsoft.com/office/officeart/2005/8/layout/chevron2"/>
    <dgm:cxn modelId="{EAEC738E-8E13-442F-9A06-FFE76DB33174}" srcId="{5616EF1A-4834-4613-8A32-90A97EB18E71}" destId="{59A05637-0404-4A13-A02C-864E99472289}" srcOrd="0" destOrd="0" parTransId="{9CD2D821-DE11-43E9-8D0A-59E8ACB94021}" sibTransId="{D084BEC3-5604-4E47-9712-5D17BE4A99D3}"/>
    <dgm:cxn modelId="{C08C25C9-3262-4F51-93AE-466046FD6766}" type="presOf" srcId="{8787E645-A001-4F68-B86E-083442447F84}" destId="{F4D77F50-2BFA-4BD6-9B5D-EB5CC759E424}" srcOrd="0" destOrd="0" presId="urn:microsoft.com/office/officeart/2005/8/layout/chevron2"/>
    <dgm:cxn modelId="{1E33AB11-7F4B-4C8F-9762-CD830C0E313B}" srcId="{879D3B7D-D9EB-4464-A8EA-72A58E73A012}" destId="{8787E645-A001-4F68-B86E-083442447F84}" srcOrd="0" destOrd="0" parTransId="{AEC4EDE1-1D4C-4B43-87AA-44815822ECC2}" sibTransId="{E0DE4E95-A19E-41D5-9CDF-0F4126C273AA}"/>
    <dgm:cxn modelId="{3009F724-AAAB-45FD-96DF-154E3CF7CE64}" srcId="{E566F659-284B-40B9-BC24-A370E6D1628E}" destId="{091ECF2A-7ECE-4D61-8E36-E66A9F4E8474}" srcOrd="0" destOrd="0" parTransId="{3BBA568A-0150-40FB-BFC6-5F0477173C9C}" sibTransId="{8DEC224D-782F-4300-B8AE-9B020DF8CF14}"/>
    <dgm:cxn modelId="{77F5E462-94A7-425A-8973-F58CAE06D5C3}" type="presOf" srcId="{21D2209A-9B14-4B94-BEB9-2D77AC4B269B}" destId="{8A65B362-A439-4AD9-925C-1BF3ECA6D69A}" srcOrd="0" destOrd="0" presId="urn:microsoft.com/office/officeart/2005/8/layout/chevron2"/>
    <dgm:cxn modelId="{F909A7E0-CE72-4885-8753-2785C67A3E90}" srcId="{9511D1EA-5CAC-4B5E-A305-2F4773161012}" destId="{0CC9FC7B-3A02-4767-B271-72DD03529BE9}" srcOrd="0" destOrd="0" parTransId="{39EDEC47-FD14-4E43-AF5F-E6C08FFE2BF1}" sibTransId="{8C35A94C-443A-40B5-949E-54549256F8F7}"/>
    <dgm:cxn modelId="{A622F245-A20A-49E3-8FE3-E57BD7FE509A}" type="presOf" srcId="{57D170F7-BA87-4F94-88EA-9C5514AB5F4F}" destId="{EC4D7A78-3070-4388-A0EE-795F663ADF4A}" srcOrd="0" destOrd="0" presId="urn:microsoft.com/office/officeart/2005/8/layout/chevron2"/>
    <dgm:cxn modelId="{20D4682D-C535-4F07-B16E-F08429B4B7E0}" srcId="{3A4866D8-82BC-4182-A5C5-615F00FEF7E2}" destId="{759E8003-8948-44CF-914B-50FE681D2A41}" srcOrd="0" destOrd="0" parTransId="{8053F18C-72B6-4570-8D2A-C9205D3FEB20}" sibTransId="{FB8B9B2B-5D19-4C57-87E9-87E6AA503CE0}"/>
    <dgm:cxn modelId="{5E1F2805-B7A3-4010-B72F-9CD28C3CB325}" type="presOf" srcId="{6535C995-293F-4AAB-BBC9-1EAF1A832F56}" destId="{88BD04B1-3FAD-4F1D-B43F-755680D65BC3}" srcOrd="0" destOrd="0" presId="urn:microsoft.com/office/officeart/2005/8/layout/chevron2"/>
    <dgm:cxn modelId="{D2C0A430-B56F-4607-8CA7-075838BB2870}" type="presOf" srcId="{5162C099-DA44-4DCF-BE85-385668399F82}" destId="{423F1A97-0015-4216-B249-EF5B6D4009C7}" srcOrd="0" destOrd="0" presId="urn:microsoft.com/office/officeart/2005/8/layout/chevron2"/>
    <dgm:cxn modelId="{4A97EE89-FD8B-4FA0-8009-7BEDB6DC3169}" type="presOf" srcId="{8598890A-D365-4F76-AE5B-31C143D7EBD1}" destId="{10C15D14-831D-48A5-8E9A-1AA05B5A602D}" srcOrd="0" destOrd="0" presId="urn:microsoft.com/office/officeart/2005/8/layout/chevron2"/>
    <dgm:cxn modelId="{95D2E089-D44B-4B4A-AED9-E17DEBF9E1DD}" srcId="{5616EF1A-4834-4613-8A32-90A97EB18E71}" destId="{6535C995-293F-4AAB-BBC9-1EAF1A832F56}" srcOrd="8" destOrd="0" parTransId="{A55B287C-D9D0-43C3-82C8-8416C3929D4C}" sibTransId="{9B4D085D-328F-4D76-820D-515594F00623}"/>
    <dgm:cxn modelId="{D07EB0B6-78D7-4B7D-BB96-6A87010C079F}" type="presOf" srcId="{9511D1EA-5CAC-4B5E-A305-2F4773161012}" destId="{650D5AAC-926F-456B-BCE5-0908D002AF67}" srcOrd="0" destOrd="0" presId="urn:microsoft.com/office/officeart/2005/8/layout/chevron2"/>
    <dgm:cxn modelId="{64BBF7AC-F0AD-48F9-B975-382923A40582}" srcId="{80BB30B4-E4D5-4F73-BA94-5141F94BFD0B}" destId="{57D170F7-BA87-4F94-88EA-9C5514AB5F4F}" srcOrd="0" destOrd="0" parTransId="{1F50B623-654D-4702-8309-9F7216E6D52E}" sibTransId="{49C860A1-78B4-4A9F-8FE6-E165102DD06C}"/>
    <dgm:cxn modelId="{61CDBBB2-3DA7-484F-8238-E3AB6B2A0F43}" srcId="{5616EF1A-4834-4613-8A32-90A97EB18E71}" destId="{9511D1EA-5CAC-4B5E-A305-2F4773161012}" srcOrd="3" destOrd="0" parTransId="{A5314BD7-E541-44C0-99AB-EB0F8A036C18}" sibTransId="{FDE154C8-1F06-414A-BB72-DDD491781A60}"/>
    <dgm:cxn modelId="{C1D3F10A-4C04-49FE-8647-E620150821D5}" srcId="{5616EF1A-4834-4613-8A32-90A97EB18E71}" destId="{8598890A-D365-4F76-AE5B-31C143D7EBD1}" srcOrd="6" destOrd="0" parTransId="{AC0B2B47-4A4E-4AA8-98D3-67E5F07D6D00}" sibTransId="{B56AA550-E255-4101-A419-D06CCBDB6511}"/>
    <dgm:cxn modelId="{AF63D429-E550-4B31-A438-9A0B0D70943D}" srcId="{6535C995-293F-4AAB-BBC9-1EAF1A832F56}" destId="{21D2209A-9B14-4B94-BEB9-2D77AC4B269B}" srcOrd="0" destOrd="0" parTransId="{82B22868-F873-4760-BE13-A790F4B86D3F}" sibTransId="{665DFA89-0C71-4A26-9A7E-8A8B2916E6A0}"/>
    <dgm:cxn modelId="{4FFB0FF9-2CA8-4D9F-AF88-23D5574E1643}" type="presOf" srcId="{80BB30B4-E4D5-4F73-BA94-5141F94BFD0B}" destId="{D4C80BEB-001A-43F5-AC2F-E95037A1DBDB}" srcOrd="0" destOrd="0" presId="urn:microsoft.com/office/officeart/2005/8/layout/chevron2"/>
    <dgm:cxn modelId="{1D9C3C97-73BF-41C9-AF8D-5A0A8A488A8A}" srcId="{5616EF1A-4834-4613-8A32-90A97EB18E71}" destId="{737702A1-6502-4FC4-9A69-A77555F9E6B8}" srcOrd="5" destOrd="0" parTransId="{F49E5E88-5C48-4C42-A54D-21A600A49ACE}" sibTransId="{27D3E81B-9281-4EC0-A630-86AABDAB561F}"/>
    <dgm:cxn modelId="{428EFBDC-BF92-4AE3-AA8C-3D86A5BFC0B9}" srcId="{5616EF1A-4834-4613-8A32-90A97EB18E71}" destId="{E566F659-284B-40B9-BC24-A370E6D1628E}" srcOrd="9" destOrd="0" parTransId="{8FE7AC31-9FBD-49B0-BA32-27807E73CA8F}" sibTransId="{CB8BA8D7-9F21-4532-BEF5-8D0DEA9F74AF}"/>
    <dgm:cxn modelId="{62FC01A9-AC7D-457E-8E22-987AD858F1F2}" type="presOf" srcId="{091ECF2A-7ECE-4D61-8E36-E66A9F4E8474}" destId="{3CB82165-31E4-48F7-BD32-31BD6BBA0DAF}" srcOrd="0" destOrd="0" presId="urn:microsoft.com/office/officeart/2005/8/layout/chevron2"/>
    <dgm:cxn modelId="{36E0E919-01CB-4883-AC8E-EDCEDEBBE86C}" srcId="{8598890A-D365-4F76-AE5B-31C143D7EBD1}" destId="{B99DF912-E371-41C0-8E23-808D83BA87F8}" srcOrd="0" destOrd="0" parTransId="{D1DC705A-AB5D-42FB-B5E3-F9383338A92C}" sibTransId="{D82E4C04-7796-400A-82F8-A504AA5A4146}"/>
    <dgm:cxn modelId="{70F20A15-8E4D-41A5-8E82-D68D54BBB57B}" type="presOf" srcId="{737702A1-6502-4FC4-9A69-A77555F9E6B8}" destId="{7C06EEAA-E1AC-4FF0-BC49-DC9D50675B45}" srcOrd="0" destOrd="0" presId="urn:microsoft.com/office/officeart/2005/8/layout/chevron2"/>
    <dgm:cxn modelId="{CE14FF24-B658-4E20-AEF9-82EF0BE55A46}" srcId="{E3F4F5CB-2725-41E1-BC8D-355B435CFF1A}" destId="{0AFA938A-8310-4C3F-B9CD-8003569070BB}" srcOrd="0" destOrd="0" parTransId="{6582267C-9EB4-4E9F-BBD4-74E38594B644}" sibTransId="{8C489C07-AE4E-480B-B53C-66023CD629BF}"/>
    <dgm:cxn modelId="{DD576EA5-53C8-4B90-A342-97AE831B63FF}" srcId="{5616EF1A-4834-4613-8A32-90A97EB18E71}" destId="{E3F4F5CB-2725-41E1-BC8D-355B435CFF1A}" srcOrd="1" destOrd="0" parTransId="{84915867-ABBC-4091-9776-EB7C2D682DA6}" sibTransId="{B0A8E371-5764-415C-9426-F5F498F2204E}"/>
    <dgm:cxn modelId="{4A697535-5888-4F7B-A47A-BF3B05D3EC8D}" type="presOf" srcId="{59A05637-0404-4A13-A02C-864E99472289}" destId="{578FCB50-891F-44AD-A5AB-3704B88A3EF7}" srcOrd="0" destOrd="0" presId="urn:microsoft.com/office/officeart/2005/8/layout/chevron2"/>
    <dgm:cxn modelId="{207B1C67-FA85-4A53-976F-A895BC4690AF}" type="presOf" srcId="{B99DF912-E371-41C0-8E23-808D83BA87F8}" destId="{CCB3F483-D925-4D9F-8180-7BBB9DB78A9F}" srcOrd="0" destOrd="0" presId="urn:microsoft.com/office/officeart/2005/8/layout/chevron2"/>
    <dgm:cxn modelId="{FAF837D9-4ACC-442E-8818-49080B3635BF}" type="presOf" srcId="{C4DE1824-8CFC-4828-B59D-214B193674AC}" destId="{BC1AA717-C16A-4B7E-B674-967038D52919}" srcOrd="0" destOrd="0" presId="urn:microsoft.com/office/officeart/2005/8/layout/chevron2"/>
    <dgm:cxn modelId="{39A72D4C-E72C-4B2B-931F-D7B343D7F5DE}" type="presOf" srcId="{0AFA938A-8310-4C3F-B9CD-8003569070BB}" destId="{8968D0D8-A621-4585-BB71-FA4C3A125ED4}" srcOrd="0" destOrd="0" presId="urn:microsoft.com/office/officeart/2005/8/layout/chevron2"/>
    <dgm:cxn modelId="{E5E472F3-20A2-45C3-BBC4-7F54844E17A2}" type="presOf" srcId="{3A4866D8-82BC-4182-A5C5-615F00FEF7E2}" destId="{11676089-0AE8-4C56-A819-8E4B01A1E7F1}" srcOrd="0" destOrd="0" presId="urn:microsoft.com/office/officeart/2005/8/layout/chevron2"/>
    <dgm:cxn modelId="{49414051-598D-4B14-BC03-8B29EEBA9ECB}" type="presParOf" srcId="{9CA49B3E-3253-4526-9B45-13DB8BFCD7FC}" destId="{9E494EE6-F582-4038-9784-71F06A2F71D3}" srcOrd="0" destOrd="0" presId="urn:microsoft.com/office/officeart/2005/8/layout/chevron2"/>
    <dgm:cxn modelId="{28F48F73-A2E5-4B50-9D11-D27CB370D19B}" type="presParOf" srcId="{9E494EE6-F582-4038-9784-71F06A2F71D3}" destId="{578FCB50-891F-44AD-A5AB-3704B88A3EF7}" srcOrd="0" destOrd="0" presId="urn:microsoft.com/office/officeart/2005/8/layout/chevron2"/>
    <dgm:cxn modelId="{969ADBE6-AD5E-479D-961E-29C5FE512A7C}" type="presParOf" srcId="{9E494EE6-F582-4038-9784-71F06A2F71D3}" destId="{BC1AA717-C16A-4B7E-B674-967038D52919}" srcOrd="1" destOrd="0" presId="urn:microsoft.com/office/officeart/2005/8/layout/chevron2"/>
    <dgm:cxn modelId="{B2041194-75FF-4F17-8EAA-7459898AFD8D}" type="presParOf" srcId="{9CA49B3E-3253-4526-9B45-13DB8BFCD7FC}" destId="{C38E051F-3010-4454-A0FD-A08FF47CF62C}" srcOrd="1" destOrd="0" presId="urn:microsoft.com/office/officeart/2005/8/layout/chevron2"/>
    <dgm:cxn modelId="{560B1D57-2979-4174-A499-56EA86518F95}" type="presParOf" srcId="{9CA49B3E-3253-4526-9B45-13DB8BFCD7FC}" destId="{A2C9B50A-8279-4EBC-BCAB-F6DE1ABF7561}" srcOrd="2" destOrd="0" presId="urn:microsoft.com/office/officeart/2005/8/layout/chevron2"/>
    <dgm:cxn modelId="{2E41E22E-6048-48B4-B2C0-D63AF7CA1EAB}" type="presParOf" srcId="{A2C9B50A-8279-4EBC-BCAB-F6DE1ABF7561}" destId="{9236BA36-C5DA-494F-A810-0EAA0C470A1A}" srcOrd="0" destOrd="0" presId="urn:microsoft.com/office/officeart/2005/8/layout/chevron2"/>
    <dgm:cxn modelId="{86608465-2D08-46E8-8D55-0C1CB5C262D3}" type="presParOf" srcId="{A2C9B50A-8279-4EBC-BCAB-F6DE1ABF7561}" destId="{8968D0D8-A621-4585-BB71-FA4C3A125ED4}" srcOrd="1" destOrd="0" presId="urn:microsoft.com/office/officeart/2005/8/layout/chevron2"/>
    <dgm:cxn modelId="{C07E1A57-13AB-4959-A021-172E3AACD9F7}" type="presParOf" srcId="{9CA49B3E-3253-4526-9B45-13DB8BFCD7FC}" destId="{9272F4C9-D6EB-4A25-8624-526C306BB288}" srcOrd="3" destOrd="0" presId="urn:microsoft.com/office/officeart/2005/8/layout/chevron2"/>
    <dgm:cxn modelId="{7E5334BF-2084-4975-84F2-768A37659DAB}" type="presParOf" srcId="{9CA49B3E-3253-4526-9B45-13DB8BFCD7FC}" destId="{123DD6C1-CB0B-477B-873A-200E5AC27227}" srcOrd="4" destOrd="0" presId="urn:microsoft.com/office/officeart/2005/8/layout/chevron2"/>
    <dgm:cxn modelId="{279B915E-A7B9-438F-BE79-D98F5A5BD793}" type="presParOf" srcId="{123DD6C1-CB0B-477B-873A-200E5AC27227}" destId="{D4C80BEB-001A-43F5-AC2F-E95037A1DBDB}" srcOrd="0" destOrd="0" presId="urn:microsoft.com/office/officeart/2005/8/layout/chevron2"/>
    <dgm:cxn modelId="{06D4FDB1-7D7D-4023-8878-E229C9BDAF02}" type="presParOf" srcId="{123DD6C1-CB0B-477B-873A-200E5AC27227}" destId="{EC4D7A78-3070-4388-A0EE-795F663ADF4A}" srcOrd="1" destOrd="0" presId="urn:microsoft.com/office/officeart/2005/8/layout/chevron2"/>
    <dgm:cxn modelId="{5D51D466-947B-48E5-9265-B8937C85A394}" type="presParOf" srcId="{9CA49B3E-3253-4526-9B45-13DB8BFCD7FC}" destId="{BF9BBA6D-2DE1-4CF0-8A92-77AD7CA15E2B}" srcOrd="5" destOrd="0" presId="urn:microsoft.com/office/officeart/2005/8/layout/chevron2"/>
    <dgm:cxn modelId="{14ECF504-174A-4D46-8FE8-E8F2CF8B838F}" type="presParOf" srcId="{9CA49B3E-3253-4526-9B45-13DB8BFCD7FC}" destId="{D110402A-8BA4-4F08-847B-D7BE40E5A68F}" srcOrd="6" destOrd="0" presId="urn:microsoft.com/office/officeart/2005/8/layout/chevron2"/>
    <dgm:cxn modelId="{BC2577EE-8EA7-462A-AE7A-7EB2F0B404E7}" type="presParOf" srcId="{D110402A-8BA4-4F08-847B-D7BE40E5A68F}" destId="{650D5AAC-926F-456B-BCE5-0908D002AF67}" srcOrd="0" destOrd="0" presId="urn:microsoft.com/office/officeart/2005/8/layout/chevron2"/>
    <dgm:cxn modelId="{68DEBEB9-2B86-4A5D-B2DD-C910CE18D0BF}" type="presParOf" srcId="{D110402A-8BA4-4F08-847B-D7BE40E5A68F}" destId="{87BEF5FB-52BB-4FA6-BD1E-08791626EE62}" srcOrd="1" destOrd="0" presId="urn:microsoft.com/office/officeart/2005/8/layout/chevron2"/>
    <dgm:cxn modelId="{2C991E50-3CF2-4496-8FAC-B142D951A670}" type="presParOf" srcId="{9CA49B3E-3253-4526-9B45-13DB8BFCD7FC}" destId="{755DB36B-E510-4ED9-84C8-C9E206CE5325}" srcOrd="7" destOrd="0" presId="urn:microsoft.com/office/officeart/2005/8/layout/chevron2"/>
    <dgm:cxn modelId="{E696FFC3-2B23-4905-9D41-06EBD0F11178}" type="presParOf" srcId="{9CA49B3E-3253-4526-9B45-13DB8BFCD7FC}" destId="{3D07F6E4-DF21-49A7-BDFD-E04E05B09577}" srcOrd="8" destOrd="0" presId="urn:microsoft.com/office/officeart/2005/8/layout/chevron2"/>
    <dgm:cxn modelId="{97BF8029-32B1-4DB1-B8B0-4F968039DFBF}" type="presParOf" srcId="{3D07F6E4-DF21-49A7-BDFD-E04E05B09577}" destId="{CC702190-9960-44C2-B1FA-D9F383718A55}" srcOrd="0" destOrd="0" presId="urn:microsoft.com/office/officeart/2005/8/layout/chevron2"/>
    <dgm:cxn modelId="{0724B5EE-1CC8-4339-A7E3-24781D6A3C7B}" type="presParOf" srcId="{3D07F6E4-DF21-49A7-BDFD-E04E05B09577}" destId="{F4D77F50-2BFA-4BD6-9B5D-EB5CC759E424}" srcOrd="1" destOrd="0" presId="urn:microsoft.com/office/officeart/2005/8/layout/chevron2"/>
    <dgm:cxn modelId="{EEECBBAC-3C47-4BD1-A74C-853027B5EA8E}" type="presParOf" srcId="{9CA49B3E-3253-4526-9B45-13DB8BFCD7FC}" destId="{C5C80AAC-FF2B-4297-B269-BF1A566F0A29}" srcOrd="9" destOrd="0" presId="urn:microsoft.com/office/officeart/2005/8/layout/chevron2"/>
    <dgm:cxn modelId="{6350EE9C-525C-4789-923F-5B5EE3586C39}" type="presParOf" srcId="{9CA49B3E-3253-4526-9B45-13DB8BFCD7FC}" destId="{D6622872-4024-43C6-8717-1D2B1C09E003}" srcOrd="10" destOrd="0" presId="urn:microsoft.com/office/officeart/2005/8/layout/chevron2"/>
    <dgm:cxn modelId="{3F92A326-4DF1-404B-B3E3-1C4E597A4C5E}" type="presParOf" srcId="{D6622872-4024-43C6-8717-1D2B1C09E003}" destId="{7C06EEAA-E1AC-4FF0-BC49-DC9D50675B45}" srcOrd="0" destOrd="0" presId="urn:microsoft.com/office/officeart/2005/8/layout/chevron2"/>
    <dgm:cxn modelId="{EF5B90F4-B355-4B62-ABF2-89943D4D066F}" type="presParOf" srcId="{D6622872-4024-43C6-8717-1D2B1C09E003}" destId="{423F1A97-0015-4216-B249-EF5B6D4009C7}" srcOrd="1" destOrd="0" presId="urn:microsoft.com/office/officeart/2005/8/layout/chevron2"/>
    <dgm:cxn modelId="{94D238C5-29BB-47AA-B0CD-28EC6DC79600}" type="presParOf" srcId="{9CA49B3E-3253-4526-9B45-13DB8BFCD7FC}" destId="{347805F3-C96A-4BA7-A313-2DC27D0D19B1}" srcOrd="11" destOrd="0" presId="urn:microsoft.com/office/officeart/2005/8/layout/chevron2"/>
    <dgm:cxn modelId="{210EFC3C-9DF7-47CF-A0DD-1D1AF6FD2FF7}" type="presParOf" srcId="{9CA49B3E-3253-4526-9B45-13DB8BFCD7FC}" destId="{B065876E-AE93-4A53-BD70-E6C983CCB488}" srcOrd="12" destOrd="0" presId="urn:microsoft.com/office/officeart/2005/8/layout/chevron2"/>
    <dgm:cxn modelId="{A1F1F2BC-ED73-438B-A1A8-A09E97555E39}" type="presParOf" srcId="{B065876E-AE93-4A53-BD70-E6C983CCB488}" destId="{10C15D14-831D-48A5-8E9A-1AA05B5A602D}" srcOrd="0" destOrd="0" presId="urn:microsoft.com/office/officeart/2005/8/layout/chevron2"/>
    <dgm:cxn modelId="{795ED3BF-5C5A-4E4E-883E-2205074FD804}" type="presParOf" srcId="{B065876E-AE93-4A53-BD70-E6C983CCB488}" destId="{CCB3F483-D925-4D9F-8180-7BBB9DB78A9F}" srcOrd="1" destOrd="0" presId="urn:microsoft.com/office/officeart/2005/8/layout/chevron2"/>
    <dgm:cxn modelId="{329E1BC7-05A0-4063-B7BC-E82D389DCB67}" type="presParOf" srcId="{9CA49B3E-3253-4526-9B45-13DB8BFCD7FC}" destId="{3270A1F8-2172-41BF-9D4B-52FA09A0E9A4}" srcOrd="13" destOrd="0" presId="urn:microsoft.com/office/officeart/2005/8/layout/chevron2"/>
    <dgm:cxn modelId="{677845ED-E76E-41F7-8D41-0472871DCB0B}" type="presParOf" srcId="{9CA49B3E-3253-4526-9B45-13DB8BFCD7FC}" destId="{429E911F-1496-4C68-92E1-AAF29FF6DC37}" srcOrd="14" destOrd="0" presId="urn:microsoft.com/office/officeart/2005/8/layout/chevron2"/>
    <dgm:cxn modelId="{753935C0-F8A9-46E9-B75A-6E952A0632BD}" type="presParOf" srcId="{429E911F-1496-4C68-92E1-AAF29FF6DC37}" destId="{11676089-0AE8-4C56-A819-8E4B01A1E7F1}" srcOrd="0" destOrd="0" presId="urn:microsoft.com/office/officeart/2005/8/layout/chevron2"/>
    <dgm:cxn modelId="{E8A73954-DCA9-41B9-92B4-6EA22A3D3508}" type="presParOf" srcId="{429E911F-1496-4C68-92E1-AAF29FF6DC37}" destId="{8AF386FB-4C20-48CD-B8A5-75473D695587}" srcOrd="1" destOrd="0" presId="urn:microsoft.com/office/officeart/2005/8/layout/chevron2"/>
    <dgm:cxn modelId="{AE205A48-68EB-4E03-8812-6573630F6240}" type="presParOf" srcId="{9CA49B3E-3253-4526-9B45-13DB8BFCD7FC}" destId="{59433AC6-7220-4335-861F-FE2F41F3691C}" srcOrd="15" destOrd="0" presId="urn:microsoft.com/office/officeart/2005/8/layout/chevron2"/>
    <dgm:cxn modelId="{6CB950DB-1B5C-480A-BA07-97F9029CCF5D}" type="presParOf" srcId="{9CA49B3E-3253-4526-9B45-13DB8BFCD7FC}" destId="{55A6957D-8591-47F2-8F18-BDBD9FF95C98}" srcOrd="16" destOrd="0" presId="urn:microsoft.com/office/officeart/2005/8/layout/chevron2"/>
    <dgm:cxn modelId="{57771C7A-9852-439C-A0CF-3A632BE03067}" type="presParOf" srcId="{55A6957D-8591-47F2-8F18-BDBD9FF95C98}" destId="{88BD04B1-3FAD-4F1D-B43F-755680D65BC3}" srcOrd="0" destOrd="0" presId="urn:microsoft.com/office/officeart/2005/8/layout/chevron2"/>
    <dgm:cxn modelId="{F6ED5DB7-8B57-4700-A445-694FF864B2B5}" type="presParOf" srcId="{55A6957D-8591-47F2-8F18-BDBD9FF95C98}" destId="{8A65B362-A439-4AD9-925C-1BF3ECA6D69A}" srcOrd="1" destOrd="0" presId="urn:microsoft.com/office/officeart/2005/8/layout/chevron2"/>
    <dgm:cxn modelId="{BF1C1D06-075D-4A3E-BF12-19BA8F0F6AE5}" type="presParOf" srcId="{9CA49B3E-3253-4526-9B45-13DB8BFCD7FC}" destId="{755C0913-480E-4EE0-943D-3BF8B6378E29}" srcOrd="17" destOrd="0" presId="urn:microsoft.com/office/officeart/2005/8/layout/chevron2"/>
    <dgm:cxn modelId="{E240965A-5FC1-4E54-A698-2993476A94C7}" type="presParOf" srcId="{9CA49B3E-3253-4526-9B45-13DB8BFCD7FC}" destId="{1FF76F96-4775-4731-90E7-541CF69AAE8A}" srcOrd="18" destOrd="0" presId="urn:microsoft.com/office/officeart/2005/8/layout/chevron2"/>
    <dgm:cxn modelId="{19918789-9291-47B1-863F-17BBD0F667B1}" type="presParOf" srcId="{1FF76F96-4775-4731-90E7-541CF69AAE8A}" destId="{E5BAD984-280A-468D-A2DB-F3B31B01B5B7}" srcOrd="0" destOrd="0" presId="urn:microsoft.com/office/officeart/2005/8/layout/chevron2"/>
    <dgm:cxn modelId="{F71D76E3-6C58-4DE6-815E-5DD368820DBB}" type="presParOf" srcId="{1FF76F96-4775-4731-90E7-541CF69AAE8A}" destId="{3CB82165-31E4-48F7-BD32-31BD6BBA0D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8E2B8F-3F07-46BD-A098-3E34E7063A18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322507BE-7ED3-4B6F-974C-82801C6744C4}">
      <dgm:prSet phldrT="[Texto]" custT="1"/>
      <dgm:spPr/>
      <dgm:t>
        <a:bodyPr/>
        <a:lstStyle/>
        <a:p>
          <a:r>
            <a:rPr lang="es-EC" sz="2400" dirty="0" smtClean="0"/>
            <a:t>La encuesta, se ha considerado tener un resultado </a:t>
          </a:r>
          <a:endParaRPr lang="es-EC" sz="2400" dirty="0"/>
        </a:p>
      </dgm:t>
    </dgm:pt>
    <dgm:pt modelId="{90A28AC6-87BD-4AFE-9164-F0E9B857B098}" type="parTrans" cxnId="{7FB1E034-13E1-41AB-841D-9B4AC29F4F98}">
      <dgm:prSet/>
      <dgm:spPr/>
      <dgm:t>
        <a:bodyPr/>
        <a:lstStyle/>
        <a:p>
          <a:endParaRPr lang="es-EC"/>
        </a:p>
      </dgm:t>
    </dgm:pt>
    <dgm:pt modelId="{08BC4DFB-F377-4F65-8D84-9A31CA282E9B}" type="sibTrans" cxnId="{7FB1E034-13E1-41AB-841D-9B4AC29F4F98}">
      <dgm:prSet/>
      <dgm:spPr/>
      <dgm:t>
        <a:bodyPr/>
        <a:lstStyle/>
        <a:p>
          <a:endParaRPr lang="es-EC"/>
        </a:p>
      </dgm:t>
    </dgm:pt>
    <dgm:pt modelId="{25258B42-408E-4D4D-954A-BCCB12FF0E61}">
      <dgm:prSet custT="1"/>
      <dgm:spPr/>
      <dgm:t>
        <a:bodyPr/>
        <a:lstStyle/>
        <a:p>
          <a:r>
            <a:rPr lang="es-EC" sz="2000" dirty="0" smtClean="0"/>
            <a:t>La recolección de la información en esta investigación</a:t>
          </a:r>
          <a:endParaRPr lang="es-EC" sz="2000" dirty="0"/>
        </a:p>
      </dgm:t>
    </dgm:pt>
    <dgm:pt modelId="{53F45A5B-7AD1-47A8-8109-07C50A0842B4}" type="parTrans" cxnId="{93F14CD1-E3DE-435C-AF89-474509076662}">
      <dgm:prSet/>
      <dgm:spPr/>
      <dgm:t>
        <a:bodyPr/>
        <a:lstStyle/>
        <a:p>
          <a:endParaRPr lang="es-EC"/>
        </a:p>
      </dgm:t>
    </dgm:pt>
    <dgm:pt modelId="{CF958A14-C5FE-4090-AA43-D0A3FFA6B86D}" type="sibTrans" cxnId="{93F14CD1-E3DE-435C-AF89-474509076662}">
      <dgm:prSet/>
      <dgm:spPr/>
      <dgm:t>
        <a:bodyPr/>
        <a:lstStyle/>
        <a:p>
          <a:endParaRPr lang="es-EC"/>
        </a:p>
      </dgm:t>
    </dgm:pt>
    <dgm:pt modelId="{C7422214-386B-41FB-A36F-BF1CFBD921B4}">
      <dgm:prSet custT="1"/>
      <dgm:spPr/>
      <dgm:t>
        <a:bodyPr/>
        <a:lstStyle/>
        <a:p>
          <a:r>
            <a:rPr lang="es-EC" sz="2400" dirty="0" smtClean="0"/>
            <a:t>Se establecerá contacto directo con la información</a:t>
          </a:r>
          <a:endParaRPr lang="es-EC" sz="2400" dirty="0"/>
        </a:p>
      </dgm:t>
    </dgm:pt>
    <dgm:pt modelId="{BE019745-3B4B-4EB4-927B-3EC9A0A6FFF0}" type="parTrans" cxnId="{97AFB1F9-9A54-4DEB-9E71-1A5F50EDE7D3}">
      <dgm:prSet/>
      <dgm:spPr/>
      <dgm:t>
        <a:bodyPr/>
        <a:lstStyle/>
        <a:p>
          <a:endParaRPr lang="es-EC"/>
        </a:p>
      </dgm:t>
    </dgm:pt>
    <dgm:pt modelId="{537B956B-44A8-4E81-97E8-224ADB0F60DC}" type="sibTrans" cxnId="{97AFB1F9-9A54-4DEB-9E71-1A5F50EDE7D3}">
      <dgm:prSet/>
      <dgm:spPr/>
      <dgm:t>
        <a:bodyPr/>
        <a:lstStyle/>
        <a:p>
          <a:endParaRPr lang="es-EC"/>
        </a:p>
      </dgm:t>
    </dgm:pt>
    <dgm:pt modelId="{C3CD2DAC-F44B-4D82-9DB0-C32AFCE313A0}">
      <dgm:prSet custT="1"/>
      <dgm:spPr/>
      <dgm:t>
        <a:bodyPr/>
        <a:lstStyle/>
        <a:p>
          <a:r>
            <a:rPr lang="es-EC" sz="1800" dirty="0" smtClean="0"/>
            <a:t>El investigador se involucra total o parcialmente con la actividad</a:t>
          </a:r>
          <a:endParaRPr lang="es-EC" sz="1800" dirty="0"/>
        </a:p>
      </dgm:t>
    </dgm:pt>
    <dgm:pt modelId="{17A1DAA3-1FDC-49A9-9A2F-B9CF5D12F4B5}" type="parTrans" cxnId="{CF60BC67-66AB-4988-806D-70384C63C981}">
      <dgm:prSet/>
      <dgm:spPr/>
      <dgm:t>
        <a:bodyPr/>
        <a:lstStyle/>
        <a:p>
          <a:endParaRPr lang="es-EC"/>
        </a:p>
      </dgm:t>
    </dgm:pt>
    <dgm:pt modelId="{B0B1EC64-A76B-4DEB-A780-114B9841419F}" type="sibTrans" cxnId="{CF60BC67-66AB-4988-806D-70384C63C981}">
      <dgm:prSet/>
      <dgm:spPr/>
      <dgm:t>
        <a:bodyPr/>
        <a:lstStyle/>
        <a:p>
          <a:endParaRPr lang="es-EC"/>
        </a:p>
      </dgm:t>
    </dgm:pt>
    <dgm:pt modelId="{79ECE8A4-FB13-487C-B617-4A06976281D0}">
      <dgm:prSet custT="1"/>
      <dgm:spPr/>
      <dgm:t>
        <a:bodyPr/>
        <a:lstStyle/>
        <a:p>
          <a:r>
            <a:rPr lang="es-EC" sz="2800" dirty="0" smtClean="0"/>
            <a:t>El investigador se centra en lo que observa</a:t>
          </a:r>
          <a:endParaRPr lang="es-EC" sz="2800" dirty="0"/>
        </a:p>
      </dgm:t>
    </dgm:pt>
    <dgm:pt modelId="{D12E967C-DEF7-4846-B563-347FFB99CFA0}" type="parTrans" cxnId="{1E48756A-A837-4D1E-92C6-177974431175}">
      <dgm:prSet/>
      <dgm:spPr/>
      <dgm:t>
        <a:bodyPr/>
        <a:lstStyle/>
        <a:p>
          <a:endParaRPr lang="es-EC"/>
        </a:p>
      </dgm:t>
    </dgm:pt>
    <dgm:pt modelId="{E9074122-7D52-433D-A18F-42CA89FBD158}" type="sibTrans" cxnId="{1E48756A-A837-4D1E-92C6-177974431175}">
      <dgm:prSet/>
      <dgm:spPr/>
      <dgm:t>
        <a:bodyPr/>
        <a:lstStyle/>
        <a:p>
          <a:endParaRPr lang="es-EC"/>
        </a:p>
      </dgm:t>
    </dgm:pt>
    <dgm:pt modelId="{98A47236-8468-48E4-AF46-F353BCF19C10}" type="pres">
      <dgm:prSet presAssocID="{FE8E2B8F-3F07-46BD-A098-3E34E7063A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CF50EF18-F744-4BA0-8870-5C3BB86922C0}" type="pres">
      <dgm:prSet presAssocID="{FE8E2B8F-3F07-46BD-A098-3E34E7063A18}" presName="Name1" presStyleCnt="0"/>
      <dgm:spPr/>
    </dgm:pt>
    <dgm:pt modelId="{8FB8D07C-CF82-4D1D-B4A5-4960B239132B}" type="pres">
      <dgm:prSet presAssocID="{FE8E2B8F-3F07-46BD-A098-3E34E7063A18}" presName="cycle" presStyleCnt="0"/>
      <dgm:spPr/>
    </dgm:pt>
    <dgm:pt modelId="{5CF651BA-B9B3-4464-B9F9-1B0D16B00154}" type="pres">
      <dgm:prSet presAssocID="{FE8E2B8F-3F07-46BD-A098-3E34E7063A18}" presName="srcNode" presStyleLbl="node1" presStyleIdx="0" presStyleCnt="5"/>
      <dgm:spPr/>
    </dgm:pt>
    <dgm:pt modelId="{B4B11841-4DB0-4130-90EF-1AE57B95C00F}" type="pres">
      <dgm:prSet presAssocID="{FE8E2B8F-3F07-46BD-A098-3E34E7063A18}" presName="conn" presStyleLbl="parChTrans1D2" presStyleIdx="0" presStyleCnt="1"/>
      <dgm:spPr/>
      <dgm:t>
        <a:bodyPr/>
        <a:lstStyle/>
        <a:p>
          <a:endParaRPr lang="es-EC"/>
        </a:p>
      </dgm:t>
    </dgm:pt>
    <dgm:pt modelId="{65F07430-5ECB-42D6-B266-D7DC77158C95}" type="pres">
      <dgm:prSet presAssocID="{FE8E2B8F-3F07-46BD-A098-3E34E7063A18}" presName="extraNode" presStyleLbl="node1" presStyleIdx="0" presStyleCnt="5"/>
      <dgm:spPr/>
    </dgm:pt>
    <dgm:pt modelId="{7D8F1DCC-548D-4B02-AB58-0DF8149E302C}" type="pres">
      <dgm:prSet presAssocID="{FE8E2B8F-3F07-46BD-A098-3E34E7063A18}" presName="dstNode" presStyleLbl="node1" presStyleIdx="0" presStyleCnt="5"/>
      <dgm:spPr/>
    </dgm:pt>
    <dgm:pt modelId="{96BB2DB5-C72E-4893-A9C9-E76460FCEFCA}" type="pres">
      <dgm:prSet presAssocID="{322507BE-7ED3-4B6F-974C-82801C6744C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DB412F-336B-420D-89C0-D69FE9FF583A}" type="pres">
      <dgm:prSet presAssocID="{322507BE-7ED3-4B6F-974C-82801C6744C4}" presName="accent_1" presStyleCnt="0"/>
      <dgm:spPr/>
    </dgm:pt>
    <dgm:pt modelId="{20444D4E-0F73-4B13-9546-BA6048EE3C5C}" type="pres">
      <dgm:prSet presAssocID="{322507BE-7ED3-4B6F-974C-82801C6744C4}" presName="accentRepeatNode" presStyleLbl="solidFgAcc1" presStyleIdx="0" presStyleCnt="5"/>
      <dgm:spPr/>
    </dgm:pt>
    <dgm:pt modelId="{D0EB8BC0-8708-4D9E-85D4-F3AD50D6C123}" type="pres">
      <dgm:prSet presAssocID="{25258B42-408E-4D4D-954A-BCCB12FF0E6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4F4CB9-2F98-4F0E-9480-A6C3522E0FE1}" type="pres">
      <dgm:prSet presAssocID="{25258B42-408E-4D4D-954A-BCCB12FF0E61}" presName="accent_2" presStyleCnt="0"/>
      <dgm:spPr/>
    </dgm:pt>
    <dgm:pt modelId="{3E70CBCC-1237-4CB7-9A58-595D5C6B3122}" type="pres">
      <dgm:prSet presAssocID="{25258B42-408E-4D4D-954A-BCCB12FF0E61}" presName="accentRepeatNode" presStyleLbl="solidFgAcc1" presStyleIdx="1" presStyleCnt="5"/>
      <dgm:spPr/>
    </dgm:pt>
    <dgm:pt modelId="{2C629206-69E5-4C7C-BD48-A6B49E179054}" type="pres">
      <dgm:prSet presAssocID="{C7422214-386B-41FB-A36F-BF1CFBD921B4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AC3D8F-3F98-4D46-A333-99E6C082FC85}" type="pres">
      <dgm:prSet presAssocID="{C7422214-386B-41FB-A36F-BF1CFBD921B4}" presName="accent_3" presStyleCnt="0"/>
      <dgm:spPr/>
    </dgm:pt>
    <dgm:pt modelId="{C897141C-7BA0-45E4-9E65-0710FFF7117F}" type="pres">
      <dgm:prSet presAssocID="{C7422214-386B-41FB-A36F-BF1CFBD921B4}" presName="accentRepeatNode" presStyleLbl="solidFgAcc1" presStyleIdx="2" presStyleCnt="5"/>
      <dgm:spPr/>
    </dgm:pt>
    <dgm:pt modelId="{AC25E985-5742-4CDA-B335-62497731348A}" type="pres">
      <dgm:prSet presAssocID="{C3CD2DAC-F44B-4D82-9DB0-C32AFCE313A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E19AA3-E059-4991-8930-76AA7413EA6B}" type="pres">
      <dgm:prSet presAssocID="{C3CD2DAC-F44B-4D82-9DB0-C32AFCE313A0}" presName="accent_4" presStyleCnt="0"/>
      <dgm:spPr/>
    </dgm:pt>
    <dgm:pt modelId="{CC792D07-5EB5-4D81-8670-19142F282275}" type="pres">
      <dgm:prSet presAssocID="{C3CD2DAC-F44B-4D82-9DB0-C32AFCE313A0}" presName="accentRepeatNode" presStyleLbl="solidFgAcc1" presStyleIdx="3" presStyleCnt="5"/>
      <dgm:spPr/>
    </dgm:pt>
    <dgm:pt modelId="{952A9BE8-1F86-4B2D-92E1-D4F192059130}" type="pres">
      <dgm:prSet presAssocID="{79ECE8A4-FB13-487C-B617-4A06976281D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9FF1F1-ACD0-45C4-8A3E-86F99B297600}" type="pres">
      <dgm:prSet presAssocID="{79ECE8A4-FB13-487C-B617-4A06976281D0}" presName="accent_5" presStyleCnt="0"/>
      <dgm:spPr/>
    </dgm:pt>
    <dgm:pt modelId="{3A60DFFB-DD9A-4544-9F90-A3A8FF699FBB}" type="pres">
      <dgm:prSet presAssocID="{79ECE8A4-FB13-487C-B617-4A06976281D0}" presName="accentRepeatNode" presStyleLbl="solidFgAcc1" presStyleIdx="4" presStyleCnt="5"/>
      <dgm:spPr/>
    </dgm:pt>
  </dgm:ptLst>
  <dgm:cxnLst>
    <dgm:cxn modelId="{D2C786FB-E065-47EB-8C51-CD72B10FBC71}" type="presOf" srcId="{322507BE-7ED3-4B6F-974C-82801C6744C4}" destId="{96BB2DB5-C72E-4893-A9C9-E76460FCEFCA}" srcOrd="0" destOrd="0" presId="urn:microsoft.com/office/officeart/2008/layout/VerticalCurvedList"/>
    <dgm:cxn modelId="{AB0CA4E8-7274-4CF5-903A-DDF5BC0B6882}" type="presOf" srcId="{79ECE8A4-FB13-487C-B617-4A06976281D0}" destId="{952A9BE8-1F86-4B2D-92E1-D4F192059130}" srcOrd="0" destOrd="0" presId="urn:microsoft.com/office/officeart/2008/layout/VerticalCurvedList"/>
    <dgm:cxn modelId="{CF60BC67-66AB-4988-806D-70384C63C981}" srcId="{FE8E2B8F-3F07-46BD-A098-3E34E7063A18}" destId="{C3CD2DAC-F44B-4D82-9DB0-C32AFCE313A0}" srcOrd="3" destOrd="0" parTransId="{17A1DAA3-1FDC-49A9-9A2F-B9CF5D12F4B5}" sibTransId="{B0B1EC64-A76B-4DEB-A780-114B9841419F}"/>
    <dgm:cxn modelId="{54BBDBC2-36E9-4D94-8668-48F5CC7DD4B5}" type="presOf" srcId="{25258B42-408E-4D4D-954A-BCCB12FF0E61}" destId="{D0EB8BC0-8708-4D9E-85D4-F3AD50D6C123}" srcOrd="0" destOrd="0" presId="urn:microsoft.com/office/officeart/2008/layout/VerticalCurvedList"/>
    <dgm:cxn modelId="{1E48756A-A837-4D1E-92C6-177974431175}" srcId="{FE8E2B8F-3F07-46BD-A098-3E34E7063A18}" destId="{79ECE8A4-FB13-487C-B617-4A06976281D0}" srcOrd="4" destOrd="0" parTransId="{D12E967C-DEF7-4846-B563-347FFB99CFA0}" sibTransId="{E9074122-7D52-433D-A18F-42CA89FBD158}"/>
    <dgm:cxn modelId="{93F14CD1-E3DE-435C-AF89-474509076662}" srcId="{FE8E2B8F-3F07-46BD-A098-3E34E7063A18}" destId="{25258B42-408E-4D4D-954A-BCCB12FF0E61}" srcOrd="1" destOrd="0" parTransId="{53F45A5B-7AD1-47A8-8109-07C50A0842B4}" sibTransId="{CF958A14-C5FE-4090-AA43-D0A3FFA6B86D}"/>
    <dgm:cxn modelId="{7FB1E034-13E1-41AB-841D-9B4AC29F4F98}" srcId="{FE8E2B8F-3F07-46BD-A098-3E34E7063A18}" destId="{322507BE-7ED3-4B6F-974C-82801C6744C4}" srcOrd="0" destOrd="0" parTransId="{90A28AC6-87BD-4AFE-9164-F0E9B857B098}" sibTransId="{08BC4DFB-F377-4F65-8D84-9A31CA282E9B}"/>
    <dgm:cxn modelId="{37EB9FE9-B931-4BA8-960B-3622C0645312}" type="presOf" srcId="{08BC4DFB-F377-4F65-8D84-9A31CA282E9B}" destId="{B4B11841-4DB0-4130-90EF-1AE57B95C00F}" srcOrd="0" destOrd="0" presId="urn:microsoft.com/office/officeart/2008/layout/VerticalCurvedList"/>
    <dgm:cxn modelId="{97AFB1F9-9A54-4DEB-9E71-1A5F50EDE7D3}" srcId="{FE8E2B8F-3F07-46BD-A098-3E34E7063A18}" destId="{C7422214-386B-41FB-A36F-BF1CFBD921B4}" srcOrd="2" destOrd="0" parTransId="{BE019745-3B4B-4EB4-927B-3EC9A0A6FFF0}" sibTransId="{537B956B-44A8-4E81-97E8-224ADB0F60DC}"/>
    <dgm:cxn modelId="{242F697F-51F6-48EE-9DF7-23D3430BBA8B}" type="presOf" srcId="{C3CD2DAC-F44B-4D82-9DB0-C32AFCE313A0}" destId="{AC25E985-5742-4CDA-B335-62497731348A}" srcOrd="0" destOrd="0" presId="urn:microsoft.com/office/officeart/2008/layout/VerticalCurvedList"/>
    <dgm:cxn modelId="{B2DE4F81-DA69-4240-BA78-BD5271AC1D8F}" type="presOf" srcId="{C7422214-386B-41FB-A36F-BF1CFBD921B4}" destId="{2C629206-69E5-4C7C-BD48-A6B49E179054}" srcOrd="0" destOrd="0" presId="urn:microsoft.com/office/officeart/2008/layout/VerticalCurvedList"/>
    <dgm:cxn modelId="{70125D6A-5EC3-4209-9284-FB7D35AAAA48}" type="presOf" srcId="{FE8E2B8F-3F07-46BD-A098-3E34E7063A18}" destId="{98A47236-8468-48E4-AF46-F353BCF19C10}" srcOrd="0" destOrd="0" presId="urn:microsoft.com/office/officeart/2008/layout/VerticalCurvedList"/>
    <dgm:cxn modelId="{B595926F-C976-433F-B454-F3E352156A0F}" type="presParOf" srcId="{98A47236-8468-48E4-AF46-F353BCF19C10}" destId="{CF50EF18-F744-4BA0-8870-5C3BB86922C0}" srcOrd="0" destOrd="0" presId="urn:microsoft.com/office/officeart/2008/layout/VerticalCurvedList"/>
    <dgm:cxn modelId="{32D69757-FBC7-4FD0-AF27-C47D6352A0AE}" type="presParOf" srcId="{CF50EF18-F744-4BA0-8870-5C3BB86922C0}" destId="{8FB8D07C-CF82-4D1D-B4A5-4960B239132B}" srcOrd="0" destOrd="0" presId="urn:microsoft.com/office/officeart/2008/layout/VerticalCurvedList"/>
    <dgm:cxn modelId="{07EA05BA-878F-4DA0-923F-B960289B1F29}" type="presParOf" srcId="{8FB8D07C-CF82-4D1D-B4A5-4960B239132B}" destId="{5CF651BA-B9B3-4464-B9F9-1B0D16B00154}" srcOrd="0" destOrd="0" presId="urn:microsoft.com/office/officeart/2008/layout/VerticalCurvedList"/>
    <dgm:cxn modelId="{BDBF016C-65C7-46CB-920F-C9BDD12A3252}" type="presParOf" srcId="{8FB8D07C-CF82-4D1D-B4A5-4960B239132B}" destId="{B4B11841-4DB0-4130-90EF-1AE57B95C00F}" srcOrd="1" destOrd="0" presId="urn:microsoft.com/office/officeart/2008/layout/VerticalCurvedList"/>
    <dgm:cxn modelId="{C0D15040-4BA6-4EE1-8505-847C0B1E7034}" type="presParOf" srcId="{8FB8D07C-CF82-4D1D-B4A5-4960B239132B}" destId="{65F07430-5ECB-42D6-B266-D7DC77158C95}" srcOrd="2" destOrd="0" presId="urn:microsoft.com/office/officeart/2008/layout/VerticalCurvedList"/>
    <dgm:cxn modelId="{CC8DF189-2976-4DFE-AB45-BA77C8710FEE}" type="presParOf" srcId="{8FB8D07C-CF82-4D1D-B4A5-4960B239132B}" destId="{7D8F1DCC-548D-4B02-AB58-0DF8149E302C}" srcOrd="3" destOrd="0" presId="urn:microsoft.com/office/officeart/2008/layout/VerticalCurvedList"/>
    <dgm:cxn modelId="{B4897F64-09C3-4964-AB27-56B1C3C28790}" type="presParOf" srcId="{CF50EF18-F744-4BA0-8870-5C3BB86922C0}" destId="{96BB2DB5-C72E-4893-A9C9-E76460FCEFCA}" srcOrd="1" destOrd="0" presId="urn:microsoft.com/office/officeart/2008/layout/VerticalCurvedList"/>
    <dgm:cxn modelId="{BA0D64E5-A889-4C07-9A87-C7C687923CC9}" type="presParOf" srcId="{CF50EF18-F744-4BA0-8870-5C3BB86922C0}" destId="{65DB412F-336B-420D-89C0-D69FE9FF583A}" srcOrd="2" destOrd="0" presId="urn:microsoft.com/office/officeart/2008/layout/VerticalCurvedList"/>
    <dgm:cxn modelId="{1F97A088-3124-4954-9C11-66E1262DC6EE}" type="presParOf" srcId="{65DB412F-336B-420D-89C0-D69FE9FF583A}" destId="{20444D4E-0F73-4B13-9546-BA6048EE3C5C}" srcOrd="0" destOrd="0" presId="urn:microsoft.com/office/officeart/2008/layout/VerticalCurvedList"/>
    <dgm:cxn modelId="{A55D9143-5E06-4481-9548-C3572F763568}" type="presParOf" srcId="{CF50EF18-F744-4BA0-8870-5C3BB86922C0}" destId="{D0EB8BC0-8708-4D9E-85D4-F3AD50D6C123}" srcOrd="3" destOrd="0" presId="urn:microsoft.com/office/officeart/2008/layout/VerticalCurvedList"/>
    <dgm:cxn modelId="{A5C63A25-00D1-480B-BCAF-00E37BD3BFD5}" type="presParOf" srcId="{CF50EF18-F744-4BA0-8870-5C3BB86922C0}" destId="{444F4CB9-2F98-4F0E-9480-A6C3522E0FE1}" srcOrd="4" destOrd="0" presId="urn:microsoft.com/office/officeart/2008/layout/VerticalCurvedList"/>
    <dgm:cxn modelId="{AC9933EE-9B25-4A27-8099-51D3571A40E1}" type="presParOf" srcId="{444F4CB9-2F98-4F0E-9480-A6C3522E0FE1}" destId="{3E70CBCC-1237-4CB7-9A58-595D5C6B3122}" srcOrd="0" destOrd="0" presId="urn:microsoft.com/office/officeart/2008/layout/VerticalCurvedList"/>
    <dgm:cxn modelId="{10938610-7E73-4DFB-B21E-346D5B6D32AD}" type="presParOf" srcId="{CF50EF18-F744-4BA0-8870-5C3BB86922C0}" destId="{2C629206-69E5-4C7C-BD48-A6B49E179054}" srcOrd="5" destOrd="0" presId="urn:microsoft.com/office/officeart/2008/layout/VerticalCurvedList"/>
    <dgm:cxn modelId="{97C067B6-F7C0-420D-9305-4F02F665A106}" type="presParOf" srcId="{CF50EF18-F744-4BA0-8870-5C3BB86922C0}" destId="{87AC3D8F-3F98-4D46-A333-99E6C082FC85}" srcOrd="6" destOrd="0" presId="urn:microsoft.com/office/officeart/2008/layout/VerticalCurvedList"/>
    <dgm:cxn modelId="{E271E78B-DB78-4A72-999C-75B453750F12}" type="presParOf" srcId="{87AC3D8F-3F98-4D46-A333-99E6C082FC85}" destId="{C897141C-7BA0-45E4-9E65-0710FFF7117F}" srcOrd="0" destOrd="0" presId="urn:microsoft.com/office/officeart/2008/layout/VerticalCurvedList"/>
    <dgm:cxn modelId="{C3302FBA-C1D5-4DD5-B4A6-4051EC3819E4}" type="presParOf" srcId="{CF50EF18-F744-4BA0-8870-5C3BB86922C0}" destId="{AC25E985-5742-4CDA-B335-62497731348A}" srcOrd="7" destOrd="0" presId="urn:microsoft.com/office/officeart/2008/layout/VerticalCurvedList"/>
    <dgm:cxn modelId="{31326377-CB91-4C98-B17A-83B839111F54}" type="presParOf" srcId="{CF50EF18-F744-4BA0-8870-5C3BB86922C0}" destId="{11E19AA3-E059-4991-8930-76AA7413EA6B}" srcOrd="8" destOrd="0" presId="urn:microsoft.com/office/officeart/2008/layout/VerticalCurvedList"/>
    <dgm:cxn modelId="{AD7DB8EB-E5B0-4003-935A-D361F049A105}" type="presParOf" srcId="{11E19AA3-E059-4991-8930-76AA7413EA6B}" destId="{CC792D07-5EB5-4D81-8670-19142F282275}" srcOrd="0" destOrd="0" presId="urn:microsoft.com/office/officeart/2008/layout/VerticalCurvedList"/>
    <dgm:cxn modelId="{82A32E8E-299C-42DB-A8DF-3FAA88C51150}" type="presParOf" srcId="{CF50EF18-F744-4BA0-8870-5C3BB86922C0}" destId="{952A9BE8-1F86-4B2D-92E1-D4F192059130}" srcOrd="9" destOrd="0" presId="urn:microsoft.com/office/officeart/2008/layout/VerticalCurvedList"/>
    <dgm:cxn modelId="{A9E10105-D714-4607-9FB1-9D066D466F32}" type="presParOf" srcId="{CF50EF18-F744-4BA0-8870-5C3BB86922C0}" destId="{069FF1F1-ACD0-45C4-8A3E-86F99B297600}" srcOrd="10" destOrd="0" presId="urn:microsoft.com/office/officeart/2008/layout/VerticalCurvedList"/>
    <dgm:cxn modelId="{45490B00-D06B-43EB-9268-2EDCAE061CDF}" type="presParOf" srcId="{069FF1F1-ACD0-45C4-8A3E-86F99B297600}" destId="{3A60DFFB-DD9A-4544-9F90-A3A8FF699F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1ED42E-6A4F-4155-BEB0-5D492BAE5811}" type="doc">
      <dgm:prSet loTypeId="urn:microsoft.com/office/officeart/2009/layout/CircleArrowProcess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9328FDF1-1B90-4B2C-AAAB-5C9434FAF967}">
      <dgm:prSet phldrT="[Texto]" custT="1"/>
      <dgm:spPr/>
      <dgm:t>
        <a:bodyPr/>
        <a:lstStyle/>
        <a:p>
          <a:r>
            <a:rPr lang="es-EC" sz="2000" dirty="0" smtClean="0"/>
            <a:t>Gran aporte a la institución</a:t>
          </a:r>
          <a:endParaRPr lang="es-EC" sz="2000" dirty="0"/>
        </a:p>
      </dgm:t>
    </dgm:pt>
    <dgm:pt modelId="{8558C1D0-4136-43D3-91C1-81529B66C6D1}" type="parTrans" cxnId="{311C9C0F-045D-449F-8D25-5280CA7EC70B}">
      <dgm:prSet/>
      <dgm:spPr/>
      <dgm:t>
        <a:bodyPr/>
        <a:lstStyle/>
        <a:p>
          <a:endParaRPr lang="es-EC"/>
        </a:p>
      </dgm:t>
    </dgm:pt>
    <dgm:pt modelId="{CE9E295F-B3D0-4653-B999-D7366CE05A3B}" type="sibTrans" cxnId="{311C9C0F-045D-449F-8D25-5280CA7EC70B}">
      <dgm:prSet/>
      <dgm:spPr/>
      <dgm:t>
        <a:bodyPr/>
        <a:lstStyle/>
        <a:p>
          <a:endParaRPr lang="es-EC"/>
        </a:p>
      </dgm:t>
    </dgm:pt>
    <dgm:pt modelId="{4DDCC818-9A78-420F-A8E8-3422A4B2B86C}">
      <dgm:prSet phldrT="[Texto]" custT="1"/>
      <dgm:spPr/>
      <dgm:t>
        <a:bodyPr/>
        <a:lstStyle/>
        <a:p>
          <a:r>
            <a:rPr lang="es-EC" sz="2000" dirty="0" smtClean="0"/>
            <a:t>Preparación continua del personal</a:t>
          </a:r>
          <a:endParaRPr lang="es-EC" sz="2000" dirty="0"/>
        </a:p>
      </dgm:t>
    </dgm:pt>
    <dgm:pt modelId="{86882AF1-BC01-44A2-9D8D-4DFCC67311FC}" type="parTrans" cxnId="{B3155F71-744C-4CEC-86A0-E91332637DB6}">
      <dgm:prSet/>
      <dgm:spPr/>
      <dgm:t>
        <a:bodyPr/>
        <a:lstStyle/>
        <a:p>
          <a:endParaRPr lang="es-EC"/>
        </a:p>
      </dgm:t>
    </dgm:pt>
    <dgm:pt modelId="{853D5749-47A6-4078-BD86-D57A1B8F60BD}" type="sibTrans" cxnId="{B3155F71-744C-4CEC-86A0-E91332637DB6}">
      <dgm:prSet/>
      <dgm:spPr/>
      <dgm:t>
        <a:bodyPr/>
        <a:lstStyle/>
        <a:p>
          <a:endParaRPr lang="es-EC"/>
        </a:p>
      </dgm:t>
    </dgm:pt>
    <dgm:pt modelId="{7526B453-BCF3-4468-8773-ADD154D14642}">
      <dgm:prSet phldrT="[Texto]" custT="1"/>
      <dgm:spPr/>
      <dgm:t>
        <a:bodyPr/>
        <a:lstStyle/>
        <a:p>
          <a:r>
            <a:rPr lang="es-EC" sz="2000" dirty="0" smtClean="0"/>
            <a:t>Ejecución de procedimientos </a:t>
          </a:r>
          <a:endParaRPr lang="es-EC" sz="2000" dirty="0"/>
        </a:p>
      </dgm:t>
    </dgm:pt>
    <dgm:pt modelId="{A91E3B4F-7363-43FC-8B64-B58384A4A3FF}" type="parTrans" cxnId="{5EC0C739-0163-462E-9110-5EFBBCF116E5}">
      <dgm:prSet/>
      <dgm:spPr/>
      <dgm:t>
        <a:bodyPr/>
        <a:lstStyle/>
        <a:p>
          <a:endParaRPr lang="es-EC"/>
        </a:p>
      </dgm:t>
    </dgm:pt>
    <dgm:pt modelId="{D97AA229-41BE-44F3-BABF-427CF0A540D3}" type="sibTrans" cxnId="{5EC0C739-0163-462E-9110-5EFBBCF116E5}">
      <dgm:prSet/>
      <dgm:spPr/>
      <dgm:t>
        <a:bodyPr/>
        <a:lstStyle/>
        <a:p>
          <a:endParaRPr lang="es-EC"/>
        </a:p>
      </dgm:t>
    </dgm:pt>
    <dgm:pt modelId="{A275976D-87B6-45B3-9370-5E7F849E5318}" type="pres">
      <dgm:prSet presAssocID="{421ED42E-6A4F-4155-BEB0-5D492BAE5811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02E5B32-7645-4320-8D07-205B0AAA7113}" type="pres">
      <dgm:prSet presAssocID="{9328FDF1-1B90-4B2C-AAAB-5C9434FAF967}" presName="Accent1" presStyleCnt="0"/>
      <dgm:spPr/>
    </dgm:pt>
    <dgm:pt modelId="{B8F1C3DF-F101-4BEE-B19E-BB0633C9B329}" type="pres">
      <dgm:prSet presAssocID="{9328FDF1-1B90-4B2C-AAAB-5C9434FAF967}" presName="Accent" presStyleLbl="node1" presStyleIdx="0" presStyleCnt="3"/>
      <dgm:spPr/>
    </dgm:pt>
    <dgm:pt modelId="{9E401EF4-F514-401D-9601-44BA5578CC62}" type="pres">
      <dgm:prSet presAssocID="{9328FDF1-1B90-4B2C-AAAB-5C9434FAF967}" presName="Parent1" presStyleLbl="revTx" presStyleIdx="0" presStyleCnt="3" custScaleY="189560" custLinFactNeighborX="-2286" custLinFactNeighborY="-106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A731BF-5AAF-4626-AFC7-269F8CBA8EB6}" type="pres">
      <dgm:prSet presAssocID="{4DDCC818-9A78-420F-A8E8-3422A4B2B86C}" presName="Accent2" presStyleCnt="0"/>
      <dgm:spPr/>
    </dgm:pt>
    <dgm:pt modelId="{5E77A370-9D6D-4B06-9233-7A8944A49532}" type="pres">
      <dgm:prSet presAssocID="{4DDCC818-9A78-420F-A8E8-3422A4B2B86C}" presName="Accent" presStyleLbl="node1" presStyleIdx="1" presStyleCnt="3"/>
      <dgm:spPr/>
    </dgm:pt>
    <dgm:pt modelId="{5E36341A-71C5-4C56-93BF-4373ABAD9EA3}" type="pres">
      <dgm:prSet presAssocID="{4DDCC818-9A78-420F-A8E8-3422A4B2B86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D5C4B9-6752-40CD-A93D-5F0090FB3D72}" type="pres">
      <dgm:prSet presAssocID="{7526B453-BCF3-4468-8773-ADD154D14642}" presName="Accent3" presStyleCnt="0"/>
      <dgm:spPr/>
    </dgm:pt>
    <dgm:pt modelId="{E72EFAF1-FC25-49F5-9F2C-7F8410E5F076}" type="pres">
      <dgm:prSet presAssocID="{7526B453-BCF3-4468-8773-ADD154D14642}" presName="Accent" presStyleLbl="node1" presStyleIdx="2" presStyleCnt="3"/>
      <dgm:spPr/>
    </dgm:pt>
    <dgm:pt modelId="{A1A66271-BC00-446F-BF84-EE137F70BA65}" type="pres">
      <dgm:prSet presAssocID="{7526B453-BCF3-4468-8773-ADD154D14642}" presName="Parent3" presStyleLbl="revTx" presStyleIdx="2" presStyleCnt="3" custScaleX="136992" custScaleY="149041" custLinFactNeighborX="0" custLinFactNeighborY="-213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842D27F-A9EB-4474-833D-D6C872B943DF}" type="presOf" srcId="{4DDCC818-9A78-420F-A8E8-3422A4B2B86C}" destId="{5E36341A-71C5-4C56-93BF-4373ABAD9EA3}" srcOrd="0" destOrd="0" presId="urn:microsoft.com/office/officeart/2009/layout/CircleArrowProcess"/>
    <dgm:cxn modelId="{5EC0C739-0163-462E-9110-5EFBBCF116E5}" srcId="{421ED42E-6A4F-4155-BEB0-5D492BAE5811}" destId="{7526B453-BCF3-4468-8773-ADD154D14642}" srcOrd="2" destOrd="0" parTransId="{A91E3B4F-7363-43FC-8B64-B58384A4A3FF}" sibTransId="{D97AA229-41BE-44F3-BABF-427CF0A540D3}"/>
    <dgm:cxn modelId="{C74D1A1A-5D3A-4C1E-A81F-68AA952006B2}" type="presOf" srcId="{421ED42E-6A4F-4155-BEB0-5D492BAE5811}" destId="{A275976D-87B6-45B3-9370-5E7F849E5318}" srcOrd="0" destOrd="0" presId="urn:microsoft.com/office/officeart/2009/layout/CircleArrowProcess"/>
    <dgm:cxn modelId="{1A4A7553-C762-4616-B6B0-4AF8CB8A40FB}" type="presOf" srcId="{7526B453-BCF3-4468-8773-ADD154D14642}" destId="{A1A66271-BC00-446F-BF84-EE137F70BA65}" srcOrd="0" destOrd="0" presId="urn:microsoft.com/office/officeart/2009/layout/CircleArrowProcess"/>
    <dgm:cxn modelId="{964DB59F-8E12-41AE-B4B3-A79E82C21AB7}" type="presOf" srcId="{9328FDF1-1B90-4B2C-AAAB-5C9434FAF967}" destId="{9E401EF4-F514-401D-9601-44BA5578CC62}" srcOrd="0" destOrd="0" presId="urn:microsoft.com/office/officeart/2009/layout/CircleArrowProcess"/>
    <dgm:cxn modelId="{311C9C0F-045D-449F-8D25-5280CA7EC70B}" srcId="{421ED42E-6A4F-4155-BEB0-5D492BAE5811}" destId="{9328FDF1-1B90-4B2C-AAAB-5C9434FAF967}" srcOrd="0" destOrd="0" parTransId="{8558C1D0-4136-43D3-91C1-81529B66C6D1}" sibTransId="{CE9E295F-B3D0-4653-B999-D7366CE05A3B}"/>
    <dgm:cxn modelId="{B3155F71-744C-4CEC-86A0-E91332637DB6}" srcId="{421ED42E-6A4F-4155-BEB0-5D492BAE5811}" destId="{4DDCC818-9A78-420F-A8E8-3422A4B2B86C}" srcOrd="1" destOrd="0" parTransId="{86882AF1-BC01-44A2-9D8D-4DFCC67311FC}" sibTransId="{853D5749-47A6-4078-BD86-D57A1B8F60BD}"/>
    <dgm:cxn modelId="{497D9C20-8781-4CB0-844F-B3394771C76E}" type="presParOf" srcId="{A275976D-87B6-45B3-9370-5E7F849E5318}" destId="{502E5B32-7645-4320-8D07-205B0AAA7113}" srcOrd="0" destOrd="0" presId="urn:microsoft.com/office/officeart/2009/layout/CircleArrowProcess"/>
    <dgm:cxn modelId="{01043D89-99D2-4C73-B895-60E4141A29B3}" type="presParOf" srcId="{502E5B32-7645-4320-8D07-205B0AAA7113}" destId="{B8F1C3DF-F101-4BEE-B19E-BB0633C9B329}" srcOrd="0" destOrd="0" presId="urn:microsoft.com/office/officeart/2009/layout/CircleArrowProcess"/>
    <dgm:cxn modelId="{97F3F6D9-BA50-4CE0-9FE3-85C71C6B7359}" type="presParOf" srcId="{A275976D-87B6-45B3-9370-5E7F849E5318}" destId="{9E401EF4-F514-401D-9601-44BA5578CC62}" srcOrd="1" destOrd="0" presId="urn:microsoft.com/office/officeart/2009/layout/CircleArrowProcess"/>
    <dgm:cxn modelId="{22E02644-B6F2-45A9-AE64-A5CE64E4E9D8}" type="presParOf" srcId="{A275976D-87B6-45B3-9370-5E7F849E5318}" destId="{F6A731BF-5AAF-4626-AFC7-269F8CBA8EB6}" srcOrd="2" destOrd="0" presId="urn:microsoft.com/office/officeart/2009/layout/CircleArrowProcess"/>
    <dgm:cxn modelId="{CE36E573-0232-4AD1-A56B-98715171269F}" type="presParOf" srcId="{F6A731BF-5AAF-4626-AFC7-269F8CBA8EB6}" destId="{5E77A370-9D6D-4B06-9233-7A8944A49532}" srcOrd="0" destOrd="0" presId="urn:microsoft.com/office/officeart/2009/layout/CircleArrowProcess"/>
    <dgm:cxn modelId="{6C945ABC-F24A-4C22-8514-A13D39100592}" type="presParOf" srcId="{A275976D-87B6-45B3-9370-5E7F849E5318}" destId="{5E36341A-71C5-4C56-93BF-4373ABAD9EA3}" srcOrd="3" destOrd="0" presId="urn:microsoft.com/office/officeart/2009/layout/CircleArrowProcess"/>
    <dgm:cxn modelId="{C2487F15-7F40-4598-AE17-B1B7E372BE59}" type="presParOf" srcId="{A275976D-87B6-45B3-9370-5E7F849E5318}" destId="{6DD5C4B9-6752-40CD-A93D-5F0090FB3D72}" srcOrd="4" destOrd="0" presId="urn:microsoft.com/office/officeart/2009/layout/CircleArrowProcess"/>
    <dgm:cxn modelId="{1A5978C4-1FFF-4D35-AAE2-33D006ABB4CA}" type="presParOf" srcId="{6DD5C4B9-6752-40CD-A93D-5F0090FB3D72}" destId="{E72EFAF1-FC25-49F5-9F2C-7F8410E5F076}" srcOrd="0" destOrd="0" presId="urn:microsoft.com/office/officeart/2009/layout/CircleArrowProcess"/>
    <dgm:cxn modelId="{159584DC-6678-431F-A7DB-E5082CB988EE}" type="presParOf" srcId="{A275976D-87B6-45B3-9370-5E7F849E5318}" destId="{A1A66271-BC00-446F-BF84-EE137F70BA6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F1071B9-C201-4D28-98A7-CEA3B7C313CB}" type="doc">
      <dgm:prSet loTypeId="urn:microsoft.com/office/officeart/2005/8/layout/list1" loCatId="list" qsTypeId="urn:microsoft.com/office/officeart/2005/8/quickstyle/3d4" qsCatId="3D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E8B4E7F1-A7E2-4ACE-9657-F9DADE1A9805}">
      <dgm:prSet phldrT="[Texto]" custT="1"/>
      <dgm:spPr/>
      <dgm:t>
        <a:bodyPr/>
        <a:lstStyle/>
        <a:p>
          <a:pPr algn="just"/>
          <a:r>
            <a:rPr lang="es-ES" sz="2400" dirty="0" smtClean="0"/>
            <a:t>La información genero los insumos necesarios  para la implementación  de  un CD interactivo.</a:t>
          </a:r>
          <a:endParaRPr lang="es-EC" sz="2400" dirty="0"/>
        </a:p>
      </dgm:t>
    </dgm:pt>
    <dgm:pt modelId="{EB1919B3-4BC9-488F-8A9B-FAAA2BD760F9}" type="sibTrans" cxnId="{A04C6190-2148-4DE3-8DDE-ABD20AD5A140}">
      <dgm:prSet/>
      <dgm:spPr/>
      <dgm:t>
        <a:bodyPr/>
        <a:lstStyle/>
        <a:p>
          <a:endParaRPr lang="es-EC"/>
        </a:p>
      </dgm:t>
    </dgm:pt>
    <dgm:pt modelId="{D9A5E1BD-51E4-49D4-BB34-0B0E846365E2}" type="parTrans" cxnId="{A04C6190-2148-4DE3-8DDE-ABD20AD5A140}">
      <dgm:prSet/>
      <dgm:spPr/>
      <dgm:t>
        <a:bodyPr/>
        <a:lstStyle/>
        <a:p>
          <a:endParaRPr lang="es-EC"/>
        </a:p>
      </dgm:t>
    </dgm:pt>
    <dgm:pt modelId="{975623BC-3C5F-4B2B-BC75-5E4D266ECFCC}">
      <dgm:prSet custT="1"/>
      <dgm:spPr/>
      <dgm:t>
        <a:bodyPr/>
        <a:lstStyle/>
        <a:p>
          <a:pPr algn="l"/>
          <a:r>
            <a:rPr lang="es-ES" sz="2400" dirty="0" smtClean="0"/>
            <a:t>Obtendrá información a partir del personal de Oficiales, Guardiamarinas y Tripulación embarcada  en el crucero internacional</a:t>
          </a:r>
          <a:r>
            <a:rPr lang="es-ES" sz="2800" dirty="0" smtClean="0"/>
            <a:t>.</a:t>
          </a:r>
          <a:endParaRPr lang="es-EC" sz="2800" dirty="0"/>
        </a:p>
      </dgm:t>
    </dgm:pt>
    <dgm:pt modelId="{19C69784-E23C-4F51-973E-66B3CB274836}" type="parTrans" cxnId="{85066FF8-E8E0-41E3-B77E-CDF1CB286A36}">
      <dgm:prSet/>
      <dgm:spPr/>
      <dgm:t>
        <a:bodyPr/>
        <a:lstStyle/>
        <a:p>
          <a:endParaRPr lang="es-EC"/>
        </a:p>
      </dgm:t>
    </dgm:pt>
    <dgm:pt modelId="{88B76B24-9A7D-4879-A360-4E7179AC35D1}" type="sibTrans" cxnId="{85066FF8-E8E0-41E3-B77E-CDF1CB286A36}">
      <dgm:prSet/>
      <dgm:spPr/>
      <dgm:t>
        <a:bodyPr/>
        <a:lstStyle/>
        <a:p>
          <a:endParaRPr lang="es-EC"/>
        </a:p>
      </dgm:t>
    </dgm:pt>
    <dgm:pt modelId="{4AA792C3-4819-47FD-95A4-CB1EE443ADA3}" type="pres">
      <dgm:prSet presAssocID="{CF1071B9-C201-4D28-98A7-CEA3B7C313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709656-EDB6-4A3C-B41B-DB0EB4F08E34}" type="pres">
      <dgm:prSet presAssocID="{E8B4E7F1-A7E2-4ACE-9657-F9DADE1A9805}" presName="parentLin" presStyleCnt="0"/>
      <dgm:spPr/>
    </dgm:pt>
    <dgm:pt modelId="{A53762E9-7197-4105-96DE-0D78FCC880CF}" type="pres">
      <dgm:prSet presAssocID="{E8B4E7F1-A7E2-4ACE-9657-F9DADE1A9805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1DD1F945-1362-4932-AE64-E29274AAE2B7}" type="pres">
      <dgm:prSet presAssocID="{E8B4E7F1-A7E2-4ACE-9657-F9DADE1A9805}" presName="parentText" presStyleLbl="node1" presStyleIdx="0" presStyleCnt="2" custScaleX="128080" custScaleY="11111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0C0663-71CD-4BE8-8DD7-8DE01AF70384}" type="pres">
      <dgm:prSet presAssocID="{E8B4E7F1-A7E2-4ACE-9657-F9DADE1A9805}" presName="negativeSpace" presStyleCnt="0"/>
      <dgm:spPr/>
    </dgm:pt>
    <dgm:pt modelId="{D4773DFF-8411-4A6F-941D-84EB3B6B2E71}" type="pres">
      <dgm:prSet presAssocID="{E8B4E7F1-A7E2-4ACE-9657-F9DADE1A9805}" presName="childText" presStyleLbl="conFgAcc1" presStyleIdx="0" presStyleCnt="2">
        <dgm:presLayoutVars>
          <dgm:bulletEnabled val="1"/>
        </dgm:presLayoutVars>
      </dgm:prSet>
      <dgm:spPr/>
    </dgm:pt>
    <dgm:pt modelId="{BF86BDBF-60B9-4308-9C05-CD8A36677607}" type="pres">
      <dgm:prSet presAssocID="{EB1919B3-4BC9-488F-8A9B-FAAA2BD760F9}" presName="spaceBetweenRectangles" presStyleCnt="0"/>
      <dgm:spPr/>
    </dgm:pt>
    <dgm:pt modelId="{B6820D0A-EF86-42AC-9AF4-CA240F91674A}" type="pres">
      <dgm:prSet presAssocID="{975623BC-3C5F-4B2B-BC75-5E4D266ECFCC}" presName="parentLin" presStyleCnt="0"/>
      <dgm:spPr/>
    </dgm:pt>
    <dgm:pt modelId="{AC814651-702A-4C98-BAC8-A5E4584A9430}" type="pres">
      <dgm:prSet presAssocID="{975623BC-3C5F-4B2B-BC75-5E4D266ECFCC}" presName="parentLeftMargin" presStyleLbl="node1" presStyleIdx="0" presStyleCnt="2"/>
      <dgm:spPr/>
      <dgm:t>
        <a:bodyPr/>
        <a:lstStyle/>
        <a:p>
          <a:endParaRPr lang="es-EC"/>
        </a:p>
      </dgm:t>
    </dgm:pt>
    <dgm:pt modelId="{DB5437CD-9C20-4CF6-94D8-494EBF265473}" type="pres">
      <dgm:prSet presAssocID="{975623BC-3C5F-4B2B-BC75-5E4D266ECFCC}" presName="parentText" presStyleLbl="node1" presStyleIdx="1" presStyleCnt="2" custScaleX="128011" custScaleY="12169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82B400-44AF-4B7D-A1B0-A2300DD99D31}" type="pres">
      <dgm:prSet presAssocID="{975623BC-3C5F-4B2B-BC75-5E4D266ECFCC}" presName="negativeSpace" presStyleCnt="0"/>
      <dgm:spPr/>
    </dgm:pt>
    <dgm:pt modelId="{E97DDFED-A667-408C-98B1-89E33BB8FDD2}" type="pres">
      <dgm:prSet presAssocID="{975623BC-3C5F-4B2B-BC75-5E4D266ECFC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A04C6190-2148-4DE3-8DDE-ABD20AD5A140}" srcId="{CF1071B9-C201-4D28-98A7-CEA3B7C313CB}" destId="{E8B4E7F1-A7E2-4ACE-9657-F9DADE1A9805}" srcOrd="0" destOrd="0" parTransId="{D9A5E1BD-51E4-49D4-BB34-0B0E846365E2}" sibTransId="{EB1919B3-4BC9-488F-8A9B-FAAA2BD760F9}"/>
    <dgm:cxn modelId="{A77509DF-C327-43A8-92A1-EC4FD24E3A6D}" type="presOf" srcId="{E8B4E7F1-A7E2-4ACE-9657-F9DADE1A9805}" destId="{1DD1F945-1362-4932-AE64-E29274AAE2B7}" srcOrd="1" destOrd="0" presId="urn:microsoft.com/office/officeart/2005/8/layout/list1"/>
    <dgm:cxn modelId="{32532015-B9AB-4E51-B265-35A626D1FE35}" type="presOf" srcId="{E8B4E7F1-A7E2-4ACE-9657-F9DADE1A9805}" destId="{A53762E9-7197-4105-96DE-0D78FCC880CF}" srcOrd="0" destOrd="0" presId="urn:microsoft.com/office/officeart/2005/8/layout/list1"/>
    <dgm:cxn modelId="{85066FF8-E8E0-41E3-B77E-CDF1CB286A36}" srcId="{CF1071B9-C201-4D28-98A7-CEA3B7C313CB}" destId="{975623BC-3C5F-4B2B-BC75-5E4D266ECFCC}" srcOrd="1" destOrd="0" parTransId="{19C69784-E23C-4F51-973E-66B3CB274836}" sibTransId="{88B76B24-9A7D-4879-A360-4E7179AC35D1}"/>
    <dgm:cxn modelId="{8B3F8F3E-757E-41A0-A4E1-0D94EA46D85A}" type="presOf" srcId="{CF1071B9-C201-4D28-98A7-CEA3B7C313CB}" destId="{4AA792C3-4819-47FD-95A4-CB1EE443ADA3}" srcOrd="0" destOrd="0" presId="urn:microsoft.com/office/officeart/2005/8/layout/list1"/>
    <dgm:cxn modelId="{C6071FD8-4240-436F-89CF-189DD98FDE6C}" type="presOf" srcId="{975623BC-3C5F-4B2B-BC75-5E4D266ECFCC}" destId="{AC814651-702A-4C98-BAC8-A5E4584A9430}" srcOrd="0" destOrd="0" presId="urn:microsoft.com/office/officeart/2005/8/layout/list1"/>
    <dgm:cxn modelId="{DD371037-C5B5-4FE9-BA43-172F7408F2D7}" type="presOf" srcId="{975623BC-3C5F-4B2B-BC75-5E4D266ECFCC}" destId="{DB5437CD-9C20-4CF6-94D8-494EBF265473}" srcOrd="1" destOrd="0" presId="urn:microsoft.com/office/officeart/2005/8/layout/list1"/>
    <dgm:cxn modelId="{A32AEBAF-7E4F-4079-B914-D65977C953A3}" type="presParOf" srcId="{4AA792C3-4819-47FD-95A4-CB1EE443ADA3}" destId="{B0709656-EDB6-4A3C-B41B-DB0EB4F08E34}" srcOrd="0" destOrd="0" presId="urn:microsoft.com/office/officeart/2005/8/layout/list1"/>
    <dgm:cxn modelId="{BD703700-D7C4-407C-8DBF-F954610115A6}" type="presParOf" srcId="{B0709656-EDB6-4A3C-B41B-DB0EB4F08E34}" destId="{A53762E9-7197-4105-96DE-0D78FCC880CF}" srcOrd="0" destOrd="0" presId="urn:microsoft.com/office/officeart/2005/8/layout/list1"/>
    <dgm:cxn modelId="{91384461-E51C-4566-A28D-38DC2E1C0B40}" type="presParOf" srcId="{B0709656-EDB6-4A3C-B41B-DB0EB4F08E34}" destId="{1DD1F945-1362-4932-AE64-E29274AAE2B7}" srcOrd="1" destOrd="0" presId="urn:microsoft.com/office/officeart/2005/8/layout/list1"/>
    <dgm:cxn modelId="{7B81034B-2A31-4B94-B4F6-8EAE251055C2}" type="presParOf" srcId="{4AA792C3-4819-47FD-95A4-CB1EE443ADA3}" destId="{BF0C0663-71CD-4BE8-8DD7-8DE01AF70384}" srcOrd="1" destOrd="0" presId="urn:microsoft.com/office/officeart/2005/8/layout/list1"/>
    <dgm:cxn modelId="{47817A87-AB69-446F-B8C8-870B4AFB0D3E}" type="presParOf" srcId="{4AA792C3-4819-47FD-95A4-CB1EE443ADA3}" destId="{D4773DFF-8411-4A6F-941D-84EB3B6B2E71}" srcOrd="2" destOrd="0" presId="urn:microsoft.com/office/officeart/2005/8/layout/list1"/>
    <dgm:cxn modelId="{3699F41D-B470-4E8C-BDAF-E2EABC461AD1}" type="presParOf" srcId="{4AA792C3-4819-47FD-95A4-CB1EE443ADA3}" destId="{BF86BDBF-60B9-4308-9C05-CD8A36677607}" srcOrd="3" destOrd="0" presId="urn:microsoft.com/office/officeart/2005/8/layout/list1"/>
    <dgm:cxn modelId="{5E9B6A5F-BEFC-4148-8A87-F7C21CEF30EB}" type="presParOf" srcId="{4AA792C3-4819-47FD-95A4-CB1EE443ADA3}" destId="{B6820D0A-EF86-42AC-9AF4-CA240F91674A}" srcOrd="4" destOrd="0" presId="urn:microsoft.com/office/officeart/2005/8/layout/list1"/>
    <dgm:cxn modelId="{39A7949E-9CA2-4BA8-AA5B-A0C8792EA95D}" type="presParOf" srcId="{B6820D0A-EF86-42AC-9AF4-CA240F91674A}" destId="{AC814651-702A-4C98-BAC8-A5E4584A9430}" srcOrd="0" destOrd="0" presId="urn:microsoft.com/office/officeart/2005/8/layout/list1"/>
    <dgm:cxn modelId="{C1ECFF43-B764-41D8-B484-D03ED7BB84E8}" type="presParOf" srcId="{B6820D0A-EF86-42AC-9AF4-CA240F91674A}" destId="{DB5437CD-9C20-4CF6-94D8-494EBF265473}" srcOrd="1" destOrd="0" presId="urn:microsoft.com/office/officeart/2005/8/layout/list1"/>
    <dgm:cxn modelId="{5DFCD179-A674-40A9-8EA6-57E010AB811B}" type="presParOf" srcId="{4AA792C3-4819-47FD-95A4-CB1EE443ADA3}" destId="{2882B400-44AF-4B7D-A1B0-A2300DD99D31}" srcOrd="5" destOrd="0" presId="urn:microsoft.com/office/officeart/2005/8/layout/list1"/>
    <dgm:cxn modelId="{3D1E396C-8CCF-406D-9720-C248F5BE7D7D}" type="presParOf" srcId="{4AA792C3-4819-47FD-95A4-CB1EE443ADA3}" destId="{E97DDFED-A667-408C-98B1-89E33BB8FDD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0314656-FBBE-4849-A955-C50674D9E88F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2B5A65D-F438-4FD6-A12C-239DF5753FA5}">
      <dgm:prSet/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E6E050E3-9875-4961-98E4-168D34F064BA}" type="sibTrans" cxnId="{2984781A-C411-4D56-8461-64FE6EBBD4E6}">
      <dgm:prSet/>
      <dgm:spPr/>
      <dgm:t>
        <a:bodyPr/>
        <a:lstStyle/>
        <a:p>
          <a:endParaRPr lang="es-EC"/>
        </a:p>
      </dgm:t>
    </dgm:pt>
    <dgm:pt modelId="{E3FEAF12-291D-425C-9422-8A644BE48325}" type="parTrans" cxnId="{2984781A-C411-4D56-8461-64FE6EBBD4E6}">
      <dgm:prSet/>
      <dgm:spPr/>
      <dgm:t>
        <a:bodyPr/>
        <a:lstStyle/>
        <a:p>
          <a:endParaRPr lang="es-EC"/>
        </a:p>
      </dgm:t>
    </dgm:pt>
    <dgm:pt modelId="{84401633-B916-4E4A-8227-94B0ADE048C1}">
      <dgm:prSet phldrT="[Texto]" phldr="1"/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BC714D11-2643-4B2B-93D8-045751D13065}" type="sibTrans" cxnId="{9CC959BF-69EC-48BF-B95A-0080E083F753}">
      <dgm:prSet/>
      <dgm:spPr/>
      <dgm:t>
        <a:bodyPr/>
        <a:lstStyle/>
        <a:p>
          <a:endParaRPr lang="es-EC"/>
        </a:p>
      </dgm:t>
    </dgm:pt>
    <dgm:pt modelId="{3B43364D-C444-4ECA-BBE2-BC8AF1727C61}" type="parTrans" cxnId="{9CC959BF-69EC-48BF-B95A-0080E083F753}">
      <dgm:prSet/>
      <dgm:spPr/>
      <dgm:t>
        <a:bodyPr/>
        <a:lstStyle/>
        <a:p>
          <a:endParaRPr lang="es-EC"/>
        </a:p>
      </dgm:t>
    </dgm:pt>
    <dgm:pt modelId="{C75EB4C3-E48C-49ED-91D4-C6CB2F69597A}">
      <dgm:prSet/>
      <dgm:spPr>
        <a:noFill/>
        <a:ln>
          <a:noFill/>
        </a:ln>
      </dgm:spPr>
      <dgm:t>
        <a:bodyPr/>
        <a:lstStyle/>
        <a:p>
          <a:endParaRPr lang="es-EC"/>
        </a:p>
      </dgm:t>
    </dgm:pt>
    <dgm:pt modelId="{93A3EDA7-7F0E-4EF3-BEEA-854CA5A29F18}" type="parTrans" cxnId="{C0049CA0-037E-4EE7-89DA-FF5F8C9B32F2}">
      <dgm:prSet/>
      <dgm:spPr/>
      <dgm:t>
        <a:bodyPr/>
        <a:lstStyle/>
        <a:p>
          <a:endParaRPr lang="es-EC"/>
        </a:p>
      </dgm:t>
    </dgm:pt>
    <dgm:pt modelId="{1D4E7E72-2F7A-4C4D-96FA-37519F4B2D5E}" type="sibTrans" cxnId="{C0049CA0-037E-4EE7-89DA-FF5F8C9B32F2}">
      <dgm:prSet/>
      <dgm:spPr/>
      <dgm:t>
        <a:bodyPr/>
        <a:lstStyle/>
        <a:p>
          <a:endParaRPr lang="es-EC"/>
        </a:p>
      </dgm:t>
    </dgm:pt>
    <dgm:pt modelId="{F7F4D646-5DF6-4D89-8D27-D228E7EEA60E}">
      <dgm:prSet phldrT="[Texto]" phldr="1"/>
      <dgm:spPr>
        <a:noFill/>
        <a:ln>
          <a:noFill/>
        </a:ln>
      </dgm:spPr>
      <dgm:t>
        <a:bodyPr/>
        <a:lstStyle/>
        <a:p>
          <a:endParaRPr lang="es-EC" dirty="0"/>
        </a:p>
      </dgm:t>
    </dgm:pt>
    <dgm:pt modelId="{2B42A2FA-0991-4752-A147-BDC5DC93FE9D}" type="sibTrans" cxnId="{D239195F-398E-4441-A5C8-5A1E0E5F4B64}">
      <dgm:prSet/>
      <dgm:spPr/>
      <dgm:t>
        <a:bodyPr/>
        <a:lstStyle/>
        <a:p>
          <a:endParaRPr lang="es-EC"/>
        </a:p>
      </dgm:t>
    </dgm:pt>
    <dgm:pt modelId="{AB2F2295-B8AD-44DE-97F7-42FB6304E58D}" type="parTrans" cxnId="{D239195F-398E-4441-A5C8-5A1E0E5F4B64}">
      <dgm:prSet/>
      <dgm:spPr/>
      <dgm:t>
        <a:bodyPr/>
        <a:lstStyle/>
        <a:p>
          <a:endParaRPr lang="es-EC"/>
        </a:p>
      </dgm:t>
    </dgm:pt>
    <dgm:pt modelId="{590AFD08-6900-4F50-A4DC-7837A624AFBE}">
      <dgm:prSet phldrT="[Texto]" phldr="1"/>
      <dgm:spPr>
        <a:noFill/>
        <a:ln>
          <a:noFill/>
        </a:ln>
      </dgm:spPr>
      <dgm:t>
        <a:bodyPr/>
        <a:lstStyle/>
        <a:p>
          <a:endParaRPr lang="es-EC" dirty="0"/>
        </a:p>
      </dgm:t>
    </dgm:pt>
    <dgm:pt modelId="{2D12292C-A2C9-4759-98F1-24C9D08F156F}" type="sibTrans" cxnId="{8164833D-2869-48F2-A3EA-355BEB14FF05}">
      <dgm:prSet/>
      <dgm:spPr/>
      <dgm:t>
        <a:bodyPr/>
        <a:lstStyle/>
        <a:p>
          <a:endParaRPr lang="es-EC"/>
        </a:p>
      </dgm:t>
    </dgm:pt>
    <dgm:pt modelId="{52A8FB2C-8ECE-45F9-8422-EFE9C9C71220}" type="parTrans" cxnId="{8164833D-2869-48F2-A3EA-355BEB14FF05}">
      <dgm:prSet/>
      <dgm:spPr/>
      <dgm:t>
        <a:bodyPr/>
        <a:lstStyle/>
        <a:p>
          <a:endParaRPr lang="es-EC"/>
        </a:p>
      </dgm:t>
    </dgm:pt>
    <dgm:pt modelId="{4D571F68-FB21-434C-8581-7A9A0BA66223}" type="pres">
      <dgm:prSet presAssocID="{C0314656-FBBE-4849-A955-C50674D9E8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5C7B46-AF06-4AE7-97DD-611D2232DFC8}" type="pres">
      <dgm:prSet presAssocID="{590AFD08-6900-4F50-A4DC-7837A624AFBE}" presName="composite" presStyleCnt="0"/>
      <dgm:spPr/>
    </dgm:pt>
    <dgm:pt modelId="{9386C5EC-F092-4043-96BB-EF9E51855291}" type="pres">
      <dgm:prSet presAssocID="{590AFD08-6900-4F50-A4DC-7837A624AFBE}" presName="rect1" presStyleLbl="bgShp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503A90B-915E-4DBF-8E4B-5684B41FF80C}" type="pres">
      <dgm:prSet presAssocID="{590AFD08-6900-4F50-A4DC-7837A624AFBE}" presName="rect2" presStyleLbl="trBgShp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12C97B-BA20-4648-8FA2-132474D4EDC0}" type="pres">
      <dgm:prSet presAssocID="{2D12292C-A2C9-4759-98F1-24C9D08F156F}" presName="sibTrans" presStyleCnt="0"/>
      <dgm:spPr/>
    </dgm:pt>
    <dgm:pt modelId="{87F7D68B-CBB3-4505-B927-C30D3A04C2BC}" type="pres">
      <dgm:prSet presAssocID="{F7F4D646-5DF6-4D89-8D27-D228E7EEA60E}" presName="composite" presStyleCnt="0"/>
      <dgm:spPr/>
    </dgm:pt>
    <dgm:pt modelId="{25E773A8-8551-47DE-827A-60753F7B1D92}" type="pres">
      <dgm:prSet presAssocID="{F7F4D646-5DF6-4D89-8D27-D228E7EEA60E}" presName="rect1" presStyleLbl="bgShp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300E5E8-B869-47B1-8C63-B239D25CF36D}" type="pres">
      <dgm:prSet presAssocID="{F7F4D646-5DF6-4D89-8D27-D228E7EEA60E}" presName="rect2" presStyleLbl="trBgShp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3D6A1D-3D61-4804-9D73-A9016FBD41A8}" type="pres">
      <dgm:prSet presAssocID="{2B42A2FA-0991-4752-A147-BDC5DC93FE9D}" presName="sibTrans" presStyleCnt="0"/>
      <dgm:spPr/>
    </dgm:pt>
    <dgm:pt modelId="{176D6332-7116-461D-9B40-980E98019725}" type="pres">
      <dgm:prSet presAssocID="{84401633-B916-4E4A-8227-94B0ADE048C1}" presName="composite" presStyleCnt="0"/>
      <dgm:spPr/>
    </dgm:pt>
    <dgm:pt modelId="{9A344E76-C902-4249-82EA-DB00C3CAF289}" type="pres">
      <dgm:prSet presAssocID="{84401633-B916-4E4A-8227-94B0ADE048C1}" presName="rect1" presStyleLbl="bgShp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0835F65-9E73-4F65-8A16-AFE1717608A0}" type="pres">
      <dgm:prSet presAssocID="{84401633-B916-4E4A-8227-94B0ADE048C1}" presName="rect2" presStyleLbl="trBgShp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E4AC01-3206-428F-8DA6-EAA98E0E13F5}" type="pres">
      <dgm:prSet presAssocID="{BC714D11-2643-4B2B-93D8-045751D13065}" presName="sibTrans" presStyleCnt="0"/>
      <dgm:spPr/>
    </dgm:pt>
    <dgm:pt modelId="{1722E349-6478-4D67-A088-53C2B1948F2B}" type="pres">
      <dgm:prSet presAssocID="{22B5A65D-F438-4FD6-A12C-239DF5753FA5}" presName="composite" presStyleCnt="0"/>
      <dgm:spPr/>
    </dgm:pt>
    <dgm:pt modelId="{43E8DA71-89C8-4A3F-A407-527F3FFB2B07}" type="pres">
      <dgm:prSet presAssocID="{22B5A65D-F438-4FD6-A12C-239DF5753FA5}" presName="rect1" presStyleLbl="bgShp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D263644-126C-49C1-9AEA-00B18119E037}" type="pres">
      <dgm:prSet presAssocID="{22B5A65D-F438-4FD6-A12C-239DF5753FA5}" presName="rect2" presStyleLbl="trBgShp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C80C9C-DE80-44AF-AE10-E7316709A40F}" type="pres">
      <dgm:prSet presAssocID="{E6E050E3-9875-4961-98E4-168D34F064BA}" presName="sibTrans" presStyleCnt="0"/>
      <dgm:spPr/>
    </dgm:pt>
    <dgm:pt modelId="{F46DB8D4-2256-45F9-A94E-0A268E0DC5DF}" type="pres">
      <dgm:prSet presAssocID="{C75EB4C3-E48C-49ED-91D4-C6CB2F69597A}" presName="composite" presStyleCnt="0"/>
      <dgm:spPr/>
    </dgm:pt>
    <dgm:pt modelId="{1CBB4619-DA77-4B09-AE2D-E00C10924D0A}" type="pres">
      <dgm:prSet presAssocID="{C75EB4C3-E48C-49ED-91D4-C6CB2F69597A}" presName="rect1" presStyleLbl="bgShp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72D3ACD-9722-4B9D-A5A5-C85C96910B50}" type="pres">
      <dgm:prSet presAssocID="{C75EB4C3-E48C-49ED-91D4-C6CB2F69597A}" presName="rect2" presStyleLbl="trBgShp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0049CA0-037E-4EE7-89DA-FF5F8C9B32F2}" srcId="{C0314656-FBBE-4849-A955-C50674D9E88F}" destId="{C75EB4C3-E48C-49ED-91D4-C6CB2F69597A}" srcOrd="4" destOrd="0" parTransId="{93A3EDA7-7F0E-4EF3-BEEA-854CA5A29F18}" sibTransId="{1D4E7E72-2F7A-4C4D-96FA-37519F4B2D5E}"/>
    <dgm:cxn modelId="{C93F3531-BDF1-47F7-AA15-1D6E5364B0B2}" type="presOf" srcId="{C75EB4C3-E48C-49ED-91D4-C6CB2F69597A}" destId="{772D3ACD-9722-4B9D-A5A5-C85C96910B50}" srcOrd="0" destOrd="0" presId="urn:microsoft.com/office/officeart/2008/layout/BendingPictureSemiTransparentText"/>
    <dgm:cxn modelId="{CFA8697F-77ED-4725-BE40-EE44B1E4ACB3}" type="presOf" srcId="{F7F4D646-5DF6-4D89-8D27-D228E7EEA60E}" destId="{0300E5E8-B869-47B1-8C63-B239D25CF36D}" srcOrd="0" destOrd="0" presId="urn:microsoft.com/office/officeart/2008/layout/BendingPictureSemiTransparentText"/>
    <dgm:cxn modelId="{D239195F-398E-4441-A5C8-5A1E0E5F4B64}" srcId="{C0314656-FBBE-4849-A955-C50674D9E88F}" destId="{F7F4D646-5DF6-4D89-8D27-D228E7EEA60E}" srcOrd="1" destOrd="0" parTransId="{AB2F2295-B8AD-44DE-97F7-42FB6304E58D}" sibTransId="{2B42A2FA-0991-4752-A147-BDC5DC93FE9D}"/>
    <dgm:cxn modelId="{827AF69C-FC64-48E8-BFBD-DC140E2A9A41}" type="presOf" srcId="{84401633-B916-4E4A-8227-94B0ADE048C1}" destId="{40835F65-9E73-4F65-8A16-AFE1717608A0}" srcOrd="0" destOrd="0" presId="urn:microsoft.com/office/officeart/2008/layout/BendingPictureSemiTransparentText"/>
    <dgm:cxn modelId="{731871FA-7DD4-478D-8D56-40FB86A7737B}" type="presOf" srcId="{590AFD08-6900-4F50-A4DC-7837A624AFBE}" destId="{D503A90B-915E-4DBF-8E4B-5684B41FF80C}" srcOrd="0" destOrd="0" presId="urn:microsoft.com/office/officeart/2008/layout/BendingPictureSemiTransparentText"/>
    <dgm:cxn modelId="{8164833D-2869-48F2-A3EA-355BEB14FF05}" srcId="{C0314656-FBBE-4849-A955-C50674D9E88F}" destId="{590AFD08-6900-4F50-A4DC-7837A624AFBE}" srcOrd="0" destOrd="0" parTransId="{52A8FB2C-8ECE-45F9-8422-EFE9C9C71220}" sibTransId="{2D12292C-A2C9-4759-98F1-24C9D08F156F}"/>
    <dgm:cxn modelId="{2984781A-C411-4D56-8461-64FE6EBBD4E6}" srcId="{C0314656-FBBE-4849-A955-C50674D9E88F}" destId="{22B5A65D-F438-4FD6-A12C-239DF5753FA5}" srcOrd="3" destOrd="0" parTransId="{E3FEAF12-291D-425C-9422-8A644BE48325}" sibTransId="{E6E050E3-9875-4961-98E4-168D34F064BA}"/>
    <dgm:cxn modelId="{3278B997-9A25-4B50-931B-C12468B26F1F}" type="presOf" srcId="{22B5A65D-F438-4FD6-A12C-239DF5753FA5}" destId="{DD263644-126C-49C1-9AEA-00B18119E037}" srcOrd="0" destOrd="0" presId="urn:microsoft.com/office/officeart/2008/layout/BendingPictureSemiTransparentText"/>
    <dgm:cxn modelId="{1500663E-C93A-411B-9818-95A44944D705}" type="presOf" srcId="{C0314656-FBBE-4849-A955-C50674D9E88F}" destId="{4D571F68-FB21-434C-8581-7A9A0BA66223}" srcOrd="0" destOrd="0" presId="urn:microsoft.com/office/officeart/2008/layout/BendingPictureSemiTransparentText"/>
    <dgm:cxn modelId="{9CC959BF-69EC-48BF-B95A-0080E083F753}" srcId="{C0314656-FBBE-4849-A955-C50674D9E88F}" destId="{84401633-B916-4E4A-8227-94B0ADE048C1}" srcOrd="2" destOrd="0" parTransId="{3B43364D-C444-4ECA-BBE2-BC8AF1727C61}" sibTransId="{BC714D11-2643-4B2B-93D8-045751D13065}"/>
    <dgm:cxn modelId="{1EF0DA4B-BA49-42F0-BC53-A660E106D71C}" type="presParOf" srcId="{4D571F68-FB21-434C-8581-7A9A0BA66223}" destId="{915C7B46-AF06-4AE7-97DD-611D2232DFC8}" srcOrd="0" destOrd="0" presId="urn:microsoft.com/office/officeart/2008/layout/BendingPictureSemiTransparentText"/>
    <dgm:cxn modelId="{F4F6FFA4-E51B-444E-8B74-3E8F70EB689C}" type="presParOf" srcId="{915C7B46-AF06-4AE7-97DD-611D2232DFC8}" destId="{9386C5EC-F092-4043-96BB-EF9E51855291}" srcOrd="0" destOrd="0" presId="urn:microsoft.com/office/officeart/2008/layout/BendingPictureSemiTransparentText"/>
    <dgm:cxn modelId="{D1A48FEF-C2A6-489D-9B48-6F7B080CEFDB}" type="presParOf" srcId="{915C7B46-AF06-4AE7-97DD-611D2232DFC8}" destId="{D503A90B-915E-4DBF-8E4B-5684B41FF80C}" srcOrd="1" destOrd="0" presId="urn:microsoft.com/office/officeart/2008/layout/BendingPictureSemiTransparentText"/>
    <dgm:cxn modelId="{30648187-C73C-4FAB-8579-42F98C5E2112}" type="presParOf" srcId="{4D571F68-FB21-434C-8581-7A9A0BA66223}" destId="{9A12C97B-BA20-4648-8FA2-132474D4EDC0}" srcOrd="1" destOrd="0" presId="urn:microsoft.com/office/officeart/2008/layout/BendingPictureSemiTransparentText"/>
    <dgm:cxn modelId="{4E00196A-4AC8-48F6-9566-449501C33E82}" type="presParOf" srcId="{4D571F68-FB21-434C-8581-7A9A0BA66223}" destId="{87F7D68B-CBB3-4505-B927-C30D3A04C2BC}" srcOrd="2" destOrd="0" presId="urn:microsoft.com/office/officeart/2008/layout/BendingPictureSemiTransparentText"/>
    <dgm:cxn modelId="{EAF09060-0B9F-44EA-9577-46CCF8D6207A}" type="presParOf" srcId="{87F7D68B-CBB3-4505-B927-C30D3A04C2BC}" destId="{25E773A8-8551-47DE-827A-60753F7B1D92}" srcOrd="0" destOrd="0" presId="urn:microsoft.com/office/officeart/2008/layout/BendingPictureSemiTransparentText"/>
    <dgm:cxn modelId="{F360CA6E-DAD2-4243-8A5C-7712B1999EC6}" type="presParOf" srcId="{87F7D68B-CBB3-4505-B927-C30D3A04C2BC}" destId="{0300E5E8-B869-47B1-8C63-B239D25CF36D}" srcOrd="1" destOrd="0" presId="urn:microsoft.com/office/officeart/2008/layout/BendingPictureSemiTransparentText"/>
    <dgm:cxn modelId="{45E24A52-5C64-4B6E-9328-8A8473D1D445}" type="presParOf" srcId="{4D571F68-FB21-434C-8581-7A9A0BA66223}" destId="{933D6A1D-3D61-4804-9D73-A9016FBD41A8}" srcOrd="3" destOrd="0" presId="urn:microsoft.com/office/officeart/2008/layout/BendingPictureSemiTransparentText"/>
    <dgm:cxn modelId="{9D098F29-3B4E-4635-81C9-0D5690346CAE}" type="presParOf" srcId="{4D571F68-FB21-434C-8581-7A9A0BA66223}" destId="{176D6332-7116-461D-9B40-980E98019725}" srcOrd="4" destOrd="0" presId="urn:microsoft.com/office/officeart/2008/layout/BendingPictureSemiTransparentText"/>
    <dgm:cxn modelId="{B096505A-8BD9-46AB-8CCC-07F3AC0DF3A4}" type="presParOf" srcId="{176D6332-7116-461D-9B40-980E98019725}" destId="{9A344E76-C902-4249-82EA-DB00C3CAF289}" srcOrd="0" destOrd="0" presId="urn:microsoft.com/office/officeart/2008/layout/BendingPictureSemiTransparentText"/>
    <dgm:cxn modelId="{E366C596-5850-4CB0-AE5B-333B5460C383}" type="presParOf" srcId="{176D6332-7116-461D-9B40-980E98019725}" destId="{40835F65-9E73-4F65-8A16-AFE1717608A0}" srcOrd="1" destOrd="0" presId="urn:microsoft.com/office/officeart/2008/layout/BendingPictureSemiTransparentText"/>
    <dgm:cxn modelId="{1BDE2C1A-17AD-457A-9ED8-FDF22805F76B}" type="presParOf" srcId="{4D571F68-FB21-434C-8581-7A9A0BA66223}" destId="{FAE4AC01-3206-428F-8DA6-EAA98E0E13F5}" srcOrd="5" destOrd="0" presId="urn:microsoft.com/office/officeart/2008/layout/BendingPictureSemiTransparentText"/>
    <dgm:cxn modelId="{455355A0-533A-41F5-87CE-8220CA5B5021}" type="presParOf" srcId="{4D571F68-FB21-434C-8581-7A9A0BA66223}" destId="{1722E349-6478-4D67-A088-53C2B1948F2B}" srcOrd="6" destOrd="0" presId="urn:microsoft.com/office/officeart/2008/layout/BendingPictureSemiTransparentText"/>
    <dgm:cxn modelId="{079D84EE-70FB-4D3A-89E5-C67DAF66C3A8}" type="presParOf" srcId="{1722E349-6478-4D67-A088-53C2B1948F2B}" destId="{43E8DA71-89C8-4A3F-A407-527F3FFB2B07}" srcOrd="0" destOrd="0" presId="urn:microsoft.com/office/officeart/2008/layout/BendingPictureSemiTransparentText"/>
    <dgm:cxn modelId="{3A33451D-C5D5-4CC8-B0B4-7008BBB1D4F4}" type="presParOf" srcId="{1722E349-6478-4D67-A088-53C2B1948F2B}" destId="{DD263644-126C-49C1-9AEA-00B18119E037}" srcOrd="1" destOrd="0" presId="urn:microsoft.com/office/officeart/2008/layout/BendingPictureSemiTransparentText"/>
    <dgm:cxn modelId="{CCB11920-3F3A-4BAD-93C6-6315449FD482}" type="presParOf" srcId="{4D571F68-FB21-434C-8581-7A9A0BA66223}" destId="{12C80C9C-DE80-44AF-AE10-E7316709A40F}" srcOrd="7" destOrd="0" presId="urn:microsoft.com/office/officeart/2008/layout/BendingPictureSemiTransparentText"/>
    <dgm:cxn modelId="{4ACE38A5-9A4E-4439-8FE2-63D39FDBDAB6}" type="presParOf" srcId="{4D571F68-FB21-434C-8581-7A9A0BA66223}" destId="{F46DB8D4-2256-45F9-A94E-0A268E0DC5DF}" srcOrd="8" destOrd="0" presId="urn:microsoft.com/office/officeart/2008/layout/BendingPictureSemiTransparentText"/>
    <dgm:cxn modelId="{821B2628-49CC-4CA9-B830-E561ABE9E8C6}" type="presParOf" srcId="{F46DB8D4-2256-45F9-A94E-0A268E0DC5DF}" destId="{1CBB4619-DA77-4B09-AE2D-E00C10924D0A}" srcOrd="0" destOrd="0" presId="urn:microsoft.com/office/officeart/2008/layout/BendingPictureSemiTransparentText"/>
    <dgm:cxn modelId="{BAC67BAC-E27F-4386-ACAF-6DB0BC8C7D9C}" type="presParOf" srcId="{F46DB8D4-2256-45F9-A94E-0A268E0DC5DF}" destId="{772D3ACD-9722-4B9D-A5A5-C85C96910B5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accent5_2" csCatId="accent5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74EE5CD8-078F-4590-BF9C-A341A294A016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s-E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s-ES" sz="3200"/>
        </a:p>
      </dgm:t>
    </dgm:pt>
    <dgm:pt modelId="{AA046201-5C4D-445E-BF0B-5C6D2B0A1945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440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s-E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s-ES" sz="3200"/>
        </a:p>
      </dgm:t>
    </dgm:pt>
    <dgm:pt modelId="{C59269D0-92A5-481C-BA64-727AFB0DD545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dirty="0" smtClean="0"/>
            <a:t>Observando los procedimientos para la realización de los Zafarranchos se pueden notar cuáles son las actividades realizadas y definir la distribución de nuestro material para el entrenamiento del personal.</a:t>
          </a:r>
          <a:endParaRPr lang="es-E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s-E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s-ES" sz="3200"/>
        </a:p>
      </dgm:t>
    </dgm:pt>
    <dgm:pt modelId="{1E4D3931-0DBD-4211-A24A-6AF364284B1E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280988" indent="-280988"/>
          <a:r>
            <a:rPr lang="es-ES" sz="2800" dirty="0" smtClean="0"/>
            <a:t>Recopilando la información relativa a los Zafarranchos que se ejecutan en la unidad, podemos comprender cual es el alcance necesario para la elaboración del material que servirá para instruir de una manera didáctica</a:t>
          </a:r>
          <a:r>
            <a:rPr lang="es-ES" sz="2000" dirty="0" smtClean="0"/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s-E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s-E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407577-18A2-46E0-8805-2838042EB67A}" type="pres">
      <dgm:prSet presAssocID="{74EE5CD8-078F-4590-BF9C-A341A294A016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57283" custScaleY="81471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B8574CC-D4F2-4555-AEE3-F4EE58B11D03}" type="pres">
      <dgm:prSet presAssocID="{CF9FB981-E6ED-4440-AC98-4E4E2ABA2C55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85B8F607-FDD8-476A-ADBE-E1250824F294}" type="pres">
      <dgm:prSet presAssocID="{AA046201-5C4D-445E-BF0B-5C6D2B0A1945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57283" custScaleY="8006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accent5_2" csCatId="accent5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74EE5CD8-078F-4590-BF9C-A341A294A016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4400" dirty="0" smtClean="0"/>
            <a:t>3</a:t>
          </a:r>
          <a:endParaRPr lang="es-E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s-E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s-ES" sz="3200"/>
        </a:p>
      </dgm:t>
    </dgm:pt>
    <dgm:pt modelId="{AA046201-5C4D-445E-BF0B-5C6D2B0A1945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4400" dirty="0" smtClean="0"/>
            <a:t>4</a:t>
          </a:r>
          <a:endParaRPr lang="es-E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s-E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s-ES" sz="3200"/>
        </a:p>
      </dgm:t>
    </dgm:pt>
    <dgm:pt modelId="{C59269D0-92A5-481C-BA64-727AFB0DD545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dirty="0" smtClean="0"/>
            <a:t>Con un diseño acorde a las nuevas tecnologías, se obtiene un material didáctico manejable para todo personal con las indicaciones necesarias para su mejor comprensión.</a:t>
          </a:r>
          <a:endParaRPr lang="es-E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s-E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s-ES" sz="3200"/>
        </a:p>
      </dgm:t>
    </dgm:pt>
    <dgm:pt modelId="{1E4D3931-0DBD-4211-A24A-6AF364284B1E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280988" indent="-280988"/>
          <a:r>
            <a:rPr lang="es-ES" sz="2800" dirty="0" smtClean="0"/>
            <a:t>Mejorando la forma de instruir al personal embarcado en el Buque Escuela Guayas con recursos didácticos actualizados se fortalece el rendimiento del personal naval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s-E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s-E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407577-18A2-46E0-8805-2838042EB67A}" type="pres">
      <dgm:prSet presAssocID="{74EE5CD8-078F-4590-BF9C-A341A294A016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57283" custScaleY="81471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B8574CC-D4F2-4555-AEE3-F4EE58B11D03}" type="pres">
      <dgm:prSet presAssocID="{CF9FB981-E6ED-4440-AC98-4E4E2ABA2C55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85B8F607-FDD8-476A-ADBE-E1250824F294}" type="pres">
      <dgm:prSet presAssocID="{AA046201-5C4D-445E-BF0B-5C6D2B0A1945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57283" custScaleY="8006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</dgm:ptLst>
  <dgm:cxnLst>
    <dgm:cxn modelId="{28330222-D805-4AD1-A983-32601A26720C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25F4B85E-8588-456A-975F-4331F1BD81CF}" type="presOf" srcId="{F6FEADD9-F67D-41F5-BA4C-3C84956E7F46}" destId="{AAE7A1E6-6847-453D-B55B-8A82BF138C1D}" srcOrd="0" destOrd="0" presId="urn:microsoft.com/office/officeart/2005/8/layout/vList5"/>
    <dgm:cxn modelId="{CA8ACEFF-CE0F-40B7-A654-D489ABCA830C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86B3B7C1-B332-4A8E-8BED-AB0637A1F85D}" type="presOf" srcId="{1E4D3931-0DBD-4211-A24A-6AF364284B1E}" destId="{D54B1729-BC98-42C1-9C6C-D65DCBA4358F}" srcOrd="0" destOrd="0" presId="urn:microsoft.com/office/officeart/2005/8/layout/vList5"/>
    <dgm:cxn modelId="{08A7E773-2137-4108-AB20-4D4BE0530951}" type="presOf" srcId="{74EE5CD8-078F-4590-BF9C-A341A294A016}" destId="{7E429971-BC57-430F-BB25-C0574E5E39E3}" srcOrd="0" destOrd="0" presId="urn:microsoft.com/office/officeart/2005/8/layout/vList5"/>
    <dgm:cxn modelId="{84A71822-2C99-4340-8A3D-F3E7B761F7D9}" type="presParOf" srcId="{AAE7A1E6-6847-453D-B55B-8A82BF138C1D}" destId="{C4407577-18A2-46E0-8805-2838042EB67A}" srcOrd="0" destOrd="0" presId="urn:microsoft.com/office/officeart/2005/8/layout/vList5"/>
    <dgm:cxn modelId="{3711798B-E668-44EC-B370-7CAABE7FDC58}" type="presParOf" srcId="{C4407577-18A2-46E0-8805-2838042EB67A}" destId="{7E429971-BC57-430F-BB25-C0574E5E39E3}" srcOrd="0" destOrd="0" presId="urn:microsoft.com/office/officeart/2005/8/layout/vList5"/>
    <dgm:cxn modelId="{230D7C10-7C85-46B0-8D2E-6BB9047CDD64}" type="presParOf" srcId="{C4407577-18A2-46E0-8805-2838042EB67A}" destId="{D54B1729-BC98-42C1-9C6C-D65DCBA4358F}" srcOrd="1" destOrd="0" presId="urn:microsoft.com/office/officeart/2005/8/layout/vList5"/>
    <dgm:cxn modelId="{0C222E6F-B1C2-4A70-BAC5-D64DB4DE5126}" type="presParOf" srcId="{AAE7A1E6-6847-453D-B55B-8A82BF138C1D}" destId="{AB8574CC-D4F2-4555-AEE3-F4EE58B11D03}" srcOrd="1" destOrd="0" presId="urn:microsoft.com/office/officeart/2005/8/layout/vList5"/>
    <dgm:cxn modelId="{833F8C59-4848-4B97-88A4-839A44B660E1}" type="presParOf" srcId="{AAE7A1E6-6847-453D-B55B-8A82BF138C1D}" destId="{85B8F607-FDD8-476A-ADBE-E1250824F294}" srcOrd="2" destOrd="0" presId="urn:microsoft.com/office/officeart/2005/8/layout/vList5"/>
    <dgm:cxn modelId="{E3C1D987-0556-4ACD-9474-853950837614}" type="presParOf" srcId="{85B8F607-FDD8-476A-ADBE-E1250824F294}" destId="{C04276DC-EE64-470A-B8BC-09067B8045FA}" srcOrd="0" destOrd="0" presId="urn:microsoft.com/office/officeart/2005/8/layout/vList5"/>
    <dgm:cxn modelId="{A86795EA-FF79-422F-B870-47F6BD0D47E1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accent5_2" csCatId="accent5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S"/>
        </a:p>
      </dgm:t>
    </dgm:pt>
    <dgm:pt modelId="{74EE5CD8-078F-4590-BF9C-A341A294A016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es-ES" sz="4400" dirty="0" smtClean="0"/>
            <a:t>1</a:t>
          </a:r>
          <a:endParaRPr lang="es-E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s-E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s-ES" sz="3200"/>
        </a:p>
      </dgm:t>
    </dgm:pt>
    <dgm:pt modelId="{AA046201-5C4D-445E-BF0B-5C6D2B0A1945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es-ES" sz="4400" dirty="0" smtClean="0"/>
            <a:t>2</a:t>
          </a:r>
          <a:endParaRPr lang="es-E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s-E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s-ES" sz="3200"/>
        </a:p>
      </dgm:t>
    </dgm:pt>
    <dgm:pt modelId="{C59269D0-92A5-481C-BA64-727AFB0DD545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es-ES" sz="2400" dirty="0" smtClean="0"/>
            <a:t>Realizar cronograma de entrenamiento del personal del buque en puerto con las evaluaciones correspondiente a fin de mantener en alto el grado de alistamiento del mismo.</a:t>
          </a:r>
          <a:endParaRPr lang="es-E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s-E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s-ES" sz="3200"/>
        </a:p>
      </dgm:t>
    </dgm:pt>
    <dgm:pt modelId="{1E4D3931-0DBD-4211-A24A-6AF364284B1E}">
      <dgm:prSet phldrT="[Text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pPr marL="280988" indent="-280988"/>
          <a:r>
            <a:rPr lang="es-ES" sz="2400" dirty="0" smtClean="0"/>
            <a:t>Elaborar el material didáctico propuesto para mejorar el proceso de aprendizaje de las diferentes actividades realizadas en los zafarranchos a bordo del Buque Escuela Guayas.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s-E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s-ES" sz="3200"/>
        </a:p>
      </dgm:t>
    </dgm:pt>
    <dgm:pt modelId="{2CC0E0AD-A570-486F-838A-18FDD3B5CE69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C" sz="4400" dirty="0" smtClean="0"/>
            <a:t>3</a:t>
          </a:r>
          <a:endParaRPr lang="es-EC" sz="4400" dirty="0"/>
        </a:p>
      </dgm:t>
    </dgm:pt>
    <dgm:pt modelId="{91E5D35F-ED7E-4B0C-BBDF-91D97AEE8397}" type="parTrans" cxnId="{94565A73-11CA-4ABE-A96B-8112AB9B3CB6}">
      <dgm:prSet/>
      <dgm:spPr/>
      <dgm:t>
        <a:bodyPr/>
        <a:lstStyle/>
        <a:p>
          <a:endParaRPr lang="es-EC"/>
        </a:p>
      </dgm:t>
    </dgm:pt>
    <dgm:pt modelId="{63A2E0D2-BE93-4CCC-B294-DDBC7AD86007}" type="sibTrans" cxnId="{94565A73-11CA-4ABE-A96B-8112AB9B3CB6}">
      <dgm:prSet/>
      <dgm:spPr/>
      <dgm:t>
        <a:bodyPr/>
        <a:lstStyle/>
        <a:p>
          <a:endParaRPr lang="es-EC"/>
        </a:p>
      </dgm:t>
    </dgm:pt>
    <dgm:pt modelId="{77053FA6-CC27-4145-A8BA-0133167D6F6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r>
            <a:rPr lang="es-ES" dirty="0" smtClean="0"/>
            <a:t>Incentivar al personal antiguo adopte el sistema de capacitación virtual con el CD interactivo ofreciendo estímulos al personal mejor desempeñado. </a:t>
          </a:r>
          <a:endParaRPr lang="es-EC" dirty="0"/>
        </a:p>
      </dgm:t>
    </dgm:pt>
    <dgm:pt modelId="{522BC7BA-D3FF-4ADF-A4A3-D5787EB77059}" type="parTrans" cxnId="{576FF767-B9F7-4DEB-BEBE-2A52592954DA}">
      <dgm:prSet/>
      <dgm:spPr/>
      <dgm:t>
        <a:bodyPr/>
        <a:lstStyle/>
        <a:p>
          <a:endParaRPr lang="es-EC"/>
        </a:p>
      </dgm:t>
    </dgm:pt>
    <dgm:pt modelId="{C37C5971-653A-47D1-ACAF-7EF60DDC0809}" type="sibTrans" cxnId="{576FF767-B9F7-4DEB-BEBE-2A52592954DA}">
      <dgm:prSet/>
      <dgm:spPr/>
      <dgm:t>
        <a:bodyPr/>
        <a:lstStyle/>
        <a:p>
          <a:endParaRPr lang="es-EC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4407577-18A2-46E0-8805-2838042EB67A}" type="pres">
      <dgm:prSet presAssocID="{74EE5CD8-078F-4590-BF9C-A341A294A016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s-ES"/>
        </a:p>
      </dgm:t>
    </dgm:pt>
    <dgm:pt modelId="{7E429971-BC57-430F-BB25-C0574E5E39E3}" type="pres">
      <dgm:prSet presAssocID="{74EE5CD8-078F-4590-BF9C-A341A294A016}" presName="parentText" presStyleLbl="node1" presStyleIdx="0" presStyleCnt="3" custScaleX="57283" custScaleY="81471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AB8574CC-D4F2-4555-AEE3-F4EE58B11D03}" type="pres">
      <dgm:prSet presAssocID="{CF9FB981-E6ED-4440-AC98-4E4E2ABA2C55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s-ES"/>
        </a:p>
      </dgm:t>
    </dgm:pt>
    <dgm:pt modelId="{85B8F607-FDD8-476A-ADBE-E1250824F294}" type="pres">
      <dgm:prSet presAssocID="{AA046201-5C4D-445E-BF0B-5C6D2B0A1945}" presName="linNod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s-ES"/>
        </a:p>
      </dgm:t>
    </dgm:pt>
    <dgm:pt modelId="{C04276DC-EE64-470A-B8BC-09067B8045FA}" type="pres">
      <dgm:prSet presAssocID="{AA046201-5C4D-445E-BF0B-5C6D2B0A1945}" presName="parentText" presStyleLbl="node1" presStyleIdx="1" presStyleCnt="3" custScaleX="57283" custScaleY="80061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ES"/>
        </a:p>
      </dgm:t>
    </dgm:pt>
    <dgm:pt modelId="{5ACAA866-A8A8-4183-97B5-CEEAB1525C60}" type="pres">
      <dgm:prSet presAssocID="{40767EFF-7D52-4469-ACEE-7D28E67337E2}" presName="sp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  <dgm:t>
        <a:bodyPr/>
        <a:lstStyle/>
        <a:p>
          <a:endParaRPr lang="es-ES"/>
        </a:p>
      </dgm:t>
    </dgm:pt>
    <dgm:pt modelId="{DD2C56EB-6E8B-49DF-995C-04D7110F0211}" type="pres">
      <dgm:prSet presAssocID="{2CC0E0AD-A570-486F-838A-18FDD3B5CE69}" presName="linNode" presStyleCnt="0"/>
      <dgm:spPr/>
      <dgm:t>
        <a:bodyPr/>
        <a:lstStyle/>
        <a:p>
          <a:endParaRPr lang="es-EC"/>
        </a:p>
      </dgm:t>
    </dgm:pt>
    <dgm:pt modelId="{3C3E074B-F5A1-4844-A349-0FA3A8084551}" type="pres">
      <dgm:prSet presAssocID="{2CC0E0AD-A570-486F-838A-18FDD3B5CE69}" presName="parentText" presStyleLbl="node1" presStyleIdx="2" presStyleCnt="3" custScaleX="30627" custScaleY="82117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B5C23E-61B3-4B15-B551-80BADBDF3787}" type="pres">
      <dgm:prSet presAssocID="{2CC0E0AD-A570-486F-838A-18FDD3B5CE69}" presName="descendantText" presStyleLbl="alignAccFollowNode1" presStyleIdx="2" presStyleCnt="3" custScaleX="137304" custLinFactNeighborX="-921" custLinFactNeighborY="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76FF767-B9F7-4DEB-BEBE-2A52592954DA}" srcId="{2CC0E0AD-A570-486F-838A-18FDD3B5CE69}" destId="{77053FA6-CC27-4145-A8BA-0133167D6F6C}" srcOrd="0" destOrd="0" parTransId="{522BC7BA-D3FF-4ADF-A4A3-D5787EB77059}" sibTransId="{C37C5971-653A-47D1-ACAF-7EF60DDC0809}"/>
    <dgm:cxn modelId="{A215F044-C8AD-45F9-8B63-57AEBB071C58}" type="presOf" srcId="{77053FA6-CC27-4145-A8BA-0133167D6F6C}" destId="{99B5C23E-61B3-4B15-B551-80BADBDF3787}" srcOrd="0" destOrd="0" presId="urn:microsoft.com/office/officeart/2005/8/layout/vList5"/>
    <dgm:cxn modelId="{400930C7-2D25-4A96-9103-16CDB1E71F67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05CA8D62-74BF-4ED7-BDC7-5A70FFF8C924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ED65EF17-ADF1-4C85-9995-7E83062B4882}" type="presOf" srcId="{1E4D3931-0DBD-4211-A24A-6AF364284B1E}" destId="{D54B1729-BC98-42C1-9C6C-D65DCBA4358F}" srcOrd="0" destOrd="0" presId="urn:microsoft.com/office/officeart/2005/8/layout/vList5"/>
    <dgm:cxn modelId="{FA856E01-F823-4EE7-B557-B99B7697DE43}" type="presOf" srcId="{2CC0E0AD-A570-486F-838A-18FDD3B5CE69}" destId="{3C3E074B-F5A1-4844-A349-0FA3A8084551}" srcOrd="0" destOrd="0" presId="urn:microsoft.com/office/officeart/2005/8/layout/vList5"/>
    <dgm:cxn modelId="{DADEAA9B-1581-4BCA-8870-83B782328D6D}" type="presOf" srcId="{C59269D0-92A5-481C-BA64-727AFB0DD545}" destId="{B37A5355-225B-4C6F-AED7-6C620F99EECC}" srcOrd="0" destOrd="0" presId="urn:microsoft.com/office/officeart/2005/8/layout/vList5"/>
    <dgm:cxn modelId="{3C509ED7-7B62-4C39-8362-7313A1AB2CFD}" type="presOf" srcId="{AA046201-5C4D-445E-BF0B-5C6D2B0A1945}" destId="{C04276DC-EE64-470A-B8BC-09067B8045FA}" srcOrd="0" destOrd="0" presId="urn:microsoft.com/office/officeart/2005/8/layout/vList5"/>
    <dgm:cxn modelId="{94565A73-11CA-4ABE-A96B-8112AB9B3CB6}" srcId="{F6FEADD9-F67D-41F5-BA4C-3C84956E7F46}" destId="{2CC0E0AD-A570-486F-838A-18FDD3B5CE69}" srcOrd="2" destOrd="0" parTransId="{91E5D35F-ED7E-4B0C-BBDF-91D97AEE8397}" sibTransId="{63A2E0D2-BE93-4CCC-B294-DDBC7AD86007}"/>
    <dgm:cxn modelId="{7C48DC56-A185-42DC-8DCA-1B8F7912EC91}" type="presParOf" srcId="{AAE7A1E6-6847-453D-B55B-8A82BF138C1D}" destId="{C4407577-18A2-46E0-8805-2838042EB67A}" srcOrd="0" destOrd="0" presId="urn:microsoft.com/office/officeart/2005/8/layout/vList5"/>
    <dgm:cxn modelId="{077FE17F-6B27-433D-8B4B-081711A800E6}" type="presParOf" srcId="{C4407577-18A2-46E0-8805-2838042EB67A}" destId="{7E429971-BC57-430F-BB25-C0574E5E39E3}" srcOrd="0" destOrd="0" presId="urn:microsoft.com/office/officeart/2005/8/layout/vList5"/>
    <dgm:cxn modelId="{0AC3D5B0-5066-4FC1-8E44-9D7F49EF6A2D}" type="presParOf" srcId="{C4407577-18A2-46E0-8805-2838042EB67A}" destId="{D54B1729-BC98-42C1-9C6C-D65DCBA4358F}" srcOrd="1" destOrd="0" presId="urn:microsoft.com/office/officeart/2005/8/layout/vList5"/>
    <dgm:cxn modelId="{233AF762-90EF-410F-B75C-BA92A31A47EC}" type="presParOf" srcId="{AAE7A1E6-6847-453D-B55B-8A82BF138C1D}" destId="{AB8574CC-D4F2-4555-AEE3-F4EE58B11D03}" srcOrd="1" destOrd="0" presId="urn:microsoft.com/office/officeart/2005/8/layout/vList5"/>
    <dgm:cxn modelId="{AD3F56B5-C7D3-4070-B1BF-B7801F97CF4C}" type="presParOf" srcId="{AAE7A1E6-6847-453D-B55B-8A82BF138C1D}" destId="{85B8F607-FDD8-476A-ADBE-E1250824F294}" srcOrd="2" destOrd="0" presId="urn:microsoft.com/office/officeart/2005/8/layout/vList5"/>
    <dgm:cxn modelId="{4B8EEFE5-5252-44C0-BD63-1C900B9E41FD}" type="presParOf" srcId="{85B8F607-FDD8-476A-ADBE-E1250824F294}" destId="{C04276DC-EE64-470A-B8BC-09067B8045FA}" srcOrd="0" destOrd="0" presId="urn:microsoft.com/office/officeart/2005/8/layout/vList5"/>
    <dgm:cxn modelId="{EE1B4D65-24D9-4AA2-9354-894CD6A97C97}" type="presParOf" srcId="{85B8F607-FDD8-476A-ADBE-E1250824F294}" destId="{B37A5355-225B-4C6F-AED7-6C620F99EECC}" srcOrd="1" destOrd="0" presId="urn:microsoft.com/office/officeart/2005/8/layout/vList5"/>
    <dgm:cxn modelId="{A25B2676-0310-48AE-9826-DE0DB936D44F}" type="presParOf" srcId="{AAE7A1E6-6847-453D-B55B-8A82BF138C1D}" destId="{5ACAA866-A8A8-4183-97B5-CEEAB1525C60}" srcOrd="3" destOrd="0" presId="urn:microsoft.com/office/officeart/2005/8/layout/vList5"/>
    <dgm:cxn modelId="{2F959FBF-349F-4758-9956-0BEF1B0AD48B}" type="presParOf" srcId="{AAE7A1E6-6847-453D-B55B-8A82BF138C1D}" destId="{DD2C56EB-6E8B-49DF-995C-04D7110F0211}" srcOrd="4" destOrd="0" presId="urn:microsoft.com/office/officeart/2005/8/layout/vList5"/>
    <dgm:cxn modelId="{FDCA2DEC-A7A6-4750-9A01-97759D3EAA94}" type="presParOf" srcId="{DD2C56EB-6E8B-49DF-995C-04D7110F0211}" destId="{3C3E074B-F5A1-4844-A349-0FA3A8084551}" srcOrd="0" destOrd="0" presId="urn:microsoft.com/office/officeart/2005/8/layout/vList5"/>
    <dgm:cxn modelId="{22245376-5DBF-4F75-8038-E348087E74C7}" type="presParOf" srcId="{DD2C56EB-6E8B-49DF-995C-04D7110F0211}" destId="{99B5C23E-61B3-4B15-B551-80BADBDF37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1071B9-C201-4D28-98A7-CEA3B7C313CB}" type="doc">
      <dgm:prSet loTypeId="urn:microsoft.com/office/officeart/2005/8/layout/list1" loCatId="list" qsTypeId="urn:microsoft.com/office/officeart/2005/8/quickstyle/3d4" qsCatId="3D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55D5D95B-F65F-4781-9488-6853B0809380}">
      <dgm:prSet phldrT="[Texto]" custT="1"/>
      <dgm:spPr/>
      <dgm:t>
        <a:bodyPr/>
        <a:lstStyle/>
        <a:p>
          <a:pPr algn="just"/>
          <a:r>
            <a:rPr lang="es-ES" sz="2400" dirty="0" smtClean="0"/>
            <a:t>Oportunidad de poner práctica todos los conocimientos recibidos en la sala de clase.</a:t>
          </a:r>
          <a:endParaRPr lang="es-EC" sz="1050" dirty="0"/>
        </a:p>
      </dgm:t>
    </dgm:pt>
    <dgm:pt modelId="{77D62FAD-DD91-4BC7-81EC-4524DFF76C4D}" type="parTrans" cxnId="{06E164D5-8FBA-4432-9D0C-68BB294AD4E3}">
      <dgm:prSet/>
      <dgm:spPr/>
      <dgm:t>
        <a:bodyPr/>
        <a:lstStyle/>
        <a:p>
          <a:endParaRPr lang="es-EC"/>
        </a:p>
      </dgm:t>
    </dgm:pt>
    <dgm:pt modelId="{AA238F78-55D6-4B2D-85A3-9FBDEAF26302}" type="sibTrans" cxnId="{06E164D5-8FBA-4432-9D0C-68BB294AD4E3}">
      <dgm:prSet/>
      <dgm:spPr/>
      <dgm:t>
        <a:bodyPr/>
        <a:lstStyle/>
        <a:p>
          <a:endParaRPr lang="es-EC"/>
        </a:p>
      </dgm:t>
    </dgm:pt>
    <dgm:pt modelId="{E8B4E7F1-A7E2-4ACE-9657-F9DADE1A9805}">
      <dgm:prSet phldrT="[Texto]" custT="1"/>
      <dgm:spPr/>
      <dgm:t>
        <a:bodyPr/>
        <a:lstStyle/>
        <a:p>
          <a:pPr algn="just"/>
          <a:r>
            <a:rPr lang="es-ES" sz="2400" dirty="0" smtClean="0"/>
            <a:t>Los temas de investigación han sido seleccionados para cada guardiamarina con diferentes rutas.</a:t>
          </a:r>
          <a:endParaRPr lang="es-EC" sz="2400" dirty="0"/>
        </a:p>
      </dgm:t>
    </dgm:pt>
    <dgm:pt modelId="{D9A5E1BD-51E4-49D4-BB34-0B0E846365E2}" type="parTrans" cxnId="{A04C6190-2148-4DE3-8DDE-ABD20AD5A140}">
      <dgm:prSet/>
      <dgm:spPr/>
      <dgm:t>
        <a:bodyPr/>
        <a:lstStyle/>
        <a:p>
          <a:endParaRPr lang="es-EC"/>
        </a:p>
      </dgm:t>
    </dgm:pt>
    <dgm:pt modelId="{EB1919B3-4BC9-488F-8A9B-FAAA2BD760F9}" type="sibTrans" cxnId="{A04C6190-2148-4DE3-8DDE-ABD20AD5A140}">
      <dgm:prSet/>
      <dgm:spPr/>
      <dgm:t>
        <a:bodyPr/>
        <a:lstStyle/>
        <a:p>
          <a:endParaRPr lang="es-EC"/>
        </a:p>
      </dgm:t>
    </dgm:pt>
    <dgm:pt modelId="{A2BE16D2-8783-4E78-A142-4B8C180D9376}">
      <dgm:prSet phldrT="[Texto]" custT="1"/>
      <dgm:spPr/>
      <dgm:t>
        <a:bodyPr/>
        <a:lstStyle/>
        <a:p>
          <a:pPr algn="just"/>
          <a:r>
            <a:rPr lang="es-ES" sz="2400" dirty="0" smtClean="0"/>
            <a:t>El propósito del crucero internacional es desarrollar destrezas</a:t>
          </a:r>
          <a:endParaRPr lang="es-EC" sz="1400" dirty="0"/>
        </a:p>
      </dgm:t>
    </dgm:pt>
    <dgm:pt modelId="{32895389-8588-4E22-983A-AC0F01D46857}" type="parTrans" cxnId="{01673B89-0706-4FD9-8CAA-BCA17F47FBEB}">
      <dgm:prSet/>
      <dgm:spPr/>
      <dgm:t>
        <a:bodyPr/>
        <a:lstStyle/>
        <a:p>
          <a:endParaRPr lang="es-EC"/>
        </a:p>
      </dgm:t>
    </dgm:pt>
    <dgm:pt modelId="{3FC4688F-FE0A-423A-9EEF-BC89EDC78567}" type="sibTrans" cxnId="{01673B89-0706-4FD9-8CAA-BCA17F47FBEB}">
      <dgm:prSet/>
      <dgm:spPr/>
      <dgm:t>
        <a:bodyPr/>
        <a:lstStyle/>
        <a:p>
          <a:endParaRPr lang="es-EC"/>
        </a:p>
      </dgm:t>
    </dgm:pt>
    <dgm:pt modelId="{4AA792C3-4819-47FD-95A4-CB1EE443ADA3}" type="pres">
      <dgm:prSet presAssocID="{CF1071B9-C201-4D28-98A7-CEA3B7C313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8E434B-5B0A-49BC-AFD8-06474B8C5D14}" type="pres">
      <dgm:prSet presAssocID="{55D5D95B-F65F-4781-9488-6853B0809380}" presName="parentLin" presStyleCnt="0"/>
      <dgm:spPr/>
    </dgm:pt>
    <dgm:pt modelId="{99EBDFBC-7068-4BDC-B106-8D1957D55904}" type="pres">
      <dgm:prSet presAssocID="{55D5D95B-F65F-4781-9488-6853B080938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6B77CDE4-94D8-429C-896B-E307FC8FBD8F}" type="pres">
      <dgm:prSet presAssocID="{55D5D95B-F65F-4781-9488-6853B0809380}" presName="parentText" presStyleLbl="node1" presStyleIdx="0" presStyleCnt="3" custScaleX="129036" custScaleY="11134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3898E1-EF16-4D3A-953E-6C4682DA2279}" type="pres">
      <dgm:prSet presAssocID="{55D5D95B-F65F-4781-9488-6853B0809380}" presName="negativeSpace" presStyleCnt="0"/>
      <dgm:spPr/>
    </dgm:pt>
    <dgm:pt modelId="{A6300945-6F3B-4CD9-9423-A6B798A58EA2}" type="pres">
      <dgm:prSet presAssocID="{55D5D95B-F65F-4781-9488-6853B0809380}" presName="childText" presStyleLbl="conFgAcc1" presStyleIdx="0" presStyleCnt="3">
        <dgm:presLayoutVars>
          <dgm:bulletEnabled val="1"/>
        </dgm:presLayoutVars>
      </dgm:prSet>
      <dgm:spPr/>
    </dgm:pt>
    <dgm:pt modelId="{B52656AA-247B-44FF-9CE1-6DAC1B0214B1}" type="pres">
      <dgm:prSet presAssocID="{AA238F78-55D6-4B2D-85A3-9FBDEAF26302}" presName="spaceBetweenRectangles" presStyleCnt="0"/>
      <dgm:spPr/>
    </dgm:pt>
    <dgm:pt modelId="{B0709656-EDB6-4A3C-B41B-DB0EB4F08E34}" type="pres">
      <dgm:prSet presAssocID="{E8B4E7F1-A7E2-4ACE-9657-F9DADE1A9805}" presName="parentLin" presStyleCnt="0"/>
      <dgm:spPr/>
    </dgm:pt>
    <dgm:pt modelId="{A53762E9-7197-4105-96DE-0D78FCC880CF}" type="pres">
      <dgm:prSet presAssocID="{E8B4E7F1-A7E2-4ACE-9657-F9DADE1A980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DD1F945-1362-4932-AE64-E29274AAE2B7}" type="pres">
      <dgm:prSet presAssocID="{E8B4E7F1-A7E2-4ACE-9657-F9DADE1A9805}" presName="parentText" presStyleLbl="node1" presStyleIdx="1" presStyleCnt="3" custScaleX="128080" custScaleY="14598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0C0663-71CD-4BE8-8DD7-8DE01AF70384}" type="pres">
      <dgm:prSet presAssocID="{E8B4E7F1-A7E2-4ACE-9657-F9DADE1A9805}" presName="negativeSpace" presStyleCnt="0"/>
      <dgm:spPr/>
    </dgm:pt>
    <dgm:pt modelId="{D4773DFF-8411-4A6F-941D-84EB3B6B2E71}" type="pres">
      <dgm:prSet presAssocID="{E8B4E7F1-A7E2-4ACE-9657-F9DADE1A9805}" presName="childText" presStyleLbl="conFgAcc1" presStyleIdx="1" presStyleCnt="3">
        <dgm:presLayoutVars>
          <dgm:bulletEnabled val="1"/>
        </dgm:presLayoutVars>
      </dgm:prSet>
      <dgm:spPr/>
    </dgm:pt>
    <dgm:pt modelId="{BF86BDBF-60B9-4308-9C05-CD8A36677607}" type="pres">
      <dgm:prSet presAssocID="{EB1919B3-4BC9-488F-8A9B-FAAA2BD760F9}" presName="spaceBetweenRectangles" presStyleCnt="0"/>
      <dgm:spPr/>
    </dgm:pt>
    <dgm:pt modelId="{54144857-4D7E-4064-872A-6473598431B8}" type="pres">
      <dgm:prSet presAssocID="{A2BE16D2-8783-4E78-A142-4B8C180D9376}" presName="parentLin" presStyleCnt="0"/>
      <dgm:spPr/>
    </dgm:pt>
    <dgm:pt modelId="{AC43B174-C6EC-4C17-AE30-8BDB6FF1197A}" type="pres">
      <dgm:prSet presAssocID="{A2BE16D2-8783-4E78-A142-4B8C180D9376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A2196569-963F-4275-A06C-40F7A1C37F49}" type="pres">
      <dgm:prSet presAssocID="{A2BE16D2-8783-4E78-A142-4B8C180D9376}" presName="parentText" presStyleLbl="node1" presStyleIdx="2" presStyleCnt="3" custScaleX="128080" custScaleY="10626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702783-E253-4E07-A219-062E766688D2}" type="pres">
      <dgm:prSet presAssocID="{A2BE16D2-8783-4E78-A142-4B8C180D9376}" presName="negativeSpace" presStyleCnt="0"/>
      <dgm:spPr/>
    </dgm:pt>
    <dgm:pt modelId="{FE3904A2-A0AB-4384-A88B-40D68E3C8094}" type="pres">
      <dgm:prSet presAssocID="{A2BE16D2-8783-4E78-A142-4B8C180D93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95CEBF7-8459-4FD2-B0AE-C39EBB115183}" type="presOf" srcId="{E8B4E7F1-A7E2-4ACE-9657-F9DADE1A9805}" destId="{1DD1F945-1362-4932-AE64-E29274AAE2B7}" srcOrd="1" destOrd="0" presId="urn:microsoft.com/office/officeart/2005/8/layout/list1"/>
    <dgm:cxn modelId="{EA94954D-78E7-4DC8-AE28-8C93C177FDF8}" type="presOf" srcId="{A2BE16D2-8783-4E78-A142-4B8C180D9376}" destId="{A2196569-963F-4275-A06C-40F7A1C37F49}" srcOrd="1" destOrd="0" presId="urn:microsoft.com/office/officeart/2005/8/layout/list1"/>
    <dgm:cxn modelId="{06E164D5-8FBA-4432-9D0C-68BB294AD4E3}" srcId="{CF1071B9-C201-4D28-98A7-CEA3B7C313CB}" destId="{55D5D95B-F65F-4781-9488-6853B0809380}" srcOrd="0" destOrd="0" parTransId="{77D62FAD-DD91-4BC7-81EC-4524DFF76C4D}" sibTransId="{AA238F78-55D6-4B2D-85A3-9FBDEAF26302}"/>
    <dgm:cxn modelId="{A04C6190-2148-4DE3-8DDE-ABD20AD5A140}" srcId="{CF1071B9-C201-4D28-98A7-CEA3B7C313CB}" destId="{E8B4E7F1-A7E2-4ACE-9657-F9DADE1A9805}" srcOrd="1" destOrd="0" parTransId="{D9A5E1BD-51E4-49D4-BB34-0B0E846365E2}" sibTransId="{EB1919B3-4BC9-488F-8A9B-FAAA2BD760F9}"/>
    <dgm:cxn modelId="{BE4354E1-3166-46DA-8B96-0A17A7D03D31}" type="presOf" srcId="{55D5D95B-F65F-4781-9488-6853B0809380}" destId="{99EBDFBC-7068-4BDC-B106-8D1957D55904}" srcOrd="0" destOrd="0" presId="urn:microsoft.com/office/officeart/2005/8/layout/list1"/>
    <dgm:cxn modelId="{79A507A1-A474-4525-A9EE-A68BAA26CE74}" type="presOf" srcId="{E8B4E7F1-A7E2-4ACE-9657-F9DADE1A9805}" destId="{A53762E9-7197-4105-96DE-0D78FCC880CF}" srcOrd="0" destOrd="0" presId="urn:microsoft.com/office/officeart/2005/8/layout/list1"/>
    <dgm:cxn modelId="{19D6234F-D57A-4AB8-A27D-5004C1807E06}" type="presOf" srcId="{CF1071B9-C201-4D28-98A7-CEA3B7C313CB}" destId="{4AA792C3-4819-47FD-95A4-CB1EE443ADA3}" srcOrd="0" destOrd="0" presId="urn:microsoft.com/office/officeart/2005/8/layout/list1"/>
    <dgm:cxn modelId="{30A63A73-689F-45A4-B30A-E54E9287639D}" type="presOf" srcId="{55D5D95B-F65F-4781-9488-6853B0809380}" destId="{6B77CDE4-94D8-429C-896B-E307FC8FBD8F}" srcOrd="1" destOrd="0" presId="urn:microsoft.com/office/officeart/2005/8/layout/list1"/>
    <dgm:cxn modelId="{09A07DB3-CBAC-4688-B064-E1F2394CF750}" type="presOf" srcId="{A2BE16D2-8783-4E78-A142-4B8C180D9376}" destId="{AC43B174-C6EC-4C17-AE30-8BDB6FF1197A}" srcOrd="0" destOrd="0" presId="urn:microsoft.com/office/officeart/2005/8/layout/list1"/>
    <dgm:cxn modelId="{01673B89-0706-4FD9-8CAA-BCA17F47FBEB}" srcId="{CF1071B9-C201-4D28-98A7-CEA3B7C313CB}" destId="{A2BE16D2-8783-4E78-A142-4B8C180D9376}" srcOrd="2" destOrd="0" parTransId="{32895389-8588-4E22-983A-AC0F01D46857}" sibTransId="{3FC4688F-FE0A-423A-9EEF-BC89EDC78567}"/>
    <dgm:cxn modelId="{312F4F64-54BF-48BD-9306-A9EDEE2EDFE8}" type="presParOf" srcId="{4AA792C3-4819-47FD-95A4-CB1EE443ADA3}" destId="{5A8E434B-5B0A-49BC-AFD8-06474B8C5D14}" srcOrd="0" destOrd="0" presId="urn:microsoft.com/office/officeart/2005/8/layout/list1"/>
    <dgm:cxn modelId="{3CB9DA29-C6D3-44C8-A45D-1B37E7BA14A7}" type="presParOf" srcId="{5A8E434B-5B0A-49BC-AFD8-06474B8C5D14}" destId="{99EBDFBC-7068-4BDC-B106-8D1957D55904}" srcOrd="0" destOrd="0" presId="urn:microsoft.com/office/officeart/2005/8/layout/list1"/>
    <dgm:cxn modelId="{B07EE972-8413-4762-B483-951ABD215644}" type="presParOf" srcId="{5A8E434B-5B0A-49BC-AFD8-06474B8C5D14}" destId="{6B77CDE4-94D8-429C-896B-E307FC8FBD8F}" srcOrd="1" destOrd="0" presId="urn:microsoft.com/office/officeart/2005/8/layout/list1"/>
    <dgm:cxn modelId="{DB78C161-9082-4FE1-9AB6-680EBB6ED1CB}" type="presParOf" srcId="{4AA792C3-4819-47FD-95A4-CB1EE443ADA3}" destId="{1C3898E1-EF16-4D3A-953E-6C4682DA2279}" srcOrd="1" destOrd="0" presId="urn:microsoft.com/office/officeart/2005/8/layout/list1"/>
    <dgm:cxn modelId="{9E1A4932-8F58-4B27-86C2-A417975B1EC1}" type="presParOf" srcId="{4AA792C3-4819-47FD-95A4-CB1EE443ADA3}" destId="{A6300945-6F3B-4CD9-9423-A6B798A58EA2}" srcOrd="2" destOrd="0" presId="urn:microsoft.com/office/officeart/2005/8/layout/list1"/>
    <dgm:cxn modelId="{3591068B-5752-46F8-9C7A-9629713A4E22}" type="presParOf" srcId="{4AA792C3-4819-47FD-95A4-CB1EE443ADA3}" destId="{B52656AA-247B-44FF-9CE1-6DAC1B0214B1}" srcOrd="3" destOrd="0" presId="urn:microsoft.com/office/officeart/2005/8/layout/list1"/>
    <dgm:cxn modelId="{17EF5453-9A8A-4EBC-8D6F-4BEAE9B4F92C}" type="presParOf" srcId="{4AA792C3-4819-47FD-95A4-CB1EE443ADA3}" destId="{B0709656-EDB6-4A3C-B41B-DB0EB4F08E34}" srcOrd="4" destOrd="0" presId="urn:microsoft.com/office/officeart/2005/8/layout/list1"/>
    <dgm:cxn modelId="{436B1369-C67D-44B3-9D5E-C444B74AF6ED}" type="presParOf" srcId="{B0709656-EDB6-4A3C-B41B-DB0EB4F08E34}" destId="{A53762E9-7197-4105-96DE-0D78FCC880CF}" srcOrd="0" destOrd="0" presId="urn:microsoft.com/office/officeart/2005/8/layout/list1"/>
    <dgm:cxn modelId="{6729A31E-70B0-43CA-B74E-824C1F682702}" type="presParOf" srcId="{B0709656-EDB6-4A3C-B41B-DB0EB4F08E34}" destId="{1DD1F945-1362-4932-AE64-E29274AAE2B7}" srcOrd="1" destOrd="0" presId="urn:microsoft.com/office/officeart/2005/8/layout/list1"/>
    <dgm:cxn modelId="{47013E11-6931-4FA1-9970-6B96AD7A54BF}" type="presParOf" srcId="{4AA792C3-4819-47FD-95A4-CB1EE443ADA3}" destId="{BF0C0663-71CD-4BE8-8DD7-8DE01AF70384}" srcOrd="5" destOrd="0" presId="urn:microsoft.com/office/officeart/2005/8/layout/list1"/>
    <dgm:cxn modelId="{263EF9F0-96C1-4D7B-AF07-D52A147FFC12}" type="presParOf" srcId="{4AA792C3-4819-47FD-95A4-CB1EE443ADA3}" destId="{D4773DFF-8411-4A6F-941D-84EB3B6B2E71}" srcOrd="6" destOrd="0" presId="urn:microsoft.com/office/officeart/2005/8/layout/list1"/>
    <dgm:cxn modelId="{B2C11D01-747F-4B08-A7D9-90703E5A51A4}" type="presParOf" srcId="{4AA792C3-4819-47FD-95A4-CB1EE443ADA3}" destId="{BF86BDBF-60B9-4308-9C05-CD8A36677607}" srcOrd="7" destOrd="0" presId="urn:microsoft.com/office/officeart/2005/8/layout/list1"/>
    <dgm:cxn modelId="{D2E89E12-2781-48AC-A49C-7E8F67F045BB}" type="presParOf" srcId="{4AA792C3-4819-47FD-95A4-CB1EE443ADA3}" destId="{54144857-4D7E-4064-872A-6473598431B8}" srcOrd="8" destOrd="0" presId="urn:microsoft.com/office/officeart/2005/8/layout/list1"/>
    <dgm:cxn modelId="{D917B531-BAD2-4C27-BC0F-CA4935815FCA}" type="presParOf" srcId="{54144857-4D7E-4064-872A-6473598431B8}" destId="{AC43B174-C6EC-4C17-AE30-8BDB6FF1197A}" srcOrd="0" destOrd="0" presId="urn:microsoft.com/office/officeart/2005/8/layout/list1"/>
    <dgm:cxn modelId="{ABB2870C-E80E-4F52-90BB-408216CCB1A4}" type="presParOf" srcId="{54144857-4D7E-4064-872A-6473598431B8}" destId="{A2196569-963F-4275-A06C-40F7A1C37F49}" srcOrd="1" destOrd="0" presId="urn:microsoft.com/office/officeart/2005/8/layout/list1"/>
    <dgm:cxn modelId="{B19AF3CE-F95D-4527-8E0C-AF34611A73DE}" type="presParOf" srcId="{4AA792C3-4819-47FD-95A4-CB1EE443ADA3}" destId="{1A702783-E253-4E07-A219-062E766688D2}" srcOrd="9" destOrd="0" presId="urn:microsoft.com/office/officeart/2005/8/layout/list1"/>
    <dgm:cxn modelId="{065D7D67-E54B-4008-AA6D-0411D5F7214B}" type="presParOf" srcId="{4AA792C3-4819-47FD-95A4-CB1EE443ADA3}" destId="{FE3904A2-A0AB-4384-A88B-40D68E3C80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1071B9-C201-4D28-98A7-CEA3B7C313CB}" type="doc">
      <dgm:prSet loTypeId="urn:microsoft.com/office/officeart/2005/8/layout/list1" loCatId="list" qsTypeId="urn:microsoft.com/office/officeart/2005/8/quickstyle/3d4" qsCatId="3D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55D5D95B-F65F-4781-9488-6853B0809380}">
      <dgm:prSet phldrT="[Texto]" custT="1"/>
      <dgm:spPr/>
      <dgm:t>
        <a:bodyPr/>
        <a:lstStyle/>
        <a:p>
          <a:pPr algn="just"/>
          <a:r>
            <a:rPr lang="es-EC" sz="2400" dirty="0" smtClean="0"/>
            <a:t>Las actividades de especial consideración son los “ZAFARRANCHOS”  que se realizan a bordo</a:t>
          </a:r>
          <a:endParaRPr lang="es-EC" sz="1050" dirty="0"/>
        </a:p>
      </dgm:t>
    </dgm:pt>
    <dgm:pt modelId="{77D62FAD-DD91-4BC7-81EC-4524DFF76C4D}" type="parTrans" cxnId="{06E164D5-8FBA-4432-9D0C-68BB294AD4E3}">
      <dgm:prSet/>
      <dgm:spPr/>
      <dgm:t>
        <a:bodyPr/>
        <a:lstStyle/>
        <a:p>
          <a:endParaRPr lang="es-EC"/>
        </a:p>
      </dgm:t>
    </dgm:pt>
    <dgm:pt modelId="{AA238F78-55D6-4B2D-85A3-9FBDEAF26302}" type="sibTrans" cxnId="{06E164D5-8FBA-4432-9D0C-68BB294AD4E3}">
      <dgm:prSet/>
      <dgm:spPr/>
      <dgm:t>
        <a:bodyPr/>
        <a:lstStyle/>
        <a:p>
          <a:endParaRPr lang="es-EC"/>
        </a:p>
      </dgm:t>
    </dgm:pt>
    <dgm:pt modelId="{E8B4E7F1-A7E2-4ACE-9657-F9DADE1A9805}">
      <dgm:prSet phldrT="[Texto]" custT="1"/>
      <dgm:spPr/>
      <dgm:t>
        <a:bodyPr/>
        <a:lstStyle/>
        <a:p>
          <a:pPr algn="just"/>
          <a:r>
            <a:rPr lang="es-EC" sz="2000" dirty="0" smtClean="0"/>
            <a:t>El Buque Escuela Guayas cuenta con diferentes sistemas que necesitan de maquinaria de combustión internas y maniobras por alto en vela es propenso a incendios y averías</a:t>
          </a:r>
          <a:endParaRPr lang="es-EC" sz="2000" dirty="0"/>
        </a:p>
      </dgm:t>
    </dgm:pt>
    <dgm:pt modelId="{D9A5E1BD-51E4-49D4-BB34-0B0E846365E2}" type="parTrans" cxnId="{A04C6190-2148-4DE3-8DDE-ABD20AD5A140}">
      <dgm:prSet/>
      <dgm:spPr/>
      <dgm:t>
        <a:bodyPr/>
        <a:lstStyle/>
        <a:p>
          <a:endParaRPr lang="es-EC"/>
        </a:p>
      </dgm:t>
    </dgm:pt>
    <dgm:pt modelId="{EB1919B3-4BC9-488F-8A9B-FAAA2BD760F9}" type="sibTrans" cxnId="{A04C6190-2148-4DE3-8DDE-ABD20AD5A140}">
      <dgm:prSet/>
      <dgm:spPr/>
      <dgm:t>
        <a:bodyPr/>
        <a:lstStyle/>
        <a:p>
          <a:endParaRPr lang="es-EC"/>
        </a:p>
      </dgm:t>
    </dgm:pt>
    <dgm:pt modelId="{A2BE16D2-8783-4E78-A142-4B8C180D9376}">
      <dgm:prSet phldrT="[Texto]" custT="1"/>
      <dgm:spPr/>
      <dgm:t>
        <a:bodyPr/>
        <a:lstStyle/>
        <a:p>
          <a:pPr algn="just"/>
          <a:r>
            <a:rPr lang="es-EC" sz="2400" dirty="0" smtClean="0"/>
            <a:t>Lo más importante en la ejecución de un zafarrancho es el conocimiento de los procedimientos a realizarse y los medios </a:t>
          </a:r>
          <a:r>
            <a:rPr lang="es-EC" sz="2400" dirty="0" err="1" smtClean="0"/>
            <a:t>ue</a:t>
          </a:r>
          <a:r>
            <a:rPr lang="es-EC" sz="2400" dirty="0" smtClean="0"/>
            <a:t> dispone el buque.</a:t>
          </a:r>
          <a:endParaRPr lang="es-EC" sz="1400" dirty="0"/>
        </a:p>
      </dgm:t>
    </dgm:pt>
    <dgm:pt modelId="{32895389-8588-4E22-983A-AC0F01D46857}" type="parTrans" cxnId="{01673B89-0706-4FD9-8CAA-BCA17F47FBEB}">
      <dgm:prSet/>
      <dgm:spPr/>
      <dgm:t>
        <a:bodyPr/>
        <a:lstStyle/>
        <a:p>
          <a:endParaRPr lang="es-EC"/>
        </a:p>
      </dgm:t>
    </dgm:pt>
    <dgm:pt modelId="{3FC4688F-FE0A-423A-9EEF-BC89EDC78567}" type="sibTrans" cxnId="{01673B89-0706-4FD9-8CAA-BCA17F47FBEB}">
      <dgm:prSet/>
      <dgm:spPr/>
      <dgm:t>
        <a:bodyPr/>
        <a:lstStyle/>
        <a:p>
          <a:endParaRPr lang="es-EC"/>
        </a:p>
      </dgm:t>
    </dgm:pt>
    <dgm:pt modelId="{4AA792C3-4819-47FD-95A4-CB1EE443ADA3}" type="pres">
      <dgm:prSet presAssocID="{CF1071B9-C201-4D28-98A7-CEA3B7C313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A8E434B-5B0A-49BC-AFD8-06474B8C5D14}" type="pres">
      <dgm:prSet presAssocID="{55D5D95B-F65F-4781-9488-6853B0809380}" presName="parentLin" presStyleCnt="0"/>
      <dgm:spPr/>
    </dgm:pt>
    <dgm:pt modelId="{99EBDFBC-7068-4BDC-B106-8D1957D55904}" type="pres">
      <dgm:prSet presAssocID="{55D5D95B-F65F-4781-9488-6853B0809380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6B77CDE4-94D8-429C-896B-E307FC8FBD8F}" type="pres">
      <dgm:prSet presAssocID="{55D5D95B-F65F-4781-9488-6853B0809380}" presName="parentText" presStyleLbl="node1" presStyleIdx="0" presStyleCnt="3" custScaleX="129036" custScaleY="11134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3898E1-EF16-4D3A-953E-6C4682DA2279}" type="pres">
      <dgm:prSet presAssocID="{55D5D95B-F65F-4781-9488-6853B0809380}" presName="negativeSpace" presStyleCnt="0"/>
      <dgm:spPr/>
    </dgm:pt>
    <dgm:pt modelId="{A6300945-6F3B-4CD9-9423-A6B798A58EA2}" type="pres">
      <dgm:prSet presAssocID="{55D5D95B-F65F-4781-9488-6853B0809380}" presName="childText" presStyleLbl="conFgAcc1" presStyleIdx="0" presStyleCnt="3">
        <dgm:presLayoutVars>
          <dgm:bulletEnabled val="1"/>
        </dgm:presLayoutVars>
      </dgm:prSet>
      <dgm:spPr/>
    </dgm:pt>
    <dgm:pt modelId="{B52656AA-247B-44FF-9CE1-6DAC1B0214B1}" type="pres">
      <dgm:prSet presAssocID="{AA238F78-55D6-4B2D-85A3-9FBDEAF26302}" presName="spaceBetweenRectangles" presStyleCnt="0"/>
      <dgm:spPr/>
    </dgm:pt>
    <dgm:pt modelId="{B0709656-EDB6-4A3C-B41B-DB0EB4F08E34}" type="pres">
      <dgm:prSet presAssocID="{E8B4E7F1-A7E2-4ACE-9657-F9DADE1A9805}" presName="parentLin" presStyleCnt="0"/>
      <dgm:spPr/>
    </dgm:pt>
    <dgm:pt modelId="{A53762E9-7197-4105-96DE-0D78FCC880CF}" type="pres">
      <dgm:prSet presAssocID="{E8B4E7F1-A7E2-4ACE-9657-F9DADE1A980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1DD1F945-1362-4932-AE64-E29274AAE2B7}" type="pres">
      <dgm:prSet presAssocID="{E8B4E7F1-A7E2-4ACE-9657-F9DADE1A9805}" presName="parentText" presStyleLbl="node1" presStyleIdx="1" presStyleCnt="3" custScaleX="128080" custScaleY="14598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0C0663-71CD-4BE8-8DD7-8DE01AF70384}" type="pres">
      <dgm:prSet presAssocID="{E8B4E7F1-A7E2-4ACE-9657-F9DADE1A9805}" presName="negativeSpace" presStyleCnt="0"/>
      <dgm:spPr/>
    </dgm:pt>
    <dgm:pt modelId="{D4773DFF-8411-4A6F-941D-84EB3B6B2E71}" type="pres">
      <dgm:prSet presAssocID="{E8B4E7F1-A7E2-4ACE-9657-F9DADE1A9805}" presName="childText" presStyleLbl="conFgAcc1" presStyleIdx="1" presStyleCnt="3">
        <dgm:presLayoutVars>
          <dgm:bulletEnabled val="1"/>
        </dgm:presLayoutVars>
      </dgm:prSet>
      <dgm:spPr/>
    </dgm:pt>
    <dgm:pt modelId="{BF86BDBF-60B9-4308-9C05-CD8A36677607}" type="pres">
      <dgm:prSet presAssocID="{EB1919B3-4BC9-488F-8A9B-FAAA2BD760F9}" presName="spaceBetweenRectangles" presStyleCnt="0"/>
      <dgm:spPr/>
    </dgm:pt>
    <dgm:pt modelId="{54144857-4D7E-4064-872A-6473598431B8}" type="pres">
      <dgm:prSet presAssocID="{A2BE16D2-8783-4E78-A142-4B8C180D9376}" presName="parentLin" presStyleCnt="0"/>
      <dgm:spPr/>
    </dgm:pt>
    <dgm:pt modelId="{AC43B174-C6EC-4C17-AE30-8BDB6FF1197A}" type="pres">
      <dgm:prSet presAssocID="{A2BE16D2-8783-4E78-A142-4B8C180D9376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A2196569-963F-4275-A06C-40F7A1C37F49}" type="pres">
      <dgm:prSet presAssocID="{A2BE16D2-8783-4E78-A142-4B8C180D9376}" presName="parentText" presStyleLbl="node1" presStyleIdx="2" presStyleCnt="3" custScaleX="128080" custScaleY="16158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702783-E253-4E07-A219-062E766688D2}" type="pres">
      <dgm:prSet presAssocID="{A2BE16D2-8783-4E78-A142-4B8C180D9376}" presName="negativeSpace" presStyleCnt="0"/>
      <dgm:spPr/>
    </dgm:pt>
    <dgm:pt modelId="{FE3904A2-A0AB-4384-A88B-40D68E3C8094}" type="pres">
      <dgm:prSet presAssocID="{A2BE16D2-8783-4E78-A142-4B8C180D93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9CE2939-0120-430B-9E0C-5C5C86687DE0}" type="presOf" srcId="{E8B4E7F1-A7E2-4ACE-9657-F9DADE1A9805}" destId="{A53762E9-7197-4105-96DE-0D78FCC880CF}" srcOrd="0" destOrd="0" presId="urn:microsoft.com/office/officeart/2005/8/layout/list1"/>
    <dgm:cxn modelId="{06E164D5-8FBA-4432-9D0C-68BB294AD4E3}" srcId="{CF1071B9-C201-4D28-98A7-CEA3B7C313CB}" destId="{55D5D95B-F65F-4781-9488-6853B0809380}" srcOrd="0" destOrd="0" parTransId="{77D62FAD-DD91-4BC7-81EC-4524DFF76C4D}" sibTransId="{AA238F78-55D6-4B2D-85A3-9FBDEAF26302}"/>
    <dgm:cxn modelId="{A04C6190-2148-4DE3-8DDE-ABD20AD5A140}" srcId="{CF1071B9-C201-4D28-98A7-CEA3B7C313CB}" destId="{E8B4E7F1-A7E2-4ACE-9657-F9DADE1A9805}" srcOrd="1" destOrd="0" parTransId="{D9A5E1BD-51E4-49D4-BB34-0B0E846365E2}" sibTransId="{EB1919B3-4BC9-488F-8A9B-FAAA2BD760F9}"/>
    <dgm:cxn modelId="{3C57C394-6523-4090-B38F-2E695214FBB7}" type="presOf" srcId="{E8B4E7F1-A7E2-4ACE-9657-F9DADE1A9805}" destId="{1DD1F945-1362-4932-AE64-E29274AAE2B7}" srcOrd="1" destOrd="0" presId="urn:microsoft.com/office/officeart/2005/8/layout/list1"/>
    <dgm:cxn modelId="{F7DF4601-6105-478C-BCFE-DD81131C56D9}" type="presOf" srcId="{CF1071B9-C201-4D28-98A7-CEA3B7C313CB}" destId="{4AA792C3-4819-47FD-95A4-CB1EE443ADA3}" srcOrd="0" destOrd="0" presId="urn:microsoft.com/office/officeart/2005/8/layout/list1"/>
    <dgm:cxn modelId="{1C0B99DC-2B2A-4A7F-9029-BFAB4472E738}" type="presOf" srcId="{55D5D95B-F65F-4781-9488-6853B0809380}" destId="{99EBDFBC-7068-4BDC-B106-8D1957D55904}" srcOrd="0" destOrd="0" presId="urn:microsoft.com/office/officeart/2005/8/layout/list1"/>
    <dgm:cxn modelId="{01673B89-0706-4FD9-8CAA-BCA17F47FBEB}" srcId="{CF1071B9-C201-4D28-98A7-CEA3B7C313CB}" destId="{A2BE16D2-8783-4E78-A142-4B8C180D9376}" srcOrd="2" destOrd="0" parTransId="{32895389-8588-4E22-983A-AC0F01D46857}" sibTransId="{3FC4688F-FE0A-423A-9EEF-BC89EDC78567}"/>
    <dgm:cxn modelId="{FB4ECACB-5E8D-421A-B2F9-AE2761C79E3A}" type="presOf" srcId="{A2BE16D2-8783-4E78-A142-4B8C180D9376}" destId="{A2196569-963F-4275-A06C-40F7A1C37F49}" srcOrd="1" destOrd="0" presId="urn:microsoft.com/office/officeart/2005/8/layout/list1"/>
    <dgm:cxn modelId="{712C3A17-35D2-40C0-999E-D468DB2661E8}" type="presOf" srcId="{A2BE16D2-8783-4E78-A142-4B8C180D9376}" destId="{AC43B174-C6EC-4C17-AE30-8BDB6FF1197A}" srcOrd="0" destOrd="0" presId="urn:microsoft.com/office/officeart/2005/8/layout/list1"/>
    <dgm:cxn modelId="{619A5BFD-944B-452E-B022-8D0C37F39244}" type="presOf" srcId="{55D5D95B-F65F-4781-9488-6853B0809380}" destId="{6B77CDE4-94D8-429C-896B-E307FC8FBD8F}" srcOrd="1" destOrd="0" presId="urn:microsoft.com/office/officeart/2005/8/layout/list1"/>
    <dgm:cxn modelId="{2E86D0C1-EE90-4FF4-9CD2-678F541D6A3E}" type="presParOf" srcId="{4AA792C3-4819-47FD-95A4-CB1EE443ADA3}" destId="{5A8E434B-5B0A-49BC-AFD8-06474B8C5D14}" srcOrd="0" destOrd="0" presId="urn:microsoft.com/office/officeart/2005/8/layout/list1"/>
    <dgm:cxn modelId="{69C345B9-B44F-4B95-8BFF-D62D5EDC9BE6}" type="presParOf" srcId="{5A8E434B-5B0A-49BC-AFD8-06474B8C5D14}" destId="{99EBDFBC-7068-4BDC-B106-8D1957D55904}" srcOrd="0" destOrd="0" presId="urn:microsoft.com/office/officeart/2005/8/layout/list1"/>
    <dgm:cxn modelId="{8A7DAFB5-8EFB-41B3-982C-F675A8787F57}" type="presParOf" srcId="{5A8E434B-5B0A-49BC-AFD8-06474B8C5D14}" destId="{6B77CDE4-94D8-429C-896B-E307FC8FBD8F}" srcOrd="1" destOrd="0" presId="urn:microsoft.com/office/officeart/2005/8/layout/list1"/>
    <dgm:cxn modelId="{20E0B660-5CC3-47E3-ABF3-B5F3F6681251}" type="presParOf" srcId="{4AA792C3-4819-47FD-95A4-CB1EE443ADA3}" destId="{1C3898E1-EF16-4D3A-953E-6C4682DA2279}" srcOrd="1" destOrd="0" presId="urn:microsoft.com/office/officeart/2005/8/layout/list1"/>
    <dgm:cxn modelId="{9661745C-9782-44B8-A453-E72FFB040D58}" type="presParOf" srcId="{4AA792C3-4819-47FD-95A4-CB1EE443ADA3}" destId="{A6300945-6F3B-4CD9-9423-A6B798A58EA2}" srcOrd="2" destOrd="0" presId="urn:microsoft.com/office/officeart/2005/8/layout/list1"/>
    <dgm:cxn modelId="{77A0A24C-400B-43AC-86F4-E1A47EEBDD41}" type="presParOf" srcId="{4AA792C3-4819-47FD-95A4-CB1EE443ADA3}" destId="{B52656AA-247B-44FF-9CE1-6DAC1B0214B1}" srcOrd="3" destOrd="0" presId="urn:microsoft.com/office/officeart/2005/8/layout/list1"/>
    <dgm:cxn modelId="{54B29989-5E2E-429C-9C1F-E27D014039F5}" type="presParOf" srcId="{4AA792C3-4819-47FD-95A4-CB1EE443ADA3}" destId="{B0709656-EDB6-4A3C-B41B-DB0EB4F08E34}" srcOrd="4" destOrd="0" presId="urn:microsoft.com/office/officeart/2005/8/layout/list1"/>
    <dgm:cxn modelId="{C3EB383F-CFCE-415C-BA8E-6DB73BDCCB8A}" type="presParOf" srcId="{B0709656-EDB6-4A3C-B41B-DB0EB4F08E34}" destId="{A53762E9-7197-4105-96DE-0D78FCC880CF}" srcOrd="0" destOrd="0" presId="urn:microsoft.com/office/officeart/2005/8/layout/list1"/>
    <dgm:cxn modelId="{9106C1A7-0DF7-4E65-8C9B-0F7B7A86FBE2}" type="presParOf" srcId="{B0709656-EDB6-4A3C-B41B-DB0EB4F08E34}" destId="{1DD1F945-1362-4932-AE64-E29274AAE2B7}" srcOrd="1" destOrd="0" presId="urn:microsoft.com/office/officeart/2005/8/layout/list1"/>
    <dgm:cxn modelId="{6801E83A-4097-4E41-9EDB-B1208850D617}" type="presParOf" srcId="{4AA792C3-4819-47FD-95A4-CB1EE443ADA3}" destId="{BF0C0663-71CD-4BE8-8DD7-8DE01AF70384}" srcOrd="5" destOrd="0" presId="urn:microsoft.com/office/officeart/2005/8/layout/list1"/>
    <dgm:cxn modelId="{7FA84B8A-292C-4B43-ACFB-8480BF14027A}" type="presParOf" srcId="{4AA792C3-4819-47FD-95A4-CB1EE443ADA3}" destId="{D4773DFF-8411-4A6F-941D-84EB3B6B2E71}" srcOrd="6" destOrd="0" presId="urn:microsoft.com/office/officeart/2005/8/layout/list1"/>
    <dgm:cxn modelId="{99D30CD1-65D1-41AC-9CFB-7C0ECEB5B6E2}" type="presParOf" srcId="{4AA792C3-4819-47FD-95A4-CB1EE443ADA3}" destId="{BF86BDBF-60B9-4308-9C05-CD8A36677607}" srcOrd="7" destOrd="0" presId="urn:microsoft.com/office/officeart/2005/8/layout/list1"/>
    <dgm:cxn modelId="{34108829-0099-4DE6-A552-61677213D803}" type="presParOf" srcId="{4AA792C3-4819-47FD-95A4-CB1EE443ADA3}" destId="{54144857-4D7E-4064-872A-6473598431B8}" srcOrd="8" destOrd="0" presId="urn:microsoft.com/office/officeart/2005/8/layout/list1"/>
    <dgm:cxn modelId="{C28819C8-7227-4F00-9753-7E539189C3FD}" type="presParOf" srcId="{54144857-4D7E-4064-872A-6473598431B8}" destId="{AC43B174-C6EC-4C17-AE30-8BDB6FF1197A}" srcOrd="0" destOrd="0" presId="urn:microsoft.com/office/officeart/2005/8/layout/list1"/>
    <dgm:cxn modelId="{F8402332-48A5-4A07-A4B4-C78C6EFBBAB9}" type="presParOf" srcId="{54144857-4D7E-4064-872A-6473598431B8}" destId="{A2196569-963F-4275-A06C-40F7A1C37F49}" srcOrd="1" destOrd="0" presId="urn:microsoft.com/office/officeart/2005/8/layout/list1"/>
    <dgm:cxn modelId="{1FC558BF-D370-4721-9BA2-1EDBCE049202}" type="presParOf" srcId="{4AA792C3-4819-47FD-95A4-CB1EE443ADA3}" destId="{1A702783-E253-4E07-A219-062E766688D2}" srcOrd="9" destOrd="0" presId="urn:microsoft.com/office/officeart/2005/8/layout/list1"/>
    <dgm:cxn modelId="{37DA100D-7596-4BD6-B442-540E0D4964F0}" type="presParOf" srcId="{4AA792C3-4819-47FD-95A4-CB1EE443ADA3}" destId="{FE3904A2-A0AB-4384-A88B-40D68E3C80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130CC3-2542-44C0-9155-62CA825AB859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5_5" csCatId="accent5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es-EC"/>
        </a:p>
      </dgm:t>
    </dgm:pt>
    <dgm:pt modelId="{E10512E0-DD11-4B2B-A5C3-9BD2CF66AC69}">
      <dgm:prSet phldrT="[Texto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dirty="0"/>
        </a:p>
      </dgm:t>
    </dgm:pt>
    <dgm:pt modelId="{20212175-6915-4A64-A335-738B1BD4281F}" type="parTrans" cxnId="{DE5A2567-0C7F-4251-9E17-FC013CCC5232}">
      <dgm:prSet/>
      <dgm:spPr/>
      <dgm:t>
        <a:bodyPr/>
        <a:lstStyle/>
        <a:p>
          <a:endParaRPr lang="es-EC"/>
        </a:p>
      </dgm:t>
    </dgm:pt>
    <dgm:pt modelId="{9BAF40D1-9070-4018-9AFB-FF7B84E20D36}" type="sibTrans" cxnId="{DE5A2567-0C7F-4251-9E17-FC013CCC5232}">
      <dgm:prSet/>
      <dgm:spPr/>
      <dgm:t>
        <a:bodyPr/>
        <a:lstStyle/>
        <a:p>
          <a:endParaRPr lang="es-EC"/>
        </a:p>
      </dgm:t>
    </dgm:pt>
    <dgm:pt modelId="{C51CD53A-09DD-4E71-A35D-E984FC441B6C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ES" dirty="0" smtClean="0"/>
            <a:t>Los repartos donde se desempeñan los oficiales de marina son los buques</a:t>
          </a:r>
          <a:endParaRPr lang="es-EC" dirty="0"/>
        </a:p>
      </dgm:t>
    </dgm:pt>
    <dgm:pt modelId="{D42920BB-BE13-4EBB-9B9E-C7DAA5F7381E}" type="parTrans" cxnId="{F813803E-654F-4705-B41B-AE57C9D0A246}">
      <dgm:prSet/>
      <dgm:spPr/>
      <dgm:t>
        <a:bodyPr/>
        <a:lstStyle/>
        <a:p>
          <a:endParaRPr lang="es-EC"/>
        </a:p>
      </dgm:t>
    </dgm:pt>
    <dgm:pt modelId="{4C0AB501-5739-4530-B3CE-82EBD06D141E}" type="sibTrans" cxnId="{F813803E-654F-4705-B41B-AE57C9D0A246}">
      <dgm:prSet/>
      <dgm:spPr/>
      <dgm:t>
        <a:bodyPr/>
        <a:lstStyle/>
        <a:p>
          <a:endParaRPr lang="es-EC"/>
        </a:p>
      </dgm:t>
    </dgm:pt>
    <dgm:pt modelId="{19AE28DD-A38B-4DC3-9AED-9FB4ACF84253}">
      <dgm:prSet phldrT="[Texto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DCA24927-A24D-4E83-916B-3B4D58DBC540}" type="parTrans" cxnId="{A5D6FB56-7CA4-462F-A317-9C6260E32967}">
      <dgm:prSet/>
      <dgm:spPr/>
      <dgm:t>
        <a:bodyPr/>
        <a:lstStyle/>
        <a:p>
          <a:endParaRPr lang="es-EC"/>
        </a:p>
      </dgm:t>
    </dgm:pt>
    <dgm:pt modelId="{C025833E-D367-45D7-A8E4-0F3B635D5958}" type="sibTrans" cxnId="{A5D6FB56-7CA4-462F-A317-9C6260E32967}">
      <dgm:prSet/>
      <dgm:spPr/>
      <dgm:t>
        <a:bodyPr/>
        <a:lstStyle/>
        <a:p>
          <a:endParaRPr lang="es-EC"/>
        </a:p>
      </dgm:t>
    </dgm:pt>
    <dgm:pt modelId="{54319781-A243-4FCF-98CE-C39C729927C8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ES" dirty="0" smtClean="0"/>
            <a:t>Son propensos a sufrir desperfectos o accidentes por su tiempo de vida</a:t>
          </a:r>
          <a:endParaRPr lang="es-EC" dirty="0"/>
        </a:p>
      </dgm:t>
    </dgm:pt>
    <dgm:pt modelId="{2B923B8E-58F7-45EB-945F-558C5928C94C}" type="parTrans" cxnId="{3E352E1F-C4AA-4595-AA48-AA9653464823}">
      <dgm:prSet/>
      <dgm:spPr/>
      <dgm:t>
        <a:bodyPr/>
        <a:lstStyle/>
        <a:p>
          <a:endParaRPr lang="es-EC"/>
        </a:p>
      </dgm:t>
    </dgm:pt>
    <dgm:pt modelId="{51570144-CA01-4C3C-A863-780F48E5889D}" type="sibTrans" cxnId="{3E352E1F-C4AA-4595-AA48-AA9653464823}">
      <dgm:prSet/>
      <dgm:spPr/>
      <dgm:t>
        <a:bodyPr/>
        <a:lstStyle/>
        <a:p>
          <a:endParaRPr lang="es-EC"/>
        </a:p>
      </dgm:t>
    </dgm:pt>
    <dgm:pt modelId="{7ED24681-24C6-4E43-8268-F32573AA8F13}">
      <dgm:prSet phldrT="[Texto]" phldr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4161DA20-0E05-42DF-B8A7-CBA84879CB2A}" type="parTrans" cxnId="{3044FDC8-0B82-4546-BC4C-B35A0C609096}">
      <dgm:prSet/>
      <dgm:spPr/>
      <dgm:t>
        <a:bodyPr/>
        <a:lstStyle/>
        <a:p>
          <a:endParaRPr lang="es-EC"/>
        </a:p>
      </dgm:t>
    </dgm:pt>
    <dgm:pt modelId="{06822E46-020A-4E1E-A20F-4C00ECD36DEB}" type="sibTrans" cxnId="{3044FDC8-0B82-4546-BC4C-B35A0C609096}">
      <dgm:prSet/>
      <dgm:spPr/>
      <dgm:t>
        <a:bodyPr/>
        <a:lstStyle/>
        <a:p>
          <a:endParaRPr lang="es-EC"/>
        </a:p>
      </dgm:t>
    </dgm:pt>
    <dgm:pt modelId="{C3EAF868-66E1-4C66-90A6-342E0346618A}">
      <dgm:prSet phldrT="[Texto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ES" dirty="0" smtClean="0"/>
            <a:t>Para cubrir estas necesidades se deben tomar medidas de acción.</a:t>
          </a:r>
          <a:endParaRPr lang="es-EC" dirty="0"/>
        </a:p>
      </dgm:t>
    </dgm:pt>
    <dgm:pt modelId="{00714BCC-56C2-4ECB-BAC1-76E5F43BCCFA}" type="parTrans" cxnId="{1E4EE665-65C5-4B8E-B642-03EF4C2059EF}">
      <dgm:prSet/>
      <dgm:spPr/>
      <dgm:t>
        <a:bodyPr/>
        <a:lstStyle/>
        <a:p>
          <a:endParaRPr lang="es-EC"/>
        </a:p>
      </dgm:t>
    </dgm:pt>
    <dgm:pt modelId="{54CCB2EF-1139-4A5C-BBE4-71C21A1B3807}" type="sibTrans" cxnId="{1E4EE665-65C5-4B8E-B642-03EF4C2059EF}">
      <dgm:prSet/>
      <dgm:spPr/>
      <dgm:t>
        <a:bodyPr/>
        <a:lstStyle/>
        <a:p>
          <a:endParaRPr lang="es-EC"/>
        </a:p>
      </dgm:t>
    </dgm:pt>
    <dgm:pt modelId="{D63F1587-BC9B-4B2E-B8E9-44C37A1BDCE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/>
        </a:p>
      </dgm:t>
    </dgm:pt>
    <dgm:pt modelId="{C3E27648-89D4-43AD-AB7B-6038DCC57BF8}" type="parTrans" cxnId="{78A20C4B-5190-4A4B-95EE-686EF4F7F118}">
      <dgm:prSet/>
      <dgm:spPr/>
      <dgm:t>
        <a:bodyPr/>
        <a:lstStyle/>
        <a:p>
          <a:endParaRPr lang="es-EC"/>
        </a:p>
      </dgm:t>
    </dgm:pt>
    <dgm:pt modelId="{AA4BCAD3-22C2-4327-B1F1-3E61A766137E}" type="sibTrans" cxnId="{78A20C4B-5190-4A4B-95EE-686EF4F7F118}">
      <dgm:prSet/>
      <dgm:spPr/>
      <dgm:t>
        <a:bodyPr/>
        <a:lstStyle/>
        <a:p>
          <a:endParaRPr lang="es-EC"/>
        </a:p>
      </dgm:t>
    </dgm:pt>
    <dgm:pt modelId="{F2C594A3-2055-4A9F-8E7F-8224FB0010F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/>
          <a:r>
            <a:rPr lang="es-EC" dirty="0" smtClean="0"/>
            <a:t>Realizan actividades para su mantenimiento</a:t>
          </a:r>
          <a:endParaRPr lang="es-EC" dirty="0"/>
        </a:p>
      </dgm:t>
    </dgm:pt>
    <dgm:pt modelId="{2838799E-F208-4C90-835D-C3A372FBD8C3}" type="parTrans" cxnId="{60069DD2-E8CE-479F-869E-30CFE383FCF9}">
      <dgm:prSet/>
      <dgm:spPr/>
      <dgm:t>
        <a:bodyPr/>
        <a:lstStyle/>
        <a:p>
          <a:endParaRPr lang="es-EC"/>
        </a:p>
      </dgm:t>
    </dgm:pt>
    <dgm:pt modelId="{ECC39DD4-6DA5-4D16-9ECE-410FAC4373B1}" type="sibTrans" cxnId="{60069DD2-E8CE-479F-869E-30CFE383FCF9}">
      <dgm:prSet/>
      <dgm:spPr/>
      <dgm:t>
        <a:bodyPr/>
        <a:lstStyle/>
        <a:p>
          <a:endParaRPr lang="es-EC"/>
        </a:p>
      </dgm:t>
    </dgm:pt>
    <dgm:pt modelId="{9A63E9BD-35A0-4A72-8F10-B03845FB5D8F}" type="pres">
      <dgm:prSet presAssocID="{1D130CC3-2542-44C0-9155-62CA825AB85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3A5C7D5-05D7-40A1-A921-1A976F28E0A0}" type="pres">
      <dgm:prSet presAssocID="{E10512E0-DD11-4B2B-A5C3-9BD2CF66AC69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DBA746-5981-4C7E-9A9E-F16320C17395}" type="pres">
      <dgm:prSet presAssocID="{E10512E0-DD11-4B2B-A5C3-9BD2CF66AC69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D3887B-9205-4555-883C-8ADFDDC7746D}" type="pres">
      <dgm:prSet presAssocID="{D63F1587-BC9B-4B2E-B8E9-44C37A1BDCEC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2896A4-8B6F-434A-BDE2-F8687A2540DA}" type="pres">
      <dgm:prSet presAssocID="{D63F1587-BC9B-4B2E-B8E9-44C37A1BDCEC}" presName="childText2" presStyleLbl="solidAlignAcc1" presStyleIdx="1" presStyleCnt="4" custLinFactNeighborX="2544" custLinFactNeighborY="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97CA53-4746-4672-BDDF-7F2E2A7E0B17}" type="pres">
      <dgm:prSet presAssocID="{19AE28DD-A38B-4DC3-9AED-9FB4ACF8425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C344A2-71CB-42B4-80B8-AFAD11167BA8}" type="pres">
      <dgm:prSet presAssocID="{19AE28DD-A38B-4DC3-9AED-9FB4ACF8425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39214D-5649-431A-AD19-A49222636926}" type="pres">
      <dgm:prSet presAssocID="{7ED24681-24C6-4E43-8268-F32573AA8F13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EFE127-8592-4C7A-8521-3E965476BB6E}" type="pres">
      <dgm:prSet presAssocID="{7ED24681-24C6-4E43-8268-F32573AA8F13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91D9B5C-DE50-4733-8C4F-DF995338A530}" type="presOf" srcId="{19AE28DD-A38B-4DC3-9AED-9FB4ACF84253}" destId="{C797CA53-4746-4672-BDDF-7F2E2A7E0B17}" srcOrd="0" destOrd="0" presId="urn:microsoft.com/office/officeart/2009/3/layout/IncreasingArrowsProcess"/>
    <dgm:cxn modelId="{B91D325D-EA9C-445E-9B2B-CABE255CFC3A}" type="presOf" srcId="{C51CD53A-09DD-4E71-A35D-E984FC441B6C}" destId="{F0DBA746-5981-4C7E-9A9E-F16320C17395}" srcOrd="0" destOrd="0" presId="urn:microsoft.com/office/officeart/2009/3/layout/IncreasingArrowsProcess"/>
    <dgm:cxn modelId="{F813803E-654F-4705-B41B-AE57C9D0A246}" srcId="{E10512E0-DD11-4B2B-A5C3-9BD2CF66AC69}" destId="{C51CD53A-09DD-4E71-A35D-E984FC441B6C}" srcOrd="0" destOrd="0" parTransId="{D42920BB-BE13-4EBB-9B9E-C7DAA5F7381E}" sibTransId="{4C0AB501-5739-4530-B3CE-82EBD06D141E}"/>
    <dgm:cxn modelId="{679D67EE-57A5-43B0-A459-AEF52CA45AB6}" type="presOf" srcId="{E10512E0-DD11-4B2B-A5C3-9BD2CF66AC69}" destId="{13A5C7D5-05D7-40A1-A921-1A976F28E0A0}" srcOrd="0" destOrd="0" presId="urn:microsoft.com/office/officeart/2009/3/layout/IncreasingArrowsProcess"/>
    <dgm:cxn modelId="{3044FDC8-0B82-4546-BC4C-B35A0C609096}" srcId="{1D130CC3-2542-44C0-9155-62CA825AB859}" destId="{7ED24681-24C6-4E43-8268-F32573AA8F13}" srcOrd="3" destOrd="0" parTransId="{4161DA20-0E05-42DF-B8A7-CBA84879CB2A}" sibTransId="{06822E46-020A-4E1E-A20F-4C00ECD36DEB}"/>
    <dgm:cxn modelId="{60069DD2-E8CE-479F-869E-30CFE383FCF9}" srcId="{D63F1587-BC9B-4B2E-B8E9-44C37A1BDCEC}" destId="{F2C594A3-2055-4A9F-8E7F-8224FB0010F5}" srcOrd="0" destOrd="0" parTransId="{2838799E-F208-4C90-835D-C3A372FBD8C3}" sibTransId="{ECC39DD4-6DA5-4D16-9ECE-410FAC4373B1}"/>
    <dgm:cxn modelId="{DB6440CB-4D42-41B3-9D22-27ABE76111EF}" type="presOf" srcId="{1D130CC3-2542-44C0-9155-62CA825AB859}" destId="{9A63E9BD-35A0-4A72-8F10-B03845FB5D8F}" srcOrd="0" destOrd="0" presId="urn:microsoft.com/office/officeart/2009/3/layout/IncreasingArrowsProcess"/>
    <dgm:cxn modelId="{1E4EE665-65C5-4B8E-B642-03EF4C2059EF}" srcId="{7ED24681-24C6-4E43-8268-F32573AA8F13}" destId="{C3EAF868-66E1-4C66-90A6-342E0346618A}" srcOrd="0" destOrd="0" parTransId="{00714BCC-56C2-4ECB-BAC1-76E5F43BCCFA}" sibTransId="{54CCB2EF-1139-4A5C-BBE4-71C21A1B3807}"/>
    <dgm:cxn modelId="{4854E473-C7EB-414D-B823-0B17CBA29A65}" type="presOf" srcId="{54319781-A243-4FCF-98CE-C39C729927C8}" destId="{FFC344A2-71CB-42B4-80B8-AFAD11167BA8}" srcOrd="0" destOrd="0" presId="urn:microsoft.com/office/officeart/2009/3/layout/IncreasingArrowsProcess"/>
    <dgm:cxn modelId="{A5D6FB56-7CA4-462F-A317-9C6260E32967}" srcId="{1D130CC3-2542-44C0-9155-62CA825AB859}" destId="{19AE28DD-A38B-4DC3-9AED-9FB4ACF84253}" srcOrd="2" destOrd="0" parTransId="{DCA24927-A24D-4E83-916B-3B4D58DBC540}" sibTransId="{C025833E-D367-45D7-A8E4-0F3B635D5958}"/>
    <dgm:cxn modelId="{A24C164D-4618-44A0-A3EC-1CDDC9829F2F}" type="presOf" srcId="{7ED24681-24C6-4E43-8268-F32573AA8F13}" destId="{0F39214D-5649-431A-AD19-A49222636926}" srcOrd="0" destOrd="0" presId="urn:microsoft.com/office/officeart/2009/3/layout/IncreasingArrowsProcess"/>
    <dgm:cxn modelId="{F284BBDE-CBCB-4D54-97CA-07067C94C533}" type="presOf" srcId="{C3EAF868-66E1-4C66-90A6-342E0346618A}" destId="{91EFE127-8592-4C7A-8521-3E965476BB6E}" srcOrd="0" destOrd="0" presId="urn:microsoft.com/office/officeart/2009/3/layout/IncreasingArrowsProcess"/>
    <dgm:cxn modelId="{DE5A2567-0C7F-4251-9E17-FC013CCC5232}" srcId="{1D130CC3-2542-44C0-9155-62CA825AB859}" destId="{E10512E0-DD11-4B2B-A5C3-9BD2CF66AC69}" srcOrd="0" destOrd="0" parTransId="{20212175-6915-4A64-A335-738B1BD4281F}" sibTransId="{9BAF40D1-9070-4018-9AFB-FF7B84E20D36}"/>
    <dgm:cxn modelId="{11EDF7BF-973D-48B8-B1B2-8E20BEA3D7D2}" type="presOf" srcId="{D63F1587-BC9B-4B2E-B8E9-44C37A1BDCEC}" destId="{C8D3887B-9205-4555-883C-8ADFDDC7746D}" srcOrd="0" destOrd="0" presId="urn:microsoft.com/office/officeart/2009/3/layout/IncreasingArrowsProcess"/>
    <dgm:cxn modelId="{8C93204D-AC57-4DFB-AE0E-2C4D022F41CD}" type="presOf" srcId="{F2C594A3-2055-4A9F-8E7F-8224FB0010F5}" destId="{F92896A4-8B6F-434A-BDE2-F8687A2540DA}" srcOrd="0" destOrd="0" presId="urn:microsoft.com/office/officeart/2009/3/layout/IncreasingArrowsProcess"/>
    <dgm:cxn modelId="{78A20C4B-5190-4A4B-95EE-686EF4F7F118}" srcId="{1D130CC3-2542-44C0-9155-62CA825AB859}" destId="{D63F1587-BC9B-4B2E-B8E9-44C37A1BDCEC}" srcOrd="1" destOrd="0" parTransId="{C3E27648-89D4-43AD-AB7B-6038DCC57BF8}" sibTransId="{AA4BCAD3-22C2-4327-B1F1-3E61A766137E}"/>
    <dgm:cxn modelId="{3E352E1F-C4AA-4595-AA48-AA9653464823}" srcId="{19AE28DD-A38B-4DC3-9AED-9FB4ACF84253}" destId="{54319781-A243-4FCF-98CE-C39C729927C8}" srcOrd="0" destOrd="0" parTransId="{2B923B8E-58F7-45EB-945F-558C5928C94C}" sibTransId="{51570144-CA01-4C3C-A863-780F48E5889D}"/>
    <dgm:cxn modelId="{11433E45-F8E9-49E2-AD09-B19EE9CD126E}" type="presParOf" srcId="{9A63E9BD-35A0-4A72-8F10-B03845FB5D8F}" destId="{13A5C7D5-05D7-40A1-A921-1A976F28E0A0}" srcOrd="0" destOrd="0" presId="urn:microsoft.com/office/officeart/2009/3/layout/IncreasingArrowsProcess"/>
    <dgm:cxn modelId="{361EE3FE-1D39-4980-8A02-B49555EC6108}" type="presParOf" srcId="{9A63E9BD-35A0-4A72-8F10-B03845FB5D8F}" destId="{F0DBA746-5981-4C7E-9A9E-F16320C17395}" srcOrd="1" destOrd="0" presId="urn:microsoft.com/office/officeart/2009/3/layout/IncreasingArrowsProcess"/>
    <dgm:cxn modelId="{CBC834AF-345A-413B-AA09-86E68CCB3EBC}" type="presParOf" srcId="{9A63E9BD-35A0-4A72-8F10-B03845FB5D8F}" destId="{C8D3887B-9205-4555-883C-8ADFDDC7746D}" srcOrd="2" destOrd="0" presId="urn:microsoft.com/office/officeart/2009/3/layout/IncreasingArrowsProcess"/>
    <dgm:cxn modelId="{CD382890-D7BA-4CA8-A1F0-5B909E188A11}" type="presParOf" srcId="{9A63E9BD-35A0-4A72-8F10-B03845FB5D8F}" destId="{F92896A4-8B6F-434A-BDE2-F8687A2540DA}" srcOrd="3" destOrd="0" presId="urn:microsoft.com/office/officeart/2009/3/layout/IncreasingArrowsProcess"/>
    <dgm:cxn modelId="{3762C804-8D25-4FCB-AB7A-C0FB9DE9A623}" type="presParOf" srcId="{9A63E9BD-35A0-4A72-8F10-B03845FB5D8F}" destId="{C797CA53-4746-4672-BDDF-7F2E2A7E0B17}" srcOrd="4" destOrd="0" presId="urn:microsoft.com/office/officeart/2009/3/layout/IncreasingArrowsProcess"/>
    <dgm:cxn modelId="{B95D97DB-7BC6-434A-9DB4-DB05E6E4B4DD}" type="presParOf" srcId="{9A63E9BD-35A0-4A72-8F10-B03845FB5D8F}" destId="{FFC344A2-71CB-42B4-80B8-AFAD11167BA8}" srcOrd="5" destOrd="0" presId="urn:microsoft.com/office/officeart/2009/3/layout/IncreasingArrowsProcess"/>
    <dgm:cxn modelId="{17CB9F2E-2291-4387-94D7-6A543C7D8492}" type="presParOf" srcId="{9A63E9BD-35A0-4A72-8F10-B03845FB5D8F}" destId="{0F39214D-5649-431A-AD19-A49222636926}" srcOrd="6" destOrd="0" presId="urn:microsoft.com/office/officeart/2009/3/layout/IncreasingArrowsProcess"/>
    <dgm:cxn modelId="{982FB034-20B6-4088-835E-EE19F22FA828}" type="presParOf" srcId="{9A63E9BD-35A0-4A72-8F10-B03845FB5D8F}" destId="{91EFE127-8592-4C7A-8521-3E965476BB6E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A37BE6-499D-4729-85BD-B562DE8764E8}" type="doc">
      <dgm:prSet loTypeId="urn:microsoft.com/office/officeart/2005/8/layout/default" loCatId="list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8115CC77-F87B-41DA-A8CE-13F42BF8960E}">
      <dgm:prSet phldrT="[Texto]" custT="1"/>
      <dgm:spPr>
        <a:ln>
          <a:solidFill>
            <a:schemeClr val="tx2">
              <a:lumMod val="40000"/>
              <a:lumOff val="6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2800" dirty="0" smtClean="0"/>
            <a:t>Identificar los zafarranchos que se realizan en el Buque Escuela Guayas.</a:t>
          </a:r>
          <a:endParaRPr lang="es-EC" sz="2800" dirty="0"/>
        </a:p>
      </dgm:t>
    </dgm:pt>
    <dgm:pt modelId="{2501BCDD-3D93-4015-99FA-71F96EB6384B}" type="parTrans" cxnId="{DA588144-8CDE-4175-B66D-D677A802A956}">
      <dgm:prSet/>
      <dgm:spPr/>
      <dgm:t>
        <a:bodyPr/>
        <a:lstStyle/>
        <a:p>
          <a:endParaRPr lang="es-EC"/>
        </a:p>
      </dgm:t>
    </dgm:pt>
    <dgm:pt modelId="{DF02D6A5-6DC0-4314-9445-6D8E717149EB}" type="sibTrans" cxnId="{DA588144-8CDE-4175-B66D-D677A802A956}">
      <dgm:prSet/>
      <dgm:spPr/>
      <dgm:t>
        <a:bodyPr/>
        <a:lstStyle/>
        <a:p>
          <a:endParaRPr lang="es-EC"/>
        </a:p>
      </dgm:t>
    </dgm:pt>
    <dgm:pt modelId="{92AF66D1-A114-4522-B65F-DEA6466289B8}">
      <dgm:prSet phldrT="[Texto]" custT="1"/>
      <dgm:spPr>
        <a:ln>
          <a:solidFill>
            <a:schemeClr val="tx2">
              <a:lumMod val="40000"/>
              <a:lumOff val="6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2400" dirty="0" smtClean="0"/>
            <a:t>Determinar las actividades que mejorarían la aplicación de los zafarranchos en el Buque Escuela Guayas. </a:t>
          </a:r>
          <a:endParaRPr lang="es-EC" sz="2400" dirty="0"/>
        </a:p>
      </dgm:t>
    </dgm:pt>
    <dgm:pt modelId="{5363A2FD-CAB6-48DF-BE8D-5B3C155BFB4A}" type="parTrans" cxnId="{6FEEAE6F-81CE-4F58-98C4-0942D230F32B}">
      <dgm:prSet/>
      <dgm:spPr/>
      <dgm:t>
        <a:bodyPr/>
        <a:lstStyle/>
        <a:p>
          <a:endParaRPr lang="es-EC"/>
        </a:p>
      </dgm:t>
    </dgm:pt>
    <dgm:pt modelId="{25811816-EAEA-41CD-9B20-969BF6315ECD}" type="sibTrans" cxnId="{6FEEAE6F-81CE-4F58-98C4-0942D230F32B}">
      <dgm:prSet/>
      <dgm:spPr/>
      <dgm:t>
        <a:bodyPr/>
        <a:lstStyle/>
        <a:p>
          <a:endParaRPr lang="es-EC"/>
        </a:p>
      </dgm:t>
    </dgm:pt>
    <dgm:pt modelId="{6C611E38-DB42-4086-9349-FCF715F5E395}">
      <dgm:prSet phldrT="[Texto]" custT="1"/>
      <dgm:spPr>
        <a:ln>
          <a:solidFill>
            <a:schemeClr val="tx2">
              <a:lumMod val="40000"/>
              <a:lumOff val="6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2400" dirty="0" smtClean="0"/>
            <a:t>Fortalecer los errores observados con la práctica, cuando se desarrollan los zafarranchos a bordo del Buque Escuela Guayas.</a:t>
          </a:r>
          <a:endParaRPr lang="es-EC" sz="2400" dirty="0"/>
        </a:p>
      </dgm:t>
    </dgm:pt>
    <dgm:pt modelId="{330A4189-5C92-487D-8E1B-677063B01603}" type="parTrans" cxnId="{67A6B0F2-5170-4C77-9E5C-A1992380B4BE}">
      <dgm:prSet/>
      <dgm:spPr/>
      <dgm:t>
        <a:bodyPr/>
        <a:lstStyle/>
        <a:p>
          <a:endParaRPr lang="es-EC"/>
        </a:p>
      </dgm:t>
    </dgm:pt>
    <dgm:pt modelId="{C3EDBBF4-9A47-4A93-8E0F-35EE25A76265}" type="sibTrans" cxnId="{67A6B0F2-5170-4C77-9E5C-A1992380B4BE}">
      <dgm:prSet/>
      <dgm:spPr/>
      <dgm:t>
        <a:bodyPr/>
        <a:lstStyle/>
        <a:p>
          <a:endParaRPr lang="es-EC"/>
        </a:p>
      </dgm:t>
    </dgm:pt>
    <dgm:pt modelId="{1F22A1A5-F2EC-4C59-8D9F-39A7765A4C6D}">
      <dgm:prSet phldrT="[Texto]" custT="1"/>
      <dgm:spPr>
        <a:ln>
          <a:solidFill>
            <a:schemeClr val="tx2">
              <a:lumMod val="40000"/>
              <a:lumOff val="6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s-EC" sz="2400" dirty="0" smtClean="0"/>
            <a:t>Preparar un esquema didáctico de instrucción de los diferentes zafarranchos a realizarse en el Buque Escuela Guayas.</a:t>
          </a:r>
          <a:endParaRPr lang="es-EC" sz="2400" dirty="0"/>
        </a:p>
      </dgm:t>
    </dgm:pt>
    <dgm:pt modelId="{A6F8BA90-9686-47E1-ACFE-03196F7FF3C5}" type="parTrans" cxnId="{66B7F804-CABD-44C8-9F84-5AADDDE3BE7D}">
      <dgm:prSet/>
      <dgm:spPr/>
      <dgm:t>
        <a:bodyPr/>
        <a:lstStyle/>
        <a:p>
          <a:endParaRPr lang="es-EC"/>
        </a:p>
      </dgm:t>
    </dgm:pt>
    <dgm:pt modelId="{B36BA107-ED71-4655-B9BD-B46B624A3612}" type="sibTrans" cxnId="{66B7F804-CABD-44C8-9F84-5AADDDE3BE7D}">
      <dgm:prSet/>
      <dgm:spPr/>
      <dgm:t>
        <a:bodyPr/>
        <a:lstStyle/>
        <a:p>
          <a:endParaRPr lang="es-EC"/>
        </a:p>
      </dgm:t>
    </dgm:pt>
    <dgm:pt modelId="{04ED5DAF-9856-4DE2-BB38-8AC5F71EB65B}" type="pres">
      <dgm:prSet presAssocID="{B1A37BE6-499D-4729-85BD-B562DE8764E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50B348D-BFDD-4BF2-ABB4-79CDA4D2CE7C}" type="pres">
      <dgm:prSet presAssocID="{8115CC77-F87B-41DA-A8CE-13F42BF896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6A2AE6-6FDD-47D7-BD9F-6CC4C47A6CA8}" type="pres">
      <dgm:prSet presAssocID="{DF02D6A5-6DC0-4314-9445-6D8E717149EB}" presName="sibTrans" presStyleCnt="0"/>
      <dgm:spPr/>
    </dgm:pt>
    <dgm:pt modelId="{F1DF0DA6-8655-4778-9055-BC21BCBEC2EE}" type="pres">
      <dgm:prSet presAssocID="{92AF66D1-A114-4522-B65F-DEA6466289B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6C58294-0A11-4628-BD65-080928058A41}" type="pres">
      <dgm:prSet presAssocID="{25811816-EAEA-41CD-9B20-969BF6315ECD}" presName="sibTrans" presStyleCnt="0"/>
      <dgm:spPr/>
    </dgm:pt>
    <dgm:pt modelId="{8E6781BC-9CDD-4B93-A485-A556A174B79B}" type="pres">
      <dgm:prSet presAssocID="{6C611E38-DB42-4086-9349-FCF715F5E39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6DBB3F-6524-4941-9E13-4E0A60EF413C}" type="pres">
      <dgm:prSet presAssocID="{C3EDBBF4-9A47-4A93-8E0F-35EE25A76265}" presName="sibTrans" presStyleCnt="0"/>
      <dgm:spPr/>
    </dgm:pt>
    <dgm:pt modelId="{15AB78FA-0E1B-4940-946C-21A327FB8752}" type="pres">
      <dgm:prSet presAssocID="{1F22A1A5-F2EC-4C59-8D9F-39A7765A4C6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588144-8CDE-4175-B66D-D677A802A956}" srcId="{B1A37BE6-499D-4729-85BD-B562DE8764E8}" destId="{8115CC77-F87B-41DA-A8CE-13F42BF8960E}" srcOrd="0" destOrd="0" parTransId="{2501BCDD-3D93-4015-99FA-71F96EB6384B}" sibTransId="{DF02D6A5-6DC0-4314-9445-6D8E717149EB}"/>
    <dgm:cxn modelId="{8F7DB473-A354-43EB-8531-922605B2EE64}" type="presOf" srcId="{1F22A1A5-F2EC-4C59-8D9F-39A7765A4C6D}" destId="{15AB78FA-0E1B-4940-946C-21A327FB8752}" srcOrd="0" destOrd="0" presId="urn:microsoft.com/office/officeart/2005/8/layout/default"/>
    <dgm:cxn modelId="{916B53E1-755F-4DC5-96BE-10FBFE45BF34}" type="presOf" srcId="{6C611E38-DB42-4086-9349-FCF715F5E395}" destId="{8E6781BC-9CDD-4B93-A485-A556A174B79B}" srcOrd="0" destOrd="0" presId="urn:microsoft.com/office/officeart/2005/8/layout/default"/>
    <dgm:cxn modelId="{46F55A4D-257C-49B9-A57D-2AB7805B33EA}" type="presOf" srcId="{92AF66D1-A114-4522-B65F-DEA6466289B8}" destId="{F1DF0DA6-8655-4778-9055-BC21BCBEC2EE}" srcOrd="0" destOrd="0" presId="urn:microsoft.com/office/officeart/2005/8/layout/default"/>
    <dgm:cxn modelId="{E28931AD-AB96-4F25-A979-86A925DC7E69}" type="presOf" srcId="{B1A37BE6-499D-4729-85BD-B562DE8764E8}" destId="{04ED5DAF-9856-4DE2-BB38-8AC5F71EB65B}" srcOrd="0" destOrd="0" presId="urn:microsoft.com/office/officeart/2005/8/layout/default"/>
    <dgm:cxn modelId="{66B7F804-CABD-44C8-9F84-5AADDDE3BE7D}" srcId="{B1A37BE6-499D-4729-85BD-B562DE8764E8}" destId="{1F22A1A5-F2EC-4C59-8D9F-39A7765A4C6D}" srcOrd="3" destOrd="0" parTransId="{A6F8BA90-9686-47E1-ACFE-03196F7FF3C5}" sibTransId="{B36BA107-ED71-4655-B9BD-B46B624A3612}"/>
    <dgm:cxn modelId="{F1EABD6C-58EC-425A-9002-C1373E91C51C}" type="presOf" srcId="{8115CC77-F87B-41DA-A8CE-13F42BF8960E}" destId="{750B348D-BFDD-4BF2-ABB4-79CDA4D2CE7C}" srcOrd="0" destOrd="0" presId="urn:microsoft.com/office/officeart/2005/8/layout/default"/>
    <dgm:cxn modelId="{67A6B0F2-5170-4C77-9E5C-A1992380B4BE}" srcId="{B1A37BE6-499D-4729-85BD-B562DE8764E8}" destId="{6C611E38-DB42-4086-9349-FCF715F5E395}" srcOrd="2" destOrd="0" parTransId="{330A4189-5C92-487D-8E1B-677063B01603}" sibTransId="{C3EDBBF4-9A47-4A93-8E0F-35EE25A76265}"/>
    <dgm:cxn modelId="{6FEEAE6F-81CE-4F58-98C4-0942D230F32B}" srcId="{B1A37BE6-499D-4729-85BD-B562DE8764E8}" destId="{92AF66D1-A114-4522-B65F-DEA6466289B8}" srcOrd="1" destOrd="0" parTransId="{5363A2FD-CAB6-48DF-BE8D-5B3C155BFB4A}" sibTransId="{25811816-EAEA-41CD-9B20-969BF6315ECD}"/>
    <dgm:cxn modelId="{798BABF6-8E47-41F0-87B0-D3DE6B3BB30D}" type="presParOf" srcId="{04ED5DAF-9856-4DE2-BB38-8AC5F71EB65B}" destId="{750B348D-BFDD-4BF2-ABB4-79CDA4D2CE7C}" srcOrd="0" destOrd="0" presId="urn:microsoft.com/office/officeart/2005/8/layout/default"/>
    <dgm:cxn modelId="{C30C9A14-0B06-4FCA-83A7-0F6AF5D42D34}" type="presParOf" srcId="{04ED5DAF-9856-4DE2-BB38-8AC5F71EB65B}" destId="{226A2AE6-6FDD-47D7-BD9F-6CC4C47A6CA8}" srcOrd="1" destOrd="0" presId="urn:microsoft.com/office/officeart/2005/8/layout/default"/>
    <dgm:cxn modelId="{043780F0-8E29-4ACD-BBC0-25DC9FFFE2A3}" type="presParOf" srcId="{04ED5DAF-9856-4DE2-BB38-8AC5F71EB65B}" destId="{F1DF0DA6-8655-4778-9055-BC21BCBEC2EE}" srcOrd="2" destOrd="0" presId="urn:microsoft.com/office/officeart/2005/8/layout/default"/>
    <dgm:cxn modelId="{B0258198-3E10-4C3A-9AE5-6B9354C2421E}" type="presParOf" srcId="{04ED5DAF-9856-4DE2-BB38-8AC5F71EB65B}" destId="{F6C58294-0A11-4628-BD65-080928058A41}" srcOrd="3" destOrd="0" presId="urn:microsoft.com/office/officeart/2005/8/layout/default"/>
    <dgm:cxn modelId="{FCC77FC0-5C05-4208-B3A0-6DBFA2A5ABA9}" type="presParOf" srcId="{04ED5DAF-9856-4DE2-BB38-8AC5F71EB65B}" destId="{8E6781BC-9CDD-4B93-A485-A556A174B79B}" srcOrd="4" destOrd="0" presId="urn:microsoft.com/office/officeart/2005/8/layout/default"/>
    <dgm:cxn modelId="{858CACE6-CD9C-49E5-B46C-C8E68C016193}" type="presParOf" srcId="{04ED5DAF-9856-4DE2-BB38-8AC5F71EB65B}" destId="{616DBB3F-6524-4941-9E13-4E0A60EF413C}" srcOrd="5" destOrd="0" presId="urn:microsoft.com/office/officeart/2005/8/layout/default"/>
    <dgm:cxn modelId="{090BCE9E-1809-4EE7-8EA9-7164DFD241F9}" type="presParOf" srcId="{04ED5DAF-9856-4DE2-BB38-8AC5F71EB65B}" destId="{15AB78FA-0E1B-4940-946C-21A327FB875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5731AB-F4D7-4226-9687-597A013171F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s-EC"/>
        </a:p>
      </dgm:t>
    </dgm:pt>
    <dgm:pt modelId="{EE7FE24F-EC89-421A-B56A-059EFCF107B2}">
      <dgm:prSet phldrT="[Texto]" custT="1"/>
      <dgm:spPr/>
      <dgm:t>
        <a:bodyPr/>
        <a:lstStyle/>
        <a:p>
          <a:r>
            <a:rPr lang="es-EC" sz="3600" b="1" dirty="0" smtClean="0"/>
            <a:t>ZAFARRANCHOS</a:t>
          </a:r>
          <a:endParaRPr lang="es-EC" sz="3200" b="1" dirty="0"/>
        </a:p>
      </dgm:t>
    </dgm:pt>
    <dgm:pt modelId="{3C28D24D-C097-41CD-A697-B0D2D3F738EB}" type="parTrans" cxnId="{CA66CA75-74F1-4A35-8B34-636988F85BD7}">
      <dgm:prSet/>
      <dgm:spPr/>
      <dgm:t>
        <a:bodyPr/>
        <a:lstStyle/>
        <a:p>
          <a:endParaRPr lang="es-EC"/>
        </a:p>
      </dgm:t>
    </dgm:pt>
    <dgm:pt modelId="{C14DBB88-829E-4A06-B9A4-5F27CD249304}" type="sibTrans" cxnId="{CA66CA75-74F1-4A35-8B34-636988F85BD7}">
      <dgm:prSet/>
      <dgm:spPr/>
      <dgm:t>
        <a:bodyPr/>
        <a:lstStyle/>
        <a:p>
          <a:endParaRPr lang="es-EC"/>
        </a:p>
      </dgm:t>
    </dgm:pt>
    <dgm:pt modelId="{277991A1-1849-47A2-9521-2F50CD9DBFF5}">
      <dgm:prSet phldrT="[Texto]" custT="1"/>
      <dgm:spPr/>
      <dgm:t>
        <a:bodyPr/>
        <a:lstStyle/>
        <a:p>
          <a:r>
            <a:rPr lang="es-EC" sz="2200" dirty="0" smtClean="0"/>
            <a:t>ZAFARRANCHOS </a:t>
          </a:r>
        </a:p>
        <a:p>
          <a:r>
            <a:rPr lang="es-EC" sz="2200" dirty="0" smtClean="0"/>
            <a:t>OPERATIVOS</a:t>
          </a:r>
          <a:endParaRPr lang="es-EC" sz="2200" dirty="0"/>
        </a:p>
      </dgm:t>
    </dgm:pt>
    <dgm:pt modelId="{0B04A545-9C63-4E9F-A4D0-2E07632A9469}" type="parTrans" cxnId="{C98F3770-EDB2-4FCC-84A8-86EFBF49FA95}">
      <dgm:prSet/>
      <dgm:spPr/>
      <dgm:t>
        <a:bodyPr/>
        <a:lstStyle/>
        <a:p>
          <a:endParaRPr lang="es-EC"/>
        </a:p>
      </dgm:t>
    </dgm:pt>
    <dgm:pt modelId="{85763480-FD7F-4086-8DDF-9ED028E3CD06}" type="sibTrans" cxnId="{C98F3770-EDB2-4FCC-84A8-86EFBF49FA95}">
      <dgm:prSet/>
      <dgm:spPr/>
      <dgm:t>
        <a:bodyPr/>
        <a:lstStyle/>
        <a:p>
          <a:endParaRPr lang="es-EC"/>
        </a:p>
      </dgm:t>
    </dgm:pt>
    <dgm:pt modelId="{0E07CB82-B7EE-4B5A-A932-E69D7A13C4D4}">
      <dgm:prSet phldrT="[Texto]" custT="1"/>
      <dgm:spPr/>
      <dgm:t>
        <a:bodyPr/>
        <a:lstStyle/>
        <a:p>
          <a:r>
            <a:rPr lang="es-EC" sz="2200" dirty="0" smtClean="0"/>
            <a:t>ZAFARRANCHOS DE</a:t>
          </a:r>
        </a:p>
        <a:p>
          <a:r>
            <a:rPr lang="es-EC" sz="2200" dirty="0" smtClean="0"/>
            <a:t>EMERGENCIA</a:t>
          </a:r>
          <a:endParaRPr lang="es-EC" sz="2200" dirty="0"/>
        </a:p>
      </dgm:t>
    </dgm:pt>
    <dgm:pt modelId="{E8A7748C-723B-45CA-AD19-A0B2E1A556EC}" type="parTrans" cxnId="{62D1BAB1-3D58-45F3-8336-C3DC1B1A8FD2}">
      <dgm:prSet/>
      <dgm:spPr/>
      <dgm:t>
        <a:bodyPr/>
        <a:lstStyle/>
        <a:p>
          <a:endParaRPr lang="es-EC"/>
        </a:p>
      </dgm:t>
    </dgm:pt>
    <dgm:pt modelId="{728D0615-0A50-4DAB-B5A5-EBFBFC252BDE}" type="sibTrans" cxnId="{62D1BAB1-3D58-45F3-8336-C3DC1B1A8FD2}">
      <dgm:prSet/>
      <dgm:spPr/>
      <dgm:t>
        <a:bodyPr/>
        <a:lstStyle/>
        <a:p>
          <a:endParaRPr lang="es-EC"/>
        </a:p>
      </dgm:t>
    </dgm:pt>
    <dgm:pt modelId="{C6F4EACA-B5D9-418D-8B78-2CAA0695DEB4}">
      <dgm:prSet phldrT="[Texto]" custT="1"/>
      <dgm:spPr/>
      <dgm:t>
        <a:bodyPr/>
        <a:lstStyle/>
        <a:p>
          <a:r>
            <a:rPr lang="es-EC" sz="2200" dirty="0" smtClean="0"/>
            <a:t>ZAFARRANCHOS </a:t>
          </a:r>
        </a:p>
        <a:p>
          <a:r>
            <a:rPr lang="es-EC" sz="2200" dirty="0" smtClean="0"/>
            <a:t>ADMNISTRATIVOS</a:t>
          </a:r>
          <a:endParaRPr lang="es-EC" sz="2200" dirty="0"/>
        </a:p>
      </dgm:t>
    </dgm:pt>
    <dgm:pt modelId="{FFA3E9B9-0775-4A0C-8E47-203A13476C05}" type="parTrans" cxnId="{39756338-BAB2-4482-AB05-97887E2185C3}">
      <dgm:prSet/>
      <dgm:spPr/>
      <dgm:t>
        <a:bodyPr/>
        <a:lstStyle/>
        <a:p>
          <a:endParaRPr lang="es-EC"/>
        </a:p>
      </dgm:t>
    </dgm:pt>
    <dgm:pt modelId="{F636E21D-753A-4024-AC38-05A8391ED293}" type="sibTrans" cxnId="{39756338-BAB2-4482-AB05-97887E2185C3}">
      <dgm:prSet/>
      <dgm:spPr/>
      <dgm:t>
        <a:bodyPr/>
        <a:lstStyle/>
        <a:p>
          <a:endParaRPr lang="es-EC"/>
        </a:p>
      </dgm:t>
    </dgm:pt>
    <dgm:pt modelId="{45BA9905-48A8-4750-A7AF-A30B5CF0D5E1}" type="pres">
      <dgm:prSet presAssocID="{695731AB-F4D7-4226-9687-597A013171F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C84DD53-12BC-4C20-A716-28309784CBD6}" type="pres">
      <dgm:prSet presAssocID="{EE7FE24F-EC89-421A-B56A-059EFCF107B2}" presName="root1" presStyleCnt="0"/>
      <dgm:spPr/>
    </dgm:pt>
    <dgm:pt modelId="{39D74B83-8B54-4734-AB33-C74A314F1957}" type="pres">
      <dgm:prSet presAssocID="{EE7FE24F-EC89-421A-B56A-059EFCF107B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5C03B13-C0CC-4C00-9A92-62DC9BB9D096}" type="pres">
      <dgm:prSet presAssocID="{EE7FE24F-EC89-421A-B56A-059EFCF107B2}" presName="level2hierChild" presStyleCnt="0"/>
      <dgm:spPr/>
    </dgm:pt>
    <dgm:pt modelId="{DF4982F5-6BA8-441B-B21C-84BDD2B48DA9}" type="pres">
      <dgm:prSet presAssocID="{0B04A545-9C63-4E9F-A4D0-2E07632A9469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69605880-801E-4F1B-8FE3-4C591B9762E0}" type="pres">
      <dgm:prSet presAssocID="{0B04A545-9C63-4E9F-A4D0-2E07632A9469}" presName="connTx" presStyleLbl="parChTrans1D2" presStyleIdx="0" presStyleCnt="3"/>
      <dgm:spPr/>
      <dgm:t>
        <a:bodyPr/>
        <a:lstStyle/>
        <a:p>
          <a:endParaRPr lang="es-EC"/>
        </a:p>
      </dgm:t>
    </dgm:pt>
    <dgm:pt modelId="{53009C36-E42F-4FEF-A6EE-2A127CE72B7B}" type="pres">
      <dgm:prSet presAssocID="{277991A1-1849-47A2-9521-2F50CD9DBFF5}" presName="root2" presStyleCnt="0"/>
      <dgm:spPr/>
    </dgm:pt>
    <dgm:pt modelId="{C05338EB-ECB9-4B4C-A4A7-6CEDBA77A8B0}" type="pres">
      <dgm:prSet presAssocID="{277991A1-1849-47A2-9521-2F50CD9DBFF5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DE55FCB-454D-4D98-BBCC-76943A408421}" type="pres">
      <dgm:prSet presAssocID="{277991A1-1849-47A2-9521-2F50CD9DBFF5}" presName="level3hierChild" presStyleCnt="0"/>
      <dgm:spPr/>
    </dgm:pt>
    <dgm:pt modelId="{02A6C960-8DEA-48B8-AA32-4645083E6F8E}" type="pres">
      <dgm:prSet presAssocID="{E8A7748C-723B-45CA-AD19-A0B2E1A556EC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76D37106-C14E-43A0-8CCE-39B1B61A004D}" type="pres">
      <dgm:prSet presAssocID="{E8A7748C-723B-45CA-AD19-A0B2E1A556EC}" presName="connTx" presStyleLbl="parChTrans1D2" presStyleIdx="1" presStyleCnt="3"/>
      <dgm:spPr/>
      <dgm:t>
        <a:bodyPr/>
        <a:lstStyle/>
        <a:p>
          <a:endParaRPr lang="es-EC"/>
        </a:p>
      </dgm:t>
    </dgm:pt>
    <dgm:pt modelId="{E6117175-CA58-4860-B29C-D1FCFF9D7674}" type="pres">
      <dgm:prSet presAssocID="{0E07CB82-B7EE-4B5A-A932-E69D7A13C4D4}" presName="root2" presStyleCnt="0"/>
      <dgm:spPr/>
    </dgm:pt>
    <dgm:pt modelId="{A382EC4E-81E0-4DAA-9792-E6DC99906F71}" type="pres">
      <dgm:prSet presAssocID="{0E07CB82-B7EE-4B5A-A932-E69D7A13C4D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665D2B8-0817-4B89-A786-38F5B351D276}" type="pres">
      <dgm:prSet presAssocID="{0E07CB82-B7EE-4B5A-A932-E69D7A13C4D4}" presName="level3hierChild" presStyleCnt="0"/>
      <dgm:spPr/>
    </dgm:pt>
    <dgm:pt modelId="{DA41A711-BA23-4A53-98E3-3F53BB3D8B5E}" type="pres">
      <dgm:prSet presAssocID="{FFA3E9B9-0775-4A0C-8E47-203A13476C05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39370A53-242D-4159-9463-622BB37C79F9}" type="pres">
      <dgm:prSet presAssocID="{FFA3E9B9-0775-4A0C-8E47-203A13476C05}" presName="connTx" presStyleLbl="parChTrans1D2" presStyleIdx="2" presStyleCnt="3"/>
      <dgm:spPr/>
      <dgm:t>
        <a:bodyPr/>
        <a:lstStyle/>
        <a:p>
          <a:endParaRPr lang="es-EC"/>
        </a:p>
      </dgm:t>
    </dgm:pt>
    <dgm:pt modelId="{6B299DDE-FF6A-46BC-9151-E29FA61F1D32}" type="pres">
      <dgm:prSet presAssocID="{C6F4EACA-B5D9-418D-8B78-2CAA0695DEB4}" presName="root2" presStyleCnt="0"/>
      <dgm:spPr/>
    </dgm:pt>
    <dgm:pt modelId="{E8C1EC70-5845-4A52-AA42-D24F2C5FB442}" type="pres">
      <dgm:prSet presAssocID="{C6F4EACA-B5D9-418D-8B78-2CAA0695DEB4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115941D-D2ED-47F5-9E73-3C9A1E61078E}" type="pres">
      <dgm:prSet presAssocID="{C6F4EACA-B5D9-418D-8B78-2CAA0695DEB4}" presName="level3hierChild" presStyleCnt="0"/>
      <dgm:spPr/>
    </dgm:pt>
  </dgm:ptLst>
  <dgm:cxnLst>
    <dgm:cxn modelId="{0289C2F5-06F5-4309-8CDE-C2E209779ABD}" type="presOf" srcId="{0B04A545-9C63-4E9F-A4D0-2E07632A9469}" destId="{DF4982F5-6BA8-441B-B21C-84BDD2B48DA9}" srcOrd="0" destOrd="0" presId="urn:microsoft.com/office/officeart/2008/layout/HorizontalMultiLevelHierarchy"/>
    <dgm:cxn modelId="{CA66CA75-74F1-4A35-8B34-636988F85BD7}" srcId="{695731AB-F4D7-4226-9687-597A013171FC}" destId="{EE7FE24F-EC89-421A-B56A-059EFCF107B2}" srcOrd="0" destOrd="0" parTransId="{3C28D24D-C097-41CD-A697-B0D2D3F738EB}" sibTransId="{C14DBB88-829E-4A06-B9A4-5F27CD249304}"/>
    <dgm:cxn modelId="{F02EC47A-B669-4DBF-A06C-B8E9E1325201}" type="presOf" srcId="{0B04A545-9C63-4E9F-A4D0-2E07632A9469}" destId="{69605880-801E-4F1B-8FE3-4C591B9762E0}" srcOrd="1" destOrd="0" presId="urn:microsoft.com/office/officeart/2008/layout/HorizontalMultiLevelHierarchy"/>
    <dgm:cxn modelId="{F65236AD-214F-494B-B099-AB662F451AA5}" type="presOf" srcId="{0E07CB82-B7EE-4B5A-A932-E69D7A13C4D4}" destId="{A382EC4E-81E0-4DAA-9792-E6DC99906F71}" srcOrd="0" destOrd="0" presId="urn:microsoft.com/office/officeart/2008/layout/HorizontalMultiLevelHierarchy"/>
    <dgm:cxn modelId="{45C4AFBB-F024-4636-BC54-88A557B65B4C}" type="presOf" srcId="{FFA3E9B9-0775-4A0C-8E47-203A13476C05}" destId="{39370A53-242D-4159-9463-622BB37C79F9}" srcOrd="1" destOrd="0" presId="urn:microsoft.com/office/officeart/2008/layout/HorizontalMultiLevelHierarchy"/>
    <dgm:cxn modelId="{819CEF0B-CBB8-4C8F-9221-92AC0CCF7A89}" type="presOf" srcId="{277991A1-1849-47A2-9521-2F50CD9DBFF5}" destId="{C05338EB-ECB9-4B4C-A4A7-6CEDBA77A8B0}" srcOrd="0" destOrd="0" presId="urn:microsoft.com/office/officeart/2008/layout/HorizontalMultiLevelHierarchy"/>
    <dgm:cxn modelId="{82B2960B-8E98-4A9D-9B02-16B22BD8B28B}" type="presOf" srcId="{E8A7748C-723B-45CA-AD19-A0B2E1A556EC}" destId="{02A6C960-8DEA-48B8-AA32-4645083E6F8E}" srcOrd="0" destOrd="0" presId="urn:microsoft.com/office/officeart/2008/layout/HorizontalMultiLevelHierarchy"/>
    <dgm:cxn modelId="{62D1BAB1-3D58-45F3-8336-C3DC1B1A8FD2}" srcId="{EE7FE24F-EC89-421A-B56A-059EFCF107B2}" destId="{0E07CB82-B7EE-4B5A-A932-E69D7A13C4D4}" srcOrd="1" destOrd="0" parTransId="{E8A7748C-723B-45CA-AD19-A0B2E1A556EC}" sibTransId="{728D0615-0A50-4DAB-B5A5-EBFBFC252BDE}"/>
    <dgm:cxn modelId="{2B5AAA8F-13C7-4931-B2A8-28E6CCF42F05}" type="presOf" srcId="{695731AB-F4D7-4226-9687-597A013171FC}" destId="{45BA9905-48A8-4750-A7AF-A30B5CF0D5E1}" srcOrd="0" destOrd="0" presId="urn:microsoft.com/office/officeart/2008/layout/HorizontalMultiLevelHierarchy"/>
    <dgm:cxn modelId="{EA4CB1C2-1FD7-464E-99E0-2D19E11061AD}" type="presOf" srcId="{C6F4EACA-B5D9-418D-8B78-2CAA0695DEB4}" destId="{E8C1EC70-5845-4A52-AA42-D24F2C5FB442}" srcOrd="0" destOrd="0" presId="urn:microsoft.com/office/officeart/2008/layout/HorizontalMultiLevelHierarchy"/>
    <dgm:cxn modelId="{68C2E577-FE52-4E5A-A957-5544C31F4E41}" type="presOf" srcId="{FFA3E9B9-0775-4A0C-8E47-203A13476C05}" destId="{DA41A711-BA23-4A53-98E3-3F53BB3D8B5E}" srcOrd="0" destOrd="0" presId="urn:microsoft.com/office/officeart/2008/layout/HorizontalMultiLevelHierarchy"/>
    <dgm:cxn modelId="{11046FA4-107B-4BC6-A94F-84AC68740DF8}" type="presOf" srcId="{E8A7748C-723B-45CA-AD19-A0B2E1A556EC}" destId="{76D37106-C14E-43A0-8CCE-39B1B61A004D}" srcOrd="1" destOrd="0" presId="urn:microsoft.com/office/officeart/2008/layout/HorizontalMultiLevelHierarchy"/>
    <dgm:cxn modelId="{CF624266-BA9A-4600-A526-E25D3863C649}" type="presOf" srcId="{EE7FE24F-EC89-421A-B56A-059EFCF107B2}" destId="{39D74B83-8B54-4734-AB33-C74A314F1957}" srcOrd="0" destOrd="0" presId="urn:microsoft.com/office/officeart/2008/layout/HorizontalMultiLevelHierarchy"/>
    <dgm:cxn modelId="{C98F3770-EDB2-4FCC-84A8-86EFBF49FA95}" srcId="{EE7FE24F-EC89-421A-B56A-059EFCF107B2}" destId="{277991A1-1849-47A2-9521-2F50CD9DBFF5}" srcOrd="0" destOrd="0" parTransId="{0B04A545-9C63-4E9F-A4D0-2E07632A9469}" sibTransId="{85763480-FD7F-4086-8DDF-9ED028E3CD06}"/>
    <dgm:cxn modelId="{39756338-BAB2-4482-AB05-97887E2185C3}" srcId="{EE7FE24F-EC89-421A-B56A-059EFCF107B2}" destId="{C6F4EACA-B5D9-418D-8B78-2CAA0695DEB4}" srcOrd="2" destOrd="0" parTransId="{FFA3E9B9-0775-4A0C-8E47-203A13476C05}" sibTransId="{F636E21D-753A-4024-AC38-05A8391ED293}"/>
    <dgm:cxn modelId="{71CB6144-D2A1-4D6D-88B9-2252D0B86516}" type="presParOf" srcId="{45BA9905-48A8-4750-A7AF-A30B5CF0D5E1}" destId="{AC84DD53-12BC-4C20-A716-28309784CBD6}" srcOrd="0" destOrd="0" presId="urn:microsoft.com/office/officeart/2008/layout/HorizontalMultiLevelHierarchy"/>
    <dgm:cxn modelId="{0EAA820C-4B4B-46E8-8EBC-26417F7F9B91}" type="presParOf" srcId="{AC84DD53-12BC-4C20-A716-28309784CBD6}" destId="{39D74B83-8B54-4734-AB33-C74A314F1957}" srcOrd="0" destOrd="0" presId="urn:microsoft.com/office/officeart/2008/layout/HorizontalMultiLevelHierarchy"/>
    <dgm:cxn modelId="{4323E9C2-BCDE-410D-AF36-12FA2B7BC7A1}" type="presParOf" srcId="{AC84DD53-12BC-4C20-A716-28309784CBD6}" destId="{D5C03B13-C0CC-4C00-9A92-62DC9BB9D096}" srcOrd="1" destOrd="0" presId="urn:microsoft.com/office/officeart/2008/layout/HorizontalMultiLevelHierarchy"/>
    <dgm:cxn modelId="{9978B467-1512-4F32-B660-71710953E724}" type="presParOf" srcId="{D5C03B13-C0CC-4C00-9A92-62DC9BB9D096}" destId="{DF4982F5-6BA8-441B-B21C-84BDD2B48DA9}" srcOrd="0" destOrd="0" presId="urn:microsoft.com/office/officeart/2008/layout/HorizontalMultiLevelHierarchy"/>
    <dgm:cxn modelId="{9692C0D4-1B3F-4698-BE71-63F55E51E0FA}" type="presParOf" srcId="{DF4982F5-6BA8-441B-B21C-84BDD2B48DA9}" destId="{69605880-801E-4F1B-8FE3-4C591B9762E0}" srcOrd="0" destOrd="0" presId="urn:microsoft.com/office/officeart/2008/layout/HorizontalMultiLevelHierarchy"/>
    <dgm:cxn modelId="{82C69DC1-ADF8-4927-8FF5-2091EF30E41E}" type="presParOf" srcId="{D5C03B13-C0CC-4C00-9A92-62DC9BB9D096}" destId="{53009C36-E42F-4FEF-A6EE-2A127CE72B7B}" srcOrd="1" destOrd="0" presId="urn:microsoft.com/office/officeart/2008/layout/HorizontalMultiLevelHierarchy"/>
    <dgm:cxn modelId="{BD0C0301-D7AE-4BA0-B6EC-871E9D608C3B}" type="presParOf" srcId="{53009C36-E42F-4FEF-A6EE-2A127CE72B7B}" destId="{C05338EB-ECB9-4B4C-A4A7-6CEDBA77A8B0}" srcOrd="0" destOrd="0" presId="urn:microsoft.com/office/officeart/2008/layout/HorizontalMultiLevelHierarchy"/>
    <dgm:cxn modelId="{68FF7112-F340-4ABB-8B3A-FA8075F6509D}" type="presParOf" srcId="{53009C36-E42F-4FEF-A6EE-2A127CE72B7B}" destId="{EDE55FCB-454D-4D98-BBCC-76943A408421}" srcOrd="1" destOrd="0" presId="urn:microsoft.com/office/officeart/2008/layout/HorizontalMultiLevelHierarchy"/>
    <dgm:cxn modelId="{FF0A6515-C93F-4E31-A95B-AB21F89CB293}" type="presParOf" srcId="{D5C03B13-C0CC-4C00-9A92-62DC9BB9D096}" destId="{02A6C960-8DEA-48B8-AA32-4645083E6F8E}" srcOrd="2" destOrd="0" presId="urn:microsoft.com/office/officeart/2008/layout/HorizontalMultiLevelHierarchy"/>
    <dgm:cxn modelId="{E4E8E599-D355-414B-8652-6AE857CC27EC}" type="presParOf" srcId="{02A6C960-8DEA-48B8-AA32-4645083E6F8E}" destId="{76D37106-C14E-43A0-8CCE-39B1B61A004D}" srcOrd="0" destOrd="0" presId="urn:microsoft.com/office/officeart/2008/layout/HorizontalMultiLevelHierarchy"/>
    <dgm:cxn modelId="{4FEF686F-6946-40E0-8576-E897125F2C05}" type="presParOf" srcId="{D5C03B13-C0CC-4C00-9A92-62DC9BB9D096}" destId="{E6117175-CA58-4860-B29C-D1FCFF9D7674}" srcOrd="3" destOrd="0" presId="urn:microsoft.com/office/officeart/2008/layout/HorizontalMultiLevelHierarchy"/>
    <dgm:cxn modelId="{3D4AC5A0-FA35-40BF-A8F8-BD9921F91045}" type="presParOf" srcId="{E6117175-CA58-4860-B29C-D1FCFF9D7674}" destId="{A382EC4E-81E0-4DAA-9792-E6DC99906F71}" srcOrd="0" destOrd="0" presId="urn:microsoft.com/office/officeart/2008/layout/HorizontalMultiLevelHierarchy"/>
    <dgm:cxn modelId="{4209DE7C-2983-4F9F-BC53-54F3C8744CCF}" type="presParOf" srcId="{E6117175-CA58-4860-B29C-D1FCFF9D7674}" destId="{E665D2B8-0817-4B89-A786-38F5B351D276}" srcOrd="1" destOrd="0" presId="urn:microsoft.com/office/officeart/2008/layout/HorizontalMultiLevelHierarchy"/>
    <dgm:cxn modelId="{70F2BEC9-101D-4422-A1FD-60B5A69CEED1}" type="presParOf" srcId="{D5C03B13-C0CC-4C00-9A92-62DC9BB9D096}" destId="{DA41A711-BA23-4A53-98E3-3F53BB3D8B5E}" srcOrd="4" destOrd="0" presId="urn:microsoft.com/office/officeart/2008/layout/HorizontalMultiLevelHierarchy"/>
    <dgm:cxn modelId="{9A4D7800-7E17-4DDF-ACC3-134201504015}" type="presParOf" srcId="{DA41A711-BA23-4A53-98E3-3F53BB3D8B5E}" destId="{39370A53-242D-4159-9463-622BB37C79F9}" srcOrd="0" destOrd="0" presId="urn:microsoft.com/office/officeart/2008/layout/HorizontalMultiLevelHierarchy"/>
    <dgm:cxn modelId="{CD7E09C9-14B6-4712-A572-F5EE66FA99C0}" type="presParOf" srcId="{D5C03B13-C0CC-4C00-9A92-62DC9BB9D096}" destId="{6B299DDE-FF6A-46BC-9151-E29FA61F1D32}" srcOrd="5" destOrd="0" presId="urn:microsoft.com/office/officeart/2008/layout/HorizontalMultiLevelHierarchy"/>
    <dgm:cxn modelId="{3F4FFA69-69E9-4B82-9982-CF875F1165EB}" type="presParOf" srcId="{6B299DDE-FF6A-46BC-9151-E29FA61F1D32}" destId="{E8C1EC70-5845-4A52-AA42-D24F2C5FB442}" srcOrd="0" destOrd="0" presId="urn:microsoft.com/office/officeart/2008/layout/HorizontalMultiLevelHierarchy"/>
    <dgm:cxn modelId="{70B4CBD2-987A-4746-90EC-6A2C8EE045E6}" type="presParOf" srcId="{6B299DDE-FF6A-46BC-9151-E29FA61F1D32}" destId="{D115941D-D2ED-47F5-9E73-3C9A1E61078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54A28C-7581-4D70-B7C0-493B17229C9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4AB50BE-F9A3-49B9-84C0-2EE4306B4181}">
      <dgm:prSet phldrT="[Texto]" custT="1"/>
      <dgm:spPr/>
      <dgm:t>
        <a:bodyPr/>
        <a:lstStyle/>
        <a:p>
          <a:r>
            <a:rPr lang="es-EC" sz="1800" b="0" dirty="0" smtClean="0"/>
            <a:t>ATRAQUE Y DESATRAQUE</a:t>
          </a:r>
          <a:endParaRPr lang="es-EC" sz="1800" b="0" dirty="0"/>
        </a:p>
      </dgm:t>
    </dgm:pt>
    <dgm:pt modelId="{9C2137A9-30E7-46A0-ADC8-2D5E46C8555F}" type="parTrans" cxnId="{E42B9102-3399-4D5A-AB9E-D70974A59B16}">
      <dgm:prSet/>
      <dgm:spPr/>
      <dgm:t>
        <a:bodyPr/>
        <a:lstStyle/>
        <a:p>
          <a:endParaRPr lang="es-EC"/>
        </a:p>
      </dgm:t>
    </dgm:pt>
    <dgm:pt modelId="{79F9D8D1-2D73-41AC-A594-FDB5D1BCB2A8}" type="sibTrans" cxnId="{E42B9102-3399-4D5A-AB9E-D70974A59B16}">
      <dgm:prSet/>
      <dgm:spPr/>
      <dgm:t>
        <a:bodyPr/>
        <a:lstStyle/>
        <a:p>
          <a:endParaRPr lang="es-EC"/>
        </a:p>
      </dgm:t>
    </dgm:pt>
    <dgm:pt modelId="{1A9C5EE7-8080-4731-A11F-46D6961A646B}">
      <dgm:prSet phldrT="[Texto]"/>
      <dgm:spPr/>
      <dgm:t>
        <a:bodyPr/>
        <a:lstStyle/>
        <a:p>
          <a:r>
            <a:rPr lang="es-EC" dirty="0" smtClean="0"/>
            <a:t>HONORES</a:t>
          </a:r>
          <a:endParaRPr lang="es-EC" dirty="0"/>
        </a:p>
      </dgm:t>
    </dgm:pt>
    <dgm:pt modelId="{E8BA17FD-053B-4B1C-B927-ED83F0B1783B}" type="parTrans" cxnId="{83A1DDF8-D6CA-4224-8174-12A142AF6F91}">
      <dgm:prSet/>
      <dgm:spPr/>
      <dgm:t>
        <a:bodyPr/>
        <a:lstStyle/>
        <a:p>
          <a:endParaRPr lang="es-EC"/>
        </a:p>
      </dgm:t>
    </dgm:pt>
    <dgm:pt modelId="{84866568-397D-4439-812A-FE5EEE169247}" type="sibTrans" cxnId="{83A1DDF8-D6CA-4224-8174-12A142AF6F91}">
      <dgm:prSet/>
      <dgm:spPr/>
      <dgm:t>
        <a:bodyPr/>
        <a:lstStyle/>
        <a:p>
          <a:endParaRPr lang="es-EC"/>
        </a:p>
      </dgm:t>
    </dgm:pt>
    <dgm:pt modelId="{420FCDE4-9392-49E2-98C9-3939B9E70B3A}">
      <dgm:prSet/>
      <dgm:spPr/>
      <dgm:t>
        <a:bodyPr/>
        <a:lstStyle/>
        <a:p>
          <a:r>
            <a:rPr lang="es-EC" dirty="0" smtClean="0"/>
            <a:t>FONDEO Y ZARPE</a:t>
          </a:r>
          <a:endParaRPr lang="es-EC" dirty="0"/>
        </a:p>
      </dgm:t>
    </dgm:pt>
    <dgm:pt modelId="{1000DB0F-332F-4A93-88B5-B68D8F147359}" type="parTrans" cxnId="{1C2093D9-0C7E-4FF6-A9C1-B50E2D20B364}">
      <dgm:prSet/>
      <dgm:spPr/>
      <dgm:t>
        <a:bodyPr/>
        <a:lstStyle/>
        <a:p>
          <a:endParaRPr lang="es-EC"/>
        </a:p>
      </dgm:t>
    </dgm:pt>
    <dgm:pt modelId="{793E56E3-F86C-4654-B95E-BCAEAFBA16C0}" type="sibTrans" cxnId="{1C2093D9-0C7E-4FF6-A9C1-B50E2D20B364}">
      <dgm:prSet/>
      <dgm:spPr/>
      <dgm:t>
        <a:bodyPr/>
        <a:lstStyle/>
        <a:p>
          <a:endParaRPr lang="es-EC"/>
        </a:p>
      </dgm:t>
    </dgm:pt>
    <dgm:pt modelId="{0770F1B4-413D-4D28-A191-A97047C70F89}">
      <dgm:prSet/>
      <dgm:spPr/>
      <dgm:t>
        <a:bodyPr/>
        <a:lstStyle/>
        <a:p>
          <a:r>
            <a:rPr lang="es-EC" dirty="0" smtClean="0"/>
            <a:t>MANIOBRA GENERAL</a:t>
          </a:r>
          <a:endParaRPr lang="es-EC" dirty="0"/>
        </a:p>
      </dgm:t>
    </dgm:pt>
    <dgm:pt modelId="{A673E496-5E37-406D-8F72-6C80F59AB299}" type="parTrans" cxnId="{78EAD567-AED0-42B8-97E6-E9E2FF5F68E4}">
      <dgm:prSet/>
      <dgm:spPr/>
      <dgm:t>
        <a:bodyPr/>
        <a:lstStyle/>
        <a:p>
          <a:endParaRPr lang="es-EC"/>
        </a:p>
      </dgm:t>
    </dgm:pt>
    <dgm:pt modelId="{692D5099-181A-4F74-83C1-F40C675766B8}" type="sibTrans" cxnId="{78EAD567-AED0-42B8-97E6-E9E2FF5F68E4}">
      <dgm:prSet/>
      <dgm:spPr/>
      <dgm:t>
        <a:bodyPr/>
        <a:lstStyle/>
        <a:p>
          <a:endParaRPr lang="es-EC"/>
        </a:p>
      </dgm:t>
    </dgm:pt>
    <dgm:pt modelId="{52989A2E-046C-4A67-A920-3A2786FE0087}" type="pres">
      <dgm:prSet presAssocID="{3554A28C-7581-4D70-B7C0-493B17229C98}" presName="diagram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125B69DE-9637-48B4-8139-CAC05A540954}" type="pres">
      <dgm:prSet presAssocID="{44AB50BE-F9A3-49B9-84C0-2EE4306B4181}" presName="composite" presStyleCnt="0"/>
      <dgm:spPr/>
    </dgm:pt>
    <dgm:pt modelId="{D24A714C-6C49-454A-87FE-4C59DDAA36B8}" type="pres">
      <dgm:prSet presAssocID="{44AB50BE-F9A3-49B9-84C0-2EE4306B4181}" presName="Image" presStyleLbl="bgShp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D1E06A1-E4C8-4F9F-B409-073030B44B42}" type="pres">
      <dgm:prSet presAssocID="{44AB50BE-F9A3-49B9-84C0-2EE4306B4181}" presName="Parent" presStyleLbl="node0" presStyleIdx="0" presStyleCnt="4" custScaleY="1309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FEB007-62DF-48AE-8C97-4FDE8EBA8717}" type="pres">
      <dgm:prSet presAssocID="{79F9D8D1-2D73-41AC-A594-FDB5D1BCB2A8}" presName="sibTrans" presStyleCnt="0"/>
      <dgm:spPr/>
    </dgm:pt>
    <dgm:pt modelId="{13941469-2E80-4137-957D-E5ECF250EAF9}" type="pres">
      <dgm:prSet presAssocID="{420FCDE4-9392-49E2-98C9-3939B9E70B3A}" presName="composite" presStyleCnt="0"/>
      <dgm:spPr/>
    </dgm:pt>
    <dgm:pt modelId="{8FE03983-7273-4B8C-8649-C303D47677C9}" type="pres">
      <dgm:prSet presAssocID="{420FCDE4-9392-49E2-98C9-3939B9E70B3A}" presName="Image" presStyleLbl="bgShp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EA0D5B1-225D-434F-AFE2-3890AEAFAA9F}" type="pres">
      <dgm:prSet presAssocID="{420FCDE4-9392-49E2-98C9-3939B9E70B3A}" presName="Parent" presStyleLbl="node0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B54706-40C9-48E4-AAAE-3ECF3CB7A20C}" type="pres">
      <dgm:prSet presAssocID="{793E56E3-F86C-4654-B95E-BCAEAFBA16C0}" presName="sibTrans" presStyleCnt="0"/>
      <dgm:spPr/>
    </dgm:pt>
    <dgm:pt modelId="{26424566-8A90-4582-B609-280647A1FEC9}" type="pres">
      <dgm:prSet presAssocID="{0770F1B4-413D-4D28-A191-A97047C70F89}" presName="composite" presStyleCnt="0"/>
      <dgm:spPr/>
    </dgm:pt>
    <dgm:pt modelId="{FD6E82E7-56AF-497E-98A7-94E05C9AF581}" type="pres">
      <dgm:prSet presAssocID="{0770F1B4-413D-4D28-A191-A97047C70F89}" presName="Image" presStyleLbl="bgShp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0726BCB-DC92-4248-A24D-3A09E5C10804}" type="pres">
      <dgm:prSet presAssocID="{0770F1B4-413D-4D28-A191-A97047C70F89}" presName="Parent" presStyleLbl="node0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B6EE3-53B0-47CD-A92D-D5F6A698F644}" type="pres">
      <dgm:prSet presAssocID="{692D5099-181A-4F74-83C1-F40C675766B8}" presName="sibTrans" presStyleCnt="0"/>
      <dgm:spPr/>
    </dgm:pt>
    <dgm:pt modelId="{1D827BF2-DEB7-4E06-BE9A-5539775466BD}" type="pres">
      <dgm:prSet presAssocID="{1A9C5EE7-8080-4731-A11F-46D6961A646B}" presName="composite" presStyleCnt="0"/>
      <dgm:spPr/>
    </dgm:pt>
    <dgm:pt modelId="{93BF76A9-2039-4AF9-AC1C-B8CF497EA50A}" type="pres">
      <dgm:prSet presAssocID="{1A9C5EE7-8080-4731-A11F-46D6961A646B}" presName="Image" presStyleLbl="bgShp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C5DF8B3-CE78-43B0-81D0-124DABD27C1E}" type="pres">
      <dgm:prSet presAssocID="{1A9C5EE7-8080-4731-A11F-46D6961A646B}" presName="Parent" presStyleLbl="node0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3A1DDF8-D6CA-4224-8174-12A142AF6F91}" srcId="{3554A28C-7581-4D70-B7C0-493B17229C98}" destId="{1A9C5EE7-8080-4731-A11F-46D6961A646B}" srcOrd="3" destOrd="0" parTransId="{E8BA17FD-053B-4B1C-B927-ED83F0B1783B}" sibTransId="{84866568-397D-4439-812A-FE5EEE169247}"/>
    <dgm:cxn modelId="{F095EC51-4A1E-465C-A457-5F1570B532D4}" type="presOf" srcId="{1A9C5EE7-8080-4731-A11F-46D6961A646B}" destId="{BC5DF8B3-CE78-43B0-81D0-124DABD27C1E}" srcOrd="0" destOrd="0" presId="urn:microsoft.com/office/officeart/2008/layout/BendingPictureCaption"/>
    <dgm:cxn modelId="{0BD11632-5565-4A0F-9F4F-C6AC7C5CCCD5}" type="presOf" srcId="{44AB50BE-F9A3-49B9-84C0-2EE4306B4181}" destId="{CD1E06A1-E4C8-4F9F-B409-073030B44B42}" srcOrd="0" destOrd="0" presId="urn:microsoft.com/office/officeart/2008/layout/BendingPictureCaption"/>
    <dgm:cxn modelId="{CB5083D7-1269-4399-A592-BF1CEFC1A34B}" type="presOf" srcId="{3554A28C-7581-4D70-B7C0-493B17229C98}" destId="{52989A2E-046C-4A67-A920-3A2786FE0087}" srcOrd="0" destOrd="0" presId="urn:microsoft.com/office/officeart/2008/layout/BendingPictureCaption"/>
    <dgm:cxn modelId="{13CEE49C-3986-463C-941D-9DB4B1E1CE8D}" type="presOf" srcId="{0770F1B4-413D-4D28-A191-A97047C70F89}" destId="{E0726BCB-DC92-4248-A24D-3A09E5C10804}" srcOrd="0" destOrd="0" presId="urn:microsoft.com/office/officeart/2008/layout/BendingPictureCaption"/>
    <dgm:cxn modelId="{E42B9102-3399-4D5A-AB9E-D70974A59B16}" srcId="{3554A28C-7581-4D70-B7C0-493B17229C98}" destId="{44AB50BE-F9A3-49B9-84C0-2EE4306B4181}" srcOrd="0" destOrd="0" parTransId="{9C2137A9-30E7-46A0-ADC8-2D5E46C8555F}" sibTransId="{79F9D8D1-2D73-41AC-A594-FDB5D1BCB2A8}"/>
    <dgm:cxn modelId="{2D379632-35AB-461F-BAAA-86C11D594C38}" type="presOf" srcId="{420FCDE4-9392-49E2-98C9-3939B9E70B3A}" destId="{FEA0D5B1-225D-434F-AFE2-3890AEAFAA9F}" srcOrd="0" destOrd="0" presId="urn:microsoft.com/office/officeart/2008/layout/BendingPictureCaption"/>
    <dgm:cxn modelId="{78EAD567-AED0-42B8-97E6-E9E2FF5F68E4}" srcId="{3554A28C-7581-4D70-B7C0-493B17229C98}" destId="{0770F1B4-413D-4D28-A191-A97047C70F89}" srcOrd="2" destOrd="0" parTransId="{A673E496-5E37-406D-8F72-6C80F59AB299}" sibTransId="{692D5099-181A-4F74-83C1-F40C675766B8}"/>
    <dgm:cxn modelId="{1C2093D9-0C7E-4FF6-A9C1-B50E2D20B364}" srcId="{3554A28C-7581-4D70-B7C0-493B17229C98}" destId="{420FCDE4-9392-49E2-98C9-3939B9E70B3A}" srcOrd="1" destOrd="0" parTransId="{1000DB0F-332F-4A93-88B5-B68D8F147359}" sibTransId="{793E56E3-F86C-4654-B95E-BCAEAFBA16C0}"/>
    <dgm:cxn modelId="{C2AAB5DC-1939-4B38-AC68-4D08C6DB4F40}" type="presParOf" srcId="{52989A2E-046C-4A67-A920-3A2786FE0087}" destId="{125B69DE-9637-48B4-8139-CAC05A540954}" srcOrd="0" destOrd="0" presId="urn:microsoft.com/office/officeart/2008/layout/BendingPictureCaption"/>
    <dgm:cxn modelId="{8C8AD8F6-D44A-400F-A996-152809EA73A2}" type="presParOf" srcId="{125B69DE-9637-48B4-8139-CAC05A540954}" destId="{D24A714C-6C49-454A-87FE-4C59DDAA36B8}" srcOrd="0" destOrd="0" presId="urn:microsoft.com/office/officeart/2008/layout/BendingPictureCaption"/>
    <dgm:cxn modelId="{4538E797-9D37-46DB-863F-2628A9E365D8}" type="presParOf" srcId="{125B69DE-9637-48B4-8139-CAC05A540954}" destId="{CD1E06A1-E4C8-4F9F-B409-073030B44B42}" srcOrd="1" destOrd="0" presId="urn:microsoft.com/office/officeart/2008/layout/BendingPictureCaption"/>
    <dgm:cxn modelId="{686EB360-8F20-42F6-B2AB-2942ED645543}" type="presParOf" srcId="{52989A2E-046C-4A67-A920-3A2786FE0087}" destId="{57FEB007-62DF-48AE-8C97-4FDE8EBA8717}" srcOrd="1" destOrd="0" presId="urn:microsoft.com/office/officeart/2008/layout/BendingPictureCaption"/>
    <dgm:cxn modelId="{415B2213-1307-4CD4-93B3-E8B136BA9850}" type="presParOf" srcId="{52989A2E-046C-4A67-A920-3A2786FE0087}" destId="{13941469-2E80-4137-957D-E5ECF250EAF9}" srcOrd="2" destOrd="0" presId="urn:microsoft.com/office/officeart/2008/layout/BendingPictureCaption"/>
    <dgm:cxn modelId="{90163C62-CBD6-4538-A224-E96472F2EDB3}" type="presParOf" srcId="{13941469-2E80-4137-957D-E5ECF250EAF9}" destId="{8FE03983-7273-4B8C-8649-C303D47677C9}" srcOrd="0" destOrd="0" presId="urn:microsoft.com/office/officeart/2008/layout/BendingPictureCaption"/>
    <dgm:cxn modelId="{8D8D4BF0-A31E-4E4A-97C3-FD4F3FB1F722}" type="presParOf" srcId="{13941469-2E80-4137-957D-E5ECF250EAF9}" destId="{FEA0D5B1-225D-434F-AFE2-3890AEAFAA9F}" srcOrd="1" destOrd="0" presId="urn:microsoft.com/office/officeart/2008/layout/BendingPictureCaption"/>
    <dgm:cxn modelId="{B97A6DF5-4920-4333-883B-6128C80D5D9C}" type="presParOf" srcId="{52989A2E-046C-4A67-A920-3A2786FE0087}" destId="{1BB54706-40C9-48E4-AAAE-3ECF3CB7A20C}" srcOrd="3" destOrd="0" presId="urn:microsoft.com/office/officeart/2008/layout/BendingPictureCaption"/>
    <dgm:cxn modelId="{80FC466A-0C79-4B61-91D1-E105A68B0B00}" type="presParOf" srcId="{52989A2E-046C-4A67-A920-3A2786FE0087}" destId="{26424566-8A90-4582-B609-280647A1FEC9}" srcOrd="4" destOrd="0" presId="urn:microsoft.com/office/officeart/2008/layout/BendingPictureCaption"/>
    <dgm:cxn modelId="{D7F6DA85-BB12-4A6A-BB29-BE2B8415CC52}" type="presParOf" srcId="{26424566-8A90-4582-B609-280647A1FEC9}" destId="{FD6E82E7-56AF-497E-98A7-94E05C9AF581}" srcOrd="0" destOrd="0" presId="urn:microsoft.com/office/officeart/2008/layout/BendingPictureCaption"/>
    <dgm:cxn modelId="{B5DE2CAB-C65F-4283-BF92-0CF4107CD9EA}" type="presParOf" srcId="{26424566-8A90-4582-B609-280647A1FEC9}" destId="{E0726BCB-DC92-4248-A24D-3A09E5C10804}" srcOrd="1" destOrd="0" presId="urn:microsoft.com/office/officeart/2008/layout/BendingPictureCaption"/>
    <dgm:cxn modelId="{68028F35-2A97-43F5-8080-53FCE0D302A2}" type="presParOf" srcId="{52989A2E-046C-4A67-A920-3A2786FE0087}" destId="{BF8B6EE3-53B0-47CD-A92D-D5F6A698F644}" srcOrd="5" destOrd="0" presId="urn:microsoft.com/office/officeart/2008/layout/BendingPictureCaption"/>
    <dgm:cxn modelId="{1657A3B7-6B41-42C4-9C40-506EE15E2446}" type="presParOf" srcId="{52989A2E-046C-4A67-A920-3A2786FE0087}" destId="{1D827BF2-DEB7-4E06-BE9A-5539775466BD}" srcOrd="6" destOrd="0" presId="urn:microsoft.com/office/officeart/2008/layout/BendingPictureCaption"/>
    <dgm:cxn modelId="{0E881D40-1A4E-41F9-A29A-6361814F9AD7}" type="presParOf" srcId="{1D827BF2-DEB7-4E06-BE9A-5539775466BD}" destId="{93BF76A9-2039-4AF9-AC1C-B8CF497EA50A}" srcOrd="0" destOrd="0" presId="urn:microsoft.com/office/officeart/2008/layout/BendingPictureCaption"/>
    <dgm:cxn modelId="{518B1665-F6E1-4B34-821A-6A78E2C65EB6}" type="presParOf" srcId="{1D827BF2-DEB7-4E06-BE9A-5539775466BD}" destId="{BC5DF8B3-CE78-43B0-81D0-124DABD27C1E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54A28C-7581-4D70-B7C0-493B17229C98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4AB50BE-F9A3-49B9-84C0-2EE4306B4181}">
      <dgm:prSet phldrT="[Texto]" custT="1"/>
      <dgm:spPr/>
      <dgm:t>
        <a:bodyPr/>
        <a:lstStyle/>
        <a:p>
          <a:r>
            <a:rPr lang="es-EC" sz="1800" b="0" dirty="0" smtClean="0"/>
            <a:t>CONTRA INCENDIO</a:t>
          </a:r>
          <a:endParaRPr lang="es-EC" sz="1800" b="0" dirty="0"/>
        </a:p>
      </dgm:t>
    </dgm:pt>
    <dgm:pt modelId="{9C2137A9-30E7-46A0-ADC8-2D5E46C8555F}" type="parTrans" cxnId="{E42B9102-3399-4D5A-AB9E-D70974A59B16}">
      <dgm:prSet/>
      <dgm:spPr/>
      <dgm:t>
        <a:bodyPr/>
        <a:lstStyle/>
        <a:p>
          <a:endParaRPr lang="es-EC"/>
        </a:p>
      </dgm:t>
    </dgm:pt>
    <dgm:pt modelId="{79F9D8D1-2D73-41AC-A594-FDB5D1BCB2A8}" type="sibTrans" cxnId="{E42B9102-3399-4D5A-AB9E-D70974A59B16}">
      <dgm:prSet/>
      <dgm:spPr/>
      <dgm:t>
        <a:bodyPr/>
        <a:lstStyle/>
        <a:p>
          <a:endParaRPr lang="es-EC"/>
        </a:p>
      </dgm:t>
    </dgm:pt>
    <dgm:pt modelId="{1A9C5EE7-8080-4731-A11F-46D6961A646B}">
      <dgm:prSet phldrT="[Texto]"/>
      <dgm:spPr/>
      <dgm:t>
        <a:bodyPr/>
        <a:lstStyle/>
        <a:p>
          <a:r>
            <a:rPr lang="es-EC" dirty="0" smtClean="0"/>
            <a:t>PERDIDA DE GOBIERNO</a:t>
          </a:r>
          <a:endParaRPr lang="es-EC" dirty="0"/>
        </a:p>
      </dgm:t>
    </dgm:pt>
    <dgm:pt modelId="{E8BA17FD-053B-4B1C-B927-ED83F0B1783B}" type="parTrans" cxnId="{83A1DDF8-D6CA-4224-8174-12A142AF6F91}">
      <dgm:prSet/>
      <dgm:spPr/>
      <dgm:t>
        <a:bodyPr/>
        <a:lstStyle/>
        <a:p>
          <a:endParaRPr lang="es-EC"/>
        </a:p>
      </dgm:t>
    </dgm:pt>
    <dgm:pt modelId="{84866568-397D-4439-812A-FE5EEE169247}" type="sibTrans" cxnId="{83A1DDF8-D6CA-4224-8174-12A142AF6F91}">
      <dgm:prSet/>
      <dgm:spPr/>
      <dgm:t>
        <a:bodyPr/>
        <a:lstStyle/>
        <a:p>
          <a:endParaRPr lang="es-EC"/>
        </a:p>
      </dgm:t>
    </dgm:pt>
    <dgm:pt modelId="{420FCDE4-9392-49E2-98C9-3939B9E70B3A}">
      <dgm:prSet/>
      <dgm:spPr/>
      <dgm:t>
        <a:bodyPr/>
        <a:lstStyle/>
        <a:p>
          <a:r>
            <a:rPr lang="es-EC" dirty="0" smtClean="0"/>
            <a:t>CONTROL DE AVERIA</a:t>
          </a:r>
          <a:endParaRPr lang="es-EC" dirty="0"/>
        </a:p>
      </dgm:t>
    </dgm:pt>
    <dgm:pt modelId="{1000DB0F-332F-4A93-88B5-B68D8F147359}" type="parTrans" cxnId="{1C2093D9-0C7E-4FF6-A9C1-B50E2D20B364}">
      <dgm:prSet/>
      <dgm:spPr/>
      <dgm:t>
        <a:bodyPr/>
        <a:lstStyle/>
        <a:p>
          <a:endParaRPr lang="es-EC"/>
        </a:p>
      </dgm:t>
    </dgm:pt>
    <dgm:pt modelId="{793E56E3-F86C-4654-B95E-BCAEAFBA16C0}" type="sibTrans" cxnId="{1C2093D9-0C7E-4FF6-A9C1-B50E2D20B364}">
      <dgm:prSet/>
      <dgm:spPr/>
      <dgm:t>
        <a:bodyPr/>
        <a:lstStyle/>
        <a:p>
          <a:endParaRPr lang="es-EC"/>
        </a:p>
      </dgm:t>
    </dgm:pt>
    <dgm:pt modelId="{0770F1B4-413D-4D28-A191-A97047C70F89}">
      <dgm:prSet/>
      <dgm:spPr/>
      <dgm:t>
        <a:bodyPr/>
        <a:lstStyle/>
        <a:p>
          <a:r>
            <a:rPr lang="es-EC" dirty="0" smtClean="0"/>
            <a:t>HOMBRE AL AGUA</a:t>
          </a:r>
          <a:endParaRPr lang="es-EC" dirty="0"/>
        </a:p>
      </dgm:t>
    </dgm:pt>
    <dgm:pt modelId="{A673E496-5E37-406D-8F72-6C80F59AB299}" type="parTrans" cxnId="{78EAD567-AED0-42B8-97E6-E9E2FF5F68E4}">
      <dgm:prSet/>
      <dgm:spPr/>
      <dgm:t>
        <a:bodyPr/>
        <a:lstStyle/>
        <a:p>
          <a:endParaRPr lang="es-EC"/>
        </a:p>
      </dgm:t>
    </dgm:pt>
    <dgm:pt modelId="{692D5099-181A-4F74-83C1-F40C675766B8}" type="sibTrans" cxnId="{78EAD567-AED0-42B8-97E6-E9E2FF5F68E4}">
      <dgm:prSet/>
      <dgm:spPr/>
      <dgm:t>
        <a:bodyPr/>
        <a:lstStyle/>
        <a:p>
          <a:endParaRPr lang="es-EC"/>
        </a:p>
      </dgm:t>
    </dgm:pt>
    <dgm:pt modelId="{605BEE4B-50FF-4B02-AB2F-0C3E86D5EB7B}">
      <dgm:prSet/>
      <dgm:spPr/>
      <dgm:t>
        <a:bodyPr/>
        <a:lstStyle/>
        <a:p>
          <a:r>
            <a:rPr lang="es-EC" dirty="0" smtClean="0"/>
            <a:t>DESTRUCCIÓN Y ABANDONO DE LA UNIDAD</a:t>
          </a:r>
          <a:endParaRPr lang="es-EC" dirty="0"/>
        </a:p>
      </dgm:t>
    </dgm:pt>
    <dgm:pt modelId="{2D0481EA-B7FA-4AF3-B83B-C4C4BA59F87B}" type="parTrans" cxnId="{CF228F82-A744-4CA8-BAC9-C11990185647}">
      <dgm:prSet/>
      <dgm:spPr/>
      <dgm:t>
        <a:bodyPr/>
        <a:lstStyle/>
        <a:p>
          <a:endParaRPr lang="es-EC"/>
        </a:p>
      </dgm:t>
    </dgm:pt>
    <dgm:pt modelId="{E069E88B-16EF-478E-A2C3-E1F743EB14A3}" type="sibTrans" cxnId="{CF228F82-A744-4CA8-BAC9-C11990185647}">
      <dgm:prSet/>
      <dgm:spPr/>
      <dgm:t>
        <a:bodyPr/>
        <a:lstStyle/>
        <a:p>
          <a:endParaRPr lang="es-EC"/>
        </a:p>
      </dgm:t>
    </dgm:pt>
    <dgm:pt modelId="{C495415B-F847-49A8-A8CC-85B5E0B73E29}">
      <dgm:prSet/>
      <dgm:spPr/>
      <dgm:t>
        <a:bodyPr/>
        <a:lstStyle/>
        <a:p>
          <a:r>
            <a:rPr lang="es-EC" dirty="0" smtClean="0"/>
            <a:t>REPELER ATAQUE AL EXTERIOR</a:t>
          </a:r>
          <a:endParaRPr lang="es-EC" dirty="0"/>
        </a:p>
      </dgm:t>
    </dgm:pt>
    <dgm:pt modelId="{0147FB81-12B1-4B47-B03D-81F46C966F71}" type="parTrans" cxnId="{67AE2FDE-64E9-411B-A8B8-72CB9D553A62}">
      <dgm:prSet/>
      <dgm:spPr/>
      <dgm:t>
        <a:bodyPr/>
        <a:lstStyle/>
        <a:p>
          <a:endParaRPr lang="es-EC"/>
        </a:p>
      </dgm:t>
    </dgm:pt>
    <dgm:pt modelId="{D498459D-D3A4-4225-9CE2-9E9485C23AD3}" type="sibTrans" cxnId="{67AE2FDE-64E9-411B-A8B8-72CB9D553A62}">
      <dgm:prSet/>
      <dgm:spPr/>
      <dgm:t>
        <a:bodyPr/>
        <a:lstStyle/>
        <a:p>
          <a:endParaRPr lang="es-EC"/>
        </a:p>
      </dgm:t>
    </dgm:pt>
    <dgm:pt modelId="{52989A2E-046C-4A67-A920-3A2786FE0087}" type="pres">
      <dgm:prSet presAssocID="{3554A28C-7581-4D70-B7C0-493B17229C98}" presName="diagram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125B69DE-9637-48B4-8139-CAC05A540954}" type="pres">
      <dgm:prSet presAssocID="{44AB50BE-F9A3-49B9-84C0-2EE4306B4181}" presName="composite" presStyleCnt="0"/>
      <dgm:spPr/>
    </dgm:pt>
    <dgm:pt modelId="{D24A714C-6C49-454A-87FE-4C59DDAA36B8}" type="pres">
      <dgm:prSet presAssocID="{44AB50BE-F9A3-49B9-84C0-2EE4306B4181}" presName="Image" presStyleLbl="bgShp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D1E06A1-E4C8-4F9F-B409-073030B44B42}" type="pres">
      <dgm:prSet presAssocID="{44AB50BE-F9A3-49B9-84C0-2EE4306B4181}" presName="Parent" presStyleLbl="node0" presStyleIdx="0" presStyleCnt="6" custScaleY="6645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FEB007-62DF-48AE-8C97-4FDE8EBA8717}" type="pres">
      <dgm:prSet presAssocID="{79F9D8D1-2D73-41AC-A594-FDB5D1BCB2A8}" presName="sibTrans" presStyleCnt="0"/>
      <dgm:spPr/>
    </dgm:pt>
    <dgm:pt modelId="{13941469-2E80-4137-957D-E5ECF250EAF9}" type="pres">
      <dgm:prSet presAssocID="{420FCDE4-9392-49E2-98C9-3939B9E70B3A}" presName="composite" presStyleCnt="0"/>
      <dgm:spPr/>
    </dgm:pt>
    <dgm:pt modelId="{8FE03983-7273-4B8C-8649-C303D47677C9}" type="pres">
      <dgm:prSet presAssocID="{420FCDE4-9392-49E2-98C9-3939B9E70B3A}" presName="Image" presStyleLbl="bgShp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EA0D5B1-225D-434F-AFE2-3890AEAFAA9F}" type="pres">
      <dgm:prSet presAssocID="{420FCDE4-9392-49E2-98C9-3939B9E70B3A}" presName="Parent" presStyleLbl="node0" presStyleIdx="1" presStyleCnt="6" custScaleY="7776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B54706-40C9-48E4-AAAE-3ECF3CB7A20C}" type="pres">
      <dgm:prSet presAssocID="{793E56E3-F86C-4654-B95E-BCAEAFBA16C0}" presName="sibTrans" presStyleCnt="0"/>
      <dgm:spPr/>
    </dgm:pt>
    <dgm:pt modelId="{26424566-8A90-4582-B609-280647A1FEC9}" type="pres">
      <dgm:prSet presAssocID="{0770F1B4-413D-4D28-A191-A97047C70F89}" presName="composite" presStyleCnt="0"/>
      <dgm:spPr/>
    </dgm:pt>
    <dgm:pt modelId="{FD6E82E7-56AF-497E-98A7-94E05C9AF581}" type="pres">
      <dgm:prSet presAssocID="{0770F1B4-413D-4D28-A191-A97047C70F89}" presName="Image" presStyleLbl="bgShp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E0726BCB-DC92-4248-A24D-3A09E5C10804}" type="pres">
      <dgm:prSet presAssocID="{0770F1B4-413D-4D28-A191-A97047C70F89}" presName="Parent" presStyleLbl="node0" presStyleIdx="2" presStyleCnt="6" custScaleY="774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8B6EE3-53B0-47CD-A92D-D5F6A698F644}" type="pres">
      <dgm:prSet presAssocID="{692D5099-181A-4F74-83C1-F40C675766B8}" presName="sibTrans" presStyleCnt="0"/>
      <dgm:spPr/>
    </dgm:pt>
    <dgm:pt modelId="{1D827BF2-DEB7-4E06-BE9A-5539775466BD}" type="pres">
      <dgm:prSet presAssocID="{1A9C5EE7-8080-4731-A11F-46D6961A646B}" presName="composite" presStyleCnt="0"/>
      <dgm:spPr/>
    </dgm:pt>
    <dgm:pt modelId="{93BF76A9-2039-4AF9-AC1C-B8CF497EA50A}" type="pres">
      <dgm:prSet presAssocID="{1A9C5EE7-8080-4731-A11F-46D6961A646B}" presName="Image" presStyleLbl="bgShp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C5DF8B3-CE78-43B0-81D0-124DABD27C1E}" type="pres">
      <dgm:prSet presAssocID="{1A9C5EE7-8080-4731-A11F-46D6961A646B}" presName="Parent" presStyleLbl="node0" presStyleIdx="3" presStyleCnt="6" custScaleY="8881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CA3D4C-06DB-42A0-914E-0579C3255B85}" type="pres">
      <dgm:prSet presAssocID="{84866568-397D-4439-812A-FE5EEE169247}" presName="sibTrans" presStyleCnt="0"/>
      <dgm:spPr/>
    </dgm:pt>
    <dgm:pt modelId="{3068BE00-6EFB-4A6D-AEFB-E36043AF29DB}" type="pres">
      <dgm:prSet presAssocID="{605BEE4B-50FF-4B02-AB2F-0C3E86D5EB7B}" presName="composite" presStyleCnt="0"/>
      <dgm:spPr/>
    </dgm:pt>
    <dgm:pt modelId="{D3D17B64-D79A-440C-8902-F6E5198CFBA6}" type="pres">
      <dgm:prSet presAssocID="{605BEE4B-50FF-4B02-AB2F-0C3E86D5EB7B}" presName="Image" presStyleLbl="bgShp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13186B0-72BC-4F28-93E0-2C2280C169AF}" type="pres">
      <dgm:prSet presAssocID="{605BEE4B-50FF-4B02-AB2F-0C3E86D5EB7B}" presName="Parent" presStyleLbl="node0" presStyleIdx="4" presStyleCnt="6" custScaleY="1495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05C9C5-68F9-493A-9DE8-497BDDE249A7}" type="pres">
      <dgm:prSet presAssocID="{E069E88B-16EF-478E-A2C3-E1F743EB14A3}" presName="sibTrans" presStyleCnt="0"/>
      <dgm:spPr/>
    </dgm:pt>
    <dgm:pt modelId="{F724B3B0-1FF9-4300-B8CB-B07FD01EB611}" type="pres">
      <dgm:prSet presAssocID="{C495415B-F847-49A8-A8CC-85B5E0B73E29}" presName="composite" presStyleCnt="0"/>
      <dgm:spPr/>
    </dgm:pt>
    <dgm:pt modelId="{54DEB394-7AC5-4417-BBAF-D786F7265F86}" type="pres">
      <dgm:prSet presAssocID="{C495415B-F847-49A8-A8CC-85B5E0B73E29}" presName="Image" presStyleLbl="bgShp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96D0C389-75C6-4361-9AE6-01D14CD2F3EC}" type="pres">
      <dgm:prSet presAssocID="{C495415B-F847-49A8-A8CC-85B5E0B73E29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7AE2FDE-64E9-411B-A8B8-72CB9D553A62}" srcId="{3554A28C-7581-4D70-B7C0-493B17229C98}" destId="{C495415B-F847-49A8-A8CC-85B5E0B73E29}" srcOrd="5" destOrd="0" parTransId="{0147FB81-12B1-4B47-B03D-81F46C966F71}" sibTransId="{D498459D-D3A4-4225-9CE2-9E9485C23AD3}"/>
    <dgm:cxn modelId="{CF228F82-A744-4CA8-BAC9-C11990185647}" srcId="{3554A28C-7581-4D70-B7C0-493B17229C98}" destId="{605BEE4B-50FF-4B02-AB2F-0C3E86D5EB7B}" srcOrd="4" destOrd="0" parTransId="{2D0481EA-B7FA-4AF3-B83B-C4C4BA59F87B}" sibTransId="{E069E88B-16EF-478E-A2C3-E1F743EB14A3}"/>
    <dgm:cxn modelId="{83A1DDF8-D6CA-4224-8174-12A142AF6F91}" srcId="{3554A28C-7581-4D70-B7C0-493B17229C98}" destId="{1A9C5EE7-8080-4731-A11F-46D6961A646B}" srcOrd="3" destOrd="0" parTransId="{E8BA17FD-053B-4B1C-B927-ED83F0B1783B}" sibTransId="{84866568-397D-4439-812A-FE5EEE169247}"/>
    <dgm:cxn modelId="{6E96CD32-7124-407A-8DA4-A9531CD4A56C}" type="presOf" srcId="{605BEE4B-50FF-4B02-AB2F-0C3E86D5EB7B}" destId="{C13186B0-72BC-4F28-93E0-2C2280C169AF}" srcOrd="0" destOrd="0" presId="urn:microsoft.com/office/officeart/2008/layout/BendingPictureCaption"/>
    <dgm:cxn modelId="{DD0D37C6-9279-4B5B-9166-368672E82E37}" type="presOf" srcId="{3554A28C-7581-4D70-B7C0-493B17229C98}" destId="{52989A2E-046C-4A67-A920-3A2786FE0087}" srcOrd="0" destOrd="0" presId="urn:microsoft.com/office/officeart/2008/layout/BendingPictureCaption"/>
    <dgm:cxn modelId="{8C5C154F-8CD5-4343-8C6A-1600C29A5A20}" type="presOf" srcId="{44AB50BE-F9A3-49B9-84C0-2EE4306B4181}" destId="{CD1E06A1-E4C8-4F9F-B409-073030B44B42}" srcOrd="0" destOrd="0" presId="urn:microsoft.com/office/officeart/2008/layout/BendingPictureCaption"/>
    <dgm:cxn modelId="{F10F9CDB-1A10-44D9-9487-3ACF59E68E29}" type="presOf" srcId="{C495415B-F847-49A8-A8CC-85B5E0B73E29}" destId="{96D0C389-75C6-4361-9AE6-01D14CD2F3EC}" srcOrd="0" destOrd="0" presId="urn:microsoft.com/office/officeart/2008/layout/BendingPictureCaption"/>
    <dgm:cxn modelId="{CCEFD736-5864-4FD9-9810-A27DE3E1B1F5}" type="presOf" srcId="{1A9C5EE7-8080-4731-A11F-46D6961A646B}" destId="{BC5DF8B3-CE78-43B0-81D0-124DABD27C1E}" srcOrd="0" destOrd="0" presId="urn:microsoft.com/office/officeart/2008/layout/BendingPictureCaption"/>
    <dgm:cxn modelId="{C0022E8F-08DC-4156-A00F-20523FC8288E}" type="presOf" srcId="{420FCDE4-9392-49E2-98C9-3939B9E70B3A}" destId="{FEA0D5B1-225D-434F-AFE2-3890AEAFAA9F}" srcOrd="0" destOrd="0" presId="urn:microsoft.com/office/officeart/2008/layout/BendingPictureCaption"/>
    <dgm:cxn modelId="{E42B9102-3399-4D5A-AB9E-D70974A59B16}" srcId="{3554A28C-7581-4D70-B7C0-493B17229C98}" destId="{44AB50BE-F9A3-49B9-84C0-2EE4306B4181}" srcOrd="0" destOrd="0" parTransId="{9C2137A9-30E7-46A0-ADC8-2D5E46C8555F}" sibTransId="{79F9D8D1-2D73-41AC-A594-FDB5D1BCB2A8}"/>
    <dgm:cxn modelId="{C7A22DFF-AA05-48E9-A89A-9372FBA90DB0}" type="presOf" srcId="{0770F1B4-413D-4D28-A191-A97047C70F89}" destId="{E0726BCB-DC92-4248-A24D-3A09E5C10804}" srcOrd="0" destOrd="0" presId="urn:microsoft.com/office/officeart/2008/layout/BendingPictureCaption"/>
    <dgm:cxn modelId="{78EAD567-AED0-42B8-97E6-E9E2FF5F68E4}" srcId="{3554A28C-7581-4D70-B7C0-493B17229C98}" destId="{0770F1B4-413D-4D28-A191-A97047C70F89}" srcOrd="2" destOrd="0" parTransId="{A673E496-5E37-406D-8F72-6C80F59AB299}" sibTransId="{692D5099-181A-4F74-83C1-F40C675766B8}"/>
    <dgm:cxn modelId="{1C2093D9-0C7E-4FF6-A9C1-B50E2D20B364}" srcId="{3554A28C-7581-4D70-B7C0-493B17229C98}" destId="{420FCDE4-9392-49E2-98C9-3939B9E70B3A}" srcOrd="1" destOrd="0" parTransId="{1000DB0F-332F-4A93-88B5-B68D8F147359}" sibTransId="{793E56E3-F86C-4654-B95E-BCAEAFBA16C0}"/>
    <dgm:cxn modelId="{89338AC4-A1EF-4964-9FFE-20633A5D7645}" type="presParOf" srcId="{52989A2E-046C-4A67-A920-3A2786FE0087}" destId="{125B69DE-9637-48B4-8139-CAC05A540954}" srcOrd="0" destOrd="0" presId="urn:microsoft.com/office/officeart/2008/layout/BendingPictureCaption"/>
    <dgm:cxn modelId="{8A21557F-93AE-437C-8A7F-61D9AE923AD3}" type="presParOf" srcId="{125B69DE-9637-48B4-8139-CAC05A540954}" destId="{D24A714C-6C49-454A-87FE-4C59DDAA36B8}" srcOrd="0" destOrd="0" presId="urn:microsoft.com/office/officeart/2008/layout/BendingPictureCaption"/>
    <dgm:cxn modelId="{87051C6C-C8CE-4F77-BB5F-8F6DE519C0DB}" type="presParOf" srcId="{125B69DE-9637-48B4-8139-CAC05A540954}" destId="{CD1E06A1-E4C8-4F9F-B409-073030B44B42}" srcOrd="1" destOrd="0" presId="urn:microsoft.com/office/officeart/2008/layout/BendingPictureCaption"/>
    <dgm:cxn modelId="{08E229A4-BB92-4865-8EB9-1CE85080E4CD}" type="presParOf" srcId="{52989A2E-046C-4A67-A920-3A2786FE0087}" destId="{57FEB007-62DF-48AE-8C97-4FDE8EBA8717}" srcOrd="1" destOrd="0" presId="urn:microsoft.com/office/officeart/2008/layout/BendingPictureCaption"/>
    <dgm:cxn modelId="{7F5B414C-202A-4774-AC83-BCB5EE772123}" type="presParOf" srcId="{52989A2E-046C-4A67-A920-3A2786FE0087}" destId="{13941469-2E80-4137-957D-E5ECF250EAF9}" srcOrd="2" destOrd="0" presId="urn:microsoft.com/office/officeart/2008/layout/BendingPictureCaption"/>
    <dgm:cxn modelId="{C533FE4E-E5B4-43D4-8827-4E813E80414E}" type="presParOf" srcId="{13941469-2E80-4137-957D-E5ECF250EAF9}" destId="{8FE03983-7273-4B8C-8649-C303D47677C9}" srcOrd="0" destOrd="0" presId="urn:microsoft.com/office/officeart/2008/layout/BendingPictureCaption"/>
    <dgm:cxn modelId="{FBD4AB18-3B13-43FD-9FD9-898ADD0BA8C4}" type="presParOf" srcId="{13941469-2E80-4137-957D-E5ECF250EAF9}" destId="{FEA0D5B1-225D-434F-AFE2-3890AEAFAA9F}" srcOrd="1" destOrd="0" presId="urn:microsoft.com/office/officeart/2008/layout/BendingPictureCaption"/>
    <dgm:cxn modelId="{B93CFBB6-7994-4903-9B59-DA9E60C7DDF7}" type="presParOf" srcId="{52989A2E-046C-4A67-A920-3A2786FE0087}" destId="{1BB54706-40C9-48E4-AAAE-3ECF3CB7A20C}" srcOrd="3" destOrd="0" presId="urn:microsoft.com/office/officeart/2008/layout/BendingPictureCaption"/>
    <dgm:cxn modelId="{9BEBFB37-1615-498C-B0D7-FC99303E38B0}" type="presParOf" srcId="{52989A2E-046C-4A67-A920-3A2786FE0087}" destId="{26424566-8A90-4582-B609-280647A1FEC9}" srcOrd="4" destOrd="0" presId="urn:microsoft.com/office/officeart/2008/layout/BendingPictureCaption"/>
    <dgm:cxn modelId="{260643D3-1450-4375-8CAF-F05A1549BBD3}" type="presParOf" srcId="{26424566-8A90-4582-B609-280647A1FEC9}" destId="{FD6E82E7-56AF-497E-98A7-94E05C9AF581}" srcOrd="0" destOrd="0" presId="urn:microsoft.com/office/officeart/2008/layout/BendingPictureCaption"/>
    <dgm:cxn modelId="{B01C4156-04DF-446C-94CD-2439EA0E5B88}" type="presParOf" srcId="{26424566-8A90-4582-B609-280647A1FEC9}" destId="{E0726BCB-DC92-4248-A24D-3A09E5C10804}" srcOrd="1" destOrd="0" presId="urn:microsoft.com/office/officeart/2008/layout/BendingPictureCaption"/>
    <dgm:cxn modelId="{E6A44C78-4A94-4554-B887-10DC7B385AA6}" type="presParOf" srcId="{52989A2E-046C-4A67-A920-3A2786FE0087}" destId="{BF8B6EE3-53B0-47CD-A92D-D5F6A698F644}" srcOrd="5" destOrd="0" presId="urn:microsoft.com/office/officeart/2008/layout/BendingPictureCaption"/>
    <dgm:cxn modelId="{333570CE-2A1B-4FE8-977F-23E33626D30A}" type="presParOf" srcId="{52989A2E-046C-4A67-A920-3A2786FE0087}" destId="{1D827BF2-DEB7-4E06-BE9A-5539775466BD}" srcOrd="6" destOrd="0" presId="urn:microsoft.com/office/officeart/2008/layout/BendingPictureCaption"/>
    <dgm:cxn modelId="{08699A27-89BE-4245-B30C-A5351A07847F}" type="presParOf" srcId="{1D827BF2-DEB7-4E06-BE9A-5539775466BD}" destId="{93BF76A9-2039-4AF9-AC1C-B8CF497EA50A}" srcOrd="0" destOrd="0" presId="urn:microsoft.com/office/officeart/2008/layout/BendingPictureCaption"/>
    <dgm:cxn modelId="{48C5D9CF-19CA-4A81-B7C9-33EAF0BF1FB8}" type="presParOf" srcId="{1D827BF2-DEB7-4E06-BE9A-5539775466BD}" destId="{BC5DF8B3-CE78-43B0-81D0-124DABD27C1E}" srcOrd="1" destOrd="0" presId="urn:microsoft.com/office/officeart/2008/layout/BendingPictureCaption"/>
    <dgm:cxn modelId="{4963EA4D-73C6-415F-834A-AB6DED56E8C2}" type="presParOf" srcId="{52989A2E-046C-4A67-A920-3A2786FE0087}" destId="{3BCA3D4C-06DB-42A0-914E-0579C3255B85}" srcOrd="7" destOrd="0" presId="urn:microsoft.com/office/officeart/2008/layout/BendingPictureCaption"/>
    <dgm:cxn modelId="{9DB1B387-F73F-42F3-8EBC-02BA3E9D349A}" type="presParOf" srcId="{52989A2E-046C-4A67-A920-3A2786FE0087}" destId="{3068BE00-6EFB-4A6D-AEFB-E36043AF29DB}" srcOrd="8" destOrd="0" presId="urn:microsoft.com/office/officeart/2008/layout/BendingPictureCaption"/>
    <dgm:cxn modelId="{D8D53EA7-26A4-452E-B84B-CCB757ABD70E}" type="presParOf" srcId="{3068BE00-6EFB-4A6D-AEFB-E36043AF29DB}" destId="{D3D17B64-D79A-440C-8902-F6E5198CFBA6}" srcOrd="0" destOrd="0" presId="urn:microsoft.com/office/officeart/2008/layout/BendingPictureCaption"/>
    <dgm:cxn modelId="{83B4C71A-CC4B-4113-9294-2FFFD83A004D}" type="presParOf" srcId="{3068BE00-6EFB-4A6D-AEFB-E36043AF29DB}" destId="{C13186B0-72BC-4F28-93E0-2C2280C169AF}" srcOrd="1" destOrd="0" presId="urn:microsoft.com/office/officeart/2008/layout/BendingPictureCaption"/>
    <dgm:cxn modelId="{01E978FF-A9FB-487D-8CCC-A2B6FA75C832}" type="presParOf" srcId="{52989A2E-046C-4A67-A920-3A2786FE0087}" destId="{0F05C9C5-68F9-493A-9DE8-497BDDE249A7}" srcOrd="9" destOrd="0" presId="urn:microsoft.com/office/officeart/2008/layout/BendingPictureCaption"/>
    <dgm:cxn modelId="{F9438C3A-79D4-48FD-8B36-2957EE0E82E5}" type="presParOf" srcId="{52989A2E-046C-4A67-A920-3A2786FE0087}" destId="{F724B3B0-1FF9-4300-B8CB-B07FD01EB611}" srcOrd="10" destOrd="0" presId="urn:microsoft.com/office/officeart/2008/layout/BendingPictureCaption"/>
    <dgm:cxn modelId="{9D43D77A-5CF0-4EE9-A816-BDE348CA1C7F}" type="presParOf" srcId="{F724B3B0-1FF9-4300-B8CB-B07FD01EB611}" destId="{54DEB394-7AC5-4417-BBAF-D786F7265F86}" srcOrd="0" destOrd="0" presId="urn:microsoft.com/office/officeart/2008/layout/BendingPictureCaption"/>
    <dgm:cxn modelId="{CF1DFAAC-0830-4E7D-B803-50DF8732CCDF}" type="presParOf" srcId="{F724B3B0-1FF9-4300-B8CB-B07FD01EB611}" destId="{96D0C389-75C6-4361-9AE6-01D14CD2F3EC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DF34E8-1210-4C27-8589-D25D0D624AA3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D83E78FC-AAF3-4C07-A3CC-2B2656406562}">
      <dgm:prSet phldrT="[Texto]" custT="1"/>
      <dgm:spPr/>
      <dgm:t>
        <a:bodyPr/>
        <a:lstStyle/>
        <a:p>
          <a:r>
            <a:rPr lang="es-EC" sz="2000" dirty="0" smtClean="0"/>
            <a:t>Tecnología actual</a:t>
          </a:r>
          <a:endParaRPr lang="es-EC" sz="2000" dirty="0"/>
        </a:p>
      </dgm:t>
    </dgm:pt>
    <dgm:pt modelId="{D8F88D24-67C7-42BF-A982-7BA8059DA380}" type="parTrans" cxnId="{5C13A6BB-451A-4191-9A14-A32CE8ED6AA4}">
      <dgm:prSet/>
      <dgm:spPr/>
      <dgm:t>
        <a:bodyPr/>
        <a:lstStyle/>
        <a:p>
          <a:endParaRPr lang="es-EC"/>
        </a:p>
      </dgm:t>
    </dgm:pt>
    <dgm:pt modelId="{6E59BA40-BD55-4DDA-A76E-5235058FB1C8}" type="sibTrans" cxnId="{5C13A6BB-451A-4191-9A14-A32CE8ED6AA4}">
      <dgm:prSet/>
      <dgm:spPr/>
      <dgm:t>
        <a:bodyPr/>
        <a:lstStyle/>
        <a:p>
          <a:endParaRPr lang="es-EC"/>
        </a:p>
      </dgm:t>
    </dgm:pt>
    <dgm:pt modelId="{B0801378-8704-4BE1-8930-A0BF1FCEB538}">
      <dgm:prSet phldrT="[Texto]" custT="1"/>
      <dgm:spPr/>
      <dgm:t>
        <a:bodyPr/>
        <a:lstStyle/>
        <a:p>
          <a:r>
            <a:rPr lang="es-EC" sz="2000" dirty="0" smtClean="0"/>
            <a:t>Falta de practicidad del personal  </a:t>
          </a:r>
          <a:endParaRPr lang="es-EC" sz="2000" dirty="0"/>
        </a:p>
      </dgm:t>
    </dgm:pt>
    <dgm:pt modelId="{F99E31B6-C29B-4D78-81EE-5E03CE85F5C5}" type="parTrans" cxnId="{E58993A6-D92C-43EC-80DB-37714B5BD897}">
      <dgm:prSet/>
      <dgm:spPr/>
      <dgm:t>
        <a:bodyPr/>
        <a:lstStyle/>
        <a:p>
          <a:endParaRPr lang="es-EC"/>
        </a:p>
      </dgm:t>
    </dgm:pt>
    <dgm:pt modelId="{501758CF-93EF-4871-8671-4586D416A5F8}" type="sibTrans" cxnId="{E58993A6-D92C-43EC-80DB-37714B5BD897}">
      <dgm:prSet/>
      <dgm:spPr/>
      <dgm:t>
        <a:bodyPr/>
        <a:lstStyle/>
        <a:p>
          <a:endParaRPr lang="es-EC"/>
        </a:p>
      </dgm:t>
    </dgm:pt>
    <dgm:pt modelId="{17C41965-FFF7-4DEB-82B2-A0956F601AE1}">
      <dgm:prSet phldrT="[Texto]" custT="1"/>
      <dgm:spPr/>
      <dgm:t>
        <a:bodyPr/>
        <a:lstStyle/>
        <a:p>
          <a:r>
            <a:rPr lang="es-EC" sz="1800" b="1" dirty="0" smtClean="0"/>
            <a:t>Actualización de conocimientos </a:t>
          </a:r>
          <a:endParaRPr lang="es-EC" sz="1800" b="1" dirty="0"/>
        </a:p>
      </dgm:t>
    </dgm:pt>
    <dgm:pt modelId="{80C0D448-0DC6-4E68-8825-147488D7E33E}" type="parTrans" cxnId="{CBD837BA-7E88-4290-B90B-94570AC35E97}">
      <dgm:prSet/>
      <dgm:spPr/>
      <dgm:t>
        <a:bodyPr/>
        <a:lstStyle/>
        <a:p>
          <a:endParaRPr lang="es-EC"/>
        </a:p>
      </dgm:t>
    </dgm:pt>
    <dgm:pt modelId="{C1A8E996-21F7-4090-9EEF-C31FA53D1D48}" type="sibTrans" cxnId="{CBD837BA-7E88-4290-B90B-94570AC35E97}">
      <dgm:prSet/>
      <dgm:spPr/>
      <dgm:t>
        <a:bodyPr/>
        <a:lstStyle/>
        <a:p>
          <a:endParaRPr lang="es-EC"/>
        </a:p>
      </dgm:t>
    </dgm:pt>
    <dgm:pt modelId="{C39B798A-E304-44BB-823D-076618B11B1C}">
      <dgm:prSet phldrT="[Texto]" custT="1"/>
      <dgm:spPr/>
      <dgm:t>
        <a:bodyPr/>
        <a:lstStyle/>
        <a:p>
          <a:r>
            <a:rPr lang="es-EC" sz="3200" b="1" dirty="0" smtClean="0"/>
            <a:t>CD de instrucción</a:t>
          </a:r>
          <a:endParaRPr lang="es-EC" sz="3200" b="1" dirty="0"/>
        </a:p>
      </dgm:t>
    </dgm:pt>
    <dgm:pt modelId="{E4F9ED23-C35D-4309-92BE-C86CB93C06AD}" type="parTrans" cxnId="{C2E87BC3-A094-49F9-8AB3-45C36ED1C30E}">
      <dgm:prSet/>
      <dgm:spPr/>
      <dgm:t>
        <a:bodyPr/>
        <a:lstStyle/>
        <a:p>
          <a:endParaRPr lang="es-EC"/>
        </a:p>
      </dgm:t>
    </dgm:pt>
    <dgm:pt modelId="{13D5D6EF-530A-4D69-B805-5DF00D984A89}" type="sibTrans" cxnId="{C2E87BC3-A094-49F9-8AB3-45C36ED1C30E}">
      <dgm:prSet/>
      <dgm:spPr/>
      <dgm:t>
        <a:bodyPr/>
        <a:lstStyle/>
        <a:p>
          <a:endParaRPr lang="es-EC"/>
        </a:p>
      </dgm:t>
    </dgm:pt>
    <dgm:pt modelId="{879CDA76-D63F-4387-885D-3B9B0E0DA31F}" type="pres">
      <dgm:prSet presAssocID="{0DDF34E8-1210-4C27-8589-D25D0D624AA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9FECFB3-CA06-4D79-8E45-53396EA386C1}" type="pres">
      <dgm:prSet presAssocID="{0DDF34E8-1210-4C27-8589-D25D0D624AA3}" presName="ellipse" presStyleLbl="trBgShp" presStyleIdx="0" presStyleCnt="1" custScaleX="113260" custScaleY="114564" custLinFactNeighborX="-1495" custLinFactNeighborY="-8605"/>
      <dgm:spPr/>
    </dgm:pt>
    <dgm:pt modelId="{3040995C-6B80-498B-A752-8D16D43ABB3D}" type="pres">
      <dgm:prSet presAssocID="{0DDF34E8-1210-4C27-8589-D25D0D624AA3}" presName="arrow1" presStyleLbl="fgShp" presStyleIdx="0" presStyleCnt="1" custLinFactNeighborX="-11687" custLinFactNeighborY="28926"/>
      <dgm:spPr/>
    </dgm:pt>
    <dgm:pt modelId="{4F3ADE64-4474-43CE-9EB8-3464C19E93B6}" type="pres">
      <dgm:prSet presAssocID="{0DDF34E8-1210-4C27-8589-D25D0D624AA3}" presName="rectangle" presStyleLbl="revTx" presStyleIdx="0" presStyleCnt="1" custScaleX="86747" custScaleY="5526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8BF41B-7ABC-4018-BC7A-27F1F1649182}" type="pres">
      <dgm:prSet presAssocID="{B0801378-8704-4BE1-8930-A0BF1FCEB538}" presName="item1" presStyleLbl="node1" presStyleIdx="0" presStyleCnt="3" custScaleX="123699" custScaleY="99392" custLinFactNeighborX="8567" custLinFactNeighborY="-119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1F4D30C-B816-4172-ABBC-9BC2CE42F8EF}" type="pres">
      <dgm:prSet presAssocID="{17C41965-FFF7-4DEB-82B2-A0956F601AE1}" presName="item2" presStyleLbl="node1" presStyleIdx="1" presStyleCnt="3" custScaleX="126238" custScaleY="110402" custLinFactNeighborX="-12852" custLinFactNeighborY="-128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8E1D5E-6FB2-473D-AC63-B6D4A955A176}" type="pres">
      <dgm:prSet presAssocID="{C39B798A-E304-44BB-823D-076618B11B1C}" presName="item3" presStyleLbl="node1" presStyleIdx="2" presStyleCnt="3" custLinFactNeighborX="321" custLinFactNeighborY="-152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B8F479-583E-4ABE-A679-D61040432A5F}" type="pres">
      <dgm:prSet presAssocID="{0DDF34E8-1210-4C27-8589-D25D0D624AA3}" presName="funnel" presStyleLbl="trAlignAcc1" presStyleIdx="0" presStyleCnt="1" custScaleX="114803" custScaleY="110876" custLinFactNeighborX="-1807" custLinFactNeighborY="-1170"/>
      <dgm:spPr/>
    </dgm:pt>
  </dgm:ptLst>
  <dgm:cxnLst>
    <dgm:cxn modelId="{EB0148AE-2C6A-430A-9E83-73A8F58C1B5A}" type="presOf" srcId="{D83E78FC-AAF3-4C07-A3CC-2B2656406562}" destId="{B78E1D5E-6FB2-473D-AC63-B6D4A955A176}" srcOrd="0" destOrd="0" presId="urn:microsoft.com/office/officeart/2005/8/layout/funnel1"/>
    <dgm:cxn modelId="{CBD837BA-7E88-4290-B90B-94570AC35E97}" srcId="{0DDF34E8-1210-4C27-8589-D25D0D624AA3}" destId="{17C41965-FFF7-4DEB-82B2-A0956F601AE1}" srcOrd="2" destOrd="0" parTransId="{80C0D448-0DC6-4E68-8825-147488D7E33E}" sibTransId="{C1A8E996-21F7-4090-9EEF-C31FA53D1D48}"/>
    <dgm:cxn modelId="{E58993A6-D92C-43EC-80DB-37714B5BD897}" srcId="{0DDF34E8-1210-4C27-8589-D25D0D624AA3}" destId="{B0801378-8704-4BE1-8930-A0BF1FCEB538}" srcOrd="1" destOrd="0" parTransId="{F99E31B6-C29B-4D78-81EE-5E03CE85F5C5}" sibTransId="{501758CF-93EF-4871-8671-4586D416A5F8}"/>
    <dgm:cxn modelId="{5C13A6BB-451A-4191-9A14-A32CE8ED6AA4}" srcId="{0DDF34E8-1210-4C27-8589-D25D0D624AA3}" destId="{D83E78FC-AAF3-4C07-A3CC-2B2656406562}" srcOrd="0" destOrd="0" parTransId="{D8F88D24-67C7-42BF-A982-7BA8059DA380}" sibTransId="{6E59BA40-BD55-4DDA-A76E-5235058FB1C8}"/>
    <dgm:cxn modelId="{C2E87BC3-A094-49F9-8AB3-45C36ED1C30E}" srcId="{0DDF34E8-1210-4C27-8589-D25D0D624AA3}" destId="{C39B798A-E304-44BB-823D-076618B11B1C}" srcOrd="3" destOrd="0" parTransId="{E4F9ED23-C35D-4309-92BE-C86CB93C06AD}" sibTransId="{13D5D6EF-530A-4D69-B805-5DF00D984A89}"/>
    <dgm:cxn modelId="{5214CE0E-A1B9-41C8-9763-435905F641D7}" type="presOf" srcId="{17C41965-FFF7-4DEB-82B2-A0956F601AE1}" destId="{268BF41B-7ABC-4018-BC7A-27F1F1649182}" srcOrd="0" destOrd="0" presId="urn:microsoft.com/office/officeart/2005/8/layout/funnel1"/>
    <dgm:cxn modelId="{101656EB-2DE7-4B02-B62D-FCE00D7017FB}" type="presOf" srcId="{B0801378-8704-4BE1-8930-A0BF1FCEB538}" destId="{31F4D30C-B816-4172-ABBC-9BC2CE42F8EF}" srcOrd="0" destOrd="0" presId="urn:microsoft.com/office/officeart/2005/8/layout/funnel1"/>
    <dgm:cxn modelId="{D294B96C-F873-4C09-849B-ABF98E0AAA70}" type="presOf" srcId="{0DDF34E8-1210-4C27-8589-D25D0D624AA3}" destId="{879CDA76-D63F-4387-885D-3B9B0E0DA31F}" srcOrd="0" destOrd="0" presId="urn:microsoft.com/office/officeart/2005/8/layout/funnel1"/>
    <dgm:cxn modelId="{3EC436C0-919D-41F7-9751-8BBAC8972BDF}" type="presOf" srcId="{C39B798A-E304-44BB-823D-076618B11B1C}" destId="{4F3ADE64-4474-43CE-9EB8-3464C19E93B6}" srcOrd="0" destOrd="0" presId="urn:microsoft.com/office/officeart/2005/8/layout/funnel1"/>
    <dgm:cxn modelId="{B31C906F-9283-4BE7-860E-325E53170845}" type="presParOf" srcId="{879CDA76-D63F-4387-885D-3B9B0E0DA31F}" destId="{79FECFB3-CA06-4D79-8E45-53396EA386C1}" srcOrd="0" destOrd="0" presId="urn:microsoft.com/office/officeart/2005/8/layout/funnel1"/>
    <dgm:cxn modelId="{B5DE9B84-27F6-468A-BEA8-DA9EF13395AC}" type="presParOf" srcId="{879CDA76-D63F-4387-885D-3B9B0E0DA31F}" destId="{3040995C-6B80-498B-A752-8D16D43ABB3D}" srcOrd="1" destOrd="0" presId="urn:microsoft.com/office/officeart/2005/8/layout/funnel1"/>
    <dgm:cxn modelId="{631A1DAB-F7FD-491E-8CAC-68388F859630}" type="presParOf" srcId="{879CDA76-D63F-4387-885D-3B9B0E0DA31F}" destId="{4F3ADE64-4474-43CE-9EB8-3464C19E93B6}" srcOrd="2" destOrd="0" presId="urn:microsoft.com/office/officeart/2005/8/layout/funnel1"/>
    <dgm:cxn modelId="{E67D5617-7F7F-4479-8771-E3C5FDA498CF}" type="presParOf" srcId="{879CDA76-D63F-4387-885D-3B9B0E0DA31F}" destId="{268BF41B-7ABC-4018-BC7A-27F1F1649182}" srcOrd="3" destOrd="0" presId="urn:microsoft.com/office/officeart/2005/8/layout/funnel1"/>
    <dgm:cxn modelId="{8D1C04AC-4424-42CC-A9E2-35C0F0650616}" type="presParOf" srcId="{879CDA76-D63F-4387-885D-3B9B0E0DA31F}" destId="{31F4D30C-B816-4172-ABBC-9BC2CE42F8EF}" srcOrd="4" destOrd="0" presId="urn:microsoft.com/office/officeart/2005/8/layout/funnel1"/>
    <dgm:cxn modelId="{939BCBDA-9471-4F38-AA07-81F6E4930924}" type="presParOf" srcId="{879CDA76-D63F-4387-885D-3B9B0E0DA31F}" destId="{B78E1D5E-6FB2-473D-AC63-B6D4A955A176}" srcOrd="5" destOrd="0" presId="urn:microsoft.com/office/officeart/2005/8/layout/funnel1"/>
    <dgm:cxn modelId="{80A5C145-7A8C-463A-B62E-D63C1DEECF4F}" type="presParOf" srcId="{879CDA76-D63F-4387-885D-3B9B0E0DA31F}" destId="{C8B8F479-583E-4ABE-A679-D61040432A5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FCB50-891F-44AD-A5AB-3704B88A3EF7}">
      <dsp:nvSpPr>
        <dsp:cNvPr id="0" name=""/>
        <dsp:cNvSpPr/>
      </dsp:nvSpPr>
      <dsp:spPr>
        <a:xfrm rot="5400000">
          <a:off x="-80484" y="85031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 rot="-5400000">
        <a:off x="1" y="192344"/>
        <a:ext cx="375596" cy="160969"/>
      </dsp:txXfrm>
    </dsp:sp>
    <dsp:sp modelId="{BC1AA717-C16A-4B7E-B674-967038D52919}">
      <dsp:nvSpPr>
        <dsp:cNvPr id="0" name=""/>
        <dsp:cNvSpPr/>
      </dsp:nvSpPr>
      <dsp:spPr>
        <a:xfrm rot="5400000">
          <a:off x="2221490" y="-1841347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INTRODUCCIÓN</a:t>
          </a:r>
          <a:endParaRPr lang="es-EC" sz="2400" kern="1200" dirty="0"/>
        </a:p>
      </dsp:txBody>
      <dsp:txXfrm rot="-5400000">
        <a:off x="375597" y="21571"/>
        <a:ext cx="4023530" cy="314717"/>
      </dsp:txXfrm>
    </dsp:sp>
    <dsp:sp modelId="{9236BA36-C5DA-494F-A810-0EAA0C470A1A}">
      <dsp:nvSpPr>
        <dsp:cNvPr id="0" name=""/>
        <dsp:cNvSpPr/>
      </dsp:nvSpPr>
      <dsp:spPr>
        <a:xfrm rot="5400000">
          <a:off x="-80484" y="562214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 dirty="0"/>
        </a:p>
      </dsp:txBody>
      <dsp:txXfrm rot="-5400000">
        <a:off x="1" y="669527"/>
        <a:ext cx="375596" cy="160969"/>
      </dsp:txXfrm>
    </dsp:sp>
    <dsp:sp modelId="{8968D0D8-A621-4585-BB71-FA4C3A125ED4}">
      <dsp:nvSpPr>
        <dsp:cNvPr id="0" name=""/>
        <dsp:cNvSpPr/>
      </dsp:nvSpPr>
      <dsp:spPr>
        <a:xfrm rot="5400000">
          <a:off x="2221490" y="-1364164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JUSTIFICACIÓN</a:t>
          </a:r>
          <a:endParaRPr lang="es-EC" sz="2400" kern="1200" dirty="0"/>
        </a:p>
      </dsp:txBody>
      <dsp:txXfrm rot="-5400000">
        <a:off x="375597" y="498754"/>
        <a:ext cx="4023530" cy="314717"/>
      </dsp:txXfrm>
    </dsp:sp>
    <dsp:sp modelId="{D4C80BEB-001A-43F5-AC2F-E95037A1DBDB}">
      <dsp:nvSpPr>
        <dsp:cNvPr id="0" name=""/>
        <dsp:cNvSpPr/>
      </dsp:nvSpPr>
      <dsp:spPr>
        <a:xfrm rot="5400000">
          <a:off x="-80484" y="1039398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900" kern="1200"/>
        </a:p>
      </dsp:txBody>
      <dsp:txXfrm rot="-5400000">
        <a:off x="1" y="1146711"/>
        <a:ext cx="375596" cy="160969"/>
      </dsp:txXfrm>
    </dsp:sp>
    <dsp:sp modelId="{EC4D7A78-3070-4388-A0EE-795F663ADF4A}">
      <dsp:nvSpPr>
        <dsp:cNvPr id="0" name=""/>
        <dsp:cNvSpPr/>
      </dsp:nvSpPr>
      <dsp:spPr>
        <a:xfrm rot="5400000">
          <a:off x="2221490" y="-886980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DEFINICIÓN DEL PROBLEMA</a:t>
          </a:r>
          <a:endParaRPr lang="es-EC" sz="2400" kern="1200" dirty="0"/>
        </a:p>
      </dsp:txBody>
      <dsp:txXfrm rot="-5400000">
        <a:off x="375597" y="975938"/>
        <a:ext cx="4023530" cy="314717"/>
      </dsp:txXfrm>
    </dsp:sp>
    <dsp:sp modelId="{650D5AAC-926F-456B-BCE5-0908D002AF67}">
      <dsp:nvSpPr>
        <dsp:cNvPr id="0" name=""/>
        <dsp:cNvSpPr/>
      </dsp:nvSpPr>
      <dsp:spPr>
        <a:xfrm rot="5400000">
          <a:off x="-80484" y="1516582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1" y="1623895"/>
        <a:ext cx="375596" cy="160969"/>
      </dsp:txXfrm>
    </dsp:sp>
    <dsp:sp modelId="{87BEF5FB-52BB-4FA6-BD1E-08791626EE62}">
      <dsp:nvSpPr>
        <dsp:cNvPr id="0" name=""/>
        <dsp:cNvSpPr/>
      </dsp:nvSpPr>
      <dsp:spPr>
        <a:xfrm rot="5400000">
          <a:off x="2221490" y="-409796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OBJETIVO GENERAL</a:t>
          </a:r>
          <a:endParaRPr lang="es-EC" sz="2400" kern="1200" dirty="0"/>
        </a:p>
      </dsp:txBody>
      <dsp:txXfrm rot="-5400000">
        <a:off x="375597" y="1453122"/>
        <a:ext cx="4023530" cy="314717"/>
      </dsp:txXfrm>
    </dsp:sp>
    <dsp:sp modelId="{CC702190-9960-44C2-B1FA-D9F383718A55}">
      <dsp:nvSpPr>
        <dsp:cNvPr id="0" name=""/>
        <dsp:cNvSpPr/>
      </dsp:nvSpPr>
      <dsp:spPr>
        <a:xfrm rot="5400000">
          <a:off x="-80484" y="1993766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1" y="2101079"/>
        <a:ext cx="375596" cy="160969"/>
      </dsp:txXfrm>
    </dsp:sp>
    <dsp:sp modelId="{F4D77F50-2BFA-4BD6-9B5D-EB5CC759E424}">
      <dsp:nvSpPr>
        <dsp:cNvPr id="0" name=""/>
        <dsp:cNvSpPr/>
      </dsp:nvSpPr>
      <dsp:spPr>
        <a:xfrm rot="5400000">
          <a:off x="2221490" y="67387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OBJETIVOS ESPECÍFICOS</a:t>
          </a:r>
          <a:endParaRPr lang="es-EC" sz="2400" kern="1200" dirty="0"/>
        </a:p>
      </dsp:txBody>
      <dsp:txXfrm rot="-5400000">
        <a:off x="375597" y="1930306"/>
        <a:ext cx="4023530" cy="314717"/>
      </dsp:txXfrm>
    </dsp:sp>
    <dsp:sp modelId="{7C06EEAA-E1AC-4FF0-BC49-DC9D50675B45}">
      <dsp:nvSpPr>
        <dsp:cNvPr id="0" name=""/>
        <dsp:cNvSpPr/>
      </dsp:nvSpPr>
      <dsp:spPr>
        <a:xfrm rot="5400000">
          <a:off x="-80484" y="2470949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1" y="2578262"/>
        <a:ext cx="375596" cy="160969"/>
      </dsp:txXfrm>
    </dsp:sp>
    <dsp:sp modelId="{423F1A97-0015-4216-B249-EF5B6D4009C7}">
      <dsp:nvSpPr>
        <dsp:cNvPr id="0" name=""/>
        <dsp:cNvSpPr/>
      </dsp:nvSpPr>
      <dsp:spPr>
        <a:xfrm rot="5400000">
          <a:off x="2221490" y="544570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CAPÍTULO I </a:t>
          </a:r>
          <a:endParaRPr lang="es-EC" sz="2400" kern="1200" dirty="0"/>
        </a:p>
      </dsp:txBody>
      <dsp:txXfrm rot="-5400000">
        <a:off x="375597" y="2407489"/>
        <a:ext cx="4023530" cy="314717"/>
      </dsp:txXfrm>
    </dsp:sp>
    <dsp:sp modelId="{10C15D14-831D-48A5-8E9A-1AA05B5A602D}">
      <dsp:nvSpPr>
        <dsp:cNvPr id="0" name=""/>
        <dsp:cNvSpPr/>
      </dsp:nvSpPr>
      <dsp:spPr>
        <a:xfrm rot="5400000">
          <a:off x="-80484" y="2948133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1" y="3055446"/>
        <a:ext cx="375596" cy="160969"/>
      </dsp:txXfrm>
    </dsp:sp>
    <dsp:sp modelId="{CCB3F483-D925-4D9F-8180-7BBB9DB78A9F}">
      <dsp:nvSpPr>
        <dsp:cNvPr id="0" name=""/>
        <dsp:cNvSpPr/>
      </dsp:nvSpPr>
      <dsp:spPr>
        <a:xfrm rot="5400000">
          <a:off x="2221490" y="1021754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CAPÍTULO II	</a:t>
          </a:r>
          <a:endParaRPr lang="es-EC" sz="2400" kern="1200" dirty="0"/>
        </a:p>
      </dsp:txBody>
      <dsp:txXfrm rot="-5400000">
        <a:off x="375597" y="2884673"/>
        <a:ext cx="4023530" cy="314717"/>
      </dsp:txXfrm>
    </dsp:sp>
    <dsp:sp modelId="{11676089-0AE8-4C56-A819-8E4B01A1E7F1}">
      <dsp:nvSpPr>
        <dsp:cNvPr id="0" name=""/>
        <dsp:cNvSpPr/>
      </dsp:nvSpPr>
      <dsp:spPr>
        <a:xfrm rot="5400000">
          <a:off x="-80484" y="3425317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1" y="3532630"/>
        <a:ext cx="375596" cy="160969"/>
      </dsp:txXfrm>
    </dsp:sp>
    <dsp:sp modelId="{8AF386FB-4C20-48CD-B8A5-75473D695587}">
      <dsp:nvSpPr>
        <dsp:cNvPr id="0" name=""/>
        <dsp:cNvSpPr/>
      </dsp:nvSpPr>
      <dsp:spPr>
        <a:xfrm rot="5400000">
          <a:off x="2221490" y="1498938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CAPÍTULO III</a:t>
          </a:r>
          <a:endParaRPr lang="es-EC" sz="2400" kern="1200" dirty="0"/>
        </a:p>
      </dsp:txBody>
      <dsp:txXfrm rot="-5400000">
        <a:off x="375597" y="3361857"/>
        <a:ext cx="4023530" cy="314717"/>
      </dsp:txXfrm>
    </dsp:sp>
    <dsp:sp modelId="{88BD04B1-3FAD-4F1D-B43F-755680D65BC3}">
      <dsp:nvSpPr>
        <dsp:cNvPr id="0" name=""/>
        <dsp:cNvSpPr/>
      </dsp:nvSpPr>
      <dsp:spPr>
        <a:xfrm rot="5400000">
          <a:off x="-80484" y="3902501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1" y="4009814"/>
        <a:ext cx="375596" cy="160969"/>
      </dsp:txXfrm>
    </dsp:sp>
    <dsp:sp modelId="{8A65B362-A439-4AD9-925C-1BF3ECA6D69A}">
      <dsp:nvSpPr>
        <dsp:cNvPr id="0" name=""/>
        <dsp:cNvSpPr/>
      </dsp:nvSpPr>
      <dsp:spPr>
        <a:xfrm rot="5400000">
          <a:off x="2221490" y="1976122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CONCLUSIONES</a:t>
          </a:r>
          <a:endParaRPr lang="es-EC" sz="2400" kern="1200" dirty="0"/>
        </a:p>
      </dsp:txBody>
      <dsp:txXfrm rot="-5400000">
        <a:off x="375597" y="3839041"/>
        <a:ext cx="4023530" cy="314717"/>
      </dsp:txXfrm>
    </dsp:sp>
    <dsp:sp modelId="{E5BAD984-280A-468D-A2DB-F3B31B01B5B7}">
      <dsp:nvSpPr>
        <dsp:cNvPr id="0" name=""/>
        <dsp:cNvSpPr/>
      </dsp:nvSpPr>
      <dsp:spPr>
        <a:xfrm rot="5400000">
          <a:off x="-80484" y="4379684"/>
          <a:ext cx="536565" cy="375596"/>
        </a:xfrm>
        <a:prstGeom prst="chevron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1" y="4486997"/>
        <a:ext cx="375596" cy="160969"/>
      </dsp:txXfrm>
    </dsp:sp>
    <dsp:sp modelId="{3CB82165-31E4-48F7-BD32-31BD6BBA0DAF}">
      <dsp:nvSpPr>
        <dsp:cNvPr id="0" name=""/>
        <dsp:cNvSpPr/>
      </dsp:nvSpPr>
      <dsp:spPr>
        <a:xfrm rot="5400000">
          <a:off x="2221490" y="2453305"/>
          <a:ext cx="348767" cy="4040555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RECOMENDACIONES</a:t>
          </a:r>
          <a:endParaRPr lang="es-EC" sz="2400" kern="1200" dirty="0"/>
        </a:p>
      </dsp:txBody>
      <dsp:txXfrm rot="-5400000">
        <a:off x="375597" y="4316224"/>
        <a:ext cx="4023530" cy="3147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11841-4DB0-4130-90EF-1AE57B95C00F}">
      <dsp:nvSpPr>
        <dsp:cNvPr id="0" name=""/>
        <dsp:cNvSpPr/>
      </dsp:nvSpPr>
      <dsp:spPr>
        <a:xfrm>
          <a:off x="-5391172" y="-825548"/>
          <a:ext cx="6419400" cy="6419400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B2DB5-C72E-4893-A9C9-E76460FCEFCA}">
      <dsp:nvSpPr>
        <dsp:cNvPr id="0" name=""/>
        <dsp:cNvSpPr/>
      </dsp:nvSpPr>
      <dsp:spPr>
        <a:xfrm>
          <a:off x="449620" y="297923"/>
          <a:ext cx="7476957" cy="596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La encuesta, se ha considerado tener un resultado </a:t>
          </a:r>
          <a:endParaRPr lang="es-EC" sz="2400" kern="1200" dirty="0"/>
        </a:p>
      </dsp:txBody>
      <dsp:txXfrm>
        <a:off x="449620" y="297923"/>
        <a:ext cx="7476957" cy="596228"/>
      </dsp:txXfrm>
    </dsp:sp>
    <dsp:sp modelId="{20444D4E-0F73-4B13-9546-BA6048EE3C5C}">
      <dsp:nvSpPr>
        <dsp:cNvPr id="0" name=""/>
        <dsp:cNvSpPr/>
      </dsp:nvSpPr>
      <dsp:spPr>
        <a:xfrm>
          <a:off x="76977" y="223395"/>
          <a:ext cx="745285" cy="74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B8BC0-8708-4D9E-85D4-F3AD50D6C123}">
      <dsp:nvSpPr>
        <dsp:cNvPr id="0" name=""/>
        <dsp:cNvSpPr/>
      </dsp:nvSpPr>
      <dsp:spPr>
        <a:xfrm>
          <a:off x="876860" y="1191980"/>
          <a:ext cx="7049717" cy="596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La recolección de la información en esta investigación</a:t>
          </a:r>
          <a:endParaRPr lang="es-EC" sz="2000" kern="1200" dirty="0"/>
        </a:p>
      </dsp:txBody>
      <dsp:txXfrm>
        <a:off x="876860" y="1191980"/>
        <a:ext cx="7049717" cy="596228"/>
      </dsp:txXfrm>
    </dsp:sp>
    <dsp:sp modelId="{3E70CBCC-1237-4CB7-9A58-595D5C6B3122}">
      <dsp:nvSpPr>
        <dsp:cNvPr id="0" name=""/>
        <dsp:cNvSpPr/>
      </dsp:nvSpPr>
      <dsp:spPr>
        <a:xfrm>
          <a:off x="504217" y="1117452"/>
          <a:ext cx="745285" cy="74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29206-69E5-4C7C-BD48-A6B49E179054}">
      <dsp:nvSpPr>
        <dsp:cNvPr id="0" name=""/>
        <dsp:cNvSpPr/>
      </dsp:nvSpPr>
      <dsp:spPr>
        <a:xfrm>
          <a:off x="1007988" y="2086037"/>
          <a:ext cx="6918589" cy="596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Se establecerá contacto directo con la información</a:t>
          </a:r>
          <a:endParaRPr lang="es-EC" sz="2400" kern="1200" dirty="0"/>
        </a:p>
      </dsp:txBody>
      <dsp:txXfrm>
        <a:off x="1007988" y="2086037"/>
        <a:ext cx="6918589" cy="596228"/>
      </dsp:txXfrm>
    </dsp:sp>
    <dsp:sp modelId="{C897141C-7BA0-45E4-9E65-0710FFF7117F}">
      <dsp:nvSpPr>
        <dsp:cNvPr id="0" name=""/>
        <dsp:cNvSpPr/>
      </dsp:nvSpPr>
      <dsp:spPr>
        <a:xfrm>
          <a:off x="635345" y="2011509"/>
          <a:ext cx="745285" cy="74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5E985-5742-4CDA-B335-62497731348A}">
      <dsp:nvSpPr>
        <dsp:cNvPr id="0" name=""/>
        <dsp:cNvSpPr/>
      </dsp:nvSpPr>
      <dsp:spPr>
        <a:xfrm>
          <a:off x="876860" y="2980094"/>
          <a:ext cx="7049717" cy="596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5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El investigador se involucra total o parcialmente con la actividad</a:t>
          </a:r>
          <a:endParaRPr lang="es-EC" sz="1800" kern="1200" dirty="0"/>
        </a:p>
      </dsp:txBody>
      <dsp:txXfrm>
        <a:off x="876860" y="2980094"/>
        <a:ext cx="7049717" cy="596228"/>
      </dsp:txXfrm>
    </dsp:sp>
    <dsp:sp modelId="{CC792D07-5EB5-4D81-8670-19142F282275}">
      <dsp:nvSpPr>
        <dsp:cNvPr id="0" name=""/>
        <dsp:cNvSpPr/>
      </dsp:nvSpPr>
      <dsp:spPr>
        <a:xfrm>
          <a:off x="504217" y="2905566"/>
          <a:ext cx="745285" cy="74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A9BE8-1F86-4B2D-92E1-D4F192059130}">
      <dsp:nvSpPr>
        <dsp:cNvPr id="0" name=""/>
        <dsp:cNvSpPr/>
      </dsp:nvSpPr>
      <dsp:spPr>
        <a:xfrm>
          <a:off x="449620" y="3874151"/>
          <a:ext cx="7476957" cy="596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325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El investigador se centra en lo que observa</a:t>
          </a:r>
          <a:endParaRPr lang="es-EC" sz="2800" kern="1200" dirty="0"/>
        </a:p>
      </dsp:txBody>
      <dsp:txXfrm>
        <a:off x="449620" y="3874151"/>
        <a:ext cx="7476957" cy="596228"/>
      </dsp:txXfrm>
    </dsp:sp>
    <dsp:sp modelId="{3A60DFFB-DD9A-4544-9F90-A3A8FF699FBB}">
      <dsp:nvSpPr>
        <dsp:cNvPr id="0" name=""/>
        <dsp:cNvSpPr/>
      </dsp:nvSpPr>
      <dsp:spPr>
        <a:xfrm>
          <a:off x="76977" y="3799623"/>
          <a:ext cx="745285" cy="7452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1C3DF-F101-4BEE-B19E-BB0633C9B329}">
      <dsp:nvSpPr>
        <dsp:cNvPr id="0" name=""/>
        <dsp:cNvSpPr/>
      </dsp:nvSpPr>
      <dsp:spPr>
        <a:xfrm>
          <a:off x="2589323" y="0"/>
          <a:ext cx="2433749" cy="243412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01EF4-F514-401D-9601-44BA5578CC62}">
      <dsp:nvSpPr>
        <dsp:cNvPr id="0" name=""/>
        <dsp:cNvSpPr/>
      </dsp:nvSpPr>
      <dsp:spPr>
        <a:xfrm>
          <a:off x="3096346" y="504059"/>
          <a:ext cx="1352387" cy="1281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Gran aporte a la institución</a:t>
          </a:r>
          <a:endParaRPr lang="es-EC" sz="2000" kern="1200" dirty="0"/>
        </a:p>
      </dsp:txBody>
      <dsp:txXfrm>
        <a:off x="3096346" y="504059"/>
        <a:ext cx="1352387" cy="1281486"/>
      </dsp:txXfrm>
    </dsp:sp>
    <dsp:sp modelId="{5E77A370-9D6D-4B06-9233-7A8944A49532}">
      <dsp:nvSpPr>
        <dsp:cNvPr id="0" name=""/>
        <dsp:cNvSpPr/>
      </dsp:nvSpPr>
      <dsp:spPr>
        <a:xfrm>
          <a:off x="1913358" y="1398582"/>
          <a:ext cx="2433749" cy="243412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6341A-71C5-4C56-93BF-4373ABAD9EA3}">
      <dsp:nvSpPr>
        <dsp:cNvPr id="0" name=""/>
        <dsp:cNvSpPr/>
      </dsp:nvSpPr>
      <dsp:spPr>
        <a:xfrm>
          <a:off x="2454039" y="2285463"/>
          <a:ext cx="1352387" cy="676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Preparación continua del personal</a:t>
          </a:r>
          <a:endParaRPr lang="es-EC" sz="2000" kern="1200" dirty="0"/>
        </a:p>
      </dsp:txBody>
      <dsp:txXfrm>
        <a:off x="2454039" y="2285463"/>
        <a:ext cx="1352387" cy="676032"/>
      </dsp:txXfrm>
    </dsp:sp>
    <dsp:sp modelId="{E72EFAF1-FC25-49F5-9F2C-7F8410E5F076}">
      <dsp:nvSpPr>
        <dsp:cNvPr id="0" name=""/>
        <dsp:cNvSpPr/>
      </dsp:nvSpPr>
      <dsp:spPr>
        <a:xfrm>
          <a:off x="2762542" y="2964529"/>
          <a:ext cx="2090968" cy="209180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66271-BC00-446F-BF84-EE137F70BA65}">
      <dsp:nvSpPr>
        <dsp:cNvPr id="0" name=""/>
        <dsp:cNvSpPr/>
      </dsp:nvSpPr>
      <dsp:spPr>
        <a:xfrm>
          <a:off x="2880324" y="3384377"/>
          <a:ext cx="1852663" cy="1007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Ejecución de procedimientos </a:t>
          </a:r>
          <a:endParaRPr lang="es-EC" sz="2000" kern="1200" dirty="0"/>
        </a:p>
      </dsp:txBody>
      <dsp:txXfrm>
        <a:off x="2880324" y="3384377"/>
        <a:ext cx="1852663" cy="10075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73DFF-8411-4A6F-941D-84EB3B6B2E71}">
      <dsp:nvSpPr>
        <dsp:cNvPr id="0" name=""/>
        <dsp:cNvSpPr/>
      </dsp:nvSpPr>
      <dsp:spPr>
        <a:xfrm>
          <a:off x="0" y="605395"/>
          <a:ext cx="7344816" cy="806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1F945-1362-4932-AE64-E29274AAE2B7}">
      <dsp:nvSpPr>
        <dsp:cNvPr id="0" name=""/>
        <dsp:cNvSpPr/>
      </dsp:nvSpPr>
      <dsp:spPr>
        <a:xfrm>
          <a:off x="367240" y="28079"/>
          <a:ext cx="6585068" cy="104963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 información genero los insumos necesarios  para la implementación  de  un CD interactivo.</a:t>
          </a:r>
          <a:endParaRPr lang="es-EC" sz="2400" kern="1200" dirty="0"/>
        </a:p>
      </dsp:txBody>
      <dsp:txXfrm>
        <a:off x="418479" y="79318"/>
        <a:ext cx="6482590" cy="947158"/>
      </dsp:txXfrm>
    </dsp:sp>
    <dsp:sp modelId="{E97DDFED-A667-408C-98B1-89E33BB8FDD2}">
      <dsp:nvSpPr>
        <dsp:cNvPr id="0" name=""/>
        <dsp:cNvSpPr/>
      </dsp:nvSpPr>
      <dsp:spPr>
        <a:xfrm>
          <a:off x="0" y="2261864"/>
          <a:ext cx="7344816" cy="8064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437CD-9C20-4CF6-94D8-494EBF265473}">
      <dsp:nvSpPr>
        <dsp:cNvPr id="0" name=""/>
        <dsp:cNvSpPr/>
      </dsp:nvSpPr>
      <dsp:spPr>
        <a:xfrm>
          <a:off x="367240" y="1584595"/>
          <a:ext cx="6581520" cy="114958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Obtendrá información a partir del personal de Oficiales, Guardiamarinas y Tripulación embarcada  en el crucero internacional</a:t>
          </a:r>
          <a:r>
            <a:rPr lang="es-ES" sz="2800" kern="1200" dirty="0" smtClean="0"/>
            <a:t>.</a:t>
          </a:r>
          <a:endParaRPr lang="es-EC" sz="2800" kern="1200" dirty="0"/>
        </a:p>
      </dsp:txBody>
      <dsp:txXfrm>
        <a:off x="423358" y="1640713"/>
        <a:ext cx="6469284" cy="10373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86C5EC-F092-4043-96BB-EF9E51855291}">
      <dsp:nvSpPr>
        <dsp:cNvPr id="0" name=""/>
        <dsp:cNvSpPr/>
      </dsp:nvSpPr>
      <dsp:spPr>
        <a:xfrm>
          <a:off x="2868" y="814626"/>
          <a:ext cx="2515347" cy="2155950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3A90B-915E-4DBF-8E4B-5684B41FF80C}">
      <dsp:nvSpPr>
        <dsp:cNvPr id="0" name=""/>
        <dsp:cNvSpPr/>
      </dsp:nvSpPr>
      <dsp:spPr>
        <a:xfrm>
          <a:off x="2868" y="2323791"/>
          <a:ext cx="2515347" cy="51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 dirty="0"/>
        </a:p>
      </dsp:txBody>
      <dsp:txXfrm>
        <a:off x="2868" y="2323791"/>
        <a:ext cx="2515347" cy="517428"/>
      </dsp:txXfrm>
    </dsp:sp>
    <dsp:sp modelId="{25E773A8-8551-47DE-827A-60753F7B1D92}">
      <dsp:nvSpPr>
        <dsp:cNvPr id="0" name=""/>
        <dsp:cNvSpPr/>
      </dsp:nvSpPr>
      <dsp:spPr>
        <a:xfrm>
          <a:off x="2774774" y="814626"/>
          <a:ext cx="2515347" cy="215595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0E5E8-B869-47B1-8C63-B239D25CF36D}">
      <dsp:nvSpPr>
        <dsp:cNvPr id="0" name=""/>
        <dsp:cNvSpPr/>
      </dsp:nvSpPr>
      <dsp:spPr>
        <a:xfrm>
          <a:off x="2774774" y="2323791"/>
          <a:ext cx="2515347" cy="51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 dirty="0"/>
        </a:p>
      </dsp:txBody>
      <dsp:txXfrm>
        <a:off x="2774774" y="2323791"/>
        <a:ext cx="2515347" cy="517428"/>
      </dsp:txXfrm>
    </dsp:sp>
    <dsp:sp modelId="{9A344E76-C902-4249-82EA-DB00C3CAF289}">
      <dsp:nvSpPr>
        <dsp:cNvPr id="0" name=""/>
        <dsp:cNvSpPr/>
      </dsp:nvSpPr>
      <dsp:spPr>
        <a:xfrm>
          <a:off x="5546679" y="814626"/>
          <a:ext cx="2515347" cy="2155950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35F65-9E73-4F65-8A16-AFE1717608A0}">
      <dsp:nvSpPr>
        <dsp:cNvPr id="0" name=""/>
        <dsp:cNvSpPr/>
      </dsp:nvSpPr>
      <dsp:spPr>
        <a:xfrm>
          <a:off x="5546679" y="2323791"/>
          <a:ext cx="2515347" cy="51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5546679" y="2323791"/>
        <a:ext cx="2515347" cy="517428"/>
      </dsp:txXfrm>
    </dsp:sp>
    <dsp:sp modelId="{43E8DA71-89C8-4A3F-A407-527F3FFB2B07}">
      <dsp:nvSpPr>
        <dsp:cNvPr id="0" name=""/>
        <dsp:cNvSpPr/>
      </dsp:nvSpPr>
      <dsp:spPr>
        <a:xfrm>
          <a:off x="1388821" y="3222111"/>
          <a:ext cx="2515347" cy="2155950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63644-126C-49C1-9AEA-00B18119E037}">
      <dsp:nvSpPr>
        <dsp:cNvPr id="0" name=""/>
        <dsp:cNvSpPr/>
      </dsp:nvSpPr>
      <dsp:spPr>
        <a:xfrm>
          <a:off x="1388821" y="4731276"/>
          <a:ext cx="2515347" cy="51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1388821" y="4731276"/>
        <a:ext cx="2515347" cy="517428"/>
      </dsp:txXfrm>
    </dsp:sp>
    <dsp:sp modelId="{1CBB4619-DA77-4B09-AE2D-E00C10924D0A}">
      <dsp:nvSpPr>
        <dsp:cNvPr id="0" name=""/>
        <dsp:cNvSpPr/>
      </dsp:nvSpPr>
      <dsp:spPr>
        <a:xfrm>
          <a:off x="4160727" y="3222111"/>
          <a:ext cx="2515347" cy="215595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D3ACD-9722-4B9D-A5A5-C85C96910B50}">
      <dsp:nvSpPr>
        <dsp:cNvPr id="0" name=""/>
        <dsp:cNvSpPr/>
      </dsp:nvSpPr>
      <dsp:spPr>
        <a:xfrm>
          <a:off x="4160727" y="4731276"/>
          <a:ext cx="2515347" cy="517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700" kern="1200"/>
        </a:p>
      </dsp:txBody>
      <dsp:txXfrm>
        <a:off x="4160727" y="4731276"/>
        <a:ext cx="2515347" cy="5174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33977" y="-2315678"/>
          <a:ext cx="2486976" cy="717162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Recopilando la información relativa a los Zafarranchos que se ejecutan en la unidad, podemos comprender cual es el alcance necesario para la elaboración del material que servirá para instruir de una manera didáctica</a:t>
          </a:r>
          <a:r>
            <a:rPr lang="es-ES" sz="2000" kern="1200" dirty="0" smtClean="0"/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1653" y="26646"/>
        <a:ext cx="7171624" cy="2486976"/>
      </dsp:txXfrm>
    </dsp:sp>
    <dsp:sp modelId="{7E429971-BC57-430F-BB25-C0574E5E39E3}">
      <dsp:nvSpPr>
        <dsp:cNvPr id="0" name=""/>
        <dsp:cNvSpPr/>
      </dsp:nvSpPr>
      <dsp:spPr>
        <a:xfrm>
          <a:off x="1617" y="0"/>
          <a:ext cx="890036" cy="25327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/>
            <a:t>1</a:t>
          </a:r>
        </a:p>
      </dsp:txBody>
      <dsp:txXfrm>
        <a:off x="45065" y="43448"/>
        <a:ext cx="803140" cy="2445809"/>
      </dsp:txXfrm>
    </dsp:sp>
    <dsp:sp modelId="{B37A5355-225B-4C6F-AED7-6C620F99EECC}">
      <dsp:nvSpPr>
        <dsp:cNvPr id="0" name=""/>
        <dsp:cNvSpPr/>
      </dsp:nvSpPr>
      <dsp:spPr>
        <a:xfrm rot="5400000">
          <a:off x="3233977" y="350546"/>
          <a:ext cx="2486976" cy="717162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Observando los procedimientos para la realización de los Zafarranchos se pueden notar cuáles son las actividades realizadas y definir la distribución de nuestro material para el entrenamiento del personal.</a:t>
          </a:r>
          <a:endParaRPr lang="es-E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1653" y="2692870"/>
        <a:ext cx="7171624" cy="2486976"/>
      </dsp:txXfrm>
    </dsp:sp>
    <dsp:sp modelId="{C04276DC-EE64-470A-B8BC-09067B8045FA}">
      <dsp:nvSpPr>
        <dsp:cNvPr id="0" name=""/>
        <dsp:cNvSpPr/>
      </dsp:nvSpPr>
      <dsp:spPr>
        <a:xfrm>
          <a:off x="1617" y="2691922"/>
          <a:ext cx="890036" cy="24888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/>
            <a:t>2</a:t>
          </a:r>
        </a:p>
      </dsp:txBody>
      <dsp:txXfrm>
        <a:off x="45065" y="2735370"/>
        <a:ext cx="803140" cy="240197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33977" y="-2315678"/>
          <a:ext cx="2486976" cy="717162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Mejorando la forma de instruir al personal embarcado en el Buque Escuela Guayas con recursos didácticos actualizados se fortalece el rendimiento del personal naval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1653" y="26646"/>
        <a:ext cx="7171624" cy="2486976"/>
      </dsp:txXfrm>
    </dsp:sp>
    <dsp:sp modelId="{7E429971-BC57-430F-BB25-C0574E5E39E3}">
      <dsp:nvSpPr>
        <dsp:cNvPr id="0" name=""/>
        <dsp:cNvSpPr/>
      </dsp:nvSpPr>
      <dsp:spPr>
        <a:xfrm>
          <a:off x="1617" y="0"/>
          <a:ext cx="890036" cy="25327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3</a:t>
          </a:r>
          <a:endParaRPr lang="es-ES" sz="4400" kern="1200" dirty="0"/>
        </a:p>
      </dsp:txBody>
      <dsp:txXfrm>
        <a:off x="45065" y="43448"/>
        <a:ext cx="803140" cy="2445809"/>
      </dsp:txXfrm>
    </dsp:sp>
    <dsp:sp modelId="{B37A5355-225B-4C6F-AED7-6C620F99EECC}">
      <dsp:nvSpPr>
        <dsp:cNvPr id="0" name=""/>
        <dsp:cNvSpPr/>
      </dsp:nvSpPr>
      <dsp:spPr>
        <a:xfrm rot="5400000">
          <a:off x="3233977" y="350546"/>
          <a:ext cx="2486976" cy="717162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Con un diseño acorde a las nuevas tecnologías, se obtiene un material didáctico manejable para todo personal con las indicaciones necesarias para su mejor comprensión.</a:t>
          </a:r>
          <a:endParaRPr lang="es-E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1653" y="2692870"/>
        <a:ext cx="7171624" cy="2486976"/>
      </dsp:txXfrm>
    </dsp:sp>
    <dsp:sp modelId="{C04276DC-EE64-470A-B8BC-09067B8045FA}">
      <dsp:nvSpPr>
        <dsp:cNvPr id="0" name=""/>
        <dsp:cNvSpPr/>
      </dsp:nvSpPr>
      <dsp:spPr>
        <a:xfrm>
          <a:off x="1617" y="2691922"/>
          <a:ext cx="890036" cy="248887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4</a:t>
          </a:r>
          <a:endParaRPr lang="es-ES" sz="4400" kern="1200" dirty="0"/>
        </a:p>
      </dsp:txBody>
      <dsp:txXfrm>
        <a:off x="45065" y="2735370"/>
        <a:ext cx="803140" cy="240197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660287" y="-2752275"/>
          <a:ext cx="1634356" cy="717162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Elaborar el material didáctico propuesto para mejorar el proceso de aprendizaje de las diferentes actividades realizadas en los zafarranchos a bordo del Buque Escuela Guayas.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1653" y="16359"/>
        <a:ext cx="7171624" cy="1634356"/>
      </dsp:txXfrm>
    </dsp:sp>
    <dsp:sp modelId="{7E429971-BC57-430F-BB25-C0574E5E39E3}">
      <dsp:nvSpPr>
        <dsp:cNvPr id="0" name=""/>
        <dsp:cNvSpPr/>
      </dsp:nvSpPr>
      <dsp:spPr>
        <a:xfrm>
          <a:off x="1617" y="0"/>
          <a:ext cx="890036" cy="16644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1</a:t>
          </a:r>
          <a:endParaRPr lang="es-ES" sz="4400" kern="1200" dirty="0"/>
        </a:p>
      </dsp:txBody>
      <dsp:txXfrm>
        <a:off x="45065" y="43448"/>
        <a:ext cx="803140" cy="1577512"/>
      </dsp:txXfrm>
    </dsp:sp>
    <dsp:sp modelId="{B37A5355-225B-4C6F-AED7-6C620F99EECC}">
      <dsp:nvSpPr>
        <dsp:cNvPr id="0" name=""/>
        <dsp:cNvSpPr/>
      </dsp:nvSpPr>
      <dsp:spPr>
        <a:xfrm rot="5400000">
          <a:off x="3660287" y="-1000123"/>
          <a:ext cx="1634356" cy="7171624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Realizar cronograma de entrenamiento del personal del buque en puerto con las evaluaciones correspondiente a fin de mantener en alto el grado de alistamiento del mismo.</a:t>
          </a:r>
          <a:endParaRPr lang="es-E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891653" y="1768511"/>
        <a:ext cx="7171624" cy="1634356"/>
      </dsp:txXfrm>
    </dsp:sp>
    <dsp:sp modelId="{C04276DC-EE64-470A-B8BC-09067B8045FA}">
      <dsp:nvSpPr>
        <dsp:cNvPr id="0" name=""/>
        <dsp:cNvSpPr/>
      </dsp:nvSpPr>
      <dsp:spPr>
        <a:xfrm>
          <a:off x="1617" y="1767887"/>
          <a:ext cx="890036" cy="163560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/>
            <a:t>2</a:t>
          </a:r>
          <a:endParaRPr lang="es-ES" sz="4400" kern="1200" dirty="0"/>
        </a:p>
      </dsp:txBody>
      <dsp:txXfrm>
        <a:off x="45065" y="1811335"/>
        <a:ext cx="803140" cy="1548706"/>
      </dsp:txXfrm>
    </dsp:sp>
    <dsp:sp modelId="{99B5C23E-61B3-4B15-B551-80BADBDF3787}">
      <dsp:nvSpPr>
        <dsp:cNvPr id="0" name=""/>
        <dsp:cNvSpPr/>
      </dsp:nvSpPr>
      <dsp:spPr>
        <a:xfrm rot="5400000">
          <a:off x="3590408" y="802072"/>
          <a:ext cx="1634356" cy="7086991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Incentivar al personal antiguo adopte el sistema de capacitación virtual con el CD interactivo ofreciendo estímulos al personal mejor desempeñado. </a:t>
          </a:r>
          <a:endParaRPr lang="es-EC" sz="2400" kern="1200" dirty="0"/>
        </a:p>
      </dsp:txBody>
      <dsp:txXfrm rot="-5400000">
        <a:off x="864091" y="3608173"/>
        <a:ext cx="7007208" cy="1474790"/>
      </dsp:txXfrm>
    </dsp:sp>
    <dsp:sp modelId="{3C3E074B-F5A1-4844-A349-0FA3A8084551}">
      <dsp:nvSpPr>
        <dsp:cNvPr id="0" name=""/>
        <dsp:cNvSpPr/>
      </dsp:nvSpPr>
      <dsp:spPr>
        <a:xfrm>
          <a:off x="1617" y="3505637"/>
          <a:ext cx="889212" cy="16776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3</a:t>
          </a:r>
          <a:endParaRPr lang="es-EC" sz="4400" kern="1200" dirty="0"/>
        </a:p>
      </dsp:txBody>
      <dsp:txXfrm>
        <a:off x="45025" y="3549045"/>
        <a:ext cx="802396" cy="1590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0945-6F3B-4CD9-9423-A6B798A58EA2}">
      <dsp:nvSpPr>
        <dsp:cNvPr id="0" name=""/>
        <dsp:cNvSpPr/>
      </dsp:nvSpPr>
      <dsp:spPr>
        <a:xfrm>
          <a:off x="0" y="667325"/>
          <a:ext cx="7344816" cy="856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7CDE4-94D8-429C-896B-E307FC8FBD8F}">
      <dsp:nvSpPr>
        <dsp:cNvPr id="0" name=""/>
        <dsp:cNvSpPr/>
      </dsp:nvSpPr>
      <dsp:spPr>
        <a:xfrm>
          <a:off x="367240" y="51597"/>
          <a:ext cx="6634219" cy="11175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Oportunidad de poner práctica todos los conocimientos recibidos en la sala de clase.</a:t>
          </a:r>
          <a:endParaRPr lang="es-EC" sz="1050" kern="1200" dirty="0"/>
        </a:p>
      </dsp:txBody>
      <dsp:txXfrm>
        <a:off x="421795" y="106152"/>
        <a:ext cx="6525109" cy="1008457"/>
      </dsp:txXfrm>
    </dsp:sp>
    <dsp:sp modelId="{D4773DFF-8411-4A6F-941D-84EB3B6B2E71}">
      <dsp:nvSpPr>
        <dsp:cNvPr id="0" name=""/>
        <dsp:cNvSpPr/>
      </dsp:nvSpPr>
      <dsp:spPr>
        <a:xfrm>
          <a:off x="0" y="2671097"/>
          <a:ext cx="7344816" cy="856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1F945-1362-4932-AE64-E29274AAE2B7}">
      <dsp:nvSpPr>
        <dsp:cNvPr id="0" name=""/>
        <dsp:cNvSpPr/>
      </dsp:nvSpPr>
      <dsp:spPr>
        <a:xfrm>
          <a:off x="367240" y="1707725"/>
          <a:ext cx="6585068" cy="14652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Los temas de investigación han sido seleccionados para cada guardiamarina con diferentes rutas.</a:t>
          </a:r>
          <a:endParaRPr lang="es-EC" sz="2400" kern="1200" dirty="0"/>
        </a:p>
      </dsp:txBody>
      <dsp:txXfrm>
        <a:off x="438766" y="1779251"/>
        <a:ext cx="6442016" cy="1322160"/>
      </dsp:txXfrm>
    </dsp:sp>
    <dsp:sp modelId="{FE3904A2-A0AB-4384-A88B-40D68E3C8094}">
      <dsp:nvSpPr>
        <dsp:cNvPr id="0" name=""/>
        <dsp:cNvSpPr/>
      </dsp:nvSpPr>
      <dsp:spPr>
        <a:xfrm>
          <a:off x="0" y="4276178"/>
          <a:ext cx="7344816" cy="856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96569-963F-4275-A06C-40F7A1C37F49}">
      <dsp:nvSpPr>
        <dsp:cNvPr id="0" name=""/>
        <dsp:cNvSpPr/>
      </dsp:nvSpPr>
      <dsp:spPr>
        <a:xfrm>
          <a:off x="367240" y="3711497"/>
          <a:ext cx="6585068" cy="1066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El propósito del crucero internacional es desarrollar destrezas</a:t>
          </a:r>
          <a:endParaRPr lang="es-EC" sz="1400" kern="1200" dirty="0"/>
        </a:p>
      </dsp:txBody>
      <dsp:txXfrm>
        <a:off x="419303" y="3763560"/>
        <a:ext cx="6480942" cy="9623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00945-6F3B-4CD9-9423-A6B798A58EA2}">
      <dsp:nvSpPr>
        <dsp:cNvPr id="0" name=""/>
        <dsp:cNvSpPr/>
      </dsp:nvSpPr>
      <dsp:spPr>
        <a:xfrm>
          <a:off x="0" y="584057"/>
          <a:ext cx="7344816" cy="78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7CDE4-94D8-429C-896B-E307FC8FBD8F}">
      <dsp:nvSpPr>
        <dsp:cNvPr id="0" name=""/>
        <dsp:cNvSpPr/>
      </dsp:nvSpPr>
      <dsp:spPr>
        <a:xfrm>
          <a:off x="367240" y="22658"/>
          <a:ext cx="6634219" cy="10189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Las actividades de especial consideración son los “ZAFARRANCHOS”  que se realizan a bordo</a:t>
          </a:r>
          <a:endParaRPr lang="es-EC" sz="1050" kern="1200" dirty="0"/>
        </a:p>
      </dsp:txBody>
      <dsp:txXfrm>
        <a:off x="416981" y="72399"/>
        <a:ext cx="6534737" cy="919476"/>
      </dsp:txXfrm>
    </dsp:sp>
    <dsp:sp modelId="{D4773DFF-8411-4A6F-941D-84EB3B6B2E71}">
      <dsp:nvSpPr>
        <dsp:cNvPr id="0" name=""/>
        <dsp:cNvSpPr/>
      </dsp:nvSpPr>
      <dsp:spPr>
        <a:xfrm>
          <a:off x="0" y="2411026"/>
          <a:ext cx="7344816" cy="78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1F945-1362-4932-AE64-E29274AAE2B7}">
      <dsp:nvSpPr>
        <dsp:cNvPr id="0" name=""/>
        <dsp:cNvSpPr/>
      </dsp:nvSpPr>
      <dsp:spPr>
        <a:xfrm>
          <a:off x="367240" y="1532657"/>
          <a:ext cx="6585068" cy="13359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El Buque Escuela Guayas cuenta con diferentes sistemas que necesitan de maquinaria de combustión internas y maniobras por alto en vela es propenso a incendios y averías</a:t>
          </a:r>
          <a:endParaRPr lang="es-EC" sz="2000" kern="1200" dirty="0"/>
        </a:p>
      </dsp:txBody>
      <dsp:txXfrm>
        <a:off x="432455" y="1597872"/>
        <a:ext cx="6454638" cy="1205498"/>
      </dsp:txXfrm>
    </dsp:sp>
    <dsp:sp modelId="{FE3904A2-A0AB-4384-A88B-40D68E3C8094}">
      <dsp:nvSpPr>
        <dsp:cNvPr id="0" name=""/>
        <dsp:cNvSpPr/>
      </dsp:nvSpPr>
      <dsp:spPr>
        <a:xfrm>
          <a:off x="0" y="4380717"/>
          <a:ext cx="7344816" cy="7812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196569-963F-4275-A06C-40F7A1C37F49}">
      <dsp:nvSpPr>
        <dsp:cNvPr id="0" name=""/>
        <dsp:cNvSpPr/>
      </dsp:nvSpPr>
      <dsp:spPr>
        <a:xfrm>
          <a:off x="367240" y="3359626"/>
          <a:ext cx="6585068" cy="14786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32" tIns="0" rIns="194332" bIns="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Lo más importante en la ejecución de un zafarrancho es el conocimiento de los procedimientos a realizarse y los medios </a:t>
          </a:r>
          <a:r>
            <a:rPr lang="es-EC" sz="2400" kern="1200" dirty="0" err="1" smtClean="0"/>
            <a:t>ue</a:t>
          </a:r>
          <a:r>
            <a:rPr lang="es-EC" sz="2400" kern="1200" dirty="0" smtClean="0"/>
            <a:t> dispone el buque.</a:t>
          </a:r>
          <a:endParaRPr lang="es-EC" sz="1400" kern="1200" dirty="0"/>
        </a:p>
      </dsp:txBody>
      <dsp:txXfrm>
        <a:off x="439422" y="3431808"/>
        <a:ext cx="6440704" cy="1334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5C7D5-05D7-40A1-A921-1A976F28E0A0}">
      <dsp:nvSpPr>
        <dsp:cNvPr id="0" name=""/>
        <dsp:cNvSpPr/>
      </dsp:nvSpPr>
      <dsp:spPr>
        <a:xfrm>
          <a:off x="0" y="295791"/>
          <a:ext cx="7920880" cy="11531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0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 dirty="0"/>
        </a:p>
      </dsp:txBody>
      <dsp:txXfrm>
        <a:off x="0" y="584081"/>
        <a:ext cx="7632590" cy="576581"/>
      </dsp:txXfrm>
    </dsp:sp>
    <dsp:sp modelId="{F0DBA746-5981-4C7E-9A9E-F16320C17395}">
      <dsp:nvSpPr>
        <dsp:cNvPr id="0" name=""/>
        <dsp:cNvSpPr/>
      </dsp:nvSpPr>
      <dsp:spPr>
        <a:xfrm>
          <a:off x="0" y="1186926"/>
          <a:ext cx="1825762" cy="2133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repartos donde se desempeñan los oficiales de marina son los buques</a:t>
          </a:r>
          <a:endParaRPr lang="es-EC" sz="2000" kern="1200" dirty="0"/>
        </a:p>
      </dsp:txBody>
      <dsp:txXfrm>
        <a:off x="0" y="1186926"/>
        <a:ext cx="1825762" cy="2133000"/>
      </dsp:txXfrm>
    </dsp:sp>
    <dsp:sp modelId="{C8D3887B-9205-4555-883C-8ADFDDC7746D}">
      <dsp:nvSpPr>
        <dsp:cNvPr id="0" name=""/>
        <dsp:cNvSpPr/>
      </dsp:nvSpPr>
      <dsp:spPr>
        <a:xfrm>
          <a:off x="1825762" y="680042"/>
          <a:ext cx="6095117" cy="11531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0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1825762" y="968332"/>
        <a:ext cx="5806827" cy="576581"/>
      </dsp:txXfrm>
    </dsp:sp>
    <dsp:sp modelId="{F92896A4-8B6F-434A-BDE2-F8687A2540DA}">
      <dsp:nvSpPr>
        <dsp:cNvPr id="0" name=""/>
        <dsp:cNvSpPr/>
      </dsp:nvSpPr>
      <dsp:spPr>
        <a:xfrm>
          <a:off x="1872210" y="1584168"/>
          <a:ext cx="1825762" cy="207863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Realizan actividades para su mantenimiento</a:t>
          </a:r>
          <a:endParaRPr lang="es-EC" sz="2000" kern="1200" dirty="0"/>
        </a:p>
      </dsp:txBody>
      <dsp:txXfrm>
        <a:off x="1872210" y="1584168"/>
        <a:ext cx="1825762" cy="2078633"/>
      </dsp:txXfrm>
    </dsp:sp>
    <dsp:sp modelId="{C797CA53-4746-4672-BDDF-7F2E2A7E0B17}">
      <dsp:nvSpPr>
        <dsp:cNvPr id="0" name=""/>
        <dsp:cNvSpPr/>
      </dsp:nvSpPr>
      <dsp:spPr>
        <a:xfrm>
          <a:off x="3651525" y="1064292"/>
          <a:ext cx="4269354" cy="11531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0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3651525" y="1352582"/>
        <a:ext cx="3981064" cy="576581"/>
      </dsp:txXfrm>
    </dsp:sp>
    <dsp:sp modelId="{FFC344A2-71CB-42B4-80B8-AFAD11167BA8}">
      <dsp:nvSpPr>
        <dsp:cNvPr id="0" name=""/>
        <dsp:cNvSpPr/>
      </dsp:nvSpPr>
      <dsp:spPr>
        <a:xfrm>
          <a:off x="3651525" y="1955427"/>
          <a:ext cx="1825762" cy="209253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Son propensos a sufrir desperfectos o accidentes por su tiempo de vida</a:t>
          </a:r>
          <a:endParaRPr lang="es-EC" sz="2000" kern="1200" dirty="0"/>
        </a:p>
      </dsp:txBody>
      <dsp:txXfrm>
        <a:off x="3651525" y="1955427"/>
        <a:ext cx="1825762" cy="2092531"/>
      </dsp:txXfrm>
    </dsp:sp>
    <dsp:sp modelId="{0F39214D-5649-431A-AD19-A49222636926}">
      <dsp:nvSpPr>
        <dsp:cNvPr id="0" name=""/>
        <dsp:cNvSpPr/>
      </dsp:nvSpPr>
      <dsp:spPr>
        <a:xfrm>
          <a:off x="5477288" y="1448543"/>
          <a:ext cx="2443591" cy="11531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3064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200" kern="1200"/>
        </a:p>
      </dsp:txBody>
      <dsp:txXfrm>
        <a:off x="5477288" y="1736833"/>
        <a:ext cx="2155301" cy="576581"/>
      </dsp:txXfrm>
    </dsp:sp>
    <dsp:sp modelId="{91EFE127-8592-4C7A-8521-3E965476BB6E}">
      <dsp:nvSpPr>
        <dsp:cNvPr id="0" name=""/>
        <dsp:cNvSpPr/>
      </dsp:nvSpPr>
      <dsp:spPr>
        <a:xfrm>
          <a:off x="5477288" y="2339678"/>
          <a:ext cx="1842396" cy="211705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Para cubrir estas necesidades se deben tomar medidas de acción.</a:t>
          </a:r>
          <a:endParaRPr lang="es-EC" sz="2000" kern="1200" dirty="0"/>
        </a:p>
      </dsp:txBody>
      <dsp:txXfrm>
        <a:off x="5477288" y="2339678"/>
        <a:ext cx="1842396" cy="2117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B348D-BFDD-4BF2-ABB4-79CDA4D2CE7C}">
      <dsp:nvSpPr>
        <dsp:cNvPr id="0" name=""/>
        <dsp:cNvSpPr/>
      </dsp:nvSpPr>
      <dsp:spPr>
        <a:xfrm>
          <a:off x="922" y="188479"/>
          <a:ext cx="3599520" cy="21597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40000"/>
              <a:lumOff val="6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Identificar los zafarranchos que se realizan en el Buque Escuela Guayas.</a:t>
          </a:r>
          <a:endParaRPr lang="es-EC" sz="2800" kern="1200" dirty="0"/>
        </a:p>
      </dsp:txBody>
      <dsp:txXfrm>
        <a:off x="922" y="188479"/>
        <a:ext cx="3599520" cy="2159712"/>
      </dsp:txXfrm>
    </dsp:sp>
    <dsp:sp modelId="{F1DF0DA6-8655-4778-9055-BC21BCBEC2EE}">
      <dsp:nvSpPr>
        <dsp:cNvPr id="0" name=""/>
        <dsp:cNvSpPr/>
      </dsp:nvSpPr>
      <dsp:spPr>
        <a:xfrm>
          <a:off x="3960396" y="188479"/>
          <a:ext cx="3599520" cy="21597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40000"/>
              <a:lumOff val="6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Determinar las actividades que mejorarían la aplicación de los zafarranchos en el Buque Escuela Guayas. </a:t>
          </a:r>
          <a:endParaRPr lang="es-EC" sz="2400" kern="1200" dirty="0"/>
        </a:p>
      </dsp:txBody>
      <dsp:txXfrm>
        <a:off x="3960396" y="188479"/>
        <a:ext cx="3599520" cy="2159712"/>
      </dsp:txXfrm>
    </dsp:sp>
    <dsp:sp modelId="{8E6781BC-9CDD-4B93-A485-A556A174B79B}">
      <dsp:nvSpPr>
        <dsp:cNvPr id="0" name=""/>
        <dsp:cNvSpPr/>
      </dsp:nvSpPr>
      <dsp:spPr>
        <a:xfrm>
          <a:off x="922" y="2708144"/>
          <a:ext cx="3599520" cy="21597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40000"/>
              <a:lumOff val="6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Fortalecer los errores observados con la práctica, cuando se desarrollan los zafarranchos a bordo del Buque Escuela Guayas.</a:t>
          </a:r>
          <a:endParaRPr lang="es-EC" sz="2400" kern="1200" dirty="0"/>
        </a:p>
      </dsp:txBody>
      <dsp:txXfrm>
        <a:off x="922" y="2708144"/>
        <a:ext cx="3599520" cy="2159712"/>
      </dsp:txXfrm>
    </dsp:sp>
    <dsp:sp modelId="{15AB78FA-0E1B-4940-946C-21A327FB8752}">
      <dsp:nvSpPr>
        <dsp:cNvPr id="0" name=""/>
        <dsp:cNvSpPr/>
      </dsp:nvSpPr>
      <dsp:spPr>
        <a:xfrm>
          <a:off x="3960396" y="2708144"/>
          <a:ext cx="3599520" cy="215971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40000"/>
              <a:lumOff val="60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Preparar un esquema didáctico de instrucción de los diferentes zafarranchos a realizarse en el Buque Escuela Guayas.</a:t>
          </a:r>
          <a:endParaRPr lang="es-EC" sz="2400" kern="1200" dirty="0"/>
        </a:p>
      </dsp:txBody>
      <dsp:txXfrm>
        <a:off x="3960396" y="2708144"/>
        <a:ext cx="3599520" cy="21597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1A711-BA23-4A53-98E3-3F53BB3D8B5E}">
      <dsp:nvSpPr>
        <dsp:cNvPr id="0" name=""/>
        <dsp:cNvSpPr/>
      </dsp:nvSpPr>
      <dsp:spPr>
        <a:xfrm>
          <a:off x="2086475" y="2520280"/>
          <a:ext cx="628255" cy="1197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4127" y="0"/>
              </a:lnTo>
              <a:lnTo>
                <a:pt x="314127" y="1197133"/>
              </a:lnTo>
              <a:lnTo>
                <a:pt x="628255" y="1197133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66803" y="3085047"/>
        <a:ext cx="67598" cy="67598"/>
      </dsp:txXfrm>
    </dsp:sp>
    <dsp:sp modelId="{02A6C960-8DEA-48B8-AA32-4645083E6F8E}">
      <dsp:nvSpPr>
        <dsp:cNvPr id="0" name=""/>
        <dsp:cNvSpPr/>
      </dsp:nvSpPr>
      <dsp:spPr>
        <a:xfrm>
          <a:off x="2086475" y="2474560"/>
          <a:ext cx="6282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8255" y="4572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84896" y="2504573"/>
        <a:ext cx="31412" cy="31412"/>
      </dsp:txXfrm>
    </dsp:sp>
    <dsp:sp modelId="{DF4982F5-6BA8-441B-B21C-84BDD2B48DA9}">
      <dsp:nvSpPr>
        <dsp:cNvPr id="0" name=""/>
        <dsp:cNvSpPr/>
      </dsp:nvSpPr>
      <dsp:spPr>
        <a:xfrm>
          <a:off x="2086475" y="1323146"/>
          <a:ext cx="628255" cy="1197133"/>
        </a:xfrm>
        <a:custGeom>
          <a:avLst/>
          <a:gdLst/>
          <a:ahLst/>
          <a:cxnLst/>
          <a:rect l="0" t="0" r="0" b="0"/>
          <a:pathLst>
            <a:path>
              <a:moveTo>
                <a:pt x="0" y="1197133"/>
              </a:moveTo>
              <a:lnTo>
                <a:pt x="314127" y="1197133"/>
              </a:lnTo>
              <a:lnTo>
                <a:pt x="314127" y="0"/>
              </a:lnTo>
              <a:lnTo>
                <a:pt x="628255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366803" y="1887914"/>
        <a:ext cx="67598" cy="67598"/>
      </dsp:txXfrm>
    </dsp:sp>
    <dsp:sp modelId="{39D74B83-8B54-4734-AB33-C74A314F1957}">
      <dsp:nvSpPr>
        <dsp:cNvPr id="0" name=""/>
        <dsp:cNvSpPr/>
      </dsp:nvSpPr>
      <dsp:spPr>
        <a:xfrm rot="16200000">
          <a:off x="-912658" y="2041426"/>
          <a:ext cx="5040560" cy="957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600" b="1" kern="1200" dirty="0" smtClean="0"/>
            <a:t>ZAFARRANCHOS</a:t>
          </a:r>
          <a:endParaRPr lang="es-EC" sz="3200" b="1" kern="1200" dirty="0"/>
        </a:p>
      </dsp:txBody>
      <dsp:txXfrm>
        <a:off x="-912658" y="2041426"/>
        <a:ext cx="5040560" cy="957706"/>
      </dsp:txXfrm>
    </dsp:sp>
    <dsp:sp modelId="{C05338EB-ECB9-4B4C-A4A7-6CEDBA77A8B0}">
      <dsp:nvSpPr>
        <dsp:cNvPr id="0" name=""/>
        <dsp:cNvSpPr/>
      </dsp:nvSpPr>
      <dsp:spPr>
        <a:xfrm>
          <a:off x="2714730" y="844293"/>
          <a:ext cx="3141276" cy="957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ZAFARRANCHOS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OPERATIVOS</a:t>
          </a:r>
          <a:endParaRPr lang="es-EC" sz="2200" kern="1200" dirty="0"/>
        </a:p>
      </dsp:txBody>
      <dsp:txXfrm>
        <a:off x="2714730" y="844293"/>
        <a:ext cx="3141276" cy="957706"/>
      </dsp:txXfrm>
    </dsp:sp>
    <dsp:sp modelId="{A382EC4E-81E0-4DAA-9792-E6DC99906F71}">
      <dsp:nvSpPr>
        <dsp:cNvPr id="0" name=""/>
        <dsp:cNvSpPr/>
      </dsp:nvSpPr>
      <dsp:spPr>
        <a:xfrm>
          <a:off x="2714730" y="2041426"/>
          <a:ext cx="3141276" cy="957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ZAFARRANCHOS DE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EMERGENCIA</a:t>
          </a:r>
          <a:endParaRPr lang="es-EC" sz="2200" kern="1200" dirty="0"/>
        </a:p>
      </dsp:txBody>
      <dsp:txXfrm>
        <a:off x="2714730" y="2041426"/>
        <a:ext cx="3141276" cy="957706"/>
      </dsp:txXfrm>
    </dsp:sp>
    <dsp:sp modelId="{E8C1EC70-5845-4A52-AA42-D24F2C5FB442}">
      <dsp:nvSpPr>
        <dsp:cNvPr id="0" name=""/>
        <dsp:cNvSpPr/>
      </dsp:nvSpPr>
      <dsp:spPr>
        <a:xfrm>
          <a:off x="2714730" y="3238559"/>
          <a:ext cx="3141276" cy="9577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ZAFARRANCHOS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ADMNISTRATIVOS</a:t>
          </a:r>
          <a:endParaRPr lang="es-EC" sz="2200" kern="1200" dirty="0"/>
        </a:p>
      </dsp:txBody>
      <dsp:txXfrm>
        <a:off x="2714730" y="3238559"/>
        <a:ext cx="3141276" cy="9577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A714C-6C49-454A-87FE-4C59DDAA36B8}">
      <dsp:nvSpPr>
        <dsp:cNvPr id="0" name=""/>
        <dsp:cNvSpPr/>
      </dsp:nvSpPr>
      <dsp:spPr>
        <a:xfrm>
          <a:off x="630216" y="25286"/>
          <a:ext cx="2799127" cy="206854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E06A1-E4C8-4F9F-B409-073030B44B42}">
      <dsp:nvSpPr>
        <dsp:cNvPr id="0" name=""/>
        <dsp:cNvSpPr/>
      </dsp:nvSpPr>
      <dsp:spPr>
        <a:xfrm>
          <a:off x="1195998" y="1629041"/>
          <a:ext cx="2412014" cy="759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800" b="0" kern="1200" dirty="0" smtClean="0"/>
            <a:t>ATRAQUE Y DESATRAQUE</a:t>
          </a:r>
          <a:endParaRPr lang="es-EC" sz="1800" b="0" kern="1200" dirty="0"/>
        </a:p>
      </dsp:txBody>
      <dsp:txXfrm>
        <a:off x="1195998" y="1629041"/>
        <a:ext cx="2412014" cy="759094"/>
      </dsp:txXfrm>
    </dsp:sp>
    <dsp:sp modelId="{8FE03983-7273-4B8C-8649-C303D47677C9}">
      <dsp:nvSpPr>
        <dsp:cNvPr id="0" name=""/>
        <dsp:cNvSpPr/>
      </dsp:nvSpPr>
      <dsp:spPr>
        <a:xfrm>
          <a:off x="3952827" y="70148"/>
          <a:ext cx="2799127" cy="206854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0D5B1-225D-434F-AFE2-3890AEAFAA9F}">
      <dsp:nvSpPr>
        <dsp:cNvPr id="0" name=""/>
        <dsp:cNvSpPr/>
      </dsp:nvSpPr>
      <dsp:spPr>
        <a:xfrm>
          <a:off x="4518608" y="1763627"/>
          <a:ext cx="2412014" cy="579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2100" kern="1200" dirty="0" smtClean="0"/>
            <a:t>FONDEO Y ZARPE</a:t>
          </a:r>
          <a:endParaRPr lang="es-EC" sz="2100" kern="1200" dirty="0"/>
        </a:p>
      </dsp:txBody>
      <dsp:txXfrm>
        <a:off x="4518608" y="1763627"/>
        <a:ext cx="2412014" cy="579647"/>
      </dsp:txXfrm>
    </dsp:sp>
    <dsp:sp modelId="{FD6E82E7-56AF-497E-98A7-94E05C9AF581}">
      <dsp:nvSpPr>
        <dsp:cNvPr id="0" name=""/>
        <dsp:cNvSpPr/>
      </dsp:nvSpPr>
      <dsp:spPr>
        <a:xfrm>
          <a:off x="630216" y="2685915"/>
          <a:ext cx="2799127" cy="206854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26BCB-DC92-4248-A24D-3A09E5C10804}">
      <dsp:nvSpPr>
        <dsp:cNvPr id="0" name=""/>
        <dsp:cNvSpPr/>
      </dsp:nvSpPr>
      <dsp:spPr>
        <a:xfrm>
          <a:off x="1195998" y="4379394"/>
          <a:ext cx="2412014" cy="579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2100" kern="1200" dirty="0" smtClean="0"/>
            <a:t>MANIOBRA GENERAL</a:t>
          </a:r>
          <a:endParaRPr lang="es-EC" sz="2100" kern="1200" dirty="0"/>
        </a:p>
      </dsp:txBody>
      <dsp:txXfrm>
        <a:off x="1195998" y="4379394"/>
        <a:ext cx="2412014" cy="579647"/>
      </dsp:txXfrm>
    </dsp:sp>
    <dsp:sp modelId="{93BF76A9-2039-4AF9-AC1C-B8CF497EA50A}">
      <dsp:nvSpPr>
        <dsp:cNvPr id="0" name=""/>
        <dsp:cNvSpPr/>
      </dsp:nvSpPr>
      <dsp:spPr>
        <a:xfrm>
          <a:off x="3952827" y="2685915"/>
          <a:ext cx="2799127" cy="206854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DF8B3-CE78-43B0-81D0-124DABD27C1E}">
      <dsp:nvSpPr>
        <dsp:cNvPr id="0" name=""/>
        <dsp:cNvSpPr/>
      </dsp:nvSpPr>
      <dsp:spPr>
        <a:xfrm>
          <a:off x="4518608" y="4379394"/>
          <a:ext cx="2412014" cy="579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2100" kern="1200" dirty="0" smtClean="0"/>
            <a:t>HONORES</a:t>
          </a:r>
          <a:endParaRPr lang="es-EC" sz="2100" kern="1200" dirty="0"/>
        </a:p>
      </dsp:txBody>
      <dsp:txXfrm>
        <a:off x="4518608" y="4379394"/>
        <a:ext cx="2412014" cy="5796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4A714C-6C49-454A-87FE-4C59DDAA36B8}">
      <dsp:nvSpPr>
        <dsp:cNvPr id="0" name=""/>
        <dsp:cNvSpPr/>
      </dsp:nvSpPr>
      <dsp:spPr>
        <a:xfrm>
          <a:off x="4364" y="573217"/>
          <a:ext cx="2196745" cy="162338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E06A1-E4C8-4F9F-B409-073030B44B42}">
      <dsp:nvSpPr>
        <dsp:cNvPr id="0" name=""/>
        <dsp:cNvSpPr/>
      </dsp:nvSpPr>
      <dsp:spPr>
        <a:xfrm>
          <a:off x="448387" y="1978546"/>
          <a:ext cx="1892940" cy="302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800" b="0" kern="1200" dirty="0" smtClean="0"/>
            <a:t>CONTRA INCENDIO</a:t>
          </a:r>
          <a:endParaRPr lang="es-EC" sz="1800" b="0" kern="1200" dirty="0"/>
        </a:p>
      </dsp:txBody>
      <dsp:txXfrm>
        <a:off x="448387" y="1978546"/>
        <a:ext cx="1892940" cy="302320"/>
      </dsp:txXfrm>
    </dsp:sp>
    <dsp:sp modelId="{8FE03983-7273-4B8C-8649-C303D47677C9}">
      <dsp:nvSpPr>
        <dsp:cNvPr id="0" name=""/>
        <dsp:cNvSpPr/>
      </dsp:nvSpPr>
      <dsp:spPr>
        <a:xfrm>
          <a:off x="2611938" y="560356"/>
          <a:ext cx="2196745" cy="1623386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0D5B1-225D-434F-AFE2-3890AEAFAA9F}">
      <dsp:nvSpPr>
        <dsp:cNvPr id="0" name=""/>
        <dsp:cNvSpPr/>
      </dsp:nvSpPr>
      <dsp:spPr>
        <a:xfrm>
          <a:off x="3055961" y="1939962"/>
          <a:ext cx="1892940" cy="3537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400" kern="1200" dirty="0" smtClean="0"/>
            <a:t>CONTROL DE AVERIA</a:t>
          </a:r>
          <a:endParaRPr lang="es-EC" sz="1400" kern="1200" dirty="0"/>
        </a:p>
      </dsp:txBody>
      <dsp:txXfrm>
        <a:off x="3055961" y="1939962"/>
        <a:ext cx="1892940" cy="353766"/>
      </dsp:txXfrm>
    </dsp:sp>
    <dsp:sp modelId="{FD6E82E7-56AF-497E-98A7-94E05C9AF581}">
      <dsp:nvSpPr>
        <dsp:cNvPr id="0" name=""/>
        <dsp:cNvSpPr/>
      </dsp:nvSpPr>
      <dsp:spPr>
        <a:xfrm>
          <a:off x="5219511" y="560676"/>
          <a:ext cx="2196745" cy="1623386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26BCB-DC92-4248-A24D-3A09E5C10804}">
      <dsp:nvSpPr>
        <dsp:cNvPr id="0" name=""/>
        <dsp:cNvSpPr/>
      </dsp:nvSpPr>
      <dsp:spPr>
        <a:xfrm>
          <a:off x="5663534" y="1940921"/>
          <a:ext cx="1892940" cy="352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400" kern="1200" dirty="0" smtClean="0"/>
            <a:t>HOMBRE AL AGUA</a:t>
          </a:r>
          <a:endParaRPr lang="es-EC" sz="1400" kern="1200" dirty="0"/>
        </a:p>
      </dsp:txBody>
      <dsp:txXfrm>
        <a:off x="5663534" y="1940921"/>
        <a:ext cx="1892940" cy="352487"/>
      </dsp:txXfrm>
    </dsp:sp>
    <dsp:sp modelId="{93BF76A9-2039-4AF9-AC1C-B8CF497EA50A}">
      <dsp:nvSpPr>
        <dsp:cNvPr id="0" name=""/>
        <dsp:cNvSpPr/>
      </dsp:nvSpPr>
      <dsp:spPr>
        <a:xfrm>
          <a:off x="4364" y="2596445"/>
          <a:ext cx="2196745" cy="1623386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5DF8B3-CE78-43B0-81D0-124DABD27C1E}">
      <dsp:nvSpPr>
        <dsp:cNvPr id="0" name=""/>
        <dsp:cNvSpPr/>
      </dsp:nvSpPr>
      <dsp:spPr>
        <a:xfrm>
          <a:off x="448387" y="3950917"/>
          <a:ext cx="1892940" cy="404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400" kern="1200" dirty="0" smtClean="0"/>
            <a:t>PERDIDA DE GOBIERNO</a:t>
          </a:r>
          <a:endParaRPr lang="es-EC" sz="1400" kern="1200" dirty="0"/>
        </a:p>
      </dsp:txBody>
      <dsp:txXfrm>
        <a:off x="448387" y="3950917"/>
        <a:ext cx="1892940" cy="404033"/>
      </dsp:txXfrm>
    </dsp:sp>
    <dsp:sp modelId="{D3D17B64-D79A-440C-8902-F6E5198CFBA6}">
      <dsp:nvSpPr>
        <dsp:cNvPr id="0" name=""/>
        <dsp:cNvSpPr/>
      </dsp:nvSpPr>
      <dsp:spPr>
        <a:xfrm>
          <a:off x="2611938" y="2527424"/>
          <a:ext cx="2196745" cy="1623386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186B0-72BC-4F28-93E0-2C2280C169AF}">
      <dsp:nvSpPr>
        <dsp:cNvPr id="0" name=""/>
        <dsp:cNvSpPr/>
      </dsp:nvSpPr>
      <dsp:spPr>
        <a:xfrm>
          <a:off x="3055961" y="3743856"/>
          <a:ext cx="1892940" cy="680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400" kern="1200" dirty="0" smtClean="0"/>
            <a:t>DESTRUCCIÓN Y ABANDONO DE LA UNIDAD</a:t>
          </a:r>
          <a:endParaRPr lang="es-EC" sz="1400" kern="1200" dirty="0"/>
        </a:p>
      </dsp:txBody>
      <dsp:txXfrm>
        <a:off x="3055961" y="3743856"/>
        <a:ext cx="1892940" cy="680114"/>
      </dsp:txXfrm>
    </dsp:sp>
    <dsp:sp modelId="{54DEB394-7AC5-4417-BBAF-D786F7265F86}">
      <dsp:nvSpPr>
        <dsp:cNvPr id="0" name=""/>
        <dsp:cNvSpPr/>
      </dsp:nvSpPr>
      <dsp:spPr>
        <a:xfrm>
          <a:off x="5219511" y="2583727"/>
          <a:ext cx="2196745" cy="1623386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0C389-75C6-4361-9AE6-01D14CD2F3EC}">
      <dsp:nvSpPr>
        <dsp:cNvPr id="0" name=""/>
        <dsp:cNvSpPr/>
      </dsp:nvSpPr>
      <dsp:spPr>
        <a:xfrm>
          <a:off x="5663534" y="3912763"/>
          <a:ext cx="1892940" cy="4549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s-EC" sz="1400" kern="1200" dirty="0" smtClean="0"/>
            <a:t>REPELER ATAQUE AL EXTERIOR</a:t>
          </a:r>
          <a:endParaRPr lang="es-EC" sz="1400" kern="1200" dirty="0"/>
        </a:p>
      </dsp:txBody>
      <dsp:txXfrm>
        <a:off x="5663534" y="3912763"/>
        <a:ext cx="1892940" cy="4549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ECFB3-CA06-4D79-8E45-53396EA386C1}">
      <dsp:nvSpPr>
        <dsp:cNvPr id="0" name=""/>
        <dsp:cNvSpPr/>
      </dsp:nvSpPr>
      <dsp:spPr>
        <a:xfrm>
          <a:off x="1008092" y="216031"/>
          <a:ext cx="5457643" cy="191718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0995C-6B80-498B-A752-8D16D43ABB3D}">
      <dsp:nvSpPr>
        <dsp:cNvPr id="0" name=""/>
        <dsp:cNvSpPr/>
      </dsp:nvSpPr>
      <dsp:spPr>
        <a:xfrm>
          <a:off x="3240357" y="4752526"/>
          <a:ext cx="933853" cy="59766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ADE64-4474-43CE-9EB8-3464C19E93B6}">
      <dsp:nvSpPr>
        <dsp:cNvPr id="0" name=""/>
        <dsp:cNvSpPr/>
      </dsp:nvSpPr>
      <dsp:spPr>
        <a:xfrm>
          <a:off x="1872207" y="5308456"/>
          <a:ext cx="3888432" cy="619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b="1" kern="1200" dirty="0" smtClean="0"/>
            <a:t>CD de instrucción</a:t>
          </a:r>
          <a:endParaRPr lang="es-EC" sz="3200" b="1" kern="1200" dirty="0"/>
        </a:p>
      </dsp:txBody>
      <dsp:txXfrm>
        <a:off x="1872207" y="5308456"/>
        <a:ext cx="3888432" cy="619268"/>
      </dsp:txXfrm>
    </dsp:sp>
    <dsp:sp modelId="{268BF41B-7ABC-4018-BC7A-27F1F1649182}">
      <dsp:nvSpPr>
        <dsp:cNvPr id="0" name=""/>
        <dsp:cNvSpPr/>
      </dsp:nvSpPr>
      <dsp:spPr>
        <a:xfrm>
          <a:off x="3096343" y="2088239"/>
          <a:ext cx="2079301" cy="16707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Actualización de conocimientos </a:t>
          </a:r>
          <a:endParaRPr lang="es-EC" sz="1800" b="1" kern="1200" dirty="0"/>
        </a:p>
      </dsp:txBody>
      <dsp:txXfrm>
        <a:off x="3400850" y="2332910"/>
        <a:ext cx="1470287" cy="1181374"/>
      </dsp:txXfrm>
    </dsp:sp>
    <dsp:sp modelId="{31F4D30C-B816-4172-ABBC-9BC2CE42F8EF}">
      <dsp:nvSpPr>
        <dsp:cNvPr id="0" name=""/>
        <dsp:cNvSpPr/>
      </dsp:nvSpPr>
      <dsp:spPr>
        <a:xfrm>
          <a:off x="1512160" y="720087"/>
          <a:ext cx="2121980" cy="1855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Falta de practicidad del personal  </a:t>
          </a:r>
          <a:endParaRPr lang="es-EC" sz="2000" kern="1200" dirty="0"/>
        </a:p>
      </dsp:txBody>
      <dsp:txXfrm>
        <a:off x="1822917" y="991861"/>
        <a:ext cx="1500466" cy="1312239"/>
      </dsp:txXfrm>
    </dsp:sp>
    <dsp:sp modelId="{B78E1D5E-6FB2-473D-AC63-B6D4A955A176}">
      <dsp:nvSpPr>
        <dsp:cNvPr id="0" name=""/>
        <dsp:cNvSpPr/>
      </dsp:nvSpPr>
      <dsp:spPr>
        <a:xfrm>
          <a:off x="3672403" y="360034"/>
          <a:ext cx="1680936" cy="1680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Tecnología actual</a:t>
          </a:r>
          <a:endParaRPr lang="es-EC" sz="2000" kern="1200" dirty="0"/>
        </a:p>
      </dsp:txBody>
      <dsp:txXfrm>
        <a:off x="3918570" y="606201"/>
        <a:ext cx="1188602" cy="1188602"/>
      </dsp:txXfrm>
    </dsp:sp>
    <dsp:sp modelId="{C8B8F479-583E-4ABE-A679-D61040432A5F}">
      <dsp:nvSpPr>
        <dsp:cNvPr id="0" name=""/>
        <dsp:cNvSpPr/>
      </dsp:nvSpPr>
      <dsp:spPr>
        <a:xfrm>
          <a:off x="720067" y="0"/>
          <a:ext cx="6003715" cy="46386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11/12/2013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984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11/12/2013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5252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17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La</a:t>
            </a:r>
            <a:r>
              <a:rPr lang="es-ES" baseline="0" dirty="0" smtClean="0"/>
              <a:t> metodología es la forma y método para investigar, que herramientas se usan para la </a:t>
            </a:r>
            <a:r>
              <a:rPr lang="es-ES" baseline="0" dirty="0" err="1" smtClean="0"/>
              <a:t>invetigacion</a:t>
            </a:r>
            <a:r>
              <a:rPr lang="es-ES" baseline="0" dirty="0" smtClean="0"/>
              <a:t>…………. Se realizo una encuesta porque esta sintetiza los contenidos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19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general.</a:t>
            </a:r>
            <a:endParaRPr lang="es-ES" sz="1200" dirty="0" smtClean="0"/>
          </a:p>
          <a:p>
            <a:pPr marL="228600" indent="-228600">
              <a:buFont typeface="+mj-lt"/>
              <a:buNone/>
            </a:pPr>
            <a:endParaRPr lang="es-E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general.</a:t>
            </a:r>
            <a:endParaRPr lang="es-ES" sz="1200" dirty="0" smtClean="0"/>
          </a:p>
          <a:p>
            <a:pPr marL="228600" indent="-228600">
              <a:buFont typeface="+mj-lt"/>
              <a:buNone/>
            </a:pPr>
            <a:endParaRPr lang="es-E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general.</a:t>
            </a:r>
            <a:endParaRPr lang="es-ES" sz="1200" dirty="0" smtClean="0"/>
          </a:p>
          <a:p>
            <a:pPr marL="228600" indent="-228600">
              <a:buFont typeface="+mj-lt"/>
              <a:buNone/>
            </a:pPr>
            <a:endParaRPr lang="es-E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resumir el contenido de la presentación, reitere los puntos importantes de las lecciones.</a:t>
            </a:r>
          </a:p>
          <a:p>
            <a:r>
              <a:rPr lang="es-ES" dirty="0" smtClean="0"/>
              <a:t>¿Qué desea que recuerde el público luego de su presentación?</a:t>
            </a:r>
          </a:p>
          <a:p>
            <a:endParaRPr lang="es-ES" dirty="0" smtClean="0"/>
          </a:p>
          <a:p>
            <a:r>
              <a:rPr lang="es-ES" dirty="0" smtClean="0"/>
              <a:t>Guarde la presentación con formato de vídeo para facilitar su distribución. Para crear un vídeo, haga clic en la pestaña Archivo y luego haga clic en Compartir. En el menú Tipos de archivo, haga clic en Crear un vídeo.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B607-7D3E-4DF8-9FB3-64916ABB41C8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5590-8511-4996-90B6-44DE005DBD3E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4361A5A5-B8F8-4FA8-9373-9E31890D9C9E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5DC9-822A-4538-8E69-1939A66E454B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94CF2-FE65-434F-973C-FB7EB6E74324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A21A5-0758-411C-807A-61CEB855C238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FD24-951A-4A14-A58C-7A78470B4C40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6E8D8-D310-44C8-90ED-058CC052D067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6C226-6377-4B9D-82C7-E6BEBE426AE6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F0EB4-CF94-483F-9E25-5FB78049503A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2F280-9AB6-40E0-87D2-22FDF5CF61B5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5F00-301C-4AF5-A46D-4F013927FFC7}" type="datetime1">
              <a:rPr lang="es-EC" smtClean="0"/>
              <a:t>11/12/2013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5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notesSlide" Target="../notesSlides/notesSlide9.xml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notesSlide" Target="../notesSlides/notesSlide12.xml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notesSlide" Target="../notesSlides/notesSlide13.xml"/><Relationship Id="rId9" Type="http://schemas.microsoft.com/office/2007/relationships/diagramDrawing" Target="../diagrams/drawing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notesSlide" Target="../notesSlides/notesSlide21.xml"/><Relationship Id="rId9" Type="http://schemas.microsoft.com/office/2007/relationships/diagramDrawing" Target="../diagrams/drawing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2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diagramLayout" Target="../diagrams/layout12.xml"/><Relationship Id="rId5" Type="http://schemas.openxmlformats.org/officeDocument/2006/relationships/diagramData" Target="../diagrams/data12.xml"/><Relationship Id="rId4" Type="http://schemas.openxmlformats.org/officeDocument/2006/relationships/notesSlide" Target="../notesSlides/notesSlide22.xml"/><Relationship Id="rId9" Type="http://schemas.microsoft.com/office/2007/relationships/diagramDrawing" Target="../diagrams/drawing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notesSlide" Target="../notesSlides/notesSlide23.xml"/><Relationship Id="rId7" Type="http://schemas.openxmlformats.org/officeDocument/2006/relationships/diagramColors" Target="../diagrams/colors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Layout" Target="../slideLayouts/slideLayout3.xml"/><Relationship Id="rId7" Type="http://schemas.openxmlformats.org/officeDocument/2006/relationships/diagramQuickStyle" Target="../diagrams/quickStyle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ctrTitle" idx="4294967295"/>
          </p:nvPr>
        </p:nvSpPr>
        <p:spPr>
          <a:xfrm>
            <a:off x="1600200" y="1905000"/>
            <a:ext cx="7543800" cy="4800600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/>
              <a:t>DEPARTAMENTO DE SEGURIDAD Y DEFENSA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CARRERA LICENCIATURA EN </a:t>
            </a:r>
            <a:r>
              <a:rPr lang="es-EC" sz="1800" b="1" dirty="0" smtClean="0"/>
              <a:t>CIENCIAS NAVALES</a:t>
            </a:r>
            <a:br>
              <a:rPr lang="es-EC" sz="1800" b="1" dirty="0" smtClean="0"/>
            </a:b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 smtClean="0"/>
              <a:t>TEMA</a:t>
            </a:r>
            <a:br>
              <a:rPr lang="es-EC" sz="1800" b="1" dirty="0" smtClean="0"/>
            </a:b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 smtClean="0"/>
              <a:t/>
            </a:r>
            <a:br>
              <a:rPr lang="es-EC" sz="1800" b="1" dirty="0" smtClean="0"/>
            </a:b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 </a:t>
            </a:r>
            <a:r>
              <a:rPr lang="es-EC" sz="1800" b="1" dirty="0" smtClean="0"/>
              <a:t/>
            </a:r>
            <a:br>
              <a:rPr lang="es-EC" sz="1800" b="1" dirty="0" smtClean="0"/>
            </a:br>
            <a:r>
              <a:rPr lang="es-EC" sz="1800" b="1" dirty="0"/>
              <a:t/>
            </a:r>
            <a:br>
              <a:rPr lang="es-EC" sz="1800" b="1" dirty="0"/>
            </a:b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 smtClean="0"/>
              <a:t> AUTOR</a:t>
            </a: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b="1" dirty="0" smtClean="0"/>
              <a:t>JULIO EDUARDO ARÉVALO RICCIO</a:t>
            </a:r>
            <a:br>
              <a:rPr lang="es-EC" sz="1800" b="1" dirty="0" smtClean="0"/>
            </a:br>
            <a:r>
              <a:rPr lang="es-EC" sz="1800" dirty="0" smtClean="0"/>
              <a:t/>
            </a:r>
            <a:br>
              <a:rPr lang="es-EC" sz="1800" dirty="0" smtClean="0"/>
            </a:br>
            <a:r>
              <a:rPr lang="es-EC" sz="1800" b="1" dirty="0" smtClean="0"/>
              <a:t>DIRECTOR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CPFG-EM VELÁSQUEZ GAÓN LUIS FELIPE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dirty="0"/>
              <a:t/>
            </a:r>
            <a:br>
              <a:rPr lang="es-EC" sz="1800" dirty="0"/>
            </a:br>
            <a:r>
              <a:rPr lang="es-EC" sz="1800" b="1" dirty="0"/>
              <a:t>SALINAS, DICIEMBRE 2013</a:t>
            </a:r>
            <a:r>
              <a:rPr lang="es-EC" sz="1800" dirty="0"/>
              <a:t/>
            </a:r>
            <a:br>
              <a:rPr lang="es-EC" sz="1800" dirty="0"/>
            </a:br>
            <a:r>
              <a:rPr lang="es-EC" sz="1800" dirty="0"/>
              <a:t> </a:t>
            </a:r>
            <a:br>
              <a:rPr lang="es-EC" sz="1800" dirty="0"/>
            </a:br>
            <a:endParaRPr lang="es-EC" sz="1800" dirty="0"/>
          </a:p>
        </p:txBody>
      </p:sp>
      <p:cxnSp>
        <p:nvCxnSpPr>
          <p:cNvPr id="13" name="AutoShape 5"/>
          <p:cNvCxnSpPr>
            <a:cxnSpLocks noChangeShapeType="1"/>
          </p:cNvCxnSpPr>
          <p:nvPr/>
        </p:nvCxnSpPr>
        <p:spPr bwMode="auto">
          <a:xfrm>
            <a:off x="1223965" y="1523999"/>
            <a:ext cx="0" cy="5334001"/>
          </a:xfrm>
          <a:prstGeom prst="straightConnector1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</p:spPr>
      </p:cxnSp>
      <p:cxnSp>
        <p:nvCxnSpPr>
          <p:cNvPr id="14" name="AutoShape 6"/>
          <p:cNvCxnSpPr>
            <a:cxnSpLocks noChangeShapeType="1"/>
          </p:cNvCxnSpPr>
          <p:nvPr/>
        </p:nvCxnSpPr>
        <p:spPr bwMode="auto">
          <a:xfrm flipH="1">
            <a:off x="1143000" y="1524000"/>
            <a:ext cx="12700" cy="533400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ffectLst/>
        </p:spPr>
      </p:cxnSp>
      <p:pic>
        <p:nvPicPr>
          <p:cNvPr id="15" name="Picture 7" descr="Logo-RP-UFA-ESPE"/>
          <p:cNvPicPr>
            <a:picLocks noChangeAspect="1" noChangeArrowheads="1"/>
          </p:cNvPicPr>
          <p:nvPr/>
        </p:nvPicPr>
        <p:blipFill>
          <a:blip r:embed="rId4"/>
          <a:srcRect l="26268" r="1665" b="19518"/>
          <a:stretch>
            <a:fillRect/>
          </a:stretch>
        </p:blipFill>
        <p:spPr bwMode="auto">
          <a:xfrm>
            <a:off x="2895600" y="557213"/>
            <a:ext cx="3962400" cy="8985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" name="Picture 8" descr="Logo-RP-UFA-ESPE"/>
          <p:cNvPicPr>
            <a:picLocks noChangeAspect="1" noChangeArrowheads="1"/>
          </p:cNvPicPr>
          <p:nvPr/>
        </p:nvPicPr>
        <p:blipFill>
          <a:blip r:embed="rId4"/>
          <a:srcRect r="73004" b="31531"/>
          <a:stretch>
            <a:fillRect/>
          </a:stretch>
        </p:blipFill>
        <p:spPr bwMode="auto">
          <a:xfrm>
            <a:off x="633599" y="400050"/>
            <a:ext cx="1230313" cy="10636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7" name="16 CuadroTexto"/>
          <p:cNvSpPr txBox="1"/>
          <p:nvPr/>
        </p:nvSpPr>
        <p:spPr>
          <a:xfrm>
            <a:off x="2133600" y="31242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EL SISTEMA DE CONTROL DE AVERÍAS DEL BUQUE ESCUELA GUAYAS, Y SU DESEMPEÑO OPERATIVO EN LA RUTA LISBOA – LA GUAIRA EN EL AÑO 2012; PROPUESTA DE OPTIMIZACIÓN DE LOS ZAFARRANCHOS</a:t>
            </a:r>
            <a:r>
              <a:rPr lang="es-EC" b="1" dirty="0"/>
              <a:t>.</a:t>
            </a:r>
            <a:endParaRPr lang="es-EC" dirty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s-ES" b="1" dirty="0" smtClean="0"/>
              <a:t>OBJETIVOS ESPECIFICOS</a:t>
            </a:r>
            <a:endParaRPr lang="es-ES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034537371"/>
              </p:ext>
            </p:extLst>
          </p:nvPr>
        </p:nvGraphicFramePr>
        <p:xfrm>
          <a:off x="971600" y="1397000"/>
          <a:ext cx="756084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10</a:t>
            </a:fld>
            <a:endParaRPr kumimoji="0" lang="es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71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0B348D-BFDD-4BF2-ABB4-79CDA4D2C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50B348D-BFDD-4BF2-ABB4-79CDA4D2C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F0DA6-8655-4778-9055-BC21BCBEC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1DF0DA6-8655-4778-9055-BC21BCBEC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6781BC-9CDD-4B93-A485-A556A174B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E6781BC-9CDD-4B93-A485-A556A174B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AB78FA-0E1B-4940-946C-21A327FB8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5AB78FA-0E1B-4940-946C-21A327FB87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11</a:t>
            </a:fld>
            <a:endParaRPr kumimoji="0" lang="es-EC"/>
          </a:p>
        </p:txBody>
      </p:sp>
      <p:sp>
        <p:nvSpPr>
          <p:cNvPr id="10" name="9 Cinta curvada hacia abajo"/>
          <p:cNvSpPr/>
          <p:nvPr/>
        </p:nvSpPr>
        <p:spPr>
          <a:xfrm>
            <a:off x="965169" y="1844824"/>
            <a:ext cx="7920880" cy="2415136"/>
          </a:xfrm>
          <a:prstGeom prst="ellipseRibbon">
            <a:avLst>
              <a:gd name="adj1" fmla="val 22670"/>
              <a:gd name="adj2" fmla="val 70247"/>
              <a:gd name="adj3" fmla="val 11918"/>
            </a:avLst>
          </a:prstGeom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937277" y="2636912"/>
            <a:ext cx="5976664" cy="1440160"/>
          </a:xfrm>
        </p:spPr>
        <p:txBody>
          <a:bodyPr>
            <a:normAutofit fontScale="90000"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s-EC" b="1" dirty="0" smtClean="0"/>
              <a:t>CAPÍTULO I</a:t>
            </a:r>
            <a:br>
              <a:rPr lang="es-EC" b="1" dirty="0" smtClean="0"/>
            </a:br>
            <a:r>
              <a:rPr lang="es-EC" b="1" dirty="0" smtClean="0"/>
              <a:t>FUNDAMENTACIÓN TEÓRICA</a:t>
            </a:r>
            <a:endParaRPr lang="es-EC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48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12</a:t>
            </a:fld>
            <a:endParaRPr kumimoji="0" lang="es-EC"/>
          </a:p>
        </p:txBody>
      </p:sp>
      <p:sp>
        <p:nvSpPr>
          <p:cNvPr id="8" name="7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     FUNDAMENTACIÓN TEÓRICA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69904260"/>
              </p:ext>
            </p:extLst>
          </p:nvPr>
        </p:nvGraphicFramePr>
        <p:xfrm>
          <a:off x="1403648" y="1484784"/>
          <a:ext cx="69847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148064" y="548680"/>
            <a:ext cx="3456384" cy="1200329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Es el esfuerzo </a:t>
            </a:r>
            <a:r>
              <a:rPr lang="es-EC" dirty="0"/>
              <a:t>conjunto realizado por la tripulación del navío y dirigido a salvar situaciones de apremio o </a:t>
            </a:r>
            <a:r>
              <a:rPr lang="es-EC" dirty="0" smtClean="0"/>
              <a:t>emergencia.</a:t>
            </a:r>
            <a:endParaRPr lang="es-EC" dirty="0"/>
          </a:p>
        </p:txBody>
      </p:sp>
      <p:cxnSp>
        <p:nvCxnSpPr>
          <p:cNvPr id="12" name="11 Conector angular"/>
          <p:cNvCxnSpPr/>
          <p:nvPr/>
        </p:nvCxnSpPr>
        <p:spPr>
          <a:xfrm flipV="1">
            <a:off x="3491880" y="980728"/>
            <a:ext cx="1656184" cy="1152128"/>
          </a:xfrm>
          <a:prstGeom prst="bentConnector3">
            <a:avLst>
              <a:gd name="adj1" fmla="val 6359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76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D74B83-8B54-4734-AB33-C74A314F1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39D74B83-8B54-4734-AB33-C74A314F1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39D74B83-8B54-4734-AB33-C74A314F1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39D74B83-8B54-4734-AB33-C74A314F1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39D74B83-8B54-4734-AB33-C74A314F1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4982F5-6BA8-441B-B21C-84BDD2B48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DF4982F5-6BA8-441B-B21C-84BDD2B48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DF4982F5-6BA8-441B-B21C-84BDD2B48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DF4982F5-6BA8-441B-B21C-84BDD2B48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DF4982F5-6BA8-441B-B21C-84BDD2B48D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5338EB-ECB9-4B4C-A4A7-6CEDBA77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C05338EB-ECB9-4B4C-A4A7-6CEDBA77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C05338EB-ECB9-4B4C-A4A7-6CEDBA77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C05338EB-ECB9-4B4C-A4A7-6CEDBA77A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C05338EB-ECB9-4B4C-A4A7-6CEDBA77A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A6C960-8DEA-48B8-AA32-4645083E6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02A6C960-8DEA-48B8-AA32-4645083E6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02A6C960-8DEA-48B8-AA32-4645083E6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02A6C960-8DEA-48B8-AA32-4645083E6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02A6C960-8DEA-48B8-AA32-4645083E6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82EC4E-81E0-4DAA-9792-E6DC99906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A382EC4E-81E0-4DAA-9792-E6DC99906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A382EC4E-81E0-4DAA-9792-E6DC99906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A382EC4E-81E0-4DAA-9792-E6DC99906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A382EC4E-81E0-4DAA-9792-E6DC99906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41A711-BA23-4A53-98E3-3F53BB3D8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DA41A711-BA23-4A53-98E3-3F53BB3D8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DA41A711-BA23-4A53-98E3-3F53BB3D8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DA41A711-BA23-4A53-98E3-3F53BB3D8B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DA41A711-BA23-4A53-98E3-3F53BB3D8B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C1EC70-5845-4A52-AA42-D24F2C5FB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E8C1EC70-5845-4A52-AA42-D24F2C5FB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E8C1EC70-5845-4A52-AA42-D24F2C5FB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E8C1EC70-5845-4A52-AA42-D24F2C5FB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E8C1EC70-5845-4A52-AA42-D24F2C5FB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s-ES" b="1" dirty="0" smtClean="0"/>
              <a:t>ZAFARRANCHOS OPERATIVOS</a:t>
            </a:r>
            <a:endParaRPr lang="es-ES" b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13</a:t>
            </a:fld>
            <a:endParaRPr kumimoji="0" lang="es-EC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     FUNDAMENTACIÓN TEÓRICA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9073798"/>
              </p:ext>
            </p:extLst>
          </p:nvPr>
        </p:nvGraphicFramePr>
        <p:xfrm>
          <a:off x="971600" y="1397000"/>
          <a:ext cx="75608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703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4A714C-6C49-454A-87FE-4C59DDAA3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D24A714C-6C49-454A-87FE-4C59DDAA3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D24A714C-6C49-454A-87FE-4C59DDAA3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1E06A1-E4C8-4F9F-B409-073030B44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graphicEl>
                                              <a:dgm id="{CD1E06A1-E4C8-4F9F-B409-073030B44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graphicEl>
                                              <a:dgm id="{CD1E06A1-E4C8-4F9F-B409-073030B44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E03983-7273-4B8C-8649-C303D4767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FE03983-7273-4B8C-8649-C303D4767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8FE03983-7273-4B8C-8649-C303D4767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A0D5B1-225D-434F-AFE2-3890AEAFA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graphicEl>
                                              <a:dgm id="{FEA0D5B1-225D-434F-AFE2-3890AEAFA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FEA0D5B1-225D-434F-AFE2-3890AEAFA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6E82E7-56AF-497E-98A7-94E05C9AF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FD6E82E7-56AF-497E-98A7-94E05C9AF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FD6E82E7-56AF-497E-98A7-94E05C9AF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726BCB-DC92-4248-A24D-3A09E5C10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E0726BCB-DC92-4248-A24D-3A09E5C10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E0726BCB-DC92-4248-A24D-3A09E5C10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BF76A9-2039-4AF9-AC1C-B8CF497EA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93BF76A9-2039-4AF9-AC1C-B8CF497EA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93BF76A9-2039-4AF9-AC1C-B8CF497EA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5DF8B3-CE78-43B0-81D0-124DABD2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graphicEl>
                                              <a:dgm id="{BC5DF8B3-CE78-43B0-81D0-124DABD2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BC5DF8B3-CE78-43B0-81D0-124DABD2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s-ES" b="1" dirty="0" smtClean="0"/>
              <a:t>ZAFARRANCHO DE EMERGENCIA</a:t>
            </a:r>
            <a:endParaRPr lang="es-ES" b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14</a:t>
            </a:fld>
            <a:endParaRPr kumimoji="0" lang="es-EC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     FUNDAMENTACIÓN TEÓRICA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79783116"/>
              </p:ext>
            </p:extLst>
          </p:nvPr>
        </p:nvGraphicFramePr>
        <p:xfrm>
          <a:off x="971600" y="1397000"/>
          <a:ext cx="75608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8370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4A714C-6C49-454A-87FE-4C59DDAA3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24A714C-6C49-454A-87FE-4C59DDAA3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1E06A1-E4C8-4F9F-B409-073030B44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CD1E06A1-E4C8-4F9F-B409-073030B44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E03983-7273-4B8C-8649-C303D4767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FE03983-7273-4B8C-8649-C303D4767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A0D5B1-225D-434F-AFE2-3890AEAFA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FEA0D5B1-225D-434F-AFE2-3890AEAFA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6E82E7-56AF-497E-98A7-94E05C9AF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D6E82E7-56AF-497E-98A7-94E05C9AF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726BCB-DC92-4248-A24D-3A09E5C10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E0726BCB-DC92-4248-A24D-3A09E5C10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BF76A9-2039-4AF9-AC1C-B8CF497EA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93BF76A9-2039-4AF9-AC1C-B8CF497EA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5DF8B3-CE78-43B0-81D0-124DABD27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BC5DF8B3-CE78-43B0-81D0-124DABD27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D17B64-D79A-440C-8902-F6E5198CF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D3D17B64-D79A-440C-8902-F6E5198CF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3186B0-72BC-4F28-93E0-2C2280C16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C13186B0-72BC-4F28-93E0-2C2280C16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DEB394-7AC5-4417-BBAF-D786F7265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54DEB394-7AC5-4417-BBAF-D786F7265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D0C389-75C6-4361-9AE6-01D14CD2F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graphicEl>
                                              <a:dgm id="{96D0C389-75C6-4361-9AE6-01D14CD2F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ZAFARRANCHOS ADMINISTRATIVOS</a:t>
            </a:r>
            <a:endParaRPr lang="es-ES" b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15</a:t>
            </a:fld>
            <a:endParaRPr kumimoji="0" lang="es-EC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     FUNDAMENTACIÓN TEÓRICA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026" name="Picture 2" descr="Crucero Internacional 2005 12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5886"/>
            <a:ext cx="3300216" cy="2475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rucero Internacional 2005 12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85886"/>
            <a:ext cx="3079094" cy="24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5OCT05 Crucero Internacional Pacífico 2005 09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79"/>
            <a:ext cx="3300216" cy="24726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impiez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79"/>
            <a:ext cx="3079094" cy="22980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41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16</a:t>
            </a:fld>
            <a:endParaRPr kumimoji="0" lang="es-EC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     FUNDAMENTACIÓN TEÓRICA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16295412"/>
              </p:ext>
            </p:extLst>
          </p:nvPr>
        </p:nvGraphicFramePr>
        <p:xfrm>
          <a:off x="899592" y="332656"/>
          <a:ext cx="763284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47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9FECFB3-CA06-4D79-8E45-53396EA3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9FECFB3-CA06-4D79-8E45-53396EA38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79FECFB3-CA06-4D79-8E45-53396EA3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79FECFB3-CA06-4D79-8E45-53396EA38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40995C-6B80-498B-A752-8D16D43A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3040995C-6B80-498B-A752-8D16D43AB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3040995C-6B80-498B-A752-8D16D43A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3040995C-6B80-498B-A752-8D16D43AB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B8F479-583E-4ABE-A679-D6104043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C8B8F479-583E-4ABE-A679-D61040432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C8B8F479-583E-4ABE-A679-D6104043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C8B8F479-583E-4ABE-A679-D61040432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E1D5E-6FB2-473D-AC63-B6D4A955A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B78E1D5E-6FB2-473D-AC63-B6D4A955A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B78E1D5E-6FB2-473D-AC63-B6D4A955A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B78E1D5E-6FB2-473D-AC63-B6D4A955A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F4D30C-B816-4172-ABBC-9BC2CE42F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1F4D30C-B816-4172-ABBC-9BC2CE42F8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1F4D30C-B816-4172-ABBC-9BC2CE42F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1F4D30C-B816-4172-ABBC-9BC2CE42F8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8BF41B-7ABC-4018-BC7A-27F1F1649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dgm id="{268BF41B-7ABC-4018-BC7A-27F1F1649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268BF41B-7ABC-4018-BC7A-27F1F1649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268BF41B-7ABC-4018-BC7A-27F1F1649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3ADE64-4474-43CE-9EB8-3464C19E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graphicEl>
                                              <a:dgm id="{4F3ADE64-4474-43CE-9EB8-3464C19E9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4F3ADE64-4474-43CE-9EB8-3464C19E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4F3ADE64-4474-43CE-9EB8-3464C19E9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17</a:t>
            </a:fld>
            <a:endParaRPr kumimoji="0" lang="es-EC"/>
          </a:p>
        </p:txBody>
      </p:sp>
      <p:sp>
        <p:nvSpPr>
          <p:cNvPr id="10" name="9 Cinta curvada hacia abajo"/>
          <p:cNvSpPr/>
          <p:nvPr/>
        </p:nvSpPr>
        <p:spPr>
          <a:xfrm>
            <a:off x="965169" y="1844824"/>
            <a:ext cx="7920880" cy="2415136"/>
          </a:xfrm>
          <a:prstGeom prst="ellipseRibbon">
            <a:avLst>
              <a:gd name="adj1" fmla="val 22670"/>
              <a:gd name="adj2" fmla="val 70247"/>
              <a:gd name="adj3" fmla="val 11918"/>
            </a:avLst>
          </a:prstGeom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937277" y="2636912"/>
            <a:ext cx="5976664" cy="1440160"/>
          </a:xfrm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s-EC" b="1" dirty="0" smtClean="0"/>
              <a:t>CAPÍTULO II</a:t>
            </a:r>
            <a:br>
              <a:rPr lang="es-EC" b="1" dirty="0" smtClean="0"/>
            </a:br>
            <a:r>
              <a:rPr lang="es-EC" b="1" dirty="0" smtClean="0"/>
              <a:t>METODOLOGÍA</a:t>
            </a:r>
            <a:endParaRPr lang="es-EC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24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18</a:t>
            </a:fld>
            <a:endParaRPr kumimoji="0" lang="es-EC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    DIAGNÓSTICO DEL PROBLEMA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933378450"/>
              </p:ext>
            </p:extLst>
          </p:nvPr>
        </p:nvGraphicFramePr>
        <p:xfrm>
          <a:off x="755576" y="1044848"/>
          <a:ext cx="7992888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1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4B11841-4DB0-4130-90EF-1AE57B95C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dgm id="{B4B11841-4DB0-4130-90EF-1AE57B95C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B4B11841-4DB0-4130-90EF-1AE57B95C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dgm id="{B4B11841-4DB0-4130-90EF-1AE57B95C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444D4E-0F73-4B13-9546-BA6048EE3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graphicEl>
                                              <a:dgm id="{20444D4E-0F73-4B13-9546-BA6048EE3C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20444D4E-0F73-4B13-9546-BA6048EE3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20444D4E-0F73-4B13-9546-BA6048EE3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BB2DB5-C72E-4893-A9C9-E76460FCE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graphicEl>
                                              <a:dgm id="{96BB2DB5-C72E-4893-A9C9-E76460FCEF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graphicEl>
                                              <a:dgm id="{96BB2DB5-C72E-4893-A9C9-E76460FCE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graphicEl>
                                              <a:dgm id="{96BB2DB5-C72E-4893-A9C9-E76460FCE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E70CBCC-1237-4CB7-9A58-595D5C6B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graphicEl>
                                              <a:dgm id="{3E70CBCC-1237-4CB7-9A58-595D5C6B3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graphicEl>
                                              <a:dgm id="{3E70CBCC-1237-4CB7-9A58-595D5C6B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dgm id="{3E70CBCC-1237-4CB7-9A58-595D5C6B3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0EB8BC0-8708-4D9E-85D4-F3AD50D6C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>
                                            <p:graphicEl>
                                              <a:dgm id="{D0EB8BC0-8708-4D9E-85D4-F3AD50D6C1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graphicEl>
                                              <a:dgm id="{D0EB8BC0-8708-4D9E-85D4-F3AD50D6C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>
                                            <p:graphicEl>
                                              <a:dgm id="{D0EB8BC0-8708-4D9E-85D4-F3AD50D6C1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897141C-7BA0-45E4-9E65-0710FFF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graphicEl>
                                              <a:dgm id="{C897141C-7BA0-45E4-9E65-0710FFF711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graphicEl>
                                              <a:dgm id="{C897141C-7BA0-45E4-9E65-0710FFF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dgm id="{C897141C-7BA0-45E4-9E65-0710FFF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C629206-69E5-4C7C-BD48-A6B49E17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graphicEl>
                                              <a:dgm id="{2C629206-69E5-4C7C-BD48-A6B49E1790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2C629206-69E5-4C7C-BD48-A6B49E17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2C629206-69E5-4C7C-BD48-A6B49E179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C792D07-5EB5-4D81-8670-19142F282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graphicEl>
                                              <a:dgm id="{CC792D07-5EB5-4D81-8670-19142F282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CC792D07-5EB5-4D81-8670-19142F282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CC792D07-5EB5-4D81-8670-19142F282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25E985-5742-4CDA-B335-624977313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graphicEl>
                                              <a:dgm id="{AC25E985-5742-4CDA-B335-6249773134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graphicEl>
                                              <a:dgm id="{AC25E985-5742-4CDA-B335-624977313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AC25E985-5742-4CDA-B335-6249773134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A60DFFB-DD9A-4544-9F90-A3A8FF69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>
                                            <p:graphicEl>
                                              <a:dgm id="{3A60DFFB-DD9A-4544-9F90-A3A8FF699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graphicEl>
                                              <a:dgm id="{3A60DFFB-DD9A-4544-9F90-A3A8FF69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graphicEl>
                                              <a:dgm id="{3A60DFFB-DD9A-4544-9F90-A3A8FF699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52A9BE8-1F86-4B2D-92E1-D4F192059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graphicEl>
                                              <a:dgm id="{952A9BE8-1F86-4B2D-92E1-D4F1920591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graphicEl>
                                              <a:dgm id="{952A9BE8-1F86-4B2D-92E1-D4F192059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graphicEl>
                                              <a:dgm id="{952A9BE8-1F86-4B2D-92E1-D4F1920591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19</a:t>
            </a:fld>
            <a:endParaRPr kumimoji="0" lang="es-EC"/>
          </a:p>
        </p:txBody>
      </p:sp>
      <p:sp>
        <p:nvSpPr>
          <p:cNvPr id="10" name="9 Cinta curvada hacia abajo"/>
          <p:cNvSpPr/>
          <p:nvPr/>
        </p:nvSpPr>
        <p:spPr>
          <a:xfrm>
            <a:off x="965169" y="1844824"/>
            <a:ext cx="7920880" cy="2415136"/>
          </a:xfrm>
          <a:prstGeom prst="ellipseRibbon">
            <a:avLst>
              <a:gd name="adj1" fmla="val 22670"/>
              <a:gd name="adj2" fmla="val 70247"/>
              <a:gd name="adj3" fmla="val 11918"/>
            </a:avLst>
          </a:prstGeom>
          <a:scene3d>
            <a:camera prst="perspective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937277" y="2636912"/>
            <a:ext cx="5976664" cy="1440160"/>
          </a:xfrm>
        </p:spPr>
        <p:txBody>
          <a:bodyPr>
            <a:norm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s-EC" b="1" dirty="0" smtClean="0"/>
              <a:t>CAPÍTULO III</a:t>
            </a:r>
            <a:br>
              <a:rPr lang="es-EC" b="1" dirty="0" smtClean="0"/>
            </a:br>
            <a:r>
              <a:rPr lang="es-EC" b="1" dirty="0" smtClean="0"/>
              <a:t>PROPUESTA</a:t>
            </a:r>
            <a:endParaRPr lang="es-EC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92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7765662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0573" y="2348880"/>
            <a:ext cx="6781800" cy="38087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s-ES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“EL hombre debe ser como un Fénix, ya que debe resucitar de las cenizas del error.”</a:t>
            </a:r>
          </a:p>
          <a:p>
            <a:pPr algn="r"/>
            <a:r>
              <a:rPr lang="es-ES" sz="2800" dirty="0">
                <a:latin typeface="Vijaya" panose="020B0604020202020204" pitchFamily="34" charset="0"/>
                <a:cs typeface="Vijaya" panose="020B0604020202020204" pitchFamily="34" charset="0"/>
              </a:rPr>
              <a:t>Anónimo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</a:t>
            </a:fld>
            <a:endParaRPr kumimoji="0" lang="es-EC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20</a:t>
            </a:fld>
            <a:endParaRPr kumimoji="0" lang="es-EC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III    PROPUESTA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69362" y="748154"/>
            <a:ext cx="7560840" cy="83099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¿PIENSA USTED QUE EL PERSONAL ESTÁ PLENAMENTE ENTRENADO PARA REALIZAR ESTE TIPO DE EJERCICIOS?</a:t>
            </a:r>
            <a:endParaRPr lang="es-EC" sz="2400" dirty="0"/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2274547690"/>
              </p:ext>
            </p:extLst>
          </p:nvPr>
        </p:nvGraphicFramePr>
        <p:xfrm>
          <a:off x="1619672" y="1844824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79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10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21</a:t>
            </a:fld>
            <a:endParaRPr kumimoji="0" lang="es-EC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III    PROPUESTA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69362" y="748154"/>
            <a:ext cx="7560840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dirty="0" smtClean="0"/>
              <a:t>¿CREE USTED QUE LA ELABORACIÓN DE UN CD INTERATIVO CON LA INSTRUCCIÓN DE ZAFARRANCHOS PODRÍA MEJORAR EL DESEMPEÑO DEL PERSONAL?</a:t>
            </a:r>
            <a:endParaRPr lang="es-EC" sz="2400" dirty="0"/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val="638916056"/>
              </p:ext>
            </p:extLst>
          </p:nvPr>
        </p:nvGraphicFramePr>
        <p:xfrm>
          <a:off x="1586295" y="2132856"/>
          <a:ext cx="652697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895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dirty="0" smtClean="0"/>
              <a:t>ANÁLISIS E INTERPRETACIÓN DE RESULTADOS</a:t>
            </a:r>
            <a:endParaRPr lang="es-ES" b="1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22</a:t>
            </a:fld>
            <a:endParaRPr kumimoji="0" lang="es-EC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835030708"/>
              </p:ext>
            </p:extLst>
          </p:nvPr>
        </p:nvGraphicFramePr>
        <p:xfrm>
          <a:off x="1115616" y="1412776"/>
          <a:ext cx="69364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III    PROPUESTA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F1C3DF-F101-4BEE-B19E-BB0633C9B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B8F1C3DF-F101-4BEE-B19E-BB0633C9B3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B8F1C3DF-F101-4BEE-B19E-BB0633C9B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B8F1C3DF-F101-4BEE-B19E-BB0633C9B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401EF4-F514-401D-9601-44BA5578C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dgm id="{9E401EF4-F514-401D-9601-44BA5578CC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9E401EF4-F514-401D-9601-44BA5578C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9E401EF4-F514-401D-9601-44BA5578CC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77A370-9D6D-4B06-9233-7A8944A49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5E77A370-9D6D-4B06-9233-7A8944A49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5E77A370-9D6D-4B06-9233-7A8944A49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5E77A370-9D6D-4B06-9233-7A8944A49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36341A-71C5-4C56-93BF-4373ABAD9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5E36341A-71C5-4C56-93BF-4373ABAD9E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5E36341A-71C5-4C56-93BF-4373ABAD9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5E36341A-71C5-4C56-93BF-4373ABAD9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2EFAF1-FC25-49F5-9F2C-7F8410E5F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E72EFAF1-FC25-49F5-9F2C-7F8410E5F0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E72EFAF1-FC25-49F5-9F2C-7F8410E5F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E72EFAF1-FC25-49F5-9F2C-7F8410E5F0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A66271-BC00-446F-BF84-EE137F70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graphicEl>
                                              <a:dgm id="{A1A66271-BC00-446F-BF84-EE137F70BA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A1A66271-BC00-446F-BF84-EE137F70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A1A66271-BC00-446F-BF84-EE137F70BA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27584" y="476672"/>
            <a:ext cx="8077200" cy="1143000"/>
          </a:xfrm>
        </p:spPr>
        <p:txBody>
          <a:bodyPr/>
          <a:lstStyle/>
          <a:p>
            <a:pPr algn="ctr"/>
            <a:r>
              <a:rPr lang="es-ES" b="1" dirty="0" smtClean="0"/>
              <a:t>PRESENTACIÓN DE RESULTADOS</a:t>
            </a:r>
            <a:endParaRPr lang="es-ES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77210184"/>
              </p:ext>
            </p:extLst>
          </p:nvPr>
        </p:nvGraphicFramePr>
        <p:xfrm>
          <a:off x="1187624" y="2132856"/>
          <a:ext cx="734481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23</a:t>
            </a:fld>
            <a:endParaRPr kumimoji="0" lang="es-EC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III    PROPUESTA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9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D1F945-1362-4932-AE64-E29274AAE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DD1F945-1362-4932-AE64-E29274AAE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773DFF-8411-4A6F-941D-84EB3B6B2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4773DFF-8411-4A6F-941D-84EB3B6B2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5437CD-9C20-4CF6-94D8-494EBF265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DB5437CD-9C20-4CF6-94D8-494EBF2654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DDFED-A667-408C-98B1-89E33BB8F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E97DDFED-A667-408C-98B1-89E33BB8F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24</a:t>
            </a:fld>
            <a:endParaRPr kumimoji="0" lang="es-EC"/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III    PROPUESTA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6528036"/>
              </p:ext>
            </p:extLst>
          </p:nvPr>
        </p:nvGraphicFramePr>
        <p:xfrm>
          <a:off x="827584" y="188640"/>
          <a:ext cx="8064896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00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4801404"/>
              </p:ext>
            </p:extLst>
          </p:nvPr>
        </p:nvGraphicFramePr>
        <p:xfrm>
          <a:off x="827584" y="1196752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822992"/>
          </a:xfrm>
        </p:spPr>
        <p:txBody>
          <a:bodyPr/>
          <a:lstStyle/>
          <a:p>
            <a:pPr algn="ctr"/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25</a:t>
            </a:fld>
            <a:endParaRPr kumimoji="0" lang="es-EC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III    PROPUESTA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08170312"/>
              </p:ext>
            </p:extLst>
          </p:nvPr>
        </p:nvGraphicFramePr>
        <p:xfrm>
          <a:off x="827584" y="1196752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822992"/>
          </a:xfrm>
        </p:spPr>
        <p:txBody>
          <a:bodyPr/>
          <a:lstStyle/>
          <a:p>
            <a:pPr algn="ctr"/>
            <a:r>
              <a:rPr lang="es-ES" b="1" dirty="0" smtClean="0"/>
              <a:t>CONCLUSIONES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26</a:t>
            </a:fld>
            <a:endParaRPr kumimoji="0" lang="es-EC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III    PROPUESTA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2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0375555"/>
              </p:ext>
            </p:extLst>
          </p:nvPr>
        </p:nvGraphicFramePr>
        <p:xfrm>
          <a:off x="827584" y="1196752"/>
          <a:ext cx="806489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822992"/>
          </a:xfrm>
        </p:spPr>
        <p:txBody>
          <a:bodyPr/>
          <a:lstStyle/>
          <a:p>
            <a:pPr algn="ctr"/>
            <a:r>
              <a:rPr lang="es-ES" b="1" dirty="0" smtClean="0"/>
              <a:t>RECOMENDACIONES</a:t>
            </a:r>
            <a:endParaRPr lang="es-ES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27</a:t>
            </a:fld>
            <a:endParaRPr kumimoji="0" lang="es-EC"/>
          </a:p>
        </p:txBody>
      </p:sp>
      <p:sp>
        <p:nvSpPr>
          <p:cNvPr id="5" name="4 CuadroTexto"/>
          <p:cNvSpPr txBox="1"/>
          <p:nvPr/>
        </p:nvSpPr>
        <p:spPr>
          <a:xfrm>
            <a:off x="0" y="0"/>
            <a:ext cx="615553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C" sz="28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CAPITULO III    PROPUESTA</a:t>
            </a:r>
            <a:endParaRPr lang="es-EC" sz="28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9725" y="4365104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6000" dirty="0" smtClean="0"/>
              <a:t>GRACIAS</a:t>
            </a:r>
            <a:endParaRPr lang="es-E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28</a:t>
            </a:fld>
            <a:endParaRPr kumimoji="0" lang="es-EC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202" y="387559"/>
            <a:ext cx="4608512" cy="3833529"/>
          </a:xfrm>
          <a:prstGeom prst="ellipse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62000" y="269632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ES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5400" dirty="0" smtClean="0">
                <a:solidFill>
                  <a:schemeClr val="tx1"/>
                </a:solidFill>
              </a:rPr>
              <a:t>agenda</a:t>
            </a:r>
            <a:endParaRPr lang="es-EC" sz="5400" dirty="0">
              <a:solidFill>
                <a:schemeClr val="tx1"/>
              </a:solidFill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690821604"/>
              </p:ext>
            </p:extLst>
          </p:nvPr>
        </p:nvGraphicFramePr>
        <p:xfrm>
          <a:off x="2339752" y="1412632"/>
          <a:ext cx="4416152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3520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s-ES" b="1" dirty="0" smtClean="0"/>
              <a:t>INTRODUCCIÓN</a:t>
            </a:r>
            <a:endParaRPr lang="es-ES" b="1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53099160"/>
              </p:ext>
            </p:extLst>
          </p:nvPr>
        </p:nvGraphicFramePr>
        <p:xfrm>
          <a:off x="1259632" y="1340768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4</a:t>
            </a:fld>
            <a:endParaRPr kumimoji="0" lang="es-EC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77CDE4-94D8-429C-896B-E307FC8F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6B77CDE4-94D8-429C-896B-E307FC8FB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300945-6F3B-4CD9-9423-A6B798A58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A6300945-6F3B-4CD9-9423-A6B798A58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D1F945-1362-4932-AE64-E29274AAE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1DD1F945-1362-4932-AE64-E29274AAE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773DFF-8411-4A6F-941D-84EB3B6B2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D4773DFF-8411-4A6F-941D-84EB3B6B2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196569-963F-4275-A06C-40F7A1C3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A2196569-963F-4275-A06C-40F7A1C37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3904A2-A0AB-4384-A88B-40D68E3C8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FE3904A2-A0AB-4384-A88B-40D68E3C8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s-ES" b="1" dirty="0" smtClean="0"/>
              <a:t>JUSTIFICACIÓN</a:t>
            </a:r>
            <a:endParaRPr lang="es-ES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8609581"/>
              </p:ext>
            </p:extLst>
          </p:nvPr>
        </p:nvGraphicFramePr>
        <p:xfrm>
          <a:off x="1187624" y="1412776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5</a:t>
            </a:fld>
            <a:endParaRPr kumimoji="0" lang="es-EC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5613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77CDE4-94D8-429C-896B-E307FC8F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6B77CDE4-94D8-429C-896B-E307FC8FB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300945-6F3B-4CD9-9423-A6B798A58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6300945-6F3B-4CD9-9423-A6B798A58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D1F945-1362-4932-AE64-E29274AAE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1DD1F945-1362-4932-AE64-E29274AAE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773DFF-8411-4A6F-941D-84EB3B6B2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D4773DFF-8411-4A6F-941D-84EB3B6B2E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196569-963F-4275-A06C-40F7A1C37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A2196569-963F-4275-A06C-40F7A1C37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3904A2-A0AB-4384-A88B-40D68E3C80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FE3904A2-A0AB-4384-A88B-40D68E3C80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s-ES" b="1" dirty="0" smtClean="0"/>
              <a:t>DEFINICIÓN DEL PROBLEMA</a:t>
            </a:r>
            <a:endParaRPr lang="es-ES" b="1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30684183"/>
              </p:ext>
            </p:extLst>
          </p:nvPr>
        </p:nvGraphicFramePr>
        <p:xfrm>
          <a:off x="827584" y="1340768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6</a:t>
            </a:fld>
            <a:endParaRPr kumimoji="0" lang="es-EC"/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A5C7D5-05D7-40A1-A921-1A976F28E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3A5C7D5-05D7-40A1-A921-1A976F28E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3A5C7D5-05D7-40A1-A921-1A976F28E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DBA746-5981-4C7E-9A9E-F16320C17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F0DBA746-5981-4C7E-9A9E-F16320C17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F0DBA746-5981-4C7E-9A9E-F16320C173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D3887B-9205-4555-883C-8ADFDDC77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C8D3887B-9205-4555-883C-8ADFDDC77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C8D3887B-9205-4555-883C-8ADFDDC77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2896A4-8B6F-434A-BDE2-F8687A25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F92896A4-8B6F-434A-BDE2-F8687A25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F92896A4-8B6F-434A-BDE2-F8687A254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97CA53-4746-4672-BDDF-7F2E2A7E0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C797CA53-4746-4672-BDDF-7F2E2A7E0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C797CA53-4746-4672-BDDF-7F2E2A7E0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C344A2-71CB-42B4-80B8-AFAD11167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FFC344A2-71CB-42B4-80B8-AFAD11167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FFC344A2-71CB-42B4-80B8-AFAD11167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9214D-5649-431A-AD19-A49222636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0F39214D-5649-431A-AD19-A49222636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0F39214D-5649-431A-AD19-A492226369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EFE127-8592-4C7A-8521-3E965476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91EFE127-8592-4C7A-8521-3E965476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91EFE127-8592-4C7A-8521-3E965476B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36296" y="853098"/>
            <a:ext cx="5670492" cy="3855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s-E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2" name="1 Pergamino horizontal"/>
          <p:cNvSpPr/>
          <p:nvPr/>
        </p:nvSpPr>
        <p:spPr>
          <a:xfrm>
            <a:off x="2411760" y="1772816"/>
            <a:ext cx="6336704" cy="4176464"/>
          </a:xfrm>
          <a:prstGeom prst="horizontalScroll">
            <a:avLst/>
          </a:prstGeom>
          <a:effectLst>
            <a:glow rad="228600">
              <a:schemeClr val="tx2">
                <a:lumMod val="60000"/>
                <a:lumOff val="40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3200" dirty="0" smtClean="0"/>
          </a:p>
          <a:p>
            <a:pPr algn="ctr"/>
            <a:r>
              <a:rPr lang="es-ES" sz="3200" dirty="0" smtClean="0"/>
              <a:t>¿</a:t>
            </a:r>
            <a:r>
              <a:rPr lang="es-ES" sz="3200" dirty="0"/>
              <a:t>Cómo se pueden corregir estas consecuencias a fin que se eviten pérdidas humanas y materiales?</a:t>
            </a:r>
          </a:p>
          <a:p>
            <a:pPr algn="ctr"/>
            <a:endParaRPr lang="es-EC" sz="32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7</a:t>
            </a:fld>
            <a:endParaRPr kumimoji="0" lang="es-EC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sp>
        <p:nvSpPr>
          <p:cNvPr id="2" name="1 Explosión 2"/>
          <p:cNvSpPr/>
          <p:nvPr/>
        </p:nvSpPr>
        <p:spPr>
          <a:xfrm>
            <a:off x="1763688" y="404664"/>
            <a:ext cx="7200800" cy="5904656"/>
          </a:xfrm>
          <a:prstGeom prst="irregularSeal2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chemeClr val="tx1"/>
                </a:solidFill>
              </a:rPr>
              <a:t>Es la repuesta que buscamos con la realización de este trabajo</a:t>
            </a:r>
          </a:p>
          <a:p>
            <a:pPr algn="ctr"/>
            <a:endParaRPr lang="es-EC" dirty="0"/>
          </a:p>
        </p:txBody>
      </p:sp>
      <p:sp>
        <p:nvSpPr>
          <p:cNvPr id="7" name="TextBox 6"/>
          <p:cNvSpPr txBox="1"/>
          <p:nvPr/>
        </p:nvSpPr>
        <p:spPr>
          <a:xfrm>
            <a:off x="5508104" y="4005064"/>
            <a:ext cx="5257800" cy="40842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s-ES" sz="4800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8</a:t>
            </a:fld>
            <a:endParaRPr kumimoji="0" lang="es-EC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s-ES" b="1" dirty="0" smtClean="0"/>
              <a:t>OBJETIVO GENERAL</a:t>
            </a:r>
            <a:endParaRPr lang="es-ES" b="1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s-EC" smtClean="0"/>
              <a:pPr/>
              <a:t>9</a:t>
            </a:fld>
            <a:endParaRPr kumimoji="0" lang="es-EC"/>
          </a:p>
        </p:txBody>
      </p:sp>
      <p:sp>
        <p:nvSpPr>
          <p:cNvPr id="3" name="2 Rectángulo redondeado"/>
          <p:cNvSpPr/>
          <p:nvPr/>
        </p:nvSpPr>
        <p:spPr>
          <a:xfrm>
            <a:off x="1691680" y="1556792"/>
            <a:ext cx="6552728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3200" dirty="0">
                <a:ln>
                  <a:solidFill>
                    <a:sysClr val="windowText" lastClr="000000"/>
                  </a:solidFill>
                </a:ln>
              </a:rPr>
              <a:t>Desarrollar una propuesta de mejora para la ejecución de los zafarranchos aplicados en el Buque Escuela Guayas para así mantener o mejorar la seguridad del buque.</a:t>
            </a:r>
          </a:p>
          <a:p>
            <a:pPr algn="ctr"/>
            <a:endParaRPr lang="es-EC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07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1197</Words>
  <Application>Microsoft Office PowerPoint</Application>
  <PresentationFormat>Presentación en pantalla (4:3)</PresentationFormat>
  <Paragraphs>193</Paragraphs>
  <Slides>28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Training</vt:lpstr>
      <vt:lpstr>DEPARTAMENTO DE SEGURIDAD Y DEFENSA CARRERA LICENCIATURA EN CIENCIAS NAVALES  TEMA         AUTOR JULIO EDUARDO ARÉVALO RICCIO  DIRECTOR CPFG-EM VELÁSQUEZ GAÓN LUIS FELIPE  SALINAS, DICIEMBRE 2013   </vt:lpstr>
      <vt:lpstr>Presentación de PowerPoint</vt:lpstr>
      <vt:lpstr>Presentación de PowerPoint</vt:lpstr>
      <vt:lpstr>INTRODUCCIÓN</vt:lpstr>
      <vt:lpstr>JUSTIFICACIÓN</vt:lpstr>
      <vt:lpstr>DEFINICIÓN DEL PROBLEMA</vt:lpstr>
      <vt:lpstr>Presentación de PowerPoint</vt:lpstr>
      <vt:lpstr>Presentación de PowerPoint</vt:lpstr>
      <vt:lpstr>OBJETIVO GENERAL</vt:lpstr>
      <vt:lpstr>OBJETIVOS ESPECIFICOS</vt:lpstr>
      <vt:lpstr>CAPÍTULO I FUNDAMENTACIÓN TEÓRICA</vt:lpstr>
      <vt:lpstr>Presentación de PowerPoint</vt:lpstr>
      <vt:lpstr>ZAFARRANCHOS OPERATIVOS</vt:lpstr>
      <vt:lpstr>ZAFARRANCHO DE EMERGENCIA</vt:lpstr>
      <vt:lpstr>ZAFARRANCHOS ADMINISTRATIVOS</vt:lpstr>
      <vt:lpstr>Presentación de PowerPoint</vt:lpstr>
      <vt:lpstr>CAPÍTULO II METODOLOGÍA</vt:lpstr>
      <vt:lpstr>Presentación de PowerPoint</vt:lpstr>
      <vt:lpstr>CAPÍTULO III PROPUESTA</vt:lpstr>
      <vt:lpstr>Presentación de PowerPoint</vt:lpstr>
      <vt:lpstr>Presentación de PowerPoint</vt:lpstr>
      <vt:lpstr>ANÁLISIS E INTERPRETACIÓN DE RESULTADOS</vt:lpstr>
      <vt:lpstr>PRESENTACIÓN DE RESULTADOS</vt:lpstr>
      <vt:lpstr>Presentación de PowerPoint</vt:lpstr>
      <vt:lpstr>CONCLUSIONES</vt:lpstr>
      <vt:lpstr>CONCLUSIONES</vt:lpstr>
      <vt:lpstr>RECOMENDACIONES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2013-11-19T13:21:11Z</dcterms:created>
  <dcterms:modified xsi:type="dcterms:W3CDTF">2013-12-11T13:39:32Z</dcterms:modified>
</cp:coreProperties>
</file>