
<file path=[Content_Types].xml><?xml version="1.0" encoding="utf-8"?>
<Types xmlns="http://schemas.openxmlformats.org/package/2006/content-types">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charts/chart3.xml" ContentType="application/vnd.openxmlformats-officedocument.drawingml.chart+xml"/>
  <Override PartName="/ppt/diagrams/layout13.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charts/chart1.xml" ContentType="application/vnd.openxmlformats-officedocument.drawingml.chart+xml"/>
  <Override PartName="/ppt/diagrams/drawing10.xml" ContentType="application/vnd.ms-office.drawingml.diagramDrawing+xml"/>
  <Override PartName="/ppt/diagrams/layout11.xml" ContentType="application/vnd.openxmlformats-officedocument.drawingml.diagram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quickStyle5.xml" ContentType="application/vnd.openxmlformats-officedocument.drawingml.diagramStyle+xml"/>
  <Override PartName="/ppt/diagrams/colors1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Default Extension="emf" ContentType="image/x-emf"/>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Default Extension="gif" ContentType="image/gif"/>
  <Override PartName="/ppt/diagrams/quickStyle12.xml" ContentType="application/vnd.openxmlformats-officedocument.drawingml.diagramStyle+xml"/>
  <Override PartName="/ppt/diagrams/drawing13.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quickStyle6.xml" ContentType="application/vnd.openxmlformats-officedocument.drawingml.diagramStyle+xml"/>
  <Override PartName="/ppt/charts/chart2.xml" ContentType="application/vnd.openxmlformats-officedocument.drawingml.chart+xml"/>
  <Override PartName="/ppt/diagrams/layout12.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30"/>
  </p:notesMasterIdLst>
  <p:handoutMasterIdLst>
    <p:handoutMasterId r:id="rId31"/>
  </p:handoutMasterIdLst>
  <p:sldIdLst>
    <p:sldId id="313" r:id="rId2"/>
    <p:sldId id="256" r:id="rId3"/>
    <p:sldId id="312" r:id="rId4"/>
    <p:sldId id="286" r:id="rId5"/>
    <p:sldId id="270" r:id="rId6"/>
    <p:sldId id="283" r:id="rId7"/>
    <p:sldId id="288" r:id="rId8"/>
    <p:sldId id="289" r:id="rId9"/>
    <p:sldId id="290" r:id="rId10"/>
    <p:sldId id="291" r:id="rId11"/>
    <p:sldId id="292" r:id="rId12"/>
    <p:sldId id="293" r:id="rId13"/>
    <p:sldId id="294" r:id="rId14"/>
    <p:sldId id="296" r:id="rId15"/>
    <p:sldId id="295" r:id="rId16"/>
    <p:sldId id="297" r:id="rId17"/>
    <p:sldId id="298" r:id="rId18"/>
    <p:sldId id="299" r:id="rId19"/>
    <p:sldId id="317" r:id="rId20"/>
    <p:sldId id="300" r:id="rId21"/>
    <p:sldId id="301" r:id="rId22"/>
    <p:sldId id="308" r:id="rId23"/>
    <p:sldId id="302" r:id="rId24"/>
    <p:sldId id="303" r:id="rId25"/>
    <p:sldId id="309" r:id="rId26"/>
    <p:sldId id="310" r:id="rId27"/>
    <p:sldId id="315" r:id="rId28"/>
    <p:sldId id="311" r:id="rId29"/>
  </p:sldIdLst>
  <p:sldSz cx="9144000" cy="6858000" type="screen4x3"/>
  <p:notesSz cx="6858000" cy="9144000"/>
  <p:defaultTextStyle>
    <a:lvl1pPr marL="0" algn="l" rtl="0" latinLnBrk="0">
      <a:defRPr lang="es-ES" sz="1800" kern="1200">
        <a:solidFill>
          <a:schemeClr val="tx1"/>
        </a:solidFill>
        <a:latin typeface="+mn-lt"/>
        <a:ea typeface="+mn-ea"/>
        <a:cs typeface="+mn-cs"/>
      </a:defRPr>
    </a:lvl1pPr>
    <a:lvl2pPr marL="457200" algn="l" rtl="0" latinLnBrk="0">
      <a:defRPr lang="es-ES" sz="1800" kern="1200">
        <a:solidFill>
          <a:schemeClr val="tx1"/>
        </a:solidFill>
        <a:latin typeface="+mn-lt"/>
        <a:ea typeface="+mn-ea"/>
        <a:cs typeface="+mn-cs"/>
      </a:defRPr>
    </a:lvl2pPr>
    <a:lvl3pPr marL="914400" algn="l" rtl="0" latinLnBrk="0">
      <a:defRPr lang="es-ES" sz="1800" kern="1200">
        <a:solidFill>
          <a:schemeClr val="tx1"/>
        </a:solidFill>
        <a:latin typeface="+mn-lt"/>
        <a:ea typeface="+mn-ea"/>
        <a:cs typeface="+mn-cs"/>
      </a:defRPr>
    </a:lvl3pPr>
    <a:lvl4pPr marL="1371600" algn="l" rtl="0" latinLnBrk="0">
      <a:defRPr lang="es-ES" sz="1800" kern="1200">
        <a:solidFill>
          <a:schemeClr val="tx1"/>
        </a:solidFill>
        <a:latin typeface="+mn-lt"/>
        <a:ea typeface="+mn-ea"/>
        <a:cs typeface="+mn-cs"/>
      </a:defRPr>
    </a:lvl4pPr>
    <a:lvl5pPr marL="1828800" algn="l" rtl="0" latinLnBrk="0">
      <a:defRPr lang="es-ES" sz="1800" kern="1200">
        <a:solidFill>
          <a:schemeClr val="tx1"/>
        </a:solidFill>
        <a:latin typeface="+mn-lt"/>
        <a:ea typeface="+mn-ea"/>
        <a:cs typeface="+mn-cs"/>
      </a:defRPr>
    </a:lvl5pPr>
    <a:lvl6pPr marL="2286000" algn="l" rtl="0" latinLnBrk="0">
      <a:defRPr lang="es-ES" sz="1800" kern="1200">
        <a:solidFill>
          <a:schemeClr val="tx1"/>
        </a:solidFill>
        <a:latin typeface="+mn-lt"/>
        <a:ea typeface="+mn-ea"/>
        <a:cs typeface="+mn-cs"/>
      </a:defRPr>
    </a:lvl6pPr>
    <a:lvl7pPr marL="2743200" algn="l" rtl="0" latinLnBrk="0">
      <a:defRPr lang="es-ES" sz="1800" kern="1200">
        <a:solidFill>
          <a:schemeClr val="tx1"/>
        </a:solidFill>
        <a:latin typeface="+mn-lt"/>
        <a:ea typeface="+mn-ea"/>
        <a:cs typeface="+mn-cs"/>
      </a:defRPr>
    </a:lvl7pPr>
    <a:lvl8pPr marL="3200400" algn="l" rtl="0" latinLnBrk="0">
      <a:defRPr lang="es-ES" sz="1800" kern="1200">
        <a:solidFill>
          <a:schemeClr val="tx1"/>
        </a:solidFill>
        <a:latin typeface="+mn-lt"/>
        <a:ea typeface="+mn-ea"/>
        <a:cs typeface="+mn-cs"/>
      </a:defRPr>
    </a:lvl8pPr>
    <a:lvl9pPr marL="3657600" algn="l" rtl="0" latinLnBrk="0">
      <a:defRPr lang="es-ES"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A0A0"/>
    <a:srgbClr val="432B11"/>
    <a:srgbClr val="000714"/>
    <a:srgbClr val="F2D500"/>
    <a:srgbClr val="D0B700"/>
    <a:srgbClr val="828026"/>
    <a:srgbClr val="A28300"/>
  </p:clrMru>
</p:presentationPr>
</file>

<file path=ppt/tableStyles.xml><?xml version="1.0" encoding="utf-8"?>
<a:tblStyleLst xmlns:a="http://schemas.openxmlformats.org/drawingml/2006/main" def="{B301B821-A1FF-4177-AEE7-76D212191A09}">
  <a:tblStyle styleId="{B301B821-A1FF-4177-AEE7-76D212191A09}" styleName="Medium Style 9">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1"/>
          </a:solidFill>
        </a:fill>
      </a:tcStyle>
    </a:firstRow>
    <a:neCell>
      <a:tcStyle>
        <a:tcBdr/>
      </a:tcStyle>
    </a:neCell>
    <a:nwCell>
      <a:tcStyle>
        <a:tcBdr/>
      </a:tcStyle>
    </a:nwCell>
  </a:tblStyle>
  <a:tblStyle styleId="{9DCAF9ED-07DC-4A11-8D7F-57B35C25682E}" styleName="Medium Style 10">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2H>
      <a:tcStyle>
        <a:tcBdr/>
      </a:tcStyle>
    </a:band2H>
    <a:band1V>
      <a:tcStyle>
        <a:tcBdr/>
        <a:fill>
          <a:solidFill>
            <a:schemeClr val="accent2">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2"/>
          </a:solidFill>
        </a:fill>
      </a:tcStyle>
    </a:firstRow>
    <a:neCell>
      <a:tcStyle>
        <a:tcBdr/>
      </a:tcStyle>
    </a:neCell>
    <a:nwCell>
      <a:tcStyle>
        <a:tcBdr/>
      </a:tcStyle>
    </a:nwCell>
  </a:tblStyle>
  <a:tblStyle styleId="{793D81CF-94F2-401A-BA57-92F5A7B2D0C5}" styleName="Medium Style 8">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2H>
      <a:tcStyle>
        <a:tcBdr/>
      </a:tcStyle>
    </a:band2H>
    <a:band1V>
      <a:tcStyle>
        <a:tcBdr/>
        <a:fill>
          <a:solidFill>
            <a:schemeClr val="dk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dk1"/>
          </a:solidFill>
        </a:fill>
      </a:tcStyle>
    </a:firstRow>
    <a:neCell>
      <a:tcStyle>
        <a:tcBdr/>
      </a:tcStyle>
    </a:neCell>
    <a:nwCell>
      <a:tcStyle>
        <a:tcBdr/>
      </a:tcStyle>
    </a:nwCell>
  </a:tblStyle>
  <a:tblStyle styleId="{5FD0F851-EC5A-4D38-B0AD-8093EC10F338}" styleName="Light Style 6">
    <a:wholeTbl>
      <a:tcTxStyle>
        <a:fontRef idx="minor">
          <a:scrgbClr r="0" g="0" b="0"/>
        </a:fontRef>
        <a:schemeClr val="accent5"/>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seCell>
      <a:tcStyle>
        <a:tcBdr/>
      </a:tcStyle>
    </a:seCell>
    <a:swCell>
      <a:tcStyle>
        <a:tcBdr/>
      </a:tcStyle>
    </a:swCell>
    <a:firstRow>
      <a:tcTxStyle b="on"/>
      <a:tcStyle>
        <a:tcBdr>
          <a:bottom>
            <a:ln w="12700" cmpd="sng">
              <a:solidFill>
                <a:schemeClr val="accent5"/>
              </a:solidFill>
            </a:ln>
          </a:bottom>
        </a:tcBdr>
        <a:fill>
          <a:noFill/>
        </a:fill>
      </a:tcStyle>
    </a:firstRow>
    <a:neCell>
      <a:tcStyle>
        <a:tcBdr/>
      </a:tcStyle>
    </a:neCell>
    <a:nwCell>
      <a:tcStyle>
        <a:tcBdr/>
      </a:tcStyle>
    </a:nwCell>
  </a:tblStyle>
  <a:tblStyle styleId="{1FECB4D8-DB02-4DC6-A0A2-4F2EBAE1DC90}" styleName="Medium Style 11">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2H>
      <a:tcStyle>
        <a:tcBdr/>
      </a:tcStyle>
    </a:band2H>
    <a:band1V>
      <a:tcStyle>
        <a:tcBdr/>
        <a:fill>
          <a:solidFill>
            <a:schemeClr val="accent3">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3"/>
          </a:solidFill>
        </a:fill>
      </a:tcStyle>
    </a:firstRow>
    <a:neCell>
      <a:tcStyle>
        <a:tcBdr/>
      </a:tcStyle>
    </a:neCell>
    <a:nwCell>
      <a:tcStyle>
        <a:tcBdr/>
      </a:tcStyle>
    </a:nwCell>
  </a:tblStyle>
  <a:tblStyle styleId="{3B4B98B0-60AC-42C2-AFA5-B58CD77FA1E5}" styleName="Light Style 2">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seCell>
      <a:tcStyle>
        <a:tcBdr/>
      </a:tcStyle>
    </a:seCell>
    <a:swCell>
      <a:tcStyle>
        <a:tcBdr/>
      </a:tcStyle>
    </a:swCell>
    <a:firstRow>
      <a:tcTxStyle b="on"/>
      <a:tcStyle>
        <a:tcBdr>
          <a:bottom>
            <a:ln w="12700" cmpd="sng">
              <a:solidFill>
                <a:schemeClr val="accent1"/>
              </a:solidFill>
            </a:ln>
          </a:bottom>
        </a:tcBdr>
        <a:fill>
          <a:noFill/>
        </a:fill>
      </a:tcStyle>
    </a:firstRow>
    <a:neCell>
      <a:tcStyle>
        <a:tcBdr/>
      </a:tcStyle>
    </a:neCell>
    <a:nwCell>
      <a:tcStyle>
        <a:tcBdr/>
      </a:tcStyle>
    </a:nwCell>
  </a:tblStyle>
  <a:tblStyle styleId="{0E3FDE45-AF77-4B5C-9715-49D594BDF05E}" styleName="Light Style 3">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seCell>
      <a:tcStyle>
        <a:tcBdr/>
      </a:tcStyle>
    </a:seCell>
    <a:swCell>
      <a:tcStyle>
        <a:tcBdr/>
      </a:tcStyle>
    </a:swCell>
    <a:firstRow>
      <a:tcTxStyle b="on"/>
      <a:tcStyle>
        <a:tcBdr>
          <a:bottom>
            <a:ln w="12700" cmpd="sng">
              <a:solidFill>
                <a:schemeClr val="accent2"/>
              </a:solidFill>
            </a:ln>
          </a:bottom>
        </a:tcBdr>
        <a:fill>
          <a:noFill/>
        </a:fill>
      </a:tcStyle>
    </a:firstRow>
    <a:neCell>
      <a:tcStyle>
        <a:tcBdr/>
      </a:tcStyle>
    </a:neCell>
    <a:nwCell>
      <a:tcStyle>
        <a:tcBdr/>
      </a:tcStyle>
    </a:nwCell>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12" autoAdjust="0"/>
    <p:restoredTop sz="88034" autoAdjust="0"/>
  </p:normalViewPr>
  <p:slideViewPr>
    <p:cSldViewPr>
      <p:cViewPr varScale="1">
        <p:scale>
          <a:sx n="65" d="100"/>
          <a:sy n="65" d="100"/>
        </p:scale>
        <p:origin x="-146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
  <c:style val="26"/>
  <c:chart>
    <c:autoTitleDeleted val="1"/>
    <c:view3D>
      <c:rotX val="30"/>
      <c:perspective val="30"/>
    </c:view3D>
    <c:plotArea>
      <c:layout/>
      <c:pie3DChart>
        <c:varyColors val="1"/>
        <c:ser>
          <c:idx val="0"/>
          <c:order val="0"/>
          <c:dLbls>
            <c:dLbl>
              <c:idx val="0"/>
              <c:spPr>
                <a:effectLst>
                  <a:outerShdw blurRad="927100" dist="635000" dir="5400000" algn="ctr" rotWithShape="0">
                    <a:srgbClr val="000000">
                      <a:alpha val="45000"/>
                    </a:srgbClr>
                  </a:outerShdw>
                </a:effectLst>
              </c:spPr>
              <c:txPr>
                <a:bodyPr/>
                <a:lstStyle/>
                <a:p>
                  <a:pPr>
                    <a:defRPr sz="1800" b="1"/>
                  </a:pPr>
                  <a:endParaRPr lang="es-ES"/>
                </a:p>
              </c:txPr>
            </c:dLbl>
            <c:txPr>
              <a:bodyPr/>
              <a:lstStyle/>
              <a:p>
                <a:pPr>
                  <a:defRPr sz="1800" b="1"/>
                </a:pPr>
                <a:endParaRPr lang="es-ES"/>
              </a:p>
            </c:txPr>
            <c:showPercent val="1"/>
            <c:showLeaderLines val="1"/>
            <c:extLst>
              <c:ext xmlns:c15="http://schemas.microsoft.com/office/drawing/2012/chart" uri="{CE6537A1-D6FC-4f65-9D91-7224C49458BB}">
                <c15:layout/>
              </c:ext>
            </c:extLst>
          </c:dLbls>
          <c:cat>
            <c:strRef>
              <c:f>Hoja2!$C$7:$C$9</c:f>
              <c:strCache>
                <c:ptCount val="3"/>
                <c:pt idx="0">
                  <c:v>SI </c:v>
                </c:pt>
                <c:pt idx="1">
                  <c:v>NO </c:v>
                </c:pt>
                <c:pt idx="2">
                  <c:v>TAL VEZ</c:v>
                </c:pt>
              </c:strCache>
            </c:strRef>
          </c:cat>
          <c:val>
            <c:numRef>
              <c:f>Hoja2!$D$7:$D$9</c:f>
              <c:numCache>
                <c:formatCode>General</c:formatCode>
                <c:ptCount val="3"/>
                <c:pt idx="0">
                  <c:v>44</c:v>
                </c:pt>
                <c:pt idx="1">
                  <c:v>14</c:v>
                </c:pt>
                <c:pt idx="2">
                  <c:v>12</c:v>
                </c:pt>
              </c:numCache>
            </c:numRef>
          </c:val>
        </c:ser>
        <c:dLbls>
          <c:showPercent val="1"/>
        </c:dLbls>
      </c:pie3DChart>
    </c:plotArea>
    <c:legend>
      <c:legendPos val="r"/>
      <c:layout>
        <c:manualLayout>
          <c:xMode val="edge"/>
          <c:yMode val="edge"/>
          <c:x val="0.62527657002329362"/>
          <c:y val="0.14264952472981038"/>
          <c:w val="0.32390515931374952"/>
          <c:h val="0.55473778107342053"/>
        </c:manualLayout>
      </c:layout>
    </c:legend>
    <c:plotVisOnly val="1"/>
    <c:dispBlanksAs val="zero"/>
  </c:chart>
  <c:txPr>
    <a:bodyPr/>
    <a:lstStyle/>
    <a:p>
      <a:pPr>
        <a:defRPr sz="1800"/>
      </a:pPr>
      <a:endParaRPr lang="es-E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S"/>
  <c:style val="26"/>
  <c:chart>
    <c:autoTitleDeleted val="1"/>
    <c:view3D>
      <c:rotX val="30"/>
      <c:perspective val="30"/>
    </c:view3D>
    <c:plotArea>
      <c:layout/>
      <c:pie3DChart>
        <c:varyColors val="1"/>
        <c:ser>
          <c:idx val="0"/>
          <c:order val="0"/>
          <c:dLbls>
            <c:txPr>
              <a:bodyPr/>
              <a:lstStyle/>
              <a:p>
                <a:pPr>
                  <a:defRPr sz="2000" b="1"/>
                </a:pPr>
                <a:endParaRPr lang="es-ES"/>
              </a:p>
            </c:txPr>
            <c:showPercent val="1"/>
            <c:showLeaderLines val="1"/>
            <c:extLst>
              <c:ext xmlns:c15="http://schemas.microsoft.com/office/drawing/2012/chart" uri="{CE6537A1-D6FC-4f65-9D91-7224C49458BB}">
                <c15:layout/>
              </c:ext>
            </c:extLst>
          </c:dLbls>
          <c:cat>
            <c:strRef>
              <c:f>Hoja2!$C$15:$C$17</c:f>
              <c:strCache>
                <c:ptCount val="3"/>
                <c:pt idx="0">
                  <c:v>SI</c:v>
                </c:pt>
                <c:pt idx="1">
                  <c:v>NO</c:v>
                </c:pt>
                <c:pt idx="2">
                  <c:v>TAL VEZ</c:v>
                </c:pt>
              </c:strCache>
            </c:strRef>
          </c:cat>
          <c:val>
            <c:numRef>
              <c:f>Hoja2!$D$15:$D$17</c:f>
              <c:numCache>
                <c:formatCode>General</c:formatCode>
                <c:ptCount val="3"/>
                <c:pt idx="0">
                  <c:v>56</c:v>
                </c:pt>
                <c:pt idx="1">
                  <c:v>8</c:v>
                </c:pt>
                <c:pt idx="2">
                  <c:v>6</c:v>
                </c:pt>
              </c:numCache>
            </c:numRef>
          </c:val>
        </c:ser>
        <c:dLbls>
          <c:showPercent val="1"/>
        </c:dLbls>
      </c:pie3DChart>
    </c:plotArea>
    <c:legend>
      <c:legendPos val="r"/>
      <c:layout>
        <c:manualLayout>
          <c:xMode val="edge"/>
          <c:yMode val="edge"/>
          <c:x val="0.64615001092128277"/>
          <c:y val="0.12948561270969888"/>
          <c:w val="0.33575864917995596"/>
          <c:h val="0.67844567449495108"/>
        </c:manualLayout>
      </c:layout>
    </c:legend>
    <c:plotVisOnly val="1"/>
    <c:dispBlanksAs val="zero"/>
  </c:chart>
  <c:spPr>
    <a:effectLst>
      <a:outerShdw blurRad="76200" dir="18900000" sy="23000" kx="-1200000" algn="bl" rotWithShape="0">
        <a:prstClr val="black">
          <a:alpha val="20000"/>
        </a:prstClr>
      </a:outerShdw>
    </a:effectLst>
    <a:scene3d>
      <a:camera prst="orthographicFront"/>
      <a:lightRig rig="threePt" dir="t"/>
    </a:scene3d>
    <a:sp3d>
      <a:bevelT w="165100" prst="coolSlant"/>
    </a:sp3d>
  </c:spPr>
  <c:txPr>
    <a:bodyPr/>
    <a:lstStyle/>
    <a:p>
      <a:pPr>
        <a:defRPr sz="1800"/>
      </a:pPr>
      <a:endParaRPr lang="es-E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s-ES"/>
  <c:style val="34"/>
  <c:chart>
    <c:view3D>
      <c:rAngAx val="1"/>
    </c:view3D>
    <c:plotArea>
      <c:layout/>
      <c:bar3DChart>
        <c:barDir val="col"/>
        <c:grouping val="stacked"/>
        <c:ser>
          <c:idx val="0"/>
          <c:order val="0"/>
          <c:dPt>
            <c:idx val="0"/>
            <c:spPr>
              <a:solidFill>
                <a:srgbClr val="0070C0"/>
              </a:solidFill>
              <a:ln>
                <a:noFill/>
              </a:ln>
            </c:spPr>
          </c:dPt>
          <c:dPt>
            <c:idx val="1"/>
            <c:spPr>
              <a:solidFill>
                <a:srgbClr val="C00000"/>
              </a:solidFill>
            </c:spPr>
          </c:dPt>
          <c:dPt>
            <c:idx val="2"/>
            <c:spPr>
              <a:solidFill>
                <a:srgbClr val="92D050"/>
              </a:solidFill>
              <a:ln>
                <a:noFill/>
              </a:ln>
            </c:spPr>
          </c:dPt>
          <c:dLbls>
            <c:showVal val="1"/>
          </c:dLbls>
          <c:cat>
            <c:strRef>
              <c:f>Hoja2!$A$6:$A$8</c:f>
              <c:strCache>
                <c:ptCount val="3"/>
                <c:pt idx="0">
                  <c:v>UPS</c:v>
                </c:pt>
                <c:pt idx="1">
                  <c:v>Equipos</c:v>
                </c:pt>
                <c:pt idx="2">
                  <c:v>Restante</c:v>
                </c:pt>
              </c:strCache>
            </c:strRef>
          </c:cat>
          <c:val>
            <c:numRef>
              <c:f>Hoja2!$B$6:$B$8</c:f>
              <c:numCache>
                <c:formatCode>General</c:formatCode>
                <c:ptCount val="3"/>
                <c:pt idx="0">
                  <c:v>2000</c:v>
                </c:pt>
                <c:pt idx="1">
                  <c:v>1570</c:v>
                </c:pt>
                <c:pt idx="2">
                  <c:v>430</c:v>
                </c:pt>
              </c:numCache>
            </c:numRef>
          </c:val>
        </c:ser>
        <c:shape val="box"/>
        <c:axId val="33231616"/>
        <c:axId val="33233152"/>
        <c:axId val="0"/>
      </c:bar3DChart>
      <c:catAx>
        <c:axId val="33231616"/>
        <c:scaling>
          <c:orientation val="minMax"/>
        </c:scaling>
        <c:axPos val="b"/>
        <c:tickLblPos val="nextTo"/>
        <c:crossAx val="33233152"/>
        <c:crosses val="autoZero"/>
        <c:auto val="1"/>
        <c:lblAlgn val="ctr"/>
        <c:lblOffset val="100"/>
      </c:catAx>
      <c:valAx>
        <c:axId val="33233152"/>
        <c:scaling>
          <c:orientation val="minMax"/>
        </c:scaling>
        <c:axPos val="l"/>
        <c:majorGridlines/>
        <c:numFmt formatCode="General" sourceLinked="1"/>
        <c:tickLblPos val="nextTo"/>
        <c:crossAx val="33231616"/>
        <c:crosses val="autoZero"/>
        <c:crossBetween val="between"/>
      </c:valAx>
    </c:plotArea>
    <c:plotVisOnly val="1"/>
    <c:dispBlanksAs val="gap"/>
  </c:chart>
  <c:spPr>
    <a:effectLst>
      <a:outerShdw blurRad="76200" dir="18900000" sy="23000" kx="-1200000" algn="bl" rotWithShape="0">
        <a:prstClr val="black">
          <a:alpha val="20000"/>
        </a:prstClr>
      </a:outerShdw>
    </a:effectLst>
    <a:scene3d>
      <a:camera prst="orthographicFront"/>
      <a:lightRig rig="threePt" dir="t"/>
    </a:scene3d>
    <a:sp3d>
      <a:bevelT prst="angle"/>
    </a:sp3d>
  </c:spPr>
  <c:txPr>
    <a:bodyPr/>
    <a:lstStyle/>
    <a:p>
      <a:pPr>
        <a:defRPr sz="1800">
          <a:effectLst>
            <a:outerShdw blurRad="50800" dist="38100" algn="l" rotWithShape="0">
              <a:prstClr val="black">
                <a:alpha val="40000"/>
              </a:prstClr>
            </a:outerShdw>
          </a:effectLst>
        </a:defRPr>
      </a:pPr>
      <a:endParaRPr lang="es-ES"/>
    </a:p>
  </c:txPr>
  <c:externalData r:id="rId1"/>
</c:chartSpace>
</file>

<file path=ppt/diagrams/_rels/data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ata7.xml.rels><?xml version="1.0" encoding="UTF-8" standalone="yes"?>
<Relationships xmlns="http://schemas.openxmlformats.org/package/2006/relationships"><Relationship Id="rId1" Type="http://schemas.openxmlformats.org/officeDocument/2006/relationships/image" Target="../media/image2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A206BE-A3A6-40D6-B460-4F8E70C274B6}" type="doc">
      <dgm:prSet loTypeId="urn:microsoft.com/office/officeart/2005/8/layout/list1" loCatId="list" qsTypeId="urn:microsoft.com/office/officeart/2005/8/quickstyle/3d2" qsCatId="3D" csTypeId="urn:microsoft.com/office/officeart/2005/8/colors/colorful5" csCatId="colorful" phldr="1"/>
      <dgm:spPr/>
      <dgm:t>
        <a:bodyPr/>
        <a:lstStyle/>
        <a:p>
          <a:endParaRPr lang="es-ES"/>
        </a:p>
      </dgm:t>
    </dgm:pt>
    <dgm:pt modelId="{392FA606-DA01-40D5-A2B9-6FDF3003BFDC}">
      <dgm:prSet phldrT="[Texto]"/>
      <dgm:spPr>
        <a:gradFill rotWithShape="0">
          <a:gsLst>
            <a:gs pos="0">
              <a:schemeClr val="accent5">
                <a:hueOff val="0"/>
                <a:satOff val="0"/>
                <a:lumOff val="0"/>
                <a:shade val="45000"/>
                <a:satMod val="155000"/>
                <a:alpha val="36000"/>
              </a:schemeClr>
            </a:gs>
            <a:gs pos="60000">
              <a:schemeClr val="accent5">
                <a:hueOff val="0"/>
                <a:satOff val="0"/>
                <a:lumOff val="0"/>
                <a:shade val="95000"/>
                <a:satMod val="150000"/>
                <a:alpha val="58000"/>
              </a:schemeClr>
            </a:gs>
            <a:gs pos="100000">
              <a:schemeClr val="accent5">
                <a:hueOff val="0"/>
                <a:satOff val="0"/>
                <a:lumOff val="0"/>
                <a:tint val="87000"/>
                <a:satMod val="250000"/>
                <a:alpha val="82000"/>
              </a:schemeClr>
            </a:gs>
          </a:gsLst>
        </a:gradFill>
      </dgm:spPr>
      <dgm:t>
        <a:bodyPr/>
        <a:lstStyle/>
        <a:p>
          <a:r>
            <a:rPr lang="es-EC" b="1" dirty="0" smtClean="0"/>
            <a:t>1.  INTRODUCCIÓN</a:t>
          </a:r>
          <a:endParaRPr lang="es-ES" b="1" dirty="0"/>
        </a:p>
      </dgm:t>
    </dgm:pt>
    <dgm:pt modelId="{1794301E-8EF6-42A4-A4FF-96287A4BEE91}" type="parTrans" cxnId="{1DA995E3-1B3B-47B9-8CD0-84E3CDB7412F}">
      <dgm:prSet/>
      <dgm:spPr/>
      <dgm:t>
        <a:bodyPr/>
        <a:lstStyle/>
        <a:p>
          <a:endParaRPr lang="es-ES"/>
        </a:p>
      </dgm:t>
    </dgm:pt>
    <dgm:pt modelId="{A3C96C90-E093-4ED4-8FCF-6F663FE1197D}" type="sibTrans" cxnId="{1DA995E3-1B3B-47B9-8CD0-84E3CDB7412F}">
      <dgm:prSet/>
      <dgm:spPr/>
      <dgm:t>
        <a:bodyPr/>
        <a:lstStyle/>
        <a:p>
          <a:endParaRPr lang="es-ES"/>
        </a:p>
      </dgm:t>
    </dgm:pt>
    <dgm:pt modelId="{E509EC2F-AD7C-4D7B-B821-0E5399647A1A}">
      <dgm:prSet phldrT="[Texto]"/>
      <dgm:spPr>
        <a:gradFill rotWithShape="0">
          <a:gsLst>
            <a:gs pos="0">
              <a:schemeClr val="accent5">
                <a:hueOff val="-1673522"/>
                <a:satOff val="13698"/>
                <a:lumOff val="-2222"/>
                <a:shade val="45000"/>
                <a:satMod val="155000"/>
                <a:alpha val="52000"/>
              </a:schemeClr>
            </a:gs>
            <a:gs pos="60000">
              <a:schemeClr val="accent5">
                <a:hueOff val="-1673522"/>
                <a:satOff val="13698"/>
                <a:lumOff val="-2222"/>
                <a:shade val="95000"/>
                <a:satMod val="150000"/>
                <a:alpha val="34000"/>
              </a:schemeClr>
            </a:gs>
            <a:gs pos="100000">
              <a:schemeClr val="accent5">
                <a:hueOff val="-1673522"/>
                <a:satOff val="13698"/>
                <a:lumOff val="-2222"/>
                <a:alphaOff val="0"/>
                <a:tint val="87000"/>
                <a:satMod val="250000"/>
              </a:schemeClr>
            </a:gs>
          </a:gsLst>
        </a:gradFill>
      </dgm:spPr>
      <dgm:t>
        <a:bodyPr/>
        <a:lstStyle/>
        <a:p>
          <a:r>
            <a:rPr lang="es-EC" b="1" dirty="0" smtClean="0"/>
            <a:t>2. JUSTIFICACIÓN</a:t>
          </a:r>
          <a:endParaRPr lang="es-ES" b="1" dirty="0"/>
        </a:p>
      </dgm:t>
    </dgm:pt>
    <dgm:pt modelId="{670775DB-11C5-4FF5-A805-97D7E7921955}" type="parTrans" cxnId="{69050F50-DF06-4ADD-9E19-8841B92930D6}">
      <dgm:prSet/>
      <dgm:spPr/>
      <dgm:t>
        <a:bodyPr/>
        <a:lstStyle/>
        <a:p>
          <a:endParaRPr lang="es-ES"/>
        </a:p>
      </dgm:t>
    </dgm:pt>
    <dgm:pt modelId="{F5548290-2F3A-47B8-B930-3EF780BED5EF}" type="sibTrans" cxnId="{69050F50-DF06-4ADD-9E19-8841B92930D6}">
      <dgm:prSet/>
      <dgm:spPr/>
      <dgm:t>
        <a:bodyPr/>
        <a:lstStyle/>
        <a:p>
          <a:endParaRPr lang="es-ES"/>
        </a:p>
      </dgm:t>
    </dgm:pt>
    <dgm:pt modelId="{9761BDAB-AA56-4D3E-A2F0-5C11143CBACE}">
      <dgm:prSet phldrT="[Texto]"/>
      <dgm:spPr>
        <a:gradFill rotWithShape="0">
          <a:gsLst>
            <a:gs pos="0">
              <a:srgbClr val="828026">
                <a:alpha val="45000"/>
              </a:srgbClr>
            </a:gs>
            <a:gs pos="60000">
              <a:schemeClr val="accent5">
                <a:hueOff val="-3347044"/>
                <a:satOff val="27395"/>
                <a:lumOff val="-4444"/>
                <a:shade val="95000"/>
                <a:satMod val="150000"/>
                <a:alpha val="47000"/>
              </a:schemeClr>
            </a:gs>
            <a:gs pos="100000">
              <a:schemeClr val="accent5">
                <a:hueOff val="-3347044"/>
                <a:satOff val="27395"/>
                <a:lumOff val="-4444"/>
                <a:tint val="87000"/>
                <a:satMod val="250000"/>
                <a:alpha val="69000"/>
              </a:schemeClr>
            </a:gs>
          </a:gsLst>
          <a:lin ang="16200000" scaled="0"/>
        </a:gradFill>
      </dgm:spPr>
      <dgm:t>
        <a:bodyPr/>
        <a:lstStyle/>
        <a:p>
          <a:r>
            <a:rPr lang="es-EC" b="1" dirty="0" smtClean="0"/>
            <a:t>3.DEFINICIÓN DEL PROBLEMA   </a:t>
          </a:r>
          <a:endParaRPr lang="es-ES" b="1" dirty="0"/>
        </a:p>
      </dgm:t>
    </dgm:pt>
    <dgm:pt modelId="{D9DF4AB6-81DD-456F-86D9-990C93E22ED6}" type="parTrans" cxnId="{671EED87-2D40-4C7E-91E3-B395E34D940C}">
      <dgm:prSet/>
      <dgm:spPr/>
      <dgm:t>
        <a:bodyPr/>
        <a:lstStyle/>
        <a:p>
          <a:endParaRPr lang="es-ES"/>
        </a:p>
      </dgm:t>
    </dgm:pt>
    <dgm:pt modelId="{11502C26-7138-440C-AAD1-71E94B1F48BE}" type="sibTrans" cxnId="{671EED87-2D40-4C7E-91E3-B395E34D940C}">
      <dgm:prSet/>
      <dgm:spPr/>
      <dgm:t>
        <a:bodyPr/>
        <a:lstStyle/>
        <a:p>
          <a:endParaRPr lang="es-ES"/>
        </a:p>
      </dgm:t>
    </dgm:pt>
    <dgm:pt modelId="{006A86BA-16EE-45D0-89A6-6E2E5925E987}">
      <dgm:prSet phldrT="[Texto]"/>
      <dgm:spPr>
        <a:gradFill rotWithShape="0">
          <a:gsLst>
            <a:gs pos="0">
              <a:schemeClr val="accent6">
                <a:lumMod val="50000"/>
              </a:schemeClr>
            </a:gs>
            <a:gs pos="60000">
              <a:schemeClr val="accent6">
                <a:lumMod val="50000"/>
                <a:alpha val="63000"/>
              </a:schemeClr>
            </a:gs>
            <a:gs pos="100000">
              <a:schemeClr val="accent6">
                <a:lumMod val="50000"/>
                <a:alpha val="44000"/>
              </a:schemeClr>
            </a:gs>
          </a:gsLst>
        </a:gradFill>
      </dgm:spPr>
      <dgm:t>
        <a:bodyPr/>
        <a:lstStyle/>
        <a:p>
          <a:r>
            <a:rPr lang="es-EC" b="1" dirty="0" smtClean="0"/>
            <a:t>4.  OBJETIVOS</a:t>
          </a:r>
          <a:endParaRPr lang="es-ES" b="1" dirty="0"/>
        </a:p>
      </dgm:t>
    </dgm:pt>
    <dgm:pt modelId="{5563B47B-85A8-4154-96F2-FE80A416621C}" type="parTrans" cxnId="{BD55BE9F-6DEE-4D91-9B68-DE7CF966309E}">
      <dgm:prSet/>
      <dgm:spPr/>
      <dgm:t>
        <a:bodyPr/>
        <a:lstStyle/>
        <a:p>
          <a:endParaRPr lang="es-ES"/>
        </a:p>
      </dgm:t>
    </dgm:pt>
    <dgm:pt modelId="{89FF11B7-2CB4-4693-9CDB-ACBE598FEB36}" type="sibTrans" cxnId="{BD55BE9F-6DEE-4D91-9B68-DE7CF966309E}">
      <dgm:prSet/>
      <dgm:spPr/>
      <dgm:t>
        <a:bodyPr/>
        <a:lstStyle/>
        <a:p>
          <a:endParaRPr lang="es-ES"/>
        </a:p>
      </dgm:t>
    </dgm:pt>
    <dgm:pt modelId="{0E3E064D-2A2A-417F-87E1-0B1EA2A40819}" type="pres">
      <dgm:prSet presAssocID="{85A206BE-A3A6-40D6-B460-4F8E70C274B6}" presName="linear" presStyleCnt="0">
        <dgm:presLayoutVars>
          <dgm:dir/>
          <dgm:animLvl val="lvl"/>
          <dgm:resizeHandles val="exact"/>
        </dgm:presLayoutVars>
      </dgm:prSet>
      <dgm:spPr/>
      <dgm:t>
        <a:bodyPr/>
        <a:lstStyle/>
        <a:p>
          <a:endParaRPr lang="es-ES"/>
        </a:p>
      </dgm:t>
    </dgm:pt>
    <dgm:pt modelId="{E9E0ACB9-727D-4B5B-A1E1-4A7231F03A1A}" type="pres">
      <dgm:prSet presAssocID="{392FA606-DA01-40D5-A2B9-6FDF3003BFDC}" presName="parentLin" presStyleCnt="0"/>
      <dgm:spPr/>
    </dgm:pt>
    <dgm:pt modelId="{1B108ED2-83ED-480B-A9F7-55986D84BDD3}" type="pres">
      <dgm:prSet presAssocID="{392FA606-DA01-40D5-A2B9-6FDF3003BFDC}" presName="parentLeftMargin" presStyleLbl="node1" presStyleIdx="0" presStyleCnt="4"/>
      <dgm:spPr/>
      <dgm:t>
        <a:bodyPr/>
        <a:lstStyle/>
        <a:p>
          <a:endParaRPr lang="es-ES"/>
        </a:p>
      </dgm:t>
    </dgm:pt>
    <dgm:pt modelId="{AAB17D73-95A5-4129-BEE1-2837FE216E3A}" type="pres">
      <dgm:prSet presAssocID="{392FA606-DA01-40D5-A2B9-6FDF3003BFDC}" presName="parentText" presStyleLbl="node1" presStyleIdx="0" presStyleCnt="4">
        <dgm:presLayoutVars>
          <dgm:chMax val="0"/>
          <dgm:bulletEnabled val="1"/>
        </dgm:presLayoutVars>
      </dgm:prSet>
      <dgm:spPr/>
      <dgm:t>
        <a:bodyPr/>
        <a:lstStyle/>
        <a:p>
          <a:endParaRPr lang="es-ES"/>
        </a:p>
      </dgm:t>
    </dgm:pt>
    <dgm:pt modelId="{5A56A91E-41FD-4958-939F-9944A41F7A20}" type="pres">
      <dgm:prSet presAssocID="{392FA606-DA01-40D5-A2B9-6FDF3003BFDC}" presName="negativeSpace" presStyleCnt="0"/>
      <dgm:spPr/>
    </dgm:pt>
    <dgm:pt modelId="{E1FC3258-F54E-4374-9E63-CD20BEEAF408}" type="pres">
      <dgm:prSet presAssocID="{392FA606-DA01-40D5-A2B9-6FDF3003BFDC}" presName="childText" presStyleLbl="conFgAcc1" presStyleIdx="0" presStyleCnt="4">
        <dgm:presLayoutVars>
          <dgm:bulletEnabled val="1"/>
        </dgm:presLayoutVars>
      </dgm:prSet>
      <dgm:spPr>
        <a:solidFill>
          <a:schemeClr val="lt1">
            <a:hueOff val="0"/>
            <a:satOff val="0"/>
            <a:lumOff val="0"/>
            <a:alpha val="35000"/>
          </a:schemeClr>
        </a:solidFill>
      </dgm:spPr>
    </dgm:pt>
    <dgm:pt modelId="{D1CDCF65-1997-4E30-811B-AA6F7944CF2B}" type="pres">
      <dgm:prSet presAssocID="{A3C96C90-E093-4ED4-8FCF-6F663FE1197D}" presName="spaceBetweenRectangles" presStyleCnt="0"/>
      <dgm:spPr/>
    </dgm:pt>
    <dgm:pt modelId="{756D2E45-C5DD-4073-9686-165C60FAE024}" type="pres">
      <dgm:prSet presAssocID="{E509EC2F-AD7C-4D7B-B821-0E5399647A1A}" presName="parentLin" presStyleCnt="0"/>
      <dgm:spPr/>
    </dgm:pt>
    <dgm:pt modelId="{F16E2ECC-BB34-430E-A412-C465BE786973}" type="pres">
      <dgm:prSet presAssocID="{E509EC2F-AD7C-4D7B-B821-0E5399647A1A}" presName="parentLeftMargin" presStyleLbl="node1" presStyleIdx="0" presStyleCnt="4"/>
      <dgm:spPr/>
      <dgm:t>
        <a:bodyPr/>
        <a:lstStyle/>
        <a:p>
          <a:endParaRPr lang="es-ES"/>
        </a:p>
      </dgm:t>
    </dgm:pt>
    <dgm:pt modelId="{27AAB3D4-4324-4CF4-907C-C8F3903EA9F4}" type="pres">
      <dgm:prSet presAssocID="{E509EC2F-AD7C-4D7B-B821-0E5399647A1A}" presName="parentText" presStyleLbl="node1" presStyleIdx="1" presStyleCnt="4">
        <dgm:presLayoutVars>
          <dgm:chMax val="0"/>
          <dgm:bulletEnabled val="1"/>
        </dgm:presLayoutVars>
      </dgm:prSet>
      <dgm:spPr/>
      <dgm:t>
        <a:bodyPr/>
        <a:lstStyle/>
        <a:p>
          <a:endParaRPr lang="es-ES"/>
        </a:p>
      </dgm:t>
    </dgm:pt>
    <dgm:pt modelId="{DF902AB1-9962-41BE-8C30-30F679FD2BEF}" type="pres">
      <dgm:prSet presAssocID="{E509EC2F-AD7C-4D7B-B821-0E5399647A1A}" presName="negativeSpace" presStyleCnt="0"/>
      <dgm:spPr/>
    </dgm:pt>
    <dgm:pt modelId="{34B5B2FF-6D71-4228-940A-1E5FD9EE7F16}" type="pres">
      <dgm:prSet presAssocID="{E509EC2F-AD7C-4D7B-B821-0E5399647A1A}" presName="childText" presStyleLbl="conFgAcc1" presStyleIdx="1" presStyleCnt="4">
        <dgm:presLayoutVars>
          <dgm:bulletEnabled val="1"/>
        </dgm:presLayoutVars>
      </dgm:prSet>
      <dgm:spPr>
        <a:solidFill>
          <a:schemeClr val="lt1">
            <a:hueOff val="0"/>
            <a:satOff val="0"/>
            <a:lumOff val="0"/>
            <a:alpha val="35000"/>
          </a:schemeClr>
        </a:solidFill>
      </dgm:spPr>
    </dgm:pt>
    <dgm:pt modelId="{34A904B9-1DCE-46A5-8C4B-7096DD384509}" type="pres">
      <dgm:prSet presAssocID="{F5548290-2F3A-47B8-B930-3EF780BED5EF}" presName="spaceBetweenRectangles" presStyleCnt="0"/>
      <dgm:spPr/>
    </dgm:pt>
    <dgm:pt modelId="{F0BFA7BA-D020-4B78-A82D-925F70954B9C}" type="pres">
      <dgm:prSet presAssocID="{9761BDAB-AA56-4D3E-A2F0-5C11143CBACE}" presName="parentLin" presStyleCnt="0"/>
      <dgm:spPr/>
    </dgm:pt>
    <dgm:pt modelId="{CCE03616-2B22-423B-8D68-8651251EA3A2}" type="pres">
      <dgm:prSet presAssocID="{9761BDAB-AA56-4D3E-A2F0-5C11143CBACE}" presName="parentLeftMargin" presStyleLbl="node1" presStyleIdx="1" presStyleCnt="4"/>
      <dgm:spPr/>
      <dgm:t>
        <a:bodyPr/>
        <a:lstStyle/>
        <a:p>
          <a:endParaRPr lang="es-ES"/>
        </a:p>
      </dgm:t>
    </dgm:pt>
    <dgm:pt modelId="{B27257C5-56F4-4757-9F67-4EB4CD3F3263}" type="pres">
      <dgm:prSet presAssocID="{9761BDAB-AA56-4D3E-A2F0-5C11143CBACE}" presName="parentText" presStyleLbl="node1" presStyleIdx="2" presStyleCnt="4">
        <dgm:presLayoutVars>
          <dgm:chMax val="0"/>
          <dgm:bulletEnabled val="1"/>
        </dgm:presLayoutVars>
      </dgm:prSet>
      <dgm:spPr/>
      <dgm:t>
        <a:bodyPr/>
        <a:lstStyle/>
        <a:p>
          <a:endParaRPr lang="es-ES"/>
        </a:p>
      </dgm:t>
    </dgm:pt>
    <dgm:pt modelId="{61ED506A-8065-4AA8-A56C-C20018FC1C91}" type="pres">
      <dgm:prSet presAssocID="{9761BDAB-AA56-4D3E-A2F0-5C11143CBACE}" presName="negativeSpace" presStyleCnt="0"/>
      <dgm:spPr/>
    </dgm:pt>
    <dgm:pt modelId="{CA01055C-460B-45DB-AB1B-70E87E8CA351}" type="pres">
      <dgm:prSet presAssocID="{9761BDAB-AA56-4D3E-A2F0-5C11143CBACE}" presName="childText" presStyleLbl="conFgAcc1" presStyleIdx="2" presStyleCnt="4">
        <dgm:presLayoutVars>
          <dgm:bulletEnabled val="1"/>
        </dgm:presLayoutVars>
      </dgm:prSet>
      <dgm:spPr>
        <a:solidFill>
          <a:schemeClr val="lt1">
            <a:hueOff val="0"/>
            <a:satOff val="0"/>
            <a:lumOff val="0"/>
            <a:alpha val="35000"/>
          </a:schemeClr>
        </a:solidFill>
      </dgm:spPr>
      <dgm:t>
        <a:bodyPr/>
        <a:lstStyle/>
        <a:p>
          <a:endParaRPr lang="es-ES"/>
        </a:p>
      </dgm:t>
    </dgm:pt>
    <dgm:pt modelId="{FA6EDDB1-B7F0-4EF6-933E-44D96AD767CE}" type="pres">
      <dgm:prSet presAssocID="{11502C26-7138-440C-AAD1-71E94B1F48BE}" presName="spaceBetweenRectangles" presStyleCnt="0"/>
      <dgm:spPr/>
    </dgm:pt>
    <dgm:pt modelId="{CE38A884-8287-4AD9-836C-842B7198EB37}" type="pres">
      <dgm:prSet presAssocID="{006A86BA-16EE-45D0-89A6-6E2E5925E987}" presName="parentLin" presStyleCnt="0"/>
      <dgm:spPr/>
    </dgm:pt>
    <dgm:pt modelId="{CDBF70BA-491C-49C1-B68A-09B932788EE2}" type="pres">
      <dgm:prSet presAssocID="{006A86BA-16EE-45D0-89A6-6E2E5925E987}" presName="parentLeftMargin" presStyleLbl="node1" presStyleIdx="2" presStyleCnt="4"/>
      <dgm:spPr/>
      <dgm:t>
        <a:bodyPr/>
        <a:lstStyle/>
        <a:p>
          <a:endParaRPr lang="es-ES"/>
        </a:p>
      </dgm:t>
    </dgm:pt>
    <dgm:pt modelId="{6358713A-5F9C-4B79-8FAF-B8649A4A656E}" type="pres">
      <dgm:prSet presAssocID="{006A86BA-16EE-45D0-89A6-6E2E5925E987}" presName="parentText" presStyleLbl="node1" presStyleIdx="3" presStyleCnt="4">
        <dgm:presLayoutVars>
          <dgm:chMax val="0"/>
          <dgm:bulletEnabled val="1"/>
        </dgm:presLayoutVars>
      </dgm:prSet>
      <dgm:spPr/>
      <dgm:t>
        <a:bodyPr/>
        <a:lstStyle/>
        <a:p>
          <a:endParaRPr lang="es-ES"/>
        </a:p>
      </dgm:t>
    </dgm:pt>
    <dgm:pt modelId="{6CDA0EC7-39E6-4B5D-B554-AE36D0CA0FB1}" type="pres">
      <dgm:prSet presAssocID="{006A86BA-16EE-45D0-89A6-6E2E5925E987}" presName="negativeSpace" presStyleCnt="0"/>
      <dgm:spPr/>
    </dgm:pt>
    <dgm:pt modelId="{5A8D4274-761B-44CB-8E64-F7F9FAF2EA20}" type="pres">
      <dgm:prSet presAssocID="{006A86BA-16EE-45D0-89A6-6E2E5925E987}" presName="childText" presStyleLbl="conFgAcc1" presStyleIdx="3" presStyleCnt="4">
        <dgm:presLayoutVars>
          <dgm:bulletEnabled val="1"/>
        </dgm:presLayoutVars>
      </dgm:prSet>
      <dgm:spPr>
        <a:solidFill>
          <a:schemeClr val="lt1">
            <a:hueOff val="0"/>
            <a:satOff val="0"/>
            <a:lumOff val="0"/>
            <a:alpha val="35000"/>
          </a:schemeClr>
        </a:solidFill>
      </dgm:spPr>
    </dgm:pt>
  </dgm:ptLst>
  <dgm:cxnLst>
    <dgm:cxn modelId="{23E83358-09CA-4021-9A34-1E29EE3A636D}" type="presOf" srcId="{E509EC2F-AD7C-4D7B-B821-0E5399647A1A}" destId="{27AAB3D4-4324-4CF4-907C-C8F3903EA9F4}" srcOrd="1" destOrd="0" presId="urn:microsoft.com/office/officeart/2005/8/layout/list1"/>
    <dgm:cxn modelId="{0F283BDA-50D3-4592-956C-0DF7FAB5E2E1}" type="presOf" srcId="{85A206BE-A3A6-40D6-B460-4F8E70C274B6}" destId="{0E3E064D-2A2A-417F-87E1-0B1EA2A40819}" srcOrd="0" destOrd="0" presId="urn:microsoft.com/office/officeart/2005/8/layout/list1"/>
    <dgm:cxn modelId="{E7686C54-65E4-484D-AA66-DC39C8544668}" type="presOf" srcId="{9761BDAB-AA56-4D3E-A2F0-5C11143CBACE}" destId="{CCE03616-2B22-423B-8D68-8651251EA3A2}" srcOrd="0" destOrd="0" presId="urn:microsoft.com/office/officeart/2005/8/layout/list1"/>
    <dgm:cxn modelId="{BD55BE9F-6DEE-4D91-9B68-DE7CF966309E}" srcId="{85A206BE-A3A6-40D6-B460-4F8E70C274B6}" destId="{006A86BA-16EE-45D0-89A6-6E2E5925E987}" srcOrd="3" destOrd="0" parTransId="{5563B47B-85A8-4154-96F2-FE80A416621C}" sibTransId="{89FF11B7-2CB4-4693-9CDB-ACBE598FEB36}"/>
    <dgm:cxn modelId="{6885D280-C60C-4313-A5EB-4EB79849241E}" type="presOf" srcId="{E509EC2F-AD7C-4D7B-B821-0E5399647A1A}" destId="{F16E2ECC-BB34-430E-A412-C465BE786973}" srcOrd="0" destOrd="0" presId="urn:microsoft.com/office/officeart/2005/8/layout/list1"/>
    <dgm:cxn modelId="{1DA995E3-1B3B-47B9-8CD0-84E3CDB7412F}" srcId="{85A206BE-A3A6-40D6-B460-4F8E70C274B6}" destId="{392FA606-DA01-40D5-A2B9-6FDF3003BFDC}" srcOrd="0" destOrd="0" parTransId="{1794301E-8EF6-42A4-A4FF-96287A4BEE91}" sibTransId="{A3C96C90-E093-4ED4-8FCF-6F663FE1197D}"/>
    <dgm:cxn modelId="{671EED87-2D40-4C7E-91E3-B395E34D940C}" srcId="{85A206BE-A3A6-40D6-B460-4F8E70C274B6}" destId="{9761BDAB-AA56-4D3E-A2F0-5C11143CBACE}" srcOrd="2" destOrd="0" parTransId="{D9DF4AB6-81DD-456F-86D9-990C93E22ED6}" sibTransId="{11502C26-7138-440C-AAD1-71E94B1F48BE}"/>
    <dgm:cxn modelId="{C704166F-0122-42E0-9E30-8C6B22EBC18A}" type="presOf" srcId="{392FA606-DA01-40D5-A2B9-6FDF3003BFDC}" destId="{1B108ED2-83ED-480B-A9F7-55986D84BDD3}" srcOrd="0" destOrd="0" presId="urn:microsoft.com/office/officeart/2005/8/layout/list1"/>
    <dgm:cxn modelId="{36625FDC-FF07-4037-9877-68C1937FD647}" type="presOf" srcId="{9761BDAB-AA56-4D3E-A2F0-5C11143CBACE}" destId="{B27257C5-56F4-4757-9F67-4EB4CD3F3263}" srcOrd="1" destOrd="0" presId="urn:microsoft.com/office/officeart/2005/8/layout/list1"/>
    <dgm:cxn modelId="{6A3AE38F-FEA2-4E88-95F2-B19A0D27C92A}" type="presOf" srcId="{006A86BA-16EE-45D0-89A6-6E2E5925E987}" destId="{CDBF70BA-491C-49C1-B68A-09B932788EE2}" srcOrd="0" destOrd="0" presId="urn:microsoft.com/office/officeart/2005/8/layout/list1"/>
    <dgm:cxn modelId="{6855B6DE-6558-4196-822E-DA1E3E922937}" type="presOf" srcId="{392FA606-DA01-40D5-A2B9-6FDF3003BFDC}" destId="{AAB17D73-95A5-4129-BEE1-2837FE216E3A}" srcOrd="1" destOrd="0" presId="urn:microsoft.com/office/officeart/2005/8/layout/list1"/>
    <dgm:cxn modelId="{69050F50-DF06-4ADD-9E19-8841B92930D6}" srcId="{85A206BE-A3A6-40D6-B460-4F8E70C274B6}" destId="{E509EC2F-AD7C-4D7B-B821-0E5399647A1A}" srcOrd="1" destOrd="0" parTransId="{670775DB-11C5-4FF5-A805-97D7E7921955}" sibTransId="{F5548290-2F3A-47B8-B930-3EF780BED5EF}"/>
    <dgm:cxn modelId="{6880D585-1C00-4B0B-8B90-AAEBD3AC9E48}" type="presOf" srcId="{006A86BA-16EE-45D0-89A6-6E2E5925E987}" destId="{6358713A-5F9C-4B79-8FAF-B8649A4A656E}" srcOrd="1" destOrd="0" presId="urn:microsoft.com/office/officeart/2005/8/layout/list1"/>
    <dgm:cxn modelId="{2743AD71-2CFE-4519-B2AA-7088058D38F3}" type="presParOf" srcId="{0E3E064D-2A2A-417F-87E1-0B1EA2A40819}" destId="{E9E0ACB9-727D-4B5B-A1E1-4A7231F03A1A}" srcOrd="0" destOrd="0" presId="urn:microsoft.com/office/officeart/2005/8/layout/list1"/>
    <dgm:cxn modelId="{88D00D7A-113D-4A10-A732-7804B1FD0DCE}" type="presParOf" srcId="{E9E0ACB9-727D-4B5B-A1E1-4A7231F03A1A}" destId="{1B108ED2-83ED-480B-A9F7-55986D84BDD3}" srcOrd="0" destOrd="0" presId="urn:microsoft.com/office/officeart/2005/8/layout/list1"/>
    <dgm:cxn modelId="{6D0E1C08-546F-470C-B8D3-30560ED61C19}" type="presParOf" srcId="{E9E0ACB9-727D-4B5B-A1E1-4A7231F03A1A}" destId="{AAB17D73-95A5-4129-BEE1-2837FE216E3A}" srcOrd="1" destOrd="0" presId="urn:microsoft.com/office/officeart/2005/8/layout/list1"/>
    <dgm:cxn modelId="{0895AA13-A994-4F09-905A-07A70940CAB7}" type="presParOf" srcId="{0E3E064D-2A2A-417F-87E1-0B1EA2A40819}" destId="{5A56A91E-41FD-4958-939F-9944A41F7A20}" srcOrd="1" destOrd="0" presId="urn:microsoft.com/office/officeart/2005/8/layout/list1"/>
    <dgm:cxn modelId="{57863F32-6B2A-42E1-A8D6-5FECA6685F81}" type="presParOf" srcId="{0E3E064D-2A2A-417F-87E1-0B1EA2A40819}" destId="{E1FC3258-F54E-4374-9E63-CD20BEEAF408}" srcOrd="2" destOrd="0" presId="urn:microsoft.com/office/officeart/2005/8/layout/list1"/>
    <dgm:cxn modelId="{F422439E-9EF1-4939-B25E-BC9FA7020C0D}" type="presParOf" srcId="{0E3E064D-2A2A-417F-87E1-0B1EA2A40819}" destId="{D1CDCF65-1997-4E30-811B-AA6F7944CF2B}" srcOrd="3" destOrd="0" presId="urn:microsoft.com/office/officeart/2005/8/layout/list1"/>
    <dgm:cxn modelId="{BF44E71E-1EB9-426C-85C0-764452D44037}" type="presParOf" srcId="{0E3E064D-2A2A-417F-87E1-0B1EA2A40819}" destId="{756D2E45-C5DD-4073-9686-165C60FAE024}" srcOrd="4" destOrd="0" presId="urn:microsoft.com/office/officeart/2005/8/layout/list1"/>
    <dgm:cxn modelId="{8C8600ED-9E9A-446A-8A30-BC7FC9DF8DD6}" type="presParOf" srcId="{756D2E45-C5DD-4073-9686-165C60FAE024}" destId="{F16E2ECC-BB34-430E-A412-C465BE786973}" srcOrd="0" destOrd="0" presId="urn:microsoft.com/office/officeart/2005/8/layout/list1"/>
    <dgm:cxn modelId="{F3E7FA99-194C-416B-9635-67516C6041E5}" type="presParOf" srcId="{756D2E45-C5DD-4073-9686-165C60FAE024}" destId="{27AAB3D4-4324-4CF4-907C-C8F3903EA9F4}" srcOrd="1" destOrd="0" presId="urn:microsoft.com/office/officeart/2005/8/layout/list1"/>
    <dgm:cxn modelId="{723701AB-29DE-4964-96F2-F6B5E0AF374A}" type="presParOf" srcId="{0E3E064D-2A2A-417F-87E1-0B1EA2A40819}" destId="{DF902AB1-9962-41BE-8C30-30F679FD2BEF}" srcOrd="5" destOrd="0" presId="urn:microsoft.com/office/officeart/2005/8/layout/list1"/>
    <dgm:cxn modelId="{650D5EDD-E06D-4F10-95C2-2D9CF63EF19C}" type="presParOf" srcId="{0E3E064D-2A2A-417F-87E1-0B1EA2A40819}" destId="{34B5B2FF-6D71-4228-940A-1E5FD9EE7F16}" srcOrd="6" destOrd="0" presId="urn:microsoft.com/office/officeart/2005/8/layout/list1"/>
    <dgm:cxn modelId="{F57449CE-CF3C-43C6-9D78-ED8382617031}" type="presParOf" srcId="{0E3E064D-2A2A-417F-87E1-0B1EA2A40819}" destId="{34A904B9-1DCE-46A5-8C4B-7096DD384509}" srcOrd="7" destOrd="0" presId="urn:microsoft.com/office/officeart/2005/8/layout/list1"/>
    <dgm:cxn modelId="{C1E970F4-5DC0-4987-BBE9-394918B7A01A}" type="presParOf" srcId="{0E3E064D-2A2A-417F-87E1-0B1EA2A40819}" destId="{F0BFA7BA-D020-4B78-A82D-925F70954B9C}" srcOrd="8" destOrd="0" presId="urn:microsoft.com/office/officeart/2005/8/layout/list1"/>
    <dgm:cxn modelId="{3AE6DC6F-7EEC-407F-B83F-0366457E4DF0}" type="presParOf" srcId="{F0BFA7BA-D020-4B78-A82D-925F70954B9C}" destId="{CCE03616-2B22-423B-8D68-8651251EA3A2}" srcOrd="0" destOrd="0" presId="urn:microsoft.com/office/officeart/2005/8/layout/list1"/>
    <dgm:cxn modelId="{B1582223-98B8-468E-B8B2-F9D095FCDEAB}" type="presParOf" srcId="{F0BFA7BA-D020-4B78-A82D-925F70954B9C}" destId="{B27257C5-56F4-4757-9F67-4EB4CD3F3263}" srcOrd="1" destOrd="0" presId="urn:microsoft.com/office/officeart/2005/8/layout/list1"/>
    <dgm:cxn modelId="{9D775B6D-090F-4DF0-8BBB-08407D759278}" type="presParOf" srcId="{0E3E064D-2A2A-417F-87E1-0B1EA2A40819}" destId="{61ED506A-8065-4AA8-A56C-C20018FC1C91}" srcOrd="9" destOrd="0" presId="urn:microsoft.com/office/officeart/2005/8/layout/list1"/>
    <dgm:cxn modelId="{36292253-1086-4767-B886-0425B729EC7E}" type="presParOf" srcId="{0E3E064D-2A2A-417F-87E1-0B1EA2A40819}" destId="{CA01055C-460B-45DB-AB1B-70E87E8CA351}" srcOrd="10" destOrd="0" presId="urn:microsoft.com/office/officeart/2005/8/layout/list1"/>
    <dgm:cxn modelId="{44CD43D2-981D-4A70-B5CB-04DBEC394E3E}" type="presParOf" srcId="{0E3E064D-2A2A-417F-87E1-0B1EA2A40819}" destId="{FA6EDDB1-B7F0-4EF6-933E-44D96AD767CE}" srcOrd="11" destOrd="0" presId="urn:microsoft.com/office/officeart/2005/8/layout/list1"/>
    <dgm:cxn modelId="{58E9D205-727A-4030-8526-43D1E7C457AC}" type="presParOf" srcId="{0E3E064D-2A2A-417F-87E1-0B1EA2A40819}" destId="{CE38A884-8287-4AD9-836C-842B7198EB37}" srcOrd="12" destOrd="0" presId="urn:microsoft.com/office/officeart/2005/8/layout/list1"/>
    <dgm:cxn modelId="{FB9FEC09-91C0-4470-B999-C39865EAAB0F}" type="presParOf" srcId="{CE38A884-8287-4AD9-836C-842B7198EB37}" destId="{CDBF70BA-491C-49C1-B68A-09B932788EE2}" srcOrd="0" destOrd="0" presId="urn:microsoft.com/office/officeart/2005/8/layout/list1"/>
    <dgm:cxn modelId="{8CEC2685-CE42-4911-8E0F-241B61BFDE47}" type="presParOf" srcId="{CE38A884-8287-4AD9-836C-842B7198EB37}" destId="{6358713A-5F9C-4B79-8FAF-B8649A4A656E}" srcOrd="1" destOrd="0" presId="urn:microsoft.com/office/officeart/2005/8/layout/list1"/>
    <dgm:cxn modelId="{A04A9AAF-B419-4664-B445-5C670529DBBC}" type="presParOf" srcId="{0E3E064D-2A2A-417F-87E1-0B1EA2A40819}" destId="{6CDA0EC7-39E6-4B5D-B554-AE36D0CA0FB1}" srcOrd="13" destOrd="0" presId="urn:microsoft.com/office/officeart/2005/8/layout/list1"/>
    <dgm:cxn modelId="{5FF53D64-76BA-444A-95DB-670B3F408AE3}" type="presParOf" srcId="{0E3E064D-2A2A-417F-87E1-0B1EA2A40819}" destId="{5A8D4274-761B-44CB-8E64-F7F9FAF2EA20}" srcOrd="14" destOrd="0" presId="urn:microsoft.com/office/officeart/2005/8/layout/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C619A9D-9E02-4AF4-BE0F-3D8182F2788E}" type="doc">
      <dgm:prSet loTypeId="urn:microsoft.com/office/officeart/2005/8/layout/radial5" loCatId="relationship" qsTypeId="urn:microsoft.com/office/officeart/2005/8/quickstyle/3d1" qsCatId="3D" csTypeId="urn:microsoft.com/office/officeart/2005/8/colors/colorful5" csCatId="colorful" phldr="1"/>
      <dgm:spPr/>
      <dgm:t>
        <a:bodyPr/>
        <a:lstStyle/>
        <a:p>
          <a:endParaRPr lang="es-ES"/>
        </a:p>
      </dgm:t>
    </dgm:pt>
    <dgm:pt modelId="{5F50AE20-A5BA-4BE9-BF9F-BC82E2F0A422}">
      <dgm:prSet phldrT="[Texto]"/>
      <dgm:spPr/>
      <dgm:t>
        <a:bodyPr/>
        <a:lstStyle/>
        <a:p>
          <a:r>
            <a:rPr lang="es-EC" b="1" dirty="0" smtClean="0"/>
            <a:t>Instalación de UPS</a:t>
          </a:r>
          <a:endParaRPr lang="es-ES" b="1" dirty="0"/>
        </a:p>
      </dgm:t>
    </dgm:pt>
    <dgm:pt modelId="{54D6B48E-BEDE-49A1-854D-A35810602B5E}" type="parTrans" cxnId="{03A54DF6-D9D8-49EF-AFC1-43194903E1BD}">
      <dgm:prSet/>
      <dgm:spPr/>
      <dgm:t>
        <a:bodyPr/>
        <a:lstStyle/>
        <a:p>
          <a:endParaRPr lang="es-ES"/>
        </a:p>
      </dgm:t>
    </dgm:pt>
    <dgm:pt modelId="{01F12703-D481-454B-91D5-8C40775C8DD3}" type="sibTrans" cxnId="{03A54DF6-D9D8-49EF-AFC1-43194903E1BD}">
      <dgm:prSet/>
      <dgm:spPr/>
      <dgm:t>
        <a:bodyPr/>
        <a:lstStyle/>
        <a:p>
          <a:endParaRPr lang="es-ES"/>
        </a:p>
      </dgm:t>
    </dgm:pt>
    <dgm:pt modelId="{5EA11C60-57A5-449C-883C-3532780F5CC5}">
      <dgm:prSet phldrT="[Texto]"/>
      <dgm:spPr/>
      <dgm:t>
        <a:bodyPr/>
        <a:lstStyle/>
        <a:p>
          <a:r>
            <a:rPr lang="es-EC" b="1" dirty="0" smtClean="0"/>
            <a:t>Recursos Humanos</a:t>
          </a:r>
          <a:endParaRPr lang="es-ES" b="1" dirty="0"/>
        </a:p>
      </dgm:t>
    </dgm:pt>
    <dgm:pt modelId="{B2CAB099-7741-45DE-A9EF-1E1E2EA5A20E}" type="parTrans" cxnId="{9C78EAEC-AA36-49C4-A84A-25F7A9E67197}">
      <dgm:prSet/>
      <dgm:spPr/>
      <dgm:t>
        <a:bodyPr/>
        <a:lstStyle/>
        <a:p>
          <a:endParaRPr lang="es-ES"/>
        </a:p>
      </dgm:t>
    </dgm:pt>
    <dgm:pt modelId="{425CE538-B9F6-47E7-AB91-1CE035A21B90}" type="sibTrans" cxnId="{9C78EAEC-AA36-49C4-A84A-25F7A9E67197}">
      <dgm:prSet/>
      <dgm:spPr/>
      <dgm:t>
        <a:bodyPr/>
        <a:lstStyle/>
        <a:p>
          <a:endParaRPr lang="es-ES"/>
        </a:p>
      </dgm:t>
    </dgm:pt>
    <dgm:pt modelId="{8E9DC411-D772-4D3F-A6AF-5E2047A600B9}">
      <dgm:prSet phldrT="[Texto]"/>
      <dgm:spPr/>
      <dgm:t>
        <a:bodyPr/>
        <a:lstStyle/>
        <a:p>
          <a:r>
            <a:rPr lang="es-EC" b="1" dirty="0" smtClean="0"/>
            <a:t>Factibilidad</a:t>
          </a:r>
          <a:r>
            <a:rPr lang="es-EC" b="1" baseline="0" dirty="0" smtClean="0"/>
            <a:t> </a:t>
          </a:r>
        </a:p>
        <a:p>
          <a:r>
            <a:rPr lang="es-EC" b="1" baseline="0" dirty="0" smtClean="0"/>
            <a:t>Técnica</a:t>
          </a:r>
          <a:endParaRPr lang="es-ES" b="1" dirty="0"/>
        </a:p>
      </dgm:t>
    </dgm:pt>
    <dgm:pt modelId="{FD07858F-02B3-4693-BB08-DE10BB1D6077}" type="parTrans" cxnId="{86F8FC5D-EF2B-4E1A-863E-3858A34AC11E}">
      <dgm:prSet/>
      <dgm:spPr/>
      <dgm:t>
        <a:bodyPr/>
        <a:lstStyle/>
        <a:p>
          <a:endParaRPr lang="es-ES"/>
        </a:p>
      </dgm:t>
    </dgm:pt>
    <dgm:pt modelId="{55B879CC-87E4-4739-930B-CB867BBE9018}" type="sibTrans" cxnId="{86F8FC5D-EF2B-4E1A-863E-3858A34AC11E}">
      <dgm:prSet/>
      <dgm:spPr/>
      <dgm:t>
        <a:bodyPr/>
        <a:lstStyle/>
        <a:p>
          <a:endParaRPr lang="es-ES"/>
        </a:p>
      </dgm:t>
    </dgm:pt>
    <dgm:pt modelId="{6EF19CD5-C03B-4042-B500-C3BD56D569AC}">
      <dgm:prSet phldrT="[Texto]"/>
      <dgm:spPr/>
      <dgm:t>
        <a:bodyPr/>
        <a:lstStyle/>
        <a:p>
          <a:r>
            <a:rPr lang="es-EC" b="1" dirty="0" smtClean="0"/>
            <a:t>Factibilidad</a:t>
          </a:r>
        </a:p>
        <a:p>
          <a:r>
            <a:rPr lang="es-EC" b="1" dirty="0" smtClean="0"/>
            <a:t>Operacional</a:t>
          </a:r>
          <a:endParaRPr lang="es-ES" b="1" dirty="0"/>
        </a:p>
      </dgm:t>
    </dgm:pt>
    <dgm:pt modelId="{56854E38-7377-41F7-AEE0-DC0DE223CEDD}" type="parTrans" cxnId="{6B5CAADE-EF8E-4AB7-922B-68C02BF3AC1B}">
      <dgm:prSet/>
      <dgm:spPr/>
      <dgm:t>
        <a:bodyPr/>
        <a:lstStyle/>
        <a:p>
          <a:endParaRPr lang="es-ES"/>
        </a:p>
      </dgm:t>
    </dgm:pt>
    <dgm:pt modelId="{85AED16D-1E25-40C6-93B9-5FBAEDFD9B48}" type="sibTrans" cxnId="{6B5CAADE-EF8E-4AB7-922B-68C02BF3AC1B}">
      <dgm:prSet/>
      <dgm:spPr/>
      <dgm:t>
        <a:bodyPr/>
        <a:lstStyle/>
        <a:p>
          <a:endParaRPr lang="es-ES"/>
        </a:p>
      </dgm:t>
    </dgm:pt>
    <dgm:pt modelId="{08AFF28A-6BE7-47D2-9DC3-7C60F460AAD9}">
      <dgm:prSet phldrT="[Texto]"/>
      <dgm:spPr/>
      <dgm:t>
        <a:bodyPr/>
        <a:lstStyle/>
        <a:p>
          <a:r>
            <a:rPr lang="es-EC" b="1" dirty="0" smtClean="0"/>
            <a:t>Factibilidad Económica</a:t>
          </a:r>
          <a:endParaRPr lang="es-ES" b="1" dirty="0"/>
        </a:p>
      </dgm:t>
    </dgm:pt>
    <dgm:pt modelId="{1914F570-91D1-45F8-A0EE-51C26094D4A0}" type="parTrans" cxnId="{70252D56-2E8A-4421-8AD0-454189E5D298}">
      <dgm:prSet/>
      <dgm:spPr/>
      <dgm:t>
        <a:bodyPr/>
        <a:lstStyle/>
        <a:p>
          <a:endParaRPr lang="es-ES"/>
        </a:p>
      </dgm:t>
    </dgm:pt>
    <dgm:pt modelId="{EEA9A546-E3CA-4090-B493-3DE1226BDD22}" type="sibTrans" cxnId="{70252D56-2E8A-4421-8AD0-454189E5D298}">
      <dgm:prSet/>
      <dgm:spPr/>
      <dgm:t>
        <a:bodyPr/>
        <a:lstStyle/>
        <a:p>
          <a:endParaRPr lang="es-ES"/>
        </a:p>
      </dgm:t>
    </dgm:pt>
    <dgm:pt modelId="{0BB70862-01BE-49A7-871A-1EA9B49986FA}" type="pres">
      <dgm:prSet presAssocID="{8C619A9D-9E02-4AF4-BE0F-3D8182F2788E}" presName="Name0" presStyleCnt="0">
        <dgm:presLayoutVars>
          <dgm:chMax val="1"/>
          <dgm:dir/>
          <dgm:animLvl val="ctr"/>
          <dgm:resizeHandles val="exact"/>
        </dgm:presLayoutVars>
      </dgm:prSet>
      <dgm:spPr/>
      <dgm:t>
        <a:bodyPr/>
        <a:lstStyle/>
        <a:p>
          <a:endParaRPr lang="es-ES"/>
        </a:p>
      </dgm:t>
    </dgm:pt>
    <dgm:pt modelId="{74BBE98A-2B7D-477A-B405-4AE7EDCE5652}" type="pres">
      <dgm:prSet presAssocID="{5F50AE20-A5BA-4BE9-BF9F-BC82E2F0A422}" presName="centerShape" presStyleLbl="node0" presStyleIdx="0" presStyleCnt="1" custScaleX="121637" custScaleY="118538"/>
      <dgm:spPr/>
      <dgm:t>
        <a:bodyPr/>
        <a:lstStyle/>
        <a:p>
          <a:endParaRPr lang="es-ES"/>
        </a:p>
      </dgm:t>
    </dgm:pt>
    <dgm:pt modelId="{4CD4C94D-A2A9-4384-A70A-2BB45B0D8886}" type="pres">
      <dgm:prSet presAssocID="{B2CAB099-7741-45DE-A9EF-1E1E2EA5A20E}" presName="parTrans" presStyleLbl="sibTrans2D1" presStyleIdx="0" presStyleCnt="4"/>
      <dgm:spPr/>
      <dgm:t>
        <a:bodyPr/>
        <a:lstStyle/>
        <a:p>
          <a:endParaRPr lang="es-ES"/>
        </a:p>
      </dgm:t>
    </dgm:pt>
    <dgm:pt modelId="{DDE7C7DA-F9FE-40A0-A8D0-10E29FCAC52C}" type="pres">
      <dgm:prSet presAssocID="{B2CAB099-7741-45DE-A9EF-1E1E2EA5A20E}" presName="connectorText" presStyleLbl="sibTrans2D1" presStyleIdx="0" presStyleCnt="4"/>
      <dgm:spPr/>
      <dgm:t>
        <a:bodyPr/>
        <a:lstStyle/>
        <a:p>
          <a:endParaRPr lang="es-ES"/>
        </a:p>
      </dgm:t>
    </dgm:pt>
    <dgm:pt modelId="{1DE50544-38D1-4C6E-8D88-C1EFE63C7FE8}" type="pres">
      <dgm:prSet presAssocID="{5EA11C60-57A5-449C-883C-3532780F5CC5}" presName="node" presStyleLbl="node1" presStyleIdx="0" presStyleCnt="4">
        <dgm:presLayoutVars>
          <dgm:bulletEnabled val="1"/>
        </dgm:presLayoutVars>
      </dgm:prSet>
      <dgm:spPr/>
      <dgm:t>
        <a:bodyPr/>
        <a:lstStyle/>
        <a:p>
          <a:endParaRPr lang="es-ES"/>
        </a:p>
      </dgm:t>
    </dgm:pt>
    <dgm:pt modelId="{4A448B75-757F-4244-B7A1-864F2C1ED4C5}" type="pres">
      <dgm:prSet presAssocID="{1914F570-91D1-45F8-A0EE-51C26094D4A0}" presName="parTrans" presStyleLbl="sibTrans2D1" presStyleIdx="1" presStyleCnt="4"/>
      <dgm:spPr/>
      <dgm:t>
        <a:bodyPr/>
        <a:lstStyle/>
        <a:p>
          <a:endParaRPr lang="es-ES"/>
        </a:p>
      </dgm:t>
    </dgm:pt>
    <dgm:pt modelId="{1775914C-CC0C-4E57-A743-DEED44E723FC}" type="pres">
      <dgm:prSet presAssocID="{1914F570-91D1-45F8-A0EE-51C26094D4A0}" presName="connectorText" presStyleLbl="sibTrans2D1" presStyleIdx="1" presStyleCnt="4"/>
      <dgm:spPr/>
      <dgm:t>
        <a:bodyPr/>
        <a:lstStyle/>
        <a:p>
          <a:endParaRPr lang="es-ES"/>
        </a:p>
      </dgm:t>
    </dgm:pt>
    <dgm:pt modelId="{618FA396-496E-4701-8D08-7F94D4803200}" type="pres">
      <dgm:prSet presAssocID="{08AFF28A-6BE7-47D2-9DC3-7C60F460AAD9}" presName="node" presStyleLbl="node1" presStyleIdx="1" presStyleCnt="4">
        <dgm:presLayoutVars>
          <dgm:bulletEnabled val="1"/>
        </dgm:presLayoutVars>
      </dgm:prSet>
      <dgm:spPr/>
      <dgm:t>
        <a:bodyPr/>
        <a:lstStyle/>
        <a:p>
          <a:endParaRPr lang="es-ES"/>
        </a:p>
      </dgm:t>
    </dgm:pt>
    <dgm:pt modelId="{0E1B7BB0-0A5C-448E-9C3D-E8E6EDE846A6}" type="pres">
      <dgm:prSet presAssocID="{FD07858F-02B3-4693-BB08-DE10BB1D6077}" presName="parTrans" presStyleLbl="sibTrans2D1" presStyleIdx="2" presStyleCnt="4"/>
      <dgm:spPr/>
      <dgm:t>
        <a:bodyPr/>
        <a:lstStyle/>
        <a:p>
          <a:endParaRPr lang="es-ES"/>
        </a:p>
      </dgm:t>
    </dgm:pt>
    <dgm:pt modelId="{BCC13D58-F99B-4C16-8B4F-BAD41DE19743}" type="pres">
      <dgm:prSet presAssocID="{FD07858F-02B3-4693-BB08-DE10BB1D6077}" presName="connectorText" presStyleLbl="sibTrans2D1" presStyleIdx="2" presStyleCnt="4"/>
      <dgm:spPr/>
      <dgm:t>
        <a:bodyPr/>
        <a:lstStyle/>
        <a:p>
          <a:endParaRPr lang="es-ES"/>
        </a:p>
      </dgm:t>
    </dgm:pt>
    <dgm:pt modelId="{C4A481DD-E4CA-446A-9D60-FB8A0425DD02}" type="pres">
      <dgm:prSet presAssocID="{8E9DC411-D772-4D3F-A6AF-5E2047A600B9}" presName="node" presStyleLbl="node1" presStyleIdx="2" presStyleCnt="4" custRadScaleRad="101069" custRadScaleInc="283">
        <dgm:presLayoutVars>
          <dgm:bulletEnabled val="1"/>
        </dgm:presLayoutVars>
      </dgm:prSet>
      <dgm:spPr/>
      <dgm:t>
        <a:bodyPr/>
        <a:lstStyle/>
        <a:p>
          <a:endParaRPr lang="es-ES"/>
        </a:p>
      </dgm:t>
    </dgm:pt>
    <dgm:pt modelId="{0DC8B3F8-D308-4A5D-850D-A21D31145061}" type="pres">
      <dgm:prSet presAssocID="{56854E38-7377-41F7-AEE0-DC0DE223CEDD}" presName="parTrans" presStyleLbl="sibTrans2D1" presStyleIdx="3" presStyleCnt="4"/>
      <dgm:spPr/>
      <dgm:t>
        <a:bodyPr/>
        <a:lstStyle/>
        <a:p>
          <a:endParaRPr lang="es-ES"/>
        </a:p>
      </dgm:t>
    </dgm:pt>
    <dgm:pt modelId="{3AE70DE7-D86B-43AD-BA7B-58ACB4C97412}" type="pres">
      <dgm:prSet presAssocID="{56854E38-7377-41F7-AEE0-DC0DE223CEDD}" presName="connectorText" presStyleLbl="sibTrans2D1" presStyleIdx="3" presStyleCnt="4"/>
      <dgm:spPr/>
      <dgm:t>
        <a:bodyPr/>
        <a:lstStyle/>
        <a:p>
          <a:endParaRPr lang="es-ES"/>
        </a:p>
      </dgm:t>
    </dgm:pt>
    <dgm:pt modelId="{D339EFA6-EF70-4B5D-A936-58BC6DA29785}" type="pres">
      <dgm:prSet presAssocID="{6EF19CD5-C03B-4042-B500-C3BD56D569AC}" presName="node" presStyleLbl="node1" presStyleIdx="3" presStyleCnt="4">
        <dgm:presLayoutVars>
          <dgm:bulletEnabled val="1"/>
        </dgm:presLayoutVars>
      </dgm:prSet>
      <dgm:spPr/>
      <dgm:t>
        <a:bodyPr/>
        <a:lstStyle/>
        <a:p>
          <a:endParaRPr lang="es-ES"/>
        </a:p>
      </dgm:t>
    </dgm:pt>
  </dgm:ptLst>
  <dgm:cxnLst>
    <dgm:cxn modelId="{6B5CAADE-EF8E-4AB7-922B-68C02BF3AC1B}" srcId="{5F50AE20-A5BA-4BE9-BF9F-BC82E2F0A422}" destId="{6EF19CD5-C03B-4042-B500-C3BD56D569AC}" srcOrd="3" destOrd="0" parTransId="{56854E38-7377-41F7-AEE0-DC0DE223CEDD}" sibTransId="{85AED16D-1E25-40C6-93B9-5FBAEDFD9B48}"/>
    <dgm:cxn modelId="{70252D56-2E8A-4421-8AD0-454189E5D298}" srcId="{5F50AE20-A5BA-4BE9-BF9F-BC82E2F0A422}" destId="{08AFF28A-6BE7-47D2-9DC3-7C60F460AAD9}" srcOrd="1" destOrd="0" parTransId="{1914F570-91D1-45F8-A0EE-51C26094D4A0}" sibTransId="{EEA9A546-E3CA-4090-B493-3DE1226BDD22}"/>
    <dgm:cxn modelId="{B2F6E47F-3755-4F0A-811D-06325D905D41}" type="presOf" srcId="{08AFF28A-6BE7-47D2-9DC3-7C60F460AAD9}" destId="{618FA396-496E-4701-8D08-7F94D4803200}" srcOrd="0" destOrd="0" presId="urn:microsoft.com/office/officeart/2005/8/layout/radial5"/>
    <dgm:cxn modelId="{F75D1006-D1BF-4172-BF4B-7D2D59D08AC2}" type="presOf" srcId="{B2CAB099-7741-45DE-A9EF-1E1E2EA5A20E}" destId="{DDE7C7DA-F9FE-40A0-A8D0-10E29FCAC52C}" srcOrd="1" destOrd="0" presId="urn:microsoft.com/office/officeart/2005/8/layout/radial5"/>
    <dgm:cxn modelId="{1DCCCD65-843F-433B-9350-71084C873A37}" type="presOf" srcId="{FD07858F-02B3-4693-BB08-DE10BB1D6077}" destId="{0E1B7BB0-0A5C-448E-9C3D-E8E6EDE846A6}" srcOrd="0" destOrd="0" presId="urn:microsoft.com/office/officeart/2005/8/layout/radial5"/>
    <dgm:cxn modelId="{BD2C78F8-FFFA-4951-8BF7-095BF3B8EC83}" type="presOf" srcId="{6EF19CD5-C03B-4042-B500-C3BD56D569AC}" destId="{D339EFA6-EF70-4B5D-A936-58BC6DA29785}" srcOrd="0" destOrd="0" presId="urn:microsoft.com/office/officeart/2005/8/layout/radial5"/>
    <dgm:cxn modelId="{9C78EAEC-AA36-49C4-A84A-25F7A9E67197}" srcId="{5F50AE20-A5BA-4BE9-BF9F-BC82E2F0A422}" destId="{5EA11C60-57A5-449C-883C-3532780F5CC5}" srcOrd="0" destOrd="0" parTransId="{B2CAB099-7741-45DE-A9EF-1E1E2EA5A20E}" sibTransId="{425CE538-B9F6-47E7-AB91-1CE035A21B90}"/>
    <dgm:cxn modelId="{03A54DF6-D9D8-49EF-AFC1-43194903E1BD}" srcId="{8C619A9D-9E02-4AF4-BE0F-3D8182F2788E}" destId="{5F50AE20-A5BA-4BE9-BF9F-BC82E2F0A422}" srcOrd="0" destOrd="0" parTransId="{54D6B48E-BEDE-49A1-854D-A35810602B5E}" sibTransId="{01F12703-D481-454B-91D5-8C40775C8DD3}"/>
    <dgm:cxn modelId="{16C2A3F2-8CAD-46CE-A1D3-E2A53B07CDC4}" type="presOf" srcId="{5EA11C60-57A5-449C-883C-3532780F5CC5}" destId="{1DE50544-38D1-4C6E-8D88-C1EFE63C7FE8}" srcOrd="0" destOrd="0" presId="urn:microsoft.com/office/officeart/2005/8/layout/radial5"/>
    <dgm:cxn modelId="{D3F4DDF9-9669-4B5D-B853-EE41622B8049}" type="presOf" srcId="{56854E38-7377-41F7-AEE0-DC0DE223CEDD}" destId="{3AE70DE7-D86B-43AD-BA7B-58ACB4C97412}" srcOrd="1" destOrd="0" presId="urn:microsoft.com/office/officeart/2005/8/layout/radial5"/>
    <dgm:cxn modelId="{53A1C34B-6578-4091-B639-1D54C9E93CDC}" type="presOf" srcId="{56854E38-7377-41F7-AEE0-DC0DE223CEDD}" destId="{0DC8B3F8-D308-4A5D-850D-A21D31145061}" srcOrd="0" destOrd="0" presId="urn:microsoft.com/office/officeart/2005/8/layout/radial5"/>
    <dgm:cxn modelId="{DFB49038-BB10-45E7-854A-0556A9099B8F}" type="presOf" srcId="{B2CAB099-7741-45DE-A9EF-1E1E2EA5A20E}" destId="{4CD4C94D-A2A9-4384-A70A-2BB45B0D8886}" srcOrd="0" destOrd="0" presId="urn:microsoft.com/office/officeart/2005/8/layout/radial5"/>
    <dgm:cxn modelId="{8A0EA0BA-9867-4C16-A686-C18EE6850262}" type="presOf" srcId="{8E9DC411-D772-4D3F-A6AF-5E2047A600B9}" destId="{C4A481DD-E4CA-446A-9D60-FB8A0425DD02}" srcOrd="0" destOrd="0" presId="urn:microsoft.com/office/officeart/2005/8/layout/radial5"/>
    <dgm:cxn modelId="{D24B3F14-D68D-4A16-B367-2159C80EEDEB}" type="presOf" srcId="{5F50AE20-A5BA-4BE9-BF9F-BC82E2F0A422}" destId="{74BBE98A-2B7D-477A-B405-4AE7EDCE5652}" srcOrd="0" destOrd="0" presId="urn:microsoft.com/office/officeart/2005/8/layout/radial5"/>
    <dgm:cxn modelId="{27EE0A19-6F64-4D07-B514-575962A8FEC0}" type="presOf" srcId="{1914F570-91D1-45F8-A0EE-51C26094D4A0}" destId="{1775914C-CC0C-4E57-A743-DEED44E723FC}" srcOrd="1" destOrd="0" presId="urn:microsoft.com/office/officeart/2005/8/layout/radial5"/>
    <dgm:cxn modelId="{EA43C97B-B6BE-4BFD-8536-A7AC1B056789}" type="presOf" srcId="{1914F570-91D1-45F8-A0EE-51C26094D4A0}" destId="{4A448B75-757F-4244-B7A1-864F2C1ED4C5}" srcOrd="0" destOrd="0" presId="urn:microsoft.com/office/officeart/2005/8/layout/radial5"/>
    <dgm:cxn modelId="{BF585D7A-9021-4E97-8EB3-DE6880C5DE07}" type="presOf" srcId="{8C619A9D-9E02-4AF4-BE0F-3D8182F2788E}" destId="{0BB70862-01BE-49A7-871A-1EA9B49986FA}" srcOrd="0" destOrd="0" presId="urn:microsoft.com/office/officeart/2005/8/layout/radial5"/>
    <dgm:cxn modelId="{EE800421-5A6E-405C-8847-3F4DB437599B}" type="presOf" srcId="{FD07858F-02B3-4693-BB08-DE10BB1D6077}" destId="{BCC13D58-F99B-4C16-8B4F-BAD41DE19743}" srcOrd="1" destOrd="0" presId="urn:microsoft.com/office/officeart/2005/8/layout/radial5"/>
    <dgm:cxn modelId="{86F8FC5D-EF2B-4E1A-863E-3858A34AC11E}" srcId="{5F50AE20-A5BA-4BE9-BF9F-BC82E2F0A422}" destId="{8E9DC411-D772-4D3F-A6AF-5E2047A600B9}" srcOrd="2" destOrd="0" parTransId="{FD07858F-02B3-4693-BB08-DE10BB1D6077}" sibTransId="{55B879CC-87E4-4739-930B-CB867BBE9018}"/>
    <dgm:cxn modelId="{A590D60F-7093-4A6E-9ECA-A529368F45EE}" type="presParOf" srcId="{0BB70862-01BE-49A7-871A-1EA9B49986FA}" destId="{74BBE98A-2B7D-477A-B405-4AE7EDCE5652}" srcOrd="0" destOrd="0" presId="urn:microsoft.com/office/officeart/2005/8/layout/radial5"/>
    <dgm:cxn modelId="{57BB6746-FB24-40C3-90E6-6B8ED78DF0E0}" type="presParOf" srcId="{0BB70862-01BE-49A7-871A-1EA9B49986FA}" destId="{4CD4C94D-A2A9-4384-A70A-2BB45B0D8886}" srcOrd="1" destOrd="0" presId="urn:microsoft.com/office/officeart/2005/8/layout/radial5"/>
    <dgm:cxn modelId="{1AD3123A-219C-48B6-839F-CFEC1F44DFC9}" type="presParOf" srcId="{4CD4C94D-A2A9-4384-A70A-2BB45B0D8886}" destId="{DDE7C7DA-F9FE-40A0-A8D0-10E29FCAC52C}" srcOrd="0" destOrd="0" presId="urn:microsoft.com/office/officeart/2005/8/layout/radial5"/>
    <dgm:cxn modelId="{F81FCD42-6FBF-4C99-9994-47F9D58EB507}" type="presParOf" srcId="{0BB70862-01BE-49A7-871A-1EA9B49986FA}" destId="{1DE50544-38D1-4C6E-8D88-C1EFE63C7FE8}" srcOrd="2" destOrd="0" presId="urn:microsoft.com/office/officeart/2005/8/layout/radial5"/>
    <dgm:cxn modelId="{375EB1D5-3DC8-4C75-8148-6B147C5BA405}" type="presParOf" srcId="{0BB70862-01BE-49A7-871A-1EA9B49986FA}" destId="{4A448B75-757F-4244-B7A1-864F2C1ED4C5}" srcOrd="3" destOrd="0" presId="urn:microsoft.com/office/officeart/2005/8/layout/radial5"/>
    <dgm:cxn modelId="{8D8D3BB4-7CC3-4DAC-A706-45A2EE37E979}" type="presParOf" srcId="{4A448B75-757F-4244-B7A1-864F2C1ED4C5}" destId="{1775914C-CC0C-4E57-A743-DEED44E723FC}" srcOrd="0" destOrd="0" presId="urn:microsoft.com/office/officeart/2005/8/layout/radial5"/>
    <dgm:cxn modelId="{34D10CDC-7149-4C0F-ADDE-1712BE1B790A}" type="presParOf" srcId="{0BB70862-01BE-49A7-871A-1EA9B49986FA}" destId="{618FA396-496E-4701-8D08-7F94D4803200}" srcOrd="4" destOrd="0" presId="urn:microsoft.com/office/officeart/2005/8/layout/radial5"/>
    <dgm:cxn modelId="{4742D848-4355-43E3-BBB3-9AD2175E5D23}" type="presParOf" srcId="{0BB70862-01BE-49A7-871A-1EA9B49986FA}" destId="{0E1B7BB0-0A5C-448E-9C3D-E8E6EDE846A6}" srcOrd="5" destOrd="0" presId="urn:microsoft.com/office/officeart/2005/8/layout/radial5"/>
    <dgm:cxn modelId="{87B7B98D-CF13-44A4-905D-4CD71DD7EEDA}" type="presParOf" srcId="{0E1B7BB0-0A5C-448E-9C3D-E8E6EDE846A6}" destId="{BCC13D58-F99B-4C16-8B4F-BAD41DE19743}" srcOrd="0" destOrd="0" presId="urn:microsoft.com/office/officeart/2005/8/layout/radial5"/>
    <dgm:cxn modelId="{C3EEF49D-4624-4DD1-8DF1-99DDCCEF3257}" type="presParOf" srcId="{0BB70862-01BE-49A7-871A-1EA9B49986FA}" destId="{C4A481DD-E4CA-446A-9D60-FB8A0425DD02}" srcOrd="6" destOrd="0" presId="urn:microsoft.com/office/officeart/2005/8/layout/radial5"/>
    <dgm:cxn modelId="{CCDEC8B3-175E-4A35-BB82-6D2523526478}" type="presParOf" srcId="{0BB70862-01BE-49A7-871A-1EA9B49986FA}" destId="{0DC8B3F8-D308-4A5D-850D-A21D31145061}" srcOrd="7" destOrd="0" presId="urn:microsoft.com/office/officeart/2005/8/layout/radial5"/>
    <dgm:cxn modelId="{292C4B0B-F352-40EE-B1BC-E3FFD939B656}" type="presParOf" srcId="{0DC8B3F8-D308-4A5D-850D-A21D31145061}" destId="{3AE70DE7-D86B-43AD-BA7B-58ACB4C97412}" srcOrd="0" destOrd="0" presId="urn:microsoft.com/office/officeart/2005/8/layout/radial5"/>
    <dgm:cxn modelId="{F9DF16F4-E14F-4D41-8909-6F4E64459BDC}" type="presParOf" srcId="{0BB70862-01BE-49A7-871A-1EA9B49986FA}" destId="{D339EFA6-EF70-4B5D-A936-58BC6DA29785}" srcOrd="8" destOrd="0" presId="urn:microsoft.com/office/officeart/2005/8/layout/radial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9A26308-4864-4B37-A10B-1A716CE808FD}" type="doc">
      <dgm:prSet loTypeId="urn:microsoft.com/office/officeart/2005/8/layout/process2" loCatId="process" qsTypeId="urn:microsoft.com/office/officeart/2005/8/quickstyle/simple5" qsCatId="simple" csTypeId="urn:microsoft.com/office/officeart/2005/8/colors/accent3_4" csCatId="accent3" phldr="1"/>
      <dgm:spPr/>
    </dgm:pt>
    <dgm:pt modelId="{5E02112F-59ED-41AB-BBCA-A35D3461F8AA}">
      <dgm:prSet phldrT="[Texto]"/>
      <dgm:spPr/>
      <dgm:t>
        <a:bodyPr/>
        <a:lstStyle/>
        <a:p>
          <a:r>
            <a:rPr lang="es-ES" b="1" dirty="0" smtClean="0"/>
            <a:t>La instalación de un sistema de alimentación ininterrumpido en el puente de gobierno del BESGUA facilita al personal la operación oportuna de los equipos de navegación y comunicación.</a:t>
          </a:r>
          <a:endParaRPr lang="es-ES" b="1" dirty="0"/>
        </a:p>
      </dgm:t>
    </dgm:pt>
    <dgm:pt modelId="{5901A9BF-1DA6-4193-97F4-852ADED7B002}" type="parTrans" cxnId="{084BD721-0D38-4BFA-A635-85118D1ADFBF}">
      <dgm:prSet/>
      <dgm:spPr/>
      <dgm:t>
        <a:bodyPr/>
        <a:lstStyle/>
        <a:p>
          <a:endParaRPr lang="es-ES"/>
        </a:p>
      </dgm:t>
    </dgm:pt>
    <dgm:pt modelId="{7FD74BBA-66DB-45CC-9A88-8DB756C81923}" type="sibTrans" cxnId="{084BD721-0D38-4BFA-A635-85118D1ADFBF}">
      <dgm:prSet/>
      <dgm:spPr/>
      <dgm:t>
        <a:bodyPr/>
        <a:lstStyle/>
        <a:p>
          <a:endParaRPr lang="es-ES"/>
        </a:p>
      </dgm:t>
    </dgm:pt>
    <dgm:pt modelId="{9C1676B0-5922-4233-B004-980505974690}">
      <dgm:prSet/>
      <dgm:spPr/>
      <dgm:t>
        <a:bodyPr/>
        <a:lstStyle/>
        <a:p>
          <a:r>
            <a:rPr lang="es-ES" b="1" dirty="0" smtClean="0"/>
            <a:t>El mantener alimentados los equipos de navegación mediante un UPS permite al navegante un periodo de tiempo en la operatividad de sus equipos en caso de pérdidas totales de energía.</a:t>
          </a:r>
          <a:endParaRPr lang="es-ES" b="1" dirty="0"/>
        </a:p>
      </dgm:t>
    </dgm:pt>
    <dgm:pt modelId="{DD5F4559-D9CC-430D-9807-BB434338E292}" type="parTrans" cxnId="{E3537BC0-59B2-4463-B9BD-E49A3A677695}">
      <dgm:prSet/>
      <dgm:spPr/>
      <dgm:t>
        <a:bodyPr/>
        <a:lstStyle/>
        <a:p>
          <a:endParaRPr lang="es-ES"/>
        </a:p>
      </dgm:t>
    </dgm:pt>
    <dgm:pt modelId="{6356AEDF-5723-4016-B157-65AE5AE10669}" type="sibTrans" cxnId="{E3537BC0-59B2-4463-B9BD-E49A3A677695}">
      <dgm:prSet/>
      <dgm:spPr/>
      <dgm:t>
        <a:bodyPr/>
        <a:lstStyle/>
        <a:p>
          <a:endParaRPr lang="es-ES"/>
        </a:p>
      </dgm:t>
    </dgm:pt>
    <dgm:pt modelId="{89E71B7B-C988-47A3-A19B-20900070892E}">
      <dgm:prSet/>
      <dgm:spPr/>
      <dgm:t>
        <a:bodyPr/>
        <a:lstStyle/>
        <a:p>
          <a:r>
            <a:rPr lang="es-ES" b="1" dirty="0" smtClean="0"/>
            <a:t>Las constantes fallas en la maquinaria de generación eléctrica del BESGUA impide el correcto uso de los equipos a bordo de la unidad.</a:t>
          </a:r>
          <a:endParaRPr lang="es-ES" b="1" dirty="0"/>
        </a:p>
      </dgm:t>
    </dgm:pt>
    <dgm:pt modelId="{D935E190-5898-4C1B-AB9D-970676ABDBB6}" type="parTrans" cxnId="{3E828690-E2E8-4D78-BB9A-AC0F94AD8065}">
      <dgm:prSet/>
      <dgm:spPr/>
      <dgm:t>
        <a:bodyPr/>
        <a:lstStyle/>
        <a:p>
          <a:endParaRPr lang="es-ES"/>
        </a:p>
      </dgm:t>
    </dgm:pt>
    <dgm:pt modelId="{37AC01C9-65AA-43BC-BC14-AF5FDAB7BE39}" type="sibTrans" cxnId="{3E828690-E2E8-4D78-BB9A-AC0F94AD8065}">
      <dgm:prSet/>
      <dgm:spPr/>
      <dgm:t>
        <a:bodyPr/>
        <a:lstStyle/>
        <a:p>
          <a:endParaRPr lang="es-ES"/>
        </a:p>
      </dgm:t>
    </dgm:pt>
    <dgm:pt modelId="{BC2DE0DB-3F3B-4C1B-97AB-5F28B1E0F2B5}" type="pres">
      <dgm:prSet presAssocID="{79A26308-4864-4B37-A10B-1A716CE808FD}" presName="linearFlow" presStyleCnt="0">
        <dgm:presLayoutVars>
          <dgm:resizeHandles val="exact"/>
        </dgm:presLayoutVars>
      </dgm:prSet>
      <dgm:spPr/>
    </dgm:pt>
    <dgm:pt modelId="{6B44CF14-D90E-47C1-9B44-CB80AF592375}" type="pres">
      <dgm:prSet presAssocID="{5E02112F-59ED-41AB-BBCA-A35D3461F8AA}" presName="node" presStyleLbl="node1" presStyleIdx="0" presStyleCnt="3" custScaleX="138575">
        <dgm:presLayoutVars>
          <dgm:bulletEnabled val="1"/>
        </dgm:presLayoutVars>
      </dgm:prSet>
      <dgm:spPr/>
      <dgm:t>
        <a:bodyPr/>
        <a:lstStyle/>
        <a:p>
          <a:endParaRPr lang="es-ES"/>
        </a:p>
      </dgm:t>
    </dgm:pt>
    <dgm:pt modelId="{9B329320-96F5-4CD2-89BA-3EF5B5C4D09F}" type="pres">
      <dgm:prSet presAssocID="{7FD74BBA-66DB-45CC-9A88-8DB756C81923}" presName="sibTrans" presStyleLbl="sibTrans2D1" presStyleIdx="0" presStyleCnt="2" custFlipVert="1" custScaleX="13574" custScaleY="7708"/>
      <dgm:spPr/>
      <dgm:t>
        <a:bodyPr/>
        <a:lstStyle/>
        <a:p>
          <a:endParaRPr lang="es-ES"/>
        </a:p>
      </dgm:t>
    </dgm:pt>
    <dgm:pt modelId="{8C27DD4E-49E0-4185-9AA6-90893ADC0473}" type="pres">
      <dgm:prSet presAssocID="{7FD74BBA-66DB-45CC-9A88-8DB756C81923}" presName="connectorText" presStyleLbl="sibTrans2D1" presStyleIdx="0" presStyleCnt="2"/>
      <dgm:spPr/>
      <dgm:t>
        <a:bodyPr/>
        <a:lstStyle/>
        <a:p>
          <a:endParaRPr lang="es-ES"/>
        </a:p>
      </dgm:t>
    </dgm:pt>
    <dgm:pt modelId="{9EFDFA00-D1C3-4F74-B95A-56D3DF49C467}" type="pres">
      <dgm:prSet presAssocID="{89E71B7B-C988-47A3-A19B-20900070892E}" presName="node" presStyleLbl="node1" presStyleIdx="1" presStyleCnt="3" custScaleX="133921">
        <dgm:presLayoutVars>
          <dgm:bulletEnabled val="1"/>
        </dgm:presLayoutVars>
      </dgm:prSet>
      <dgm:spPr/>
      <dgm:t>
        <a:bodyPr/>
        <a:lstStyle/>
        <a:p>
          <a:endParaRPr lang="es-ES"/>
        </a:p>
      </dgm:t>
    </dgm:pt>
    <dgm:pt modelId="{BC6FFFB3-9164-4D78-88BA-3F2E96349907}" type="pres">
      <dgm:prSet presAssocID="{37AC01C9-65AA-43BC-BC14-AF5FDAB7BE39}" presName="sibTrans" presStyleLbl="sibTrans2D1" presStyleIdx="1" presStyleCnt="2"/>
      <dgm:spPr/>
      <dgm:t>
        <a:bodyPr/>
        <a:lstStyle/>
        <a:p>
          <a:endParaRPr lang="es-ES"/>
        </a:p>
      </dgm:t>
    </dgm:pt>
    <dgm:pt modelId="{CD209BFB-F3AF-49DE-B706-CBB937872597}" type="pres">
      <dgm:prSet presAssocID="{37AC01C9-65AA-43BC-BC14-AF5FDAB7BE39}" presName="connectorText" presStyleLbl="sibTrans2D1" presStyleIdx="1" presStyleCnt="2"/>
      <dgm:spPr/>
      <dgm:t>
        <a:bodyPr/>
        <a:lstStyle/>
        <a:p>
          <a:endParaRPr lang="es-ES"/>
        </a:p>
      </dgm:t>
    </dgm:pt>
    <dgm:pt modelId="{FB2789D9-CE1A-41F5-8E70-CBE4A35BBBB6}" type="pres">
      <dgm:prSet presAssocID="{9C1676B0-5922-4233-B004-980505974690}" presName="node" presStyleLbl="node1" presStyleIdx="2" presStyleCnt="3" custScaleX="128161">
        <dgm:presLayoutVars>
          <dgm:bulletEnabled val="1"/>
        </dgm:presLayoutVars>
      </dgm:prSet>
      <dgm:spPr/>
      <dgm:t>
        <a:bodyPr/>
        <a:lstStyle/>
        <a:p>
          <a:endParaRPr lang="es-ES"/>
        </a:p>
      </dgm:t>
    </dgm:pt>
  </dgm:ptLst>
  <dgm:cxnLst>
    <dgm:cxn modelId="{50B43C2A-B7EA-4F23-863B-5781C5289AD8}" type="presOf" srcId="{79A26308-4864-4B37-A10B-1A716CE808FD}" destId="{BC2DE0DB-3F3B-4C1B-97AB-5F28B1E0F2B5}" srcOrd="0" destOrd="0" presId="urn:microsoft.com/office/officeart/2005/8/layout/process2"/>
    <dgm:cxn modelId="{37C5F8E7-1733-410A-8189-7AAA63D49E9D}" type="presOf" srcId="{9C1676B0-5922-4233-B004-980505974690}" destId="{FB2789D9-CE1A-41F5-8E70-CBE4A35BBBB6}" srcOrd="0" destOrd="0" presId="urn:microsoft.com/office/officeart/2005/8/layout/process2"/>
    <dgm:cxn modelId="{594402E0-A092-42F8-AD88-EA69E928A23E}" type="presOf" srcId="{37AC01C9-65AA-43BC-BC14-AF5FDAB7BE39}" destId="{CD209BFB-F3AF-49DE-B706-CBB937872597}" srcOrd="1" destOrd="0" presId="urn:microsoft.com/office/officeart/2005/8/layout/process2"/>
    <dgm:cxn modelId="{1D983554-5C94-425A-84C0-F8CB3D1B7743}" type="presOf" srcId="{7FD74BBA-66DB-45CC-9A88-8DB756C81923}" destId="{8C27DD4E-49E0-4185-9AA6-90893ADC0473}" srcOrd="1" destOrd="0" presId="urn:microsoft.com/office/officeart/2005/8/layout/process2"/>
    <dgm:cxn modelId="{084BD721-0D38-4BFA-A635-85118D1ADFBF}" srcId="{79A26308-4864-4B37-A10B-1A716CE808FD}" destId="{5E02112F-59ED-41AB-BBCA-A35D3461F8AA}" srcOrd="0" destOrd="0" parTransId="{5901A9BF-1DA6-4193-97F4-852ADED7B002}" sibTransId="{7FD74BBA-66DB-45CC-9A88-8DB756C81923}"/>
    <dgm:cxn modelId="{E3537BC0-59B2-4463-B9BD-E49A3A677695}" srcId="{79A26308-4864-4B37-A10B-1A716CE808FD}" destId="{9C1676B0-5922-4233-B004-980505974690}" srcOrd="2" destOrd="0" parTransId="{DD5F4559-D9CC-430D-9807-BB434338E292}" sibTransId="{6356AEDF-5723-4016-B157-65AE5AE10669}"/>
    <dgm:cxn modelId="{3E828690-E2E8-4D78-BB9A-AC0F94AD8065}" srcId="{79A26308-4864-4B37-A10B-1A716CE808FD}" destId="{89E71B7B-C988-47A3-A19B-20900070892E}" srcOrd="1" destOrd="0" parTransId="{D935E190-5898-4C1B-AB9D-970676ABDBB6}" sibTransId="{37AC01C9-65AA-43BC-BC14-AF5FDAB7BE39}"/>
    <dgm:cxn modelId="{1BD8D6DB-7617-435A-80E1-382A7ABDA211}" type="presOf" srcId="{37AC01C9-65AA-43BC-BC14-AF5FDAB7BE39}" destId="{BC6FFFB3-9164-4D78-88BA-3F2E96349907}" srcOrd="0" destOrd="0" presId="urn:microsoft.com/office/officeart/2005/8/layout/process2"/>
    <dgm:cxn modelId="{6560CA7A-C1A6-4E9C-A7A5-F946C9F5D81A}" type="presOf" srcId="{89E71B7B-C988-47A3-A19B-20900070892E}" destId="{9EFDFA00-D1C3-4F74-B95A-56D3DF49C467}" srcOrd="0" destOrd="0" presId="urn:microsoft.com/office/officeart/2005/8/layout/process2"/>
    <dgm:cxn modelId="{1CE045D5-A62B-443C-8643-27E56C0F49E8}" type="presOf" srcId="{7FD74BBA-66DB-45CC-9A88-8DB756C81923}" destId="{9B329320-96F5-4CD2-89BA-3EF5B5C4D09F}" srcOrd="0" destOrd="0" presId="urn:microsoft.com/office/officeart/2005/8/layout/process2"/>
    <dgm:cxn modelId="{74EEA10B-5A3B-48AC-9266-7AB6D623255E}" type="presOf" srcId="{5E02112F-59ED-41AB-BBCA-A35D3461F8AA}" destId="{6B44CF14-D90E-47C1-9B44-CB80AF592375}" srcOrd="0" destOrd="0" presId="urn:microsoft.com/office/officeart/2005/8/layout/process2"/>
    <dgm:cxn modelId="{AFC93D00-2166-4DA5-B1FB-CE8919CA8D25}" type="presParOf" srcId="{BC2DE0DB-3F3B-4C1B-97AB-5F28B1E0F2B5}" destId="{6B44CF14-D90E-47C1-9B44-CB80AF592375}" srcOrd="0" destOrd="0" presId="urn:microsoft.com/office/officeart/2005/8/layout/process2"/>
    <dgm:cxn modelId="{C94903F6-F45D-43CB-A6A8-4DD91B87C923}" type="presParOf" srcId="{BC2DE0DB-3F3B-4C1B-97AB-5F28B1E0F2B5}" destId="{9B329320-96F5-4CD2-89BA-3EF5B5C4D09F}" srcOrd="1" destOrd="0" presId="urn:microsoft.com/office/officeart/2005/8/layout/process2"/>
    <dgm:cxn modelId="{BDFD3E71-9096-49DE-AD32-158548317D07}" type="presParOf" srcId="{9B329320-96F5-4CD2-89BA-3EF5B5C4D09F}" destId="{8C27DD4E-49E0-4185-9AA6-90893ADC0473}" srcOrd="0" destOrd="0" presId="urn:microsoft.com/office/officeart/2005/8/layout/process2"/>
    <dgm:cxn modelId="{1C6CDF2F-ABE5-41B5-B2AF-918AF482EAD7}" type="presParOf" srcId="{BC2DE0DB-3F3B-4C1B-97AB-5F28B1E0F2B5}" destId="{9EFDFA00-D1C3-4F74-B95A-56D3DF49C467}" srcOrd="2" destOrd="0" presId="urn:microsoft.com/office/officeart/2005/8/layout/process2"/>
    <dgm:cxn modelId="{FAF9E651-817C-4E6C-9D09-9B26694FDFB3}" type="presParOf" srcId="{BC2DE0DB-3F3B-4C1B-97AB-5F28B1E0F2B5}" destId="{BC6FFFB3-9164-4D78-88BA-3F2E96349907}" srcOrd="3" destOrd="0" presId="urn:microsoft.com/office/officeart/2005/8/layout/process2"/>
    <dgm:cxn modelId="{0DB0337B-01B2-4BBE-9BCD-35B7A202EB76}" type="presParOf" srcId="{BC6FFFB3-9164-4D78-88BA-3F2E96349907}" destId="{CD209BFB-F3AF-49DE-B706-CBB937872597}" srcOrd="0" destOrd="0" presId="urn:microsoft.com/office/officeart/2005/8/layout/process2"/>
    <dgm:cxn modelId="{8F577026-8F3A-47E8-AD21-4633D7669B30}" type="presParOf" srcId="{BC2DE0DB-3F3B-4C1B-97AB-5F28B1E0F2B5}" destId="{FB2789D9-CE1A-41F5-8E70-CBE4A35BBBB6}" srcOrd="4" destOrd="0" presId="urn:microsoft.com/office/officeart/2005/8/layout/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9A26308-4864-4B37-A10B-1A716CE808FD}" type="doc">
      <dgm:prSet loTypeId="urn:microsoft.com/office/officeart/2005/8/layout/process2" loCatId="process" qsTypeId="urn:microsoft.com/office/officeart/2005/8/quickstyle/simple5" qsCatId="simple" csTypeId="urn:microsoft.com/office/officeart/2005/8/colors/accent5_5" csCatId="accent5" phldr="1"/>
      <dgm:spPr/>
    </dgm:pt>
    <dgm:pt modelId="{5E02112F-59ED-41AB-BBCA-A35D3461F8AA}">
      <dgm:prSet phldrT="[Texto]"/>
      <dgm:spPr/>
      <dgm:t>
        <a:bodyPr/>
        <a:lstStyle/>
        <a:p>
          <a:r>
            <a:rPr lang="es-ES" b="1" dirty="0" smtClean="0"/>
            <a:t>Identificar las características técnicas de potencia en los equipos de navegación antes de ser conectados con el sistema de alimentación ininterrumpida, de tal manera que cumplan con los parámetros para ser protegidos de una pérdida de energía eléctrica</a:t>
          </a:r>
          <a:r>
            <a:rPr lang="es-ES" dirty="0" smtClean="0"/>
            <a:t>.</a:t>
          </a:r>
          <a:endParaRPr lang="es-ES" b="1" dirty="0"/>
        </a:p>
      </dgm:t>
    </dgm:pt>
    <dgm:pt modelId="{5901A9BF-1DA6-4193-97F4-852ADED7B002}" type="parTrans" cxnId="{084BD721-0D38-4BFA-A635-85118D1ADFBF}">
      <dgm:prSet/>
      <dgm:spPr/>
      <dgm:t>
        <a:bodyPr/>
        <a:lstStyle/>
        <a:p>
          <a:endParaRPr lang="es-ES"/>
        </a:p>
      </dgm:t>
    </dgm:pt>
    <dgm:pt modelId="{7FD74BBA-66DB-45CC-9A88-8DB756C81923}" type="sibTrans" cxnId="{084BD721-0D38-4BFA-A635-85118D1ADFBF}">
      <dgm:prSet/>
      <dgm:spPr>
        <a:noFill/>
        <a:ln>
          <a:noFill/>
        </a:ln>
        <a:effectLst/>
        <a:scene3d>
          <a:camera prst="orthographicFront" fov="0">
            <a:rot lat="0" lon="0" rev="0"/>
          </a:camera>
          <a:lightRig rig="contrasting" dir="t">
            <a:rot lat="0" lon="0" rev="12000000"/>
          </a:lightRig>
        </a:scene3d>
      </dgm:spPr>
      <dgm:t>
        <a:bodyPr/>
        <a:lstStyle/>
        <a:p>
          <a:endParaRPr lang="es-ES"/>
        </a:p>
      </dgm:t>
    </dgm:pt>
    <dgm:pt modelId="{7B411110-DFF0-46AB-91C7-22FDFE25317A}">
      <dgm:prSet phldrT="[Texto]"/>
      <dgm:spPr/>
      <dgm:t>
        <a:bodyPr/>
        <a:lstStyle/>
        <a:p>
          <a:r>
            <a:rPr lang="es-ES" b="1" dirty="0" smtClean="0"/>
            <a:t>Realizar constantes revistas minuciosas en la maquinaria de generación eléctrica con el fin de evitar fallas en su funcionamiento. </a:t>
          </a:r>
          <a:endParaRPr lang="es-ES" b="1" dirty="0"/>
        </a:p>
      </dgm:t>
    </dgm:pt>
    <dgm:pt modelId="{24A51C58-3BC2-4095-B47E-41436214B67D}" type="parTrans" cxnId="{BF2446C4-0A5B-4A8B-8B44-3EEA282D934D}">
      <dgm:prSet/>
      <dgm:spPr/>
      <dgm:t>
        <a:bodyPr/>
        <a:lstStyle/>
        <a:p>
          <a:endParaRPr lang="es-ES"/>
        </a:p>
      </dgm:t>
    </dgm:pt>
    <dgm:pt modelId="{B480700C-1BD3-41C9-B70E-F71D072CC118}" type="sibTrans" cxnId="{BF2446C4-0A5B-4A8B-8B44-3EEA282D934D}">
      <dgm:prSet/>
      <dgm:spPr>
        <a:noFill/>
        <a:ln>
          <a:noFill/>
        </a:ln>
        <a:effectLst/>
        <a:scene3d>
          <a:camera prst="orthographicFront" fov="0">
            <a:rot lat="0" lon="0" rev="0"/>
          </a:camera>
          <a:lightRig rig="contrasting" dir="t">
            <a:rot lat="0" lon="0" rev="12000000"/>
          </a:lightRig>
        </a:scene3d>
      </dgm:spPr>
      <dgm:t>
        <a:bodyPr/>
        <a:lstStyle/>
        <a:p>
          <a:endParaRPr lang="es-ES"/>
        </a:p>
      </dgm:t>
    </dgm:pt>
    <dgm:pt modelId="{A9392E69-D986-4BF7-A9AF-37BF07A04E08}">
      <dgm:prSet phldrT="[Texto]"/>
      <dgm:spPr/>
      <dgm:t>
        <a:bodyPr/>
        <a:lstStyle/>
        <a:p>
          <a:r>
            <a:rPr lang="es-ES" b="1" dirty="0" smtClean="0"/>
            <a:t>Instruir al personal a bordo sobre las precauciones que se deben de tomar en el uso del UPS, para evitar errores de manipulación por desconocimiento de la tripulación en los equipos electrónicos del puente de gobierno</a:t>
          </a:r>
          <a:endParaRPr lang="es-ES" b="1" dirty="0"/>
        </a:p>
      </dgm:t>
    </dgm:pt>
    <dgm:pt modelId="{FEBCAA65-A737-4FFA-8FB4-A3052E71A67A}" type="parTrans" cxnId="{155029F1-B3AC-4C59-BD47-B52AA45A4E56}">
      <dgm:prSet/>
      <dgm:spPr/>
      <dgm:t>
        <a:bodyPr/>
        <a:lstStyle/>
        <a:p>
          <a:endParaRPr lang="es-ES"/>
        </a:p>
      </dgm:t>
    </dgm:pt>
    <dgm:pt modelId="{64B0A17F-4842-473F-8940-EBFB7E519803}" type="sibTrans" cxnId="{155029F1-B3AC-4C59-BD47-B52AA45A4E56}">
      <dgm:prSet/>
      <dgm:spPr/>
      <dgm:t>
        <a:bodyPr/>
        <a:lstStyle/>
        <a:p>
          <a:endParaRPr lang="es-ES"/>
        </a:p>
      </dgm:t>
    </dgm:pt>
    <dgm:pt modelId="{BC2DE0DB-3F3B-4C1B-97AB-5F28B1E0F2B5}" type="pres">
      <dgm:prSet presAssocID="{79A26308-4864-4B37-A10B-1A716CE808FD}" presName="linearFlow" presStyleCnt="0">
        <dgm:presLayoutVars>
          <dgm:resizeHandles val="exact"/>
        </dgm:presLayoutVars>
      </dgm:prSet>
      <dgm:spPr/>
    </dgm:pt>
    <dgm:pt modelId="{6B44CF14-D90E-47C1-9B44-CB80AF592375}" type="pres">
      <dgm:prSet presAssocID="{5E02112F-59ED-41AB-BBCA-A35D3461F8AA}" presName="node" presStyleLbl="node1" presStyleIdx="0" presStyleCnt="3" custScaleX="138575">
        <dgm:presLayoutVars>
          <dgm:bulletEnabled val="1"/>
        </dgm:presLayoutVars>
      </dgm:prSet>
      <dgm:spPr/>
      <dgm:t>
        <a:bodyPr/>
        <a:lstStyle/>
        <a:p>
          <a:endParaRPr lang="es-ES"/>
        </a:p>
      </dgm:t>
    </dgm:pt>
    <dgm:pt modelId="{9B329320-96F5-4CD2-89BA-3EF5B5C4D09F}" type="pres">
      <dgm:prSet presAssocID="{7FD74BBA-66DB-45CC-9A88-8DB756C81923}" presName="sibTrans" presStyleLbl="sibTrans2D1" presStyleIdx="0" presStyleCnt="2" custFlipVert="1" custScaleX="48421" custScaleY="12140" custLinFactX="400000" custLinFactY="-200000" custLinFactNeighborX="450406" custLinFactNeighborY="-293128"/>
      <dgm:spPr/>
      <dgm:t>
        <a:bodyPr/>
        <a:lstStyle/>
        <a:p>
          <a:endParaRPr lang="es-ES"/>
        </a:p>
      </dgm:t>
    </dgm:pt>
    <dgm:pt modelId="{8C27DD4E-49E0-4185-9AA6-90893ADC0473}" type="pres">
      <dgm:prSet presAssocID="{7FD74BBA-66DB-45CC-9A88-8DB756C81923}" presName="connectorText" presStyleLbl="sibTrans2D1" presStyleIdx="0" presStyleCnt="2"/>
      <dgm:spPr/>
      <dgm:t>
        <a:bodyPr/>
        <a:lstStyle/>
        <a:p>
          <a:endParaRPr lang="es-ES"/>
        </a:p>
      </dgm:t>
    </dgm:pt>
    <dgm:pt modelId="{78144848-5028-4748-B6B5-8AC14577253E}" type="pres">
      <dgm:prSet presAssocID="{7B411110-DFF0-46AB-91C7-22FDFE25317A}" presName="node" presStyleLbl="node1" presStyleIdx="1" presStyleCnt="3" custScaleX="136436">
        <dgm:presLayoutVars>
          <dgm:bulletEnabled val="1"/>
        </dgm:presLayoutVars>
      </dgm:prSet>
      <dgm:spPr/>
      <dgm:t>
        <a:bodyPr/>
        <a:lstStyle/>
        <a:p>
          <a:endParaRPr lang="es-ES"/>
        </a:p>
      </dgm:t>
    </dgm:pt>
    <dgm:pt modelId="{B50BCA1B-1F01-47C2-8F1E-C6CCC563F87C}" type="pres">
      <dgm:prSet presAssocID="{B480700C-1BD3-41C9-B70E-F71D072CC118}" presName="sibTrans" presStyleLbl="sibTrans2D1" presStyleIdx="1" presStyleCnt="2" custFlipVert="1" custFlipHor="1" custScaleX="9250" custScaleY="7708" custLinFactX="475963" custLinFactY="-400000" custLinFactNeighborX="500000" custLinFactNeighborY="-417110"/>
      <dgm:spPr/>
      <dgm:t>
        <a:bodyPr/>
        <a:lstStyle/>
        <a:p>
          <a:endParaRPr lang="es-ES"/>
        </a:p>
      </dgm:t>
    </dgm:pt>
    <dgm:pt modelId="{75F5D852-71A2-4A96-829A-1C96DA98C268}" type="pres">
      <dgm:prSet presAssocID="{B480700C-1BD3-41C9-B70E-F71D072CC118}" presName="connectorText" presStyleLbl="sibTrans2D1" presStyleIdx="1" presStyleCnt="2"/>
      <dgm:spPr/>
      <dgm:t>
        <a:bodyPr/>
        <a:lstStyle/>
        <a:p>
          <a:endParaRPr lang="es-ES"/>
        </a:p>
      </dgm:t>
    </dgm:pt>
    <dgm:pt modelId="{A52766C4-CE81-4148-AAB3-55E64426AC6B}" type="pres">
      <dgm:prSet presAssocID="{A9392E69-D986-4BF7-A9AF-37BF07A04E08}" presName="node" presStyleLbl="node1" presStyleIdx="2" presStyleCnt="3" custScaleX="133623">
        <dgm:presLayoutVars>
          <dgm:bulletEnabled val="1"/>
        </dgm:presLayoutVars>
      </dgm:prSet>
      <dgm:spPr/>
      <dgm:t>
        <a:bodyPr/>
        <a:lstStyle/>
        <a:p>
          <a:endParaRPr lang="es-ES"/>
        </a:p>
      </dgm:t>
    </dgm:pt>
  </dgm:ptLst>
  <dgm:cxnLst>
    <dgm:cxn modelId="{CADCCDE7-EAB5-4ADB-A465-7335D3C64C9C}" type="presOf" srcId="{B480700C-1BD3-41C9-B70E-F71D072CC118}" destId="{B50BCA1B-1F01-47C2-8F1E-C6CCC563F87C}" srcOrd="0" destOrd="0" presId="urn:microsoft.com/office/officeart/2005/8/layout/process2"/>
    <dgm:cxn modelId="{72291CC5-2597-4450-931C-4CE4F89B5774}" type="presOf" srcId="{5E02112F-59ED-41AB-BBCA-A35D3461F8AA}" destId="{6B44CF14-D90E-47C1-9B44-CB80AF592375}" srcOrd="0" destOrd="0" presId="urn:microsoft.com/office/officeart/2005/8/layout/process2"/>
    <dgm:cxn modelId="{084BD721-0D38-4BFA-A635-85118D1ADFBF}" srcId="{79A26308-4864-4B37-A10B-1A716CE808FD}" destId="{5E02112F-59ED-41AB-BBCA-A35D3461F8AA}" srcOrd="0" destOrd="0" parTransId="{5901A9BF-1DA6-4193-97F4-852ADED7B002}" sibTransId="{7FD74BBA-66DB-45CC-9A88-8DB756C81923}"/>
    <dgm:cxn modelId="{8A82A8C3-1BC2-4370-A070-4E94BB14BBA4}" type="presOf" srcId="{7FD74BBA-66DB-45CC-9A88-8DB756C81923}" destId="{8C27DD4E-49E0-4185-9AA6-90893ADC0473}" srcOrd="1" destOrd="0" presId="urn:microsoft.com/office/officeart/2005/8/layout/process2"/>
    <dgm:cxn modelId="{56CA8881-1263-4B39-A71C-C42CD79EA53B}" type="presOf" srcId="{79A26308-4864-4B37-A10B-1A716CE808FD}" destId="{BC2DE0DB-3F3B-4C1B-97AB-5F28B1E0F2B5}" srcOrd="0" destOrd="0" presId="urn:microsoft.com/office/officeart/2005/8/layout/process2"/>
    <dgm:cxn modelId="{E16074B3-465B-4D79-AF16-4ACF971BA4D2}" type="presOf" srcId="{B480700C-1BD3-41C9-B70E-F71D072CC118}" destId="{75F5D852-71A2-4A96-829A-1C96DA98C268}" srcOrd="1" destOrd="0" presId="urn:microsoft.com/office/officeart/2005/8/layout/process2"/>
    <dgm:cxn modelId="{ADD35EE2-7B2D-405B-BDFA-F312FFC17F64}" type="presOf" srcId="{7B411110-DFF0-46AB-91C7-22FDFE25317A}" destId="{78144848-5028-4748-B6B5-8AC14577253E}" srcOrd="0" destOrd="0" presId="urn:microsoft.com/office/officeart/2005/8/layout/process2"/>
    <dgm:cxn modelId="{155029F1-B3AC-4C59-BD47-B52AA45A4E56}" srcId="{79A26308-4864-4B37-A10B-1A716CE808FD}" destId="{A9392E69-D986-4BF7-A9AF-37BF07A04E08}" srcOrd="2" destOrd="0" parTransId="{FEBCAA65-A737-4FFA-8FB4-A3052E71A67A}" sibTransId="{64B0A17F-4842-473F-8940-EBFB7E519803}"/>
    <dgm:cxn modelId="{2F7EBD0F-73C4-49C5-A58A-EFB5DF4A02E1}" type="presOf" srcId="{7FD74BBA-66DB-45CC-9A88-8DB756C81923}" destId="{9B329320-96F5-4CD2-89BA-3EF5B5C4D09F}" srcOrd="0" destOrd="0" presId="urn:microsoft.com/office/officeart/2005/8/layout/process2"/>
    <dgm:cxn modelId="{43BEEE6E-6786-4EAD-BE07-FB9123BEA3B9}" type="presOf" srcId="{A9392E69-D986-4BF7-A9AF-37BF07A04E08}" destId="{A52766C4-CE81-4148-AAB3-55E64426AC6B}" srcOrd="0" destOrd="0" presId="urn:microsoft.com/office/officeart/2005/8/layout/process2"/>
    <dgm:cxn modelId="{BF2446C4-0A5B-4A8B-8B44-3EEA282D934D}" srcId="{79A26308-4864-4B37-A10B-1A716CE808FD}" destId="{7B411110-DFF0-46AB-91C7-22FDFE25317A}" srcOrd="1" destOrd="0" parTransId="{24A51C58-3BC2-4095-B47E-41436214B67D}" sibTransId="{B480700C-1BD3-41C9-B70E-F71D072CC118}"/>
    <dgm:cxn modelId="{286D4AED-11E4-4BBB-9980-015DF2E446FC}" type="presParOf" srcId="{BC2DE0DB-3F3B-4C1B-97AB-5F28B1E0F2B5}" destId="{6B44CF14-D90E-47C1-9B44-CB80AF592375}" srcOrd="0" destOrd="0" presId="urn:microsoft.com/office/officeart/2005/8/layout/process2"/>
    <dgm:cxn modelId="{0D20FB70-A6B7-4361-A39F-214A00EC52CF}" type="presParOf" srcId="{BC2DE0DB-3F3B-4C1B-97AB-5F28B1E0F2B5}" destId="{9B329320-96F5-4CD2-89BA-3EF5B5C4D09F}" srcOrd="1" destOrd="0" presId="urn:microsoft.com/office/officeart/2005/8/layout/process2"/>
    <dgm:cxn modelId="{C2F2B482-10BD-49F2-A69F-BEC6BFE812A1}" type="presParOf" srcId="{9B329320-96F5-4CD2-89BA-3EF5B5C4D09F}" destId="{8C27DD4E-49E0-4185-9AA6-90893ADC0473}" srcOrd="0" destOrd="0" presId="urn:microsoft.com/office/officeart/2005/8/layout/process2"/>
    <dgm:cxn modelId="{9DBA6B36-9318-4FBD-83DE-1D7C2A25FB0D}" type="presParOf" srcId="{BC2DE0DB-3F3B-4C1B-97AB-5F28B1E0F2B5}" destId="{78144848-5028-4748-B6B5-8AC14577253E}" srcOrd="2" destOrd="0" presId="urn:microsoft.com/office/officeart/2005/8/layout/process2"/>
    <dgm:cxn modelId="{305BDE11-E686-47C6-87A2-F58513706B97}" type="presParOf" srcId="{BC2DE0DB-3F3B-4C1B-97AB-5F28B1E0F2B5}" destId="{B50BCA1B-1F01-47C2-8F1E-C6CCC563F87C}" srcOrd="3" destOrd="0" presId="urn:microsoft.com/office/officeart/2005/8/layout/process2"/>
    <dgm:cxn modelId="{1D097C13-5743-4CE3-8EDD-14A5DD7405E8}" type="presParOf" srcId="{B50BCA1B-1F01-47C2-8F1E-C6CCC563F87C}" destId="{75F5D852-71A2-4A96-829A-1C96DA98C268}" srcOrd="0" destOrd="0" presId="urn:microsoft.com/office/officeart/2005/8/layout/process2"/>
    <dgm:cxn modelId="{089353B7-7146-4776-A848-4C48F23F5FA3}" type="presParOf" srcId="{BC2DE0DB-3F3B-4C1B-97AB-5F28B1E0F2B5}" destId="{A52766C4-CE81-4148-AAB3-55E64426AC6B}" srcOrd="4" destOrd="0" presId="urn:microsoft.com/office/officeart/2005/8/layout/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9A26308-4864-4B37-A10B-1A716CE808FD}" type="doc">
      <dgm:prSet loTypeId="urn:microsoft.com/office/officeart/2005/8/layout/process2" loCatId="process" qsTypeId="urn:microsoft.com/office/officeart/2005/8/quickstyle/simple5" qsCatId="simple" csTypeId="urn:microsoft.com/office/officeart/2005/8/colors/accent5_5" csCatId="accent5" phldr="1"/>
      <dgm:spPr/>
    </dgm:pt>
    <dgm:pt modelId="{5E02112F-59ED-41AB-BBCA-A35D3461F8AA}">
      <dgm:prSet phldrT="[Texto]"/>
      <dgm:spPr/>
      <dgm:t>
        <a:bodyPr/>
        <a:lstStyle/>
        <a:p>
          <a:r>
            <a:rPr lang="es-ES" b="1" dirty="0" smtClean="0"/>
            <a:t>Verificar que el UPS se mantenga encendido, con luz verde en el dispositivo de control bajo el asiento del Señor Comandante donde estará instalado el equipo</a:t>
          </a:r>
          <a:endParaRPr lang="es-ES" b="1" dirty="0"/>
        </a:p>
      </dgm:t>
    </dgm:pt>
    <dgm:pt modelId="{5901A9BF-1DA6-4193-97F4-852ADED7B002}" type="parTrans" cxnId="{084BD721-0D38-4BFA-A635-85118D1ADFBF}">
      <dgm:prSet/>
      <dgm:spPr/>
      <dgm:t>
        <a:bodyPr/>
        <a:lstStyle/>
        <a:p>
          <a:endParaRPr lang="es-ES"/>
        </a:p>
      </dgm:t>
    </dgm:pt>
    <dgm:pt modelId="{7FD74BBA-66DB-45CC-9A88-8DB756C81923}" type="sibTrans" cxnId="{084BD721-0D38-4BFA-A635-85118D1ADFBF}">
      <dgm:prSet/>
      <dgm:spPr>
        <a:noFill/>
        <a:ln>
          <a:noFill/>
        </a:ln>
        <a:effectLst/>
        <a:scene3d>
          <a:camera prst="orthographicFront" fov="0">
            <a:rot lat="0" lon="0" rev="0"/>
          </a:camera>
          <a:lightRig rig="contrasting" dir="t">
            <a:rot lat="0" lon="0" rev="12000000"/>
          </a:lightRig>
        </a:scene3d>
      </dgm:spPr>
      <dgm:t>
        <a:bodyPr/>
        <a:lstStyle/>
        <a:p>
          <a:endParaRPr lang="es-ES"/>
        </a:p>
      </dgm:t>
    </dgm:pt>
    <dgm:pt modelId="{7B411110-DFF0-46AB-91C7-22FDFE25317A}">
      <dgm:prSet phldrT="[Texto]"/>
      <dgm:spPr/>
      <dgm:t>
        <a:bodyPr/>
        <a:lstStyle/>
        <a:p>
          <a:r>
            <a:rPr lang="es-ES" b="1" dirty="0" smtClean="0"/>
            <a:t>Realizar un recorrido correctivo del sistema eléctrico actual y por medio de un mantenimiento total se pueda conservar y prolongar la vida útil de los sistemas eléctricos y equipos de navegación evitando así posibles riesgos ya sea por accidentes.</a:t>
          </a:r>
          <a:endParaRPr lang="es-ES" b="1" dirty="0"/>
        </a:p>
      </dgm:t>
    </dgm:pt>
    <dgm:pt modelId="{24A51C58-3BC2-4095-B47E-41436214B67D}" type="parTrans" cxnId="{BF2446C4-0A5B-4A8B-8B44-3EEA282D934D}">
      <dgm:prSet/>
      <dgm:spPr/>
      <dgm:t>
        <a:bodyPr/>
        <a:lstStyle/>
        <a:p>
          <a:endParaRPr lang="es-ES"/>
        </a:p>
      </dgm:t>
    </dgm:pt>
    <dgm:pt modelId="{B480700C-1BD3-41C9-B70E-F71D072CC118}" type="sibTrans" cxnId="{BF2446C4-0A5B-4A8B-8B44-3EEA282D934D}">
      <dgm:prSet/>
      <dgm:spPr>
        <a:noFill/>
        <a:ln>
          <a:noFill/>
        </a:ln>
        <a:effectLst/>
        <a:scene3d>
          <a:camera prst="orthographicFront" fov="0">
            <a:rot lat="0" lon="0" rev="0"/>
          </a:camera>
          <a:lightRig rig="contrasting" dir="t">
            <a:rot lat="0" lon="0" rev="12000000"/>
          </a:lightRig>
        </a:scene3d>
      </dgm:spPr>
      <dgm:t>
        <a:bodyPr/>
        <a:lstStyle/>
        <a:p>
          <a:endParaRPr lang="es-ES"/>
        </a:p>
      </dgm:t>
    </dgm:pt>
    <dgm:pt modelId="{BC2DE0DB-3F3B-4C1B-97AB-5F28B1E0F2B5}" type="pres">
      <dgm:prSet presAssocID="{79A26308-4864-4B37-A10B-1A716CE808FD}" presName="linearFlow" presStyleCnt="0">
        <dgm:presLayoutVars>
          <dgm:resizeHandles val="exact"/>
        </dgm:presLayoutVars>
      </dgm:prSet>
      <dgm:spPr/>
    </dgm:pt>
    <dgm:pt modelId="{6B44CF14-D90E-47C1-9B44-CB80AF592375}" type="pres">
      <dgm:prSet presAssocID="{5E02112F-59ED-41AB-BBCA-A35D3461F8AA}" presName="node" presStyleLbl="node1" presStyleIdx="0" presStyleCnt="2" custScaleX="191181">
        <dgm:presLayoutVars>
          <dgm:bulletEnabled val="1"/>
        </dgm:presLayoutVars>
      </dgm:prSet>
      <dgm:spPr/>
      <dgm:t>
        <a:bodyPr/>
        <a:lstStyle/>
        <a:p>
          <a:endParaRPr lang="es-ES"/>
        </a:p>
      </dgm:t>
    </dgm:pt>
    <dgm:pt modelId="{9B329320-96F5-4CD2-89BA-3EF5B5C4D09F}" type="pres">
      <dgm:prSet presAssocID="{7FD74BBA-66DB-45CC-9A88-8DB756C81923}" presName="sibTrans" presStyleLbl="sibTrans2D1" presStyleIdx="0" presStyleCnt="1" custFlipVert="1" custScaleX="48421" custScaleY="12140" custLinFactX="400000" custLinFactY="-200000" custLinFactNeighborX="450406" custLinFactNeighborY="-293128"/>
      <dgm:spPr/>
      <dgm:t>
        <a:bodyPr/>
        <a:lstStyle/>
        <a:p>
          <a:endParaRPr lang="es-ES"/>
        </a:p>
      </dgm:t>
    </dgm:pt>
    <dgm:pt modelId="{8C27DD4E-49E0-4185-9AA6-90893ADC0473}" type="pres">
      <dgm:prSet presAssocID="{7FD74BBA-66DB-45CC-9A88-8DB756C81923}" presName="connectorText" presStyleLbl="sibTrans2D1" presStyleIdx="0" presStyleCnt="1"/>
      <dgm:spPr/>
      <dgm:t>
        <a:bodyPr/>
        <a:lstStyle/>
        <a:p>
          <a:endParaRPr lang="es-ES"/>
        </a:p>
      </dgm:t>
    </dgm:pt>
    <dgm:pt modelId="{78144848-5028-4748-B6B5-8AC14577253E}" type="pres">
      <dgm:prSet presAssocID="{7B411110-DFF0-46AB-91C7-22FDFE25317A}" presName="node" presStyleLbl="node1" presStyleIdx="1" presStyleCnt="2" custScaleX="187698" custLinFactNeighborX="-70" custLinFactNeighborY="-200">
        <dgm:presLayoutVars>
          <dgm:bulletEnabled val="1"/>
        </dgm:presLayoutVars>
      </dgm:prSet>
      <dgm:spPr/>
      <dgm:t>
        <a:bodyPr/>
        <a:lstStyle/>
        <a:p>
          <a:endParaRPr lang="es-ES"/>
        </a:p>
      </dgm:t>
    </dgm:pt>
  </dgm:ptLst>
  <dgm:cxnLst>
    <dgm:cxn modelId="{B878D874-085B-488D-AC4C-EBDCB77D67C1}" type="presOf" srcId="{7B411110-DFF0-46AB-91C7-22FDFE25317A}" destId="{78144848-5028-4748-B6B5-8AC14577253E}" srcOrd="0" destOrd="0" presId="urn:microsoft.com/office/officeart/2005/8/layout/process2"/>
    <dgm:cxn modelId="{084BD721-0D38-4BFA-A635-85118D1ADFBF}" srcId="{79A26308-4864-4B37-A10B-1A716CE808FD}" destId="{5E02112F-59ED-41AB-BBCA-A35D3461F8AA}" srcOrd="0" destOrd="0" parTransId="{5901A9BF-1DA6-4193-97F4-852ADED7B002}" sibTransId="{7FD74BBA-66DB-45CC-9A88-8DB756C81923}"/>
    <dgm:cxn modelId="{A3110410-E978-4A66-A5D2-E62555BE8AE1}" type="presOf" srcId="{7FD74BBA-66DB-45CC-9A88-8DB756C81923}" destId="{8C27DD4E-49E0-4185-9AA6-90893ADC0473}" srcOrd="1" destOrd="0" presId="urn:microsoft.com/office/officeart/2005/8/layout/process2"/>
    <dgm:cxn modelId="{1DE05BFC-100B-4CDD-A2A2-90737249E1E7}" type="presOf" srcId="{79A26308-4864-4B37-A10B-1A716CE808FD}" destId="{BC2DE0DB-3F3B-4C1B-97AB-5F28B1E0F2B5}" srcOrd="0" destOrd="0" presId="urn:microsoft.com/office/officeart/2005/8/layout/process2"/>
    <dgm:cxn modelId="{9AE0575B-726C-4603-B759-B8B7C468943A}" type="presOf" srcId="{7FD74BBA-66DB-45CC-9A88-8DB756C81923}" destId="{9B329320-96F5-4CD2-89BA-3EF5B5C4D09F}" srcOrd="0" destOrd="0" presId="urn:microsoft.com/office/officeart/2005/8/layout/process2"/>
    <dgm:cxn modelId="{AD8D9F2D-A741-4B22-A385-26C61A539652}" type="presOf" srcId="{5E02112F-59ED-41AB-BBCA-A35D3461F8AA}" destId="{6B44CF14-D90E-47C1-9B44-CB80AF592375}" srcOrd="0" destOrd="0" presId="urn:microsoft.com/office/officeart/2005/8/layout/process2"/>
    <dgm:cxn modelId="{BF2446C4-0A5B-4A8B-8B44-3EEA282D934D}" srcId="{79A26308-4864-4B37-A10B-1A716CE808FD}" destId="{7B411110-DFF0-46AB-91C7-22FDFE25317A}" srcOrd="1" destOrd="0" parTransId="{24A51C58-3BC2-4095-B47E-41436214B67D}" sibTransId="{B480700C-1BD3-41C9-B70E-F71D072CC118}"/>
    <dgm:cxn modelId="{AFC19A9E-3519-4D86-A832-6BC4E0AB01D6}" type="presParOf" srcId="{BC2DE0DB-3F3B-4C1B-97AB-5F28B1E0F2B5}" destId="{6B44CF14-D90E-47C1-9B44-CB80AF592375}" srcOrd="0" destOrd="0" presId="urn:microsoft.com/office/officeart/2005/8/layout/process2"/>
    <dgm:cxn modelId="{8AA6A178-661C-429A-8FCA-978D7A9C9189}" type="presParOf" srcId="{BC2DE0DB-3F3B-4C1B-97AB-5F28B1E0F2B5}" destId="{9B329320-96F5-4CD2-89BA-3EF5B5C4D09F}" srcOrd="1" destOrd="0" presId="urn:microsoft.com/office/officeart/2005/8/layout/process2"/>
    <dgm:cxn modelId="{FA69F2F9-E91D-4622-B9F8-83D574ADC05C}" type="presParOf" srcId="{9B329320-96F5-4CD2-89BA-3EF5B5C4D09F}" destId="{8C27DD4E-49E0-4185-9AA6-90893ADC0473}" srcOrd="0" destOrd="0" presId="urn:microsoft.com/office/officeart/2005/8/layout/process2"/>
    <dgm:cxn modelId="{04A2F54B-85CE-4FFA-80C0-C221EDF41B4B}" type="presParOf" srcId="{BC2DE0DB-3F3B-4C1B-97AB-5F28B1E0F2B5}" destId="{78144848-5028-4748-B6B5-8AC14577253E}" srcOrd="2" destOrd="0" presId="urn:microsoft.com/office/officeart/2005/8/layout/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A206BE-A3A6-40D6-B460-4F8E70C274B6}" type="doc">
      <dgm:prSet loTypeId="urn:microsoft.com/office/officeart/2005/8/layout/list1" loCatId="list" qsTypeId="urn:microsoft.com/office/officeart/2005/8/quickstyle/3d2" qsCatId="3D" csTypeId="urn:microsoft.com/office/officeart/2005/8/colors/colorful5" csCatId="colorful" phldr="1"/>
      <dgm:spPr/>
      <dgm:t>
        <a:bodyPr/>
        <a:lstStyle/>
        <a:p>
          <a:endParaRPr lang="es-ES"/>
        </a:p>
      </dgm:t>
    </dgm:pt>
    <dgm:pt modelId="{392FA606-DA01-40D5-A2B9-6FDF3003BFDC}">
      <dgm:prSet phldrT="[Texto]"/>
      <dgm:spPr>
        <a:gradFill rotWithShape="0">
          <a:gsLst>
            <a:gs pos="0">
              <a:schemeClr val="accent5">
                <a:hueOff val="0"/>
                <a:satOff val="0"/>
                <a:lumOff val="0"/>
                <a:shade val="45000"/>
                <a:satMod val="155000"/>
                <a:alpha val="36000"/>
              </a:schemeClr>
            </a:gs>
            <a:gs pos="60000">
              <a:schemeClr val="accent5">
                <a:hueOff val="0"/>
                <a:satOff val="0"/>
                <a:lumOff val="0"/>
                <a:shade val="95000"/>
                <a:satMod val="150000"/>
                <a:alpha val="58000"/>
              </a:schemeClr>
            </a:gs>
            <a:gs pos="100000">
              <a:schemeClr val="accent5">
                <a:hueOff val="0"/>
                <a:satOff val="0"/>
                <a:lumOff val="0"/>
                <a:tint val="87000"/>
                <a:satMod val="250000"/>
                <a:alpha val="82000"/>
              </a:schemeClr>
            </a:gs>
          </a:gsLst>
        </a:gradFill>
      </dgm:spPr>
      <dgm:t>
        <a:bodyPr/>
        <a:lstStyle/>
        <a:p>
          <a:r>
            <a:rPr lang="es-EC" b="1" dirty="0" smtClean="0"/>
            <a:t>FUNDAMENTACIÓN TEÓRICA</a:t>
          </a:r>
          <a:endParaRPr lang="es-ES" b="1" dirty="0"/>
        </a:p>
      </dgm:t>
    </dgm:pt>
    <dgm:pt modelId="{1794301E-8EF6-42A4-A4FF-96287A4BEE91}" type="parTrans" cxnId="{1DA995E3-1B3B-47B9-8CD0-84E3CDB7412F}">
      <dgm:prSet/>
      <dgm:spPr/>
      <dgm:t>
        <a:bodyPr/>
        <a:lstStyle/>
        <a:p>
          <a:endParaRPr lang="es-ES"/>
        </a:p>
      </dgm:t>
    </dgm:pt>
    <dgm:pt modelId="{A3C96C90-E093-4ED4-8FCF-6F663FE1197D}" type="sibTrans" cxnId="{1DA995E3-1B3B-47B9-8CD0-84E3CDB7412F}">
      <dgm:prSet/>
      <dgm:spPr/>
      <dgm:t>
        <a:bodyPr/>
        <a:lstStyle/>
        <a:p>
          <a:endParaRPr lang="es-ES"/>
        </a:p>
      </dgm:t>
    </dgm:pt>
    <dgm:pt modelId="{E509EC2F-AD7C-4D7B-B821-0E5399647A1A}">
      <dgm:prSet phldrT="[Texto]"/>
      <dgm:spPr>
        <a:gradFill rotWithShape="0">
          <a:gsLst>
            <a:gs pos="0">
              <a:schemeClr val="accent5">
                <a:hueOff val="-1673522"/>
                <a:satOff val="13698"/>
                <a:lumOff val="-2222"/>
                <a:shade val="45000"/>
                <a:satMod val="155000"/>
                <a:alpha val="52000"/>
              </a:schemeClr>
            </a:gs>
            <a:gs pos="60000">
              <a:schemeClr val="accent5">
                <a:hueOff val="-1673522"/>
                <a:satOff val="13698"/>
                <a:lumOff val="-2222"/>
                <a:shade val="95000"/>
                <a:satMod val="150000"/>
                <a:alpha val="34000"/>
              </a:schemeClr>
            </a:gs>
            <a:gs pos="100000">
              <a:schemeClr val="accent5">
                <a:hueOff val="-1673522"/>
                <a:satOff val="13698"/>
                <a:lumOff val="-2222"/>
                <a:alphaOff val="0"/>
                <a:tint val="87000"/>
                <a:satMod val="250000"/>
              </a:schemeClr>
            </a:gs>
          </a:gsLst>
        </a:gradFill>
      </dgm:spPr>
      <dgm:t>
        <a:bodyPr/>
        <a:lstStyle/>
        <a:p>
          <a:r>
            <a:rPr lang="es-EC" b="1" dirty="0" smtClean="0"/>
            <a:t>METODOLOGÍA</a:t>
          </a:r>
          <a:endParaRPr lang="es-ES" b="1" dirty="0"/>
        </a:p>
      </dgm:t>
    </dgm:pt>
    <dgm:pt modelId="{670775DB-11C5-4FF5-A805-97D7E7921955}" type="parTrans" cxnId="{69050F50-DF06-4ADD-9E19-8841B92930D6}">
      <dgm:prSet/>
      <dgm:spPr/>
      <dgm:t>
        <a:bodyPr/>
        <a:lstStyle/>
        <a:p>
          <a:endParaRPr lang="es-ES"/>
        </a:p>
      </dgm:t>
    </dgm:pt>
    <dgm:pt modelId="{F5548290-2F3A-47B8-B930-3EF780BED5EF}" type="sibTrans" cxnId="{69050F50-DF06-4ADD-9E19-8841B92930D6}">
      <dgm:prSet/>
      <dgm:spPr/>
      <dgm:t>
        <a:bodyPr/>
        <a:lstStyle/>
        <a:p>
          <a:endParaRPr lang="es-ES"/>
        </a:p>
      </dgm:t>
    </dgm:pt>
    <dgm:pt modelId="{9761BDAB-AA56-4D3E-A2F0-5C11143CBACE}">
      <dgm:prSet phldrT="[Texto]"/>
      <dgm:spPr>
        <a:gradFill rotWithShape="0">
          <a:gsLst>
            <a:gs pos="0">
              <a:srgbClr val="828026">
                <a:alpha val="45000"/>
              </a:srgbClr>
            </a:gs>
            <a:gs pos="60000">
              <a:schemeClr val="accent5">
                <a:hueOff val="-3347044"/>
                <a:satOff val="27395"/>
                <a:lumOff val="-4444"/>
                <a:shade val="95000"/>
                <a:satMod val="150000"/>
                <a:alpha val="47000"/>
              </a:schemeClr>
            </a:gs>
            <a:gs pos="100000">
              <a:schemeClr val="accent5">
                <a:hueOff val="-3347044"/>
                <a:satOff val="27395"/>
                <a:lumOff val="-4444"/>
                <a:tint val="87000"/>
                <a:satMod val="250000"/>
                <a:alpha val="69000"/>
              </a:schemeClr>
            </a:gs>
          </a:gsLst>
          <a:lin ang="16200000" scaled="0"/>
        </a:gradFill>
      </dgm:spPr>
      <dgm:t>
        <a:bodyPr/>
        <a:lstStyle/>
        <a:p>
          <a:r>
            <a:rPr lang="es-EC" b="1" dirty="0" smtClean="0"/>
            <a:t>PROPUESTA</a:t>
          </a:r>
          <a:endParaRPr lang="es-ES" b="1" dirty="0"/>
        </a:p>
      </dgm:t>
    </dgm:pt>
    <dgm:pt modelId="{D9DF4AB6-81DD-456F-86D9-990C93E22ED6}" type="parTrans" cxnId="{671EED87-2D40-4C7E-91E3-B395E34D940C}">
      <dgm:prSet/>
      <dgm:spPr/>
      <dgm:t>
        <a:bodyPr/>
        <a:lstStyle/>
        <a:p>
          <a:endParaRPr lang="es-ES"/>
        </a:p>
      </dgm:t>
    </dgm:pt>
    <dgm:pt modelId="{11502C26-7138-440C-AAD1-71E94B1F48BE}" type="sibTrans" cxnId="{671EED87-2D40-4C7E-91E3-B395E34D940C}">
      <dgm:prSet/>
      <dgm:spPr/>
      <dgm:t>
        <a:bodyPr/>
        <a:lstStyle/>
        <a:p>
          <a:endParaRPr lang="es-ES"/>
        </a:p>
      </dgm:t>
    </dgm:pt>
    <dgm:pt modelId="{006A86BA-16EE-45D0-89A6-6E2E5925E987}">
      <dgm:prSet phldrT="[Texto]"/>
      <dgm:spPr>
        <a:gradFill rotWithShape="0">
          <a:gsLst>
            <a:gs pos="0">
              <a:schemeClr val="accent6">
                <a:lumMod val="50000"/>
              </a:schemeClr>
            </a:gs>
            <a:gs pos="60000">
              <a:schemeClr val="accent6">
                <a:lumMod val="50000"/>
                <a:alpha val="63000"/>
              </a:schemeClr>
            </a:gs>
            <a:gs pos="100000">
              <a:schemeClr val="accent6">
                <a:lumMod val="50000"/>
                <a:alpha val="44000"/>
              </a:schemeClr>
            </a:gs>
          </a:gsLst>
        </a:gradFill>
      </dgm:spPr>
      <dgm:t>
        <a:bodyPr/>
        <a:lstStyle/>
        <a:p>
          <a:r>
            <a:rPr lang="es-EC" b="1" dirty="0" smtClean="0"/>
            <a:t>CONCLUSIONES Y RECOMENDACIONES</a:t>
          </a:r>
          <a:endParaRPr lang="es-ES" b="1" dirty="0"/>
        </a:p>
      </dgm:t>
    </dgm:pt>
    <dgm:pt modelId="{5563B47B-85A8-4154-96F2-FE80A416621C}" type="parTrans" cxnId="{BD55BE9F-6DEE-4D91-9B68-DE7CF966309E}">
      <dgm:prSet/>
      <dgm:spPr/>
      <dgm:t>
        <a:bodyPr/>
        <a:lstStyle/>
        <a:p>
          <a:endParaRPr lang="es-ES"/>
        </a:p>
      </dgm:t>
    </dgm:pt>
    <dgm:pt modelId="{89FF11B7-2CB4-4693-9CDB-ACBE598FEB36}" type="sibTrans" cxnId="{BD55BE9F-6DEE-4D91-9B68-DE7CF966309E}">
      <dgm:prSet/>
      <dgm:spPr/>
      <dgm:t>
        <a:bodyPr/>
        <a:lstStyle/>
        <a:p>
          <a:endParaRPr lang="es-ES"/>
        </a:p>
      </dgm:t>
    </dgm:pt>
    <dgm:pt modelId="{0E3E064D-2A2A-417F-87E1-0B1EA2A40819}" type="pres">
      <dgm:prSet presAssocID="{85A206BE-A3A6-40D6-B460-4F8E70C274B6}" presName="linear" presStyleCnt="0">
        <dgm:presLayoutVars>
          <dgm:dir/>
          <dgm:animLvl val="lvl"/>
          <dgm:resizeHandles val="exact"/>
        </dgm:presLayoutVars>
      </dgm:prSet>
      <dgm:spPr/>
      <dgm:t>
        <a:bodyPr/>
        <a:lstStyle/>
        <a:p>
          <a:endParaRPr lang="es-ES"/>
        </a:p>
      </dgm:t>
    </dgm:pt>
    <dgm:pt modelId="{E9E0ACB9-727D-4B5B-A1E1-4A7231F03A1A}" type="pres">
      <dgm:prSet presAssocID="{392FA606-DA01-40D5-A2B9-6FDF3003BFDC}" presName="parentLin" presStyleCnt="0"/>
      <dgm:spPr/>
    </dgm:pt>
    <dgm:pt modelId="{1B108ED2-83ED-480B-A9F7-55986D84BDD3}" type="pres">
      <dgm:prSet presAssocID="{392FA606-DA01-40D5-A2B9-6FDF3003BFDC}" presName="parentLeftMargin" presStyleLbl="node1" presStyleIdx="0" presStyleCnt="4"/>
      <dgm:spPr/>
      <dgm:t>
        <a:bodyPr/>
        <a:lstStyle/>
        <a:p>
          <a:endParaRPr lang="es-ES"/>
        </a:p>
      </dgm:t>
    </dgm:pt>
    <dgm:pt modelId="{AAB17D73-95A5-4129-BEE1-2837FE216E3A}" type="pres">
      <dgm:prSet presAssocID="{392FA606-DA01-40D5-A2B9-6FDF3003BFDC}" presName="parentText" presStyleLbl="node1" presStyleIdx="0" presStyleCnt="4">
        <dgm:presLayoutVars>
          <dgm:chMax val="0"/>
          <dgm:bulletEnabled val="1"/>
        </dgm:presLayoutVars>
      </dgm:prSet>
      <dgm:spPr/>
      <dgm:t>
        <a:bodyPr/>
        <a:lstStyle/>
        <a:p>
          <a:endParaRPr lang="es-ES"/>
        </a:p>
      </dgm:t>
    </dgm:pt>
    <dgm:pt modelId="{5A56A91E-41FD-4958-939F-9944A41F7A20}" type="pres">
      <dgm:prSet presAssocID="{392FA606-DA01-40D5-A2B9-6FDF3003BFDC}" presName="negativeSpace" presStyleCnt="0"/>
      <dgm:spPr/>
    </dgm:pt>
    <dgm:pt modelId="{E1FC3258-F54E-4374-9E63-CD20BEEAF408}" type="pres">
      <dgm:prSet presAssocID="{392FA606-DA01-40D5-A2B9-6FDF3003BFDC}" presName="childText" presStyleLbl="conFgAcc1" presStyleIdx="0" presStyleCnt="4">
        <dgm:presLayoutVars>
          <dgm:bulletEnabled val="1"/>
        </dgm:presLayoutVars>
      </dgm:prSet>
      <dgm:spPr>
        <a:solidFill>
          <a:schemeClr val="lt1">
            <a:hueOff val="0"/>
            <a:satOff val="0"/>
            <a:lumOff val="0"/>
            <a:alpha val="35000"/>
          </a:schemeClr>
        </a:solidFill>
      </dgm:spPr>
    </dgm:pt>
    <dgm:pt modelId="{D1CDCF65-1997-4E30-811B-AA6F7944CF2B}" type="pres">
      <dgm:prSet presAssocID="{A3C96C90-E093-4ED4-8FCF-6F663FE1197D}" presName="spaceBetweenRectangles" presStyleCnt="0"/>
      <dgm:spPr/>
    </dgm:pt>
    <dgm:pt modelId="{756D2E45-C5DD-4073-9686-165C60FAE024}" type="pres">
      <dgm:prSet presAssocID="{E509EC2F-AD7C-4D7B-B821-0E5399647A1A}" presName="parentLin" presStyleCnt="0"/>
      <dgm:spPr/>
    </dgm:pt>
    <dgm:pt modelId="{F16E2ECC-BB34-430E-A412-C465BE786973}" type="pres">
      <dgm:prSet presAssocID="{E509EC2F-AD7C-4D7B-B821-0E5399647A1A}" presName="parentLeftMargin" presStyleLbl="node1" presStyleIdx="0" presStyleCnt="4"/>
      <dgm:spPr/>
      <dgm:t>
        <a:bodyPr/>
        <a:lstStyle/>
        <a:p>
          <a:endParaRPr lang="es-ES"/>
        </a:p>
      </dgm:t>
    </dgm:pt>
    <dgm:pt modelId="{27AAB3D4-4324-4CF4-907C-C8F3903EA9F4}" type="pres">
      <dgm:prSet presAssocID="{E509EC2F-AD7C-4D7B-B821-0E5399647A1A}" presName="parentText" presStyleLbl="node1" presStyleIdx="1" presStyleCnt="4">
        <dgm:presLayoutVars>
          <dgm:chMax val="0"/>
          <dgm:bulletEnabled val="1"/>
        </dgm:presLayoutVars>
      </dgm:prSet>
      <dgm:spPr/>
      <dgm:t>
        <a:bodyPr/>
        <a:lstStyle/>
        <a:p>
          <a:endParaRPr lang="es-ES"/>
        </a:p>
      </dgm:t>
    </dgm:pt>
    <dgm:pt modelId="{DF902AB1-9962-41BE-8C30-30F679FD2BEF}" type="pres">
      <dgm:prSet presAssocID="{E509EC2F-AD7C-4D7B-B821-0E5399647A1A}" presName="negativeSpace" presStyleCnt="0"/>
      <dgm:spPr/>
    </dgm:pt>
    <dgm:pt modelId="{34B5B2FF-6D71-4228-940A-1E5FD9EE7F16}" type="pres">
      <dgm:prSet presAssocID="{E509EC2F-AD7C-4D7B-B821-0E5399647A1A}" presName="childText" presStyleLbl="conFgAcc1" presStyleIdx="1" presStyleCnt="4">
        <dgm:presLayoutVars>
          <dgm:bulletEnabled val="1"/>
        </dgm:presLayoutVars>
      </dgm:prSet>
      <dgm:spPr>
        <a:solidFill>
          <a:schemeClr val="lt1">
            <a:hueOff val="0"/>
            <a:satOff val="0"/>
            <a:lumOff val="0"/>
            <a:alpha val="35000"/>
          </a:schemeClr>
        </a:solidFill>
      </dgm:spPr>
    </dgm:pt>
    <dgm:pt modelId="{34A904B9-1DCE-46A5-8C4B-7096DD384509}" type="pres">
      <dgm:prSet presAssocID="{F5548290-2F3A-47B8-B930-3EF780BED5EF}" presName="spaceBetweenRectangles" presStyleCnt="0"/>
      <dgm:spPr/>
    </dgm:pt>
    <dgm:pt modelId="{F0BFA7BA-D020-4B78-A82D-925F70954B9C}" type="pres">
      <dgm:prSet presAssocID="{9761BDAB-AA56-4D3E-A2F0-5C11143CBACE}" presName="parentLin" presStyleCnt="0"/>
      <dgm:spPr/>
    </dgm:pt>
    <dgm:pt modelId="{CCE03616-2B22-423B-8D68-8651251EA3A2}" type="pres">
      <dgm:prSet presAssocID="{9761BDAB-AA56-4D3E-A2F0-5C11143CBACE}" presName="parentLeftMargin" presStyleLbl="node1" presStyleIdx="1" presStyleCnt="4"/>
      <dgm:spPr/>
      <dgm:t>
        <a:bodyPr/>
        <a:lstStyle/>
        <a:p>
          <a:endParaRPr lang="es-ES"/>
        </a:p>
      </dgm:t>
    </dgm:pt>
    <dgm:pt modelId="{B27257C5-56F4-4757-9F67-4EB4CD3F3263}" type="pres">
      <dgm:prSet presAssocID="{9761BDAB-AA56-4D3E-A2F0-5C11143CBACE}" presName="parentText" presStyleLbl="node1" presStyleIdx="2" presStyleCnt="4">
        <dgm:presLayoutVars>
          <dgm:chMax val="0"/>
          <dgm:bulletEnabled val="1"/>
        </dgm:presLayoutVars>
      </dgm:prSet>
      <dgm:spPr/>
      <dgm:t>
        <a:bodyPr/>
        <a:lstStyle/>
        <a:p>
          <a:endParaRPr lang="es-ES"/>
        </a:p>
      </dgm:t>
    </dgm:pt>
    <dgm:pt modelId="{61ED506A-8065-4AA8-A56C-C20018FC1C91}" type="pres">
      <dgm:prSet presAssocID="{9761BDAB-AA56-4D3E-A2F0-5C11143CBACE}" presName="negativeSpace" presStyleCnt="0"/>
      <dgm:spPr/>
    </dgm:pt>
    <dgm:pt modelId="{CA01055C-460B-45DB-AB1B-70E87E8CA351}" type="pres">
      <dgm:prSet presAssocID="{9761BDAB-AA56-4D3E-A2F0-5C11143CBACE}" presName="childText" presStyleLbl="conFgAcc1" presStyleIdx="2" presStyleCnt="4">
        <dgm:presLayoutVars>
          <dgm:bulletEnabled val="1"/>
        </dgm:presLayoutVars>
      </dgm:prSet>
      <dgm:spPr>
        <a:solidFill>
          <a:schemeClr val="lt1">
            <a:hueOff val="0"/>
            <a:satOff val="0"/>
            <a:lumOff val="0"/>
            <a:alpha val="35000"/>
          </a:schemeClr>
        </a:solidFill>
      </dgm:spPr>
      <dgm:t>
        <a:bodyPr/>
        <a:lstStyle/>
        <a:p>
          <a:endParaRPr lang="es-ES"/>
        </a:p>
      </dgm:t>
    </dgm:pt>
    <dgm:pt modelId="{FA6EDDB1-B7F0-4EF6-933E-44D96AD767CE}" type="pres">
      <dgm:prSet presAssocID="{11502C26-7138-440C-AAD1-71E94B1F48BE}" presName="spaceBetweenRectangles" presStyleCnt="0"/>
      <dgm:spPr/>
    </dgm:pt>
    <dgm:pt modelId="{CE38A884-8287-4AD9-836C-842B7198EB37}" type="pres">
      <dgm:prSet presAssocID="{006A86BA-16EE-45D0-89A6-6E2E5925E987}" presName="parentLin" presStyleCnt="0"/>
      <dgm:spPr/>
    </dgm:pt>
    <dgm:pt modelId="{CDBF70BA-491C-49C1-B68A-09B932788EE2}" type="pres">
      <dgm:prSet presAssocID="{006A86BA-16EE-45D0-89A6-6E2E5925E987}" presName="parentLeftMargin" presStyleLbl="node1" presStyleIdx="2" presStyleCnt="4"/>
      <dgm:spPr/>
      <dgm:t>
        <a:bodyPr/>
        <a:lstStyle/>
        <a:p>
          <a:endParaRPr lang="es-ES"/>
        </a:p>
      </dgm:t>
    </dgm:pt>
    <dgm:pt modelId="{6358713A-5F9C-4B79-8FAF-B8649A4A656E}" type="pres">
      <dgm:prSet presAssocID="{006A86BA-16EE-45D0-89A6-6E2E5925E987}" presName="parentText" presStyleLbl="node1" presStyleIdx="3" presStyleCnt="4" custLinFactNeighborX="-1234" custLinFactNeighborY="33694">
        <dgm:presLayoutVars>
          <dgm:chMax val="0"/>
          <dgm:bulletEnabled val="1"/>
        </dgm:presLayoutVars>
      </dgm:prSet>
      <dgm:spPr/>
      <dgm:t>
        <a:bodyPr/>
        <a:lstStyle/>
        <a:p>
          <a:endParaRPr lang="es-ES"/>
        </a:p>
      </dgm:t>
    </dgm:pt>
    <dgm:pt modelId="{6CDA0EC7-39E6-4B5D-B554-AE36D0CA0FB1}" type="pres">
      <dgm:prSet presAssocID="{006A86BA-16EE-45D0-89A6-6E2E5925E987}" presName="negativeSpace" presStyleCnt="0"/>
      <dgm:spPr/>
    </dgm:pt>
    <dgm:pt modelId="{5A8D4274-761B-44CB-8E64-F7F9FAF2EA20}" type="pres">
      <dgm:prSet presAssocID="{006A86BA-16EE-45D0-89A6-6E2E5925E987}" presName="childText" presStyleLbl="conFgAcc1" presStyleIdx="3" presStyleCnt="4">
        <dgm:presLayoutVars>
          <dgm:bulletEnabled val="1"/>
        </dgm:presLayoutVars>
      </dgm:prSet>
      <dgm:spPr>
        <a:solidFill>
          <a:schemeClr val="lt1">
            <a:hueOff val="0"/>
            <a:satOff val="0"/>
            <a:lumOff val="0"/>
            <a:alpha val="35000"/>
          </a:schemeClr>
        </a:solidFill>
      </dgm:spPr>
    </dgm:pt>
  </dgm:ptLst>
  <dgm:cxnLst>
    <dgm:cxn modelId="{BD55BE9F-6DEE-4D91-9B68-DE7CF966309E}" srcId="{85A206BE-A3A6-40D6-B460-4F8E70C274B6}" destId="{006A86BA-16EE-45D0-89A6-6E2E5925E987}" srcOrd="3" destOrd="0" parTransId="{5563B47B-85A8-4154-96F2-FE80A416621C}" sibTransId="{89FF11B7-2CB4-4693-9CDB-ACBE598FEB36}"/>
    <dgm:cxn modelId="{66E49556-431C-4EE9-98E6-DC5ED966FDD0}" type="presOf" srcId="{E509EC2F-AD7C-4D7B-B821-0E5399647A1A}" destId="{F16E2ECC-BB34-430E-A412-C465BE786973}" srcOrd="0" destOrd="0" presId="urn:microsoft.com/office/officeart/2005/8/layout/list1"/>
    <dgm:cxn modelId="{2FC4B360-FD6D-42B7-A0E8-8C34FCFD1B49}" type="presOf" srcId="{392FA606-DA01-40D5-A2B9-6FDF3003BFDC}" destId="{1B108ED2-83ED-480B-A9F7-55986D84BDD3}" srcOrd="0" destOrd="0" presId="urn:microsoft.com/office/officeart/2005/8/layout/list1"/>
    <dgm:cxn modelId="{1DA995E3-1B3B-47B9-8CD0-84E3CDB7412F}" srcId="{85A206BE-A3A6-40D6-B460-4F8E70C274B6}" destId="{392FA606-DA01-40D5-A2B9-6FDF3003BFDC}" srcOrd="0" destOrd="0" parTransId="{1794301E-8EF6-42A4-A4FF-96287A4BEE91}" sibTransId="{A3C96C90-E093-4ED4-8FCF-6F663FE1197D}"/>
    <dgm:cxn modelId="{671EED87-2D40-4C7E-91E3-B395E34D940C}" srcId="{85A206BE-A3A6-40D6-B460-4F8E70C274B6}" destId="{9761BDAB-AA56-4D3E-A2F0-5C11143CBACE}" srcOrd="2" destOrd="0" parTransId="{D9DF4AB6-81DD-456F-86D9-990C93E22ED6}" sibTransId="{11502C26-7138-440C-AAD1-71E94B1F48BE}"/>
    <dgm:cxn modelId="{D5650E96-F1D2-4471-9CA8-669C23F0C2A2}" type="presOf" srcId="{006A86BA-16EE-45D0-89A6-6E2E5925E987}" destId="{6358713A-5F9C-4B79-8FAF-B8649A4A656E}" srcOrd="1" destOrd="0" presId="urn:microsoft.com/office/officeart/2005/8/layout/list1"/>
    <dgm:cxn modelId="{23CF7E37-452B-4D6F-AAE2-74F57048DD88}" type="presOf" srcId="{E509EC2F-AD7C-4D7B-B821-0E5399647A1A}" destId="{27AAB3D4-4324-4CF4-907C-C8F3903EA9F4}" srcOrd="1" destOrd="0" presId="urn:microsoft.com/office/officeart/2005/8/layout/list1"/>
    <dgm:cxn modelId="{832ADE4E-174F-4C06-ACCB-0B5520B5E503}" type="presOf" srcId="{392FA606-DA01-40D5-A2B9-6FDF3003BFDC}" destId="{AAB17D73-95A5-4129-BEE1-2837FE216E3A}" srcOrd="1" destOrd="0" presId="urn:microsoft.com/office/officeart/2005/8/layout/list1"/>
    <dgm:cxn modelId="{99513191-66F5-4DA4-A93E-04B01B08C394}" type="presOf" srcId="{9761BDAB-AA56-4D3E-A2F0-5C11143CBACE}" destId="{B27257C5-56F4-4757-9F67-4EB4CD3F3263}" srcOrd="1" destOrd="0" presId="urn:microsoft.com/office/officeart/2005/8/layout/list1"/>
    <dgm:cxn modelId="{69050F50-DF06-4ADD-9E19-8841B92930D6}" srcId="{85A206BE-A3A6-40D6-B460-4F8E70C274B6}" destId="{E509EC2F-AD7C-4D7B-B821-0E5399647A1A}" srcOrd="1" destOrd="0" parTransId="{670775DB-11C5-4FF5-A805-97D7E7921955}" sibTransId="{F5548290-2F3A-47B8-B930-3EF780BED5EF}"/>
    <dgm:cxn modelId="{7DC14286-40DB-419C-A7D2-D9442C7660C5}" type="presOf" srcId="{006A86BA-16EE-45D0-89A6-6E2E5925E987}" destId="{CDBF70BA-491C-49C1-B68A-09B932788EE2}" srcOrd="0" destOrd="0" presId="urn:microsoft.com/office/officeart/2005/8/layout/list1"/>
    <dgm:cxn modelId="{A1BBBABF-8B94-491B-B32C-52528DE8177E}" type="presOf" srcId="{9761BDAB-AA56-4D3E-A2F0-5C11143CBACE}" destId="{CCE03616-2B22-423B-8D68-8651251EA3A2}" srcOrd="0" destOrd="0" presId="urn:microsoft.com/office/officeart/2005/8/layout/list1"/>
    <dgm:cxn modelId="{E4682016-1E09-44F9-86BA-0D7E4E14CFE4}" type="presOf" srcId="{85A206BE-A3A6-40D6-B460-4F8E70C274B6}" destId="{0E3E064D-2A2A-417F-87E1-0B1EA2A40819}" srcOrd="0" destOrd="0" presId="urn:microsoft.com/office/officeart/2005/8/layout/list1"/>
    <dgm:cxn modelId="{E16897C2-FD53-4182-BAD8-738BCE4FBB50}" type="presParOf" srcId="{0E3E064D-2A2A-417F-87E1-0B1EA2A40819}" destId="{E9E0ACB9-727D-4B5B-A1E1-4A7231F03A1A}" srcOrd="0" destOrd="0" presId="urn:microsoft.com/office/officeart/2005/8/layout/list1"/>
    <dgm:cxn modelId="{3D529D29-B02B-4450-91E9-8796D3321233}" type="presParOf" srcId="{E9E0ACB9-727D-4B5B-A1E1-4A7231F03A1A}" destId="{1B108ED2-83ED-480B-A9F7-55986D84BDD3}" srcOrd="0" destOrd="0" presId="urn:microsoft.com/office/officeart/2005/8/layout/list1"/>
    <dgm:cxn modelId="{F6E6F846-3651-4629-BA78-AAC7AB80EFE2}" type="presParOf" srcId="{E9E0ACB9-727D-4B5B-A1E1-4A7231F03A1A}" destId="{AAB17D73-95A5-4129-BEE1-2837FE216E3A}" srcOrd="1" destOrd="0" presId="urn:microsoft.com/office/officeart/2005/8/layout/list1"/>
    <dgm:cxn modelId="{6C4AD5B8-FE85-4B6B-A67D-3C53F77812F6}" type="presParOf" srcId="{0E3E064D-2A2A-417F-87E1-0B1EA2A40819}" destId="{5A56A91E-41FD-4958-939F-9944A41F7A20}" srcOrd="1" destOrd="0" presId="urn:microsoft.com/office/officeart/2005/8/layout/list1"/>
    <dgm:cxn modelId="{02B346E4-4036-4EDA-A8E2-82B6E8FBEA2A}" type="presParOf" srcId="{0E3E064D-2A2A-417F-87E1-0B1EA2A40819}" destId="{E1FC3258-F54E-4374-9E63-CD20BEEAF408}" srcOrd="2" destOrd="0" presId="urn:microsoft.com/office/officeart/2005/8/layout/list1"/>
    <dgm:cxn modelId="{3E182005-4F0A-44B2-8E25-6FC65B1E29DC}" type="presParOf" srcId="{0E3E064D-2A2A-417F-87E1-0B1EA2A40819}" destId="{D1CDCF65-1997-4E30-811B-AA6F7944CF2B}" srcOrd="3" destOrd="0" presId="urn:microsoft.com/office/officeart/2005/8/layout/list1"/>
    <dgm:cxn modelId="{041AB53D-8CD1-4E68-9F2B-376386E3618A}" type="presParOf" srcId="{0E3E064D-2A2A-417F-87E1-0B1EA2A40819}" destId="{756D2E45-C5DD-4073-9686-165C60FAE024}" srcOrd="4" destOrd="0" presId="urn:microsoft.com/office/officeart/2005/8/layout/list1"/>
    <dgm:cxn modelId="{D2B5A9BC-6525-437E-85F8-0F41BD33B64C}" type="presParOf" srcId="{756D2E45-C5DD-4073-9686-165C60FAE024}" destId="{F16E2ECC-BB34-430E-A412-C465BE786973}" srcOrd="0" destOrd="0" presId="urn:microsoft.com/office/officeart/2005/8/layout/list1"/>
    <dgm:cxn modelId="{8D92E698-0F56-48D9-9DAC-E32ACAA73197}" type="presParOf" srcId="{756D2E45-C5DD-4073-9686-165C60FAE024}" destId="{27AAB3D4-4324-4CF4-907C-C8F3903EA9F4}" srcOrd="1" destOrd="0" presId="urn:microsoft.com/office/officeart/2005/8/layout/list1"/>
    <dgm:cxn modelId="{652A53EC-A245-4751-AC03-73FD19514BAD}" type="presParOf" srcId="{0E3E064D-2A2A-417F-87E1-0B1EA2A40819}" destId="{DF902AB1-9962-41BE-8C30-30F679FD2BEF}" srcOrd="5" destOrd="0" presId="urn:microsoft.com/office/officeart/2005/8/layout/list1"/>
    <dgm:cxn modelId="{E36C3919-1735-45EA-9CA2-FD6E353F44C8}" type="presParOf" srcId="{0E3E064D-2A2A-417F-87E1-0B1EA2A40819}" destId="{34B5B2FF-6D71-4228-940A-1E5FD9EE7F16}" srcOrd="6" destOrd="0" presId="urn:microsoft.com/office/officeart/2005/8/layout/list1"/>
    <dgm:cxn modelId="{233BD5FD-6409-451B-ACE3-CD72D0C3B046}" type="presParOf" srcId="{0E3E064D-2A2A-417F-87E1-0B1EA2A40819}" destId="{34A904B9-1DCE-46A5-8C4B-7096DD384509}" srcOrd="7" destOrd="0" presId="urn:microsoft.com/office/officeart/2005/8/layout/list1"/>
    <dgm:cxn modelId="{267955C4-163E-46FD-9D8C-904C7E0E2DED}" type="presParOf" srcId="{0E3E064D-2A2A-417F-87E1-0B1EA2A40819}" destId="{F0BFA7BA-D020-4B78-A82D-925F70954B9C}" srcOrd="8" destOrd="0" presId="urn:microsoft.com/office/officeart/2005/8/layout/list1"/>
    <dgm:cxn modelId="{5CC7A14B-D3D2-4262-B2AC-81080E268678}" type="presParOf" srcId="{F0BFA7BA-D020-4B78-A82D-925F70954B9C}" destId="{CCE03616-2B22-423B-8D68-8651251EA3A2}" srcOrd="0" destOrd="0" presId="urn:microsoft.com/office/officeart/2005/8/layout/list1"/>
    <dgm:cxn modelId="{131631B8-3FA9-4E63-BB5A-85D101305EB7}" type="presParOf" srcId="{F0BFA7BA-D020-4B78-A82D-925F70954B9C}" destId="{B27257C5-56F4-4757-9F67-4EB4CD3F3263}" srcOrd="1" destOrd="0" presId="urn:microsoft.com/office/officeart/2005/8/layout/list1"/>
    <dgm:cxn modelId="{6B2BB943-2624-45A2-A741-32CA1F09FC4D}" type="presParOf" srcId="{0E3E064D-2A2A-417F-87E1-0B1EA2A40819}" destId="{61ED506A-8065-4AA8-A56C-C20018FC1C91}" srcOrd="9" destOrd="0" presId="urn:microsoft.com/office/officeart/2005/8/layout/list1"/>
    <dgm:cxn modelId="{37396CB1-3DFE-44F5-8534-1BA24C9D6B74}" type="presParOf" srcId="{0E3E064D-2A2A-417F-87E1-0B1EA2A40819}" destId="{CA01055C-460B-45DB-AB1B-70E87E8CA351}" srcOrd="10" destOrd="0" presId="urn:microsoft.com/office/officeart/2005/8/layout/list1"/>
    <dgm:cxn modelId="{28D3D88D-671C-4E8A-83A7-88591F2CB82A}" type="presParOf" srcId="{0E3E064D-2A2A-417F-87E1-0B1EA2A40819}" destId="{FA6EDDB1-B7F0-4EF6-933E-44D96AD767CE}" srcOrd="11" destOrd="0" presId="urn:microsoft.com/office/officeart/2005/8/layout/list1"/>
    <dgm:cxn modelId="{CABB467A-0AF2-4685-B01B-1AED52702030}" type="presParOf" srcId="{0E3E064D-2A2A-417F-87E1-0B1EA2A40819}" destId="{CE38A884-8287-4AD9-836C-842B7198EB37}" srcOrd="12" destOrd="0" presId="urn:microsoft.com/office/officeart/2005/8/layout/list1"/>
    <dgm:cxn modelId="{32B9D32E-CE35-4D14-A105-91475A8B16F5}" type="presParOf" srcId="{CE38A884-8287-4AD9-836C-842B7198EB37}" destId="{CDBF70BA-491C-49C1-B68A-09B932788EE2}" srcOrd="0" destOrd="0" presId="urn:microsoft.com/office/officeart/2005/8/layout/list1"/>
    <dgm:cxn modelId="{64158FFC-D3CA-4A76-BC06-550E55292374}" type="presParOf" srcId="{CE38A884-8287-4AD9-836C-842B7198EB37}" destId="{6358713A-5F9C-4B79-8FAF-B8649A4A656E}" srcOrd="1" destOrd="0" presId="urn:microsoft.com/office/officeart/2005/8/layout/list1"/>
    <dgm:cxn modelId="{AF8900CD-EEEF-4670-BACB-2F780A2191A8}" type="presParOf" srcId="{0E3E064D-2A2A-417F-87E1-0B1EA2A40819}" destId="{6CDA0EC7-39E6-4B5D-B554-AE36D0CA0FB1}" srcOrd="13" destOrd="0" presId="urn:microsoft.com/office/officeart/2005/8/layout/list1"/>
    <dgm:cxn modelId="{29C04474-F00D-41F4-88B2-38D6D7CB6746}" type="presParOf" srcId="{0E3E064D-2A2A-417F-87E1-0B1EA2A40819}" destId="{5A8D4274-761B-44CB-8E64-F7F9FAF2EA20}" srcOrd="14" destOrd="0" presId="urn:microsoft.com/office/officeart/2005/8/layout/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D481E5-974B-4D20-AB4B-3354A48BABB7}" type="doc">
      <dgm:prSet loTypeId="urn:microsoft.com/office/officeart/2005/8/layout/vList2" loCatId="list" qsTypeId="urn:microsoft.com/office/officeart/2005/8/quickstyle/simple5" qsCatId="simple" csTypeId="urn:microsoft.com/office/officeart/2005/8/colors/accent0_3" csCatId="mainScheme"/>
      <dgm:spPr/>
      <dgm:t>
        <a:bodyPr/>
        <a:lstStyle/>
        <a:p>
          <a:endParaRPr lang="es-ES"/>
        </a:p>
      </dgm:t>
    </dgm:pt>
    <dgm:pt modelId="{B42293A6-5E54-40EB-B0B0-6B6C69E84B08}">
      <dgm:prSet/>
      <dgm:spPr/>
      <dgm:t>
        <a:bodyPr/>
        <a:lstStyle/>
        <a:p>
          <a:pPr algn="ctr" rtl="0"/>
          <a:r>
            <a:rPr lang="es-EC" b="1" dirty="0" smtClean="0"/>
            <a:t>INTRODUCCIÓN</a:t>
          </a:r>
          <a:endParaRPr lang="es-ES" b="1" dirty="0"/>
        </a:p>
      </dgm:t>
    </dgm:pt>
    <dgm:pt modelId="{E2CBA597-8511-4A53-AD1D-D3C9B28D1A81}" type="parTrans" cxnId="{D426A09D-8E4A-40CC-96F1-9E49ED793D20}">
      <dgm:prSet/>
      <dgm:spPr/>
      <dgm:t>
        <a:bodyPr/>
        <a:lstStyle/>
        <a:p>
          <a:endParaRPr lang="es-ES"/>
        </a:p>
      </dgm:t>
    </dgm:pt>
    <dgm:pt modelId="{B55496A8-01E7-4C87-96D5-8BD617523C3E}" type="sibTrans" cxnId="{D426A09D-8E4A-40CC-96F1-9E49ED793D20}">
      <dgm:prSet/>
      <dgm:spPr/>
      <dgm:t>
        <a:bodyPr/>
        <a:lstStyle/>
        <a:p>
          <a:endParaRPr lang="es-ES"/>
        </a:p>
      </dgm:t>
    </dgm:pt>
    <dgm:pt modelId="{EA5EC0A9-4704-4082-B89B-575D560F539F}" type="pres">
      <dgm:prSet presAssocID="{83D481E5-974B-4D20-AB4B-3354A48BABB7}" presName="linear" presStyleCnt="0">
        <dgm:presLayoutVars>
          <dgm:animLvl val="lvl"/>
          <dgm:resizeHandles val="exact"/>
        </dgm:presLayoutVars>
      </dgm:prSet>
      <dgm:spPr/>
      <dgm:t>
        <a:bodyPr/>
        <a:lstStyle/>
        <a:p>
          <a:endParaRPr lang="es-ES"/>
        </a:p>
      </dgm:t>
    </dgm:pt>
    <dgm:pt modelId="{24D433B3-AE1E-430C-B99E-8AEEBAA2D2BB}" type="pres">
      <dgm:prSet presAssocID="{B42293A6-5E54-40EB-B0B0-6B6C69E84B08}" presName="parentText" presStyleLbl="node1" presStyleIdx="0" presStyleCnt="1" custLinFactNeighborX="2948" custLinFactNeighborY="17254">
        <dgm:presLayoutVars>
          <dgm:chMax val="0"/>
          <dgm:bulletEnabled val="1"/>
        </dgm:presLayoutVars>
      </dgm:prSet>
      <dgm:spPr/>
      <dgm:t>
        <a:bodyPr/>
        <a:lstStyle/>
        <a:p>
          <a:endParaRPr lang="es-ES"/>
        </a:p>
      </dgm:t>
    </dgm:pt>
  </dgm:ptLst>
  <dgm:cxnLst>
    <dgm:cxn modelId="{D426A09D-8E4A-40CC-96F1-9E49ED793D20}" srcId="{83D481E5-974B-4D20-AB4B-3354A48BABB7}" destId="{B42293A6-5E54-40EB-B0B0-6B6C69E84B08}" srcOrd="0" destOrd="0" parTransId="{E2CBA597-8511-4A53-AD1D-D3C9B28D1A81}" sibTransId="{B55496A8-01E7-4C87-96D5-8BD617523C3E}"/>
    <dgm:cxn modelId="{5554F716-1C58-404D-A1FE-E1AD167E4A19}" type="presOf" srcId="{B42293A6-5E54-40EB-B0B0-6B6C69E84B08}" destId="{24D433B3-AE1E-430C-B99E-8AEEBAA2D2BB}" srcOrd="0" destOrd="0" presId="urn:microsoft.com/office/officeart/2005/8/layout/vList2"/>
    <dgm:cxn modelId="{BC1AF4B0-C360-4277-97EA-2BEE914E16D1}" type="presOf" srcId="{83D481E5-974B-4D20-AB4B-3354A48BABB7}" destId="{EA5EC0A9-4704-4082-B89B-575D560F539F}" srcOrd="0" destOrd="0" presId="urn:microsoft.com/office/officeart/2005/8/layout/vList2"/>
    <dgm:cxn modelId="{14475577-9160-44F7-B642-BA696BA50E68}" type="presParOf" srcId="{EA5EC0A9-4704-4082-B89B-575D560F539F}" destId="{24D433B3-AE1E-430C-B99E-8AEEBAA2D2BB}" srcOrd="0"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5A14E0-C6DF-48DC-92DB-E13E29EA17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438D780D-E120-4B44-B0D4-8AFC16E49B01}">
      <dgm:prSet phldrT="[Texto]" custT="1"/>
      <dgm:spPr>
        <a:solidFill>
          <a:srgbClr val="002060">
            <a:alpha val="71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es-EC" sz="36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JUSTIFICACIÓN DEL PROBLEMA</a:t>
          </a:r>
          <a:endParaRPr lang="es-ES" sz="36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gm:t>
    </dgm:pt>
    <dgm:pt modelId="{A97940FB-5A6D-4D14-A396-4A3DEEFDC961}" type="parTrans" cxnId="{C14409B2-F2CC-4F81-9AB5-2D8A2C15837D}">
      <dgm:prSet/>
      <dgm:spPr/>
      <dgm:t>
        <a:bodyPr/>
        <a:lstStyle/>
        <a:p>
          <a:endParaRPr lang="es-ES"/>
        </a:p>
      </dgm:t>
    </dgm:pt>
    <dgm:pt modelId="{768D8781-70D3-45F4-83A1-1672A9623D11}" type="sibTrans" cxnId="{C14409B2-F2CC-4F81-9AB5-2D8A2C15837D}">
      <dgm:prSet/>
      <dgm:spPr/>
      <dgm:t>
        <a:bodyPr/>
        <a:lstStyle/>
        <a:p>
          <a:endParaRPr lang="es-ES"/>
        </a:p>
      </dgm:t>
    </dgm:pt>
    <dgm:pt modelId="{95092A48-550C-4AFA-BAB1-646F68EBEDBC}" type="pres">
      <dgm:prSet presAssocID="{F85A14E0-C6DF-48DC-92DB-E13E29EA177B}" presName="linear" presStyleCnt="0">
        <dgm:presLayoutVars>
          <dgm:animLvl val="lvl"/>
          <dgm:resizeHandles val="exact"/>
        </dgm:presLayoutVars>
      </dgm:prSet>
      <dgm:spPr/>
      <dgm:t>
        <a:bodyPr/>
        <a:lstStyle/>
        <a:p>
          <a:endParaRPr lang="es-ES"/>
        </a:p>
      </dgm:t>
    </dgm:pt>
    <dgm:pt modelId="{2AEE68FB-C2FF-4C61-B17A-7710A63D40DE}" type="pres">
      <dgm:prSet presAssocID="{438D780D-E120-4B44-B0D4-8AFC16E49B01}" presName="parentText" presStyleLbl="node1" presStyleIdx="0" presStyleCnt="1" custLinFactY="-207489" custLinFactNeighborX="-7087" custLinFactNeighborY="-300000">
        <dgm:presLayoutVars>
          <dgm:chMax val="0"/>
          <dgm:bulletEnabled val="1"/>
        </dgm:presLayoutVars>
      </dgm:prSet>
      <dgm:spPr/>
      <dgm:t>
        <a:bodyPr/>
        <a:lstStyle/>
        <a:p>
          <a:endParaRPr lang="es-ES"/>
        </a:p>
      </dgm:t>
    </dgm:pt>
  </dgm:ptLst>
  <dgm:cxnLst>
    <dgm:cxn modelId="{791F5BB5-30A8-4D65-BB83-89CF716B476F}" type="presOf" srcId="{438D780D-E120-4B44-B0D4-8AFC16E49B01}" destId="{2AEE68FB-C2FF-4C61-B17A-7710A63D40DE}" srcOrd="0" destOrd="0" presId="urn:microsoft.com/office/officeart/2005/8/layout/vList2"/>
    <dgm:cxn modelId="{9B82C6D1-22F1-4791-AD80-8D337AE29DA0}" type="presOf" srcId="{F85A14E0-C6DF-48DC-92DB-E13E29EA177B}" destId="{95092A48-550C-4AFA-BAB1-646F68EBEDBC}" srcOrd="0" destOrd="0" presId="urn:microsoft.com/office/officeart/2005/8/layout/vList2"/>
    <dgm:cxn modelId="{C14409B2-F2CC-4F81-9AB5-2D8A2C15837D}" srcId="{F85A14E0-C6DF-48DC-92DB-E13E29EA177B}" destId="{438D780D-E120-4B44-B0D4-8AFC16E49B01}" srcOrd="0" destOrd="0" parTransId="{A97940FB-5A6D-4D14-A396-4A3DEEFDC961}" sibTransId="{768D8781-70D3-45F4-83A1-1672A9623D11}"/>
    <dgm:cxn modelId="{294E6F47-0231-4613-AD21-7547AC94F28B}" type="presParOf" srcId="{95092A48-550C-4AFA-BAB1-646F68EBEDBC}" destId="{2AEE68FB-C2FF-4C61-B17A-7710A63D40DE}" srcOrd="0"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6506A8-2E46-4B71-8A15-CD46D48E319D}" type="doc">
      <dgm:prSet loTypeId="urn:microsoft.com/office/officeart/2005/8/layout/hProcess9" loCatId="process" qsTypeId="urn:microsoft.com/office/officeart/2005/8/quickstyle/3d2" qsCatId="3D" csTypeId="urn:microsoft.com/office/officeart/2005/8/colors/colorful5" csCatId="colorful" phldr="1"/>
      <dgm:spPr/>
    </dgm:pt>
    <dgm:pt modelId="{6531CD34-31F4-40D0-8823-AA4940A8620F}">
      <dgm:prSet phldrT="[Texto]" phldr="1"/>
      <dgm:spPr>
        <a:blipFill rotWithShape="0">
          <a:blip xmlns:r="http://schemas.openxmlformats.org/officeDocument/2006/relationships" r:embed="rId1"/>
          <a:stretch>
            <a:fillRect/>
          </a:stretch>
        </a:blipFill>
      </dgm:spPr>
      <dgm:t>
        <a:bodyPr/>
        <a:lstStyle/>
        <a:p>
          <a:endParaRPr lang="es-ES" dirty="0"/>
        </a:p>
      </dgm:t>
    </dgm:pt>
    <dgm:pt modelId="{37F127DC-E4C2-43D9-9AF5-ADE6CBB6F907}" type="parTrans" cxnId="{30F6BB0C-C105-4BE1-950C-E36E0DA11C19}">
      <dgm:prSet/>
      <dgm:spPr/>
      <dgm:t>
        <a:bodyPr/>
        <a:lstStyle/>
        <a:p>
          <a:endParaRPr lang="es-ES"/>
        </a:p>
      </dgm:t>
    </dgm:pt>
    <dgm:pt modelId="{B7F69CCD-1162-4279-BDDE-20EE5EABF27F}" type="sibTrans" cxnId="{30F6BB0C-C105-4BE1-950C-E36E0DA11C19}">
      <dgm:prSet/>
      <dgm:spPr/>
      <dgm:t>
        <a:bodyPr/>
        <a:lstStyle/>
        <a:p>
          <a:endParaRPr lang="es-ES"/>
        </a:p>
      </dgm:t>
    </dgm:pt>
    <dgm:pt modelId="{5C3442F5-0AA1-439B-9917-FABD912C3F90}">
      <dgm:prSet phldrT="[Texto]" phldr="1"/>
      <dgm:spPr>
        <a:blipFill rotWithShape="0">
          <a:blip xmlns:r="http://schemas.openxmlformats.org/officeDocument/2006/relationships" r:embed="rId2"/>
          <a:stretch>
            <a:fillRect/>
          </a:stretch>
        </a:blipFill>
      </dgm:spPr>
      <dgm:t>
        <a:bodyPr/>
        <a:lstStyle/>
        <a:p>
          <a:endParaRPr lang="es-ES" dirty="0"/>
        </a:p>
      </dgm:t>
    </dgm:pt>
    <dgm:pt modelId="{BF9F5244-8847-485D-9472-06F64CDFF480}" type="parTrans" cxnId="{2F4E18DD-9703-4569-9BF5-36BD1F1A0BDE}">
      <dgm:prSet/>
      <dgm:spPr/>
      <dgm:t>
        <a:bodyPr/>
        <a:lstStyle/>
        <a:p>
          <a:endParaRPr lang="es-ES"/>
        </a:p>
      </dgm:t>
    </dgm:pt>
    <dgm:pt modelId="{52371D5D-66BD-47EE-A0E1-F4ADC2DBD6EA}" type="sibTrans" cxnId="{2F4E18DD-9703-4569-9BF5-36BD1F1A0BDE}">
      <dgm:prSet/>
      <dgm:spPr/>
      <dgm:t>
        <a:bodyPr/>
        <a:lstStyle/>
        <a:p>
          <a:endParaRPr lang="es-ES"/>
        </a:p>
      </dgm:t>
    </dgm:pt>
    <dgm:pt modelId="{F5CA710D-23D6-41D7-8180-D779C86B9452}">
      <dgm:prSet phldrT="[Texto]" phldr="1"/>
      <dgm:spPr>
        <a:blipFill rotWithShape="0">
          <a:blip xmlns:r="http://schemas.openxmlformats.org/officeDocument/2006/relationships" r:embed="rId3"/>
          <a:stretch>
            <a:fillRect/>
          </a:stretch>
        </a:blipFill>
      </dgm:spPr>
      <dgm:t>
        <a:bodyPr/>
        <a:lstStyle/>
        <a:p>
          <a:endParaRPr lang="es-ES" dirty="0"/>
        </a:p>
      </dgm:t>
    </dgm:pt>
    <dgm:pt modelId="{380987EC-AD7D-43A6-9A07-57149FF48DFF}" type="parTrans" cxnId="{A80BEC74-6C90-4449-B5BE-A762947AA948}">
      <dgm:prSet/>
      <dgm:spPr/>
      <dgm:t>
        <a:bodyPr/>
        <a:lstStyle/>
        <a:p>
          <a:endParaRPr lang="es-ES"/>
        </a:p>
      </dgm:t>
    </dgm:pt>
    <dgm:pt modelId="{D1F652C2-300F-4946-80DB-E21ED4E2E78E}" type="sibTrans" cxnId="{A80BEC74-6C90-4449-B5BE-A762947AA948}">
      <dgm:prSet/>
      <dgm:spPr/>
      <dgm:t>
        <a:bodyPr/>
        <a:lstStyle/>
        <a:p>
          <a:endParaRPr lang="es-ES"/>
        </a:p>
      </dgm:t>
    </dgm:pt>
    <dgm:pt modelId="{C761F783-D98C-458B-BD10-788CCADBCC5F}" type="pres">
      <dgm:prSet presAssocID="{2C6506A8-2E46-4B71-8A15-CD46D48E319D}" presName="CompostProcess" presStyleCnt="0">
        <dgm:presLayoutVars>
          <dgm:dir/>
          <dgm:resizeHandles val="exact"/>
        </dgm:presLayoutVars>
      </dgm:prSet>
      <dgm:spPr/>
    </dgm:pt>
    <dgm:pt modelId="{E6DFE7B2-F0AD-4090-B868-0A6B1E02E996}" type="pres">
      <dgm:prSet presAssocID="{2C6506A8-2E46-4B71-8A15-CD46D48E319D}" presName="arrow" presStyleLbl="bgShp" presStyleIdx="0" presStyleCnt="1"/>
      <dgm:spPr>
        <a:gradFill rotWithShape="0">
          <a:gsLst>
            <a:gs pos="0">
              <a:schemeClr val="accent6">
                <a:lumMod val="75000"/>
                <a:alpha val="63000"/>
              </a:schemeClr>
            </a:gs>
            <a:gs pos="60000">
              <a:schemeClr val="accent6">
                <a:lumMod val="75000"/>
                <a:alpha val="65000"/>
              </a:schemeClr>
            </a:gs>
            <a:gs pos="100000">
              <a:schemeClr val="accent6">
                <a:lumMod val="50000"/>
                <a:alpha val="80000"/>
              </a:schemeClr>
            </a:gs>
          </a:gsLst>
        </a:gradFill>
      </dgm:spPr>
    </dgm:pt>
    <dgm:pt modelId="{4259D5FC-8BCF-4B84-BC12-57D78D169A05}" type="pres">
      <dgm:prSet presAssocID="{2C6506A8-2E46-4B71-8A15-CD46D48E319D}" presName="linearProcess" presStyleCnt="0"/>
      <dgm:spPr/>
    </dgm:pt>
    <dgm:pt modelId="{A05FC681-D227-427E-AF45-94BDF55AC575}" type="pres">
      <dgm:prSet presAssocID="{6531CD34-31F4-40D0-8823-AA4940A8620F}" presName="textNode" presStyleLbl="node1" presStyleIdx="0" presStyleCnt="3">
        <dgm:presLayoutVars>
          <dgm:bulletEnabled val="1"/>
        </dgm:presLayoutVars>
      </dgm:prSet>
      <dgm:spPr/>
      <dgm:t>
        <a:bodyPr/>
        <a:lstStyle/>
        <a:p>
          <a:endParaRPr lang="es-ES"/>
        </a:p>
      </dgm:t>
    </dgm:pt>
    <dgm:pt modelId="{92E20BD5-2A43-413E-AEB5-4E0A6E843F6A}" type="pres">
      <dgm:prSet presAssocID="{B7F69CCD-1162-4279-BDDE-20EE5EABF27F}" presName="sibTrans" presStyleCnt="0"/>
      <dgm:spPr/>
    </dgm:pt>
    <dgm:pt modelId="{B09EC255-B079-44F7-9867-A4FCC38F7D98}" type="pres">
      <dgm:prSet presAssocID="{5C3442F5-0AA1-439B-9917-FABD912C3F90}" presName="textNode" presStyleLbl="node1" presStyleIdx="1" presStyleCnt="3" custScaleX="53561">
        <dgm:presLayoutVars>
          <dgm:bulletEnabled val="1"/>
        </dgm:presLayoutVars>
      </dgm:prSet>
      <dgm:spPr/>
      <dgm:t>
        <a:bodyPr/>
        <a:lstStyle/>
        <a:p>
          <a:endParaRPr lang="es-ES"/>
        </a:p>
      </dgm:t>
    </dgm:pt>
    <dgm:pt modelId="{0741E747-70BF-410F-A662-5F43A14FB081}" type="pres">
      <dgm:prSet presAssocID="{52371D5D-66BD-47EE-A0E1-F4ADC2DBD6EA}" presName="sibTrans" presStyleCnt="0"/>
      <dgm:spPr/>
    </dgm:pt>
    <dgm:pt modelId="{BE1CCEAB-7CF7-4C95-B4F8-F06F3251CB7C}" type="pres">
      <dgm:prSet presAssocID="{F5CA710D-23D6-41D7-8180-D779C86B9452}" presName="textNode" presStyleLbl="node1" presStyleIdx="2" presStyleCnt="3" custScaleX="48148">
        <dgm:presLayoutVars>
          <dgm:bulletEnabled val="1"/>
        </dgm:presLayoutVars>
      </dgm:prSet>
      <dgm:spPr/>
      <dgm:t>
        <a:bodyPr/>
        <a:lstStyle/>
        <a:p>
          <a:endParaRPr lang="es-ES"/>
        </a:p>
      </dgm:t>
    </dgm:pt>
  </dgm:ptLst>
  <dgm:cxnLst>
    <dgm:cxn modelId="{36BAC046-70A0-4299-9C2A-64390A8F9EAF}" type="presOf" srcId="{6531CD34-31F4-40D0-8823-AA4940A8620F}" destId="{A05FC681-D227-427E-AF45-94BDF55AC575}" srcOrd="0" destOrd="0" presId="urn:microsoft.com/office/officeart/2005/8/layout/hProcess9"/>
    <dgm:cxn modelId="{A569CABD-31F1-42B2-BED6-624FB27AF826}" type="presOf" srcId="{2C6506A8-2E46-4B71-8A15-CD46D48E319D}" destId="{C761F783-D98C-458B-BD10-788CCADBCC5F}" srcOrd="0" destOrd="0" presId="urn:microsoft.com/office/officeart/2005/8/layout/hProcess9"/>
    <dgm:cxn modelId="{A80BEC74-6C90-4449-B5BE-A762947AA948}" srcId="{2C6506A8-2E46-4B71-8A15-CD46D48E319D}" destId="{F5CA710D-23D6-41D7-8180-D779C86B9452}" srcOrd="2" destOrd="0" parTransId="{380987EC-AD7D-43A6-9A07-57149FF48DFF}" sibTransId="{D1F652C2-300F-4946-80DB-E21ED4E2E78E}"/>
    <dgm:cxn modelId="{2F4E18DD-9703-4569-9BF5-36BD1F1A0BDE}" srcId="{2C6506A8-2E46-4B71-8A15-CD46D48E319D}" destId="{5C3442F5-0AA1-439B-9917-FABD912C3F90}" srcOrd="1" destOrd="0" parTransId="{BF9F5244-8847-485D-9472-06F64CDFF480}" sibTransId="{52371D5D-66BD-47EE-A0E1-F4ADC2DBD6EA}"/>
    <dgm:cxn modelId="{30F6BB0C-C105-4BE1-950C-E36E0DA11C19}" srcId="{2C6506A8-2E46-4B71-8A15-CD46D48E319D}" destId="{6531CD34-31F4-40D0-8823-AA4940A8620F}" srcOrd="0" destOrd="0" parTransId="{37F127DC-E4C2-43D9-9AF5-ADE6CBB6F907}" sibTransId="{B7F69CCD-1162-4279-BDDE-20EE5EABF27F}"/>
    <dgm:cxn modelId="{8364E992-25C6-47F3-8F8E-58C44F5771DF}" type="presOf" srcId="{5C3442F5-0AA1-439B-9917-FABD912C3F90}" destId="{B09EC255-B079-44F7-9867-A4FCC38F7D98}" srcOrd="0" destOrd="0" presId="urn:microsoft.com/office/officeart/2005/8/layout/hProcess9"/>
    <dgm:cxn modelId="{01B6222C-C3D6-4ADF-B3CB-0492AC3CF078}" type="presOf" srcId="{F5CA710D-23D6-41D7-8180-D779C86B9452}" destId="{BE1CCEAB-7CF7-4C95-B4F8-F06F3251CB7C}" srcOrd="0" destOrd="0" presId="urn:microsoft.com/office/officeart/2005/8/layout/hProcess9"/>
    <dgm:cxn modelId="{C9604362-58B5-41A2-9C2C-F0E0631EB4F1}" type="presParOf" srcId="{C761F783-D98C-458B-BD10-788CCADBCC5F}" destId="{E6DFE7B2-F0AD-4090-B868-0A6B1E02E996}" srcOrd="0" destOrd="0" presId="urn:microsoft.com/office/officeart/2005/8/layout/hProcess9"/>
    <dgm:cxn modelId="{D7793273-CD2E-4207-8AF4-07B2E9DE08E1}" type="presParOf" srcId="{C761F783-D98C-458B-BD10-788CCADBCC5F}" destId="{4259D5FC-8BCF-4B84-BC12-57D78D169A05}" srcOrd="1" destOrd="0" presId="urn:microsoft.com/office/officeart/2005/8/layout/hProcess9"/>
    <dgm:cxn modelId="{A1464BDC-52AB-4E82-AF0A-2F8391178820}" type="presParOf" srcId="{4259D5FC-8BCF-4B84-BC12-57D78D169A05}" destId="{A05FC681-D227-427E-AF45-94BDF55AC575}" srcOrd="0" destOrd="0" presId="urn:microsoft.com/office/officeart/2005/8/layout/hProcess9"/>
    <dgm:cxn modelId="{3752A4D9-CACF-4151-9D3C-332EE4F8FAA3}" type="presParOf" srcId="{4259D5FC-8BCF-4B84-BC12-57D78D169A05}" destId="{92E20BD5-2A43-413E-AEB5-4E0A6E843F6A}" srcOrd="1" destOrd="0" presId="urn:microsoft.com/office/officeart/2005/8/layout/hProcess9"/>
    <dgm:cxn modelId="{949813FE-EB9A-4F13-B227-416D6D4EF60A}" type="presParOf" srcId="{4259D5FC-8BCF-4B84-BC12-57D78D169A05}" destId="{B09EC255-B079-44F7-9867-A4FCC38F7D98}" srcOrd="2" destOrd="0" presId="urn:microsoft.com/office/officeart/2005/8/layout/hProcess9"/>
    <dgm:cxn modelId="{A809C022-8552-4E5A-9C03-D32F6624FC90}" type="presParOf" srcId="{4259D5FC-8BCF-4B84-BC12-57D78D169A05}" destId="{0741E747-70BF-410F-A662-5F43A14FB081}" srcOrd="3" destOrd="0" presId="urn:microsoft.com/office/officeart/2005/8/layout/hProcess9"/>
    <dgm:cxn modelId="{B2D8B43B-0F2D-4AAE-A66D-AAD4CD1399FC}" type="presParOf" srcId="{4259D5FC-8BCF-4B84-BC12-57D78D169A05}" destId="{BE1CCEAB-7CF7-4C95-B4F8-F06F3251CB7C}" srcOrd="4" destOrd="0" presId="urn:microsoft.com/office/officeart/2005/8/layout/hProcess9"/>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C9D856-CF21-4C4E-9201-E3E8B6324F2C}" type="doc">
      <dgm:prSet loTypeId="urn:microsoft.com/office/officeart/2005/8/layout/radial5" loCatId="relationship" qsTypeId="urn:microsoft.com/office/officeart/2005/8/quickstyle/simple5" qsCatId="simple" csTypeId="urn:microsoft.com/office/officeart/2005/8/colors/colorful5" csCatId="colorful" phldr="1"/>
      <dgm:spPr/>
      <dgm:t>
        <a:bodyPr/>
        <a:lstStyle/>
        <a:p>
          <a:endParaRPr lang="es-ES"/>
        </a:p>
      </dgm:t>
    </dgm:pt>
    <dgm:pt modelId="{ECE49981-478B-4A26-9C50-E54EA51D3335}">
      <dgm:prSet phldrT="[Texto]"/>
      <dgm:spPr/>
      <dgm:t>
        <a:bodyPr/>
        <a:lstStyle/>
        <a:p>
          <a:r>
            <a:rPr lang="es-ES" b="1" dirty="0" smtClean="0"/>
            <a:t>Falla en los generadores eléctricos </a:t>
          </a:r>
          <a:endParaRPr lang="es-ES" b="1" dirty="0"/>
        </a:p>
      </dgm:t>
    </dgm:pt>
    <dgm:pt modelId="{A003AC57-8FE6-425A-9F1A-ADA663799740}" type="parTrans" cxnId="{B3376DCB-A046-417B-B4B3-030FF840975A}">
      <dgm:prSet/>
      <dgm:spPr/>
      <dgm:t>
        <a:bodyPr/>
        <a:lstStyle/>
        <a:p>
          <a:endParaRPr lang="es-ES"/>
        </a:p>
      </dgm:t>
    </dgm:pt>
    <dgm:pt modelId="{4844C939-E864-468B-A4E0-57CE1974CCEB}" type="sibTrans" cxnId="{B3376DCB-A046-417B-B4B3-030FF840975A}">
      <dgm:prSet/>
      <dgm:spPr/>
      <dgm:t>
        <a:bodyPr/>
        <a:lstStyle/>
        <a:p>
          <a:endParaRPr lang="es-ES"/>
        </a:p>
      </dgm:t>
    </dgm:pt>
    <dgm:pt modelId="{35770B97-5387-455D-8325-A5195543D197}">
      <dgm:prSet phldrT="[Texto]" custT="1"/>
      <dgm:spPr/>
      <dgm:t>
        <a:bodyPr/>
        <a:lstStyle/>
        <a:p>
          <a:r>
            <a:rPr lang="es-EC" sz="1200" b="1" dirty="0" smtClean="0"/>
            <a:t>Falla en equipos  de comunicación</a:t>
          </a:r>
          <a:endParaRPr lang="es-ES" sz="1200" b="1" dirty="0"/>
        </a:p>
      </dgm:t>
    </dgm:pt>
    <dgm:pt modelId="{44DF8119-B9D1-489C-A1FD-A8265C7B51F9}" type="parTrans" cxnId="{75F12649-32E7-4B03-B81B-BF6FB02A3DC3}">
      <dgm:prSet/>
      <dgm:spPr/>
      <dgm:t>
        <a:bodyPr/>
        <a:lstStyle/>
        <a:p>
          <a:endParaRPr lang="es-ES"/>
        </a:p>
      </dgm:t>
    </dgm:pt>
    <dgm:pt modelId="{752B7201-C33C-4036-87AF-EAD708C0820A}" type="sibTrans" cxnId="{75F12649-32E7-4B03-B81B-BF6FB02A3DC3}">
      <dgm:prSet/>
      <dgm:spPr/>
      <dgm:t>
        <a:bodyPr/>
        <a:lstStyle/>
        <a:p>
          <a:endParaRPr lang="es-ES"/>
        </a:p>
      </dgm:t>
    </dgm:pt>
    <dgm:pt modelId="{5CEA9B75-E050-42F3-93C9-83B3B7ACBDA7}">
      <dgm:prSet phldrT="[Texto]" custT="1"/>
      <dgm:spPr/>
      <dgm:t>
        <a:bodyPr/>
        <a:lstStyle/>
        <a:p>
          <a:r>
            <a:rPr lang="es-EC" sz="2000" b="1" dirty="0" smtClean="0"/>
            <a:t>Pérdidas de energía</a:t>
          </a:r>
          <a:endParaRPr lang="es-ES" sz="2000" b="1" dirty="0"/>
        </a:p>
      </dgm:t>
    </dgm:pt>
    <dgm:pt modelId="{12A57448-D62C-41C5-8AF5-4B6ACF82DFF0}" type="parTrans" cxnId="{31278DD5-4D18-41D1-A941-12CF18FDD2A8}">
      <dgm:prSet/>
      <dgm:spPr/>
      <dgm:t>
        <a:bodyPr/>
        <a:lstStyle/>
        <a:p>
          <a:endParaRPr lang="es-ES"/>
        </a:p>
      </dgm:t>
    </dgm:pt>
    <dgm:pt modelId="{7CAC9282-C8A7-4F65-A850-6FE91114CD68}" type="sibTrans" cxnId="{31278DD5-4D18-41D1-A941-12CF18FDD2A8}">
      <dgm:prSet/>
      <dgm:spPr/>
      <dgm:t>
        <a:bodyPr/>
        <a:lstStyle/>
        <a:p>
          <a:endParaRPr lang="es-ES"/>
        </a:p>
      </dgm:t>
    </dgm:pt>
    <dgm:pt modelId="{43C2A65D-7EF9-4D00-AC57-94CFE3450519}">
      <dgm:prSet phldrT="[Texto]" custT="1"/>
      <dgm:spPr>
        <a:gradFill rotWithShape="0">
          <a:gsLst>
            <a:gs pos="0">
              <a:schemeClr val="accent5">
                <a:hueOff val="-3347044"/>
                <a:satOff val="27395"/>
                <a:lumOff val="-4444"/>
                <a:alphaOff val="0"/>
                <a:shade val="45000"/>
                <a:satMod val="155000"/>
              </a:schemeClr>
            </a:gs>
            <a:gs pos="60000">
              <a:srgbClr val="D0B700"/>
            </a:gs>
            <a:gs pos="100000">
              <a:schemeClr val="accent2">
                <a:lumMod val="75000"/>
              </a:schemeClr>
            </a:gs>
          </a:gsLst>
        </a:gradFill>
      </dgm:spPr>
      <dgm:t>
        <a:bodyPr/>
        <a:lstStyle/>
        <a:p>
          <a:r>
            <a:rPr lang="es-EC" sz="1400" b="1" dirty="0" smtClean="0">
              <a:solidFill>
                <a:schemeClr val="accent6">
                  <a:lumMod val="50000"/>
                </a:schemeClr>
              </a:solidFill>
            </a:rPr>
            <a:t>Daño a equipos de navegación</a:t>
          </a:r>
          <a:endParaRPr lang="es-ES" sz="1400" b="1" dirty="0">
            <a:solidFill>
              <a:schemeClr val="accent6">
                <a:lumMod val="50000"/>
              </a:schemeClr>
            </a:solidFill>
          </a:endParaRPr>
        </a:p>
      </dgm:t>
    </dgm:pt>
    <dgm:pt modelId="{8D029D46-FF0F-4CAB-986E-D1919FF4E878}" type="parTrans" cxnId="{B5A6DE00-ED21-4DBB-B6AC-086D521FC50E}">
      <dgm:prSet/>
      <dgm:spPr/>
      <dgm:t>
        <a:bodyPr/>
        <a:lstStyle/>
        <a:p>
          <a:endParaRPr lang="es-ES"/>
        </a:p>
      </dgm:t>
    </dgm:pt>
    <dgm:pt modelId="{F738D950-ED6B-4AD0-922F-CEA323C8B252}" type="sibTrans" cxnId="{B5A6DE00-ED21-4DBB-B6AC-086D521FC50E}">
      <dgm:prSet/>
      <dgm:spPr/>
      <dgm:t>
        <a:bodyPr/>
        <a:lstStyle/>
        <a:p>
          <a:endParaRPr lang="es-ES"/>
        </a:p>
      </dgm:t>
    </dgm:pt>
    <dgm:pt modelId="{51199FEC-D764-48A0-9728-5DD9EB89CB8D}">
      <dgm:prSet phldrT="[Texto]" custT="1"/>
      <dgm:spPr>
        <a:gradFill rotWithShape="0">
          <a:gsLst>
            <a:gs pos="0">
              <a:schemeClr val="accent6">
                <a:lumMod val="75000"/>
              </a:schemeClr>
            </a:gs>
            <a:gs pos="60000">
              <a:schemeClr val="accent6">
                <a:lumMod val="75000"/>
              </a:schemeClr>
            </a:gs>
            <a:gs pos="100000">
              <a:schemeClr val="accent6">
                <a:lumMod val="75000"/>
              </a:schemeClr>
            </a:gs>
          </a:gsLst>
        </a:gradFill>
      </dgm:spPr>
      <dgm:t>
        <a:bodyPr/>
        <a:lstStyle/>
        <a:p>
          <a:r>
            <a:rPr lang="es-EC" sz="1800" b="1" dirty="0" smtClean="0"/>
            <a:t>Variación de voltaje</a:t>
          </a:r>
          <a:endParaRPr lang="es-ES" sz="1800" b="1" dirty="0"/>
        </a:p>
      </dgm:t>
    </dgm:pt>
    <dgm:pt modelId="{ED9F5F24-0425-4668-A007-F6FB9F41E4F5}" type="parTrans" cxnId="{60C1DCEA-1A5C-47B0-B183-FDEADE18C138}">
      <dgm:prSet/>
      <dgm:spPr/>
      <dgm:t>
        <a:bodyPr/>
        <a:lstStyle/>
        <a:p>
          <a:endParaRPr lang="es-ES"/>
        </a:p>
      </dgm:t>
    </dgm:pt>
    <dgm:pt modelId="{861429C2-DCD1-4D88-BD32-8BFEED04FCC5}" type="sibTrans" cxnId="{60C1DCEA-1A5C-47B0-B183-FDEADE18C138}">
      <dgm:prSet/>
      <dgm:spPr/>
      <dgm:t>
        <a:bodyPr/>
        <a:lstStyle/>
        <a:p>
          <a:endParaRPr lang="es-ES"/>
        </a:p>
      </dgm:t>
    </dgm:pt>
    <dgm:pt modelId="{15EF1824-4146-445C-80CB-039D6972FE20}" type="pres">
      <dgm:prSet presAssocID="{72C9D856-CF21-4C4E-9201-E3E8B6324F2C}" presName="Name0" presStyleCnt="0">
        <dgm:presLayoutVars>
          <dgm:chMax val="1"/>
          <dgm:dir/>
          <dgm:animLvl val="ctr"/>
          <dgm:resizeHandles val="exact"/>
        </dgm:presLayoutVars>
      </dgm:prSet>
      <dgm:spPr/>
      <dgm:t>
        <a:bodyPr/>
        <a:lstStyle/>
        <a:p>
          <a:endParaRPr lang="es-ES"/>
        </a:p>
      </dgm:t>
    </dgm:pt>
    <dgm:pt modelId="{EE211730-891A-46C5-8F6D-D6768FF44536}" type="pres">
      <dgm:prSet presAssocID="{ECE49981-478B-4A26-9C50-E54EA51D3335}" presName="centerShape" presStyleLbl="node0" presStyleIdx="0" presStyleCnt="1" custScaleX="134006" custScaleY="139121"/>
      <dgm:spPr/>
      <dgm:t>
        <a:bodyPr/>
        <a:lstStyle/>
        <a:p>
          <a:endParaRPr lang="es-ES"/>
        </a:p>
      </dgm:t>
    </dgm:pt>
    <dgm:pt modelId="{9A6402E8-3C1A-4E55-B06B-8F8BE10D1B19}" type="pres">
      <dgm:prSet presAssocID="{44DF8119-B9D1-489C-A1FD-A8265C7B51F9}" presName="parTrans" presStyleLbl="sibTrans2D1" presStyleIdx="0" presStyleCnt="4" custAng="18571437" custFlipHor="0" custScaleX="46007" custScaleY="94547" custLinFactX="54074" custLinFactNeighborX="100000" custLinFactNeighborY="10709"/>
      <dgm:spPr/>
      <dgm:t>
        <a:bodyPr/>
        <a:lstStyle/>
        <a:p>
          <a:endParaRPr lang="es-ES"/>
        </a:p>
      </dgm:t>
    </dgm:pt>
    <dgm:pt modelId="{60EEDE22-B22A-46A2-BB05-CC20DDC5C136}" type="pres">
      <dgm:prSet presAssocID="{44DF8119-B9D1-489C-A1FD-A8265C7B51F9}" presName="connectorText" presStyleLbl="sibTrans2D1" presStyleIdx="0" presStyleCnt="4"/>
      <dgm:spPr/>
      <dgm:t>
        <a:bodyPr/>
        <a:lstStyle/>
        <a:p>
          <a:endParaRPr lang="es-ES"/>
        </a:p>
      </dgm:t>
    </dgm:pt>
    <dgm:pt modelId="{D9A772FB-5D7D-4F1A-9818-465A5372F1C6}" type="pres">
      <dgm:prSet presAssocID="{35770B97-5387-455D-8325-A5195543D197}" presName="node" presStyleLbl="node1" presStyleIdx="0" presStyleCnt="4" custScaleX="105304" custScaleY="92250" custRadScaleRad="150969" custRadScaleInc="112169">
        <dgm:presLayoutVars>
          <dgm:bulletEnabled val="1"/>
        </dgm:presLayoutVars>
      </dgm:prSet>
      <dgm:spPr/>
      <dgm:t>
        <a:bodyPr/>
        <a:lstStyle/>
        <a:p>
          <a:endParaRPr lang="es-ES"/>
        </a:p>
      </dgm:t>
    </dgm:pt>
    <dgm:pt modelId="{09C9C448-E5C9-4D58-ABED-CEA054484D47}" type="pres">
      <dgm:prSet presAssocID="{12A57448-D62C-41C5-8AF5-4B6ACF82DFF0}" presName="parTrans" presStyleLbl="sibTrans2D1" presStyleIdx="1" presStyleCnt="4"/>
      <dgm:spPr/>
      <dgm:t>
        <a:bodyPr/>
        <a:lstStyle/>
        <a:p>
          <a:endParaRPr lang="es-ES"/>
        </a:p>
      </dgm:t>
    </dgm:pt>
    <dgm:pt modelId="{3D741D82-570B-4CF9-BEB6-52E755A613EB}" type="pres">
      <dgm:prSet presAssocID="{12A57448-D62C-41C5-8AF5-4B6ACF82DFF0}" presName="connectorText" presStyleLbl="sibTrans2D1" presStyleIdx="1" presStyleCnt="4"/>
      <dgm:spPr/>
      <dgm:t>
        <a:bodyPr/>
        <a:lstStyle/>
        <a:p>
          <a:endParaRPr lang="es-ES"/>
        </a:p>
      </dgm:t>
    </dgm:pt>
    <dgm:pt modelId="{D982D982-5B51-49C7-A4C9-E69E032E9B83}" type="pres">
      <dgm:prSet presAssocID="{5CEA9B75-E050-42F3-93C9-83B3B7ACBDA7}" presName="node" presStyleLbl="node1" presStyleIdx="1" presStyleCnt="4" custRadScaleRad="120558" custRadScaleInc="-807">
        <dgm:presLayoutVars>
          <dgm:bulletEnabled val="1"/>
        </dgm:presLayoutVars>
      </dgm:prSet>
      <dgm:spPr/>
      <dgm:t>
        <a:bodyPr/>
        <a:lstStyle/>
        <a:p>
          <a:endParaRPr lang="es-ES"/>
        </a:p>
      </dgm:t>
    </dgm:pt>
    <dgm:pt modelId="{80370648-2E22-468D-A5F7-4853CD4CCD26}" type="pres">
      <dgm:prSet presAssocID="{8D029D46-FF0F-4CAB-986E-D1919FF4E878}" presName="parTrans" presStyleLbl="sibTrans2D1" presStyleIdx="2" presStyleCnt="4" custAng="3129570" custFlipHor="0" custScaleX="37897" custScaleY="92873" custLinFactX="55097" custLinFactNeighborX="100000" custLinFactNeighborY="-7243"/>
      <dgm:spPr/>
      <dgm:t>
        <a:bodyPr/>
        <a:lstStyle/>
        <a:p>
          <a:endParaRPr lang="es-ES"/>
        </a:p>
      </dgm:t>
    </dgm:pt>
    <dgm:pt modelId="{86DCA3C7-1108-4747-94D6-9BBEA8DD833D}" type="pres">
      <dgm:prSet presAssocID="{8D029D46-FF0F-4CAB-986E-D1919FF4E878}" presName="connectorText" presStyleLbl="sibTrans2D1" presStyleIdx="2" presStyleCnt="4"/>
      <dgm:spPr/>
      <dgm:t>
        <a:bodyPr/>
        <a:lstStyle/>
        <a:p>
          <a:endParaRPr lang="es-ES"/>
        </a:p>
      </dgm:t>
    </dgm:pt>
    <dgm:pt modelId="{62365F07-BDC6-49D6-B180-BC9AE3E59FCC}" type="pres">
      <dgm:prSet presAssocID="{43C2A65D-7EF9-4D00-AC57-94CFE3450519}" presName="node" presStyleLbl="node1" presStyleIdx="2" presStyleCnt="4" custScaleX="87996" custScaleY="81657" custRadScaleRad="152656" custRadScaleInc="-115910">
        <dgm:presLayoutVars>
          <dgm:bulletEnabled val="1"/>
        </dgm:presLayoutVars>
      </dgm:prSet>
      <dgm:spPr/>
      <dgm:t>
        <a:bodyPr/>
        <a:lstStyle/>
        <a:p>
          <a:endParaRPr lang="es-ES"/>
        </a:p>
      </dgm:t>
    </dgm:pt>
    <dgm:pt modelId="{2D5BAE88-7587-4999-B496-1AA97E698E6B}" type="pres">
      <dgm:prSet presAssocID="{ED9F5F24-0425-4668-A007-F6FB9F41E4F5}" presName="parTrans" presStyleLbl="sibTrans2D1" presStyleIdx="3" presStyleCnt="4"/>
      <dgm:spPr/>
      <dgm:t>
        <a:bodyPr/>
        <a:lstStyle/>
        <a:p>
          <a:endParaRPr lang="es-ES"/>
        </a:p>
      </dgm:t>
    </dgm:pt>
    <dgm:pt modelId="{14980F64-97D5-4591-984F-8B0710DBC9C5}" type="pres">
      <dgm:prSet presAssocID="{ED9F5F24-0425-4668-A007-F6FB9F41E4F5}" presName="connectorText" presStyleLbl="sibTrans2D1" presStyleIdx="3" presStyleCnt="4"/>
      <dgm:spPr/>
      <dgm:t>
        <a:bodyPr/>
        <a:lstStyle/>
        <a:p>
          <a:endParaRPr lang="es-ES"/>
        </a:p>
      </dgm:t>
    </dgm:pt>
    <dgm:pt modelId="{E0197B97-C2E8-4997-8819-79FC7525A194}" type="pres">
      <dgm:prSet presAssocID="{51199FEC-D764-48A0-9728-5DD9EB89CB8D}" presName="node" presStyleLbl="node1" presStyleIdx="3" presStyleCnt="4" custRadScaleRad="117532" custRadScaleInc="828">
        <dgm:presLayoutVars>
          <dgm:bulletEnabled val="1"/>
        </dgm:presLayoutVars>
      </dgm:prSet>
      <dgm:spPr/>
      <dgm:t>
        <a:bodyPr/>
        <a:lstStyle/>
        <a:p>
          <a:endParaRPr lang="es-ES"/>
        </a:p>
      </dgm:t>
    </dgm:pt>
  </dgm:ptLst>
  <dgm:cxnLst>
    <dgm:cxn modelId="{C43CF449-0C8C-4074-8139-7324B2C1A258}" type="presOf" srcId="{72C9D856-CF21-4C4E-9201-E3E8B6324F2C}" destId="{15EF1824-4146-445C-80CB-039D6972FE20}" srcOrd="0" destOrd="0" presId="urn:microsoft.com/office/officeart/2005/8/layout/radial5"/>
    <dgm:cxn modelId="{C0468A23-C223-45D1-BB46-ACAC0166DA13}" type="presOf" srcId="{8D029D46-FF0F-4CAB-986E-D1919FF4E878}" destId="{86DCA3C7-1108-4747-94D6-9BBEA8DD833D}" srcOrd="1" destOrd="0" presId="urn:microsoft.com/office/officeart/2005/8/layout/radial5"/>
    <dgm:cxn modelId="{E6194D6D-B142-43E5-8FF6-F7A8C6CE7587}" type="presOf" srcId="{43C2A65D-7EF9-4D00-AC57-94CFE3450519}" destId="{62365F07-BDC6-49D6-B180-BC9AE3E59FCC}" srcOrd="0" destOrd="0" presId="urn:microsoft.com/office/officeart/2005/8/layout/radial5"/>
    <dgm:cxn modelId="{1DA24526-6C97-414D-A83B-524802EA69E6}" type="presOf" srcId="{8D029D46-FF0F-4CAB-986E-D1919FF4E878}" destId="{80370648-2E22-468D-A5F7-4853CD4CCD26}" srcOrd="0" destOrd="0" presId="urn:microsoft.com/office/officeart/2005/8/layout/radial5"/>
    <dgm:cxn modelId="{F1A850A0-FAB2-495A-9B22-9D8992543A1E}" type="presOf" srcId="{5CEA9B75-E050-42F3-93C9-83B3B7ACBDA7}" destId="{D982D982-5B51-49C7-A4C9-E69E032E9B83}" srcOrd="0" destOrd="0" presId="urn:microsoft.com/office/officeart/2005/8/layout/radial5"/>
    <dgm:cxn modelId="{4815AAB7-3EE6-45CF-817B-AD04DDE3C50D}" type="presOf" srcId="{ED9F5F24-0425-4668-A007-F6FB9F41E4F5}" destId="{14980F64-97D5-4591-984F-8B0710DBC9C5}" srcOrd="1" destOrd="0" presId="urn:microsoft.com/office/officeart/2005/8/layout/radial5"/>
    <dgm:cxn modelId="{F2589E24-4919-4CBE-828E-DA47B58FBAA3}" type="presOf" srcId="{12A57448-D62C-41C5-8AF5-4B6ACF82DFF0}" destId="{3D741D82-570B-4CF9-BEB6-52E755A613EB}" srcOrd="1" destOrd="0" presId="urn:microsoft.com/office/officeart/2005/8/layout/radial5"/>
    <dgm:cxn modelId="{75F12649-32E7-4B03-B81B-BF6FB02A3DC3}" srcId="{ECE49981-478B-4A26-9C50-E54EA51D3335}" destId="{35770B97-5387-455D-8325-A5195543D197}" srcOrd="0" destOrd="0" parTransId="{44DF8119-B9D1-489C-A1FD-A8265C7B51F9}" sibTransId="{752B7201-C33C-4036-87AF-EAD708C0820A}"/>
    <dgm:cxn modelId="{B3376DCB-A046-417B-B4B3-030FF840975A}" srcId="{72C9D856-CF21-4C4E-9201-E3E8B6324F2C}" destId="{ECE49981-478B-4A26-9C50-E54EA51D3335}" srcOrd="0" destOrd="0" parTransId="{A003AC57-8FE6-425A-9F1A-ADA663799740}" sibTransId="{4844C939-E864-468B-A4E0-57CE1974CCEB}"/>
    <dgm:cxn modelId="{60C1DCEA-1A5C-47B0-B183-FDEADE18C138}" srcId="{ECE49981-478B-4A26-9C50-E54EA51D3335}" destId="{51199FEC-D764-48A0-9728-5DD9EB89CB8D}" srcOrd="3" destOrd="0" parTransId="{ED9F5F24-0425-4668-A007-F6FB9F41E4F5}" sibTransId="{861429C2-DCD1-4D88-BD32-8BFEED04FCC5}"/>
    <dgm:cxn modelId="{205119B6-0646-4CC1-A598-DD4DA999FE8C}" type="presOf" srcId="{12A57448-D62C-41C5-8AF5-4B6ACF82DFF0}" destId="{09C9C448-E5C9-4D58-ABED-CEA054484D47}" srcOrd="0" destOrd="0" presId="urn:microsoft.com/office/officeart/2005/8/layout/radial5"/>
    <dgm:cxn modelId="{6A827F5B-089A-43AC-8C9C-002108F96C30}" type="presOf" srcId="{44DF8119-B9D1-489C-A1FD-A8265C7B51F9}" destId="{60EEDE22-B22A-46A2-BB05-CC20DDC5C136}" srcOrd="1" destOrd="0" presId="urn:microsoft.com/office/officeart/2005/8/layout/radial5"/>
    <dgm:cxn modelId="{B5A6DE00-ED21-4DBB-B6AC-086D521FC50E}" srcId="{ECE49981-478B-4A26-9C50-E54EA51D3335}" destId="{43C2A65D-7EF9-4D00-AC57-94CFE3450519}" srcOrd="2" destOrd="0" parTransId="{8D029D46-FF0F-4CAB-986E-D1919FF4E878}" sibTransId="{F738D950-ED6B-4AD0-922F-CEA323C8B252}"/>
    <dgm:cxn modelId="{42607BC4-CDD1-4BF4-BE49-991B8DE29BD7}" type="presOf" srcId="{51199FEC-D764-48A0-9728-5DD9EB89CB8D}" destId="{E0197B97-C2E8-4997-8819-79FC7525A194}" srcOrd="0" destOrd="0" presId="urn:microsoft.com/office/officeart/2005/8/layout/radial5"/>
    <dgm:cxn modelId="{900C6236-C9D8-4341-BC90-9B739615F197}" type="presOf" srcId="{ECE49981-478B-4A26-9C50-E54EA51D3335}" destId="{EE211730-891A-46C5-8F6D-D6768FF44536}" srcOrd="0" destOrd="0" presId="urn:microsoft.com/office/officeart/2005/8/layout/radial5"/>
    <dgm:cxn modelId="{0C27D007-62F3-40B0-98A0-113560E132F5}" type="presOf" srcId="{44DF8119-B9D1-489C-A1FD-A8265C7B51F9}" destId="{9A6402E8-3C1A-4E55-B06B-8F8BE10D1B19}" srcOrd="0" destOrd="0" presId="urn:microsoft.com/office/officeart/2005/8/layout/radial5"/>
    <dgm:cxn modelId="{72AE4F96-41B2-4DB4-94A4-E758F88894CC}" type="presOf" srcId="{35770B97-5387-455D-8325-A5195543D197}" destId="{D9A772FB-5D7D-4F1A-9818-465A5372F1C6}" srcOrd="0" destOrd="0" presId="urn:microsoft.com/office/officeart/2005/8/layout/radial5"/>
    <dgm:cxn modelId="{31278DD5-4D18-41D1-A941-12CF18FDD2A8}" srcId="{ECE49981-478B-4A26-9C50-E54EA51D3335}" destId="{5CEA9B75-E050-42F3-93C9-83B3B7ACBDA7}" srcOrd="1" destOrd="0" parTransId="{12A57448-D62C-41C5-8AF5-4B6ACF82DFF0}" sibTransId="{7CAC9282-C8A7-4F65-A850-6FE91114CD68}"/>
    <dgm:cxn modelId="{FED82151-CE81-46E5-AF09-8DB60D4100A5}" type="presOf" srcId="{ED9F5F24-0425-4668-A007-F6FB9F41E4F5}" destId="{2D5BAE88-7587-4999-B496-1AA97E698E6B}" srcOrd="0" destOrd="0" presId="urn:microsoft.com/office/officeart/2005/8/layout/radial5"/>
    <dgm:cxn modelId="{FEEEA57F-E5EA-4B68-8C3B-1873313407B1}" type="presParOf" srcId="{15EF1824-4146-445C-80CB-039D6972FE20}" destId="{EE211730-891A-46C5-8F6D-D6768FF44536}" srcOrd="0" destOrd="0" presId="urn:microsoft.com/office/officeart/2005/8/layout/radial5"/>
    <dgm:cxn modelId="{426D5154-BB23-49D8-AA32-DB67E7A6EA0F}" type="presParOf" srcId="{15EF1824-4146-445C-80CB-039D6972FE20}" destId="{9A6402E8-3C1A-4E55-B06B-8F8BE10D1B19}" srcOrd="1" destOrd="0" presId="urn:microsoft.com/office/officeart/2005/8/layout/radial5"/>
    <dgm:cxn modelId="{DC14AF8C-630B-41D3-8791-A178A1A7E827}" type="presParOf" srcId="{9A6402E8-3C1A-4E55-B06B-8F8BE10D1B19}" destId="{60EEDE22-B22A-46A2-BB05-CC20DDC5C136}" srcOrd="0" destOrd="0" presId="urn:microsoft.com/office/officeart/2005/8/layout/radial5"/>
    <dgm:cxn modelId="{3256F134-63A5-41B5-9D3D-3F68EFCEED88}" type="presParOf" srcId="{15EF1824-4146-445C-80CB-039D6972FE20}" destId="{D9A772FB-5D7D-4F1A-9818-465A5372F1C6}" srcOrd="2" destOrd="0" presId="urn:microsoft.com/office/officeart/2005/8/layout/radial5"/>
    <dgm:cxn modelId="{DBEF642E-6612-4594-A2C2-19BDB7D01127}" type="presParOf" srcId="{15EF1824-4146-445C-80CB-039D6972FE20}" destId="{09C9C448-E5C9-4D58-ABED-CEA054484D47}" srcOrd="3" destOrd="0" presId="urn:microsoft.com/office/officeart/2005/8/layout/radial5"/>
    <dgm:cxn modelId="{54EDD0B2-F5A4-4052-9238-B2A6E10C609C}" type="presParOf" srcId="{09C9C448-E5C9-4D58-ABED-CEA054484D47}" destId="{3D741D82-570B-4CF9-BEB6-52E755A613EB}" srcOrd="0" destOrd="0" presId="urn:microsoft.com/office/officeart/2005/8/layout/radial5"/>
    <dgm:cxn modelId="{BCA15F1D-8B34-4DE7-9D1E-46FB24C8B353}" type="presParOf" srcId="{15EF1824-4146-445C-80CB-039D6972FE20}" destId="{D982D982-5B51-49C7-A4C9-E69E032E9B83}" srcOrd="4" destOrd="0" presId="urn:microsoft.com/office/officeart/2005/8/layout/radial5"/>
    <dgm:cxn modelId="{2F614CB6-71C4-41C1-8330-8E167844F5F8}" type="presParOf" srcId="{15EF1824-4146-445C-80CB-039D6972FE20}" destId="{80370648-2E22-468D-A5F7-4853CD4CCD26}" srcOrd="5" destOrd="0" presId="urn:microsoft.com/office/officeart/2005/8/layout/radial5"/>
    <dgm:cxn modelId="{316CB0BF-02AA-421E-9B88-4F4712E5F85A}" type="presParOf" srcId="{80370648-2E22-468D-A5F7-4853CD4CCD26}" destId="{86DCA3C7-1108-4747-94D6-9BBEA8DD833D}" srcOrd="0" destOrd="0" presId="urn:microsoft.com/office/officeart/2005/8/layout/radial5"/>
    <dgm:cxn modelId="{EFB5D84D-4060-4C2F-BC0B-9B33657544FD}" type="presParOf" srcId="{15EF1824-4146-445C-80CB-039D6972FE20}" destId="{62365F07-BDC6-49D6-B180-BC9AE3E59FCC}" srcOrd="6" destOrd="0" presId="urn:microsoft.com/office/officeart/2005/8/layout/radial5"/>
    <dgm:cxn modelId="{1B497CDE-3849-4194-A106-7BDB45325766}" type="presParOf" srcId="{15EF1824-4146-445C-80CB-039D6972FE20}" destId="{2D5BAE88-7587-4999-B496-1AA97E698E6B}" srcOrd="7" destOrd="0" presId="urn:microsoft.com/office/officeart/2005/8/layout/radial5"/>
    <dgm:cxn modelId="{CF42AFA3-4C1E-4EFA-BB7A-B257FA8182D4}" type="presParOf" srcId="{2D5BAE88-7587-4999-B496-1AA97E698E6B}" destId="{14980F64-97D5-4591-984F-8B0710DBC9C5}" srcOrd="0" destOrd="0" presId="urn:microsoft.com/office/officeart/2005/8/layout/radial5"/>
    <dgm:cxn modelId="{65636874-8E91-473D-B87E-1C7EEEA1708B}" type="presParOf" srcId="{15EF1824-4146-445C-80CB-039D6972FE20}" destId="{E0197B97-C2E8-4997-8819-79FC7525A194}" srcOrd="8" destOrd="0" presId="urn:microsoft.com/office/officeart/2005/8/layout/radial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E959A0-DCEF-4B40-A722-0EF6C11A3622}" type="doc">
      <dgm:prSet loTypeId="urn:microsoft.com/office/officeart/2005/8/layout/vList4" loCatId="list" qsTypeId="urn:microsoft.com/office/officeart/2005/8/quickstyle/3d3" qsCatId="3D" csTypeId="urn:microsoft.com/office/officeart/2005/8/colors/colorful5" csCatId="colorful" phldr="1"/>
      <dgm:spPr/>
      <dgm:t>
        <a:bodyPr/>
        <a:lstStyle/>
        <a:p>
          <a:endParaRPr lang="es-ES"/>
        </a:p>
      </dgm:t>
    </dgm:pt>
    <dgm:pt modelId="{7DC90AE8-C455-4640-B977-8F0769573589}">
      <dgm:prSet phldrT="[Texto]"/>
      <dgm:spPr>
        <a:solidFill>
          <a:schemeClr val="accent5">
            <a:hueOff val="0"/>
            <a:satOff val="0"/>
            <a:lumOff val="0"/>
            <a:alpha val="64000"/>
          </a:schemeClr>
        </a:solidFill>
      </dgm:spPr>
      <dgm:t>
        <a:bodyPr/>
        <a:lstStyle/>
        <a:p>
          <a:pPr algn="just"/>
          <a:r>
            <a:rPr lang="es-ES" b="1" dirty="0" smtClean="0"/>
            <a:t>Analizar el empleo del sistema eléctrico del Buque Escuela Guayas durante el crucero internacional 2012 en ruta Boston – Cádiz; con la finalidad de desarrollar una propuesta de optimización eléctrica abordo que mantenga los equipos de navegación en funcionamiento durante cruceros de instrucción.</a:t>
          </a:r>
          <a:endParaRPr lang="es-ES" b="1" dirty="0"/>
        </a:p>
      </dgm:t>
    </dgm:pt>
    <dgm:pt modelId="{D0F942FD-7CEB-46AE-9C3B-8499DC946A4C}" type="sibTrans" cxnId="{711B8D1B-35A1-49BD-8418-90B5C68B7EBF}">
      <dgm:prSet/>
      <dgm:spPr/>
      <dgm:t>
        <a:bodyPr/>
        <a:lstStyle/>
        <a:p>
          <a:endParaRPr lang="es-ES"/>
        </a:p>
      </dgm:t>
    </dgm:pt>
    <dgm:pt modelId="{FA12ABC2-A0DB-495F-9A86-DCEDC2E22175}" type="parTrans" cxnId="{711B8D1B-35A1-49BD-8418-90B5C68B7EBF}">
      <dgm:prSet/>
      <dgm:spPr/>
      <dgm:t>
        <a:bodyPr/>
        <a:lstStyle/>
        <a:p>
          <a:endParaRPr lang="es-ES"/>
        </a:p>
      </dgm:t>
    </dgm:pt>
    <dgm:pt modelId="{2443A3F5-8F03-4464-9CC0-A0B10C4906D3}" type="pres">
      <dgm:prSet presAssocID="{27E959A0-DCEF-4B40-A722-0EF6C11A3622}" presName="linear" presStyleCnt="0">
        <dgm:presLayoutVars>
          <dgm:dir/>
          <dgm:resizeHandles val="exact"/>
        </dgm:presLayoutVars>
      </dgm:prSet>
      <dgm:spPr/>
      <dgm:t>
        <a:bodyPr/>
        <a:lstStyle/>
        <a:p>
          <a:endParaRPr lang="es-ES"/>
        </a:p>
      </dgm:t>
    </dgm:pt>
    <dgm:pt modelId="{D0F4AFC7-A0E4-4A7C-832C-0E36CC78DAE8}" type="pres">
      <dgm:prSet presAssocID="{7DC90AE8-C455-4640-B977-8F0769573589}" presName="comp" presStyleCnt="0"/>
      <dgm:spPr/>
    </dgm:pt>
    <dgm:pt modelId="{AAEA6BD0-6776-4684-8E79-CEF89C3CCEC5}" type="pres">
      <dgm:prSet presAssocID="{7DC90AE8-C455-4640-B977-8F0769573589}" presName="box" presStyleLbl="node1" presStyleIdx="0" presStyleCnt="1" custLinFactNeighborX="-990" custLinFactNeighborY="-31034"/>
      <dgm:spPr/>
      <dgm:t>
        <a:bodyPr/>
        <a:lstStyle/>
        <a:p>
          <a:endParaRPr lang="es-ES"/>
        </a:p>
      </dgm:t>
    </dgm:pt>
    <dgm:pt modelId="{E59D4F37-BF91-4E81-ABCD-CB4093745500}" type="pres">
      <dgm:prSet presAssocID="{7DC90AE8-C455-4640-B977-8F0769573589}" presName="img" presStyleLbl="fgImgPlace1" presStyleIdx="0" presStyleCnt="1" custScaleX="71287" custScaleY="78704"/>
      <dgm:spPr>
        <a:blipFill dpi="0" rotWithShape="1">
          <a:blip xmlns:r="http://schemas.openxmlformats.org/officeDocument/2006/relationships" r:embed="rId1">
            <a:alphaModFix amt="92000"/>
          </a:blip>
          <a:srcRect/>
          <a:stretch>
            <a:fillRect/>
          </a:stretch>
        </a:blipFill>
      </dgm:spPr>
    </dgm:pt>
    <dgm:pt modelId="{86D4BF4E-B0FC-481B-91A5-A036ABCEEED0}" type="pres">
      <dgm:prSet presAssocID="{7DC90AE8-C455-4640-B977-8F0769573589}" presName="text" presStyleLbl="node1" presStyleIdx="0" presStyleCnt="1">
        <dgm:presLayoutVars>
          <dgm:bulletEnabled val="1"/>
        </dgm:presLayoutVars>
      </dgm:prSet>
      <dgm:spPr/>
      <dgm:t>
        <a:bodyPr/>
        <a:lstStyle/>
        <a:p>
          <a:endParaRPr lang="es-ES"/>
        </a:p>
      </dgm:t>
    </dgm:pt>
  </dgm:ptLst>
  <dgm:cxnLst>
    <dgm:cxn modelId="{03542121-43BE-4FA1-AC15-26806CDDECAF}" type="presOf" srcId="{7DC90AE8-C455-4640-B977-8F0769573589}" destId="{86D4BF4E-B0FC-481B-91A5-A036ABCEEED0}" srcOrd="1" destOrd="0" presId="urn:microsoft.com/office/officeart/2005/8/layout/vList4"/>
    <dgm:cxn modelId="{3102D3EE-178F-4EFA-832A-D2F1CFA3AA22}" type="presOf" srcId="{27E959A0-DCEF-4B40-A722-0EF6C11A3622}" destId="{2443A3F5-8F03-4464-9CC0-A0B10C4906D3}" srcOrd="0" destOrd="0" presId="urn:microsoft.com/office/officeart/2005/8/layout/vList4"/>
    <dgm:cxn modelId="{CCA07711-A215-4D18-8E47-4F62EDC9FB86}" type="presOf" srcId="{7DC90AE8-C455-4640-B977-8F0769573589}" destId="{AAEA6BD0-6776-4684-8E79-CEF89C3CCEC5}" srcOrd="0" destOrd="0" presId="urn:microsoft.com/office/officeart/2005/8/layout/vList4"/>
    <dgm:cxn modelId="{711B8D1B-35A1-49BD-8418-90B5C68B7EBF}" srcId="{27E959A0-DCEF-4B40-A722-0EF6C11A3622}" destId="{7DC90AE8-C455-4640-B977-8F0769573589}" srcOrd="0" destOrd="0" parTransId="{FA12ABC2-A0DB-495F-9A86-DCEDC2E22175}" sibTransId="{D0F942FD-7CEB-46AE-9C3B-8499DC946A4C}"/>
    <dgm:cxn modelId="{B59CA70C-7897-4368-A5EB-A7555BDA9409}" type="presParOf" srcId="{2443A3F5-8F03-4464-9CC0-A0B10C4906D3}" destId="{D0F4AFC7-A0E4-4A7C-832C-0E36CC78DAE8}" srcOrd="0" destOrd="0" presId="urn:microsoft.com/office/officeart/2005/8/layout/vList4"/>
    <dgm:cxn modelId="{C3CE1D96-4130-42A0-8BE1-EDC74A466EFF}" type="presParOf" srcId="{D0F4AFC7-A0E4-4A7C-832C-0E36CC78DAE8}" destId="{AAEA6BD0-6776-4684-8E79-CEF89C3CCEC5}" srcOrd="0" destOrd="0" presId="urn:microsoft.com/office/officeart/2005/8/layout/vList4"/>
    <dgm:cxn modelId="{A824008E-D92C-44F6-8F97-ABA3548E8450}" type="presParOf" srcId="{D0F4AFC7-A0E4-4A7C-832C-0E36CC78DAE8}" destId="{E59D4F37-BF91-4E81-ABCD-CB4093745500}" srcOrd="1" destOrd="0" presId="urn:microsoft.com/office/officeart/2005/8/layout/vList4"/>
    <dgm:cxn modelId="{2762A4D8-18CF-40B9-AA0C-D0CC91F9A235}" type="presParOf" srcId="{D0F4AFC7-A0E4-4A7C-832C-0E36CC78DAE8}" destId="{86D4BF4E-B0FC-481B-91A5-A036ABCEEED0}" srcOrd="2" destOrd="0" presId="urn:microsoft.com/office/officeart/2005/8/layout/vList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947C96-E55E-4625-B61D-571FAFA565DB}"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s-ES"/>
        </a:p>
      </dgm:t>
    </dgm:pt>
    <dgm:pt modelId="{1A34228D-3AD1-45C3-B5AC-5B8C420C8CE2}">
      <dgm:prSet phldrT="[Texto]" phldr="1"/>
      <dgm:spPr/>
      <dgm:t>
        <a:bodyPr/>
        <a:lstStyle/>
        <a:p>
          <a:endParaRPr lang="es-ES" dirty="0"/>
        </a:p>
      </dgm:t>
    </dgm:pt>
    <dgm:pt modelId="{2547CAF0-C9CC-441A-82F5-6EB0D1CD8693}" type="parTrans" cxnId="{9EBB2D05-5139-459B-A974-92802581AC7F}">
      <dgm:prSet/>
      <dgm:spPr/>
      <dgm:t>
        <a:bodyPr/>
        <a:lstStyle/>
        <a:p>
          <a:endParaRPr lang="es-ES"/>
        </a:p>
      </dgm:t>
    </dgm:pt>
    <dgm:pt modelId="{1D4CEA46-479E-4896-840C-AA189ADA08C0}" type="sibTrans" cxnId="{9EBB2D05-5139-459B-A974-92802581AC7F}">
      <dgm:prSet/>
      <dgm:spPr/>
      <dgm:t>
        <a:bodyPr/>
        <a:lstStyle/>
        <a:p>
          <a:endParaRPr lang="es-ES"/>
        </a:p>
      </dgm:t>
    </dgm:pt>
    <dgm:pt modelId="{55E2D475-0BE0-4C53-9066-66C812FF9CEF}">
      <dgm:prSet phldrT="[Texto]" phldr="1"/>
      <dgm:spPr/>
      <dgm:t>
        <a:bodyPr/>
        <a:lstStyle/>
        <a:p>
          <a:endParaRPr lang="es-ES" dirty="0"/>
        </a:p>
      </dgm:t>
    </dgm:pt>
    <dgm:pt modelId="{7B334ABC-2D25-42A6-998F-63E9D5BDE444}" type="parTrans" cxnId="{E3A94267-5029-4358-87FE-619F8728CDCE}">
      <dgm:prSet/>
      <dgm:spPr/>
      <dgm:t>
        <a:bodyPr/>
        <a:lstStyle/>
        <a:p>
          <a:endParaRPr lang="es-ES"/>
        </a:p>
      </dgm:t>
    </dgm:pt>
    <dgm:pt modelId="{84AF3556-F352-4E11-A37D-798ECC5CB29A}" type="sibTrans" cxnId="{E3A94267-5029-4358-87FE-619F8728CDCE}">
      <dgm:prSet/>
      <dgm:spPr/>
      <dgm:t>
        <a:bodyPr/>
        <a:lstStyle/>
        <a:p>
          <a:endParaRPr lang="es-ES"/>
        </a:p>
      </dgm:t>
    </dgm:pt>
    <dgm:pt modelId="{4ED50FA8-E8CA-4CF7-A6FC-13689200F0FD}">
      <dgm:prSet phldrT="[Texto]"/>
      <dgm:spPr>
        <a:solidFill>
          <a:schemeClr val="lt1">
            <a:hueOff val="0"/>
            <a:satOff val="0"/>
            <a:lumOff val="0"/>
            <a:alpha val="76000"/>
          </a:schemeClr>
        </a:solidFill>
      </dgm:spPr>
      <dgm:t>
        <a:bodyPr/>
        <a:lstStyle/>
        <a:p>
          <a:r>
            <a:rPr lang="es-ES" dirty="0" smtClean="0"/>
            <a:t>Establecer medidas para la instalación de un dispositivo de optimización eléctrica que proteja a equipos de navegación de las pérdidas energéticas en los cruceros de instrucción.</a:t>
          </a:r>
          <a:endParaRPr lang="es-ES" dirty="0"/>
        </a:p>
      </dgm:t>
    </dgm:pt>
    <dgm:pt modelId="{1F871FE5-A7CD-40BD-93A6-A4D4864B62BB}" type="parTrans" cxnId="{96237FE5-6A20-4DAF-AE1E-347E96ABFE5A}">
      <dgm:prSet/>
      <dgm:spPr/>
      <dgm:t>
        <a:bodyPr/>
        <a:lstStyle/>
        <a:p>
          <a:endParaRPr lang="es-ES"/>
        </a:p>
      </dgm:t>
    </dgm:pt>
    <dgm:pt modelId="{554B3964-6111-4547-B69A-B10A8E6C9201}" type="sibTrans" cxnId="{96237FE5-6A20-4DAF-AE1E-347E96ABFE5A}">
      <dgm:prSet/>
      <dgm:spPr/>
      <dgm:t>
        <a:bodyPr/>
        <a:lstStyle/>
        <a:p>
          <a:endParaRPr lang="es-ES"/>
        </a:p>
      </dgm:t>
    </dgm:pt>
    <dgm:pt modelId="{C17AA5F6-BA50-409A-8A31-4BE97300436A}">
      <dgm:prSet phldrT="[Texto]"/>
      <dgm:spPr>
        <a:solidFill>
          <a:schemeClr val="lt1">
            <a:hueOff val="0"/>
            <a:satOff val="0"/>
            <a:lumOff val="0"/>
            <a:alpha val="76000"/>
          </a:schemeClr>
        </a:solidFill>
      </dgm:spPr>
      <dgm:t>
        <a:bodyPr/>
        <a:lstStyle/>
        <a:p>
          <a:r>
            <a:rPr lang="es-ES" dirty="0" smtClean="0"/>
            <a:t>Determinar los principales equipos de navegación que preserven la seguridad de la unidad para otorgar un sistema óptimo de su energía. </a:t>
          </a:r>
          <a:endParaRPr lang="es-ES" dirty="0"/>
        </a:p>
      </dgm:t>
    </dgm:pt>
    <dgm:pt modelId="{FF3B34CE-C204-4023-8404-B83B698EBAA6}" type="sibTrans" cxnId="{6A82CDF6-B90F-4183-82BB-4483C9E4E60D}">
      <dgm:prSet/>
      <dgm:spPr/>
      <dgm:t>
        <a:bodyPr/>
        <a:lstStyle/>
        <a:p>
          <a:endParaRPr lang="es-ES"/>
        </a:p>
      </dgm:t>
    </dgm:pt>
    <dgm:pt modelId="{5D4B228B-713F-4F0E-A02F-6C30A8FB46EB}" type="parTrans" cxnId="{6A82CDF6-B90F-4183-82BB-4483C9E4E60D}">
      <dgm:prSet/>
      <dgm:spPr/>
      <dgm:t>
        <a:bodyPr/>
        <a:lstStyle/>
        <a:p>
          <a:endParaRPr lang="es-ES"/>
        </a:p>
      </dgm:t>
    </dgm:pt>
    <dgm:pt modelId="{818CB41D-273C-47A7-9857-8915077EB515}">
      <dgm:prSet phldrT="[Texto]" phldr="1"/>
      <dgm:spPr/>
      <dgm:t>
        <a:bodyPr/>
        <a:lstStyle/>
        <a:p>
          <a:endParaRPr lang="es-ES" dirty="0"/>
        </a:p>
      </dgm:t>
    </dgm:pt>
    <dgm:pt modelId="{111C3D87-A32E-46B7-9667-0FE9AE21C8B1}" type="sibTrans" cxnId="{2248068E-6686-4FA3-A757-4D578D387141}">
      <dgm:prSet/>
      <dgm:spPr/>
      <dgm:t>
        <a:bodyPr/>
        <a:lstStyle/>
        <a:p>
          <a:endParaRPr lang="es-ES"/>
        </a:p>
      </dgm:t>
    </dgm:pt>
    <dgm:pt modelId="{DC8B0CEE-7035-40E5-9D67-94EC7C15D1E7}" type="parTrans" cxnId="{2248068E-6686-4FA3-A757-4D578D387141}">
      <dgm:prSet/>
      <dgm:spPr/>
      <dgm:t>
        <a:bodyPr/>
        <a:lstStyle/>
        <a:p>
          <a:endParaRPr lang="es-ES"/>
        </a:p>
      </dgm:t>
    </dgm:pt>
    <dgm:pt modelId="{784E6CF0-7516-4309-91FF-E9385D5D1174}">
      <dgm:prSet phldrT="[Texto]"/>
      <dgm:spPr>
        <a:solidFill>
          <a:schemeClr val="lt1">
            <a:hueOff val="0"/>
            <a:satOff val="0"/>
            <a:lumOff val="0"/>
            <a:alpha val="76000"/>
          </a:schemeClr>
        </a:solidFill>
      </dgm:spPr>
      <dgm:t>
        <a:bodyPr/>
        <a:lstStyle/>
        <a:p>
          <a:r>
            <a:rPr lang="es-ES" dirty="0" smtClean="0"/>
            <a:t>Recopilar la información que abarque la generación eléctrica que se produce en el Buque Escuela Guayas durante las navegaciones de instrucción para determinar fallas en su operación.</a:t>
          </a:r>
          <a:endParaRPr lang="es-ES" dirty="0"/>
        </a:p>
      </dgm:t>
    </dgm:pt>
    <dgm:pt modelId="{05843AD6-A259-41FF-988C-E20BCC63448B}" type="sibTrans" cxnId="{123BC489-219D-423C-8B0F-3F134BAD8B17}">
      <dgm:prSet/>
      <dgm:spPr/>
      <dgm:t>
        <a:bodyPr/>
        <a:lstStyle/>
        <a:p>
          <a:endParaRPr lang="es-ES"/>
        </a:p>
      </dgm:t>
    </dgm:pt>
    <dgm:pt modelId="{23A56285-BF0B-4895-ABC8-56F01539FE75}" type="parTrans" cxnId="{123BC489-219D-423C-8B0F-3F134BAD8B17}">
      <dgm:prSet/>
      <dgm:spPr/>
      <dgm:t>
        <a:bodyPr/>
        <a:lstStyle/>
        <a:p>
          <a:endParaRPr lang="es-ES"/>
        </a:p>
      </dgm:t>
    </dgm:pt>
    <dgm:pt modelId="{7759E126-BDF3-486B-8B23-AADAA8F8DEC6}" type="pres">
      <dgm:prSet presAssocID="{E7947C96-E55E-4625-B61D-571FAFA565DB}" presName="linearFlow" presStyleCnt="0">
        <dgm:presLayoutVars>
          <dgm:dir/>
          <dgm:animLvl val="lvl"/>
          <dgm:resizeHandles val="exact"/>
        </dgm:presLayoutVars>
      </dgm:prSet>
      <dgm:spPr/>
      <dgm:t>
        <a:bodyPr/>
        <a:lstStyle/>
        <a:p>
          <a:endParaRPr lang="es-ES"/>
        </a:p>
      </dgm:t>
    </dgm:pt>
    <dgm:pt modelId="{BF4858B6-5573-4D0A-BD2D-80088E8D501C}" type="pres">
      <dgm:prSet presAssocID="{1A34228D-3AD1-45C3-B5AC-5B8C420C8CE2}" presName="composite" presStyleCnt="0"/>
      <dgm:spPr/>
    </dgm:pt>
    <dgm:pt modelId="{8B0C65B9-7A33-4D36-A864-0555EA0A4345}" type="pres">
      <dgm:prSet presAssocID="{1A34228D-3AD1-45C3-B5AC-5B8C420C8CE2}" presName="parentText" presStyleLbl="alignNode1" presStyleIdx="0" presStyleCnt="3">
        <dgm:presLayoutVars>
          <dgm:chMax val="1"/>
          <dgm:bulletEnabled val="1"/>
        </dgm:presLayoutVars>
      </dgm:prSet>
      <dgm:spPr/>
      <dgm:t>
        <a:bodyPr/>
        <a:lstStyle/>
        <a:p>
          <a:endParaRPr lang="es-ES"/>
        </a:p>
      </dgm:t>
    </dgm:pt>
    <dgm:pt modelId="{0A30FC96-F3F2-43B6-A4F8-8B61965F211F}" type="pres">
      <dgm:prSet presAssocID="{1A34228D-3AD1-45C3-B5AC-5B8C420C8CE2}" presName="descendantText" presStyleLbl="alignAcc1" presStyleIdx="0" presStyleCnt="3" custLinFactY="-4611" custLinFactNeighborX="3661" custLinFactNeighborY="-100000">
        <dgm:presLayoutVars>
          <dgm:bulletEnabled val="1"/>
        </dgm:presLayoutVars>
      </dgm:prSet>
      <dgm:spPr/>
      <dgm:t>
        <a:bodyPr/>
        <a:lstStyle/>
        <a:p>
          <a:endParaRPr lang="es-ES"/>
        </a:p>
      </dgm:t>
    </dgm:pt>
    <dgm:pt modelId="{4BF6D42E-E5E9-4E79-A4FF-77757CB9C586}" type="pres">
      <dgm:prSet presAssocID="{1D4CEA46-479E-4896-840C-AA189ADA08C0}" presName="sp" presStyleCnt="0"/>
      <dgm:spPr/>
    </dgm:pt>
    <dgm:pt modelId="{731D45B5-CF25-4691-92B3-502F447D8757}" type="pres">
      <dgm:prSet presAssocID="{818CB41D-273C-47A7-9857-8915077EB515}" presName="composite" presStyleCnt="0"/>
      <dgm:spPr/>
    </dgm:pt>
    <dgm:pt modelId="{248EC901-552F-4877-BF12-D5667B6F91A3}" type="pres">
      <dgm:prSet presAssocID="{818CB41D-273C-47A7-9857-8915077EB515}" presName="parentText" presStyleLbl="alignNode1" presStyleIdx="1" presStyleCnt="3">
        <dgm:presLayoutVars>
          <dgm:chMax val="1"/>
          <dgm:bulletEnabled val="1"/>
        </dgm:presLayoutVars>
      </dgm:prSet>
      <dgm:spPr/>
      <dgm:t>
        <a:bodyPr/>
        <a:lstStyle/>
        <a:p>
          <a:endParaRPr lang="es-ES"/>
        </a:p>
      </dgm:t>
    </dgm:pt>
    <dgm:pt modelId="{91496A86-E056-4CDC-BE81-1BE8334A39F1}" type="pres">
      <dgm:prSet presAssocID="{818CB41D-273C-47A7-9857-8915077EB515}" presName="descendantText" presStyleLbl="alignAcc1" presStyleIdx="1" presStyleCnt="3">
        <dgm:presLayoutVars>
          <dgm:bulletEnabled val="1"/>
        </dgm:presLayoutVars>
      </dgm:prSet>
      <dgm:spPr/>
      <dgm:t>
        <a:bodyPr/>
        <a:lstStyle/>
        <a:p>
          <a:endParaRPr lang="es-ES"/>
        </a:p>
      </dgm:t>
    </dgm:pt>
    <dgm:pt modelId="{5801D8CE-870E-44D2-BB37-4C7A9B7B1139}" type="pres">
      <dgm:prSet presAssocID="{111C3D87-A32E-46B7-9667-0FE9AE21C8B1}" presName="sp" presStyleCnt="0"/>
      <dgm:spPr/>
    </dgm:pt>
    <dgm:pt modelId="{9D12CF88-997D-47C2-A216-E9033A593E0D}" type="pres">
      <dgm:prSet presAssocID="{55E2D475-0BE0-4C53-9066-66C812FF9CEF}" presName="composite" presStyleCnt="0"/>
      <dgm:spPr/>
    </dgm:pt>
    <dgm:pt modelId="{130E8C15-43AE-40C5-9E57-F4F19B4AD84C}" type="pres">
      <dgm:prSet presAssocID="{55E2D475-0BE0-4C53-9066-66C812FF9CEF}" presName="parentText" presStyleLbl="alignNode1" presStyleIdx="2" presStyleCnt="3">
        <dgm:presLayoutVars>
          <dgm:chMax val="1"/>
          <dgm:bulletEnabled val="1"/>
        </dgm:presLayoutVars>
      </dgm:prSet>
      <dgm:spPr/>
      <dgm:t>
        <a:bodyPr/>
        <a:lstStyle/>
        <a:p>
          <a:endParaRPr lang="es-ES"/>
        </a:p>
      </dgm:t>
    </dgm:pt>
    <dgm:pt modelId="{6FEBC783-EB36-43A6-9537-8F6C925EB505}" type="pres">
      <dgm:prSet presAssocID="{55E2D475-0BE0-4C53-9066-66C812FF9CEF}" presName="descendantText" presStyleLbl="alignAcc1" presStyleIdx="2" presStyleCnt="3">
        <dgm:presLayoutVars>
          <dgm:bulletEnabled val="1"/>
        </dgm:presLayoutVars>
      </dgm:prSet>
      <dgm:spPr/>
      <dgm:t>
        <a:bodyPr/>
        <a:lstStyle/>
        <a:p>
          <a:endParaRPr lang="es-ES"/>
        </a:p>
      </dgm:t>
    </dgm:pt>
  </dgm:ptLst>
  <dgm:cxnLst>
    <dgm:cxn modelId="{636EB5D2-F1EA-4E76-9909-D01224653DAE}" type="presOf" srcId="{55E2D475-0BE0-4C53-9066-66C812FF9CEF}" destId="{130E8C15-43AE-40C5-9E57-F4F19B4AD84C}" srcOrd="0" destOrd="0" presId="urn:microsoft.com/office/officeart/2005/8/layout/chevron2"/>
    <dgm:cxn modelId="{2248068E-6686-4FA3-A757-4D578D387141}" srcId="{E7947C96-E55E-4625-B61D-571FAFA565DB}" destId="{818CB41D-273C-47A7-9857-8915077EB515}" srcOrd="1" destOrd="0" parTransId="{DC8B0CEE-7035-40E5-9D67-94EC7C15D1E7}" sibTransId="{111C3D87-A32E-46B7-9667-0FE9AE21C8B1}"/>
    <dgm:cxn modelId="{A5AD5C58-B913-428C-9FF0-35DEDF0DCD2F}" type="presOf" srcId="{C17AA5F6-BA50-409A-8A31-4BE97300436A}" destId="{91496A86-E056-4CDC-BE81-1BE8334A39F1}" srcOrd="0" destOrd="0" presId="urn:microsoft.com/office/officeart/2005/8/layout/chevron2"/>
    <dgm:cxn modelId="{96237FE5-6A20-4DAF-AE1E-347E96ABFE5A}" srcId="{55E2D475-0BE0-4C53-9066-66C812FF9CEF}" destId="{4ED50FA8-E8CA-4CF7-A6FC-13689200F0FD}" srcOrd="0" destOrd="0" parTransId="{1F871FE5-A7CD-40BD-93A6-A4D4864B62BB}" sibTransId="{554B3964-6111-4547-B69A-B10A8E6C9201}"/>
    <dgm:cxn modelId="{E6A2D6E7-01A8-48E3-ADD0-FBDD13349D3A}" type="presOf" srcId="{818CB41D-273C-47A7-9857-8915077EB515}" destId="{248EC901-552F-4877-BF12-D5667B6F91A3}" srcOrd="0" destOrd="0" presId="urn:microsoft.com/office/officeart/2005/8/layout/chevron2"/>
    <dgm:cxn modelId="{E3A94267-5029-4358-87FE-619F8728CDCE}" srcId="{E7947C96-E55E-4625-B61D-571FAFA565DB}" destId="{55E2D475-0BE0-4C53-9066-66C812FF9CEF}" srcOrd="2" destOrd="0" parTransId="{7B334ABC-2D25-42A6-998F-63E9D5BDE444}" sibTransId="{84AF3556-F352-4E11-A37D-798ECC5CB29A}"/>
    <dgm:cxn modelId="{123BC489-219D-423C-8B0F-3F134BAD8B17}" srcId="{1A34228D-3AD1-45C3-B5AC-5B8C420C8CE2}" destId="{784E6CF0-7516-4309-91FF-E9385D5D1174}" srcOrd="0" destOrd="0" parTransId="{23A56285-BF0B-4895-ABC8-56F01539FE75}" sibTransId="{05843AD6-A259-41FF-988C-E20BCC63448B}"/>
    <dgm:cxn modelId="{9EBB2D05-5139-459B-A974-92802581AC7F}" srcId="{E7947C96-E55E-4625-B61D-571FAFA565DB}" destId="{1A34228D-3AD1-45C3-B5AC-5B8C420C8CE2}" srcOrd="0" destOrd="0" parTransId="{2547CAF0-C9CC-441A-82F5-6EB0D1CD8693}" sibTransId="{1D4CEA46-479E-4896-840C-AA189ADA08C0}"/>
    <dgm:cxn modelId="{A81BD58E-AD96-4CDD-BE46-016E4B2F0DE3}" type="presOf" srcId="{4ED50FA8-E8CA-4CF7-A6FC-13689200F0FD}" destId="{6FEBC783-EB36-43A6-9537-8F6C925EB505}" srcOrd="0" destOrd="0" presId="urn:microsoft.com/office/officeart/2005/8/layout/chevron2"/>
    <dgm:cxn modelId="{6A82CDF6-B90F-4183-82BB-4483C9E4E60D}" srcId="{818CB41D-273C-47A7-9857-8915077EB515}" destId="{C17AA5F6-BA50-409A-8A31-4BE97300436A}" srcOrd="0" destOrd="0" parTransId="{5D4B228B-713F-4F0E-A02F-6C30A8FB46EB}" sibTransId="{FF3B34CE-C204-4023-8404-B83B698EBAA6}"/>
    <dgm:cxn modelId="{4BDDA064-524D-447A-BA7B-0449676461E9}" type="presOf" srcId="{784E6CF0-7516-4309-91FF-E9385D5D1174}" destId="{0A30FC96-F3F2-43B6-A4F8-8B61965F211F}" srcOrd="0" destOrd="0" presId="urn:microsoft.com/office/officeart/2005/8/layout/chevron2"/>
    <dgm:cxn modelId="{B71A764F-3CF8-4083-AFAF-00A301435F90}" type="presOf" srcId="{1A34228D-3AD1-45C3-B5AC-5B8C420C8CE2}" destId="{8B0C65B9-7A33-4D36-A864-0555EA0A4345}" srcOrd="0" destOrd="0" presId="urn:microsoft.com/office/officeart/2005/8/layout/chevron2"/>
    <dgm:cxn modelId="{51A8497E-51EC-4B53-A833-6B97CAB3ED15}" type="presOf" srcId="{E7947C96-E55E-4625-B61D-571FAFA565DB}" destId="{7759E126-BDF3-486B-8B23-AADAA8F8DEC6}" srcOrd="0" destOrd="0" presId="urn:microsoft.com/office/officeart/2005/8/layout/chevron2"/>
    <dgm:cxn modelId="{DFF3363B-7202-4157-A061-F0D3892EF0FB}" type="presParOf" srcId="{7759E126-BDF3-486B-8B23-AADAA8F8DEC6}" destId="{BF4858B6-5573-4D0A-BD2D-80088E8D501C}" srcOrd="0" destOrd="0" presId="urn:microsoft.com/office/officeart/2005/8/layout/chevron2"/>
    <dgm:cxn modelId="{153F6D26-DDA2-4E95-8BD5-041D8887C326}" type="presParOf" srcId="{BF4858B6-5573-4D0A-BD2D-80088E8D501C}" destId="{8B0C65B9-7A33-4D36-A864-0555EA0A4345}" srcOrd="0" destOrd="0" presId="urn:microsoft.com/office/officeart/2005/8/layout/chevron2"/>
    <dgm:cxn modelId="{CAD868CD-16A4-49BC-9420-3D84BB4ACC2C}" type="presParOf" srcId="{BF4858B6-5573-4D0A-BD2D-80088E8D501C}" destId="{0A30FC96-F3F2-43B6-A4F8-8B61965F211F}" srcOrd="1" destOrd="0" presId="urn:microsoft.com/office/officeart/2005/8/layout/chevron2"/>
    <dgm:cxn modelId="{EED7B021-A8B7-4BD2-8AD1-C1E77FEF6E8E}" type="presParOf" srcId="{7759E126-BDF3-486B-8B23-AADAA8F8DEC6}" destId="{4BF6D42E-E5E9-4E79-A4FF-77757CB9C586}" srcOrd="1" destOrd="0" presId="urn:microsoft.com/office/officeart/2005/8/layout/chevron2"/>
    <dgm:cxn modelId="{9E03572B-B9A4-48A4-82E7-8BBF8184A779}" type="presParOf" srcId="{7759E126-BDF3-486B-8B23-AADAA8F8DEC6}" destId="{731D45B5-CF25-4691-92B3-502F447D8757}" srcOrd="2" destOrd="0" presId="urn:microsoft.com/office/officeart/2005/8/layout/chevron2"/>
    <dgm:cxn modelId="{F8A1161E-5110-4E99-B1D7-2A3A0E817377}" type="presParOf" srcId="{731D45B5-CF25-4691-92B3-502F447D8757}" destId="{248EC901-552F-4877-BF12-D5667B6F91A3}" srcOrd="0" destOrd="0" presId="urn:microsoft.com/office/officeart/2005/8/layout/chevron2"/>
    <dgm:cxn modelId="{298B5B93-ED92-46AC-99D5-91731FF99FFE}" type="presParOf" srcId="{731D45B5-CF25-4691-92B3-502F447D8757}" destId="{91496A86-E056-4CDC-BE81-1BE8334A39F1}" srcOrd="1" destOrd="0" presId="urn:microsoft.com/office/officeart/2005/8/layout/chevron2"/>
    <dgm:cxn modelId="{88C62685-2B7D-4818-BB3A-73B69735FB37}" type="presParOf" srcId="{7759E126-BDF3-486B-8B23-AADAA8F8DEC6}" destId="{5801D8CE-870E-44D2-BB37-4C7A9B7B1139}" srcOrd="3" destOrd="0" presId="urn:microsoft.com/office/officeart/2005/8/layout/chevron2"/>
    <dgm:cxn modelId="{443122A8-784A-4970-9F88-0383F826B6BD}" type="presParOf" srcId="{7759E126-BDF3-486B-8B23-AADAA8F8DEC6}" destId="{9D12CF88-997D-47C2-A216-E9033A593E0D}" srcOrd="4" destOrd="0" presId="urn:microsoft.com/office/officeart/2005/8/layout/chevron2"/>
    <dgm:cxn modelId="{B4BB7590-0143-4D74-BF5E-10B31C1F6029}" type="presParOf" srcId="{9D12CF88-997D-47C2-A216-E9033A593E0D}" destId="{130E8C15-43AE-40C5-9E57-F4F19B4AD84C}" srcOrd="0" destOrd="0" presId="urn:microsoft.com/office/officeart/2005/8/layout/chevron2"/>
    <dgm:cxn modelId="{F9AF76CF-86E2-4B47-821D-B510AFB5DC1F}" type="presParOf" srcId="{9D12CF88-997D-47C2-A216-E9033A593E0D}" destId="{6FEBC783-EB36-43A6-9537-8F6C925EB505}"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E3EC080-4DA1-4172-AFEB-F25F2B2C148E}" type="doc">
      <dgm:prSet loTypeId="urn:microsoft.com/office/officeart/2005/8/layout/hProcess7" loCatId="list" qsTypeId="urn:microsoft.com/office/officeart/2005/8/quickstyle/simple1" qsCatId="simple" csTypeId="urn:microsoft.com/office/officeart/2005/8/colors/colorful5" csCatId="colorful" phldr="1"/>
      <dgm:spPr/>
      <dgm:t>
        <a:bodyPr/>
        <a:lstStyle/>
        <a:p>
          <a:endParaRPr lang="es-ES"/>
        </a:p>
      </dgm:t>
    </dgm:pt>
    <dgm:pt modelId="{C9D31401-71A7-42D8-A48B-02BE2A300C54}">
      <dgm:prSet phldrT="[Texto]" custT="1"/>
      <dgm:spPr/>
      <dgm:t>
        <a:bodyPr/>
        <a:lstStyle/>
        <a:p>
          <a:pPr algn="ctr"/>
          <a:r>
            <a:rPr lang="es-EC" sz="2000" dirty="0" smtClean="0"/>
            <a:t>MOTO</a:t>
          </a:r>
          <a:endParaRPr lang="es-ES" sz="2000" dirty="0"/>
        </a:p>
      </dgm:t>
    </dgm:pt>
    <dgm:pt modelId="{B766FD1C-C9D2-413E-AC66-C0CE915D7EC9}" type="parTrans" cxnId="{5ED468EC-BF0F-4484-B6B9-C74E897B3BEC}">
      <dgm:prSet/>
      <dgm:spPr/>
      <dgm:t>
        <a:bodyPr/>
        <a:lstStyle/>
        <a:p>
          <a:endParaRPr lang="es-ES"/>
        </a:p>
      </dgm:t>
    </dgm:pt>
    <dgm:pt modelId="{857CACA0-B246-486C-987A-685E623B5526}" type="sibTrans" cxnId="{5ED468EC-BF0F-4484-B6B9-C74E897B3BEC}">
      <dgm:prSet/>
      <dgm:spPr/>
      <dgm:t>
        <a:bodyPr/>
        <a:lstStyle/>
        <a:p>
          <a:endParaRPr lang="es-ES"/>
        </a:p>
      </dgm:t>
    </dgm:pt>
    <dgm:pt modelId="{27CD7A23-E00C-4E7F-B99F-9C452A51F27C}">
      <dgm:prSet phldrT="[Texto]" phldr="1"/>
      <dgm:spPr/>
      <dgm:t>
        <a:bodyPr/>
        <a:lstStyle/>
        <a:p>
          <a:endParaRPr lang="es-ES"/>
        </a:p>
      </dgm:t>
    </dgm:pt>
    <dgm:pt modelId="{66447773-86A6-49FC-A0CA-2C66BB052D8A}" type="parTrans" cxnId="{5E7FEE8C-56B2-4160-9F52-D9650C26F508}">
      <dgm:prSet/>
      <dgm:spPr/>
      <dgm:t>
        <a:bodyPr/>
        <a:lstStyle/>
        <a:p>
          <a:endParaRPr lang="es-ES"/>
        </a:p>
      </dgm:t>
    </dgm:pt>
    <dgm:pt modelId="{388D0CCB-EBF0-4868-A9DF-10A234D8D903}" type="sibTrans" cxnId="{5E7FEE8C-56B2-4160-9F52-D9650C26F508}">
      <dgm:prSet/>
      <dgm:spPr/>
      <dgm:t>
        <a:bodyPr/>
        <a:lstStyle/>
        <a:p>
          <a:endParaRPr lang="es-ES"/>
        </a:p>
      </dgm:t>
    </dgm:pt>
    <dgm:pt modelId="{84E2645E-419D-4972-8C1B-542F53E1F5E7}">
      <dgm:prSet phldrT="[Texto]"/>
      <dgm:spPr/>
      <dgm:t>
        <a:bodyPr/>
        <a:lstStyle/>
        <a:p>
          <a:pPr algn="l"/>
          <a:endParaRPr lang="es-EC" dirty="0" smtClean="0"/>
        </a:p>
        <a:p>
          <a:pPr algn="l"/>
          <a:r>
            <a:rPr lang="es-EC" dirty="0" smtClean="0"/>
            <a:t>GENERADOR</a:t>
          </a:r>
          <a:endParaRPr lang="es-ES" dirty="0"/>
        </a:p>
      </dgm:t>
    </dgm:pt>
    <dgm:pt modelId="{8F6AE2CD-3D83-4539-A0C9-665B572847CB}" type="sibTrans" cxnId="{02F206BA-85CE-4FE0-A8D6-2CCB39CB0190}">
      <dgm:prSet/>
      <dgm:spPr/>
      <dgm:t>
        <a:bodyPr/>
        <a:lstStyle/>
        <a:p>
          <a:endParaRPr lang="es-ES"/>
        </a:p>
      </dgm:t>
    </dgm:pt>
    <dgm:pt modelId="{FAB20CFF-38CC-489F-BDEA-2FC1FB156C4B}" type="parTrans" cxnId="{02F206BA-85CE-4FE0-A8D6-2CCB39CB0190}">
      <dgm:prSet/>
      <dgm:spPr/>
      <dgm:t>
        <a:bodyPr/>
        <a:lstStyle/>
        <a:p>
          <a:endParaRPr lang="es-ES"/>
        </a:p>
      </dgm:t>
    </dgm:pt>
    <dgm:pt modelId="{D015C049-37BC-4728-894D-A3856A6B1B6D}" type="pres">
      <dgm:prSet presAssocID="{8E3EC080-4DA1-4172-AFEB-F25F2B2C148E}" presName="Name0" presStyleCnt="0">
        <dgm:presLayoutVars>
          <dgm:dir/>
          <dgm:animLvl val="lvl"/>
          <dgm:resizeHandles val="exact"/>
        </dgm:presLayoutVars>
      </dgm:prSet>
      <dgm:spPr/>
      <dgm:t>
        <a:bodyPr/>
        <a:lstStyle/>
        <a:p>
          <a:endParaRPr lang="es-ES"/>
        </a:p>
      </dgm:t>
    </dgm:pt>
    <dgm:pt modelId="{EC2282E7-F5C0-40F7-BE77-C7C64A2D4373}" type="pres">
      <dgm:prSet presAssocID="{C9D31401-71A7-42D8-A48B-02BE2A300C54}" presName="compositeNode" presStyleCnt="0">
        <dgm:presLayoutVars>
          <dgm:bulletEnabled val="1"/>
        </dgm:presLayoutVars>
      </dgm:prSet>
      <dgm:spPr/>
    </dgm:pt>
    <dgm:pt modelId="{CBDF16E3-FEAE-4210-B545-1A93600BE5F8}" type="pres">
      <dgm:prSet presAssocID="{C9D31401-71A7-42D8-A48B-02BE2A300C54}" presName="bgRect" presStyleLbl="node1" presStyleIdx="0" presStyleCnt="2" custScaleY="43697" custLinFactNeighborX="-1488" custLinFactNeighborY="68465"/>
      <dgm:spPr/>
      <dgm:t>
        <a:bodyPr/>
        <a:lstStyle/>
        <a:p>
          <a:endParaRPr lang="es-ES"/>
        </a:p>
      </dgm:t>
    </dgm:pt>
    <dgm:pt modelId="{C0B8AD96-2399-489A-9DF0-D868C156FA52}" type="pres">
      <dgm:prSet presAssocID="{C9D31401-71A7-42D8-A48B-02BE2A300C54}" presName="parentNode" presStyleLbl="node1" presStyleIdx="0" presStyleCnt="2">
        <dgm:presLayoutVars>
          <dgm:chMax val="0"/>
          <dgm:bulletEnabled val="1"/>
        </dgm:presLayoutVars>
      </dgm:prSet>
      <dgm:spPr/>
      <dgm:t>
        <a:bodyPr/>
        <a:lstStyle/>
        <a:p>
          <a:endParaRPr lang="es-ES"/>
        </a:p>
      </dgm:t>
    </dgm:pt>
    <dgm:pt modelId="{58D11ED5-EB39-4E16-A6F6-D6A073CD7016}" type="pres">
      <dgm:prSet presAssocID="{C9D31401-71A7-42D8-A48B-02BE2A300C54}" presName="childNode" presStyleLbl="node1" presStyleIdx="0" presStyleCnt="2">
        <dgm:presLayoutVars>
          <dgm:bulletEnabled val="1"/>
        </dgm:presLayoutVars>
      </dgm:prSet>
      <dgm:spPr/>
      <dgm:t>
        <a:bodyPr/>
        <a:lstStyle/>
        <a:p>
          <a:endParaRPr lang="es-ES"/>
        </a:p>
      </dgm:t>
    </dgm:pt>
    <dgm:pt modelId="{C0FC867F-4B13-48D8-A976-146B4CB7DD48}" type="pres">
      <dgm:prSet presAssocID="{857CACA0-B246-486C-987A-685E623B5526}" presName="hSp" presStyleCnt="0"/>
      <dgm:spPr/>
    </dgm:pt>
    <dgm:pt modelId="{1F90A69F-F1B5-430A-B6D2-90B2D7C28FAF}" type="pres">
      <dgm:prSet presAssocID="{857CACA0-B246-486C-987A-685E623B5526}" presName="vProcSp" presStyleCnt="0"/>
      <dgm:spPr/>
    </dgm:pt>
    <dgm:pt modelId="{BC118344-BA99-43D8-82F3-7B091EDE692B}" type="pres">
      <dgm:prSet presAssocID="{857CACA0-B246-486C-987A-685E623B5526}" presName="vSp1" presStyleCnt="0"/>
      <dgm:spPr/>
    </dgm:pt>
    <dgm:pt modelId="{72B13BF8-DA66-403D-9D3D-40F50DB722CA}" type="pres">
      <dgm:prSet presAssocID="{857CACA0-B246-486C-987A-685E623B5526}" presName="simulatedConn" presStyleLbl="solidFgAcc1" presStyleIdx="0" presStyleCnt="1"/>
      <dgm:spPr/>
    </dgm:pt>
    <dgm:pt modelId="{7142CE21-D347-43D5-80E1-E879934F47B0}" type="pres">
      <dgm:prSet presAssocID="{857CACA0-B246-486C-987A-685E623B5526}" presName="vSp2" presStyleCnt="0"/>
      <dgm:spPr/>
    </dgm:pt>
    <dgm:pt modelId="{6B70F48C-C845-4264-877B-B7C8D3FDB711}" type="pres">
      <dgm:prSet presAssocID="{857CACA0-B246-486C-987A-685E623B5526}" presName="sibTrans" presStyleCnt="0"/>
      <dgm:spPr/>
    </dgm:pt>
    <dgm:pt modelId="{D7783FC9-C7E5-4EDA-AF3E-D9B1C4452C0B}" type="pres">
      <dgm:prSet presAssocID="{84E2645E-419D-4972-8C1B-542F53E1F5E7}" presName="compositeNode" presStyleCnt="0">
        <dgm:presLayoutVars>
          <dgm:bulletEnabled val="1"/>
        </dgm:presLayoutVars>
      </dgm:prSet>
      <dgm:spPr/>
    </dgm:pt>
    <dgm:pt modelId="{AA4F41A0-4D17-4BEB-A986-DDF5C2BB52A7}" type="pres">
      <dgm:prSet presAssocID="{84E2645E-419D-4972-8C1B-542F53E1F5E7}" presName="bgRect" presStyleLbl="node1" presStyleIdx="1" presStyleCnt="2" custScaleX="97200" custScaleY="43215" custLinFactNeighborX="-1395" custLinFactNeighborY="68465"/>
      <dgm:spPr/>
      <dgm:t>
        <a:bodyPr/>
        <a:lstStyle/>
        <a:p>
          <a:endParaRPr lang="es-ES"/>
        </a:p>
      </dgm:t>
    </dgm:pt>
    <dgm:pt modelId="{4A5CF634-6E54-4122-B39A-5885030B97EE}" type="pres">
      <dgm:prSet presAssocID="{84E2645E-419D-4972-8C1B-542F53E1F5E7}" presName="parentNode" presStyleLbl="node1" presStyleIdx="1" presStyleCnt="2">
        <dgm:presLayoutVars>
          <dgm:chMax val="0"/>
          <dgm:bulletEnabled val="1"/>
        </dgm:presLayoutVars>
      </dgm:prSet>
      <dgm:spPr/>
      <dgm:t>
        <a:bodyPr/>
        <a:lstStyle/>
        <a:p>
          <a:endParaRPr lang="es-ES"/>
        </a:p>
      </dgm:t>
    </dgm:pt>
  </dgm:ptLst>
  <dgm:cxnLst>
    <dgm:cxn modelId="{5ED468EC-BF0F-4484-B6B9-C74E897B3BEC}" srcId="{8E3EC080-4DA1-4172-AFEB-F25F2B2C148E}" destId="{C9D31401-71A7-42D8-A48B-02BE2A300C54}" srcOrd="0" destOrd="0" parTransId="{B766FD1C-C9D2-413E-AC66-C0CE915D7EC9}" sibTransId="{857CACA0-B246-486C-987A-685E623B5526}"/>
    <dgm:cxn modelId="{5E7FEE8C-56B2-4160-9F52-D9650C26F508}" srcId="{C9D31401-71A7-42D8-A48B-02BE2A300C54}" destId="{27CD7A23-E00C-4E7F-B99F-9C452A51F27C}" srcOrd="0" destOrd="0" parTransId="{66447773-86A6-49FC-A0CA-2C66BB052D8A}" sibTransId="{388D0CCB-EBF0-4868-A9DF-10A234D8D903}"/>
    <dgm:cxn modelId="{22C3316F-52D2-49CC-AF3F-42D9B55B0421}" type="presOf" srcId="{C9D31401-71A7-42D8-A48B-02BE2A300C54}" destId="{CBDF16E3-FEAE-4210-B545-1A93600BE5F8}" srcOrd="0" destOrd="0" presId="urn:microsoft.com/office/officeart/2005/8/layout/hProcess7"/>
    <dgm:cxn modelId="{4736AB12-8583-4242-A975-9169A01D7608}" type="presOf" srcId="{C9D31401-71A7-42D8-A48B-02BE2A300C54}" destId="{C0B8AD96-2399-489A-9DF0-D868C156FA52}" srcOrd="1" destOrd="0" presId="urn:microsoft.com/office/officeart/2005/8/layout/hProcess7"/>
    <dgm:cxn modelId="{6F17D1D0-5F00-4934-801E-97A81DC6B35A}" type="presOf" srcId="{27CD7A23-E00C-4E7F-B99F-9C452A51F27C}" destId="{58D11ED5-EB39-4E16-A6F6-D6A073CD7016}" srcOrd="0" destOrd="0" presId="urn:microsoft.com/office/officeart/2005/8/layout/hProcess7"/>
    <dgm:cxn modelId="{42548010-9846-46BA-9CD8-27A3E481BADD}" type="presOf" srcId="{84E2645E-419D-4972-8C1B-542F53E1F5E7}" destId="{4A5CF634-6E54-4122-B39A-5885030B97EE}" srcOrd="1" destOrd="0" presId="urn:microsoft.com/office/officeart/2005/8/layout/hProcess7"/>
    <dgm:cxn modelId="{0137ECD7-3870-450D-8803-633029BC9676}" type="presOf" srcId="{84E2645E-419D-4972-8C1B-542F53E1F5E7}" destId="{AA4F41A0-4D17-4BEB-A986-DDF5C2BB52A7}" srcOrd="0" destOrd="0" presId="urn:microsoft.com/office/officeart/2005/8/layout/hProcess7"/>
    <dgm:cxn modelId="{02F206BA-85CE-4FE0-A8D6-2CCB39CB0190}" srcId="{8E3EC080-4DA1-4172-AFEB-F25F2B2C148E}" destId="{84E2645E-419D-4972-8C1B-542F53E1F5E7}" srcOrd="1" destOrd="0" parTransId="{FAB20CFF-38CC-489F-BDEA-2FC1FB156C4B}" sibTransId="{8F6AE2CD-3D83-4539-A0C9-665B572847CB}"/>
    <dgm:cxn modelId="{609244A7-B31B-4C8C-89E4-654013B41FD9}" type="presOf" srcId="{8E3EC080-4DA1-4172-AFEB-F25F2B2C148E}" destId="{D015C049-37BC-4728-894D-A3856A6B1B6D}" srcOrd="0" destOrd="0" presId="urn:microsoft.com/office/officeart/2005/8/layout/hProcess7"/>
    <dgm:cxn modelId="{1F4CD9B0-17EE-4031-B133-70C9D5E170A9}" type="presParOf" srcId="{D015C049-37BC-4728-894D-A3856A6B1B6D}" destId="{EC2282E7-F5C0-40F7-BE77-C7C64A2D4373}" srcOrd="0" destOrd="0" presId="urn:microsoft.com/office/officeart/2005/8/layout/hProcess7"/>
    <dgm:cxn modelId="{2CA70CC3-7D4D-4296-8A36-E191E58FF3AB}" type="presParOf" srcId="{EC2282E7-F5C0-40F7-BE77-C7C64A2D4373}" destId="{CBDF16E3-FEAE-4210-B545-1A93600BE5F8}" srcOrd="0" destOrd="0" presId="urn:microsoft.com/office/officeart/2005/8/layout/hProcess7"/>
    <dgm:cxn modelId="{C15CA11B-ED3C-4F39-A9CC-D377605111CC}" type="presParOf" srcId="{EC2282E7-F5C0-40F7-BE77-C7C64A2D4373}" destId="{C0B8AD96-2399-489A-9DF0-D868C156FA52}" srcOrd="1" destOrd="0" presId="urn:microsoft.com/office/officeart/2005/8/layout/hProcess7"/>
    <dgm:cxn modelId="{187F7D7B-439B-4C98-97CA-6BE95C91E0EA}" type="presParOf" srcId="{EC2282E7-F5C0-40F7-BE77-C7C64A2D4373}" destId="{58D11ED5-EB39-4E16-A6F6-D6A073CD7016}" srcOrd="2" destOrd="0" presId="urn:microsoft.com/office/officeart/2005/8/layout/hProcess7"/>
    <dgm:cxn modelId="{9BF9FEDA-957B-4CE7-BC4D-E71846536592}" type="presParOf" srcId="{D015C049-37BC-4728-894D-A3856A6B1B6D}" destId="{C0FC867F-4B13-48D8-A976-146B4CB7DD48}" srcOrd="1" destOrd="0" presId="urn:microsoft.com/office/officeart/2005/8/layout/hProcess7"/>
    <dgm:cxn modelId="{9C0DC318-96BE-49AB-905C-1FAF4EA81A90}" type="presParOf" srcId="{D015C049-37BC-4728-894D-A3856A6B1B6D}" destId="{1F90A69F-F1B5-430A-B6D2-90B2D7C28FAF}" srcOrd="2" destOrd="0" presId="urn:microsoft.com/office/officeart/2005/8/layout/hProcess7"/>
    <dgm:cxn modelId="{78675EBF-C53F-4EDE-9ECB-AE9F4114FBA1}" type="presParOf" srcId="{1F90A69F-F1B5-430A-B6D2-90B2D7C28FAF}" destId="{BC118344-BA99-43D8-82F3-7B091EDE692B}" srcOrd="0" destOrd="0" presId="urn:microsoft.com/office/officeart/2005/8/layout/hProcess7"/>
    <dgm:cxn modelId="{59270B9B-152A-41E0-A660-683673F76D6A}" type="presParOf" srcId="{1F90A69F-F1B5-430A-B6D2-90B2D7C28FAF}" destId="{72B13BF8-DA66-403D-9D3D-40F50DB722CA}" srcOrd="1" destOrd="0" presId="urn:microsoft.com/office/officeart/2005/8/layout/hProcess7"/>
    <dgm:cxn modelId="{0C446245-58CE-4AFB-B231-5C5E0EEB18EA}" type="presParOf" srcId="{1F90A69F-F1B5-430A-B6D2-90B2D7C28FAF}" destId="{7142CE21-D347-43D5-80E1-E879934F47B0}" srcOrd="2" destOrd="0" presId="urn:microsoft.com/office/officeart/2005/8/layout/hProcess7"/>
    <dgm:cxn modelId="{833B77CC-07BC-4518-84D7-D6DABC5DA726}" type="presParOf" srcId="{D015C049-37BC-4728-894D-A3856A6B1B6D}" destId="{6B70F48C-C845-4264-877B-B7C8D3FDB711}" srcOrd="3" destOrd="0" presId="urn:microsoft.com/office/officeart/2005/8/layout/hProcess7"/>
    <dgm:cxn modelId="{33AC5D09-2E0A-4F3A-9D99-C0B35D72CADA}" type="presParOf" srcId="{D015C049-37BC-4728-894D-A3856A6B1B6D}" destId="{D7783FC9-C7E5-4EDA-AF3E-D9B1C4452C0B}" srcOrd="4" destOrd="0" presId="urn:microsoft.com/office/officeart/2005/8/layout/hProcess7"/>
    <dgm:cxn modelId="{670CD6E7-2EBD-4B4A-93F9-05EA2E9855C8}" type="presParOf" srcId="{D7783FC9-C7E5-4EDA-AF3E-D9B1C4452C0B}" destId="{AA4F41A0-4D17-4BEB-A986-DDF5C2BB52A7}" srcOrd="0" destOrd="0" presId="urn:microsoft.com/office/officeart/2005/8/layout/hProcess7"/>
    <dgm:cxn modelId="{84DF62E6-25F7-46CA-AC56-5DBE2938D7BD}" type="presParOf" srcId="{D7783FC9-C7E5-4EDA-AF3E-D9B1C4452C0B}" destId="{4A5CF634-6E54-4122-B39A-5885030B97EE}" srcOrd="1" destOrd="0" presId="urn:microsoft.com/office/officeart/2005/8/layout/hProcess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1FC3258-F54E-4374-9E63-CD20BEEAF408}">
      <dsp:nvSpPr>
        <dsp:cNvPr id="0" name=""/>
        <dsp:cNvSpPr/>
      </dsp:nvSpPr>
      <dsp:spPr>
        <a:xfrm>
          <a:off x="0" y="727288"/>
          <a:ext cx="5832648" cy="579600"/>
        </a:xfrm>
        <a:prstGeom prst="rect">
          <a:avLst/>
        </a:prstGeom>
        <a:solidFill>
          <a:schemeClr val="lt1">
            <a:hueOff val="0"/>
            <a:satOff val="0"/>
            <a:lumOff val="0"/>
            <a:alpha val="35000"/>
          </a:schemeClr>
        </a:solidFill>
        <a:ln w="9525" cap="flat" cmpd="sng" algn="ctr">
          <a:solidFill>
            <a:schemeClr val="accent5">
              <a:hueOff val="0"/>
              <a:satOff val="0"/>
              <a:lumOff val="0"/>
              <a:alphaOff val="0"/>
            </a:schemeClr>
          </a:solidFill>
          <a:prstDash val="solid"/>
        </a:ln>
        <a:effectLst>
          <a:outerShdw blurRad="65500" dist="38100" dir="5400000" rotWithShape="0">
            <a:srgbClr val="000000">
              <a:alpha val="4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AB17D73-95A5-4129-BEE1-2837FE216E3A}">
      <dsp:nvSpPr>
        <dsp:cNvPr id="0" name=""/>
        <dsp:cNvSpPr/>
      </dsp:nvSpPr>
      <dsp:spPr>
        <a:xfrm>
          <a:off x="291632" y="387808"/>
          <a:ext cx="4082853" cy="678960"/>
        </a:xfrm>
        <a:prstGeom prst="roundRect">
          <a:avLst/>
        </a:prstGeom>
        <a:gradFill rotWithShape="0">
          <a:gsLst>
            <a:gs pos="0">
              <a:schemeClr val="accent5">
                <a:hueOff val="0"/>
                <a:satOff val="0"/>
                <a:lumOff val="0"/>
                <a:shade val="45000"/>
                <a:satMod val="155000"/>
                <a:alpha val="36000"/>
              </a:schemeClr>
            </a:gs>
            <a:gs pos="60000">
              <a:schemeClr val="accent5">
                <a:hueOff val="0"/>
                <a:satOff val="0"/>
                <a:lumOff val="0"/>
                <a:shade val="95000"/>
                <a:satMod val="150000"/>
                <a:alpha val="58000"/>
              </a:schemeClr>
            </a:gs>
            <a:gs pos="100000">
              <a:schemeClr val="accent5">
                <a:hueOff val="0"/>
                <a:satOff val="0"/>
                <a:lumOff val="0"/>
                <a:tint val="87000"/>
                <a:satMod val="250000"/>
                <a:alpha val="82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4322" tIns="0" rIns="154322" bIns="0" numCol="1" spcCol="1270" anchor="ctr" anchorCtr="0">
          <a:noAutofit/>
        </a:bodyPr>
        <a:lstStyle/>
        <a:p>
          <a:pPr lvl="0" algn="l" defTabSz="1022350">
            <a:lnSpc>
              <a:spcPct val="90000"/>
            </a:lnSpc>
            <a:spcBef>
              <a:spcPct val="0"/>
            </a:spcBef>
            <a:spcAft>
              <a:spcPct val="35000"/>
            </a:spcAft>
          </a:pPr>
          <a:r>
            <a:rPr lang="es-EC" sz="2300" b="1" kern="1200" dirty="0" smtClean="0"/>
            <a:t>1.  INTRODUCCIÓN</a:t>
          </a:r>
          <a:endParaRPr lang="es-ES" sz="2300" b="1" kern="1200" dirty="0"/>
        </a:p>
      </dsp:txBody>
      <dsp:txXfrm>
        <a:off x="291632" y="387808"/>
        <a:ext cx="4082853" cy="678960"/>
      </dsp:txXfrm>
    </dsp:sp>
    <dsp:sp modelId="{34B5B2FF-6D71-4228-940A-1E5FD9EE7F16}">
      <dsp:nvSpPr>
        <dsp:cNvPr id="0" name=""/>
        <dsp:cNvSpPr/>
      </dsp:nvSpPr>
      <dsp:spPr>
        <a:xfrm>
          <a:off x="0" y="1770568"/>
          <a:ext cx="5832648" cy="579600"/>
        </a:xfrm>
        <a:prstGeom prst="rect">
          <a:avLst/>
        </a:prstGeom>
        <a:solidFill>
          <a:schemeClr val="lt1">
            <a:hueOff val="0"/>
            <a:satOff val="0"/>
            <a:lumOff val="0"/>
            <a:alpha val="35000"/>
          </a:schemeClr>
        </a:solidFill>
        <a:ln w="9525" cap="flat" cmpd="sng" algn="ctr">
          <a:solidFill>
            <a:schemeClr val="accent5">
              <a:hueOff val="-1673522"/>
              <a:satOff val="13698"/>
              <a:lumOff val="-2222"/>
              <a:alphaOff val="0"/>
            </a:schemeClr>
          </a:solidFill>
          <a:prstDash val="solid"/>
        </a:ln>
        <a:effectLst>
          <a:outerShdw blurRad="65500" dist="38100" dir="5400000" rotWithShape="0">
            <a:srgbClr val="000000">
              <a:alpha val="4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7AAB3D4-4324-4CF4-907C-C8F3903EA9F4}">
      <dsp:nvSpPr>
        <dsp:cNvPr id="0" name=""/>
        <dsp:cNvSpPr/>
      </dsp:nvSpPr>
      <dsp:spPr>
        <a:xfrm>
          <a:off x="291632" y="1431088"/>
          <a:ext cx="4082853" cy="678960"/>
        </a:xfrm>
        <a:prstGeom prst="roundRect">
          <a:avLst/>
        </a:prstGeom>
        <a:gradFill rotWithShape="0">
          <a:gsLst>
            <a:gs pos="0">
              <a:schemeClr val="accent5">
                <a:hueOff val="-1673522"/>
                <a:satOff val="13698"/>
                <a:lumOff val="-2222"/>
                <a:shade val="45000"/>
                <a:satMod val="155000"/>
                <a:alpha val="52000"/>
              </a:schemeClr>
            </a:gs>
            <a:gs pos="60000">
              <a:schemeClr val="accent5">
                <a:hueOff val="-1673522"/>
                <a:satOff val="13698"/>
                <a:lumOff val="-2222"/>
                <a:shade val="95000"/>
                <a:satMod val="150000"/>
                <a:alpha val="34000"/>
              </a:schemeClr>
            </a:gs>
            <a:gs pos="100000">
              <a:schemeClr val="accent5">
                <a:hueOff val="-1673522"/>
                <a:satOff val="13698"/>
                <a:lumOff val="-2222"/>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4322" tIns="0" rIns="154322" bIns="0" numCol="1" spcCol="1270" anchor="ctr" anchorCtr="0">
          <a:noAutofit/>
        </a:bodyPr>
        <a:lstStyle/>
        <a:p>
          <a:pPr lvl="0" algn="l" defTabSz="1022350">
            <a:lnSpc>
              <a:spcPct val="90000"/>
            </a:lnSpc>
            <a:spcBef>
              <a:spcPct val="0"/>
            </a:spcBef>
            <a:spcAft>
              <a:spcPct val="35000"/>
            </a:spcAft>
          </a:pPr>
          <a:r>
            <a:rPr lang="es-EC" sz="2300" b="1" kern="1200" dirty="0" smtClean="0"/>
            <a:t>2. JUSTIFICACIÓN</a:t>
          </a:r>
          <a:endParaRPr lang="es-ES" sz="2300" b="1" kern="1200" dirty="0"/>
        </a:p>
      </dsp:txBody>
      <dsp:txXfrm>
        <a:off x="291632" y="1431088"/>
        <a:ext cx="4082853" cy="678960"/>
      </dsp:txXfrm>
    </dsp:sp>
    <dsp:sp modelId="{CA01055C-460B-45DB-AB1B-70E87E8CA351}">
      <dsp:nvSpPr>
        <dsp:cNvPr id="0" name=""/>
        <dsp:cNvSpPr/>
      </dsp:nvSpPr>
      <dsp:spPr>
        <a:xfrm>
          <a:off x="0" y="2813848"/>
          <a:ext cx="5832648" cy="579600"/>
        </a:xfrm>
        <a:prstGeom prst="rect">
          <a:avLst/>
        </a:prstGeom>
        <a:solidFill>
          <a:schemeClr val="lt1">
            <a:hueOff val="0"/>
            <a:satOff val="0"/>
            <a:lumOff val="0"/>
            <a:alpha val="35000"/>
          </a:schemeClr>
        </a:solidFill>
        <a:ln w="9525" cap="flat" cmpd="sng" algn="ctr">
          <a:solidFill>
            <a:schemeClr val="accent5">
              <a:hueOff val="-3347044"/>
              <a:satOff val="27395"/>
              <a:lumOff val="-4444"/>
              <a:alphaOff val="0"/>
            </a:schemeClr>
          </a:solidFill>
          <a:prstDash val="solid"/>
        </a:ln>
        <a:effectLst>
          <a:outerShdw blurRad="65500" dist="38100" dir="5400000" rotWithShape="0">
            <a:srgbClr val="000000">
              <a:alpha val="4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27257C5-56F4-4757-9F67-4EB4CD3F3263}">
      <dsp:nvSpPr>
        <dsp:cNvPr id="0" name=""/>
        <dsp:cNvSpPr/>
      </dsp:nvSpPr>
      <dsp:spPr>
        <a:xfrm>
          <a:off x="291632" y="2474368"/>
          <a:ext cx="4082853" cy="678960"/>
        </a:xfrm>
        <a:prstGeom prst="roundRect">
          <a:avLst/>
        </a:prstGeom>
        <a:gradFill rotWithShape="0">
          <a:gsLst>
            <a:gs pos="0">
              <a:srgbClr val="828026">
                <a:alpha val="45000"/>
              </a:srgbClr>
            </a:gs>
            <a:gs pos="60000">
              <a:schemeClr val="accent5">
                <a:hueOff val="-3347044"/>
                <a:satOff val="27395"/>
                <a:lumOff val="-4444"/>
                <a:shade val="95000"/>
                <a:satMod val="150000"/>
                <a:alpha val="47000"/>
              </a:schemeClr>
            </a:gs>
            <a:gs pos="100000">
              <a:schemeClr val="accent5">
                <a:hueOff val="-3347044"/>
                <a:satOff val="27395"/>
                <a:lumOff val="-4444"/>
                <a:tint val="87000"/>
                <a:satMod val="250000"/>
                <a:alpha val="69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4322" tIns="0" rIns="154322" bIns="0" numCol="1" spcCol="1270" anchor="ctr" anchorCtr="0">
          <a:noAutofit/>
        </a:bodyPr>
        <a:lstStyle/>
        <a:p>
          <a:pPr lvl="0" algn="l" defTabSz="1022350">
            <a:lnSpc>
              <a:spcPct val="90000"/>
            </a:lnSpc>
            <a:spcBef>
              <a:spcPct val="0"/>
            </a:spcBef>
            <a:spcAft>
              <a:spcPct val="35000"/>
            </a:spcAft>
          </a:pPr>
          <a:r>
            <a:rPr lang="es-EC" sz="2300" b="1" kern="1200" dirty="0" smtClean="0"/>
            <a:t>3.DEFINICIÓN DEL PROBLEMA   </a:t>
          </a:r>
          <a:endParaRPr lang="es-ES" sz="2300" b="1" kern="1200" dirty="0"/>
        </a:p>
      </dsp:txBody>
      <dsp:txXfrm>
        <a:off x="291632" y="2474368"/>
        <a:ext cx="4082853" cy="678960"/>
      </dsp:txXfrm>
    </dsp:sp>
    <dsp:sp modelId="{5A8D4274-761B-44CB-8E64-F7F9FAF2EA20}">
      <dsp:nvSpPr>
        <dsp:cNvPr id="0" name=""/>
        <dsp:cNvSpPr/>
      </dsp:nvSpPr>
      <dsp:spPr>
        <a:xfrm>
          <a:off x="0" y="3857128"/>
          <a:ext cx="5832648" cy="579600"/>
        </a:xfrm>
        <a:prstGeom prst="rect">
          <a:avLst/>
        </a:prstGeom>
        <a:solidFill>
          <a:schemeClr val="lt1">
            <a:hueOff val="0"/>
            <a:satOff val="0"/>
            <a:lumOff val="0"/>
            <a:alpha val="35000"/>
          </a:schemeClr>
        </a:solidFill>
        <a:ln w="9525" cap="flat" cmpd="sng" algn="ctr">
          <a:solidFill>
            <a:schemeClr val="accent5">
              <a:hueOff val="-5020566"/>
              <a:satOff val="41093"/>
              <a:lumOff val="-6666"/>
              <a:alphaOff val="0"/>
            </a:schemeClr>
          </a:solidFill>
          <a:prstDash val="solid"/>
        </a:ln>
        <a:effectLst>
          <a:outerShdw blurRad="65500" dist="38100" dir="5400000" rotWithShape="0">
            <a:srgbClr val="000000">
              <a:alpha val="4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358713A-5F9C-4B79-8FAF-B8649A4A656E}">
      <dsp:nvSpPr>
        <dsp:cNvPr id="0" name=""/>
        <dsp:cNvSpPr/>
      </dsp:nvSpPr>
      <dsp:spPr>
        <a:xfrm>
          <a:off x="291632" y="3517648"/>
          <a:ext cx="4082853" cy="678960"/>
        </a:xfrm>
        <a:prstGeom prst="roundRect">
          <a:avLst/>
        </a:prstGeom>
        <a:gradFill rotWithShape="0">
          <a:gsLst>
            <a:gs pos="0">
              <a:schemeClr val="accent6">
                <a:lumMod val="50000"/>
              </a:schemeClr>
            </a:gs>
            <a:gs pos="60000">
              <a:schemeClr val="accent6">
                <a:lumMod val="50000"/>
                <a:alpha val="63000"/>
              </a:schemeClr>
            </a:gs>
            <a:gs pos="100000">
              <a:schemeClr val="accent6">
                <a:lumMod val="50000"/>
                <a:alpha val="44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4322" tIns="0" rIns="154322" bIns="0" numCol="1" spcCol="1270" anchor="ctr" anchorCtr="0">
          <a:noAutofit/>
        </a:bodyPr>
        <a:lstStyle/>
        <a:p>
          <a:pPr lvl="0" algn="l" defTabSz="1022350">
            <a:lnSpc>
              <a:spcPct val="90000"/>
            </a:lnSpc>
            <a:spcBef>
              <a:spcPct val="0"/>
            </a:spcBef>
            <a:spcAft>
              <a:spcPct val="35000"/>
            </a:spcAft>
          </a:pPr>
          <a:r>
            <a:rPr lang="es-EC" sz="2300" b="1" kern="1200" dirty="0" smtClean="0"/>
            <a:t>4.  OBJETIVOS</a:t>
          </a:r>
          <a:endParaRPr lang="es-ES" sz="2300" b="1" kern="1200" dirty="0"/>
        </a:p>
      </dsp:txBody>
      <dsp:txXfrm>
        <a:off x="291632" y="3517648"/>
        <a:ext cx="4082853" cy="67896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4BBE98A-2B7D-477A-B405-4AE7EDCE5652}">
      <dsp:nvSpPr>
        <dsp:cNvPr id="0" name=""/>
        <dsp:cNvSpPr/>
      </dsp:nvSpPr>
      <dsp:spPr>
        <a:xfrm>
          <a:off x="2585974" y="1874378"/>
          <a:ext cx="1740818" cy="1696467"/>
        </a:xfrm>
        <a:prstGeom prst="ellipse">
          <a:avLst/>
        </a:prstGeom>
        <a:gradFill rotWithShape="0">
          <a:gsLst>
            <a:gs pos="0">
              <a:schemeClr val="accent4">
                <a:hueOff val="0"/>
                <a:satOff val="0"/>
                <a:lumOff val="0"/>
                <a:alphaOff val="0"/>
                <a:shade val="45000"/>
                <a:satMod val="155000"/>
              </a:schemeClr>
            </a:gs>
            <a:gs pos="60000">
              <a:schemeClr val="accent4">
                <a:hueOff val="0"/>
                <a:satOff val="0"/>
                <a:lumOff val="0"/>
                <a:alphaOff val="0"/>
                <a:shade val="95000"/>
                <a:satMod val="150000"/>
              </a:schemeClr>
            </a:gs>
            <a:gs pos="100000">
              <a:schemeClr val="accent4">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EC" sz="1900" b="1" kern="1200" dirty="0" smtClean="0"/>
            <a:t>Instalación de UPS</a:t>
          </a:r>
          <a:endParaRPr lang="es-ES" sz="1900" b="1" kern="1200" dirty="0"/>
        </a:p>
      </dsp:txBody>
      <dsp:txXfrm>
        <a:off x="2585974" y="1874378"/>
        <a:ext cx="1740818" cy="1696467"/>
      </dsp:txXfrm>
    </dsp:sp>
    <dsp:sp modelId="{4CD4C94D-A2A9-4384-A70A-2BB45B0D8886}">
      <dsp:nvSpPr>
        <dsp:cNvPr id="0" name=""/>
        <dsp:cNvSpPr/>
      </dsp:nvSpPr>
      <dsp:spPr>
        <a:xfrm rot="16200000">
          <a:off x="3339736" y="1417594"/>
          <a:ext cx="233294" cy="486594"/>
        </a:xfrm>
        <a:prstGeom prst="rightArrow">
          <a:avLst>
            <a:gd name="adj1" fmla="val 60000"/>
            <a:gd name="adj2" fmla="val 50000"/>
          </a:avLst>
        </a:prstGeom>
        <a:gradFill rotWithShape="0">
          <a:gsLst>
            <a:gs pos="0">
              <a:schemeClr val="accent5">
                <a:hueOff val="0"/>
                <a:satOff val="0"/>
                <a:lumOff val="0"/>
                <a:alphaOff val="0"/>
                <a:shade val="45000"/>
                <a:satMod val="155000"/>
              </a:schemeClr>
            </a:gs>
            <a:gs pos="60000">
              <a:schemeClr val="accent5">
                <a:hueOff val="0"/>
                <a:satOff val="0"/>
                <a:lumOff val="0"/>
                <a:alphaOff val="0"/>
                <a:shade val="95000"/>
                <a:satMod val="150000"/>
              </a:schemeClr>
            </a:gs>
            <a:gs pos="100000">
              <a:schemeClr val="accent5">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S" sz="1500" kern="1200"/>
        </a:p>
      </dsp:txBody>
      <dsp:txXfrm rot="16200000">
        <a:off x="3339736" y="1417594"/>
        <a:ext cx="233294" cy="486594"/>
      </dsp:txXfrm>
    </dsp:sp>
    <dsp:sp modelId="{1DE50544-38D1-4C6E-8D88-C1EFE63C7FE8}">
      <dsp:nvSpPr>
        <dsp:cNvPr id="0" name=""/>
        <dsp:cNvSpPr/>
      </dsp:nvSpPr>
      <dsp:spPr>
        <a:xfrm>
          <a:off x="2740804" y="3040"/>
          <a:ext cx="1431158" cy="1431158"/>
        </a:xfrm>
        <a:prstGeom prst="ellipse">
          <a:avLst/>
        </a:prstGeom>
        <a:gradFill rotWithShape="0">
          <a:gsLst>
            <a:gs pos="0">
              <a:schemeClr val="accent5">
                <a:hueOff val="0"/>
                <a:satOff val="0"/>
                <a:lumOff val="0"/>
                <a:alphaOff val="0"/>
                <a:shade val="45000"/>
                <a:satMod val="155000"/>
              </a:schemeClr>
            </a:gs>
            <a:gs pos="60000">
              <a:schemeClr val="accent5">
                <a:hueOff val="0"/>
                <a:satOff val="0"/>
                <a:lumOff val="0"/>
                <a:alphaOff val="0"/>
                <a:shade val="95000"/>
                <a:satMod val="150000"/>
              </a:schemeClr>
            </a:gs>
            <a:gs pos="100000">
              <a:schemeClr val="accent5">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b="1" kern="1200" dirty="0" smtClean="0"/>
            <a:t>Recursos Humanos</a:t>
          </a:r>
          <a:endParaRPr lang="es-ES" sz="1500" b="1" kern="1200" dirty="0"/>
        </a:p>
      </dsp:txBody>
      <dsp:txXfrm>
        <a:off x="2740804" y="3040"/>
        <a:ext cx="1431158" cy="1431158"/>
      </dsp:txXfrm>
    </dsp:sp>
    <dsp:sp modelId="{4A448B75-757F-4244-B7A1-864F2C1ED4C5}">
      <dsp:nvSpPr>
        <dsp:cNvPr id="0" name=""/>
        <dsp:cNvSpPr/>
      </dsp:nvSpPr>
      <dsp:spPr>
        <a:xfrm>
          <a:off x="4418754" y="2479314"/>
          <a:ext cx="221541" cy="486594"/>
        </a:xfrm>
        <a:prstGeom prst="rightArrow">
          <a:avLst>
            <a:gd name="adj1" fmla="val 60000"/>
            <a:gd name="adj2" fmla="val 50000"/>
          </a:avLst>
        </a:prstGeom>
        <a:gradFill rotWithShape="0">
          <a:gsLst>
            <a:gs pos="0">
              <a:schemeClr val="accent5">
                <a:hueOff val="-1673522"/>
                <a:satOff val="13698"/>
                <a:lumOff val="-2222"/>
                <a:alphaOff val="0"/>
                <a:shade val="45000"/>
                <a:satMod val="155000"/>
              </a:schemeClr>
            </a:gs>
            <a:gs pos="60000">
              <a:schemeClr val="accent5">
                <a:hueOff val="-1673522"/>
                <a:satOff val="13698"/>
                <a:lumOff val="-2222"/>
                <a:alphaOff val="0"/>
                <a:shade val="95000"/>
                <a:satMod val="150000"/>
              </a:schemeClr>
            </a:gs>
            <a:gs pos="100000">
              <a:schemeClr val="accent5">
                <a:hueOff val="-1673522"/>
                <a:satOff val="13698"/>
                <a:lumOff val="-2222"/>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S" sz="1500" kern="1200"/>
        </a:p>
      </dsp:txBody>
      <dsp:txXfrm>
        <a:off x="4418754" y="2479314"/>
        <a:ext cx="221541" cy="486594"/>
      </dsp:txXfrm>
    </dsp:sp>
    <dsp:sp modelId="{618FA396-496E-4701-8D08-7F94D4803200}">
      <dsp:nvSpPr>
        <dsp:cNvPr id="0" name=""/>
        <dsp:cNvSpPr/>
      </dsp:nvSpPr>
      <dsp:spPr>
        <a:xfrm>
          <a:off x="4744796" y="2007032"/>
          <a:ext cx="1431158" cy="1431158"/>
        </a:xfrm>
        <a:prstGeom prst="ellipse">
          <a:avLst/>
        </a:prstGeom>
        <a:gradFill rotWithShape="0">
          <a:gsLst>
            <a:gs pos="0">
              <a:schemeClr val="accent5">
                <a:hueOff val="-1673522"/>
                <a:satOff val="13698"/>
                <a:lumOff val="-2222"/>
                <a:alphaOff val="0"/>
                <a:shade val="45000"/>
                <a:satMod val="155000"/>
              </a:schemeClr>
            </a:gs>
            <a:gs pos="60000">
              <a:schemeClr val="accent5">
                <a:hueOff val="-1673522"/>
                <a:satOff val="13698"/>
                <a:lumOff val="-2222"/>
                <a:alphaOff val="0"/>
                <a:shade val="95000"/>
                <a:satMod val="150000"/>
              </a:schemeClr>
            </a:gs>
            <a:gs pos="100000">
              <a:schemeClr val="accent5">
                <a:hueOff val="-1673522"/>
                <a:satOff val="13698"/>
                <a:lumOff val="-2222"/>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b="1" kern="1200" dirty="0" smtClean="0"/>
            <a:t>Factibilidad Económica</a:t>
          </a:r>
          <a:endParaRPr lang="es-ES" sz="1500" b="1" kern="1200" dirty="0"/>
        </a:p>
      </dsp:txBody>
      <dsp:txXfrm>
        <a:off x="4744796" y="2007032"/>
        <a:ext cx="1431158" cy="1431158"/>
      </dsp:txXfrm>
    </dsp:sp>
    <dsp:sp modelId="{0E1B7BB0-0A5C-448E-9C3D-E8E6EDE846A6}">
      <dsp:nvSpPr>
        <dsp:cNvPr id="0" name=""/>
        <dsp:cNvSpPr/>
      </dsp:nvSpPr>
      <dsp:spPr>
        <a:xfrm rot="5407711">
          <a:off x="3336544" y="3542509"/>
          <a:ext cx="234908" cy="486594"/>
        </a:xfrm>
        <a:prstGeom prst="rightArrow">
          <a:avLst>
            <a:gd name="adj1" fmla="val 60000"/>
            <a:gd name="adj2" fmla="val 50000"/>
          </a:avLst>
        </a:prstGeom>
        <a:gradFill rotWithShape="0">
          <a:gsLst>
            <a:gs pos="0">
              <a:schemeClr val="accent5">
                <a:hueOff val="-3347044"/>
                <a:satOff val="27395"/>
                <a:lumOff val="-4444"/>
                <a:alphaOff val="0"/>
                <a:shade val="45000"/>
                <a:satMod val="155000"/>
              </a:schemeClr>
            </a:gs>
            <a:gs pos="60000">
              <a:schemeClr val="accent5">
                <a:hueOff val="-3347044"/>
                <a:satOff val="27395"/>
                <a:lumOff val="-4444"/>
                <a:alphaOff val="0"/>
                <a:shade val="95000"/>
                <a:satMod val="150000"/>
              </a:schemeClr>
            </a:gs>
            <a:gs pos="100000">
              <a:schemeClr val="accent5">
                <a:hueOff val="-3347044"/>
                <a:satOff val="27395"/>
                <a:lumOff val="-4444"/>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S" sz="1500" kern="1200"/>
        </a:p>
      </dsp:txBody>
      <dsp:txXfrm rot="5407711">
        <a:off x="3336544" y="3542509"/>
        <a:ext cx="234908" cy="486594"/>
      </dsp:txXfrm>
    </dsp:sp>
    <dsp:sp modelId="{C4A481DD-E4CA-446A-9D60-FB8A0425DD02}">
      <dsp:nvSpPr>
        <dsp:cNvPr id="0" name=""/>
        <dsp:cNvSpPr/>
      </dsp:nvSpPr>
      <dsp:spPr>
        <a:xfrm>
          <a:off x="2736302" y="4014065"/>
          <a:ext cx="1431158" cy="1431158"/>
        </a:xfrm>
        <a:prstGeom prst="ellipse">
          <a:avLst/>
        </a:prstGeom>
        <a:gradFill rotWithShape="0">
          <a:gsLst>
            <a:gs pos="0">
              <a:schemeClr val="accent5">
                <a:hueOff val="-3347044"/>
                <a:satOff val="27395"/>
                <a:lumOff val="-4444"/>
                <a:alphaOff val="0"/>
                <a:shade val="45000"/>
                <a:satMod val="155000"/>
              </a:schemeClr>
            </a:gs>
            <a:gs pos="60000">
              <a:schemeClr val="accent5">
                <a:hueOff val="-3347044"/>
                <a:satOff val="27395"/>
                <a:lumOff val="-4444"/>
                <a:alphaOff val="0"/>
                <a:shade val="95000"/>
                <a:satMod val="150000"/>
              </a:schemeClr>
            </a:gs>
            <a:gs pos="100000">
              <a:schemeClr val="accent5">
                <a:hueOff val="-3347044"/>
                <a:satOff val="27395"/>
                <a:lumOff val="-4444"/>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b="1" kern="1200" dirty="0" smtClean="0"/>
            <a:t>Factibilidad</a:t>
          </a:r>
          <a:r>
            <a:rPr lang="es-EC" sz="1500" b="1" kern="1200" baseline="0" dirty="0" smtClean="0"/>
            <a:t> </a:t>
          </a:r>
        </a:p>
        <a:p>
          <a:pPr lvl="0" algn="ctr" defTabSz="666750">
            <a:lnSpc>
              <a:spcPct val="90000"/>
            </a:lnSpc>
            <a:spcBef>
              <a:spcPct val="0"/>
            </a:spcBef>
            <a:spcAft>
              <a:spcPct val="35000"/>
            </a:spcAft>
          </a:pPr>
          <a:r>
            <a:rPr lang="es-EC" sz="1500" b="1" kern="1200" baseline="0" dirty="0" smtClean="0"/>
            <a:t>Técnica</a:t>
          </a:r>
          <a:endParaRPr lang="es-ES" sz="1500" b="1" kern="1200" dirty="0"/>
        </a:p>
      </dsp:txBody>
      <dsp:txXfrm>
        <a:off x="2736302" y="4014065"/>
        <a:ext cx="1431158" cy="1431158"/>
      </dsp:txXfrm>
    </dsp:sp>
    <dsp:sp modelId="{0DC8B3F8-D308-4A5D-850D-A21D31145061}">
      <dsp:nvSpPr>
        <dsp:cNvPr id="0" name=""/>
        <dsp:cNvSpPr/>
      </dsp:nvSpPr>
      <dsp:spPr>
        <a:xfrm rot="10800000">
          <a:off x="2272472" y="2479314"/>
          <a:ext cx="221541" cy="486594"/>
        </a:xfrm>
        <a:prstGeom prst="rightArrow">
          <a:avLst>
            <a:gd name="adj1" fmla="val 60000"/>
            <a:gd name="adj2" fmla="val 50000"/>
          </a:avLst>
        </a:prstGeom>
        <a:gradFill rotWithShape="0">
          <a:gsLst>
            <a:gs pos="0">
              <a:schemeClr val="accent5">
                <a:hueOff val="-5020566"/>
                <a:satOff val="41093"/>
                <a:lumOff val="-6666"/>
                <a:alphaOff val="0"/>
                <a:shade val="45000"/>
                <a:satMod val="155000"/>
              </a:schemeClr>
            </a:gs>
            <a:gs pos="60000">
              <a:schemeClr val="accent5">
                <a:hueOff val="-5020566"/>
                <a:satOff val="41093"/>
                <a:lumOff val="-6666"/>
                <a:alphaOff val="0"/>
                <a:shade val="95000"/>
                <a:satMod val="150000"/>
              </a:schemeClr>
            </a:gs>
            <a:gs pos="100000">
              <a:schemeClr val="accent5">
                <a:hueOff val="-5020566"/>
                <a:satOff val="41093"/>
                <a:lumOff val="-6666"/>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S" sz="1500" kern="1200"/>
        </a:p>
      </dsp:txBody>
      <dsp:txXfrm rot="10800000">
        <a:off x="2272472" y="2479314"/>
        <a:ext cx="221541" cy="486594"/>
      </dsp:txXfrm>
    </dsp:sp>
    <dsp:sp modelId="{D339EFA6-EF70-4B5D-A936-58BC6DA29785}">
      <dsp:nvSpPr>
        <dsp:cNvPr id="0" name=""/>
        <dsp:cNvSpPr/>
      </dsp:nvSpPr>
      <dsp:spPr>
        <a:xfrm>
          <a:off x="736812" y="2007032"/>
          <a:ext cx="1431158" cy="1431158"/>
        </a:xfrm>
        <a:prstGeom prst="ellipse">
          <a:avLst/>
        </a:prstGeom>
        <a:gradFill rotWithShape="0">
          <a:gsLst>
            <a:gs pos="0">
              <a:schemeClr val="accent5">
                <a:hueOff val="-5020566"/>
                <a:satOff val="41093"/>
                <a:lumOff val="-6666"/>
                <a:alphaOff val="0"/>
                <a:shade val="45000"/>
                <a:satMod val="155000"/>
              </a:schemeClr>
            </a:gs>
            <a:gs pos="60000">
              <a:schemeClr val="accent5">
                <a:hueOff val="-5020566"/>
                <a:satOff val="41093"/>
                <a:lumOff val="-6666"/>
                <a:alphaOff val="0"/>
                <a:shade val="95000"/>
                <a:satMod val="150000"/>
              </a:schemeClr>
            </a:gs>
            <a:gs pos="100000">
              <a:schemeClr val="accent5">
                <a:hueOff val="-5020566"/>
                <a:satOff val="41093"/>
                <a:lumOff val="-6666"/>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b="1" kern="1200" dirty="0" smtClean="0"/>
            <a:t>Factibilidad</a:t>
          </a:r>
        </a:p>
        <a:p>
          <a:pPr lvl="0" algn="ctr" defTabSz="666750">
            <a:lnSpc>
              <a:spcPct val="90000"/>
            </a:lnSpc>
            <a:spcBef>
              <a:spcPct val="0"/>
            </a:spcBef>
            <a:spcAft>
              <a:spcPct val="35000"/>
            </a:spcAft>
          </a:pPr>
          <a:r>
            <a:rPr lang="es-EC" sz="1500" b="1" kern="1200" dirty="0" smtClean="0"/>
            <a:t>Operacional</a:t>
          </a:r>
          <a:endParaRPr lang="es-ES" sz="1500" b="1" kern="1200" dirty="0"/>
        </a:p>
      </dsp:txBody>
      <dsp:txXfrm>
        <a:off x="736812" y="2007032"/>
        <a:ext cx="1431158" cy="1431158"/>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B44CF14-D90E-47C1-9B44-CB80AF592375}">
      <dsp:nvSpPr>
        <dsp:cNvPr id="0" name=""/>
        <dsp:cNvSpPr/>
      </dsp:nvSpPr>
      <dsp:spPr>
        <a:xfrm>
          <a:off x="508174" y="0"/>
          <a:ext cx="6976538" cy="1318090"/>
        </a:xfrm>
        <a:prstGeom prst="roundRect">
          <a:avLst>
            <a:gd name="adj" fmla="val 10000"/>
          </a:avLst>
        </a:prstGeom>
        <a:gradFill rotWithShape="0">
          <a:gsLst>
            <a:gs pos="0">
              <a:schemeClr val="accent3">
                <a:shade val="50000"/>
                <a:hueOff val="0"/>
                <a:satOff val="0"/>
                <a:lumOff val="0"/>
                <a:alphaOff val="0"/>
                <a:shade val="45000"/>
                <a:satMod val="155000"/>
              </a:schemeClr>
            </a:gs>
            <a:gs pos="60000">
              <a:schemeClr val="accent3">
                <a:shade val="50000"/>
                <a:hueOff val="0"/>
                <a:satOff val="0"/>
                <a:lumOff val="0"/>
                <a:alphaOff val="0"/>
                <a:shade val="95000"/>
                <a:satMod val="150000"/>
              </a:schemeClr>
            </a:gs>
            <a:gs pos="100000">
              <a:schemeClr val="accent3">
                <a:shade val="50000"/>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t>La instalación de un sistema de alimentación ininterrumpido en el puente de gobierno del BESGUA facilita al personal la operación oportuna de los equipos de navegación y comunicación.</a:t>
          </a:r>
          <a:endParaRPr lang="es-ES" sz="1800" b="1" kern="1200" dirty="0"/>
        </a:p>
      </dsp:txBody>
      <dsp:txXfrm>
        <a:off x="508174" y="0"/>
        <a:ext cx="6976538" cy="1318090"/>
      </dsp:txXfrm>
    </dsp:sp>
    <dsp:sp modelId="{9B329320-96F5-4CD2-89BA-3EF5B5C4D09F}">
      <dsp:nvSpPr>
        <dsp:cNvPr id="0" name=""/>
        <dsp:cNvSpPr/>
      </dsp:nvSpPr>
      <dsp:spPr>
        <a:xfrm rot="16200000" flipV="1">
          <a:off x="3962896" y="1624752"/>
          <a:ext cx="67094" cy="45719"/>
        </a:xfrm>
        <a:prstGeom prst="rightArrow">
          <a:avLst>
            <a:gd name="adj1" fmla="val 60000"/>
            <a:gd name="adj2" fmla="val 50000"/>
          </a:avLst>
        </a:prstGeom>
        <a:gradFill rotWithShape="0">
          <a:gsLst>
            <a:gs pos="0">
              <a:schemeClr val="accent3">
                <a:shade val="90000"/>
                <a:hueOff val="0"/>
                <a:satOff val="0"/>
                <a:lumOff val="0"/>
                <a:alphaOff val="0"/>
                <a:shade val="45000"/>
                <a:satMod val="155000"/>
              </a:schemeClr>
            </a:gs>
            <a:gs pos="60000">
              <a:schemeClr val="accent3">
                <a:shade val="90000"/>
                <a:hueOff val="0"/>
                <a:satOff val="0"/>
                <a:lumOff val="0"/>
                <a:alphaOff val="0"/>
                <a:shade val="95000"/>
                <a:satMod val="150000"/>
              </a:schemeClr>
            </a:gs>
            <a:gs pos="100000">
              <a:schemeClr val="accent3">
                <a:shade val="90000"/>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s-ES" sz="500" kern="1200"/>
        </a:p>
      </dsp:txBody>
      <dsp:txXfrm rot="16200000" flipV="1">
        <a:off x="3962896" y="1624752"/>
        <a:ext cx="67094" cy="45719"/>
      </dsp:txXfrm>
    </dsp:sp>
    <dsp:sp modelId="{9EFDFA00-D1C3-4F74-B95A-56D3DF49C467}">
      <dsp:nvSpPr>
        <dsp:cNvPr id="0" name=""/>
        <dsp:cNvSpPr/>
      </dsp:nvSpPr>
      <dsp:spPr>
        <a:xfrm>
          <a:off x="625327" y="1977135"/>
          <a:ext cx="6742233" cy="1318090"/>
        </a:xfrm>
        <a:prstGeom prst="roundRect">
          <a:avLst>
            <a:gd name="adj" fmla="val 10000"/>
          </a:avLst>
        </a:prstGeom>
        <a:gradFill rotWithShape="0">
          <a:gsLst>
            <a:gs pos="0">
              <a:schemeClr val="accent3">
                <a:shade val="50000"/>
                <a:hueOff val="6879"/>
                <a:satOff val="1912"/>
                <a:lumOff val="24811"/>
                <a:alphaOff val="0"/>
                <a:shade val="45000"/>
                <a:satMod val="155000"/>
              </a:schemeClr>
            </a:gs>
            <a:gs pos="60000">
              <a:schemeClr val="accent3">
                <a:shade val="50000"/>
                <a:hueOff val="6879"/>
                <a:satOff val="1912"/>
                <a:lumOff val="24811"/>
                <a:alphaOff val="0"/>
                <a:shade val="95000"/>
                <a:satMod val="150000"/>
              </a:schemeClr>
            </a:gs>
            <a:gs pos="100000">
              <a:schemeClr val="accent3">
                <a:shade val="50000"/>
                <a:hueOff val="6879"/>
                <a:satOff val="1912"/>
                <a:lumOff val="24811"/>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t>Las constantes fallas en la maquinaria de generación eléctrica del BESGUA impide el correcto uso de los equipos a bordo de la unidad.</a:t>
          </a:r>
          <a:endParaRPr lang="es-ES" sz="1800" b="1" kern="1200" dirty="0"/>
        </a:p>
      </dsp:txBody>
      <dsp:txXfrm>
        <a:off x="625327" y="1977135"/>
        <a:ext cx="6742233" cy="1318090"/>
      </dsp:txXfrm>
    </dsp:sp>
    <dsp:sp modelId="{BC6FFFB3-9164-4D78-88BA-3F2E96349907}">
      <dsp:nvSpPr>
        <dsp:cNvPr id="0" name=""/>
        <dsp:cNvSpPr/>
      </dsp:nvSpPr>
      <dsp:spPr>
        <a:xfrm rot="5400000">
          <a:off x="3749302" y="3328177"/>
          <a:ext cx="494283" cy="593140"/>
        </a:xfrm>
        <a:prstGeom prst="rightArrow">
          <a:avLst>
            <a:gd name="adj1" fmla="val 60000"/>
            <a:gd name="adj2" fmla="val 50000"/>
          </a:avLst>
        </a:prstGeom>
        <a:gradFill rotWithShape="0">
          <a:gsLst>
            <a:gs pos="0">
              <a:schemeClr val="accent3">
                <a:shade val="90000"/>
                <a:hueOff val="10107"/>
                <a:satOff val="-1635"/>
                <a:lumOff val="25135"/>
                <a:alphaOff val="0"/>
                <a:shade val="45000"/>
                <a:satMod val="155000"/>
              </a:schemeClr>
            </a:gs>
            <a:gs pos="60000">
              <a:schemeClr val="accent3">
                <a:shade val="90000"/>
                <a:hueOff val="10107"/>
                <a:satOff val="-1635"/>
                <a:lumOff val="25135"/>
                <a:alphaOff val="0"/>
                <a:shade val="95000"/>
                <a:satMod val="150000"/>
              </a:schemeClr>
            </a:gs>
            <a:gs pos="100000">
              <a:schemeClr val="accent3">
                <a:shade val="90000"/>
                <a:hueOff val="10107"/>
                <a:satOff val="-1635"/>
                <a:lumOff val="25135"/>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5400000">
        <a:off x="3749302" y="3328177"/>
        <a:ext cx="494283" cy="593140"/>
      </dsp:txXfrm>
    </dsp:sp>
    <dsp:sp modelId="{FB2789D9-CE1A-41F5-8E70-CBE4A35BBBB6}">
      <dsp:nvSpPr>
        <dsp:cNvPr id="0" name=""/>
        <dsp:cNvSpPr/>
      </dsp:nvSpPr>
      <dsp:spPr>
        <a:xfrm>
          <a:off x="770320" y="3954270"/>
          <a:ext cx="6452247" cy="1318090"/>
        </a:xfrm>
        <a:prstGeom prst="roundRect">
          <a:avLst>
            <a:gd name="adj" fmla="val 10000"/>
          </a:avLst>
        </a:prstGeom>
        <a:gradFill rotWithShape="0">
          <a:gsLst>
            <a:gs pos="0">
              <a:schemeClr val="accent3">
                <a:shade val="50000"/>
                <a:hueOff val="6879"/>
                <a:satOff val="1912"/>
                <a:lumOff val="24811"/>
                <a:alphaOff val="0"/>
                <a:shade val="45000"/>
                <a:satMod val="155000"/>
              </a:schemeClr>
            </a:gs>
            <a:gs pos="60000">
              <a:schemeClr val="accent3">
                <a:shade val="50000"/>
                <a:hueOff val="6879"/>
                <a:satOff val="1912"/>
                <a:lumOff val="24811"/>
                <a:alphaOff val="0"/>
                <a:shade val="95000"/>
                <a:satMod val="150000"/>
              </a:schemeClr>
            </a:gs>
            <a:gs pos="100000">
              <a:schemeClr val="accent3">
                <a:shade val="50000"/>
                <a:hueOff val="6879"/>
                <a:satOff val="1912"/>
                <a:lumOff val="24811"/>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t>El mantener alimentados los equipos de navegación mediante un UPS permite al navegante un periodo de tiempo en la operatividad de sus equipos en caso de pérdidas totales de energía.</a:t>
          </a:r>
          <a:endParaRPr lang="es-ES" sz="1800" b="1" kern="1200" dirty="0"/>
        </a:p>
      </dsp:txBody>
      <dsp:txXfrm>
        <a:off x="770320" y="3954270"/>
        <a:ext cx="6452247" cy="1318090"/>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B44CF14-D90E-47C1-9B44-CB80AF592375}">
      <dsp:nvSpPr>
        <dsp:cNvPr id="0" name=""/>
        <dsp:cNvSpPr/>
      </dsp:nvSpPr>
      <dsp:spPr>
        <a:xfrm>
          <a:off x="343357" y="0"/>
          <a:ext cx="7306172" cy="1318090"/>
        </a:xfrm>
        <a:prstGeom prst="roundRect">
          <a:avLst>
            <a:gd name="adj" fmla="val 10000"/>
          </a:avLst>
        </a:prstGeom>
        <a:gradFill rotWithShape="0">
          <a:gsLst>
            <a:gs pos="0">
              <a:schemeClr val="accent5">
                <a:alpha val="90000"/>
                <a:hueOff val="0"/>
                <a:satOff val="0"/>
                <a:lumOff val="0"/>
                <a:alphaOff val="0"/>
                <a:shade val="45000"/>
                <a:satMod val="155000"/>
              </a:schemeClr>
            </a:gs>
            <a:gs pos="60000">
              <a:schemeClr val="accent5">
                <a:alpha val="90000"/>
                <a:hueOff val="0"/>
                <a:satOff val="0"/>
                <a:lumOff val="0"/>
                <a:alphaOff val="0"/>
                <a:shade val="95000"/>
                <a:satMod val="150000"/>
              </a:schemeClr>
            </a:gs>
            <a:gs pos="100000">
              <a:schemeClr val="accent5">
                <a:alpha val="90000"/>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Identificar las características técnicas de potencia en los equipos de navegación antes de ser conectados con el sistema de alimentación ininterrumpida, de tal manera que cumplan con los parámetros para ser protegidos de una pérdida de energía eléctrica</a:t>
          </a:r>
          <a:r>
            <a:rPr lang="es-ES" sz="1600" kern="1200" dirty="0" smtClean="0"/>
            <a:t>.</a:t>
          </a:r>
          <a:endParaRPr lang="es-ES" sz="1600" b="1" kern="1200" dirty="0"/>
        </a:p>
      </dsp:txBody>
      <dsp:txXfrm>
        <a:off x="343357" y="0"/>
        <a:ext cx="7306172" cy="1318090"/>
      </dsp:txXfrm>
    </dsp:sp>
    <dsp:sp modelId="{9B329320-96F5-4CD2-89BA-3EF5B5C4D09F}">
      <dsp:nvSpPr>
        <dsp:cNvPr id="0" name=""/>
        <dsp:cNvSpPr/>
      </dsp:nvSpPr>
      <dsp:spPr>
        <a:xfrm rot="16200000" flipV="1">
          <a:off x="7873219" y="-36003"/>
          <a:ext cx="239337" cy="72007"/>
        </a:xfrm>
        <a:prstGeom prst="rightArrow">
          <a:avLst>
            <a:gd name="adj1" fmla="val 60000"/>
            <a:gd name="adj2" fmla="val 50000"/>
          </a:avLst>
        </a:prstGeom>
        <a:noFill/>
        <a:ln>
          <a:noFill/>
        </a:ln>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S" sz="1300" kern="1200"/>
        </a:p>
      </dsp:txBody>
      <dsp:txXfrm rot="16200000" flipV="1">
        <a:off x="7873219" y="-36003"/>
        <a:ext cx="239337" cy="72007"/>
      </dsp:txXfrm>
    </dsp:sp>
    <dsp:sp modelId="{78144848-5028-4748-B6B5-8AC14577253E}">
      <dsp:nvSpPr>
        <dsp:cNvPr id="0" name=""/>
        <dsp:cNvSpPr/>
      </dsp:nvSpPr>
      <dsp:spPr>
        <a:xfrm>
          <a:off x="399745" y="1977135"/>
          <a:ext cx="7193397" cy="1318090"/>
        </a:xfrm>
        <a:prstGeom prst="roundRect">
          <a:avLst>
            <a:gd name="adj" fmla="val 10000"/>
          </a:avLst>
        </a:prstGeom>
        <a:gradFill rotWithShape="0">
          <a:gsLst>
            <a:gs pos="0">
              <a:schemeClr val="accent5">
                <a:alpha val="90000"/>
                <a:hueOff val="0"/>
                <a:satOff val="0"/>
                <a:lumOff val="0"/>
                <a:alphaOff val="-20000"/>
                <a:shade val="45000"/>
                <a:satMod val="155000"/>
              </a:schemeClr>
            </a:gs>
            <a:gs pos="60000">
              <a:schemeClr val="accent5">
                <a:alpha val="90000"/>
                <a:hueOff val="0"/>
                <a:satOff val="0"/>
                <a:lumOff val="0"/>
                <a:alphaOff val="-20000"/>
                <a:shade val="95000"/>
                <a:satMod val="150000"/>
              </a:schemeClr>
            </a:gs>
            <a:gs pos="100000">
              <a:schemeClr val="accent5">
                <a:alpha val="90000"/>
                <a:hueOff val="0"/>
                <a:satOff val="0"/>
                <a:lumOff val="0"/>
                <a:alphaOff val="-2000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Realizar constantes revistas minuciosas en la maquinaria de generación eléctrica con el fin de evitar fallas en su funcionamiento. </a:t>
          </a:r>
          <a:endParaRPr lang="es-ES" sz="1600" b="1" kern="1200" dirty="0"/>
        </a:p>
      </dsp:txBody>
      <dsp:txXfrm>
        <a:off x="399745" y="1977135"/>
        <a:ext cx="7193397" cy="1318090"/>
      </dsp:txXfrm>
    </dsp:sp>
    <dsp:sp modelId="{B50BCA1B-1F01-47C2-8F1E-C6CCC563F87C}">
      <dsp:nvSpPr>
        <dsp:cNvPr id="0" name=""/>
        <dsp:cNvSpPr/>
      </dsp:nvSpPr>
      <dsp:spPr>
        <a:xfrm rot="5400000" flipH="1" flipV="1">
          <a:off x="7970027" y="-22859"/>
          <a:ext cx="45721" cy="45719"/>
        </a:xfrm>
        <a:prstGeom prst="rightArrow">
          <a:avLst>
            <a:gd name="adj1" fmla="val 60000"/>
            <a:gd name="adj2" fmla="val 50000"/>
          </a:avLst>
        </a:prstGeom>
        <a:noFill/>
        <a:ln>
          <a:noFill/>
        </a:ln>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s-ES" sz="500" kern="1200"/>
        </a:p>
      </dsp:txBody>
      <dsp:txXfrm rot="5400000" flipH="1" flipV="1">
        <a:off x="7970027" y="-22859"/>
        <a:ext cx="45721" cy="45719"/>
      </dsp:txXfrm>
    </dsp:sp>
    <dsp:sp modelId="{A52766C4-CE81-4148-AAB3-55E64426AC6B}">
      <dsp:nvSpPr>
        <dsp:cNvPr id="0" name=""/>
        <dsp:cNvSpPr/>
      </dsp:nvSpPr>
      <dsp:spPr>
        <a:xfrm>
          <a:off x="473901" y="3954270"/>
          <a:ext cx="7045085" cy="1318090"/>
        </a:xfrm>
        <a:prstGeom prst="roundRect">
          <a:avLst>
            <a:gd name="adj" fmla="val 10000"/>
          </a:avLst>
        </a:prstGeom>
        <a:gradFill rotWithShape="0">
          <a:gsLst>
            <a:gs pos="0">
              <a:schemeClr val="accent5">
                <a:alpha val="90000"/>
                <a:hueOff val="0"/>
                <a:satOff val="0"/>
                <a:lumOff val="0"/>
                <a:alphaOff val="-40000"/>
                <a:shade val="45000"/>
                <a:satMod val="155000"/>
              </a:schemeClr>
            </a:gs>
            <a:gs pos="60000">
              <a:schemeClr val="accent5">
                <a:alpha val="90000"/>
                <a:hueOff val="0"/>
                <a:satOff val="0"/>
                <a:lumOff val="0"/>
                <a:alphaOff val="-40000"/>
                <a:shade val="95000"/>
                <a:satMod val="150000"/>
              </a:schemeClr>
            </a:gs>
            <a:gs pos="100000">
              <a:schemeClr val="accent5">
                <a:alpha val="90000"/>
                <a:hueOff val="0"/>
                <a:satOff val="0"/>
                <a:lumOff val="0"/>
                <a:alphaOff val="-4000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Instruir al personal a bordo sobre las precauciones que se deben de tomar en el uso del UPS, para evitar errores de manipulación por desconocimiento de la tripulación en los equipos electrónicos del puente de gobierno</a:t>
          </a:r>
          <a:endParaRPr lang="es-ES" sz="1600" b="1" kern="1200" dirty="0"/>
        </a:p>
      </dsp:txBody>
      <dsp:txXfrm>
        <a:off x="473901" y="3954270"/>
        <a:ext cx="7045085" cy="131809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B44CF14-D90E-47C1-9B44-CB80AF592375}">
      <dsp:nvSpPr>
        <dsp:cNvPr id="0" name=""/>
        <dsp:cNvSpPr/>
      </dsp:nvSpPr>
      <dsp:spPr>
        <a:xfrm>
          <a:off x="0" y="474"/>
          <a:ext cx="7992887" cy="1554993"/>
        </a:xfrm>
        <a:prstGeom prst="roundRect">
          <a:avLst>
            <a:gd name="adj" fmla="val 10000"/>
          </a:avLst>
        </a:prstGeom>
        <a:gradFill rotWithShape="0">
          <a:gsLst>
            <a:gs pos="0">
              <a:schemeClr val="accent5">
                <a:alpha val="90000"/>
                <a:hueOff val="0"/>
                <a:satOff val="0"/>
                <a:lumOff val="0"/>
                <a:alphaOff val="0"/>
                <a:shade val="45000"/>
                <a:satMod val="155000"/>
              </a:schemeClr>
            </a:gs>
            <a:gs pos="60000">
              <a:schemeClr val="accent5">
                <a:alpha val="90000"/>
                <a:hueOff val="0"/>
                <a:satOff val="0"/>
                <a:lumOff val="0"/>
                <a:alphaOff val="0"/>
                <a:shade val="95000"/>
                <a:satMod val="150000"/>
              </a:schemeClr>
            </a:gs>
            <a:gs pos="100000">
              <a:schemeClr val="accent5">
                <a:alpha val="90000"/>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t>Verificar que el UPS se mantenga encendido, con luz verde en el dispositivo de control bajo el asiento del Señor Comandante donde estará instalado el equipo</a:t>
          </a:r>
          <a:endParaRPr lang="es-ES" sz="1800" b="1" kern="1200" dirty="0"/>
        </a:p>
      </dsp:txBody>
      <dsp:txXfrm>
        <a:off x="0" y="474"/>
        <a:ext cx="7992887" cy="1554993"/>
      </dsp:txXfrm>
    </dsp:sp>
    <dsp:sp modelId="{9B329320-96F5-4CD2-89BA-3EF5B5C4D09F}">
      <dsp:nvSpPr>
        <dsp:cNvPr id="0" name=""/>
        <dsp:cNvSpPr/>
      </dsp:nvSpPr>
      <dsp:spPr>
        <a:xfrm rot="16195663" flipV="1">
          <a:off x="7854036" y="-42474"/>
          <a:ext cx="277702" cy="84949"/>
        </a:xfrm>
        <a:prstGeom prst="rightArrow">
          <a:avLst>
            <a:gd name="adj1" fmla="val 60000"/>
            <a:gd name="adj2" fmla="val 50000"/>
          </a:avLst>
        </a:prstGeom>
        <a:noFill/>
        <a:ln>
          <a:noFill/>
        </a:ln>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16195663" flipV="1">
        <a:off x="7854036" y="-42474"/>
        <a:ext cx="277702" cy="84949"/>
      </dsp:txXfrm>
    </dsp:sp>
    <dsp:sp modelId="{78144848-5028-4748-B6B5-8AC14577253E}">
      <dsp:nvSpPr>
        <dsp:cNvPr id="0" name=""/>
        <dsp:cNvSpPr/>
      </dsp:nvSpPr>
      <dsp:spPr>
        <a:xfrm>
          <a:off x="69882" y="2320155"/>
          <a:ext cx="7847270" cy="1554993"/>
        </a:xfrm>
        <a:prstGeom prst="roundRect">
          <a:avLst>
            <a:gd name="adj" fmla="val 10000"/>
          </a:avLst>
        </a:prstGeom>
        <a:gradFill rotWithShape="0">
          <a:gsLst>
            <a:gs pos="0">
              <a:schemeClr val="accent5">
                <a:alpha val="90000"/>
                <a:hueOff val="0"/>
                <a:satOff val="0"/>
                <a:lumOff val="0"/>
                <a:alphaOff val="-40000"/>
                <a:shade val="45000"/>
                <a:satMod val="155000"/>
              </a:schemeClr>
            </a:gs>
            <a:gs pos="60000">
              <a:schemeClr val="accent5">
                <a:alpha val="90000"/>
                <a:hueOff val="0"/>
                <a:satOff val="0"/>
                <a:lumOff val="0"/>
                <a:alphaOff val="-40000"/>
                <a:shade val="95000"/>
                <a:satMod val="150000"/>
              </a:schemeClr>
            </a:gs>
            <a:gs pos="100000">
              <a:schemeClr val="accent5">
                <a:alpha val="90000"/>
                <a:hueOff val="0"/>
                <a:satOff val="0"/>
                <a:lumOff val="0"/>
                <a:alphaOff val="-4000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t>Realizar un recorrido correctivo del sistema eléctrico actual y por medio de un mantenimiento total se pueda conservar y prolongar la vida útil de los sistemas eléctricos y equipos de navegación evitando así posibles riesgos ya sea por accidentes.</a:t>
          </a:r>
          <a:endParaRPr lang="es-ES" sz="1800" b="1" kern="1200" dirty="0"/>
        </a:p>
      </dsp:txBody>
      <dsp:txXfrm>
        <a:off x="69882" y="2320155"/>
        <a:ext cx="7847270" cy="155499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1FC3258-F54E-4374-9E63-CD20BEEAF408}">
      <dsp:nvSpPr>
        <dsp:cNvPr id="0" name=""/>
        <dsp:cNvSpPr/>
      </dsp:nvSpPr>
      <dsp:spPr>
        <a:xfrm>
          <a:off x="0" y="1089831"/>
          <a:ext cx="6840760" cy="529200"/>
        </a:xfrm>
        <a:prstGeom prst="rect">
          <a:avLst/>
        </a:prstGeom>
        <a:solidFill>
          <a:schemeClr val="lt1">
            <a:hueOff val="0"/>
            <a:satOff val="0"/>
            <a:lumOff val="0"/>
            <a:alpha val="35000"/>
          </a:schemeClr>
        </a:solidFill>
        <a:ln w="9525" cap="flat" cmpd="sng" algn="ctr">
          <a:solidFill>
            <a:schemeClr val="accent5">
              <a:hueOff val="0"/>
              <a:satOff val="0"/>
              <a:lumOff val="0"/>
              <a:alphaOff val="0"/>
            </a:schemeClr>
          </a:solidFill>
          <a:prstDash val="solid"/>
        </a:ln>
        <a:effectLst>
          <a:outerShdw blurRad="65500" dist="38100" dir="5400000" rotWithShape="0">
            <a:srgbClr val="000000">
              <a:alpha val="4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AB17D73-95A5-4129-BEE1-2837FE216E3A}">
      <dsp:nvSpPr>
        <dsp:cNvPr id="0" name=""/>
        <dsp:cNvSpPr/>
      </dsp:nvSpPr>
      <dsp:spPr>
        <a:xfrm>
          <a:off x="342038" y="779871"/>
          <a:ext cx="4788532" cy="619920"/>
        </a:xfrm>
        <a:prstGeom prst="roundRect">
          <a:avLst/>
        </a:prstGeom>
        <a:gradFill rotWithShape="0">
          <a:gsLst>
            <a:gs pos="0">
              <a:schemeClr val="accent5">
                <a:hueOff val="0"/>
                <a:satOff val="0"/>
                <a:lumOff val="0"/>
                <a:shade val="45000"/>
                <a:satMod val="155000"/>
                <a:alpha val="36000"/>
              </a:schemeClr>
            </a:gs>
            <a:gs pos="60000">
              <a:schemeClr val="accent5">
                <a:hueOff val="0"/>
                <a:satOff val="0"/>
                <a:lumOff val="0"/>
                <a:shade val="95000"/>
                <a:satMod val="150000"/>
                <a:alpha val="58000"/>
              </a:schemeClr>
            </a:gs>
            <a:gs pos="100000">
              <a:schemeClr val="accent5">
                <a:hueOff val="0"/>
                <a:satOff val="0"/>
                <a:lumOff val="0"/>
                <a:tint val="87000"/>
                <a:satMod val="250000"/>
                <a:alpha val="82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995" tIns="0" rIns="180995" bIns="0" numCol="1" spcCol="1270" anchor="ctr" anchorCtr="0">
          <a:noAutofit/>
        </a:bodyPr>
        <a:lstStyle/>
        <a:p>
          <a:pPr lvl="0" algn="l" defTabSz="933450">
            <a:lnSpc>
              <a:spcPct val="90000"/>
            </a:lnSpc>
            <a:spcBef>
              <a:spcPct val="0"/>
            </a:spcBef>
            <a:spcAft>
              <a:spcPct val="35000"/>
            </a:spcAft>
          </a:pPr>
          <a:r>
            <a:rPr lang="es-EC" sz="2100" b="1" kern="1200" dirty="0" smtClean="0"/>
            <a:t>FUNDAMENTACIÓN TEÓRICA</a:t>
          </a:r>
          <a:endParaRPr lang="es-ES" sz="2100" b="1" kern="1200" dirty="0"/>
        </a:p>
      </dsp:txBody>
      <dsp:txXfrm>
        <a:off x="342038" y="779871"/>
        <a:ext cx="4788532" cy="619920"/>
      </dsp:txXfrm>
    </dsp:sp>
    <dsp:sp modelId="{34B5B2FF-6D71-4228-940A-1E5FD9EE7F16}">
      <dsp:nvSpPr>
        <dsp:cNvPr id="0" name=""/>
        <dsp:cNvSpPr/>
      </dsp:nvSpPr>
      <dsp:spPr>
        <a:xfrm>
          <a:off x="0" y="2042391"/>
          <a:ext cx="6840760" cy="529200"/>
        </a:xfrm>
        <a:prstGeom prst="rect">
          <a:avLst/>
        </a:prstGeom>
        <a:solidFill>
          <a:schemeClr val="lt1">
            <a:hueOff val="0"/>
            <a:satOff val="0"/>
            <a:lumOff val="0"/>
            <a:alpha val="35000"/>
          </a:schemeClr>
        </a:solidFill>
        <a:ln w="9525" cap="flat" cmpd="sng" algn="ctr">
          <a:solidFill>
            <a:schemeClr val="accent5">
              <a:hueOff val="-1673522"/>
              <a:satOff val="13698"/>
              <a:lumOff val="-2222"/>
              <a:alphaOff val="0"/>
            </a:schemeClr>
          </a:solidFill>
          <a:prstDash val="solid"/>
        </a:ln>
        <a:effectLst>
          <a:outerShdw blurRad="65500" dist="38100" dir="5400000" rotWithShape="0">
            <a:srgbClr val="000000">
              <a:alpha val="4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7AAB3D4-4324-4CF4-907C-C8F3903EA9F4}">
      <dsp:nvSpPr>
        <dsp:cNvPr id="0" name=""/>
        <dsp:cNvSpPr/>
      </dsp:nvSpPr>
      <dsp:spPr>
        <a:xfrm>
          <a:off x="342038" y="1732431"/>
          <a:ext cx="4788532" cy="619920"/>
        </a:xfrm>
        <a:prstGeom prst="roundRect">
          <a:avLst/>
        </a:prstGeom>
        <a:gradFill rotWithShape="0">
          <a:gsLst>
            <a:gs pos="0">
              <a:schemeClr val="accent5">
                <a:hueOff val="-1673522"/>
                <a:satOff val="13698"/>
                <a:lumOff val="-2222"/>
                <a:shade val="45000"/>
                <a:satMod val="155000"/>
                <a:alpha val="52000"/>
              </a:schemeClr>
            </a:gs>
            <a:gs pos="60000">
              <a:schemeClr val="accent5">
                <a:hueOff val="-1673522"/>
                <a:satOff val="13698"/>
                <a:lumOff val="-2222"/>
                <a:shade val="95000"/>
                <a:satMod val="150000"/>
                <a:alpha val="34000"/>
              </a:schemeClr>
            </a:gs>
            <a:gs pos="100000">
              <a:schemeClr val="accent5">
                <a:hueOff val="-1673522"/>
                <a:satOff val="13698"/>
                <a:lumOff val="-2222"/>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995" tIns="0" rIns="180995" bIns="0" numCol="1" spcCol="1270" anchor="ctr" anchorCtr="0">
          <a:noAutofit/>
        </a:bodyPr>
        <a:lstStyle/>
        <a:p>
          <a:pPr lvl="0" algn="l" defTabSz="933450">
            <a:lnSpc>
              <a:spcPct val="90000"/>
            </a:lnSpc>
            <a:spcBef>
              <a:spcPct val="0"/>
            </a:spcBef>
            <a:spcAft>
              <a:spcPct val="35000"/>
            </a:spcAft>
          </a:pPr>
          <a:r>
            <a:rPr lang="es-EC" sz="2100" b="1" kern="1200" dirty="0" smtClean="0"/>
            <a:t>METODOLOGÍA</a:t>
          </a:r>
          <a:endParaRPr lang="es-ES" sz="2100" b="1" kern="1200" dirty="0"/>
        </a:p>
      </dsp:txBody>
      <dsp:txXfrm>
        <a:off x="342038" y="1732431"/>
        <a:ext cx="4788532" cy="619920"/>
      </dsp:txXfrm>
    </dsp:sp>
    <dsp:sp modelId="{CA01055C-460B-45DB-AB1B-70E87E8CA351}">
      <dsp:nvSpPr>
        <dsp:cNvPr id="0" name=""/>
        <dsp:cNvSpPr/>
      </dsp:nvSpPr>
      <dsp:spPr>
        <a:xfrm>
          <a:off x="0" y="2994952"/>
          <a:ext cx="6840760" cy="529200"/>
        </a:xfrm>
        <a:prstGeom prst="rect">
          <a:avLst/>
        </a:prstGeom>
        <a:solidFill>
          <a:schemeClr val="lt1">
            <a:hueOff val="0"/>
            <a:satOff val="0"/>
            <a:lumOff val="0"/>
            <a:alpha val="35000"/>
          </a:schemeClr>
        </a:solidFill>
        <a:ln w="9525" cap="flat" cmpd="sng" algn="ctr">
          <a:solidFill>
            <a:schemeClr val="accent5">
              <a:hueOff val="-3347044"/>
              <a:satOff val="27395"/>
              <a:lumOff val="-4444"/>
              <a:alphaOff val="0"/>
            </a:schemeClr>
          </a:solidFill>
          <a:prstDash val="solid"/>
        </a:ln>
        <a:effectLst>
          <a:outerShdw blurRad="65500" dist="38100" dir="5400000" rotWithShape="0">
            <a:srgbClr val="000000">
              <a:alpha val="4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27257C5-56F4-4757-9F67-4EB4CD3F3263}">
      <dsp:nvSpPr>
        <dsp:cNvPr id="0" name=""/>
        <dsp:cNvSpPr/>
      </dsp:nvSpPr>
      <dsp:spPr>
        <a:xfrm>
          <a:off x="342038" y="2684991"/>
          <a:ext cx="4788532" cy="619920"/>
        </a:xfrm>
        <a:prstGeom prst="roundRect">
          <a:avLst/>
        </a:prstGeom>
        <a:gradFill rotWithShape="0">
          <a:gsLst>
            <a:gs pos="0">
              <a:srgbClr val="828026">
                <a:alpha val="45000"/>
              </a:srgbClr>
            </a:gs>
            <a:gs pos="60000">
              <a:schemeClr val="accent5">
                <a:hueOff val="-3347044"/>
                <a:satOff val="27395"/>
                <a:lumOff val="-4444"/>
                <a:shade val="95000"/>
                <a:satMod val="150000"/>
                <a:alpha val="47000"/>
              </a:schemeClr>
            </a:gs>
            <a:gs pos="100000">
              <a:schemeClr val="accent5">
                <a:hueOff val="-3347044"/>
                <a:satOff val="27395"/>
                <a:lumOff val="-4444"/>
                <a:tint val="87000"/>
                <a:satMod val="250000"/>
                <a:alpha val="69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995" tIns="0" rIns="180995" bIns="0" numCol="1" spcCol="1270" anchor="ctr" anchorCtr="0">
          <a:noAutofit/>
        </a:bodyPr>
        <a:lstStyle/>
        <a:p>
          <a:pPr lvl="0" algn="l" defTabSz="933450">
            <a:lnSpc>
              <a:spcPct val="90000"/>
            </a:lnSpc>
            <a:spcBef>
              <a:spcPct val="0"/>
            </a:spcBef>
            <a:spcAft>
              <a:spcPct val="35000"/>
            </a:spcAft>
          </a:pPr>
          <a:r>
            <a:rPr lang="es-EC" sz="2100" b="1" kern="1200" dirty="0" smtClean="0"/>
            <a:t>PROPUESTA</a:t>
          </a:r>
          <a:endParaRPr lang="es-ES" sz="2100" b="1" kern="1200" dirty="0"/>
        </a:p>
      </dsp:txBody>
      <dsp:txXfrm>
        <a:off x="342038" y="2684991"/>
        <a:ext cx="4788532" cy="619920"/>
      </dsp:txXfrm>
    </dsp:sp>
    <dsp:sp modelId="{5A8D4274-761B-44CB-8E64-F7F9FAF2EA20}">
      <dsp:nvSpPr>
        <dsp:cNvPr id="0" name=""/>
        <dsp:cNvSpPr/>
      </dsp:nvSpPr>
      <dsp:spPr>
        <a:xfrm>
          <a:off x="0" y="3947512"/>
          <a:ext cx="6840760" cy="529200"/>
        </a:xfrm>
        <a:prstGeom prst="rect">
          <a:avLst/>
        </a:prstGeom>
        <a:solidFill>
          <a:schemeClr val="lt1">
            <a:hueOff val="0"/>
            <a:satOff val="0"/>
            <a:lumOff val="0"/>
            <a:alpha val="35000"/>
          </a:schemeClr>
        </a:solidFill>
        <a:ln w="9525" cap="flat" cmpd="sng" algn="ctr">
          <a:solidFill>
            <a:schemeClr val="accent5">
              <a:hueOff val="-5020566"/>
              <a:satOff val="41093"/>
              <a:lumOff val="-6666"/>
              <a:alphaOff val="0"/>
            </a:schemeClr>
          </a:solidFill>
          <a:prstDash val="solid"/>
        </a:ln>
        <a:effectLst>
          <a:outerShdw blurRad="65500" dist="38100" dir="5400000" rotWithShape="0">
            <a:srgbClr val="000000">
              <a:alpha val="4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358713A-5F9C-4B79-8FAF-B8649A4A656E}">
      <dsp:nvSpPr>
        <dsp:cNvPr id="0" name=""/>
        <dsp:cNvSpPr/>
      </dsp:nvSpPr>
      <dsp:spPr>
        <a:xfrm>
          <a:off x="337817" y="3846427"/>
          <a:ext cx="4788532" cy="619920"/>
        </a:xfrm>
        <a:prstGeom prst="roundRect">
          <a:avLst/>
        </a:prstGeom>
        <a:gradFill rotWithShape="0">
          <a:gsLst>
            <a:gs pos="0">
              <a:schemeClr val="accent6">
                <a:lumMod val="50000"/>
              </a:schemeClr>
            </a:gs>
            <a:gs pos="60000">
              <a:schemeClr val="accent6">
                <a:lumMod val="50000"/>
                <a:alpha val="63000"/>
              </a:schemeClr>
            </a:gs>
            <a:gs pos="100000">
              <a:schemeClr val="accent6">
                <a:lumMod val="50000"/>
                <a:alpha val="44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995" tIns="0" rIns="180995" bIns="0" numCol="1" spcCol="1270" anchor="ctr" anchorCtr="0">
          <a:noAutofit/>
        </a:bodyPr>
        <a:lstStyle/>
        <a:p>
          <a:pPr lvl="0" algn="l" defTabSz="933450">
            <a:lnSpc>
              <a:spcPct val="90000"/>
            </a:lnSpc>
            <a:spcBef>
              <a:spcPct val="0"/>
            </a:spcBef>
            <a:spcAft>
              <a:spcPct val="35000"/>
            </a:spcAft>
          </a:pPr>
          <a:r>
            <a:rPr lang="es-EC" sz="2100" b="1" kern="1200" dirty="0" smtClean="0"/>
            <a:t>CONCLUSIONES Y RECOMENDACIONES</a:t>
          </a:r>
          <a:endParaRPr lang="es-ES" sz="2100" b="1" kern="1200" dirty="0"/>
        </a:p>
      </dsp:txBody>
      <dsp:txXfrm>
        <a:off x="337817" y="3846427"/>
        <a:ext cx="4788532" cy="61992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4D433B3-AE1E-430C-B99E-8AEEBAA2D2BB}">
      <dsp:nvSpPr>
        <dsp:cNvPr id="0" name=""/>
        <dsp:cNvSpPr/>
      </dsp:nvSpPr>
      <dsp:spPr>
        <a:xfrm>
          <a:off x="0" y="21381"/>
          <a:ext cx="8532440" cy="1031354"/>
        </a:xfrm>
        <a:prstGeom prst="roundRect">
          <a:avLst/>
        </a:prstGeom>
        <a:gradFill rotWithShape="0">
          <a:gsLst>
            <a:gs pos="0">
              <a:schemeClr val="dk2">
                <a:hueOff val="0"/>
                <a:satOff val="0"/>
                <a:lumOff val="0"/>
                <a:alphaOff val="0"/>
                <a:shade val="45000"/>
                <a:satMod val="155000"/>
              </a:schemeClr>
            </a:gs>
            <a:gs pos="60000">
              <a:schemeClr val="dk2">
                <a:hueOff val="0"/>
                <a:satOff val="0"/>
                <a:lumOff val="0"/>
                <a:alphaOff val="0"/>
                <a:shade val="95000"/>
                <a:satMod val="150000"/>
              </a:schemeClr>
            </a:gs>
            <a:gs pos="100000">
              <a:schemeClr val="dk2">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s-EC" sz="4300" b="1" kern="1200" dirty="0" smtClean="0"/>
            <a:t>INTRODUCCIÓN</a:t>
          </a:r>
          <a:endParaRPr lang="es-ES" sz="4300" b="1" kern="1200" dirty="0"/>
        </a:p>
      </dsp:txBody>
      <dsp:txXfrm>
        <a:off x="0" y="21381"/>
        <a:ext cx="8532440" cy="1031354"/>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AEE68FB-C2FF-4C61-B17A-7710A63D40DE}">
      <dsp:nvSpPr>
        <dsp:cNvPr id="0" name=""/>
        <dsp:cNvSpPr/>
      </dsp:nvSpPr>
      <dsp:spPr>
        <a:xfrm>
          <a:off x="0" y="0"/>
          <a:ext cx="7848872" cy="1216800"/>
        </a:xfrm>
        <a:prstGeom prst="roundRect">
          <a:avLst/>
        </a:prstGeom>
        <a:solidFill>
          <a:srgbClr val="002060">
            <a:alpha val="71000"/>
          </a:srgbClr>
        </a:solidFill>
        <a:ln w="425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C" sz="3600" b="1" kern="1200"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JUSTIFICACIÓN DEL PROBLEMA</a:t>
          </a:r>
          <a:endParaRPr lang="es-ES" sz="3600" b="1" kern="1200"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dsp:txBody>
      <dsp:txXfrm>
        <a:off x="0" y="0"/>
        <a:ext cx="7848872" cy="121680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DFE7B2-F0AD-4090-B868-0A6B1E02E996}">
      <dsp:nvSpPr>
        <dsp:cNvPr id="0" name=""/>
        <dsp:cNvSpPr/>
      </dsp:nvSpPr>
      <dsp:spPr>
        <a:xfrm>
          <a:off x="631870" y="0"/>
          <a:ext cx="7161195" cy="4320480"/>
        </a:xfrm>
        <a:prstGeom prst="rightArrow">
          <a:avLst/>
        </a:prstGeom>
        <a:gradFill rotWithShape="0">
          <a:gsLst>
            <a:gs pos="0">
              <a:schemeClr val="accent6">
                <a:lumMod val="75000"/>
                <a:alpha val="63000"/>
              </a:schemeClr>
            </a:gs>
            <a:gs pos="60000">
              <a:schemeClr val="accent6">
                <a:lumMod val="75000"/>
                <a:alpha val="65000"/>
              </a:schemeClr>
            </a:gs>
            <a:gs pos="100000">
              <a:schemeClr val="accent6">
                <a:lumMod val="50000"/>
                <a:alpha val="80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A05FC681-D227-427E-AF45-94BDF55AC575}">
      <dsp:nvSpPr>
        <dsp:cNvPr id="0" name=""/>
        <dsp:cNvSpPr/>
      </dsp:nvSpPr>
      <dsp:spPr>
        <a:xfrm>
          <a:off x="1242143" y="1296144"/>
          <a:ext cx="2527480" cy="1728192"/>
        </a:xfrm>
        <a:prstGeom prst="roundRect">
          <a:avLst/>
        </a:prstGeom>
        <a:blipFill rotWithShape="0">
          <a:blip xmlns:r="http://schemas.openxmlformats.org/officeDocument/2006/relationships" r:embed="rId1"/>
          <a:stretch>
            <a:fillRect/>
          </a:stretch>
        </a:blip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endParaRPr lang="es-ES" sz="5400" kern="1200" dirty="0"/>
        </a:p>
      </dsp:txBody>
      <dsp:txXfrm>
        <a:off x="1242143" y="1296144"/>
        <a:ext cx="2527480" cy="1728192"/>
      </dsp:txXfrm>
    </dsp:sp>
    <dsp:sp modelId="{B09EC255-B079-44F7-9867-A4FCC38F7D98}">
      <dsp:nvSpPr>
        <dsp:cNvPr id="0" name=""/>
        <dsp:cNvSpPr/>
      </dsp:nvSpPr>
      <dsp:spPr>
        <a:xfrm>
          <a:off x="4190870" y="1296144"/>
          <a:ext cx="1353743" cy="1728192"/>
        </a:xfrm>
        <a:prstGeom prst="roundRect">
          <a:avLst/>
        </a:prstGeom>
        <a:blipFill rotWithShape="0">
          <a:blip xmlns:r="http://schemas.openxmlformats.org/officeDocument/2006/relationships" r:embed="rId2"/>
          <a:stretch>
            <a:fillRect/>
          </a:stretch>
        </a:blip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s-ES" sz="2800" kern="1200" dirty="0"/>
        </a:p>
      </dsp:txBody>
      <dsp:txXfrm>
        <a:off x="4190870" y="1296144"/>
        <a:ext cx="1353743" cy="1728192"/>
      </dsp:txXfrm>
    </dsp:sp>
    <dsp:sp modelId="{BE1CCEAB-7CF7-4C95-B4F8-F06F3251CB7C}">
      <dsp:nvSpPr>
        <dsp:cNvPr id="0" name=""/>
        <dsp:cNvSpPr/>
      </dsp:nvSpPr>
      <dsp:spPr>
        <a:xfrm>
          <a:off x="5965861" y="1296144"/>
          <a:ext cx="1216931" cy="1728192"/>
        </a:xfrm>
        <a:prstGeom prst="roundRect">
          <a:avLst/>
        </a:prstGeom>
        <a:blipFill rotWithShape="0">
          <a:blip xmlns:r="http://schemas.openxmlformats.org/officeDocument/2006/relationships" r:embed="rId3"/>
          <a:stretch>
            <a:fillRect/>
          </a:stretch>
        </a:blip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endParaRPr lang="es-ES" sz="2500" kern="1200" dirty="0"/>
        </a:p>
      </dsp:txBody>
      <dsp:txXfrm>
        <a:off x="5965861" y="1296144"/>
        <a:ext cx="1216931" cy="1728192"/>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211730-891A-46C5-8F6D-D6768FF44536}">
      <dsp:nvSpPr>
        <dsp:cNvPr id="0" name=""/>
        <dsp:cNvSpPr/>
      </dsp:nvSpPr>
      <dsp:spPr>
        <a:xfrm>
          <a:off x="3459387" y="1750738"/>
          <a:ext cx="1901697" cy="1974285"/>
        </a:xfrm>
        <a:prstGeom prst="ellipse">
          <a:avLst/>
        </a:prstGeom>
        <a:gradFill rotWithShape="0">
          <a:gsLst>
            <a:gs pos="0">
              <a:schemeClr val="accent4">
                <a:hueOff val="0"/>
                <a:satOff val="0"/>
                <a:lumOff val="0"/>
                <a:alphaOff val="0"/>
                <a:shade val="45000"/>
                <a:satMod val="155000"/>
              </a:schemeClr>
            </a:gs>
            <a:gs pos="60000">
              <a:schemeClr val="accent4">
                <a:hueOff val="0"/>
                <a:satOff val="0"/>
                <a:lumOff val="0"/>
                <a:alphaOff val="0"/>
                <a:shade val="95000"/>
                <a:satMod val="150000"/>
              </a:schemeClr>
            </a:gs>
            <a:gs pos="100000">
              <a:schemeClr val="accent4">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t>Falla en los generadores eléctricos </a:t>
          </a:r>
          <a:endParaRPr lang="es-ES" sz="1800" b="1" kern="1200" dirty="0"/>
        </a:p>
      </dsp:txBody>
      <dsp:txXfrm>
        <a:off x="3459387" y="1750738"/>
        <a:ext cx="1901697" cy="1974285"/>
      </dsp:txXfrm>
    </dsp:sp>
    <dsp:sp modelId="{9A6402E8-3C1A-4E55-B06B-8F8BE10D1B19}">
      <dsp:nvSpPr>
        <dsp:cNvPr id="0" name=""/>
        <dsp:cNvSpPr/>
      </dsp:nvSpPr>
      <dsp:spPr>
        <a:xfrm rot="16200000">
          <a:off x="6575248" y="1537036"/>
          <a:ext cx="324103" cy="456188"/>
        </a:xfrm>
        <a:prstGeom prst="rightArrow">
          <a:avLst>
            <a:gd name="adj1" fmla="val 60000"/>
            <a:gd name="adj2" fmla="val 50000"/>
          </a:avLst>
        </a:prstGeom>
        <a:gradFill rotWithShape="0">
          <a:gsLst>
            <a:gs pos="0">
              <a:schemeClr val="accent5">
                <a:hueOff val="0"/>
                <a:satOff val="0"/>
                <a:lumOff val="0"/>
                <a:alphaOff val="0"/>
                <a:shade val="45000"/>
                <a:satMod val="155000"/>
              </a:schemeClr>
            </a:gs>
            <a:gs pos="60000">
              <a:schemeClr val="accent5">
                <a:hueOff val="0"/>
                <a:satOff val="0"/>
                <a:lumOff val="0"/>
                <a:alphaOff val="0"/>
                <a:shade val="95000"/>
                <a:satMod val="150000"/>
              </a:schemeClr>
            </a:gs>
            <a:gs pos="100000">
              <a:schemeClr val="accent5">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S" sz="1500" kern="1200"/>
        </a:p>
      </dsp:txBody>
      <dsp:txXfrm rot="16200000">
        <a:off x="6575248" y="1537036"/>
        <a:ext cx="324103" cy="456188"/>
      </dsp:txXfrm>
    </dsp:sp>
    <dsp:sp modelId="{D9A772FB-5D7D-4F1A-9818-465A5372F1C6}">
      <dsp:nvSpPr>
        <dsp:cNvPr id="0" name=""/>
        <dsp:cNvSpPr/>
      </dsp:nvSpPr>
      <dsp:spPr>
        <a:xfrm>
          <a:off x="5976665" y="174487"/>
          <a:ext cx="1494383" cy="1309132"/>
        </a:xfrm>
        <a:prstGeom prst="ellipse">
          <a:avLst/>
        </a:prstGeom>
        <a:gradFill rotWithShape="0">
          <a:gsLst>
            <a:gs pos="0">
              <a:schemeClr val="accent5">
                <a:hueOff val="0"/>
                <a:satOff val="0"/>
                <a:lumOff val="0"/>
                <a:alphaOff val="0"/>
                <a:shade val="45000"/>
                <a:satMod val="155000"/>
              </a:schemeClr>
            </a:gs>
            <a:gs pos="60000">
              <a:schemeClr val="accent5">
                <a:hueOff val="0"/>
                <a:satOff val="0"/>
                <a:lumOff val="0"/>
                <a:alphaOff val="0"/>
                <a:shade val="95000"/>
                <a:satMod val="150000"/>
              </a:schemeClr>
            </a:gs>
            <a:gs pos="100000">
              <a:schemeClr val="accent5">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C" sz="1200" b="1" kern="1200" dirty="0" smtClean="0"/>
            <a:t>Falla en equipos  de comunicación</a:t>
          </a:r>
          <a:endParaRPr lang="es-ES" sz="1200" b="1" kern="1200" dirty="0"/>
        </a:p>
      </dsp:txBody>
      <dsp:txXfrm>
        <a:off x="5976665" y="174487"/>
        <a:ext cx="1494383" cy="1309132"/>
      </dsp:txXfrm>
    </dsp:sp>
    <dsp:sp modelId="{09C9C448-E5C9-4D58-ABED-CEA054484D47}">
      <dsp:nvSpPr>
        <dsp:cNvPr id="0" name=""/>
        <dsp:cNvSpPr/>
      </dsp:nvSpPr>
      <dsp:spPr>
        <a:xfrm rot="21578211">
          <a:off x="5522717" y="2488346"/>
          <a:ext cx="389447" cy="482498"/>
        </a:xfrm>
        <a:prstGeom prst="rightArrow">
          <a:avLst>
            <a:gd name="adj1" fmla="val 60000"/>
            <a:gd name="adj2" fmla="val 50000"/>
          </a:avLst>
        </a:prstGeom>
        <a:gradFill rotWithShape="0">
          <a:gsLst>
            <a:gs pos="0">
              <a:schemeClr val="accent5">
                <a:hueOff val="-1673522"/>
                <a:satOff val="13698"/>
                <a:lumOff val="-2222"/>
                <a:alphaOff val="0"/>
                <a:shade val="45000"/>
                <a:satMod val="155000"/>
              </a:schemeClr>
            </a:gs>
            <a:gs pos="60000">
              <a:schemeClr val="accent5">
                <a:hueOff val="-1673522"/>
                <a:satOff val="13698"/>
                <a:lumOff val="-2222"/>
                <a:alphaOff val="0"/>
                <a:shade val="95000"/>
                <a:satMod val="150000"/>
              </a:schemeClr>
            </a:gs>
            <a:gs pos="100000">
              <a:schemeClr val="accent5">
                <a:hueOff val="-1673522"/>
                <a:satOff val="13698"/>
                <a:lumOff val="-2222"/>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S" sz="1500" kern="1200"/>
        </a:p>
      </dsp:txBody>
      <dsp:txXfrm rot="21578211">
        <a:off x="5522717" y="2488346"/>
        <a:ext cx="389447" cy="482498"/>
      </dsp:txXfrm>
    </dsp:sp>
    <dsp:sp modelId="{D982D982-5B51-49C7-A4C9-E69E032E9B83}">
      <dsp:nvSpPr>
        <dsp:cNvPr id="0" name=""/>
        <dsp:cNvSpPr/>
      </dsp:nvSpPr>
      <dsp:spPr>
        <a:xfrm>
          <a:off x="6095844" y="2013143"/>
          <a:ext cx="1419114" cy="1419114"/>
        </a:xfrm>
        <a:prstGeom prst="ellipse">
          <a:avLst/>
        </a:prstGeom>
        <a:gradFill rotWithShape="0">
          <a:gsLst>
            <a:gs pos="0">
              <a:schemeClr val="accent5">
                <a:hueOff val="-1673522"/>
                <a:satOff val="13698"/>
                <a:lumOff val="-2222"/>
                <a:alphaOff val="0"/>
                <a:shade val="45000"/>
                <a:satMod val="155000"/>
              </a:schemeClr>
            </a:gs>
            <a:gs pos="60000">
              <a:schemeClr val="accent5">
                <a:hueOff val="-1673522"/>
                <a:satOff val="13698"/>
                <a:lumOff val="-2222"/>
                <a:alphaOff val="0"/>
                <a:shade val="95000"/>
                <a:satMod val="150000"/>
              </a:schemeClr>
            </a:gs>
            <a:gs pos="100000">
              <a:schemeClr val="accent5">
                <a:hueOff val="-1673522"/>
                <a:satOff val="13698"/>
                <a:lumOff val="-2222"/>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b="1" kern="1200" dirty="0" smtClean="0"/>
            <a:t>Pérdidas de energía</a:t>
          </a:r>
          <a:endParaRPr lang="es-ES" sz="2000" b="1" kern="1200" dirty="0"/>
        </a:p>
      </dsp:txBody>
      <dsp:txXfrm>
        <a:off x="6095844" y="2013143"/>
        <a:ext cx="1419114" cy="1419114"/>
      </dsp:txXfrm>
    </dsp:sp>
    <dsp:sp modelId="{80370648-2E22-468D-A5F7-4853CD4CCD26}">
      <dsp:nvSpPr>
        <dsp:cNvPr id="0" name=""/>
        <dsp:cNvSpPr/>
      </dsp:nvSpPr>
      <dsp:spPr>
        <a:xfrm rot="5400000">
          <a:off x="6787190" y="3505460"/>
          <a:ext cx="293777" cy="448111"/>
        </a:xfrm>
        <a:prstGeom prst="rightArrow">
          <a:avLst>
            <a:gd name="adj1" fmla="val 60000"/>
            <a:gd name="adj2" fmla="val 50000"/>
          </a:avLst>
        </a:prstGeom>
        <a:gradFill rotWithShape="0">
          <a:gsLst>
            <a:gs pos="0">
              <a:schemeClr val="accent5">
                <a:hueOff val="-3347044"/>
                <a:satOff val="27395"/>
                <a:lumOff val="-4444"/>
                <a:alphaOff val="0"/>
                <a:shade val="45000"/>
                <a:satMod val="155000"/>
              </a:schemeClr>
            </a:gs>
            <a:gs pos="60000">
              <a:schemeClr val="accent5">
                <a:hueOff val="-3347044"/>
                <a:satOff val="27395"/>
                <a:lumOff val="-4444"/>
                <a:alphaOff val="0"/>
                <a:shade val="95000"/>
                <a:satMod val="150000"/>
              </a:schemeClr>
            </a:gs>
            <a:gs pos="100000">
              <a:schemeClr val="accent5">
                <a:hueOff val="-3347044"/>
                <a:satOff val="27395"/>
                <a:lumOff val="-4444"/>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S" sz="1500" kern="1200"/>
        </a:p>
      </dsp:txBody>
      <dsp:txXfrm rot="5400000">
        <a:off x="6787190" y="3505460"/>
        <a:ext cx="293777" cy="448111"/>
      </dsp:txXfrm>
    </dsp:sp>
    <dsp:sp modelId="{62365F07-BDC6-49D6-B180-BC9AE3E59FCC}">
      <dsp:nvSpPr>
        <dsp:cNvPr id="0" name=""/>
        <dsp:cNvSpPr/>
      </dsp:nvSpPr>
      <dsp:spPr>
        <a:xfrm>
          <a:off x="6181022" y="4019075"/>
          <a:ext cx="1248763" cy="1158805"/>
        </a:xfrm>
        <a:prstGeom prst="ellipse">
          <a:avLst/>
        </a:prstGeom>
        <a:gradFill rotWithShape="0">
          <a:gsLst>
            <a:gs pos="0">
              <a:schemeClr val="accent5">
                <a:hueOff val="-3347044"/>
                <a:satOff val="27395"/>
                <a:lumOff val="-4444"/>
                <a:alphaOff val="0"/>
                <a:shade val="45000"/>
                <a:satMod val="155000"/>
              </a:schemeClr>
            </a:gs>
            <a:gs pos="60000">
              <a:srgbClr val="D0B700"/>
            </a:gs>
            <a:gs pos="100000">
              <a:schemeClr val="accent2">
                <a:lumMod val="75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smtClean="0">
              <a:solidFill>
                <a:schemeClr val="accent6">
                  <a:lumMod val="50000"/>
                </a:schemeClr>
              </a:solidFill>
            </a:rPr>
            <a:t>Daño a equipos de navegación</a:t>
          </a:r>
          <a:endParaRPr lang="es-ES" sz="1400" b="1" kern="1200" dirty="0">
            <a:solidFill>
              <a:schemeClr val="accent6">
                <a:lumMod val="50000"/>
              </a:schemeClr>
            </a:solidFill>
          </a:endParaRPr>
        </a:p>
      </dsp:txBody>
      <dsp:txXfrm>
        <a:off x="6181022" y="4019075"/>
        <a:ext cx="1248763" cy="1158805"/>
      </dsp:txXfrm>
    </dsp:sp>
    <dsp:sp modelId="{2D5BAE88-7587-4999-B496-1AA97E698E6B}">
      <dsp:nvSpPr>
        <dsp:cNvPr id="0" name=""/>
        <dsp:cNvSpPr/>
      </dsp:nvSpPr>
      <dsp:spPr>
        <a:xfrm rot="10822356">
          <a:off x="2953397" y="2488320"/>
          <a:ext cx="357583" cy="482498"/>
        </a:xfrm>
        <a:prstGeom prst="rightArrow">
          <a:avLst>
            <a:gd name="adj1" fmla="val 60000"/>
            <a:gd name="adj2" fmla="val 50000"/>
          </a:avLst>
        </a:prstGeom>
        <a:gradFill rotWithShape="0">
          <a:gsLst>
            <a:gs pos="0">
              <a:schemeClr val="accent5">
                <a:hueOff val="-5020566"/>
                <a:satOff val="41093"/>
                <a:lumOff val="-6666"/>
                <a:alphaOff val="0"/>
                <a:shade val="45000"/>
                <a:satMod val="155000"/>
              </a:schemeClr>
            </a:gs>
            <a:gs pos="60000">
              <a:schemeClr val="accent5">
                <a:hueOff val="-5020566"/>
                <a:satOff val="41093"/>
                <a:lumOff val="-6666"/>
                <a:alphaOff val="0"/>
                <a:shade val="95000"/>
                <a:satMod val="150000"/>
              </a:schemeClr>
            </a:gs>
            <a:gs pos="100000">
              <a:schemeClr val="accent5">
                <a:hueOff val="-5020566"/>
                <a:satOff val="41093"/>
                <a:lumOff val="-6666"/>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S" sz="1500" kern="1200"/>
        </a:p>
      </dsp:txBody>
      <dsp:txXfrm rot="10822356">
        <a:off x="2953397" y="2488320"/>
        <a:ext cx="357583" cy="482498"/>
      </dsp:txXfrm>
    </dsp:sp>
    <dsp:sp modelId="{E0197B97-C2E8-4997-8819-79FC7525A194}">
      <dsp:nvSpPr>
        <dsp:cNvPr id="0" name=""/>
        <dsp:cNvSpPr/>
      </dsp:nvSpPr>
      <dsp:spPr>
        <a:xfrm>
          <a:off x="1365634" y="2013139"/>
          <a:ext cx="1419114" cy="1419114"/>
        </a:xfrm>
        <a:prstGeom prst="ellipse">
          <a:avLst/>
        </a:prstGeom>
        <a:gradFill rotWithShape="0">
          <a:gsLst>
            <a:gs pos="0">
              <a:schemeClr val="accent6">
                <a:lumMod val="75000"/>
              </a:schemeClr>
            </a:gs>
            <a:gs pos="60000">
              <a:schemeClr val="accent6">
                <a:lumMod val="75000"/>
              </a:schemeClr>
            </a:gs>
            <a:gs pos="100000">
              <a:schemeClr val="accent6">
                <a:lumMod val="75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b="1" kern="1200" dirty="0" smtClean="0"/>
            <a:t>Variación de voltaje</a:t>
          </a:r>
          <a:endParaRPr lang="es-ES" sz="1800" b="1" kern="1200" dirty="0"/>
        </a:p>
      </dsp:txBody>
      <dsp:txXfrm>
        <a:off x="1365634" y="2013139"/>
        <a:ext cx="1419114" cy="1419114"/>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AEA6BD0-6776-4684-8E79-CEF89C3CCEC5}">
      <dsp:nvSpPr>
        <dsp:cNvPr id="0" name=""/>
        <dsp:cNvSpPr/>
      </dsp:nvSpPr>
      <dsp:spPr>
        <a:xfrm>
          <a:off x="0" y="0"/>
          <a:ext cx="7272808" cy="2088232"/>
        </a:xfrm>
        <a:prstGeom prst="roundRect">
          <a:avLst>
            <a:gd name="adj" fmla="val 10000"/>
          </a:avLst>
        </a:prstGeom>
        <a:solidFill>
          <a:schemeClr val="accent5">
            <a:hueOff val="0"/>
            <a:satOff val="0"/>
            <a:lumOff val="0"/>
            <a:alpha val="64000"/>
          </a:schemeClr>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b="1" kern="1200" dirty="0" smtClean="0"/>
            <a:t>Analizar el empleo del sistema eléctrico del Buque Escuela Guayas durante el crucero internacional 2012 en ruta Boston – Cádiz; con la finalidad de desarrollar una propuesta de optimización eléctrica abordo que mantenga los equipos de navegación en funcionamiento durante cruceros de instrucción.</a:t>
          </a:r>
          <a:endParaRPr lang="es-ES" sz="2000" b="1" kern="1200" dirty="0"/>
        </a:p>
      </dsp:txBody>
      <dsp:txXfrm>
        <a:off x="1663384" y="0"/>
        <a:ext cx="5609423" cy="2088232"/>
      </dsp:txXfrm>
    </dsp:sp>
    <dsp:sp modelId="{E59D4F37-BF91-4E81-ABCD-CB4093745500}">
      <dsp:nvSpPr>
        <dsp:cNvPr id="0" name=""/>
        <dsp:cNvSpPr/>
      </dsp:nvSpPr>
      <dsp:spPr>
        <a:xfrm>
          <a:off x="417647" y="386707"/>
          <a:ext cx="1036913" cy="1314817"/>
        </a:xfrm>
        <a:prstGeom prst="roundRect">
          <a:avLst>
            <a:gd name="adj" fmla="val 10000"/>
          </a:avLst>
        </a:prstGeom>
        <a:blipFill dpi="0" rotWithShape="1">
          <a:blip xmlns:r="http://schemas.openxmlformats.org/officeDocument/2006/relationships" r:embed="rId1">
            <a:alphaModFix amt="92000"/>
          </a:blip>
          <a:srcRect/>
          <a:stretch>
            <a:fillRect/>
          </a:stretch>
        </a:blip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B0C65B9-7A33-4D36-A864-0555EA0A4345}">
      <dsp:nvSpPr>
        <dsp:cNvPr id="0" name=""/>
        <dsp:cNvSpPr/>
      </dsp:nvSpPr>
      <dsp:spPr>
        <a:xfrm rot="5400000">
          <a:off x="-272675" y="273962"/>
          <a:ext cx="1817837" cy="1272485"/>
        </a:xfrm>
        <a:prstGeom prst="chevron">
          <a:avLst/>
        </a:prstGeom>
        <a:solidFill>
          <a:schemeClr val="accent5">
            <a:hueOff val="0"/>
            <a:satOff val="0"/>
            <a:lumOff val="0"/>
            <a:alphaOff val="0"/>
          </a:schemeClr>
        </a:solidFill>
        <a:ln w="425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s-ES" sz="3400" kern="1200" dirty="0"/>
        </a:p>
      </dsp:txBody>
      <dsp:txXfrm rot="5400000">
        <a:off x="-272675" y="273962"/>
        <a:ext cx="1817837" cy="1272485"/>
      </dsp:txXfrm>
    </dsp:sp>
    <dsp:sp modelId="{0A30FC96-F3F2-43B6-A4F8-8B61965F211F}">
      <dsp:nvSpPr>
        <dsp:cNvPr id="0" name=""/>
        <dsp:cNvSpPr/>
      </dsp:nvSpPr>
      <dsp:spPr>
        <a:xfrm rot="5400000">
          <a:off x="3969881" y="-2697396"/>
          <a:ext cx="1181594" cy="6576386"/>
        </a:xfrm>
        <a:prstGeom prst="round2SameRect">
          <a:avLst/>
        </a:prstGeom>
        <a:solidFill>
          <a:schemeClr val="lt1">
            <a:hueOff val="0"/>
            <a:satOff val="0"/>
            <a:lumOff val="0"/>
            <a:alpha val="76000"/>
          </a:schemeClr>
        </a:solidFill>
        <a:ln w="425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t>Recopilar la información que abarque la generación eléctrica que se produce en el Buque Escuela Guayas durante las navegaciones de instrucción para determinar fallas en su operación.</a:t>
          </a:r>
          <a:endParaRPr lang="es-ES" sz="1800" kern="1200" dirty="0"/>
        </a:p>
      </dsp:txBody>
      <dsp:txXfrm rot="5400000">
        <a:off x="3969881" y="-2697396"/>
        <a:ext cx="1181594" cy="6576386"/>
      </dsp:txXfrm>
    </dsp:sp>
    <dsp:sp modelId="{248EC901-552F-4877-BF12-D5667B6F91A3}">
      <dsp:nvSpPr>
        <dsp:cNvPr id="0" name=""/>
        <dsp:cNvSpPr/>
      </dsp:nvSpPr>
      <dsp:spPr>
        <a:xfrm rot="5400000">
          <a:off x="-272675" y="1899813"/>
          <a:ext cx="1817837" cy="1272485"/>
        </a:xfrm>
        <a:prstGeom prst="chevron">
          <a:avLst/>
        </a:prstGeom>
        <a:solidFill>
          <a:schemeClr val="accent5">
            <a:hueOff val="-2510283"/>
            <a:satOff val="20547"/>
            <a:lumOff val="-3333"/>
            <a:alphaOff val="0"/>
          </a:schemeClr>
        </a:solidFill>
        <a:ln w="42500" cap="flat" cmpd="sng" algn="ctr">
          <a:solidFill>
            <a:schemeClr val="accent5">
              <a:hueOff val="-2510283"/>
              <a:satOff val="20547"/>
              <a:lumOff val="-33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s-ES" sz="3400" kern="1200" dirty="0"/>
        </a:p>
      </dsp:txBody>
      <dsp:txXfrm rot="5400000">
        <a:off x="-272675" y="1899813"/>
        <a:ext cx="1817837" cy="1272485"/>
      </dsp:txXfrm>
    </dsp:sp>
    <dsp:sp modelId="{91496A86-E056-4CDC-BE81-1BE8334A39F1}">
      <dsp:nvSpPr>
        <dsp:cNvPr id="0" name=""/>
        <dsp:cNvSpPr/>
      </dsp:nvSpPr>
      <dsp:spPr>
        <a:xfrm rot="5400000">
          <a:off x="3969881" y="-1070258"/>
          <a:ext cx="1181594" cy="6576386"/>
        </a:xfrm>
        <a:prstGeom prst="round2SameRect">
          <a:avLst/>
        </a:prstGeom>
        <a:solidFill>
          <a:schemeClr val="lt1">
            <a:hueOff val="0"/>
            <a:satOff val="0"/>
            <a:lumOff val="0"/>
            <a:alpha val="76000"/>
          </a:schemeClr>
        </a:solidFill>
        <a:ln w="42500" cap="flat" cmpd="sng" algn="ctr">
          <a:solidFill>
            <a:schemeClr val="accent5">
              <a:hueOff val="-2510283"/>
              <a:satOff val="20547"/>
              <a:lumOff val="-333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t>Determinar los principales equipos de navegación que preserven la seguridad de la unidad para otorgar un sistema óptimo de su energía. </a:t>
          </a:r>
          <a:endParaRPr lang="es-ES" sz="1800" kern="1200" dirty="0"/>
        </a:p>
      </dsp:txBody>
      <dsp:txXfrm rot="5400000">
        <a:off x="3969881" y="-1070258"/>
        <a:ext cx="1181594" cy="6576386"/>
      </dsp:txXfrm>
    </dsp:sp>
    <dsp:sp modelId="{130E8C15-43AE-40C5-9E57-F4F19B4AD84C}">
      <dsp:nvSpPr>
        <dsp:cNvPr id="0" name=""/>
        <dsp:cNvSpPr/>
      </dsp:nvSpPr>
      <dsp:spPr>
        <a:xfrm rot="5400000">
          <a:off x="-272675" y="3525663"/>
          <a:ext cx="1817837" cy="1272485"/>
        </a:xfrm>
        <a:prstGeom prst="chevron">
          <a:avLst/>
        </a:prstGeom>
        <a:solidFill>
          <a:schemeClr val="accent5">
            <a:hueOff val="-5020566"/>
            <a:satOff val="41093"/>
            <a:lumOff val="-6666"/>
            <a:alphaOff val="0"/>
          </a:schemeClr>
        </a:solidFill>
        <a:ln w="42500" cap="flat" cmpd="sng" algn="ctr">
          <a:solidFill>
            <a:schemeClr val="accent5">
              <a:hueOff val="-5020566"/>
              <a:satOff val="41093"/>
              <a:lumOff val="-666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s-ES" sz="3400" kern="1200" dirty="0"/>
        </a:p>
      </dsp:txBody>
      <dsp:txXfrm rot="5400000">
        <a:off x="-272675" y="3525663"/>
        <a:ext cx="1817837" cy="1272485"/>
      </dsp:txXfrm>
    </dsp:sp>
    <dsp:sp modelId="{6FEBC783-EB36-43A6-9537-8F6C925EB505}">
      <dsp:nvSpPr>
        <dsp:cNvPr id="0" name=""/>
        <dsp:cNvSpPr/>
      </dsp:nvSpPr>
      <dsp:spPr>
        <a:xfrm rot="5400000">
          <a:off x="3969881" y="555591"/>
          <a:ext cx="1181594" cy="6576386"/>
        </a:xfrm>
        <a:prstGeom prst="round2SameRect">
          <a:avLst/>
        </a:prstGeom>
        <a:solidFill>
          <a:schemeClr val="lt1">
            <a:hueOff val="0"/>
            <a:satOff val="0"/>
            <a:lumOff val="0"/>
            <a:alpha val="76000"/>
          </a:schemeClr>
        </a:solidFill>
        <a:ln w="42500" cap="flat" cmpd="sng" algn="ctr">
          <a:solidFill>
            <a:schemeClr val="accent5">
              <a:hueOff val="-5020566"/>
              <a:satOff val="41093"/>
              <a:lumOff val="-666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t>Establecer medidas para la instalación de un dispositivo de optimización eléctrica que proteja a equipos de navegación de las pérdidas energéticas en los cruceros de instrucción.</a:t>
          </a:r>
          <a:endParaRPr lang="es-ES" sz="1800" kern="1200" dirty="0"/>
        </a:p>
      </dsp:txBody>
      <dsp:txXfrm rot="5400000">
        <a:off x="3969881" y="555591"/>
        <a:ext cx="1181594" cy="6576386"/>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BDF16E3-FEAE-4210-B545-1A93600BE5F8}">
      <dsp:nvSpPr>
        <dsp:cNvPr id="0" name=""/>
        <dsp:cNvSpPr/>
      </dsp:nvSpPr>
      <dsp:spPr>
        <a:xfrm>
          <a:off x="0" y="3480994"/>
          <a:ext cx="3382941" cy="1773892"/>
        </a:xfrm>
        <a:prstGeom prst="roundRect">
          <a:avLst>
            <a:gd name="adj" fmla="val 5000"/>
          </a:avLst>
        </a:prstGeom>
        <a:solidFill>
          <a:schemeClr val="accent5">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ctr" defTabSz="889000">
            <a:lnSpc>
              <a:spcPct val="90000"/>
            </a:lnSpc>
            <a:spcBef>
              <a:spcPct val="0"/>
            </a:spcBef>
            <a:spcAft>
              <a:spcPct val="35000"/>
            </a:spcAft>
          </a:pPr>
          <a:r>
            <a:rPr lang="es-EC" sz="2000" kern="1200" dirty="0" smtClean="0"/>
            <a:t>MOTO</a:t>
          </a:r>
          <a:endParaRPr lang="es-ES" sz="2000" kern="1200" dirty="0"/>
        </a:p>
      </dsp:txBody>
      <dsp:txXfrm rot="16200000">
        <a:off x="-389001" y="3869995"/>
        <a:ext cx="1454592" cy="676588"/>
      </dsp:txXfrm>
    </dsp:sp>
    <dsp:sp modelId="{58D11ED5-EB39-4E16-A6F6-D6A073CD7016}">
      <dsp:nvSpPr>
        <dsp:cNvPr id="0" name=""/>
        <dsp:cNvSpPr/>
      </dsp:nvSpPr>
      <dsp:spPr>
        <a:xfrm>
          <a:off x="676588" y="3480994"/>
          <a:ext cx="2520291" cy="1773892"/>
        </a:xfrm>
        <a:prstGeom prst="rect">
          <a:avLst/>
        </a:prstGeom>
        <a:noFill/>
        <a:ln w="425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t" anchorCtr="0">
          <a:noAutofit/>
        </a:bodyPr>
        <a:lstStyle/>
        <a:p>
          <a:pPr lvl="0" algn="l" defTabSz="2889250">
            <a:lnSpc>
              <a:spcPct val="90000"/>
            </a:lnSpc>
            <a:spcBef>
              <a:spcPct val="0"/>
            </a:spcBef>
            <a:spcAft>
              <a:spcPct val="35000"/>
            </a:spcAft>
          </a:pPr>
          <a:endParaRPr lang="es-ES" sz="6500" kern="1200"/>
        </a:p>
      </dsp:txBody>
      <dsp:txXfrm>
        <a:off x="676588" y="3480994"/>
        <a:ext cx="2520291" cy="1773892"/>
      </dsp:txXfrm>
    </dsp:sp>
    <dsp:sp modelId="{AA4F41A0-4D17-4BEB-A986-DDF5C2BB52A7}">
      <dsp:nvSpPr>
        <dsp:cNvPr id="0" name=""/>
        <dsp:cNvSpPr/>
      </dsp:nvSpPr>
      <dsp:spPr>
        <a:xfrm>
          <a:off x="3455578" y="3480994"/>
          <a:ext cx="3288219" cy="1754325"/>
        </a:xfrm>
        <a:prstGeom prst="roundRect">
          <a:avLst>
            <a:gd name="adj" fmla="val 5000"/>
          </a:avLst>
        </a:prstGeom>
        <a:solidFill>
          <a:schemeClr val="accent5">
            <a:hueOff val="-5020566"/>
            <a:satOff val="41093"/>
            <a:lumOff val="-6666"/>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lvl="0" algn="l" defTabSz="755650">
            <a:lnSpc>
              <a:spcPct val="90000"/>
            </a:lnSpc>
            <a:spcBef>
              <a:spcPct val="0"/>
            </a:spcBef>
            <a:spcAft>
              <a:spcPct val="35000"/>
            </a:spcAft>
          </a:pPr>
          <a:endParaRPr lang="es-EC" sz="1700" kern="1200" dirty="0" smtClean="0"/>
        </a:p>
        <a:p>
          <a:pPr lvl="0" algn="l" defTabSz="755650">
            <a:lnSpc>
              <a:spcPct val="90000"/>
            </a:lnSpc>
            <a:spcBef>
              <a:spcPct val="0"/>
            </a:spcBef>
            <a:spcAft>
              <a:spcPct val="35000"/>
            </a:spcAft>
          </a:pPr>
          <a:r>
            <a:rPr lang="es-EC" sz="1700" kern="1200" dirty="0" smtClean="0"/>
            <a:t>GENERADOR</a:t>
          </a:r>
          <a:endParaRPr lang="es-ES" sz="1700" kern="1200" dirty="0"/>
        </a:p>
      </dsp:txBody>
      <dsp:txXfrm rot="16200000">
        <a:off x="3065126" y="3871445"/>
        <a:ext cx="1438547" cy="657643"/>
      </dsp:txXfrm>
    </dsp:sp>
    <dsp:sp modelId="{72B13BF8-DA66-403D-9D3D-40F50DB722CA}">
      <dsp:nvSpPr>
        <dsp:cNvPr id="0" name=""/>
        <dsp:cNvSpPr/>
      </dsp:nvSpPr>
      <dsp:spPr>
        <a:xfrm rot="5400000">
          <a:off x="3221323" y="3928808"/>
          <a:ext cx="596724" cy="507441"/>
        </a:xfrm>
        <a:prstGeom prst="flowChartExtract">
          <a:avLst/>
        </a:prstGeom>
        <a:solidFill>
          <a:schemeClr val="lt1">
            <a:hueOff val="0"/>
            <a:satOff val="0"/>
            <a:lumOff val="0"/>
            <a:alphaOff val="0"/>
          </a:schemeClr>
        </a:solidFill>
        <a:ln w="425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a:lstStyle>
            <a:extLst/>
          </a:lstStyle>
          <a:p>
            <a:endParaRPr lang="es-ES"/>
          </a:p>
        </p:txBody>
      </p:sp>
      <p:sp>
        <p:nvSpPr>
          <p:cNvPr id="3" name="Rectangle 3"/>
          <p:cNvSpPr>
            <a:spLocks noGrp="1"/>
          </p:cNvSpPr>
          <p:nvPr>
            <p:ph type="dt" sz="quarter" idx="1"/>
          </p:nvPr>
        </p:nvSpPr>
        <p:spPr>
          <a:xfrm>
            <a:off x="3884613" y="0"/>
            <a:ext cx="2971800" cy="457200"/>
          </a:xfrm>
          <a:prstGeom prst="rect">
            <a:avLst/>
          </a:prstGeom>
        </p:spPr>
        <p:txBody>
          <a:bodyPr vert="horz"/>
          <a:lstStyle>
            <a:extLst/>
          </a:lstStyle>
          <a:p>
            <a:fld id="{31555DB1-8736-42A3-B48D-2B08FB93332A}" type="datetimeFigureOut">
              <a:rPr lang="es-ES" smtClean="0"/>
              <a:pPr/>
              <a:t>02/12/2001</a:t>
            </a:fld>
            <a:endParaRPr lang="es-ES"/>
          </a:p>
        </p:txBody>
      </p:sp>
      <p:sp>
        <p:nvSpPr>
          <p:cNvPr id="4" name="Rectangle 4"/>
          <p:cNvSpPr>
            <a:spLocks noGrp="1"/>
          </p:cNvSpPr>
          <p:nvPr>
            <p:ph type="ftr" sz="quarter" idx="2"/>
          </p:nvPr>
        </p:nvSpPr>
        <p:spPr>
          <a:xfrm>
            <a:off x="0" y="8685213"/>
            <a:ext cx="2971800" cy="457200"/>
          </a:xfrm>
          <a:prstGeom prst="rect">
            <a:avLst/>
          </a:prstGeom>
        </p:spPr>
        <p:txBody>
          <a:bodyPr vert="horz"/>
          <a:lstStyle>
            <a:extLst/>
          </a:lstStyle>
          <a:p>
            <a:endParaRPr lang="es-ES"/>
          </a:p>
        </p:txBody>
      </p:sp>
      <p:sp>
        <p:nvSpPr>
          <p:cNvPr id="5" name="Rectangle 5"/>
          <p:cNvSpPr>
            <a:spLocks noGrp="1"/>
          </p:cNvSpPr>
          <p:nvPr>
            <p:ph type="sldNum" sz="quarter" idx="3"/>
          </p:nvPr>
        </p:nvSpPr>
        <p:spPr>
          <a:xfrm>
            <a:off x="3884613" y="8685213"/>
            <a:ext cx="2971800" cy="457200"/>
          </a:xfrm>
          <a:prstGeom prst="rect">
            <a:avLst/>
          </a:prstGeom>
        </p:spPr>
        <p:txBody>
          <a:bodyPr vert="horz"/>
          <a:lstStyle>
            <a:extLst/>
          </a:lstStyle>
          <a:p>
            <a:fld id="{5400D380-E0D7-4EB1-B91E-BFCC7DA7F29D}" type="slidenum">
              <a:rPr lang="es-ES" smtClean="0"/>
              <a:pPr/>
              <a:t>‹Nº›</a:t>
            </a:fld>
            <a:endParaRPr 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a:lstStyle>
            <a:extLst/>
          </a:lstStyle>
          <a:p>
            <a:endParaRPr lang="es-ES"/>
          </a:p>
        </p:txBody>
      </p:sp>
      <p:sp>
        <p:nvSpPr>
          <p:cNvPr id="3" name="Rectangle 3"/>
          <p:cNvSpPr>
            <a:spLocks noGrp="1"/>
          </p:cNvSpPr>
          <p:nvPr>
            <p:ph type="dt" idx="1"/>
          </p:nvPr>
        </p:nvSpPr>
        <p:spPr>
          <a:xfrm>
            <a:off x="3884613" y="0"/>
            <a:ext cx="2971800" cy="457200"/>
          </a:xfrm>
          <a:prstGeom prst="rect">
            <a:avLst/>
          </a:prstGeom>
        </p:spPr>
        <p:txBody>
          <a:bodyPr vert="horz"/>
          <a:lstStyle>
            <a:extLst/>
          </a:lstStyle>
          <a:p>
            <a:fld id="{0BDB199F-A56C-4049-BA04-1447030960FF}" type="datetimeFigureOut">
              <a:rPr/>
              <a:pPr/>
              <a:t>28/6/2006</a:t>
            </a:fld>
            <a:endParaRPr lang="es-ES"/>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anchor="ctr"/>
          <a:lstStyle>
            <a:extLst/>
          </a:lstStyle>
          <a:p>
            <a:endParaRPr lang="es-ES"/>
          </a:p>
        </p:txBody>
      </p:sp>
      <p:sp>
        <p:nvSpPr>
          <p:cNvPr id="5" name="Rectangle 5"/>
          <p:cNvSpPr>
            <a:spLocks noGrp="1"/>
          </p:cNvSpPr>
          <p:nvPr>
            <p:ph type="body" sz="quarter" idx="3"/>
          </p:nvPr>
        </p:nvSpPr>
        <p:spPr>
          <a:xfrm>
            <a:off x="685800" y="4343400"/>
            <a:ext cx="5486400" cy="4114800"/>
          </a:xfrm>
          <a:prstGeom prst="rect">
            <a:avLst/>
          </a:prstGeom>
        </p:spPr>
        <p:txBody>
          <a:bodyPr vert="horz">
            <a:normAutofit/>
          </a:bodyPr>
          <a:lstStyle>
            <a:extLs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Rectangle 6"/>
          <p:cNvSpPr>
            <a:spLocks noGrp="1"/>
          </p:cNvSpPr>
          <p:nvPr>
            <p:ph type="ftr" sz="quarter" idx="4"/>
          </p:nvPr>
        </p:nvSpPr>
        <p:spPr>
          <a:xfrm>
            <a:off x="0" y="8685213"/>
            <a:ext cx="2971800" cy="457200"/>
          </a:xfrm>
          <a:prstGeom prst="rect">
            <a:avLst/>
          </a:prstGeom>
        </p:spPr>
        <p:txBody>
          <a:bodyPr vert="horz"/>
          <a:lstStyle>
            <a:extLst/>
          </a:lstStyle>
          <a:p>
            <a:endParaRPr lang="es-ES"/>
          </a:p>
        </p:txBody>
      </p:sp>
      <p:sp>
        <p:nvSpPr>
          <p:cNvPr id="7" name="Rectangle 7"/>
          <p:cNvSpPr>
            <a:spLocks noGrp="1"/>
          </p:cNvSpPr>
          <p:nvPr>
            <p:ph type="sldNum" sz="quarter" idx="5"/>
          </p:nvPr>
        </p:nvSpPr>
        <p:spPr>
          <a:xfrm>
            <a:off x="3884613" y="8685213"/>
            <a:ext cx="2971800" cy="457200"/>
          </a:xfrm>
          <a:prstGeom prst="rect">
            <a:avLst/>
          </a:prstGeom>
        </p:spPr>
        <p:txBody>
          <a:bodyPr vert="horz"/>
          <a:lstStyle>
            <a:extLst/>
          </a:lstStyle>
          <a:p>
            <a:fld id="{B3A019F3-8596-4028-9847-CBD3A185B07A}" type="slidenum">
              <a:rPr/>
              <a:pPr/>
              <a:t>‹Nº›</a:t>
            </a:fld>
            <a:endParaRPr lang="es-ES"/>
          </a:p>
        </p:txBody>
      </p:sp>
    </p:spTree>
  </p:cSld>
  <p:clrMap bg1="lt1" tx1="dk1" bg2="lt2" tx2="dk2" accent1="accent1" accent2="accent2" accent3="accent3" accent4="accent4" accent5="accent5" accent6="accent6" hlink="hlink" folHlink="folHlink"/>
  <p:notesStyle>
    <a:lvl1pPr marL="0" algn="l" rtl="0" latinLnBrk="0">
      <a:defRPr lang="es-ES" sz="1200" kern="1200">
        <a:solidFill>
          <a:schemeClr val="tx1"/>
        </a:solidFill>
        <a:latin typeface="+mn-lt"/>
        <a:ea typeface="+mn-ea"/>
        <a:cs typeface="+mn-cs"/>
      </a:defRPr>
    </a:lvl1pPr>
    <a:lvl2pPr marL="457200" algn="l" rtl="0" latinLnBrk="0">
      <a:defRPr lang="es-ES" sz="1200" kern="1200">
        <a:solidFill>
          <a:schemeClr val="tx1"/>
        </a:solidFill>
        <a:latin typeface="+mn-lt"/>
        <a:ea typeface="+mn-ea"/>
        <a:cs typeface="+mn-cs"/>
      </a:defRPr>
    </a:lvl2pPr>
    <a:lvl3pPr marL="914400" algn="l" rtl="0" latinLnBrk="0">
      <a:defRPr lang="es-ES" sz="1200" kern="1200">
        <a:solidFill>
          <a:schemeClr val="tx1"/>
        </a:solidFill>
        <a:latin typeface="+mn-lt"/>
        <a:ea typeface="+mn-ea"/>
        <a:cs typeface="+mn-cs"/>
      </a:defRPr>
    </a:lvl3pPr>
    <a:lvl4pPr marL="1371600" algn="l" rtl="0" latinLnBrk="0">
      <a:defRPr lang="es-ES" sz="1200" kern="1200">
        <a:solidFill>
          <a:schemeClr val="tx1"/>
        </a:solidFill>
        <a:latin typeface="+mn-lt"/>
        <a:ea typeface="+mn-ea"/>
        <a:cs typeface="+mn-cs"/>
      </a:defRPr>
    </a:lvl4pPr>
    <a:lvl5pPr marL="1828800" algn="l" rtl="0" latinLnBrk="0">
      <a:defRPr lang="es-ES" sz="1200" kern="1200">
        <a:solidFill>
          <a:schemeClr val="tx1"/>
        </a:solidFill>
        <a:latin typeface="+mn-lt"/>
        <a:ea typeface="+mn-ea"/>
        <a:cs typeface="+mn-cs"/>
      </a:defRPr>
    </a:lvl5pPr>
    <a:lvl6pPr marL="2286000" algn="l" rtl="0" latinLnBrk="0">
      <a:defRPr lang="es-ES" sz="1200" kern="1200">
        <a:solidFill>
          <a:schemeClr val="tx1"/>
        </a:solidFill>
        <a:latin typeface="+mn-lt"/>
        <a:ea typeface="+mn-ea"/>
        <a:cs typeface="+mn-cs"/>
      </a:defRPr>
    </a:lvl6pPr>
    <a:lvl7pPr marL="2743200" algn="l" rtl="0" latinLnBrk="0">
      <a:defRPr lang="es-ES" sz="1200" kern="1200">
        <a:solidFill>
          <a:schemeClr val="tx1"/>
        </a:solidFill>
        <a:latin typeface="+mn-lt"/>
        <a:ea typeface="+mn-ea"/>
        <a:cs typeface="+mn-cs"/>
      </a:defRPr>
    </a:lvl7pPr>
    <a:lvl8pPr marL="3200400" algn="l" rtl="0" latinLnBrk="0">
      <a:defRPr lang="es-ES" sz="1200" kern="1200">
        <a:solidFill>
          <a:schemeClr val="tx1"/>
        </a:solidFill>
        <a:latin typeface="+mn-lt"/>
        <a:ea typeface="+mn-ea"/>
        <a:cs typeface="+mn-cs"/>
      </a:defRPr>
    </a:lvl8pPr>
    <a:lvl9pPr marL="3657600" algn="l" rtl="0" latinLnBrk="0">
      <a:defRPr lang="es-ES"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s-ES"/>
          </a:p>
        </p:txBody>
      </p:sp>
      <p:sp>
        <p:nvSpPr>
          <p:cNvPr id="4" name="Rectangle 4"/>
          <p:cNvSpPr>
            <a:spLocks noGrp="1"/>
          </p:cNvSpPr>
          <p:nvPr>
            <p:ph type="sldNum" sz="quarter" idx="10"/>
          </p:nvPr>
        </p:nvSpPr>
        <p:spPr/>
        <p:txBody>
          <a:bodyPr/>
          <a:lstStyle>
            <a:extLst/>
          </a:lstStyle>
          <a:p>
            <a:fld id="{B3A019F3-8596-4028-9847-CBD3A185B07A}" type="slidenum">
              <a:rPr lang="es-ES" smtClean="0"/>
              <a:pPr/>
              <a:t>2</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s-ES"/>
          </a:p>
        </p:txBody>
      </p:sp>
      <p:sp>
        <p:nvSpPr>
          <p:cNvPr id="4" name="Rectangle 4"/>
          <p:cNvSpPr>
            <a:spLocks noGrp="1"/>
          </p:cNvSpPr>
          <p:nvPr>
            <p:ph type="sldNum" sz="quarter" idx="10"/>
          </p:nvPr>
        </p:nvSpPr>
        <p:spPr/>
        <p:txBody>
          <a:bodyPr/>
          <a:lstStyle>
            <a:extLst/>
          </a:lstStyle>
          <a:p>
            <a:fld id="{B3A019F3-8596-4028-9847-CBD3A185B07A}" type="slidenum">
              <a:rPr lang="es-ES" smtClean="0"/>
              <a:pPr/>
              <a:t>3</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s-ES"/>
          </a:p>
        </p:txBody>
      </p:sp>
      <p:sp>
        <p:nvSpPr>
          <p:cNvPr id="4" name="Rectangle 4"/>
          <p:cNvSpPr>
            <a:spLocks noGrp="1"/>
          </p:cNvSpPr>
          <p:nvPr>
            <p:ph type="sldNum" sz="quarter" idx="10"/>
          </p:nvPr>
        </p:nvSpPr>
        <p:spPr/>
        <p:txBody>
          <a:bodyPr/>
          <a:lstStyle>
            <a:extLst/>
          </a:lstStyle>
          <a:p>
            <a:fld id="{B3A019F3-8596-4028-9847-CBD3A185B07A}" type="slidenum">
              <a:rPr lang="es-ES" smtClean="0"/>
              <a:pPr/>
              <a:t>5</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s-ES"/>
          </a:p>
        </p:txBody>
      </p:sp>
      <p:sp>
        <p:nvSpPr>
          <p:cNvPr id="4" name="Rectangle 4"/>
          <p:cNvSpPr>
            <a:spLocks noGrp="1"/>
          </p:cNvSpPr>
          <p:nvPr>
            <p:ph type="sldNum" sz="quarter" idx="10"/>
          </p:nvPr>
        </p:nvSpPr>
        <p:spPr/>
        <p:txBody>
          <a:bodyPr/>
          <a:lstStyle>
            <a:extLst/>
          </a:lstStyle>
          <a:p>
            <a:fld id="{B3A019F3-8596-4028-9847-CBD3A185B07A}" type="slidenum">
              <a:rPr lang="es-ES" smtClean="0"/>
              <a:pPr/>
              <a:t>6</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B3A019F3-8596-4028-9847-CBD3A185B07A}" type="slidenum">
              <a:rPr lang="es-ES" smtClean="0"/>
              <a:pPr/>
              <a:t>28</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ítulo">
    <p:spTree>
      <p:nvGrpSpPr>
        <p:cNvPr id="1" name=""/>
        <p:cNvGrpSpPr/>
        <p:nvPr/>
      </p:nvGrpSpPr>
      <p:grpSpPr>
        <a:xfrm>
          <a:off x="0" y="0"/>
          <a:ext cx="0" cy="0"/>
          <a:chOff x="0" y="0"/>
          <a:chExt cx="0" cy="0"/>
        </a:xfrm>
      </p:grpSpPr>
      <p:sp>
        <p:nvSpPr>
          <p:cNvPr id="9" name="Rectangle 10"/>
          <p:cNvSpPr/>
          <p:nvPr userDrawn="1"/>
        </p:nvSpPr>
        <p:spPr>
          <a:xfrm>
            <a:off x="0" y="3505200"/>
            <a:ext cx="9144000" cy="1143000"/>
          </a:xfrm>
          <a:prstGeom prst="rect">
            <a:avLst/>
          </a:prstGeom>
          <a:solidFill>
            <a:schemeClr val="accent6">
              <a:shade val="75000"/>
            </a:schemeClr>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s-ES"/>
          </a:p>
        </p:txBody>
      </p:sp>
      <p:sp>
        <p:nvSpPr>
          <p:cNvPr id="2" name="Rectangle 2"/>
          <p:cNvSpPr>
            <a:spLocks noGrp="1"/>
          </p:cNvSpPr>
          <p:nvPr>
            <p:ph type="ctrTitle"/>
          </p:nvPr>
        </p:nvSpPr>
        <p:spPr>
          <a:xfrm>
            <a:off x="228600" y="4114800"/>
            <a:ext cx="7239000" cy="533400"/>
          </a:xfrm>
          <a:noFill/>
        </p:spPr>
        <p:txBody>
          <a:bodyPr vert="horz"/>
          <a:lstStyle>
            <a:lvl1pPr algn="l" eaLnBrk="1" latinLnBrk="0" hangingPunct="1">
              <a:defRPr kumimoji="0" lang="es-ES" sz="2000" b="0" cap="all" spc="150" baseline="0">
                <a:solidFill>
                  <a:schemeClr val="bg1"/>
                </a:solidFill>
              </a:defRPr>
            </a:lvl1pPr>
            <a:extLst/>
          </a:lstStyle>
          <a:p>
            <a:pPr eaLnBrk="1" latinLnBrk="0" hangingPunct="1"/>
            <a:r>
              <a:rPr lang="es-ES" smtClean="0"/>
              <a:t>Haga clic para modificar el estilo de título del patrón</a:t>
            </a:r>
            <a:endParaRPr/>
          </a:p>
        </p:txBody>
      </p:sp>
      <p:sp>
        <p:nvSpPr>
          <p:cNvPr id="3" name="Rectangle 3"/>
          <p:cNvSpPr>
            <a:spLocks noGrp="1"/>
          </p:cNvSpPr>
          <p:nvPr>
            <p:ph type="subTitle" idx="1" hasCustomPrompt="1"/>
          </p:nvPr>
        </p:nvSpPr>
        <p:spPr>
          <a:xfrm>
            <a:off x="228600" y="4706112"/>
            <a:ext cx="6934200" cy="228600"/>
          </a:xfrm>
          <a:solidFill>
            <a:schemeClr val="bg1"/>
          </a:solidFill>
        </p:spPr>
        <p:txBody>
          <a:bodyPr/>
          <a:lstStyle>
            <a:lvl1pPr marL="0" indent="0" algn="l" eaLnBrk="1" latinLnBrk="0" hangingPunct="1">
              <a:buNone/>
              <a:defRPr kumimoji="0" lang="es-ES" sz="1100" b="1">
                <a:solidFill>
                  <a:schemeClr val="accent4">
                    <a:shade val="50000"/>
                  </a:schemeClr>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r>
              <a:rPr kumimoji="0" lang="es-ES"/>
              <a:t>Haga clic para agregar información del autor</a:t>
            </a:r>
          </a:p>
        </p:txBody>
      </p:sp>
      <p:sp>
        <p:nvSpPr>
          <p:cNvPr id="15" name="Rectangle 15"/>
          <p:cNvSpPr>
            <a:spLocks noGrp="1"/>
          </p:cNvSpPr>
          <p:nvPr>
            <p:ph type="sldNum" sz="quarter" idx="11"/>
          </p:nvPr>
        </p:nvSpPr>
        <p:spPr>
          <a:xfrm>
            <a:off x="6477000" y="6477000"/>
            <a:ext cx="1021080" cy="304800"/>
          </a:xfrm>
        </p:spPr>
        <p:txBody>
          <a:bodyPr anchor="ctr"/>
          <a:lstStyle>
            <a:extLst/>
          </a:lstStyle>
          <a:p>
            <a:pPr algn="r"/>
            <a:fld id="{256D3EEF-DE4E-429D-8EC4-DDC531AFF587}" type="slidenum">
              <a:rPr kumimoji="0" lang="es-ES" sz="1000"/>
              <a:pPr algn="r"/>
              <a:t>‹Nº›</a:t>
            </a:fld>
            <a:endParaRPr kumimoji="0" lang="es-ES"/>
          </a:p>
        </p:txBody>
      </p:sp>
      <p:sp>
        <p:nvSpPr>
          <p:cNvPr id="16" name="Rectangle 16"/>
          <p:cNvSpPr>
            <a:spLocks noGrp="1"/>
          </p:cNvSpPr>
          <p:nvPr>
            <p:ph type="ftr" sz="quarter" idx="12"/>
          </p:nvPr>
        </p:nvSpPr>
        <p:spPr/>
        <p:txBody>
          <a:bodyPr/>
          <a:lstStyle>
            <a:extLst/>
          </a:lstStyle>
          <a:p>
            <a:endParaRPr kumimoji="0" lang="es-ES"/>
          </a:p>
        </p:txBody>
      </p:sp>
      <p:pic>
        <p:nvPicPr>
          <p:cNvPr id="30" name="ContosoLogo.jpg"/>
          <p:cNvPicPr>
            <a:picLocks noChangeAspect="1"/>
          </p:cNvPicPr>
          <p:nvPr/>
        </p:nvPicPr>
        <p:blipFill>
          <a:blip r:embed="rId2" cstate="print">
            <a:duotone>
              <a:schemeClr val="accent4"/>
              <a:srgbClr val="FFFFFF"/>
            </a:duotone>
          </a:blip>
          <a:stretch>
            <a:fillRect/>
          </a:stretch>
        </p:blipFill>
        <p:spPr>
          <a:xfrm>
            <a:off x="7696200" y="5791200"/>
            <a:ext cx="1371600" cy="1008126"/>
          </a:xfrm>
          <a:prstGeom prst="rect">
            <a:avLst/>
          </a:prstGeom>
          <a:noFill/>
          <a:ln>
            <a:noFill/>
          </a:ln>
        </p:spPr>
      </p:pic>
      <p:sp>
        <p:nvSpPr>
          <p:cNvPr id="8" name="Rectangle 10"/>
          <p:cNvSpPr/>
          <p:nvPr userDrawn="1"/>
        </p:nvSpPr>
        <p:spPr>
          <a:xfrm>
            <a:off x="0" y="0"/>
            <a:ext cx="9144000" cy="40386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s-ES"/>
          </a:p>
        </p:txBody>
      </p:sp>
      <p:sp>
        <p:nvSpPr>
          <p:cNvPr id="10" name="Date Placeholder 9"/>
          <p:cNvSpPr>
            <a:spLocks noGrp="1"/>
          </p:cNvSpPr>
          <p:nvPr>
            <p:ph type="dt" sz="half" idx="10"/>
          </p:nvPr>
        </p:nvSpPr>
        <p:spPr>
          <a:xfrm>
            <a:off x="228600" y="6477000"/>
            <a:ext cx="1600200" cy="304800"/>
          </a:xfrm>
        </p:spPr>
        <p:txBody>
          <a:bodyPr anchor="ctr"/>
          <a:lstStyle>
            <a:lvl1pPr algn="l" eaLnBrk="1" latinLnBrk="0" hangingPunct="1">
              <a:defRPr kumimoji="0" lang="es-ES">
                <a:solidFill>
                  <a:srgbClr val="A0A0A0"/>
                </a:solidFill>
              </a:defRPr>
            </a:lvl1pPr>
            <a:extLst/>
          </a:lstStyle>
          <a:p>
            <a:fld id="{5A8D346D-A53F-433C-9D37-45A337EA482C}" type="datetime1">
              <a:rPr/>
              <a:pPr/>
              <a:t>28/6/2006</a:t>
            </a:fld>
            <a:endParaRPr kumimoji="0" lang="es-ES"/>
          </a:p>
        </p:txBody>
      </p:sp>
      <p:sp>
        <p:nvSpPr>
          <p:cNvPr id="12" name="Rectangle 11"/>
          <p:cNvSpPr/>
          <p:nvPr userDrawn="1"/>
        </p:nvSpPr>
        <p:spPr>
          <a:xfrm>
            <a:off x="0" y="4645880"/>
            <a:ext cx="9144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s-ES"/>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1 arriba y 2 abajo">
    <p:spTree>
      <p:nvGrpSpPr>
        <p:cNvPr id="1" name=""/>
        <p:cNvGrpSpPr/>
        <p:nvPr/>
      </p:nvGrpSpPr>
      <p:grpSpPr>
        <a:xfrm>
          <a:off x="0" y="0"/>
          <a:ext cx="0" cy="0"/>
          <a:chOff x="0" y="0"/>
          <a:chExt cx="0" cy="0"/>
        </a:xfrm>
      </p:grpSpPr>
      <p:sp>
        <p:nvSpPr>
          <p:cNvPr id="28" name="Rectangle 2"/>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13"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15" name="Rectangle 11"/>
          <p:cNvSpPr>
            <a:spLocks noGrp="1"/>
          </p:cNvSpPr>
          <p:nvPr>
            <p:ph sz="quarter" idx="15"/>
          </p:nvPr>
        </p:nvSpPr>
        <p:spPr>
          <a:xfrm>
            <a:off x="301752" y="609600"/>
            <a:ext cx="8074152" cy="2706624"/>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7"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18" name="Rectangle 11"/>
          <p:cNvSpPr>
            <a:spLocks noGrp="1"/>
          </p:cNvSpPr>
          <p:nvPr>
            <p:ph sz="quarter" idx="17"/>
          </p:nvPr>
        </p:nvSpPr>
        <p:spPr>
          <a:xfrm>
            <a:off x="301752" y="3547872"/>
            <a:ext cx="3965448" cy="2706624"/>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21" name="Rectangle 8"/>
          <p:cNvSpPr>
            <a:spLocks noGrp="1"/>
          </p:cNvSpPr>
          <p:nvPr>
            <p:ph type="body" sz="quarter" idx="20" hasCustomPrompt="1"/>
          </p:nvPr>
        </p:nvSpPr>
        <p:spPr>
          <a:xfrm>
            <a:off x="4416552" y="3319272"/>
            <a:ext cx="3965448"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23" name="Rectangle 11"/>
          <p:cNvSpPr>
            <a:spLocks noGrp="1"/>
          </p:cNvSpPr>
          <p:nvPr>
            <p:ph sz="quarter" idx="21"/>
          </p:nvPr>
        </p:nvSpPr>
        <p:spPr>
          <a:xfrm>
            <a:off x="4416552" y="3547872"/>
            <a:ext cx="3965448" cy="2706624"/>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9" name="Rectangle 19"/>
          <p:cNvSpPr>
            <a:spLocks noGrp="1"/>
          </p:cNvSpPr>
          <p:nvPr>
            <p:ph type="dt" sz="half" idx="22"/>
          </p:nvPr>
        </p:nvSpPr>
        <p:spPr/>
        <p:txBody>
          <a:bodyPr/>
          <a:lstStyle>
            <a:extLst/>
          </a:lstStyle>
          <a:p>
            <a:pPr algn="r"/>
            <a:fld id="{FEC9D3F2-7140-49B9-866C-D21246A5836E}" type="datetime1">
              <a:rPr/>
              <a:pPr algn="r"/>
              <a:t>28/6/2006</a:t>
            </a:fld>
            <a:endParaRPr kumimoji="0" lang="es-ES"/>
          </a:p>
        </p:txBody>
      </p:sp>
      <p:sp>
        <p:nvSpPr>
          <p:cNvPr id="20" name="Rectangle 20"/>
          <p:cNvSpPr>
            <a:spLocks noGrp="1"/>
          </p:cNvSpPr>
          <p:nvPr>
            <p:ph type="sldNum" sz="quarter" idx="23"/>
          </p:nvPr>
        </p:nvSpPr>
        <p:spPr/>
        <p:txBody>
          <a:bodyPr/>
          <a:lstStyle>
            <a:extLst/>
          </a:lstStyle>
          <a:p>
            <a:pPr algn="r"/>
            <a:fld id="{256D3EEF-DE4E-429D-8EC4-DDC531AFF587}" type="slidenum">
              <a:rPr kumimoji="0" lang="es-ES" sz="1000"/>
              <a:pPr algn="r"/>
              <a:t>‹Nº›</a:t>
            </a:fld>
            <a:endParaRPr kumimoji="0" lang="es-ES"/>
          </a:p>
        </p:txBody>
      </p:sp>
      <p:sp>
        <p:nvSpPr>
          <p:cNvPr id="22" name="Rectangle 22"/>
          <p:cNvSpPr>
            <a:spLocks noGrp="1"/>
          </p:cNvSpPr>
          <p:nvPr>
            <p:ph type="ftr" sz="quarter" idx="24"/>
          </p:nvPr>
        </p:nvSpPr>
        <p:spPr/>
        <p:txBody>
          <a:bodyPr/>
          <a:lstStyle>
            <a:extLst/>
          </a:lstStyle>
          <a:p>
            <a:endParaRPr kumimoji="0" lang="es-ES"/>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p:spTree>
      <p:nvGrpSpPr>
        <p:cNvPr id="1" name=""/>
        <p:cNvGrpSpPr/>
        <p:nvPr/>
      </p:nvGrpSpPr>
      <p:grpSpPr>
        <a:xfrm>
          <a:off x="0" y="0"/>
          <a:ext cx="0" cy="0"/>
          <a:chOff x="0" y="0"/>
          <a:chExt cx="0" cy="0"/>
        </a:xfrm>
      </p:grpSpPr>
      <p:sp>
        <p:nvSpPr>
          <p:cNvPr id="19" name="Rectangle 2"/>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16"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17" name="Rectangle 11"/>
          <p:cNvSpPr>
            <a:spLocks noGrp="1"/>
          </p:cNvSpPr>
          <p:nvPr>
            <p:ph sz="quarter" idx="15"/>
          </p:nvPr>
        </p:nvSpPr>
        <p:spPr>
          <a:xfrm>
            <a:off x="304800" y="609600"/>
            <a:ext cx="3962400" cy="2706624"/>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8"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20" name="Rectangle 11"/>
          <p:cNvSpPr>
            <a:spLocks noGrp="1"/>
          </p:cNvSpPr>
          <p:nvPr>
            <p:ph sz="quarter" idx="17"/>
          </p:nvPr>
        </p:nvSpPr>
        <p:spPr>
          <a:xfrm>
            <a:off x="301752" y="3547872"/>
            <a:ext cx="3965448" cy="2706624"/>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21" name="Rectangle 8"/>
          <p:cNvSpPr>
            <a:spLocks noGrp="1"/>
          </p:cNvSpPr>
          <p:nvPr>
            <p:ph type="body" sz="quarter" idx="18" hasCustomPrompt="1"/>
          </p:nvPr>
        </p:nvSpPr>
        <p:spPr>
          <a:xfrm>
            <a:off x="4419600" y="381000"/>
            <a:ext cx="39624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24" name="Rectangle 11"/>
          <p:cNvSpPr>
            <a:spLocks noGrp="1"/>
          </p:cNvSpPr>
          <p:nvPr>
            <p:ph sz="quarter" idx="19"/>
          </p:nvPr>
        </p:nvSpPr>
        <p:spPr>
          <a:xfrm>
            <a:off x="4419600" y="609600"/>
            <a:ext cx="3962400" cy="2706624"/>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25" name="Rectangle 8"/>
          <p:cNvSpPr>
            <a:spLocks noGrp="1"/>
          </p:cNvSpPr>
          <p:nvPr>
            <p:ph type="body" sz="quarter" idx="20" hasCustomPrompt="1"/>
          </p:nvPr>
        </p:nvSpPr>
        <p:spPr>
          <a:xfrm>
            <a:off x="4416552" y="3319272"/>
            <a:ext cx="3965448"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26" name="Rectangle 11"/>
          <p:cNvSpPr>
            <a:spLocks noGrp="1"/>
          </p:cNvSpPr>
          <p:nvPr>
            <p:ph sz="quarter" idx="21"/>
          </p:nvPr>
        </p:nvSpPr>
        <p:spPr>
          <a:xfrm>
            <a:off x="4416552" y="3547872"/>
            <a:ext cx="3965448" cy="2706624"/>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23" name="Rectangle 23"/>
          <p:cNvSpPr>
            <a:spLocks noGrp="1"/>
          </p:cNvSpPr>
          <p:nvPr>
            <p:ph type="dt" sz="half" idx="22"/>
          </p:nvPr>
        </p:nvSpPr>
        <p:spPr/>
        <p:txBody>
          <a:bodyPr/>
          <a:lstStyle>
            <a:extLst/>
          </a:lstStyle>
          <a:p>
            <a:pPr algn="r"/>
            <a:fld id="{CBEC585F-C108-48D6-9331-6628A0FBB73B}" type="datetime1">
              <a:rPr/>
              <a:pPr algn="r"/>
              <a:t>28/6/2006</a:t>
            </a:fld>
            <a:endParaRPr kumimoji="0" lang="es-ES"/>
          </a:p>
        </p:txBody>
      </p:sp>
      <p:sp>
        <p:nvSpPr>
          <p:cNvPr id="27" name="Rectangle 27"/>
          <p:cNvSpPr>
            <a:spLocks noGrp="1"/>
          </p:cNvSpPr>
          <p:nvPr>
            <p:ph type="sldNum" sz="quarter" idx="23"/>
          </p:nvPr>
        </p:nvSpPr>
        <p:spPr/>
        <p:txBody>
          <a:bodyPr/>
          <a:lstStyle>
            <a:extLst/>
          </a:lstStyle>
          <a:p>
            <a:pPr algn="r"/>
            <a:fld id="{256D3EEF-DE4E-429D-8EC4-DDC531AFF587}" type="slidenum">
              <a:rPr kumimoji="0" lang="es-ES" sz="1000"/>
              <a:pPr algn="r"/>
              <a:t>‹Nº›</a:t>
            </a:fld>
            <a:endParaRPr kumimoji="0" lang="es-ES"/>
          </a:p>
        </p:txBody>
      </p:sp>
      <p:sp>
        <p:nvSpPr>
          <p:cNvPr id="28" name="Rectangle 28"/>
          <p:cNvSpPr>
            <a:spLocks noGrp="1"/>
          </p:cNvSpPr>
          <p:nvPr>
            <p:ph type="ftr" sz="quarter" idx="24"/>
          </p:nvPr>
        </p:nvSpPr>
        <p:spPr/>
        <p:txBody>
          <a:bodyPr/>
          <a:lstStyle>
            <a:extLst/>
          </a:lstStyle>
          <a:p>
            <a:endParaRPr kumimoji="0" lang="es-ES"/>
          </a:p>
        </p:txBody>
      </p:sp>
    </p:spTree>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1 a la izquierda y 3 a la derecha">
    <p:spTree>
      <p:nvGrpSpPr>
        <p:cNvPr id="1" name=""/>
        <p:cNvGrpSpPr/>
        <p:nvPr/>
      </p:nvGrpSpPr>
      <p:grpSpPr>
        <a:xfrm>
          <a:off x="0" y="0"/>
          <a:ext cx="0" cy="0"/>
          <a:chOff x="0" y="0"/>
          <a:chExt cx="0" cy="0"/>
        </a:xfrm>
      </p:grpSpPr>
      <p:sp>
        <p:nvSpPr>
          <p:cNvPr id="4" name="Rectangle 2"/>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10" name="Rectangle 8"/>
          <p:cNvSpPr>
            <a:spLocks noGrp="1"/>
          </p:cNvSpPr>
          <p:nvPr>
            <p:ph type="body" sz="quarter" idx="14" hasCustomPrompt="1"/>
          </p:nvPr>
        </p:nvSpPr>
        <p:spPr>
          <a:xfrm>
            <a:off x="4419600" y="381000"/>
            <a:ext cx="39624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8" name="Rectangle 11"/>
          <p:cNvSpPr>
            <a:spLocks noGrp="1"/>
          </p:cNvSpPr>
          <p:nvPr>
            <p:ph sz="quarter" idx="16"/>
          </p:nvPr>
        </p:nvSpPr>
        <p:spPr>
          <a:xfrm>
            <a:off x="4419600" y="609600"/>
            <a:ext cx="3962400" cy="1728216"/>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9"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20" name="Rectangle 11"/>
          <p:cNvSpPr>
            <a:spLocks noGrp="1"/>
          </p:cNvSpPr>
          <p:nvPr>
            <p:ph sz="quarter" idx="15"/>
          </p:nvPr>
        </p:nvSpPr>
        <p:spPr>
          <a:xfrm>
            <a:off x="304800" y="609600"/>
            <a:ext cx="3962400" cy="5638800"/>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2" name="Rectangle 8"/>
          <p:cNvSpPr>
            <a:spLocks noGrp="1"/>
          </p:cNvSpPr>
          <p:nvPr>
            <p:ph type="body" sz="quarter" idx="17" hasCustomPrompt="1"/>
          </p:nvPr>
        </p:nvSpPr>
        <p:spPr>
          <a:xfrm>
            <a:off x="4416552" y="2340864"/>
            <a:ext cx="39624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13" name="Rectangle 11"/>
          <p:cNvSpPr>
            <a:spLocks noGrp="1"/>
          </p:cNvSpPr>
          <p:nvPr>
            <p:ph sz="quarter" idx="18"/>
          </p:nvPr>
        </p:nvSpPr>
        <p:spPr>
          <a:xfrm>
            <a:off x="4416552" y="2569464"/>
            <a:ext cx="3962400" cy="1728216"/>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4" name="Rectangle 8"/>
          <p:cNvSpPr>
            <a:spLocks noGrp="1"/>
          </p:cNvSpPr>
          <p:nvPr>
            <p:ph type="body" sz="quarter" idx="19" hasCustomPrompt="1"/>
          </p:nvPr>
        </p:nvSpPr>
        <p:spPr>
          <a:xfrm>
            <a:off x="4419600" y="4291584"/>
            <a:ext cx="39624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15" name="Rectangle 11"/>
          <p:cNvSpPr>
            <a:spLocks noGrp="1"/>
          </p:cNvSpPr>
          <p:nvPr>
            <p:ph sz="quarter" idx="20"/>
          </p:nvPr>
        </p:nvSpPr>
        <p:spPr>
          <a:xfrm>
            <a:off x="4419600" y="4520184"/>
            <a:ext cx="3962400" cy="1728216"/>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7" name="Rectangle 17"/>
          <p:cNvSpPr>
            <a:spLocks noGrp="1"/>
          </p:cNvSpPr>
          <p:nvPr>
            <p:ph type="dt" sz="half" idx="21"/>
          </p:nvPr>
        </p:nvSpPr>
        <p:spPr/>
        <p:txBody>
          <a:bodyPr/>
          <a:lstStyle>
            <a:extLst/>
          </a:lstStyle>
          <a:p>
            <a:pPr algn="r"/>
            <a:fld id="{7293A964-5F5E-47DC-ABD9-08A6A9FFD04F}" type="datetime1">
              <a:rPr/>
              <a:pPr algn="r"/>
              <a:t>28/6/2006</a:t>
            </a:fld>
            <a:endParaRPr kumimoji="0" lang="es-ES"/>
          </a:p>
        </p:txBody>
      </p:sp>
      <p:sp>
        <p:nvSpPr>
          <p:cNvPr id="18" name="Rectangle 18"/>
          <p:cNvSpPr>
            <a:spLocks noGrp="1"/>
          </p:cNvSpPr>
          <p:nvPr>
            <p:ph type="sldNum" sz="quarter" idx="22"/>
          </p:nvPr>
        </p:nvSpPr>
        <p:spPr/>
        <p:txBody>
          <a:bodyPr/>
          <a:lstStyle>
            <a:extLst/>
          </a:lstStyle>
          <a:p>
            <a:pPr algn="r"/>
            <a:fld id="{256D3EEF-DE4E-429D-8EC4-DDC531AFF587}" type="slidenum">
              <a:rPr kumimoji="0" lang="es-ES" sz="1000"/>
              <a:pPr algn="r"/>
              <a:t>‹Nº›</a:t>
            </a:fld>
            <a:endParaRPr kumimoji="0" lang="es-ES"/>
          </a:p>
        </p:txBody>
      </p:sp>
      <p:sp>
        <p:nvSpPr>
          <p:cNvPr id="21" name="Rectangle 21"/>
          <p:cNvSpPr>
            <a:spLocks noGrp="1"/>
          </p:cNvSpPr>
          <p:nvPr>
            <p:ph type="ftr" sz="quarter" idx="23"/>
          </p:nvPr>
        </p:nvSpPr>
        <p:spPr/>
        <p:txBody>
          <a:bodyPr/>
          <a:lstStyle>
            <a:extLst/>
          </a:lstStyle>
          <a:p>
            <a:endParaRPr kumimoji="0" lang="es-ES"/>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 3 a la izquierda y 1 a la derecha">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18" name="Rectangle 8"/>
          <p:cNvSpPr>
            <a:spLocks noGrp="1"/>
          </p:cNvSpPr>
          <p:nvPr>
            <p:ph type="body" sz="quarter" idx="13" hasCustomPrompt="1"/>
          </p:nvPr>
        </p:nvSpPr>
        <p:spPr>
          <a:xfrm>
            <a:off x="4416552" y="381000"/>
            <a:ext cx="3965448"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21" name="Rectangle 11"/>
          <p:cNvSpPr>
            <a:spLocks noGrp="1"/>
          </p:cNvSpPr>
          <p:nvPr>
            <p:ph sz="quarter" idx="15"/>
          </p:nvPr>
        </p:nvSpPr>
        <p:spPr>
          <a:xfrm>
            <a:off x="4416552" y="609600"/>
            <a:ext cx="3962400" cy="5638800"/>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9" name="Rectangle 8"/>
          <p:cNvSpPr>
            <a:spLocks noGrp="1"/>
          </p:cNvSpPr>
          <p:nvPr>
            <p:ph type="body" sz="quarter" idx="14" hasCustomPrompt="1"/>
          </p:nvPr>
        </p:nvSpPr>
        <p:spPr>
          <a:xfrm>
            <a:off x="304800" y="381000"/>
            <a:ext cx="39624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10" name="Rectangle 11"/>
          <p:cNvSpPr>
            <a:spLocks noGrp="1"/>
          </p:cNvSpPr>
          <p:nvPr>
            <p:ph sz="quarter" idx="16"/>
          </p:nvPr>
        </p:nvSpPr>
        <p:spPr>
          <a:xfrm>
            <a:off x="304800" y="609600"/>
            <a:ext cx="3962400" cy="1728216"/>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3" name="Rectangle 8"/>
          <p:cNvSpPr>
            <a:spLocks noGrp="1"/>
          </p:cNvSpPr>
          <p:nvPr>
            <p:ph type="body" sz="quarter" idx="17" hasCustomPrompt="1"/>
          </p:nvPr>
        </p:nvSpPr>
        <p:spPr>
          <a:xfrm>
            <a:off x="301752" y="2340864"/>
            <a:ext cx="39624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14" name="Rectangle 11"/>
          <p:cNvSpPr>
            <a:spLocks noGrp="1"/>
          </p:cNvSpPr>
          <p:nvPr>
            <p:ph sz="quarter" idx="18"/>
          </p:nvPr>
        </p:nvSpPr>
        <p:spPr>
          <a:xfrm>
            <a:off x="301752" y="2569464"/>
            <a:ext cx="3962400" cy="1728216"/>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5" name="Rectangle 8"/>
          <p:cNvSpPr>
            <a:spLocks noGrp="1"/>
          </p:cNvSpPr>
          <p:nvPr>
            <p:ph type="body" sz="quarter" idx="19" hasCustomPrompt="1"/>
          </p:nvPr>
        </p:nvSpPr>
        <p:spPr>
          <a:xfrm>
            <a:off x="304800" y="4291584"/>
            <a:ext cx="39624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16" name="Rectangle 11"/>
          <p:cNvSpPr>
            <a:spLocks noGrp="1"/>
          </p:cNvSpPr>
          <p:nvPr>
            <p:ph sz="quarter" idx="20"/>
          </p:nvPr>
        </p:nvSpPr>
        <p:spPr>
          <a:xfrm>
            <a:off x="304800" y="4520184"/>
            <a:ext cx="3962400" cy="1728216"/>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7" name="Rectangle 17"/>
          <p:cNvSpPr>
            <a:spLocks noGrp="1"/>
          </p:cNvSpPr>
          <p:nvPr>
            <p:ph type="dt" sz="half" idx="21"/>
          </p:nvPr>
        </p:nvSpPr>
        <p:spPr/>
        <p:txBody>
          <a:bodyPr/>
          <a:lstStyle>
            <a:extLst/>
          </a:lstStyle>
          <a:p>
            <a:pPr algn="r"/>
            <a:fld id="{968C9C2A-D3B8-4543-8A47-F59C20C16D9A}" type="datetime1">
              <a:rPr/>
              <a:pPr algn="r"/>
              <a:t>28/6/2006</a:t>
            </a:fld>
            <a:endParaRPr kumimoji="0" lang="es-ES"/>
          </a:p>
        </p:txBody>
      </p:sp>
      <p:sp>
        <p:nvSpPr>
          <p:cNvPr id="19" name="Rectangle 19"/>
          <p:cNvSpPr>
            <a:spLocks noGrp="1"/>
          </p:cNvSpPr>
          <p:nvPr>
            <p:ph type="sldNum" sz="quarter" idx="22"/>
          </p:nvPr>
        </p:nvSpPr>
        <p:spPr/>
        <p:txBody>
          <a:bodyPr/>
          <a:lstStyle>
            <a:extLst/>
          </a:lstStyle>
          <a:p>
            <a:pPr algn="r"/>
            <a:fld id="{256D3EEF-DE4E-429D-8EC4-DDC531AFF587}" type="slidenum">
              <a:rPr kumimoji="0" lang="es-ES" sz="1000"/>
              <a:pPr algn="r"/>
              <a:t>‹Nº›</a:t>
            </a:fld>
            <a:endParaRPr kumimoji="0" lang="es-ES"/>
          </a:p>
        </p:txBody>
      </p:sp>
      <p:sp>
        <p:nvSpPr>
          <p:cNvPr id="20" name="Rectangle 20"/>
          <p:cNvSpPr>
            <a:spLocks noGrp="1"/>
          </p:cNvSpPr>
          <p:nvPr>
            <p:ph type="ftr" sz="quarter" idx="23"/>
          </p:nvPr>
        </p:nvSpPr>
        <p:spPr/>
        <p:txBody>
          <a:bodyPr/>
          <a:lstStyle>
            <a:extLst/>
          </a:lstStyle>
          <a:p>
            <a:endParaRPr kumimoji="0" lang="es-ES"/>
          </a:p>
        </p:txBody>
      </p:sp>
    </p:spTree>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 dos a la izquierda y 3 a la derecha">
    <p:spTree>
      <p:nvGrpSpPr>
        <p:cNvPr id="1" name=""/>
        <p:cNvGrpSpPr/>
        <p:nvPr/>
      </p:nvGrpSpPr>
      <p:grpSpPr>
        <a:xfrm>
          <a:off x="0" y="0"/>
          <a:ext cx="0" cy="0"/>
          <a:chOff x="0" y="0"/>
          <a:chExt cx="0" cy="0"/>
        </a:xfrm>
      </p:grpSpPr>
      <p:sp>
        <p:nvSpPr>
          <p:cNvPr id="20" name="Rectangle 2"/>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23"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24" name="Rectangle 11"/>
          <p:cNvSpPr>
            <a:spLocks noGrp="1"/>
          </p:cNvSpPr>
          <p:nvPr>
            <p:ph sz="quarter" idx="15"/>
          </p:nvPr>
        </p:nvSpPr>
        <p:spPr>
          <a:xfrm>
            <a:off x="304800" y="609600"/>
            <a:ext cx="3962400" cy="2706624"/>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25"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26" name="Rectangle 11"/>
          <p:cNvSpPr>
            <a:spLocks noGrp="1"/>
          </p:cNvSpPr>
          <p:nvPr>
            <p:ph sz="quarter" idx="17"/>
          </p:nvPr>
        </p:nvSpPr>
        <p:spPr>
          <a:xfrm>
            <a:off x="301752" y="3547872"/>
            <a:ext cx="3965448" cy="2706624"/>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28" name="Rectangle 8"/>
          <p:cNvSpPr>
            <a:spLocks noGrp="1"/>
          </p:cNvSpPr>
          <p:nvPr>
            <p:ph type="body" sz="quarter" idx="14" hasCustomPrompt="1"/>
          </p:nvPr>
        </p:nvSpPr>
        <p:spPr>
          <a:xfrm>
            <a:off x="4419600" y="381000"/>
            <a:ext cx="39624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29" name="Rectangle 11"/>
          <p:cNvSpPr>
            <a:spLocks noGrp="1"/>
          </p:cNvSpPr>
          <p:nvPr>
            <p:ph sz="quarter" idx="18"/>
          </p:nvPr>
        </p:nvSpPr>
        <p:spPr>
          <a:xfrm>
            <a:off x="4419600" y="609600"/>
            <a:ext cx="3962400" cy="1728216"/>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31" name="Rectangle 8"/>
          <p:cNvSpPr>
            <a:spLocks noGrp="1"/>
          </p:cNvSpPr>
          <p:nvPr>
            <p:ph type="body" sz="quarter" idx="19" hasCustomPrompt="1"/>
          </p:nvPr>
        </p:nvSpPr>
        <p:spPr>
          <a:xfrm>
            <a:off x="4416552" y="2340864"/>
            <a:ext cx="39624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32" name="Rectangle 11"/>
          <p:cNvSpPr>
            <a:spLocks noGrp="1"/>
          </p:cNvSpPr>
          <p:nvPr>
            <p:ph sz="quarter" idx="20"/>
          </p:nvPr>
        </p:nvSpPr>
        <p:spPr>
          <a:xfrm>
            <a:off x="4416552" y="2569464"/>
            <a:ext cx="3962400" cy="1728216"/>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33" name="Rectangle 8"/>
          <p:cNvSpPr>
            <a:spLocks noGrp="1"/>
          </p:cNvSpPr>
          <p:nvPr>
            <p:ph type="body" sz="quarter" idx="21" hasCustomPrompt="1"/>
          </p:nvPr>
        </p:nvSpPr>
        <p:spPr>
          <a:xfrm>
            <a:off x="4419600" y="4291584"/>
            <a:ext cx="39624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34" name="Rectangle 11"/>
          <p:cNvSpPr>
            <a:spLocks noGrp="1"/>
          </p:cNvSpPr>
          <p:nvPr>
            <p:ph sz="quarter" idx="22"/>
          </p:nvPr>
        </p:nvSpPr>
        <p:spPr>
          <a:xfrm>
            <a:off x="4419600" y="4520184"/>
            <a:ext cx="3962400" cy="1728216"/>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6" name="Rectangle 16"/>
          <p:cNvSpPr>
            <a:spLocks noGrp="1"/>
          </p:cNvSpPr>
          <p:nvPr>
            <p:ph type="dt" sz="half" idx="23"/>
          </p:nvPr>
        </p:nvSpPr>
        <p:spPr/>
        <p:txBody>
          <a:bodyPr/>
          <a:lstStyle>
            <a:extLst/>
          </a:lstStyle>
          <a:p>
            <a:pPr algn="r"/>
            <a:fld id="{29ED4C97-3C5D-482A-99AD-AD992C3024DE}" type="datetime1">
              <a:rPr/>
              <a:pPr algn="r"/>
              <a:t>28/6/2006</a:t>
            </a:fld>
            <a:endParaRPr kumimoji="0" lang="es-ES"/>
          </a:p>
        </p:txBody>
      </p:sp>
      <p:sp>
        <p:nvSpPr>
          <p:cNvPr id="17" name="Rectangle 17"/>
          <p:cNvSpPr>
            <a:spLocks noGrp="1"/>
          </p:cNvSpPr>
          <p:nvPr>
            <p:ph type="sldNum" sz="quarter" idx="24"/>
          </p:nvPr>
        </p:nvSpPr>
        <p:spPr/>
        <p:txBody>
          <a:bodyPr/>
          <a:lstStyle>
            <a:extLst/>
          </a:lstStyle>
          <a:p>
            <a:pPr algn="r"/>
            <a:fld id="{256D3EEF-DE4E-429D-8EC4-DDC531AFF587}" type="slidenum">
              <a:rPr kumimoji="0" lang="es-ES" sz="1000"/>
              <a:pPr algn="r"/>
              <a:t>‹Nº›</a:t>
            </a:fld>
            <a:endParaRPr kumimoji="0" lang="es-ES"/>
          </a:p>
        </p:txBody>
      </p:sp>
      <p:sp>
        <p:nvSpPr>
          <p:cNvPr id="18" name="Rectangle 18"/>
          <p:cNvSpPr>
            <a:spLocks noGrp="1"/>
          </p:cNvSpPr>
          <p:nvPr>
            <p:ph type="ftr" sz="quarter" idx="25"/>
          </p:nvPr>
        </p:nvSpPr>
        <p:spPr/>
        <p:txBody>
          <a:bodyPr/>
          <a:lstStyle>
            <a:extLst/>
          </a:lstStyle>
          <a:p>
            <a:endParaRPr kumimoji="0" lang="es-ES"/>
          </a:p>
        </p:txBody>
      </p:sp>
    </p:spTree>
  </p:cSld>
  <p:clrMapOvr>
    <a:masterClrMapping/>
  </p:clrMapOvr>
  <p:transition spd="med">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 3 a la izquierda y 2 a la derecha">
    <p:spTree>
      <p:nvGrpSpPr>
        <p:cNvPr id="1" name=""/>
        <p:cNvGrpSpPr/>
        <p:nvPr/>
      </p:nvGrpSpPr>
      <p:grpSpPr>
        <a:xfrm>
          <a:off x="0" y="0"/>
          <a:ext cx="0" cy="0"/>
          <a:chOff x="0" y="0"/>
          <a:chExt cx="0" cy="0"/>
        </a:xfrm>
      </p:grpSpPr>
      <p:sp>
        <p:nvSpPr>
          <p:cNvPr id="5" name="Rectangle 2"/>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21" name="Rectangle 8"/>
          <p:cNvSpPr>
            <a:spLocks noGrp="1"/>
          </p:cNvSpPr>
          <p:nvPr>
            <p:ph type="body" sz="quarter" idx="14" hasCustomPrompt="1"/>
          </p:nvPr>
        </p:nvSpPr>
        <p:spPr>
          <a:xfrm>
            <a:off x="307848" y="381000"/>
            <a:ext cx="39624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22" name="Rectangle 11"/>
          <p:cNvSpPr>
            <a:spLocks noGrp="1"/>
          </p:cNvSpPr>
          <p:nvPr>
            <p:ph sz="quarter" idx="16"/>
          </p:nvPr>
        </p:nvSpPr>
        <p:spPr>
          <a:xfrm>
            <a:off x="307848" y="609600"/>
            <a:ext cx="3962400" cy="1728216"/>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25" name="Rectangle 8"/>
          <p:cNvSpPr>
            <a:spLocks noGrp="1"/>
          </p:cNvSpPr>
          <p:nvPr>
            <p:ph type="body" sz="quarter" idx="17" hasCustomPrompt="1"/>
          </p:nvPr>
        </p:nvSpPr>
        <p:spPr>
          <a:xfrm>
            <a:off x="304800" y="2340864"/>
            <a:ext cx="39624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26" name="Rectangle 11"/>
          <p:cNvSpPr>
            <a:spLocks noGrp="1"/>
          </p:cNvSpPr>
          <p:nvPr>
            <p:ph sz="quarter" idx="18"/>
          </p:nvPr>
        </p:nvSpPr>
        <p:spPr>
          <a:xfrm>
            <a:off x="304800" y="2569464"/>
            <a:ext cx="3962400" cy="1728216"/>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27" name="Rectangle 8"/>
          <p:cNvSpPr>
            <a:spLocks noGrp="1"/>
          </p:cNvSpPr>
          <p:nvPr>
            <p:ph type="body" sz="quarter" idx="19" hasCustomPrompt="1"/>
          </p:nvPr>
        </p:nvSpPr>
        <p:spPr>
          <a:xfrm>
            <a:off x="307848" y="4291584"/>
            <a:ext cx="39624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28" name="Rectangle 11"/>
          <p:cNvSpPr>
            <a:spLocks noGrp="1"/>
          </p:cNvSpPr>
          <p:nvPr>
            <p:ph sz="quarter" idx="20"/>
          </p:nvPr>
        </p:nvSpPr>
        <p:spPr>
          <a:xfrm>
            <a:off x="307848" y="4520184"/>
            <a:ext cx="3962400" cy="1728216"/>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2" name="Rectangle 8"/>
          <p:cNvSpPr>
            <a:spLocks noGrp="1"/>
          </p:cNvSpPr>
          <p:nvPr>
            <p:ph type="body" sz="quarter" idx="21" hasCustomPrompt="1"/>
          </p:nvPr>
        </p:nvSpPr>
        <p:spPr>
          <a:xfrm>
            <a:off x="4419600" y="381000"/>
            <a:ext cx="39624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13" name="Rectangle 11"/>
          <p:cNvSpPr>
            <a:spLocks noGrp="1"/>
          </p:cNvSpPr>
          <p:nvPr>
            <p:ph sz="quarter" idx="22"/>
          </p:nvPr>
        </p:nvSpPr>
        <p:spPr>
          <a:xfrm>
            <a:off x="4419600" y="609600"/>
            <a:ext cx="3962400" cy="2706624"/>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5" name="Rectangle 8"/>
          <p:cNvSpPr>
            <a:spLocks noGrp="1"/>
          </p:cNvSpPr>
          <p:nvPr>
            <p:ph type="body" sz="quarter" idx="23" hasCustomPrompt="1"/>
          </p:nvPr>
        </p:nvSpPr>
        <p:spPr>
          <a:xfrm>
            <a:off x="4416552" y="3319272"/>
            <a:ext cx="3965448"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16" name="Rectangle 11"/>
          <p:cNvSpPr>
            <a:spLocks noGrp="1"/>
          </p:cNvSpPr>
          <p:nvPr>
            <p:ph sz="quarter" idx="24"/>
          </p:nvPr>
        </p:nvSpPr>
        <p:spPr>
          <a:xfrm>
            <a:off x="4416552" y="3547872"/>
            <a:ext cx="3965448" cy="2706624"/>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7" name="Rectangle 17"/>
          <p:cNvSpPr>
            <a:spLocks noGrp="1"/>
          </p:cNvSpPr>
          <p:nvPr>
            <p:ph type="dt" sz="half" idx="25"/>
          </p:nvPr>
        </p:nvSpPr>
        <p:spPr/>
        <p:txBody>
          <a:bodyPr/>
          <a:lstStyle>
            <a:extLst/>
          </a:lstStyle>
          <a:p>
            <a:pPr algn="r"/>
            <a:fld id="{3EF8FEE9-63ED-4C1B-8C25-9B47C2DA1E72}" type="datetime1">
              <a:rPr/>
              <a:pPr algn="r"/>
              <a:t>28/6/2006</a:t>
            </a:fld>
            <a:endParaRPr kumimoji="0" lang="es-ES"/>
          </a:p>
        </p:txBody>
      </p:sp>
      <p:sp>
        <p:nvSpPr>
          <p:cNvPr id="18" name="Rectangle 18"/>
          <p:cNvSpPr>
            <a:spLocks noGrp="1"/>
          </p:cNvSpPr>
          <p:nvPr>
            <p:ph type="sldNum" sz="quarter" idx="26"/>
          </p:nvPr>
        </p:nvSpPr>
        <p:spPr/>
        <p:txBody>
          <a:bodyPr/>
          <a:lstStyle>
            <a:extLst/>
          </a:lstStyle>
          <a:p>
            <a:pPr algn="r"/>
            <a:fld id="{256D3EEF-DE4E-429D-8EC4-DDC531AFF587}" type="slidenum">
              <a:rPr kumimoji="0" lang="es-ES" sz="1000"/>
              <a:pPr algn="r"/>
              <a:t>‹Nº›</a:t>
            </a:fld>
            <a:endParaRPr kumimoji="0" lang="es-ES"/>
          </a:p>
        </p:txBody>
      </p:sp>
      <p:sp>
        <p:nvSpPr>
          <p:cNvPr id="23" name="Rectangle 23"/>
          <p:cNvSpPr>
            <a:spLocks noGrp="1"/>
          </p:cNvSpPr>
          <p:nvPr>
            <p:ph type="ftr" sz="quarter" idx="27"/>
          </p:nvPr>
        </p:nvSpPr>
        <p:spPr/>
        <p:txBody>
          <a:bodyPr/>
          <a:lstStyle>
            <a:extLst/>
          </a:lstStyle>
          <a:p>
            <a:endParaRPr kumimoji="0" lang="es-ES"/>
          </a:p>
        </p:txBody>
      </p:sp>
    </p:spTree>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ápidas">
    <p:spTree>
      <p:nvGrpSpPr>
        <p:cNvPr id="1" name=""/>
        <p:cNvGrpSpPr/>
        <p:nvPr/>
      </p:nvGrpSpPr>
      <p:grpSpPr>
        <a:xfrm>
          <a:off x="0" y="0"/>
          <a:ext cx="0" cy="0"/>
          <a:chOff x="0" y="0"/>
          <a:chExt cx="0" cy="0"/>
        </a:xfrm>
      </p:grpSpPr>
      <p:sp>
        <p:nvSpPr>
          <p:cNvPr id="23" name="Rectangle 2"/>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9" name="Rectangle 6"/>
          <p:cNvSpPr/>
          <p:nvPr/>
        </p:nvSpPr>
        <p:spPr>
          <a:xfrm>
            <a:off x="13716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s-ES"/>
          </a:p>
        </p:txBody>
      </p:sp>
      <p:sp>
        <p:nvSpPr>
          <p:cNvPr id="8" name="Rectangle 6"/>
          <p:cNvSpPr/>
          <p:nvPr/>
        </p:nvSpPr>
        <p:spPr>
          <a:xfrm>
            <a:off x="13716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s-ES"/>
          </a:p>
        </p:txBody>
      </p:sp>
      <p:sp>
        <p:nvSpPr>
          <p:cNvPr id="26" name="Rectangle 6"/>
          <p:cNvSpPr/>
          <p:nvPr/>
        </p:nvSpPr>
        <p:spPr>
          <a:xfrm>
            <a:off x="35052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s-ES"/>
          </a:p>
        </p:txBody>
      </p:sp>
      <p:sp>
        <p:nvSpPr>
          <p:cNvPr id="25" name="Rectangle 6"/>
          <p:cNvSpPr/>
          <p:nvPr/>
        </p:nvSpPr>
        <p:spPr>
          <a:xfrm>
            <a:off x="35052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s-ES"/>
          </a:p>
        </p:txBody>
      </p:sp>
      <p:sp>
        <p:nvSpPr>
          <p:cNvPr id="31" name="Rectangle 6"/>
          <p:cNvSpPr/>
          <p:nvPr/>
        </p:nvSpPr>
        <p:spPr>
          <a:xfrm>
            <a:off x="56388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s-ES"/>
          </a:p>
        </p:txBody>
      </p:sp>
      <p:sp>
        <p:nvSpPr>
          <p:cNvPr id="3" name="Rectangle 6"/>
          <p:cNvSpPr/>
          <p:nvPr/>
        </p:nvSpPr>
        <p:spPr>
          <a:xfrm>
            <a:off x="56388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s-ES"/>
          </a:p>
        </p:txBody>
      </p:sp>
      <p:sp>
        <p:nvSpPr>
          <p:cNvPr id="24" name="Rectangle 10"/>
          <p:cNvSpPr>
            <a:spLocks noGrp="1"/>
          </p:cNvSpPr>
          <p:nvPr>
            <p:ph type="pic" sz="quarter" idx="13" hasCustomPrompt="1"/>
          </p:nvPr>
        </p:nvSpPr>
        <p:spPr>
          <a:xfrm>
            <a:off x="1524000" y="1600200"/>
            <a:ext cx="1371600" cy="685800"/>
          </a:xfrm>
        </p:spPr>
        <p:txBody>
          <a:bodyPr/>
          <a:lstStyle>
            <a:extLst/>
          </a:lstStyle>
          <a:p>
            <a:r>
              <a:rPr kumimoji="0" lang="es-ES" baseline="0"/>
              <a:t>Logotipo</a:t>
            </a:r>
            <a:r>
              <a:rPr kumimoji="0" lang="es-ES"/>
              <a:t> de la empresa</a:t>
            </a:r>
          </a:p>
        </p:txBody>
      </p:sp>
      <p:sp>
        <p:nvSpPr>
          <p:cNvPr id="19" name="Rectangle 10"/>
          <p:cNvSpPr>
            <a:spLocks noGrp="1"/>
          </p:cNvSpPr>
          <p:nvPr>
            <p:ph type="pic" sz="quarter" idx="29" hasCustomPrompt="1"/>
          </p:nvPr>
        </p:nvSpPr>
        <p:spPr>
          <a:xfrm>
            <a:off x="1524000" y="4038600"/>
            <a:ext cx="1371600" cy="685800"/>
          </a:xfrm>
        </p:spPr>
        <p:txBody>
          <a:bodyPr/>
          <a:lstStyle>
            <a:extLst/>
          </a:lstStyle>
          <a:p>
            <a:r>
              <a:rPr kumimoji="0" lang="es-ES" baseline="0"/>
              <a:t>Logotipo</a:t>
            </a:r>
            <a:r>
              <a:rPr kumimoji="0" lang="es-ES"/>
              <a:t> de la empresa&gt;</a:t>
            </a:r>
          </a:p>
        </p:txBody>
      </p:sp>
      <p:sp>
        <p:nvSpPr>
          <p:cNvPr id="27" name="Rectangle 10"/>
          <p:cNvSpPr>
            <a:spLocks noGrp="1"/>
          </p:cNvSpPr>
          <p:nvPr>
            <p:ph type="pic" sz="quarter" idx="17" hasCustomPrompt="1"/>
          </p:nvPr>
        </p:nvSpPr>
        <p:spPr>
          <a:xfrm>
            <a:off x="3657600" y="1600200"/>
            <a:ext cx="1371600" cy="685800"/>
          </a:xfrm>
        </p:spPr>
        <p:txBody>
          <a:bodyPr/>
          <a:lstStyle>
            <a:extLst/>
          </a:lstStyle>
          <a:p>
            <a:r>
              <a:rPr kumimoji="0" lang="es-ES" baseline="0"/>
              <a:t>Logotipo</a:t>
            </a:r>
            <a:r>
              <a:rPr kumimoji="0" lang="es-ES"/>
              <a:t> de la empresa&gt;</a:t>
            </a:r>
          </a:p>
        </p:txBody>
      </p:sp>
      <p:sp>
        <p:nvSpPr>
          <p:cNvPr id="11" name="Rectangle 10"/>
          <p:cNvSpPr>
            <a:spLocks noGrp="1"/>
          </p:cNvSpPr>
          <p:nvPr>
            <p:ph type="pic" sz="quarter" idx="30" hasCustomPrompt="1"/>
          </p:nvPr>
        </p:nvSpPr>
        <p:spPr>
          <a:xfrm>
            <a:off x="3657600" y="4038600"/>
            <a:ext cx="1371600" cy="685800"/>
          </a:xfrm>
        </p:spPr>
        <p:txBody>
          <a:bodyPr/>
          <a:lstStyle>
            <a:extLst/>
          </a:lstStyle>
          <a:p>
            <a:r>
              <a:rPr kumimoji="0" lang="es-ES" baseline="0"/>
              <a:t>Logotipo</a:t>
            </a:r>
            <a:r>
              <a:rPr kumimoji="0" lang="es-ES"/>
              <a:t> de la empresa&gt;</a:t>
            </a:r>
          </a:p>
        </p:txBody>
      </p:sp>
      <p:sp>
        <p:nvSpPr>
          <p:cNvPr id="4" name="Rectangle 10"/>
          <p:cNvSpPr>
            <a:spLocks noGrp="1"/>
          </p:cNvSpPr>
          <p:nvPr>
            <p:ph type="pic" sz="quarter" idx="21" hasCustomPrompt="1"/>
          </p:nvPr>
        </p:nvSpPr>
        <p:spPr>
          <a:xfrm>
            <a:off x="5791200" y="1600200"/>
            <a:ext cx="1371600" cy="685800"/>
          </a:xfrm>
        </p:spPr>
        <p:txBody>
          <a:bodyPr/>
          <a:lstStyle>
            <a:extLst/>
          </a:lstStyle>
          <a:p>
            <a:r>
              <a:rPr kumimoji="0" lang="es-ES" baseline="0"/>
              <a:t>Logotipo</a:t>
            </a:r>
            <a:r>
              <a:rPr kumimoji="0" lang="es-ES"/>
              <a:t> de la empresa&gt;</a:t>
            </a:r>
          </a:p>
        </p:txBody>
      </p:sp>
      <p:sp>
        <p:nvSpPr>
          <p:cNvPr id="15" name="Rectangle 10"/>
          <p:cNvSpPr>
            <a:spLocks noGrp="1"/>
          </p:cNvSpPr>
          <p:nvPr>
            <p:ph type="pic" sz="quarter" idx="31" hasCustomPrompt="1"/>
          </p:nvPr>
        </p:nvSpPr>
        <p:spPr>
          <a:xfrm>
            <a:off x="5791200" y="4038600"/>
            <a:ext cx="1371600" cy="685800"/>
          </a:xfrm>
        </p:spPr>
        <p:txBody>
          <a:bodyPr/>
          <a:lstStyle>
            <a:extLst/>
          </a:lstStyle>
          <a:p>
            <a:r>
              <a:rPr kumimoji="0" lang="es-ES" baseline="0"/>
              <a:t>Logotipo</a:t>
            </a:r>
            <a:r>
              <a:rPr kumimoji="0" lang="es-ES"/>
              <a:t> de la empresa&gt;</a:t>
            </a:r>
          </a:p>
        </p:txBody>
      </p:sp>
      <p:sp>
        <p:nvSpPr>
          <p:cNvPr id="7" name="Rectangle 12"/>
          <p:cNvSpPr>
            <a:spLocks noGrp="1"/>
          </p:cNvSpPr>
          <p:nvPr>
            <p:ph type="body" sz="quarter" idx="14" hasCustomPrompt="1"/>
          </p:nvPr>
        </p:nvSpPr>
        <p:spPr>
          <a:xfrm>
            <a:off x="1524000" y="2895600"/>
            <a:ext cx="1371600" cy="304800"/>
          </a:xfrm>
        </p:spPr>
        <p:txBody>
          <a:bodyPr anchor="ctr"/>
          <a:lstStyle>
            <a:lvl1pPr algn="ctr" eaLnBrk="1" latinLnBrk="0" hangingPunct="1">
              <a:defRPr kumimoji="0" lang="es-ES" b="1"/>
            </a:lvl1pPr>
            <a:extLst/>
          </a:lstStyle>
          <a:p>
            <a:pPr lvl="0"/>
            <a:r>
              <a:rPr kumimoji="0" lang="es-ES"/>
              <a:t>Cantidad</a:t>
            </a:r>
          </a:p>
        </p:txBody>
      </p:sp>
      <p:sp>
        <p:nvSpPr>
          <p:cNvPr id="28" name="Rectangle 12"/>
          <p:cNvSpPr>
            <a:spLocks noGrp="1"/>
          </p:cNvSpPr>
          <p:nvPr>
            <p:ph type="body" sz="quarter" idx="33" hasCustomPrompt="1"/>
          </p:nvPr>
        </p:nvSpPr>
        <p:spPr>
          <a:xfrm>
            <a:off x="1524000" y="5334000"/>
            <a:ext cx="1371600" cy="304800"/>
          </a:xfrm>
        </p:spPr>
        <p:txBody>
          <a:bodyPr anchor="ctr"/>
          <a:lstStyle>
            <a:lvl1pPr algn="ctr" eaLnBrk="1" latinLnBrk="0" hangingPunct="1">
              <a:defRPr kumimoji="0" lang="es-ES" b="1"/>
            </a:lvl1pPr>
            <a:extLst/>
          </a:lstStyle>
          <a:p>
            <a:pPr lvl="0"/>
            <a:r>
              <a:rPr kumimoji="0" lang="es-ES"/>
              <a:t>Cantidad</a:t>
            </a:r>
          </a:p>
        </p:txBody>
      </p:sp>
      <p:sp>
        <p:nvSpPr>
          <p:cNvPr id="30" name="Rectangle 12"/>
          <p:cNvSpPr>
            <a:spLocks noGrp="1"/>
          </p:cNvSpPr>
          <p:nvPr>
            <p:ph type="body" sz="quarter" idx="18" hasCustomPrompt="1"/>
          </p:nvPr>
        </p:nvSpPr>
        <p:spPr>
          <a:xfrm>
            <a:off x="3657600" y="2895600"/>
            <a:ext cx="1371600" cy="304800"/>
          </a:xfrm>
        </p:spPr>
        <p:txBody>
          <a:bodyPr anchor="ctr"/>
          <a:lstStyle>
            <a:lvl1pPr algn="ctr" eaLnBrk="1" latinLnBrk="0" hangingPunct="1">
              <a:defRPr kumimoji="0" lang="es-ES" b="1"/>
            </a:lvl1pPr>
            <a:extLst/>
          </a:lstStyle>
          <a:p>
            <a:pPr lvl="0"/>
            <a:r>
              <a:rPr kumimoji="0" lang="es-ES"/>
              <a:t>Cantidad</a:t>
            </a:r>
          </a:p>
        </p:txBody>
      </p:sp>
      <p:sp>
        <p:nvSpPr>
          <p:cNvPr id="13" name="Rectangle 12"/>
          <p:cNvSpPr>
            <a:spLocks noGrp="1"/>
          </p:cNvSpPr>
          <p:nvPr>
            <p:ph type="body" sz="quarter" idx="34" hasCustomPrompt="1"/>
          </p:nvPr>
        </p:nvSpPr>
        <p:spPr>
          <a:xfrm>
            <a:off x="3657600" y="5334000"/>
            <a:ext cx="1371600" cy="304800"/>
          </a:xfrm>
        </p:spPr>
        <p:txBody>
          <a:bodyPr anchor="ctr"/>
          <a:lstStyle>
            <a:lvl1pPr algn="ctr" eaLnBrk="1" latinLnBrk="0" hangingPunct="1">
              <a:defRPr kumimoji="0" lang="es-ES" b="1"/>
            </a:lvl1pPr>
            <a:extLst/>
          </a:lstStyle>
          <a:p>
            <a:pPr lvl="0"/>
            <a:r>
              <a:rPr kumimoji="0" lang="es-ES"/>
              <a:t>Cantidad</a:t>
            </a:r>
          </a:p>
        </p:txBody>
      </p:sp>
      <p:sp>
        <p:nvSpPr>
          <p:cNvPr id="14" name="Rectangle 12"/>
          <p:cNvSpPr>
            <a:spLocks noGrp="1"/>
          </p:cNvSpPr>
          <p:nvPr>
            <p:ph type="body" sz="quarter" idx="22" hasCustomPrompt="1"/>
          </p:nvPr>
        </p:nvSpPr>
        <p:spPr>
          <a:xfrm>
            <a:off x="5791200" y="2895600"/>
            <a:ext cx="1371600" cy="304800"/>
          </a:xfrm>
        </p:spPr>
        <p:txBody>
          <a:bodyPr anchor="ctr"/>
          <a:lstStyle>
            <a:lvl1pPr algn="ctr" eaLnBrk="1" latinLnBrk="0" hangingPunct="1">
              <a:defRPr kumimoji="0" lang="es-ES" b="1"/>
            </a:lvl1pPr>
            <a:extLst/>
          </a:lstStyle>
          <a:p>
            <a:pPr lvl="0"/>
            <a:r>
              <a:rPr kumimoji="0" lang="es-ES"/>
              <a:t>Cantidad</a:t>
            </a:r>
          </a:p>
        </p:txBody>
      </p:sp>
      <p:sp>
        <p:nvSpPr>
          <p:cNvPr id="2" name="Rectangle 12"/>
          <p:cNvSpPr>
            <a:spLocks noGrp="1"/>
          </p:cNvSpPr>
          <p:nvPr>
            <p:ph type="body" sz="quarter" idx="35" hasCustomPrompt="1"/>
          </p:nvPr>
        </p:nvSpPr>
        <p:spPr>
          <a:xfrm>
            <a:off x="5791200" y="5334000"/>
            <a:ext cx="1371600" cy="304800"/>
          </a:xfrm>
        </p:spPr>
        <p:txBody>
          <a:bodyPr anchor="ctr"/>
          <a:lstStyle>
            <a:lvl1pPr algn="ctr" eaLnBrk="1" latinLnBrk="0" hangingPunct="1">
              <a:defRPr kumimoji="0" lang="es-ES" b="1"/>
            </a:lvl1pPr>
            <a:extLst/>
          </a:lstStyle>
          <a:p>
            <a:pPr lvl="0"/>
            <a:r>
              <a:rPr kumimoji="0" lang="es-ES"/>
              <a:t>Cantidad</a:t>
            </a:r>
          </a:p>
        </p:txBody>
      </p:sp>
      <p:sp>
        <p:nvSpPr>
          <p:cNvPr id="44" name="Rectangle 11"/>
          <p:cNvSpPr>
            <a:spLocks noGrp="1"/>
          </p:cNvSpPr>
          <p:nvPr>
            <p:ph type="body" sz="quarter" idx="15" hasCustomPrompt="1"/>
          </p:nvPr>
        </p:nvSpPr>
        <p:spPr>
          <a:xfrm>
            <a:off x="1524000" y="3200400"/>
            <a:ext cx="1371600" cy="152400"/>
          </a:xfrm>
        </p:spPr>
        <p:txBody>
          <a:bodyPr anchor="ctr">
            <a:noAutofit/>
          </a:bodyPr>
          <a:lstStyle>
            <a:lvl1pPr algn="ctr" eaLnBrk="1" latinLnBrk="0" hangingPunct="1">
              <a:defRPr kumimoji="0" lang="es-ES" sz="800" i="1"/>
            </a:lvl1pPr>
            <a:extLst/>
          </a:lstStyle>
          <a:p>
            <a:pPr lvl="0"/>
            <a:r>
              <a:rPr kumimoji="0" lang="es-ES"/>
              <a:t>Fecha</a:t>
            </a:r>
          </a:p>
        </p:txBody>
      </p:sp>
      <p:sp>
        <p:nvSpPr>
          <p:cNvPr id="35" name="Rectangle 11"/>
          <p:cNvSpPr>
            <a:spLocks noGrp="1"/>
          </p:cNvSpPr>
          <p:nvPr>
            <p:ph type="body" sz="quarter" idx="37" hasCustomPrompt="1"/>
          </p:nvPr>
        </p:nvSpPr>
        <p:spPr>
          <a:xfrm>
            <a:off x="1524000" y="5638800"/>
            <a:ext cx="1371600" cy="152400"/>
          </a:xfrm>
        </p:spPr>
        <p:txBody>
          <a:bodyPr anchor="ctr">
            <a:noAutofit/>
          </a:bodyPr>
          <a:lstStyle>
            <a:lvl1pPr algn="ctr" eaLnBrk="1" latinLnBrk="0" hangingPunct="1">
              <a:defRPr kumimoji="0" lang="es-ES" sz="800" i="1"/>
            </a:lvl1pPr>
            <a:extLst/>
          </a:lstStyle>
          <a:p>
            <a:pPr lvl="0"/>
            <a:r>
              <a:rPr kumimoji="0" lang="es-ES"/>
              <a:t>Fecha</a:t>
            </a:r>
          </a:p>
        </p:txBody>
      </p:sp>
      <p:sp>
        <p:nvSpPr>
          <p:cNvPr id="34" name="Rectangle 11"/>
          <p:cNvSpPr>
            <a:spLocks noGrp="1"/>
          </p:cNvSpPr>
          <p:nvPr>
            <p:ph type="body" sz="quarter" idx="19" hasCustomPrompt="1"/>
          </p:nvPr>
        </p:nvSpPr>
        <p:spPr>
          <a:xfrm>
            <a:off x="3657600" y="3200400"/>
            <a:ext cx="1371600" cy="152400"/>
          </a:xfrm>
        </p:spPr>
        <p:txBody>
          <a:bodyPr anchor="ctr">
            <a:noAutofit/>
          </a:bodyPr>
          <a:lstStyle>
            <a:lvl1pPr algn="ctr" eaLnBrk="1" latinLnBrk="0" hangingPunct="1">
              <a:defRPr kumimoji="0" lang="es-ES" sz="800" i="1"/>
            </a:lvl1pPr>
            <a:extLst/>
          </a:lstStyle>
          <a:p>
            <a:pPr lvl="0"/>
            <a:r>
              <a:rPr kumimoji="0" lang="es-ES"/>
              <a:t>Fecha</a:t>
            </a:r>
          </a:p>
        </p:txBody>
      </p:sp>
      <p:sp>
        <p:nvSpPr>
          <p:cNvPr id="40" name="Rectangle 11"/>
          <p:cNvSpPr>
            <a:spLocks noGrp="1"/>
          </p:cNvSpPr>
          <p:nvPr>
            <p:ph type="body" sz="quarter" idx="38" hasCustomPrompt="1"/>
          </p:nvPr>
        </p:nvSpPr>
        <p:spPr>
          <a:xfrm>
            <a:off x="3657600" y="5638800"/>
            <a:ext cx="1371600" cy="152400"/>
          </a:xfrm>
        </p:spPr>
        <p:txBody>
          <a:bodyPr anchor="ctr">
            <a:noAutofit/>
          </a:bodyPr>
          <a:lstStyle>
            <a:lvl1pPr algn="ctr" eaLnBrk="1" latinLnBrk="0" hangingPunct="1">
              <a:defRPr kumimoji="0" lang="es-ES" sz="800" i="1"/>
            </a:lvl1pPr>
            <a:extLst/>
          </a:lstStyle>
          <a:p>
            <a:pPr lvl="0"/>
            <a:r>
              <a:rPr kumimoji="0" lang="es-ES"/>
              <a:t>Fecha</a:t>
            </a:r>
          </a:p>
        </p:txBody>
      </p:sp>
      <p:sp>
        <p:nvSpPr>
          <p:cNvPr id="38" name="Rectangle 11"/>
          <p:cNvSpPr>
            <a:spLocks noGrp="1"/>
          </p:cNvSpPr>
          <p:nvPr>
            <p:ph type="body" sz="quarter" idx="23" hasCustomPrompt="1"/>
          </p:nvPr>
        </p:nvSpPr>
        <p:spPr>
          <a:xfrm>
            <a:off x="5791200" y="3200400"/>
            <a:ext cx="1371600" cy="152400"/>
          </a:xfrm>
        </p:spPr>
        <p:txBody>
          <a:bodyPr anchor="ctr">
            <a:noAutofit/>
          </a:bodyPr>
          <a:lstStyle>
            <a:lvl1pPr algn="ctr" eaLnBrk="1" latinLnBrk="0" hangingPunct="1">
              <a:defRPr kumimoji="0" lang="es-ES" sz="800" i="1"/>
            </a:lvl1pPr>
            <a:extLst/>
          </a:lstStyle>
          <a:p>
            <a:pPr lvl="0"/>
            <a:r>
              <a:rPr kumimoji="0" lang="es-ES"/>
              <a:t>Fecha</a:t>
            </a:r>
          </a:p>
        </p:txBody>
      </p:sp>
      <p:sp>
        <p:nvSpPr>
          <p:cNvPr id="33" name="Rectangle 11"/>
          <p:cNvSpPr>
            <a:spLocks noGrp="1"/>
          </p:cNvSpPr>
          <p:nvPr>
            <p:ph type="body" sz="quarter" idx="39" hasCustomPrompt="1"/>
          </p:nvPr>
        </p:nvSpPr>
        <p:spPr>
          <a:xfrm>
            <a:off x="5791200" y="5638800"/>
            <a:ext cx="1371600" cy="152400"/>
          </a:xfrm>
        </p:spPr>
        <p:txBody>
          <a:bodyPr anchor="ctr">
            <a:noAutofit/>
          </a:bodyPr>
          <a:lstStyle>
            <a:lvl1pPr algn="ctr" eaLnBrk="1" latinLnBrk="0" hangingPunct="1">
              <a:defRPr kumimoji="0" lang="es-ES" sz="800" i="1"/>
            </a:lvl1pPr>
            <a:extLst/>
          </a:lstStyle>
          <a:p>
            <a:pPr lvl="0"/>
            <a:r>
              <a:rPr kumimoji="0" lang="es-ES"/>
              <a:t>Fecha</a:t>
            </a:r>
          </a:p>
        </p:txBody>
      </p:sp>
      <p:sp>
        <p:nvSpPr>
          <p:cNvPr id="5" name="Rectangle 14"/>
          <p:cNvSpPr>
            <a:spLocks noGrp="1"/>
          </p:cNvSpPr>
          <p:nvPr>
            <p:ph type="body" sz="quarter" idx="16" hasCustomPrompt="1"/>
          </p:nvPr>
        </p:nvSpPr>
        <p:spPr>
          <a:xfrm>
            <a:off x="1524000" y="2286000"/>
            <a:ext cx="1371600" cy="609600"/>
          </a:xfrm>
        </p:spPr>
        <p:txBody>
          <a:bodyPr anchor="ctr"/>
          <a:lstStyle>
            <a:lvl1pPr algn="ctr" eaLnBrk="1" latinLnBrk="0" hangingPunct="1">
              <a:defRPr kumimoji="0" lang="es-ES" sz="800"/>
            </a:lvl1pPr>
            <a:extLst/>
          </a:lstStyle>
          <a:p>
            <a:pPr lvl="0"/>
            <a:r>
              <a:rPr kumimoji="0" lang="es-ES"/>
              <a:t>Descripción</a:t>
            </a:r>
          </a:p>
        </p:txBody>
      </p:sp>
      <p:sp>
        <p:nvSpPr>
          <p:cNvPr id="56" name="Rectangle 14"/>
          <p:cNvSpPr>
            <a:spLocks noGrp="1"/>
          </p:cNvSpPr>
          <p:nvPr>
            <p:ph type="body" sz="quarter" idx="41" hasCustomPrompt="1"/>
          </p:nvPr>
        </p:nvSpPr>
        <p:spPr>
          <a:xfrm>
            <a:off x="1524000" y="4724400"/>
            <a:ext cx="1371600" cy="609600"/>
          </a:xfrm>
        </p:spPr>
        <p:txBody>
          <a:bodyPr anchor="ctr"/>
          <a:lstStyle>
            <a:lvl1pPr algn="ctr" eaLnBrk="1" latinLnBrk="0" hangingPunct="1">
              <a:defRPr kumimoji="0" lang="es-ES" sz="800"/>
            </a:lvl1pPr>
            <a:extLst/>
          </a:lstStyle>
          <a:p>
            <a:pPr lvl="0"/>
            <a:r>
              <a:rPr kumimoji="0" lang="es-ES"/>
              <a:t>Descripción</a:t>
            </a:r>
          </a:p>
        </p:txBody>
      </p:sp>
      <p:sp>
        <p:nvSpPr>
          <p:cNvPr id="62" name="Rectangle 14"/>
          <p:cNvSpPr>
            <a:spLocks noGrp="1"/>
          </p:cNvSpPr>
          <p:nvPr>
            <p:ph type="body" sz="quarter" idx="20" hasCustomPrompt="1"/>
          </p:nvPr>
        </p:nvSpPr>
        <p:spPr>
          <a:xfrm>
            <a:off x="3657600" y="2286000"/>
            <a:ext cx="1371600" cy="609600"/>
          </a:xfrm>
        </p:spPr>
        <p:txBody>
          <a:bodyPr anchor="ctr"/>
          <a:lstStyle>
            <a:lvl1pPr algn="ctr" eaLnBrk="1" latinLnBrk="0" hangingPunct="1">
              <a:defRPr kumimoji="0" lang="es-ES" sz="800"/>
            </a:lvl1pPr>
            <a:extLst/>
          </a:lstStyle>
          <a:p>
            <a:pPr lvl="0"/>
            <a:r>
              <a:rPr kumimoji="0" lang="es-ES"/>
              <a:t>Descripción</a:t>
            </a:r>
          </a:p>
        </p:txBody>
      </p:sp>
      <p:sp>
        <p:nvSpPr>
          <p:cNvPr id="37" name="Rectangle 14"/>
          <p:cNvSpPr>
            <a:spLocks noGrp="1"/>
          </p:cNvSpPr>
          <p:nvPr>
            <p:ph type="body" sz="quarter" idx="42" hasCustomPrompt="1"/>
          </p:nvPr>
        </p:nvSpPr>
        <p:spPr>
          <a:xfrm>
            <a:off x="3657600" y="4724400"/>
            <a:ext cx="1371600" cy="609600"/>
          </a:xfrm>
        </p:spPr>
        <p:txBody>
          <a:bodyPr anchor="ctr"/>
          <a:lstStyle>
            <a:lvl1pPr algn="ctr" eaLnBrk="1" latinLnBrk="0" hangingPunct="1">
              <a:defRPr kumimoji="0" lang="es-ES" sz="800"/>
            </a:lvl1pPr>
            <a:extLst/>
          </a:lstStyle>
          <a:p>
            <a:pPr lvl="0"/>
            <a:r>
              <a:rPr kumimoji="0" lang="es-ES"/>
              <a:t>Descripción</a:t>
            </a:r>
          </a:p>
        </p:txBody>
      </p:sp>
      <p:sp>
        <p:nvSpPr>
          <p:cNvPr id="41" name="Rectangle 14"/>
          <p:cNvSpPr>
            <a:spLocks noGrp="1"/>
          </p:cNvSpPr>
          <p:nvPr>
            <p:ph type="body" sz="quarter" idx="24" hasCustomPrompt="1"/>
          </p:nvPr>
        </p:nvSpPr>
        <p:spPr>
          <a:xfrm>
            <a:off x="5791200" y="2286000"/>
            <a:ext cx="1371600" cy="609600"/>
          </a:xfrm>
        </p:spPr>
        <p:txBody>
          <a:bodyPr anchor="ctr"/>
          <a:lstStyle>
            <a:lvl1pPr algn="ctr" eaLnBrk="1" latinLnBrk="0" hangingPunct="1">
              <a:defRPr kumimoji="0" lang="es-ES" sz="800"/>
            </a:lvl1pPr>
            <a:extLst/>
          </a:lstStyle>
          <a:p>
            <a:pPr lvl="0"/>
            <a:r>
              <a:rPr kumimoji="0" lang="es-ES"/>
              <a:t>Descripción</a:t>
            </a:r>
          </a:p>
        </p:txBody>
      </p:sp>
      <p:sp>
        <p:nvSpPr>
          <p:cNvPr id="52" name="Rectangle 14"/>
          <p:cNvSpPr>
            <a:spLocks noGrp="1"/>
          </p:cNvSpPr>
          <p:nvPr>
            <p:ph type="body" sz="quarter" idx="43" hasCustomPrompt="1"/>
          </p:nvPr>
        </p:nvSpPr>
        <p:spPr>
          <a:xfrm>
            <a:off x="5791200" y="4724400"/>
            <a:ext cx="1371600" cy="609600"/>
          </a:xfrm>
        </p:spPr>
        <p:txBody>
          <a:bodyPr anchor="ctr"/>
          <a:lstStyle>
            <a:lvl1pPr algn="ctr" eaLnBrk="1" latinLnBrk="0" hangingPunct="1">
              <a:defRPr kumimoji="0" lang="es-ES" sz="800"/>
            </a:lvl1pPr>
            <a:extLst/>
          </a:lstStyle>
          <a:p>
            <a:pPr lvl="0"/>
            <a:r>
              <a:rPr kumimoji="0" lang="es-ES"/>
              <a:t>Descripción</a:t>
            </a:r>
          </a:p>
        </p:txBody>
      </p:sp>
      <p:sp>
        <p:nvSpPr>
          <p:cNvPr id="39" name="Rectangle 51"/>
          <p:cNvSpPr>
            <a:spLocks noGrp="1"/>
          </p:cNvSpPr>
          <p:nvPr>
            <p:ph type="body" sz="quarter" idx="46"/>
          </p:nvPr>
        </p:nvSpPr>
        <p:spPr>
          <a:xfrm>
            <a:off x="304800" y="381000"/>
            <a:ext cx="8077200" cy="838200"/>
          </a:xfrm>
        </p:spPr>
        <p:txBody>
          <a:bodyPr/>
          <a:lstStyle>
            <a:lvl1pPr eaLnBrk="1" latinLnBrk="0" hangingPunct="1">
              <a:defRPr kumimoji="0" lang="es-ES" sz="1200"/>
            </a:lvl1pPr>
            <a:extLst/>
          </a:lstStyle>
          <a:p>
            <a:pPr lvl="0" eaLnBrk="1" latinLnBrk="0" hangingPunct="1"/>
            <a:r>
              <a:rPr lang="es-ES" smtClean="0"/>
              <a:t>Haga clic para modificar el estilo de texto del patrón</a:t>
            </a:r>
          </a:p>
        </p:txBody>
      </p:sp>
      <p:sp>
        <p:nvSpPr>
          <p:cNvPr id="42" name="Rectangle 42"/>
          <p:cNvSpPr>
            <a:spLocks noGrp="1"/>
          </p:cNvSpPr>
          <p:nvPr>
            <p:ph type="dt" sz="half" idx="47"/>
          </p:nvPr>
        </p:nvSpPr>
        <p:spPr/>
        <p:txBody>
          <a:bodyPr/>
          <a:lstStyle>
            <a:extLst/>
          </a:lstStyle>
          <a:p>
            <a:pPr algn="r"/>
            <a:fld id="{E8BD303E-7304-41BE-B693-A76D7275A3B0}" type="datetime1">
              <a:rPr/>
              <a:pPr algn="r"/>
              <a:t>28/6/2006</a:t>
            </a:fld>
            <a:endParaRPr kumimoji="0" lang="es-ES"/>
          </a:p>
        </p:txBody>
      </p:sp>
      <p:sp>
        <p:nvSpPr>
          <p:cNvPr id="43" name="Rectangle 43"/>
          <p:cNvSpPr>
            <a:spLocks noGrp="1"/>
          </p:cNvSpPr>
          <p:nvPr>
            <p:ph type="sldNum" sz="quarter" idx="48"/>
          </p:nvPr>
        </p:nvSpPr>
        <p:spPr/>
        <p:txBody>
          <a:bodyPr/>
          <a:lstStyle>
            <a:extLst/>
          </a:lstStyle>
          <a:p>
            <a:pPr algn="r"/>
            <a:fld id="{256D3EEF-DE4E-429D-8EC4-DDC531AFF587}" type="slidenum">
              <a:rPr kumimoji="0" lang="es-ES" sz="1000"/>
              <a:pPr algn="r"/>
              <a:t>‹Nº›</a:t>
            </a:fld>
            <a:endParaRPr kumimoji="0" lang="es-ES"/>
          </a:p>
        </p:txBody>
      </p:sp>
      <p:sp>
        <p:nvSpPr>
          <p:cNvPr id="45" name="Rectangle 45"/>
          <p:cNvSpPr>
            <a:spLocks noGrp="1"/>
          </p:cNvSpPr>
          <p:nvPr>
            <p:ph type="ftr" sz="quarter" idx="49"/>
          </p:nvPr>
        </p:nvSpPr>
        <p:spPr/>
        <p:txBody>
          <a:bodyPr/>
          <a:lstStyle>
            <a:extLst/>
          </a:lstStyle>
          <a:p>
            <a:endParaRPr kumimoji="0" lang="es-E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37" name="Rectangle 37"/>
          <p:cNvSpPr>
            <a:spLocks noGrp="1"/>
          </p:cNvSpPr>
          <p:nvPr>
            <p:ph type="body" sz="quarter" idx="13" hasCustomPrompt="1"/>
          </p:nvPr>
        </p:nvSpPr>
        <p:spPr>
          <a:xfrm>
            <a:off x="310896" y="381000"/>
            <a:ext cx="7385304" cy="228600"/>
          </a:xfrm>
          <a:solidFill>
            <a:schemeClr val="tx2">
              <a:tint val="40000"/>
            </a:schemeClr>
          </a:solidFill>
        </p:spPr>
        <p:txBody>
          <a:bodyPr anchor="ctr"/>
          <a:lstStyle>
            <a:lvl1pPr eaLnBrk="1" latinLnBrk="0" hangingPunct="1">
              <a:buFontTx/>
              <a:buNone/>
              <a:defRPr kumimoji="0" lang="es-ES" sz="1100"/>
            </a:lvl1pPr>
            <a:extLst/>
          </a:lstStyle>
          <a:p>
            <a:pPr lvl="0"/>
            <a:r>
              <a:rPr kumimoji="0" lang="es-ES"/>
              <a:t>Haga clic para agregar un punto de la agenda</a:t>
            </a:r>
          </a:p>
        </p:txBody>
      </p:sp>
      <p:sp>
        <p:nvSpPr>
          <p:cNvPr id="43" name="Rectangle 37"/>
          <p:cNvSpPr>
            <a:spLocks noGrp="1"/>
          </p:cNvSpPr>
          <p:nvPr>
            <p:ph type="body" sz="quarter" idx="15" hasCustomPrompt="1"/>
          </p:nvPr>
        </p:nvSpPr>
        <p:spPr>
          <a:xfrm>
            <a:off x="304800" y="838200"/>
            <a:ext cx="7391400" cy="228600"/>
          </a:xfrm>
          <a:solidFill>
            <a:schemeClr val="tx2">
              <a:tint val="40000"/>
            </a:schemeClr>
          </a:solidFill>
        </p:spPr>
        <p:txBody>
          <a:bodyPr anchor="ctr"/>
          <a:lstStyle>
            <a:lvl1pPr eaLnBrk="1" latinLnBrk="0" hangingPunct="1">
              <a:buFontTx/>
              <a:buNone/>
              <a:defRPr kumimoji="0" lang="es-ES" sz="1100"/>
            </a:lvl1pPr>
            <a:extLst/>
          </a:lstStyle>
          <a:p>
            <a:pPr lvl="0"/>
            <a:r>
              <a:rPr kumimoji="0" lang="es-ES"/>
              <a:t>Haga clic para agregar un punto de la agenda</a:t>
            </a:r>
          </a:p>
        </p:txBody>
      </p:sp>
      <p:sp>
        <p:nvSpPr>
          <p:cNvPr id="41" name="Rectangle 37"/>
          <p:cNvSpPr>
            <a:spLocks noGrp="1"/>
          </p:cNvSpPr>
          <p:nvPr>
            <p:ph type="body" sz="quarter" idx="17" hasCustomPrompt="1"/>
          </p:nvPr>
        </p:nvSpPr>
        <p:spPr>
          <a:xfrm>
            <a:off x="310896" y="1295400"/>
            <a:ext cx="7385304" cy="228600"/>
          </a:xfrm>
          <a:solidFill>
            <a:schemeClr val="tx2">
              <a:tint val="40000"/>
            </a:schemeClr>
          </a:solidFill>
        </p:spPr>
        <p:txBody>
          <a:bodyPr anchor="ctr"/>
          <a:lstStyle>
            <a:lvl1pPr eaLnBrk="1" latinLnBrk="0" hangingPunct="1">
              <a:buFontTx/>
              <a:buNone/>
              <a:defRPr kumimoji="0" lang="es-ES" sz="1100"/>
            </a:lvl1pPr>
            <a:extLst/>
          </a:lstStyle>
          <a:p>
            <a:pPr lvl="0"/>
            <a:r>
              <a:rPr kumimoji="0" lang="es-ES"/>
              <a:t>Haga clic para agregar un punto de la agenda</a:t>
            </a:r>
          </a:p>
        </p:txBody>
      </p:sp>
      <p:sp>
        <p:nvSpPr>
          <p:cNvPr id="45" name="Rectangle 37"/>
          <p:cNvSpPr>
            <a:spLocks noGrp="1"/>
          </p:cNvSpPr>
          <p:nvPr>
            <p:ph type="body" sz="quarter" idx="19" hasCustomPrompt="1"/>
          </p:nvPr>
        </p:nvSpPr>
        <p:spPr>
          <a:xfrm>
            <a:off x="310896" y="1752600"/>
            <a:ext cx="7385304" cy="228600"/>
          </a:xfrm>
          <a:solidFill>
            <a:schemeClr val="tx2">
              <a:tint val="40000"/>
            </a:schemeClr>
          </a:solidFill>
        </p:spPr>
        <p:txBody>
          <a:bodyPr anchor="ctr"/>
          <a:lstStyle>
            <a:lvl1pPr eaLnBrk="1" latinLnBrk="0" hangingPunct="1">
              <a:buFontTx/>
              <a:buNone/>
              <a:defRPr kumimoji="0" lang="es-ES" sz="1100" baseline="0"/>
            </a:lvl1pPr>
            <a:extLst/>
          </a:lstStyle>
          <a:p>
            <a:pPr lvl="0"/>
            <a:r>
              <a:rPr kumimoji="0" lang="es-ES"/>
              <a:t>Haga clic para agregar un punto de la agenda</a:t>
            </a:r>
          </a:p>
        </p:txBody>
      </p:sp>
      <p:sp>
        <p:nvSpPr>
          <p:cNvPr id="47" name="Rectangle 37"/>
          <p:cNvSpPr>
            <a:spLocks noGrp="1"/>
          </p:cNvSpPr>
          <p:nvPr>
            <p:ph type="body" sz="quarter" idx="21" hasCustomPrompt="1"/>
          </p:nvPr>
        </p:nvSpPr>
        <p:spPr>
          <a:xfrm>
            <a:off x="310896" y="2209800"/>
            <a:ext cx="7385304" cy="228600"/>
          </a:xfrm>
          <a:solidFill>
            <a:schemeClr val="tx2">
              <a:tint val="40000"/>
            </a:schemeClr>
          </a:solidFill>
        </p:spPr>
        <p:txBody>
          <a:bodyPr anchor="ctr"/>
          <a:lstStyle>
            <a:lvl1pPr eaLnBrk="1" latinLnBrk="0" hangingPunct="1">
              <a:buFontTx/>
              <a:buNone/>
              <a:defRPr kumimoji="0" lang="es-ES" sz="1100" baseline="0"/>
            </a:lvl1pPr>
            <a:extLst/>
          </a:lstStyle>
          <a:p>
            <a:pPr lvl="0"/>
            <a:r>
              <a:rPr kumimoji="0" lang="es-ES"/>
              <a:t>Haga clic para agregar un punto de la agenda</a:t>
            </a:r>
          </a:p>
        </p:txBody>
      </p:sp>
      <p:sp>
        <p:nvSpPr>
          <p:cNvPr id="49" name="Rectangle 37"/>
          <p:cNvSpPr>
            <a:spLocks noGrp="1"/>
          </p:cNvSpPr>
          <p:nvPr>
            <p:ph type="body" sz="quarter" idx="23" hasCustomPrompt="1"/>
          </p:nvPr>
        </p:nvSpPr>
        <p:spPr>
          <a:xfrm>
            <a:off x="310896" y="2667000"/>
            <a:ext cx="7385304" cy="228600"/>
          </a:xfrm>
          <a:solidFill>
            <a:schemeClr val="tx2">
              <a:tint val="40000"/>
            </a:schemeClr>
          </a:solidFill>
        </p:spPr>
        <p:txBody>
          <a:bodyPr anchor="ctr"/>
          <a:lstStyle>
            <a:lvl1pPr eaLnBrk="1" latinLnBrk="0" hangingPunct="1">
              <a:buFontTx/>
              <a:buNone/>
              <a:defRPr kumimoji="0" lang="es-ES" sz="1100"/>
            </a:lvl1pPr>
            <a:extLst/>
          </a:lstStyle>
          <a:p>
            <a:pPr lvl="0"/>
            <a:r>
              <a:rPr kumimoji="0" lang="es-ES"/>
              <a:t>Haga clic para agregar un punto de la agenda</a:t>
            </a:r>
          </a:p>
        </p:txBody>
      </p:sp>
      <p:sp>
        <p:nvSpPr>
          <p:cNvPr id="51" name="Rectangle 37"/>
          <p:cNvSpPr>
            <a:spLocks noGrp="1"/>
          </p:cNvSpPr>
          <p:nvPr>
            <p:ph type="body" sz="quarter" idx="25" hasCustomPrompt="1"/>
          </p:nvPr>
        </p:nvSpPr>
        <p:spPr>
          <a:xfrm>
            <a:off x="310896" y="3124200"/>
            <a:ext cx="7385304" cy="228600"/>
          </a:xfrm>
          <a:solidFill>
            <a:schemeClr val="tx2">
              <a:tint val="40000"/>
            </a:schemeClr>
          </a:solidFill>
        </p:spPr>
        <p:txBody>
          <a:bodyPr anchor="ctr"/>
          <a:lstStyle>
            <a:lvl1pPr eaLnBrk="1" latinLnBrk="0" hangingPunct="1">
              <a:buFontTx/>
              <a:buNone/>
              <a:defRPr kumimoji="0" lang="es-ES" sz="1100"/>
            </a:lvl1pPr>
            <a:extLst/>
          </a:lstStyle>
          <a:p>
            <a:pPr lvl="0"/>
            <a:r>
              <a:rPr kumimoji="0" lang="es-ES"/>
              <a:t>Haga clic para agregar un punto de la agenda</a:t>
            </a:r>
          </a:p>
        </p:txBody>
      </p:sp>
      <p:sp>
        <p:nvSpPr>
          <p:cNvPr id="53" name="Rectangle 37"/>
          <p:cNvSpPr>
            <a:spLocks noGrp="1"/>
          </p:cNvSpPr>
          <p:nvPr>
            <p:ph type="body" sz="quarter" idx="27" hasCustomPrompt="1"/>
          </p:nvPr>
        </p:nvSpPr>
        <p:spPr>
          <a:xfrm>
            <a:off x="310896" y="3581400"/>
            <a:ext cx="7385304" cy="228600"/>
          </a:xfrm>
          <a:solidFill>
            <a:schemeClr val="tx2">
              <a:tint val="40000"/>
            </a:schemeClr>
          </a:solidFill>
        </p:spPr>
        <p:txBody>
          <a:bodyPr anchor="ctr"/>
          <a:lstStyle>
            <a:lvl1pPr eaLnBrk="1" latinLnBrk="0" hangingPunct="1">
              <a:buFontTx/>
              <a:buNone/>
              <a:defRPr kumimoji="0" lang="es-ES" sz="1100"/>
            </a:lvl1pPr>
            <a:extLst/>
          </a:lstStyle>
          <a:p>
            <a:pPr lvl="0"/>
            <a:r>
              <a:rPr kumimoji="0" lang="es-ES"/>
              <a:t>Haga clic para agregar un punto de la agenda</a:t>
            </a:r>
          </a:p>
        </p:txBody>
      </p:sp>
      <p:sp>
        <p:nvSpPr>
          <p:cNvPr id="55" name="Rectangle 37"/>
          <p:cNvSpPr>
            <a:spLocks noGrp="1"/>
          </p:cNvSpPr>
          <p:nvPr>
            <p:ph type="body" sz="quarter" idx="29" hasCustomPrompt="1"/>
          </p:nvPr>
        </p:nvSpPr>
        <p:spPr>
          <a:xfrm>
            <a:off x="310896" y="4038600"/>
            <a:ext cx="7385304" cy="228600"/>
          </a:xfrm>
          <a:solidFill>
            <a:schemeClr val="tx2">
              <a:tint val="40000"/>
            </a:schemeClr>
          </a:solidFill>
        </p:spPr>
        <p:txBody>
          <a:bodyPr anchor="ctr"/>
          <a:lstStyle>
            <a:lvl1pPr eaLnBrk="1" latinLnBrk="0" hangingPunct="1">
              <a:buFontTx/>
              <a:buNone/>
              <a:defRPr kumimoji="0" lang="es-ES" sz="1100" baseline="0"/>
            </a:lvl1pPr>
            <a:extLst/>
          </a:lstStyle>
          <a:p>
            <a:pPr lvl="0"/>
            <a:r>
              <a:rPr kumimoji="0" lang="es-ES"/>
              <a:t>Haga clic para agregar un punto de la agenda</a:t>
            </a:r>
          </a:p>
        </p:txBody>
      </p:sp>
      <p:sp>
        <p:nvSpPr>
          <p:cNvPr id="57" name="Rectangle 37"/>
          <p:cNvSpPr>
            <a:spLocks noGrp="1"/>
          </p:cNvSpPr>
          <p:nvPr>
            <p:ph type="body" sz="quarter" idx="31" hasCustomPrompt="1"/>
          </p:nvPr>
        </p:nvSpPr>
        <p:spPr>
          <a:xfrm>
            <a:off x="310896" y="4495800"/>
            <a:ext cx="7385304" cy="228600"/>
          </a:xfrm>
          <a:solidFill>
            <a:schemeClr val="tx2">
              <a:tint val="40000"/>
            </a:schemeClr>
          </a:solidFill>
        </p:spPr>
        <p:txBody>
          <a:bodyPr anchor="ctr"/>
          <a:lstStyle>
            <a:lvl1pPr eaLnBrk="1" latinLnBrk="0" hangingPunct="1">
              <a:buFontTx/>
              <a:buNone/>
              <a:defRPr kumimoji="0" lang="es-ES" sz="1100"/>
            </a:lvl1pPr>
            <a:extLst/>
          </a:lstStyle>
          <a:p>
            <a:pPr lvl="0"/>
            <a:r>
              <a:rPr kumimoji="0" lang="es-ES"/>
              <a:t>Haga clic para agregar un punto de la agenda</a:t>
            </a:r>
          </a:p>
        </p:txBody>
      </p:sp>
      <p:sp>
        <p:nvSpPr>
          <p:cNvPr id="26" name="Rectangle 37"/>
          <p:cNvSpPr>
            <a:spLocks noGrp="1"/>
          </p:cNvSpPr>
          <p:nvPr>
            <p:ph type="body" sz="quarter" idx="33" hasCustomPrompt="1"/>
          </p:nvPr>
        </p:nvSpPr>
        <p:spPr>
          <a:xfrm>
            <a:off x="310896" y="4953000"/>
            <a:ext cx="7385304" cy="228600"/>
          </a:xfrm>
          <a:solidFill>
            <a:schemeClr val="tx2">
              <a:tint val="40000"/>
            </a:schemeClr>
          </a:solidFill>
        </p:spPr>
        <p:txBody>
          <a:bodyPr anchor="ctr"/>
          <a:lstStyle>
            <a:lvl1pPr eaLnBrk="1" latinLnBrk="0" hangingPunct="1">
              <a:buFontTx/>
              <a:buNone/>
              <a:defRPr kumimoji="0" lang="es-ES" sz="1100"/>
            </a:lvl1pPr>
            <a:extLst/>
          </a:lstStyle>
          <a:p>
            <a:pPr lvl="0"/>
            <a:r>
              <a:rPr kumimoji="0" lang="es-ES"/>
              <a:t>Haga clic para agregar un punto de la agenda</a:t>
            </a:r>
          </a:p>
        </p:txBody>
      </p:sp>
      <p:sp>
        <p:nvSpPr>
          <p:cNvPr id="28" name="Rectangle 37"/>
          <p:cNvSpPr>
            <a:spLocks noGrp="1"/>
          </p:cNvSpPr>
          <p:nvPr>
            <p:ph type="body" sz="quarter" idx="35" hasCustomPrompt="1"/>
          </p:nvPr>
        </p:nvSpPr>
        <p:spPr>
          <a:xfrm>
            <a:off x="310896" y="5410200"/>
            <a:ext cx="7385304" cy="228600"/>
          </a:xfrm>
          <a:solidFill>
            <a:schemeClr val="tx2">
              <a:tint val="40000"/>
            </a:schemeClr>
          </a:solidFill>
        </p:spPr>
        <p:txBody>
          <a:bodyPr anchor="ctr"/>
          <a:lstStyle>
            <a:lvl1pPr eaLnBrk="1" latinLnBrk="0" hangingPunct="1">
              <a:buFontTx/>
              <a:buNone/>
              <a:defRPr kumimoji="0" lang="es-ES" sz="1100"/>
            </a:lvl1pPr>
            <a:extLst/>
          </a:lstStyle>
          <a:p>
            <a:pPr lvl="0"/>
            <a:r>
              <a:rPr kumimoji="0" lang="es-ES"/>
              <a:t>Haga clic para agregar un punto de la agenda</a:t>
            </a:r>
          </a:p>
        </p:txBody>
      </p:sp>
      <p:sp>
        <p:nvSpPr>
          <p:cNvPr id="98" name="Rectangle 37"/>
          <p:cNvSpPr>
            <a:spLocks noGrp="1"/>
          </p:cNvSpPr>
          <p:nvPr>
            <p:ph type="body" sz="quarter" idx="14" hasCustomPrompt="1"/>
          </p:nvPr>
        </p:nvSpPr>
        <p:spPr>
          <a:xfrm>
            <a:off x="7696200" y="381000"/>
            <a:ext cx="685800" cy="228600"/>
          </a:xfrm>
          <a:solidFill>
            <a:schemeClr val="accent6">
              <a:shade val="75000"/>
            </a:schemeClr>
          </a:solidFill>
        </p:spPr>
        <p:txBody>
          <a:bodyPr anchor="ctr"/>
          <a:lstStyle>
            <a:lvl1pPr algn="r" eaLnBrk="1" latinLnBrk="0" hangingPunct="1">
              <a:buFontTx/>
              <a:buNone/>
              <a:defRPr kumimoji="0" lang="es-ES" sz="1100">
                <a:solidFill>
                  <a:schemeClr val="bg1"/>
                </a:solidFill>
              </a:defRPr>
            </a:lvl1pPr>
            <a:extLst/>
          </a:lstStyle>
          <a:p>
            <a:pPr lvl="0"/>
            <a:r>
              <a:rPr kumimoji="0" lang="es-ES"/>
              <a:t>Página nº</a:t>
            </a:r>
          </a:p>
        </p:txBody>
      </p:sp>
      <p:sp>
        <p:nvSpPr>
          <p:cNvPr id="44" name="Rectangle 37"/>
          <p:cNvSpPr>
            <a:spLocks noGrp="1"/>
          </p:cNvSpPr>
          <p:nvPr>
            <p:ph type="body" sz="quarter" idx="16" hasCustomPrompt="1"/>
          </p:nvPr>
        </p:nvSpPr>
        <p:spPr>
          <a:xfrm>
            <a:off x="7696200" y="838200"/>
            <a:ext cx="685800" cy="228600"/>
          </a:xfrm>
          <a:solidFill>
            <a:schemeClr val="accent6">
              <a:shade val="75000"/>
            </a:schemeClr>
          </a:solidFill>
        </p:spPr>
        <p:txBody>
          <a:bodyPr anchor="ctr"/>
          <a:lstStyle>
            <a:lvl1pPr algn="r" eaLnBrk="1" latinLnBrk="0" hangingPunct="1">
              <a:buFontTx/>
              <a:buNone/>
              <a:defRPr kumimoji="0" lang="es-ES" sz="1100">
                <a:solidFill>
                  <a:schemeClr val="bg1"/>
                </a:solidFill>
              </a:defRPr>
            </a:lvl1pPr>
            <a:extLst/>
          </a:lstStyle>
          <a:p>
            <a:pPr lvl="0"/>
            <a:r>
              <a:rPr kumimoji="0" lang="es-ES"/>
              <a:t>Página nº</a:t>
            </a:r>
          </a:p>
        </p:txBody>
      </p:sp>
      <p:sp>
        <p:nvSpPr>
          <p:cNvPr id="42" name="Rectangle 37"/>
          <p:cNvSpPr>
            <a:spLocks noGrp="1"/>
          </p:cNvSpPr>
          <p:nvPr>
            <p:ph type="body" sz="quarter" idx="18" hasCustomPrompt="1"/>
          </p:nvPr>
        </p:nvSpPr>
        <p:spPr>
          <a:xfrm>
            <a:off x="7696200" y="1295400"/>
            <a:ext cx="685800" cy="228600"/>
          </a:xfrm>
          <a:solidFill>
            <a:schemeClr val="accent6">
              <a:shade val="75000"/>
            </a:schemeClr>
          </a:solidFill>
        </p:spPr>
        <p:txBody>
          <a:bodyPr anchor="ctr"/>
          <a:lstStyle>
            <a:lvl1pPr algn="r" eaLnBrk="1" latinLnBrk="0" hangingPunct="1">
              <a:buFontTx/>
              <a:buNone/>
              <a:defRPr kumimoji="0" lang="es-ES" sz="1100">
                <a:solidFill>
                  <a:schemeClr val="bg1"/>
                </a:solidFill>
              </a:defRPr>
            </a:lvl1pPr>
            <a:extLst/>
          </a:lstStyle>
          <a:p>
            <a:pPr lvl="0"/>
            <a:r>
              <a:rPr kumimoji="0" lang="es-ES"/>
              <a:t>Página nº</a:t>
            </a:r>
          </a:p>
        </p:txBody>
      </p:sp>
      <p:sp>
        <p:nvSpPr>
          <p:cNvPr id="46" name="Rectangle 37"/>
          <p:cNvSpPr>
            <a:spLocks noGrp="1"/>
          </p:cNvSpPr>
          <p:nvPr>
            <p:ph type="body" sz="quarter" idx="20" hasCustomPrompt="1"/>
          </p:nvPr>
        </p:nvSpPr>
        <p:spPr>
          <a:xfrm>
            <a:off x="7696200" y="1752600"/>
            <a:ext cx="685800" cy="228600"/>
          </a:xfrm>
          <a:solidFill>
            <a:schemeClr val="accent6">
              <a:shade val="75000"/>
            </a:schemeClr>
          </a:solidFill>
        </p:spPr>
        <p:txBody>
          <a:bodyPr anchor="ctr"/>
          <a:lstStyle>
            <a:lvl1pPr algn="r" eaLnBrk="1" latinLnBrk="0" hangingPunct="1">
              <a:buFontTx/>
              <a:buNone/>
              <a:defRPr kumimoji="0" lang="es-ES" sz="1100">
                <a:solidFill>
                  <a:schemeClr val="bg1"/>
                </a:solidFill>
              </a:defRPr>
            </a:lvl1pPr>
            <a:extLst/>
          </a:lstStyle>
          <a:p>
            <a:pPr lvl="0"/>
            <a:r>
              <a:rPr kumimoji="0" lang="es-ES"/>
              <a:t>Página nº</a:t>
            </a:r>
          </a:p>
        </p:txBody>
      </p:sp>
      <p:sp>
        <p:nvSpPr>
          <p:cNvPr id="48" name="Rectangle 37"/>
          <p:cNvSpPr>
            <a:spLocks noGrp="1"/>
          </p:cNvSpPr>
          <p:nvPr>
            <p:ph type="body" sz="quarter" idx="22" hasCustomPrompt="1"/>
          </p:nvPr>
        </p:nvSpPr>
        <p:spPr>
          <a:xfrm>
            <a:off x="7696200" y="2209800"/>
            <a:ext cx="685800" cy="228600"/>
          </a:xfrm>
          <a:solidFill>
            <a:schemeClr val="accent6">
              <a:shade val="75000"/>
            </a:schemeClr>
          </a:solidFill>
        </p:spPr>
        <p:txBody>
          <a:bodyPr anchor="ctr"/>
          <a:lstStyle>
            <a:lvl1pPr algn="r" eaLnBrk="1" latinLnBrk="0" hangingPunct="1">
              <a:buFontTx/>
              <a:buNone/>
              <a:defRPr kumimoji="0" lang="es-ES" sz="1100">
                <a:solidFill>
                  <a:schemeClr val="bg1"/>
                </a:solidFill>
              </a:defRPr>
            </a:lvl1pPr>
            <a:extLst/>
          </a:lstStyle>
          <a:p>
            <a:pPr lvl="0"/>
            <a:r>
              <a:rPr kumimoji="0" lang="es-ES"/>
              <a:t>Página nº</a:t>
            </a:r>
          </a:p>
        </p:txBody>
      </p:sp>
      <p:sp>
        <p:nvSpPr>
          <p:cNvPr id="50" name="Rectangle 37"/>
          <p:cNvSpPr>
            <a:spLocks noGrp="1"/>
          </p:cNvSpPr>
          <p:nvPr>
            <p:ph type="body" sz="quarter" idx="24" hasCustomPrompt="1"/>
          </p:nvPr>
        </p:nvSpPr>
        <p:spPr>
          <a:xfrm>
            <a:off x="7696200" y="2667000"/>
            <a:ext cx="685800" cy="228600"/>
          </a:xfrm>
          <a:solidFill>
            <a:schemeClr val="accent6">
              <a:shade val="75000"/>
            </a:schemeClr>
          </a:solidFill>
        </p:spPr>
        <p:txBody>
          <a:bodyPr anchor="ctr"/>
          <a:lstStyle>
            <a:lvl1pPr algn="r" eaLnBrk="1" latinLnBrk="0" hangingPunct="1">
              <a:buFontTx/>
              <a:buNone/>
              <a:defRPr kumimoji="0" lang="es-ES" sz="1100">
                <a:solidFill>
                  <a:schemeClr val="bg1"/>
                </a:solidFill>
              </a:defRPr>
            </a:lvl1pPr>
            <a:extLst/>
          </a:lstStyle>
          <a:p>
            <a:pPr lvl="0"/>
            <a:r>
              <a:rPr kumimoji="0" lang="es-ES"/>
              <a:t>Página nº</a:t>
            </a:r>
          </a:p>
        </p:txBody>
      </p:sp>
      <p:sp>
        <p:nvSpPr>
          <p:cNvPr id="52" name="Rectangle 37"/>
          <p:cNvSpPr>
            <a:spLocks noGrp="1"/>
          </p:cNvSpPr>
          <p:nvPr>
            <p:ph type="body" sz="quarter" idx="26" hasCustomPrompt="1"/>
          </p:nvPr>
        </p:nvSpPr>
        <p:spPr>
          <a:xfrm>
            <a:off x="7696200" y="3124200"/>
            <a:ext cx="685800" cy="228600"/>
          </a:xfrm>
          <a:solidFill>
            <a:schemeClr val="accent6">
              <a:shade val="75000"/>
            </a:schemeClr>
          </a:solidFill>
        </p:spPr>
        <p:txBody>
          <a:bodyPr anchor="ctr"/>
          <a:lstStyle>
            <a:lvl1pPr algn="r" eaLnBrk="1" latinLnBrk="0" hangingPunct="1">
              <a:buFontTx/>
              <a:buNone/>
              <a:defRPr kumimoji="0" lang="es-ES" sz="1100">
                <a:solidFill>
                  <a:schemeClr val="bg1"/>
                </a:solidFill>
              </a:defRPr>
            </a:lvl1pPr>
            <a:extLst/>
          </a:lstStyle>
          <a:p>
            <a:pPr lvl="0"/>
            <a:r>
              <a:rPr kumimoji="0" lang="es-ES"/>
              <a:t>Página nº</a:t>
            </a:r>
          </a:p>
        </p:txBody>
      </p:sp>
      <p:sp>
        <p:nvSpPr>
          <p:cNvPr id="54" name="Rectangle 37"/>
          <p:cNvSpPr>
            <a:spLocks noGrp="1"/>
          </p:cNvSpPr>
          <p:nvPr>
            <p:ph type="body" sz="quarter" idx="28" hasCustomPrompt="1"/>
          </p:nvPr>
        </p:nvSpPr>
        <p:spPr>
          <a:xfrm>
            <a:off x="7696200" y="3581400"/>
            <a:ext cx="685800" cy="228600"/>
          </a:xfrm>
          <a:solidFill>
            <a:schemeClr val="accent6">
              <a:shade val="75000"/>
            </a:schemeClr>
          </a:solidFill>
        </p:spPr>
        <p:txBody>
          <a:bodyPr anchor="ctr"/>
          <a:lstStyle>
            <a:lvl1pPr algn="r" eaLnBrk="1" latinLnBrk="0" hangingPunct="1">
              <a:buFontTx/>
              <a:buNone/>
              <a:defRPr kumimoji="0" lang="es-ES" sz="1100">
                <a:solidFill>
                  <a:schemeClr val="bg1"/>
                </a:solidFill>
              </a:defRPr>
            </a:lvl1pPr>
            <a:extLst/>
          </a:lstStyle>
          <a:p>
            <a:pPr lvl="0"/>
            <a:r>
              <a:rPr kumimoji="0" lang="es-ES"/>
              <a:t>Página nº</a:t>
            </a:r>
          </a:p>
        </p:txBody>
      </p:sp>
      <p:sp>
        <p:nvSpPr>
          <p:cNvPr id="56" name="Rectangle 37"/>
          <p:cNvSpPr>
            <a:spLocks noGrp="1"/>
          </p:cNvSpPr>
          <p:nvPr>
            <p:ph type="body" sz="quarter" idx="30" hasCustomPrompt="1"/>
          </p:nvPr>
        </p:nvSpPr>
        <p:spPr>
          <a:xfrm>
            <a:off x="7696200" y="4038600"/>
            <a:ext cx="685800" cy="228600"/>
          </a:xfrm>
          <a:solidFill>
            <a:schemeClr val="accent6">
              <a:shade val="75000"/>
            </a:schemeClr>
          </a:solidFill>
        </p:spPr>
        <p:txBody>
          <a:bodyPr anchor="ctr"/>
          <a:lstStyle>
            <a:lvl1pPr algn="r" eaLnBrk="1" latinLnBrk="0" hangingPunct="1">
              <a:buFontTx/>
              <a:buNone/>
              <a:defRPr kumimoji="0" lang="es-ES" sz="1100">
                <a:solidFill>
                  <a:schemeClr val="bg1"/>
                </a:solidFill>
              </a:defRPr>
            </a:lvl1pPr>
            <a:extLst/>
          </a:lstStyle>
          <a:p>
            <a:pPr lvl="0"/>
            <a:r>
              <a:rPr kumimoji="0" lang="es-ES"/>
              <a:t>Página nº</a:t>
            </a:r>
          </a:p>
        </p:txBody>
      </p:sp>
      <p:sp>
        <p:nvSpPr>
          <p:cNvPr id="58" name="Rectangle 37"/>
          <p:cNvSpPr>
            <a:spLocks noGrp="1"/>
          </p:cNvSpPr>
          <p:nvPr>
            <p:ph type="body" sz="quarter" idx="32" hasCustomPrompt="1"/>
          </p:nvPr>
        </p:nvSpPr>
        <p:spPr>
          <a:xfrm>
            <a:off x="7696200" y="4495800"/>
            <a:ext cx="685800" cy="228600"/>
          </a:xfrm>
          <a:solidFill>
            <a:schemeClr val="accent6">
              <a:shade val="75000"/>
            </a:schemeClr>
          </a:solidFill>
        </p:spPr>
        <p:txBody>
          <a:bodyPr anchor="ctr"/>
          <a:lstStyle>
            <a:lvl1pPr algn="r" eaLnBrk="1" latinLnBrk="0" hangingPunct="1">
              <a:buFontTx/>
              <a:buNone/>
              <a:defRPr kumimoji="0" lang="es-ES" sz="1100">
                <a:solidFill>
                  <a:schemeClr val="bg1"/>
                </a:solidFill>
              </a:defRPr>
            </a:lvl1pPr>
            <a:extLst/>
          </a:lstStyle>
          <a:p>
            <a:pPr lvl="0"/>
            <a:r>
              <a:rPr kumimoji="0" lang="es-ES"/>
              <a:t>Página nº</a:t>
            </a:r>
          </a:p>
        </p:txBody>
      </p:sp>
      <p:sp>
        <p:nvSpPr>
          <p:cNvPr id="27" name="Rectangle 37"/>
          <p:cNvSpPr>
            <a:spLocks noGrp="1"/>
          </p:cNvSpPr>
          <p:nvPr>
            <p:ph type="body" sz="quarter" idx="34" hasCustomPrompt="1"/>
          </p:nvPr>
        </p:nvSpPr>
        <p:spPr>
          <a:xfrm>
            <a:off x="7696200" y="4953000"/>
            <a:ext cx="685800" cy="228600"/>
          </a:xfrm>
          <a:solidFill>
            <a:schemeClr val="accent6">
              <a:shade val="75000"/>
            </a:schemeClr>
          </a:solidFill>
        </p:spPr>
        <p:txBody>
          <a:bodyPr anchor="ctr"/>
          <a:lstStyle>
            <a:lvl1pPr algn="r" eaLnBrk="1" latinLnBrk="0" hangingPunct="1">
              <a:buFontTx/>
              <a:buNone/>
              <a:defRPr kumimoji="0" lang="es-ES" sz="1100">
                <a:solidFill>
                  <a:schemeClr val="bg1"/>
                </a:solidFill>
              </a:defRPr>
            </a:lvl1pPr>
            <a:extLst/>
          </a:lstStyle>
          <a:p>
            <a:pPr lvl="0"/>
            <a:r>
              <a:rPr kumimoji="0" lang="es-ES"/>
              <a:t>Página nº</a:t>
            </a:r>
          </a:p>
        </p:txBody>
      </p:sp>
      <p:sp>
        <p:nvSpPr>
          <p:cNvPr id="29" name="Rectangle 37"/>
          <p:cNvSpPr>
            <a:spLocks noGrp="1"/>
          </p:cNvSpPr>
          <p:nvPr>
            <p:ph type="body" sz="quarter" idx="36" hasCustomPrompt="1"/>
          </p:nvPr>
        </p:nvSpPr>
        <p:spPr>
          <a:xfrm>
            <a:off x="7696200" y="5410200"/>
            <a:ext cx="685800" cy="228600"/>
          </a:xfrm>
          <a:solidFill>
            <a:schemeClr val="accent6">
              <a:shade val="75000"/>
            </a:schemeClr>
          </a:solidFill>
        </p:spPr>
        <p:txBody>
          <a:bodyPr anchor="ctr"/>
          <a:lstStyle>
            <a:lvl1pPr algn="r" eaLnBrk="1" latinLnBrk="0" hangingPunct="1">
              <a:buFontTx/>
              <a:buNone/>
              <a:defRPr kumimoji="0" lang="es-ES" sz="1100">
                <a:solidFill>
                  <a:schemeClr val="bg1"/>
                </a:solidFill>
              </a:defRPr>
            </a:lvl1pPr>
            <a:extLst/>
          </a:lstStyle>
          <a:p>
            <a:pPr lvl="0"/>
            <a:r>
              <a:rPr kumimoji="0" lang="es-ES"/>
              <a:t>Página nº</a:t>
            </a:r>
          </a:p>
        </p:txBody>
      </p:sp>
      <p:sp>
        <p:nvSpPr>
          <p:cNvPr id="30" name="Rectangle 37"/>
          <p:cNvSpPr>
            <a:spLocks noGrp="1"/>
          </p:cNvSpPr>
          <p:nvPr>
            <p:ph type="body" sz="quarter" idx="37" hasCustomPrompt="1"/>
          </p:nvPr>
        </p:nvSpPr>
        <p:spPr>
          <a:xfrm>
            <a:off x="310896" y="5867400"/>
            <a:ext cx="7385304" cy="228600"/>
          </a:xfrm>
          <a:solidFill>
            <a:schemeClr val="tx2">
              <a:tint val="40000"/>
            </a:schemeClr>
          </a:solidFill>
        </p:spPr>
        <p:txBody>
          <a:bodyPr anchor="ctr">
            <a:noAutofit/>
          </a:bodyPr>
          <a:lstStyle>
            <a:lvl1pPr eaLnBrk="1" latinLnBrk="0" hangingPunct="1">
              <a:buFontTx/>
              <a:buNone/>
              <a:defRPr kumimoji="0" lang="es-ES" sz="1100"/>
            </a:lvl1pPr>
            <a:extLst/>
          </a:lstStyle>
          <a:p>
            <a:pPr lvl="0"/>
            <a:r>
              <a:rPr kumimoji="0" lang="es-ES"/>
              <a:t>Haga clic para agregar un punto de la agenda</a:t>
            </a:r>
          </a:p>
        </p:txBody>
      </p:sp>
      <p:sp>
        <p:nvSpPr>
          <p:cNvPr id="31" name="Rectangle 37"/>
          <p:cNvSpPr>
            <a:spLocks noGrp="1"/>
          </p:cNvSpPr>
          <p:nvPr>
            <p:ph type="body" sz="quarter" idx="38" hasCustomPrompt="1"/>
          </p:nvPr>
        </p:nvSpPr>
        <p:spPr>
          <a:xfrm>
            <a:off x="7696200" y="5867400"/>
            <a:ext cx="685800" cy="228600"/>
          </a:xfrm>
          <a:solidFill>
            <a:schemeClr val="accent6">
              <a:shade val="75000"/>
            </a:schemeClr>
          </a:solidFill>
        </p:spPr>
        <p:txBody>
          <a:bodyPr anchor="ctr"/>
          <a:lstStyle>
            <a:lvl1pPr algn="r" eaLnBrk="1" latinLnBrk="0" hangingPunct="1">
              <a:buFontTx/>
              <a:buNone/>
              <a:defRPr kumimoji="0" lang="es-ES" sz="1100">
                <a:solidFill>
                  <a:schemeClr val="bg1"/>
                </a:solidFill>
              </a:defRPr>
            </a:lvl1pPr>
            <a:extLst/>
          </a:lstStyle>
          <a:p>
            <a:pPr lvl="0"/>
            <a:r>
              <a:rPr kumimoji="0" lang="es-ES"/>
              <a:t>Página nº</a:t>
            </a:r>
          </a:p>
        </p:txBody>
      </p:sp>
      <p:sp>
        <p:nvSpPr>
          <p:cNvPr id="32" name="Rectangle 32"/>
          <p:cNvSpPr>
            <a:spLocks noGrp="1"/>
          </p:cNvSpPr>
          <p:nvPr>
            <p:ph type="dt" sz="half" idx="39"/>
          </p:nvPr>
        </p:nvSpPr>
        <p:spPr/>
        <p:txBody>
          <a:bodyPr/>
          <a:lstStyle>
            <a:lvl1pPr eaLnBrk="1" latinLnBrk="0" hangingPunct="1">
              <a:defRPr kumimoji="0" lang="es-ES" sz="1100"/>
            </a:lvl1pPr>
            <a:extLst/>
          </a:lstStyle>
          <a:p>
            <a:pPr algn="r"/>
            <a:fld id="{F17F374F-8F2E-42FC-B8C0-8EDFCA32CD96}" type="datetime1">
              <a:rPr kumimoji="0" lang="es-ES" sz="1100"/>
              <a:pPr algn="r"/>
              <a:t>02/12/2001</a:t>
            </a:fld>
            <a:endParaRPr kumimoji="0" lang="es-ES" sz="1100"/>
          </a:p>
        </p:txBody>
      </p:sp>
      <p:sp>
        <p:nvSpPr>
          <p:cNvPr id="33" name="Rectangle 33"/>
          <p:cNvSpPr>
            <a:spLocks noGrp="1"/>
          </p:cNvSpPr>
          <p:nvPr>
            <p:ph type="sldNum" sz="quarter" idx="40"/>
          </p:nvPr>
        </p:nvSpPr>
        <p:spPr/>
        <p:txBody>
          <a:bodyPr/>
          <a:lstStyle>
            <a:extLst/>
          </a:lstStyle>
          <a:p>
            <a:pPr algn="r"/>
            <a:fld id="{256D3EEF-DE4E-429D-8EC4-DDC531AFF587}" type="slidenum">
              <a:rPr kumimoji="0" lang="es-ES" sz="1000"/>
              <a:pPr algn="r"/>
              <a:t>‹Nº›</a:t>
            </a:fld>
            <a:endParaRPr kumimoji="0" lang="es-ES"/>
          </a:p>
        </p:txBody>
      </p:sp>
      <p:sp>
        <p:nvSpPr>
          <p:cNvPr id="34" name="Rectangle 34"/>
          <p:cNvSpPr>
            <a:spLocks noGrp="1"/>
          </p:cNvSpPr>
          <p:nvPr>
            <p:ph type="ftr" sz="quarter" idx="41"/>
          </p:nvPr>
        </p:nvSpPr>
        <p:spPr/>
        <p:txBody>
          <a:bodyPr/>
          <a:lstStyle>
            <a:extLst/>
          </a:lstStyle>
          <a:p>
            <a:endParaRPr kumimoji="0" lang="es-ES"/>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Encabezado de sección">
    <p:spTree>
      <p:nvGrpSpPr>
        <p:cNvPr id="1" name=""/>
        <p:cNvGrpSpPr/>
        <p:nvPr/>
      </p:nvGrpSpPr>
      <p:grpSpPr>
        <a:xfrm>
          <a:off x="0" y="0"/>
          <a:ext cx="0" cy="0"/>
          <a:chOff x="0" y="0"/>
          <a:chExt cx="0" cy="0"/>
        </a:xfrm>
      </p:grpSpPr>
      <p:sp>
        <p:nvSpPr>
          <p:cNvPr id="9" name="Rectangle 8"/>
          <p:cNvSpPr/>
          <p:nvPr userDrawn="1"/>
        </p:nvSpPr>
        <p:spPr>
          <a:xfrm>
            <a:off x="0" y="4038600"/>
            <a:ext cx="9144000"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s-ES"/>
          </a:p>
        </p:txBody>
      </p:sp>
      <p:sp>
        <p:nvSpPr>
          <p:cNvPr id="14" name="Title 13"/>
          <p:cNvSpPr>
            <a:spLocks noGrp="1"/>
          </p:cNvSpPr>
          <p:nvPr>
            <p:ph type="ctrTitle"/>
          </p:nvPr>
        </p:nvSpPr>
        <p:spPr>
          <a:xfrm>
            <a:off x="228600" y="4114800"/>
            <a:ext cx="7239000" cy="533400"/>
          </a:xfrm>
          <a:noFill/>
        </p:spPr>
        <p:txBody>
          <a:bodyPr vert="horz"/>
          <a:lstStyle>
            <a:lvl1pPr algn="l" eaLnBrk="1" latinLnBrk="0" hangingPunct="1">
              <a:defRPr kumimoji="0" lang="es-ES" sz="2000" b="0" cap="all" spc="150" baseline="0">
                <a:solidFill>
                  <a:schemeClr val="bg1"/>
                </a:solidFill>
              </a:defRPr>
            </a:lvl1pPr>
            <a:extLst/>
          </a:lstStyle>
          <a:p>
            <a:r>
              <a:rPr kumimoji="0" lang="es-ES" smtClean="0"/>
              <a:t>Haga clic para modificar el estilo de título del patrón</a:t>
            </a:r>
            <a:endParaRPr kumimoji="0" lang="es-ES"/>
          </a:p>
        </p:txBody>
      </p:sp>
      <p:sp>
        <p:nvSpPr>
          <p:cNvPr id="3" name="Rectangle 3"/>
          <p:cNvSpPr>
            <a:spLocks noGrp="1"/>
          </p:cNvSpPr>
          <p:nvPr>
            <p:ph type="dt" sz="half" idx="10"/>
          </p:nvPr>
        </p:nvSpPr>
        <p:spPr>
          <a:xfrm>
            <a:off x="228600" y="6477000"/>
            <a:ext cx="1600200" cy="304800"/>
          </a:xfrm>
        </p:spPr>
        <p:txBody>
          <a:bodyPr anchor="ctr"/>
          <a:lstStyle>
            <a:lvl1pPr algn="l" eaLnBrk="1" latinLnBrk="0" hangingPunct="1">
              <a:defRPr kumimoji="0" lang="es-ES">
                <a:solidFill>
                  <a:srgbClr val="A0A0A0"/>
                </a:solidFill>
              </a:defRPr>
            </a:lvl1pPr>
            <a:extLst/>
          </a:lstStyle>
          <a:p>
            <a:fld id="{5A8D346D-A53F-433C-9D37-45A337EA482C}" type="datetime1">
              <a:rPr/>
              <a:pPr/>
              <a:t>28/6/2006</a:t>
            </a:fld>
            <a:endParaRPr kumimoji="0" lang="es-ES"/>
          </a:p>
        </p:txBody>
      </p:sp>
      <p:sp>
        <p:nvSpPr>
          <p:cNvPr id="4" name="Rectangle 4"/>
          <p:cNvSpPr>
            <a:spLocks noGrp="1"/>
          </p:cNvSpPr>
          <p:nvPr>
            <p:ph type="ftr" sz="quarter" idx="11"/>
          </p:nvPr>
        </p:nvSpPr>
        <p:spPr>
          <a:xfrm>
            <a:off x="2705100" y="6477000"/>
            <a:ext cx="3733800" cy="304800"/>
          </a:xfrm>
        </p:spPr>
        <p:txBody>
          <a:bodyPr/>
          <a:lstStyle>
            <a:lvl1pPr eaLnBrk="1" latinLnBrk="0" hangingPunct="1">
              <a:defRPr kumimoji="0" lang="es-ES">
                <a:solidFill>
                  <a:schemeClr val="bg1"/>
                </a:solidFill>
              </a:defRPr>
            </a:lvl1pPr>
            <a:extLst/>
          </a:lstStyle>
          <a:p>
            <a:endParaRPr kumimoji="0" lang="es-ES">
              <a:solidFill>
                <a:schemeClr val="bg1"/>
              </a:solidFill>
            </a:endParaRPr>
          </a:p>
        </p:txBody>
      </p:sp>
      <p:sp>
        <p:nvSpPr>
          <p:cNvPr id="13" name="Slide Number Placeholder 12"/>
          <p:cNvSpPr>
            <a:spLocks noGrp="1"/>
          </p:cNvSpPr>
          <p:nvPr>
            <p:ph type="sldNum" sz="quarter" idx="12"/>
          </p:nvPr>
        </p:nvSpPr>
        <p:spPr>
          <a:xfrm>
            <a:off x="6477000" y="6477000"/>
            <a:ext cx="1021080" cy="304800"/>
          </a:xfrm>
        </p:spPr>
        <p:txBody>
          <a:bodyPr anchor="ctr"/>
          <a:lstStyle>
            <a:extLst/>
          </a:lstStyle>
          <a:p>
            <a:pPr algn="r"/>
            <a:fld id="{256D3EEF-DE4E-429D-8EC4-DDC531AFF587}" type="slidenum">
              <a:rPr kumimoji="0" lang="es-ES" sz="1000"/>
              <a:pPr algn="r"/>
              <a:t>‹Nº›</a:t>
            </a:fld>
            <a:endParaRPr kumimoji="0" lang="es-ES"/>
          </a:p>
        </p:txBody>
      </p:sp>
      <p:pic>
        <p:nvPicPr>
          <p:cNvPr id="10" name="Rectangle 9"/>
          <p:cNvPicPr>
            <a:picLocks noChangeAspect="1"/>
          </p:cNvPicPr>
          <p:nvPr/>
        </p:nvPicPr>
        <p:blipFill>
          <a:blip r:embed="rId2" cstate="print">
            <a:duotone>
              <a:schemeClr val="accent4"/>
              <a:srgbClr val="FFFFFF"/>
            </a:duotone>
          </a:blip>
          <a:stretch>
            <a:fillRect/>
          </a:stretch>
        </p:blipFill>
        <p:spPr>
          <a:xfrm>
            <a:off x="7601712" y="6239256"/>
            <a:ext cx="838200" cy="616077"/>
          </a:xfrm>
          <a:prstGeom prst="rect">
            <a:avLst/>
          </a:prstGeom>
          <a:noFill/>
          <a:ln>
            <a:noFill/>
          </a:ln>
        </p:spPr>
      </p:pic>
      <p:sp>
        <p:nvSpPr>
          <p:cNvPr id="11" name="Rectangle 10"/>
          <p:cNvSpPr/>
          <p:nvPr userDrawn="1"/>
        </p:nvSpPr>
        <p:spPr>
          <a:xfrm>
            <a:off x="0" y="4645880"/>
            <a:ext cx="9144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s-ES"/>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ólo título">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19"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7" name="Rectangle 7"/>
          <p:cNvSpPr>
            <a:spLocks noGrp="1"/>
          </p:cNvSpPr>
          <p:nvPr>
            <p:ph type="dt" sz="half" idx="14"/>
          </p:nvPr>
        </p:nvSpPr>
        <p:spPr/>
        <p:txBody>
          <a:bodyPr/>
          <a:lstStyle>
            <a:extLst/>
          </a:lstStyle>
          <a:p>
            <a:pPr algn="r"/>
            <a:fld id="{F7F1F872-C5DE-403B-85F0-1024E6CA1886}" type="datetime1">
              <a:rPr/>
              <a:pPr algn="r"/>
              <a:t>28/6/2006</a:t>
            </a:fld>
            <a:endParaRPr kumimoji="0" lang="es-ES"/>
          </a:p>
        </p:txBody>
      </p:sp>
      <p:sp>
        <p:nvSpPr>
          <p:cNvPr id="8" name="Rectangle 8"/>
          <p:cNvSpPr>
            <a:spLocks noGrp="1"/>
          </p:cNvSpPr>
          <p:nvPr>
            <p:ph type="sldNum" sz="quarter" idx="15"/>
          </p:nvPr>
        </p:nvSpPr>
        <p:spPr/>
        <p:txBody>
          <a:bodyPr/>
          <a:lstStyle>
            <a:extLst/>
          </a:lstStyle>
          <a:p>
            <a:pPr algn="r"/>
            <a:fld id="{256D3EEF-DE4E-429D-8EC4-DDC531AFF587}" type="slidenum">
              <a:rPr kumimoji="0" lang="es-ES" sz="1000"/>
              <a:pPr algn="r"/>
              <a:t>‹Nº›</a:t>
            </a:fld>
            <a:endParaRPr kumimoji="0" lang="es-ES"/>
          </a:p>
        </p:txBody>
      </p:sp>
      <p:sp>
        <p:nvSpPr>
          <p:cNvPr id="9" name="Rectangle 9"/>
          <p:cNvSpPr>
            <a:spLocks noGrp="1"/>
          </p:cNvSpPr>
          <p:nvPr>
            <p:ph type="ftr" sz="quarter" idx="16"/>
          </p:nvPr>
        </p:nvSpPr>
        <p:spPr/>
        <p:txBody>
          <a:bodyPr/>
          <a:lstStyle>
            <a:extLst/>
          </a:lstStyle>
          <a:p>
            <a:endParaRPr kumimoji="0" lang="es-ES"/>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n blanco">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6" name="Rectangle 6"/>
          <p:cNvSpPr>
            <a:spLocks noGrp="1"/>
          </p:cNvSpPr>
          <p:nvPr>
            <p:ph type="dt" sz="half" idx="10"/>
          </p:nvPr>
        </p:nvSpPr>
        <p:spPr/>
        <p:txBody>
          <a:bodyPr/>
          <a:lstStyle>
            <a:extLst/>
          </a:lstStyle>
          <a:p>
            <a:pPr algn="r"/>
            <a:fld id="{73B9D0E9-7F95-4423-9114-95494EF8154E}" type="datetime1">
              <a:rPr/>
              <a:pPr algn="r"/>
              <a:t>28/6/2006</a:t>
            </a:fld>
            <a:endParaRPr kumimoji="0" lang="es-ES"/>
          </a:p>
        </p:txBody>
      </p:sp>
      <p:sp>
        <p:nvSpPr>
          <p:cNvPr id="8" name="Rectangle 8"/>
          <p:cNvSpPr>
            <a:spLocks noGrp="1"/>
          </p:cNvSpPr>
          <p:nvPr>
            <p:ph type="sldNum" sz="quarter" idx="11"/>
          </p:nvPr>
        </p:nvSpPr>
        <p:spPr/>
        <p:txBody>
          <a:bodyPr/>
          <a:lstStyle>
            <a:extLst/>
          </a:lstStyle>
          <a:p>
            <a:pPr algn="r"/>
            <a:fld id="{256D3EEF-DE4E-429D-8EC4-DDC531AFF587}" type="slidenum">
              <a:rPr kumimoji="0" lang="es-ES" sz="1000"/>
              <a:pPr algn="r"/>
              <a:t>‹Nº›</a:t>
            </a:fld>
            <a:endParaRPr kumimoji="0" lang="es-ES"/>
          </a:p>
        </p:txBody>
      </p:sp>
      <p:sp>
        <p:nvSpPr>
          <p:cNvPr id="9" name="Rectangle 9"/>
          <p:cNvSpPr>
            <a:spLocks noGrp="1"/>
          </p:cNvSpPr>
          <p:nvPr>
            <p:ph type="ftr" sz="quarter" idx="12"/>
          </p:nvPr>
        </p:nvSpPr>
        <p:spPr/>
        <p:txBody>
          <a:bodyPr/>
          <a:lstStyle>
            <a:extLst/>
          </a:lstStyle>
          <a:p>
            <a:endParaRPr kumimoji="0" lang="es-ES"/>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8"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11" name="Rectangle 11"/>
          <p:cNvSpPr>
            <a:spLocks noGrp="1"/>
          </p:cNvSpPr>
          <p:nvPr>
            <p:ph sz="quarter" idx="15"/>
          </p:nvPr>
        </p:nvSpPr>
        <p:spPr>
          <a:xfrm>
            <a:off x="304800" y="609600"/>
            <a:ext cx="8077200" cy="5638800"/>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9" name="Rectangle 9"/>
          <p:cNvSpPr>
            <a:spLocks noGrp="1"/>
          </p:cNvSpPr>
          <p:nvPr>
            <p:ph type="dt" sz="half" idx="16"/>
          </p:nvPr>
        </p:nvSpPr>
        <p:spPr/>
        <p:txBody>
          <a:bodyPr/>
          <a:lstStyle>
            <a:extLst/>
          </a:lstStyle>
          <a:p>
            <a:pPr algn="r"/>
            <a:fld id="{828FD173-2CB3-4214-8741-970D8D476901}" type="datetime1">
              <a:rPr/>
              <a:pPr algn="r"/>
              <a:t>28/6/2006</a:t>
            </a:fld>
            <a:endParaRPr kumimoji="0" lang="es-ES"/>
          </a:p>
        </p:txBody>
      </p:sp>
      <p:sp>
        <p:nvSpPr>
          <p:cNvPr id="10" name="Rectangle 10"/>
          <p:cNvSpPr>
            <a:spLocks noGrp="1"/>
          </p:cNvSpPr>
          <p:nvPr>
            <p:ph type="sldNum" sz="quarter" idx="17"/>
          </p:nvPr>
        </p:nvSpPr>
        <p:spPr/>
        <p:txBody>
          <a:bodyPr/>
          <a:lstStyle>
            <a:extLst/>
          </a:lstStyle>
          <a:p>
            <a:pPr algn="r"/>
            <a:fld id="{256D3EEF-DE4E-429D-8EC4-DDC531AFF587}" type="slidenum">
              <a:rPr kumimoji="0" lang="es-ES" sz="1000"/>
              <a:pPr algn="r"/>
              <a:t>‹Nº›</a:t>
            </a:fld>
            <a:endParaRPr kumimoji="0" lang="es-ES"/>
          </a:p>
        </p:txBody>
      </p:sp>
      <p:sp>
        <p:nvSpPr>
          <p:cNvPr id="12" name="Rectangle 12"/>
          <p:cNvSpPr>
            <a:spLocks noGrp="1"/>
          </p:cNvSpPr>
          <p:nvPr>
            <p:ph type="ftr" sz="quarter" idx="18"/>
          </p:nvPr>
        </p:nvSpPr>
        <p:spPr/>
        <p:txBody>
          <a:bodyPr/>
          <a:lstStyle>
            <a:extLst/>
          </a:lstStyle>
          <a:p>
            <a:endParaRPr kumimoji="0" lang="es-ES"/>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p:spTree>
      <p:nvGrpSpPr>
        <p:cNvPr id="1" name=""/>
        <p:cNvGrpSpPr/>
        <p:nvPr/>
      </p:nvGrpSpPr>
      <p:grpSpPr>
        <a:xfrm>
          <a:off x="0" y="0"/>
          <a:ext cx="0" cy="0"/>
          <a:chOff x="0" y="0"/>
          <a:chExt cx="0" cy="0"/>
        </a:xfrm>
      </p:grpSpPr>
      <p:sp>
        <p:nvSpPr>
          <p:cNvPr id="19" name="Rectangle 2"/>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31"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9" name="Rectangle 11"/>
          <p:cNvSpPr>
            <a:spLocks noGrp="1"/>
          </p:cNvSpPr>
          <p:nvPr>
            <p:ph sz="quarter" idx="15"/>
          </p:nvPr>
        </p:nvSpPr>
        <p:spPr>
          <a:xfrm>
            <a:off x="304800" y="609600"/>
            <a:ext cx="3962400" cy="5638800"/>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4" name="Rectangle 8"/>
          <p:cNvSpPr>
            <a:spLocks noGrp="1"/>
          </p:cNvSpPr>
          <p:nvPr>
            <p:ph type="body" sz="quarter" idx="16" hasCustomPrompt="1"/>
          </p:nvPr>
        </p:nvSpPr>
        <p:spPr>
          <a:xfrm>
            <a:off x="4416552" y="381000"/>
            <a:ext cx="3965448"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15" name="Rectangle 11"/>
          <p:cNvSpPr>
            <a:spLocks noGrp="1"/>
          </p:cNvSpPr>
          <p:nvPr>
            <p:ph sz="quarter" idx="17"/>
          </p:nvPr>
        </p:nvSpPr>
        <p:spPr>
          <a:xfrm>
            <a:off x="4416552" y="609600"/>
            <a:ext cx="3962400" cy="5638800"/>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3" name="Rectangle 13"/>
          <p:cNvSpPr>
            <a:spLocks noGrp="1"/>
          </p:cNvSpPr>
          <p:nvPr>
            <p:ph type="dt" sz="half" idx="18"/>
          </p:nvPr>
        </p:nvSpPr>
        <p:spPr/>
        <p:txBody>
          <a:bodyPr/>
          <a:lstStyle>
            <a:extLst/>
          </a:lstStyle>
          <a:p>
            <a:pPr algn="r"/>
            <a:fld id="{A1704A40-8D3B-4404-9986-2B5D36474D63}" type="datetime1">
              <a:rPr/>
              <a:pPr algn="r"/>
              <a:t>28/6/2006</a:t>
            </a:fld>
            <a:endParaRPr kumimoji="0" lang="es-ES"/>
          </a:p>
        </p:txBody>
      </p:sp>
      <p:sp>
        <p:nvSpPr>
          <p:cNvPr id="16" name="Rectangle 16"/>
          <p:cNvSpPr>
            <a:spLocks noGrp="1"/>
          </p:cNvSpPr>
          <p:nvPr>
            <p:ph type="sldNum" sz="quarter" idx="19"/>
          </p:nvPr>
        </p:nvSpPr>
        <p:spPr/>
        <p:txBody>
          <a:bodyPr/>
          <a:lstStyle>
            <a:extLst/>
          </a:lstStyle>
          <a:p>
            <a:pPr algn="r"/>
            <a:fld id="{256D3EEF-DE4E-429D-8EC4-DDC531AFF587}" type="slidenum">
              <a:rPr kumimoji="0" lang="es-ES" sz="1000"/>
              <a:pPr algn="r"/>
              <a:t>‹Nº›</a:t>
            </a:fld>
            <a:endParaRPr kumimoji="0" lang="es-ES"/>
          </a:p>
        </p:txBody>
      </p:sp>
      <p:sp>
        <p:nvSpPr>
          <p:cNvPr id="17" name="Rectangle 17"/>
          <p:cNvSpPr>
            <a:spLocks noGrp="1"/>
          </p:cNvSpPr>
          <p:nvPr>
            <p:ph type="ftr" sz="quarter" idx="20"/>
          </p:nvPr>
        </p:nvSpPr>
        <p:spPr/>
        <p:txBody>
          <a:bodyPr/>
          <a:lstStyle>
            <a:extLst/>
          </a:lstStyle>
          <a:p>
            <a:endParaRPr kumimoji="0" lang="es-ES"/>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2 a la izquierda y 1 a la derecha">
    <p:spTree>
      <p:nvGrpSpPr>
        <p:cNvPr id="1" name=""/>
        <p:cNvGrpSpPr/>
        <p:nvPr/>
      </p:nvGrpSpPr>
      <p:grpSpPr>
        <a:xfrm>
          <a:off x="0" y="0"/>
          <a:ext cx="0" cy="0"/>
          <a:chOff x="0" y="0"/>
          <a:chExt cx="0" cy="0"/>
        </a:xfrm>
      </p:grpSpPr>
      <p:sp>
        <p:nvSpPr>
          <p:cNvPr id="28" name="Rectangle 2"/>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9"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18" name="Rectangle 11"/>
          <p:cNvSpPr>
            <a:spLocks noGrp="1"/>
          </p:cNvSpPr>
          <p:nvPr>
            <p:ph sz="quarter" idx="15"/>
          </p:nvPr>
        </p:nvSpPr>
        <p:spPr>
          <a:xfrm>
            <a:off x="304800" y="609600"/>
            <a:ext cx="3962400" cy="2706624"/>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5"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17" name="Rectangle 11"/>
          <p:cNvSpPr>
            <a:spLocks noGrp="1"/>
          </p:cNvSpPr>
          <p:nvPr>
            <p:ph sz="quarter" idx="17"/>
          </p:nvPr>
        </p:nvSpPr>
        <p:spPr>
          <a:xfrm>
            <a:off x="301752" y="3547872"/>
            <a:ext cx="3965448" cy="2706624"/>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20" name="Rectangle 8"/>
          <p:cNvSpPr>
            <a:spLocks noGrp="1"/>
          </p:cNvSpPr>
          <p:nvPr>
            <p:ph type="body" sz="quarter" idx="18" hasCustomPrompt="1"/>
          </p:nvPr>
        </p:nvSpPr>
        <p:spPr>
          <a:xfrm>
            <a:off x="4416552" y="381000"/>
            <a:ext cx="3965448"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21" name="Rectangle 11"/>
          <p:cNvSpPr>
            <a:spLocks noGrp="1"/>
          </p:cNvSpPr>
          <p:nvPr>
            <p:ph sz="quarter" idx="19"/>
          </p:nvPr>
        </p:nvSpPr>
        <p:spPr>
          <a:xfrm>
            <a:off x="4416552" y="609600"/>
            <a:ext cx="3962400" cy="5638800"/>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3" name="Rectangle 13"/>
          <p:cNvSpPr>
            <a:spLocks noGrp="1"/>
          </p:cNvSpPr>
          <p:nvPr>
            <p:ph type="dt" sz="half" idx="20"/>
          </p:nvPr>
        </p:nvSpPr>
        <p:spPr/>
        <p:txBody>
          <a:bodyPr/>
          <a:lstStyle>
            <a:extLst/>
          </a:lstStyle>
          <a:p>
            <a:pPr algn="r"/>
            <a:fld id="{DE3B91AD-F2C9-43CB-A84C-1D5C130F2509}" type="datetime1">
              <a:rPr/>
              <a:pPr algn="r"/>
              <a:t>28/6/2006</a:t>
            </a:fld>
            <a:endParaRPr kumimoji="0" lang="es-ES"/>
          </a:p>
        </p:txBody>
      </p:sp>
      <p:sp>
        <p:nvSpPr>
          <p:cNvPr id="19" name="Rectangle 19"/>
          <p:cNvSpPr>
            <a:spLocks noGrp="1"/>
          </p:cNvSpPr>
          <p:nvPr>
            <p:ph type="sldNum" sz="quarter" idx="21"/>
          </p:nvPr>
        </p:nvSpPr>
        <p:spPr/>
        <p:txBody>
          <a:bodyPr/>
          <a:lstStyle>
            <a:extLst/>
          </a:lstStyle>
          <a:p>
            <a:pPr algn="r"/>
            <a:fld id="{256D3EEF-DE4E-429D-8EC4-DDC531AFF587}" type="slidenum">
              <a:rPr kumimoji="0" lang="es-ES" sz="1000"/>
              <a:pPr algn="r"/>
              <a:t>‹Nº›</a:t>
            </a:fld>
            <a:endParaRPr kumimoji="0" lang="es-ES"/>
          </a:p>
        </p:txBody>
      </p:sp>
      <p:sp>
        <p:nvSpPr>
          <p:cNvPr id="22" name="Rectangle 22"/>
          <p:cNvSpPr>
            <a:spLocks noGrp="1"/>
          </p:cNvSpPr>
          <p:nvPr>
            <p:ph type="ftr" sz="quarter" idx="22"/>
          </p:nvPr>
        </p:nvSpPr>
        <p:spPr/>
        <p:txBody>
          <a:bodyPr/>
          <a:lstStyle>
            <a:extLst/>
          </a:lstStyle>
          <a:p>
            <a:endParaRPr kumimoji="0" lang="es-ES"/>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1 a la izquierda y 2 a la derecha">
    <p:spTree>
      <p:nvGrpSpPr>
        <p:cNvPr id="1" name=""/>
        <p:cNvGrpSpPr/>
        <p:nvPr/>
      </p:nvGrpSpPr>
      <p:grpSpPr>
        <a:xfrm>
          <a:off x="0" y="0"/>
          <a:ext cx="0" cy="0"/>
          <a:chOff x="0" y="0"/>
          <a:chExt cx="0" cy="0"/>
        </a:xfrm>
      </p:grpSpPr>
      <p:sp>
        <p:nvSpPr>
          <p:cNvPr id="25" name="Rectangle 2"/>
          <p:cNvSpPr>
            <a:spLocks noGrp="1"/>
          </p:cNvSpPr>
          <p:nvPr>
            <p:ph type="title"/>
          </p:nvPr>
        </p:nvSpPr>
        <p:spPr/>
        <p:txBody>
          <a:bodyPr/>
          <a:lstStyle>
            <a:extLst/>
          </a:lstStyle>
          <a:p>
            <a:pPr eaLnBrk="1" latinLnBrk="0" hangingPunct="1"/>
            <a:r>
              <a:rPr lang="es-ES" smtClean="0"/>
              <a:t>Haga clic para modificar el estilo de título del patrón</a:t>
            </a:r>
            <a:endParaRPr/>
          </a:p>
        </p:txBody>
      </p:sp>
      <p:sp>
        <p:nvSpPr>
          <p:cNvPr id="13"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14" name="Rectangle 11"/>
          <p:cNvSpPr>
            <a:spLocks noGrp="1"/>
          </p:cNvSpPr>
          <p:nvPr>
            <p:ph sz="quarter" idx="15"/>
          </p:nvPr>
        </p:nvSpPr>
        <p:spPr>
          <a:xfrm>
            <a:off x="304800" y="609600"/>
            <a:ext cx="3962400" cy="5638800"/>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6" name="Rectangle 8"/>
          <p:cNvSpPr>
            <a:spLocks noGrp="1"/>
          </p:cNvSpPr>
          <p:nvPr>
            <p:ph type="body" sz="quarter" idx="16" hasCustomPrompt="1"/>
          </p:nvPr>
        </p:nvSpPr>
        <p:spPr>
          <a:xfrm>
            <a:off x="4419600" y="381000"/>
            <a:ext cx="3962400"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17" name="Rectangle 11"/>
          <p:cNvSpPr>
            <a:spLocks noGrp="1"/>
          </p:cNvSpPr>
          <p:nvPr>
            <p:ph sz="quarter" idx="17"/>
          </p:nvPr>
        </p:nvSpPr>
        <p:spPr>
          <a:xfrm>
            <a:off x="4419600" y="609600"/>
            <a:ext cx="3962400" cy="2706624"/>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19" name="Rectangle 8"/>
          <p:cNvSpPr>
            <a:spLocks noGrp="1"/>
          </p:cNvSpPr>
          <p:nvPr>
            <p:ph type="body" sz="quarter" idx="18" hasCustomPrompt="1"/>
          </p:nvPr>
        </p:nvSpPr>
        <p:spPr>
          <a:xfrm>
            <a:off x="4416552" y="3319272"/>
            <a:ext cx="3965448" cy="228600"/>
          </a:xfrm>
          <a:solidFill>
            <a:schemeClr val="accent6">
              <a:shade val="75000"/>
            </a:schemeClr>
          </a:solidFill>
        </p:spPr>
        <p:txBody>
          <a:bodyPr/>
          <a:lstStyle>
            <a:lvl1pPr eaLnBrk="1" latinLnBrk="0" hangingPunct="1">
              <a:defRPr kumimoji="0" lang="es-ES" b="1">
                <a:solidFill>
                  <a:schemeClr val="bg1"/>
                </a:solidFill>
              </a:defRPr>
            </a:lvl1pPr>
            <a:extLst/>
          </a:lstStyle>
          <a:p>
            <a:pPr lvl="0"/>
            <a:r>
              <a:rPr kumimoji="0" lang="es-ES"/>
              <a:t>Haga clic para agregar el encabezado</a:t>
            </a:r>
          </a:p>
        </p:txBody>
      </p:sp>
      <p:sp>
        <p:nvSpPr>
          <p:cNvPr id="20" name="Rectangle 11"/>
          <p:cNvSpPr>
            <a:spLocks noGrp="1"/>
          </p:cNvSpPr>
          <p:nvPr>
            <p:ph sz="quarter" idx="19"/>
          </p:nvPr>
        </p:nvSpPr>
        <p:spPr>
          <a:xfrm>
            <a:off x="4416552" y="3547872"/>
            <a:ext cx="3965448" cy="2706624"/>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a:p>
        </p:txBody>
      </p:sp>
      <p:sp>
        <p:nvSpPr>
          <p:cNvPr id="21" name="Rectangle 21"/>
          <p:cNvSpPr>
            <a:spLocks noGrp="1"/>
          </p:cNvSpPr>
          <p:nvPr>
            <p:ph type="dt" sz="half" idx="20"/>
          </p:nvPr>
        </p:nvSpPr>
        <p:spPr/>
        <p:txBody>
          <a:bodyPr/>
          <a:lstStyle>
            <a:extLst/>
          </a:lstStyle>
          <a:p>
            <a:pPr algn="r"/>
            <a:fld id="{27D93220-918A-400D-B3FA-D8B22567DEBB}" type="datetime1">
              <a:rPr/>
              <a:pPr algn="r"/>
              <a:t>28/6/2006</a:t>
            </a:fld>
            <a:endParaRPr kumimoji="0" lang="es-ES"/>
          </a:p>
        </p:txBody>
      </p:sp>
      <p:sp>
        <p:nvSpPr>
          <p:cNvPr id="22" name="Rectangle 22"/>
          <p:cNvSpPr>
            <a:spLocks noGrp="1"/>
          </p:cNvSpPr>
          <p:nvPr>
            <p:ph type="sldNum" sz="quarter" idx="21"/>
          </p:nvPr>
        </p:nvSpPr>
        <p:spPr/>
        <p:txBody>
          <a:bodyPr/>
          <a:lstStyle>
            <a:extLst/>
          </a:lstStyle>
          <a:p>
            <a:pPr algn="r"/>
            <a:fld id="{256D3EEF-DE4E-429D-8EC4-DDC531AFF587}" type="slidenum">
              <a:rPr kumimoji="0" lang="es-ES" sz="1000"/>
              <a:pPr algn="r"/>
              <a:t>‹Nº›</a:t>
            </a:fld>
            <a:endParaRPr kumimoji="0" lang="es-ES"/>
          </a:p>
        </p:txBody>
      </p:sp>
      <p:sp>
        <p:nvSpPr>
          <p:cNvPr id="23" name="Rectangle 23"/>
          <p:cNvSpPr>
            <a:spLocks noGrp="1"/>
          </p:cNvSpPr>
          <p:nvPr>
            <p:ph type="ftr" sz="quarter" idx="22"/>
          </p:nvPr>
        </p:nvSpPr>
        <p:spPr/>
        <p:txBody>
          <a:bodyPr/>
          <a:lstStyle>
            <a:extLst/>
          </a:lstStyle>
          <a:p>
            <a:endParaRPr kumimoji="0" lang="es-ES"/>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10"/>
          <p:cNvSpPr/>
          <p:nvPr/>
        </p:nvSpPr>
        <p:spPr>
          <a:xfrm>
            <a:off x="8610600" y="0"/>
            <a:ext cx="5334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s-ES"/>
          </a:p>
        </p:txBody>
      </p:sp>
      <p:sp>
        <p:nvSpPr>
          <p:cNvPr id="2" name="Rectangle 2"/>
          <p:cNvSpPr>
            <a:spLocks noGrp="1"/>
          </p:cNvSpPr>
          <p:nvPr>
            <p:ph type="title"/>
          </p:nvPr>
        </p:nvSpPr>
        <p:spPr>
          <a:xfrm>
            <a:off x="8610600" y="381000"/>
            <a:ext cx="533400" cy="5867400"/>
          </a:xfrm>
          <a:prstGeom prst="rect">
            <a:avLst/>
          </a:prstGeom>
        </p:spPr>
        <p:txBody>
          <a:bodyPr vert="vert" anchor="ctr">
            <a:normAutofit/>
          </a:bodyPr>
          <a:lstStyle>
            <a:extLst/>
          </a:lstStyle>
          <a:p>
            <a:pPr eaLnBrk="1" latinLnBrk="0" hangingPunct="1"/>
            <a:r>
              <a:rPr kumimoji="0" lang="es-ES" smtClean="0"/>
              <a:t>Haga clic para modificar el estilo de título del patrón</a:t>
            </a:r>
            <a:endParaRPr kumimoji="0" lang="en-US" smtClean="0"/>
          </a:p>
        </p:txBody>
      </p:sp>
      <p:sp>
        <p:nvSpPr>
          <p:cNvPr id="3" name="Rectangle 3"/>
          <p:cNvSpPr>
            <a:spLocks noGrp="1"/>
          </p:cNvSpPr>
          <p:nvPr>
            <p:ph type="body" idx="1"/>
          </p:nvPr>
        </p:nvSpPr>
        <p:spPr>
          <a:xfrm>
            <a:off x="304800" y="381000"/>
            <a:ext cx="8077200" cy="5867400"/>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4" name="Rectangle 4"/>
          <p:cNvSpPr>
            <a:spLocks noGrp="1"/>
          </p:cNvSpPr>
          <p:nvPr>
            <p:ph type="dt" sz="half" idx="2"/>
          </p:nvPr>
        </p:nvSpPr>
        <p:spPr>
          <a:xfrm>
            <a:off x="7010400" y="76200"/>
            <a:ext cx="1371600" cy="228600"/>
          </a:xfrm>
          <a:prstGeom prst="rect">
            <a:avLst/>
          </a:prstGeom>
        </p:spPr>
        <p:txBody>
          <a:bodyPr vert="horz"/>
          <a:lstStyle>
            <a:lvl1pPr algn="ctr" eaLnBrk="1" latinLnBrk="0" hangingPunct="1">
              <a:defRPr kumimoji="0" lang="es-ES" sz="1000">
                <a:solidFill>
                  <a:schemeClr val="tx1">
                    <a:tint val="65000"/>
                  </a:schemeClr>
                </a:solidFill>
              </a:defRPr>
            </a:lvl1pPr>
            <a:extLst/>
          </a:lstStyle>
          <a:p>
            <a:pPr algn="r"/>
            <a:fld id="{CCD717AA-EA39-47F3-8A0A-15B3575EDB53}" type="datetime1">
              <a:rPr/>
              <a:pPr algn="r"/>
              <a:t>28/6/2006</a:t>
            </a:fld>
            <a:endParaRPr kumimoji="0" lang="es-ES" sz="1000">
              <a:solidFill>
                <a:schemeClr val="tx1">
                  <a:tint val="65000"/>
                </a:schemeClr>
              </a:solidFill>
            </a:endParaRPr>
          </a:p>
        </p:txBody>
      </p:sp>
      <p:sp>
        <p:nvSpPr>
          <p:cNvPr id="6" name="Rectangle 6"/>
          <p:cNvSpPr>
            <a:spLocks noGrp="1"/>
          </p:cNvSpPr>
          <p:nvPr>
            <p:ph type="sldNum" sz="quarter" idx="4"/>
          </p:nvPr>
        </p:nvSpPr>
        <p:spPr>
          <a:xfrm>
            <a:off x="6504432" y="6473952"/>
            <a:ext cx="990600" cy="304800"/>
          </a:xfrm>
          <a:prstGeom prst="rect">
            <a:avLst/>
          </a:prstGeom>
        </p:spPr>
        <p:txBody>
          <a:bodyPr vert="horz" anchor="ctr"/>
          <a:lstStyle>
            <a:lvl1pPr algn="r" eaLnBrk="1" latinLnBrk="0" hangingPunct="1">
              <a:defRPr kumimoji="0" lang="es-ES" sz="1000"/>
            </a:lvl1pPr>
            <a:extLst/>
          </a:lstStyle>
          <a:p>
            <a:pPr algn="r"/>
            <a:fld id="{256D3EEF-DE4E-429D-8EC4-DDC531AFF587}" type="slidenum">
              <a:rPr kumimoji="0" lang="es-ES" sz="1000"/>
              <a:pPr algn="r"/>
              <a:t>‹Nº›</a:t>
            </a:fld>
            <a:endParaRPr kumimoji="0" lang="es-ES" sz="1000"/>
          </a:p>
        </p:txBody>
      </p:sp>
      <p:sp>
        <p:nvSpPr>
          <p:cNvPr id="11" name="Rectangle 10"/>
          <p:cNvSpPr/>
          <p:nvPr/>
        </p:nvSpPr>
        <p:spPr>
          <a:xfrm>
            <a:off x="0" y="0"/>
            <a:ext cx="762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s-ES"/>
          </a:p>
        </p:txBody>
      </p:sp>
      <p:sp>
        <p:nvSpPr>
          <p:cNvPr id="12" name="Rectangle 12"/>
          <p:cNvSpPr>
            <a:spLocks noGrp="1"/>
          </p:cNvSpPr>
          <p:nvPr>
            <p:ph type="ftr" sz="quarter" idx="3"/>
          </p:nvPr>
        </p:nvSpPr>
        <p:spPr>
          <a:xfrm>
            <a:off x="2705100" y="6477000"/>
            <a:ext cx="3733800" cy="304800"/>
          </a:xfrm>
          <a:prstGeom prst="rect">
            <a:avLst/>
          </a:prstGeom>
        </p:spPr>
        <p:txBody>
          <a:bodyPr vert="horz" anchor="ctr"/>
          <a:lstStyle>
            <a:lvl1pPr algn="ctr" eaLnBrk="1" latinLnBrk="0" hangingPunct="1">
              <a:defRPr kumimoji="0" lang="es-ES" sz="1000">
                <a:solidFill>
                  <a:sysClr val="windowText" lastClr="000000"/>
                </a:solidFill>
              </a:defRPr>
            </a:lvl1pPr>
            <a:extLst/>
          </a:lstStyle>
          <a:p>
            <a:endParaRPr kumimoji="0" lang="es-ES" sz="1000">
              <a:solidFill>
                <a:sysClr val="windowText" lastClr="000000"/>
              </a:solidFill>
            </a:endParaRPr>
          </a:p>
        </p:txBody>
      </p:sp>
      <p:pic>
        <p:nvPicPr>
          <p:cNvPr id="24" name="ContosoLogo.jpg"/>
          <p:cNvPicPr>
            <a:picLocks noChangeAspect="1"/>
          </p:cNvPicPr>
          <p:nvPr/>
        </p:nvPicPr>
        <p:blipFill>
          <a:blip r:embed="rId18" cstate="print">
            <a:duotone>
              <a:schemeClr val="accent4"/>
              <a:srgbClr val="FFFFFF"/>
            </a:duotone>
          </a:blip>
          <a:stretch>
            <a:fillRect/>
          </a:stretch>
        </p:blipFill>
        <p:spPr>
          <a:xfrm>
            <a:off x="7601712" y="6239256"/>
            <a:ext cx="838200" cy="616077"/>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3" r:id="rId10"/>
    <p:sldLayoutId id="2147483658" r:id="rId11"/>
    <p:sldLayoutId id="2147483659" r:id="rId12"/>
    <p:sldLayoutId id="2147483660" r:id="rId13"/>
    <p:sldLayoutId id="2147483661" r:id="rId14"/>
    <p:sldLayoutId id="2147483662" r:id="rId15"/>
    <p:sldLayoutId id="2147483664" r:id="rId16"/>
  </p:sldLayoutIdLst>
  <p:transition spd="med">
    <p:fade thruBlk="1"/>
  </p:transition>
  <p:hf sldNum="0" hdr="0" ftr="0" dt="0"/>
  <p:txStyles>
    <p:titleStyle>
      <a:lvl1pPr algn="l" rtl="0" eaLnBrk="1" latinLnBrk="0" hangingPunct="1">
        <a:spcBef>
          <a:spcPct val="0"/>
        </a:spcBef>
        <a:buNone/>
        <a:defRPr kumimoji="0" lang="es-ES" sz="2400" cap="small" spc="0" baseline="0">
          <a:solidFill>
            <a:schemeClr val="bg1"/>
          </a:solidFill>
          <a:latin typeface="+mj-lt"/>
          <a:ea typeface="+mj-ea"/>
          <a:cs typeface="+mj-cs"/>
        </a:defRPr>
      </a:lvl1pPr>
      <a:extLst/>
    </p:titleStyle>
    <p:bodyStyle>
      <a:lvl1pPr marL="0" marR="0" indent="0" algn="l" rtl="0" eaLnBrk="1" latinLnBrk="0" hangingPunct="1">
        <a:spcBef>
          <a:spcPct val="20000"/>
        </a:spcBef>
        <a:buFontTx/>
        <a:buNone/>
        <a:defRPr kumimoji="0" lang="es-ES" sz="1100">
          <a:solidFill>
            <a:schemeClr val="tx1"/>
          </a:solidFill>
          <a:latin typeface="+mn-lt"/>
          <a:ea typeface="+mn-ea"/>
          <a:cs typeface="+mn-cs"/>
        </a:defRPr>
      </a:lvl1pPr>
      <a:lvl2pPr marL="742950" indent="-285750" algn="l" rtl="0" eaLnBrk="1" latinLnBrk="0" hangingPunct="1">
        <a:spcBef>
          <a:spcPct val="20000"/>
        </a:spcBef>
        <a:buFontTx/>
        <a:buNone/>
        <a:defRPr kumimoji="0" lang="es-ES" sz="1100">
          <a:solidFill>
            <a:schemeClr val="tx1"/>
          </a:solidFill>
          <a:latin typeface="+mn-lt"/>
          <a:ea typeface="+mn-ea"/>
          <a:cs typeface="+mn-cs"/>
        </a:defRPr>
      </a:lvl2pPr>
      <a:lvl3pPr marL="1143000" indent="-228600" algn="l" rtl="0" eaLnBrk="1" latinLnBrk="0" hangingPunct="1">
        <a:spcBef>
          <a:spcPct val="20000"/>
        </a:spcBef>
        <a:buFontTx/>
        <a:buNone/>
        <a:defRPr kumimoji="0" lang="es-ES" sz="1100">
          <a:solidFill>
            <a:schemeClr val="tx1"/>
          </a:solidFill>
          <a:latin typeface="+mn-lt"/>
          <a:ea typeface="+mn-ea"/>
          <a:cs typeface="+mn-cs"/>
        </a:defRPr>
      </a:lvl3pPr>
      <a:lvl4pPr marL="1600200" indent="-228600" algn="l" rtl="0" eaLnBrk="1" latinLnBrk="0" hangingPunct="1">
        <a:spcBef>
          <a:spcPct val="20000"/>
        </a:spcBef>
        <a:buFontTx/>
        <a:buNone/>
        <a:defRPr kumimoji="0" lang="es-ES" sz="1100">
          <a:solidFill>
            <a:schemeClr val="tx1"/>
          </a:solidFill>
          <a:latin typeface="+mn-lt"/>
          <a:ea typeface="+mn-ea"/>
          <a:cs typeface="+mn-cs"/>
        </a:defRPr>
      </a:lvl4pPr>
      <a:lvl5pPr marL="2057400" indent="-228600" algn="l" rtl="0" eaLnBrk="1" latinLnBrk="0" hangingPunct="1">
        <a:spcBef>
          <a:spcPct val="20000"/>
        </a:spcBef>
        <a:buFontTx/>
        <a:buNone/>
        <a:defRPr kumimoji="0" lang="es-ES" sz="1100">
          <a:solidFill>
            <a:schemeClr val="tx1"/>
          </a:solidFill>
          <a:latin typeface="+mn-lt"/>
          <a:ea typeface="+mn-ea"/>
          <a:cs typeface="+mn-cs"/>
        </a:defRPr>
      </a:lvl5pPr>
      <a:lvl6pPr marL="2514600" indent="-228600" algn="l" rtl="0" eaLnBrk="1" latinLnBrk="0" hangingPunct="1">
        <a:spcBef>
          <a:spcPct val="20000"/>
        </a:spcBef>
        <a:buChar char="•"/>
        <a:defRPr kumimoji="0" lang="es-ES" sz="2000">
          <a:solidFill>
            <a:schemeClr val="tx1"/>
          </a:solidFill>
          <a:latin typeface="+mn-lt"/>
          <a:ea typeface="+mn-ea"/>
          <a:cs typeface="+mn-cs"/>
        </a:defRPr>
      </a:lvl6pPr>
      <a:lvl7pPr marL="2971800" indent="-228600" algn="l" rtl="0" eaLnBrk="1" latinLnBrk="0" hangingPunct="1">
        <a:spcBef>
          <a:spcPct val="20000"/>
        </a:spcBef>
        <a:buChar char="•"/>
        <a:defRPr kumimoji="0" lang="es-ES" sz="2000">
          <a:solidFill>
            <a:schemeClr val="tx1"/>
          </a:solidFill>
          <a:latin typeface="+mn-lt"/>
          <a:ea typeface="+mn-ea"/>
          <a:cs typeface="+mn-cs"/>
        </a:defRPr>
      </a:lvl7pPr>
      <a:lvl8pPr marL="3429000" indent="-228600" algn="l" rtl="0" eaLnBrk="1" latinLnBrk="0" hangingPunct="1">
        <a:spcBef>
          <a:spcPct val="20000"/>
        </a:spcBef>
        <a:buChar char="•"/>
        <a:defRPr kumimoji="0" lang="es-ES" sz="2000">
          <a:solidFill>
            <a:schemeClr val="tx1"/>
          </a:solidFill>
          <a:latin typeface="+mn-lt"/>
          <a:ea typeface="+mn-ea"/>
          <a:cs typeface="+mn-cs"/>
        </a:defRPr>
      </a:lvl8pPr>
      <a:lvl9pPr marL="3886200" indent="-228600" algn="l" rtl="0" eaLnBrk="1" latinLnBrk="0" hangingPunct="1">
        <a:spcBef>
          <a:spcPct val="20000"/>
        </a:spcBef>
        <a:buChar char="•"/>
        <a:defRPr kumimoji="0" lang="es-ES" sz="2000">
          <a:solidFill>
            <a:schemeClr val="tx1"/>
          </a:solidFill>
          <a:latin typeface="+mn-lt"/>
          <a:ea typeface="+mn-ea"/>
          <a:cs typeface="+mn-cs"/>
        </a:defRPr>
      </a:lvl9pPr>
      <a:extLst/>
    </p:bodyStyle>
    <p:otherStyle>
      <a:lvl1pPr marL="0" algn="l" rtl="0" eaLnBrk="1" latinLnBrk="0" hangingPunct="1">
        <a:defRPr kumimoji="0" lang="es-ES">
          <a:solidFill>
            <a:schemeClr val="tx1"/>
          </a:solidFill>
          <a:latin typeface="+mn-lt"/>
          <a:ea typeface="+mn-ea"/>
          <a:cs typeface="+mn-cs"/>
        </a:defRPr>
      </a:lvl1pPr>
      <a:lvl2pPr marL="457200" algn="l" rtl="0" eaLnBrk="1" latinLnBrk="0" hangingPunct="1">
        <a:defRPr kumimoji="0" lang="es-ES">
          <a:solidFill>
            <a:schemeClr val="tx1"/>
          </a:solidFill>
          <a:latin typeface="+mn-lt"/>
          <a:ea typeface="+mn-ea"/>
          <a:cs typeface="+mn-cs"/>
        </a:defRPr>
      </a:lvl2pPr>
      <a:lvl3pPr marL="914400" algn="l" rtl="0" eaLnBrk="1" latinLnBrk="0" hangingPunct="1">
        <a:defRPr kumimoji="0" lang="es-ES">
          <a:solidFill>
            <a:schemeClr val="tx1"/>
          </a:solidFill>
          <a:latin typeface="+mn-lt"/>
          <a:ea typeface="+mn-ea"/>
          <a:cs typeface="+mn-cs"/>
        </a:defRPr>
      </a:lvl3pPr>
      <a:lvl4pPr marL="1371600" algn="l" rtl="0" eaLnBrk="1" latinLnBrk="0" hangingPunct="1">
        <a:defRPr kumimoji="0" lang="es-ES">
          <a:solidFill>
            <a:schemeClr val="tx1"/>
          </a:solidFill>
          <a:latin typeface="+mn-lt"/>
          <a:ea typeface="+mn-ea"/>
          <a:cs typeface="+mn-cs"/>
        </a:defRPr>
      </a:lvl4pPr>
      <a:lvl5pPr marL="1828800" algn="l" rtl="0" eaLnBrk="1" latinLnBrk="0" hangingPunct="1">
        <a:defRPr kumimoji="0" lang="es-ES">
          <a:solidFill>
            <a:schemeClr val="tx1"/>
          </a:solidFill>
          <a:latin typeface="+mn-lt"/>
          <a:ea typeface="+mn-ea"/>
          <a:cs typeface="+mn-cs"/>
        </a:defRPr>
      </a:lvl5pPr>
      <a:lvl6pPr marL="2286000" algn="l" rtl="0" eaLnBrk="1" latinLnBrk="0" hangingPunct="1">
        <a:defRPr kumimoji="0" lang="es-ES">
          <a:solidFill>
            <a:schemeClr val="tx1"/>
          </a:solidFill>
          <a:latin typeface="+mn-lt"/>
          <a:ea typeface="+mn-ea"/>
          <a:cs typeface="+mn-cs"/>
        </a:defRPr>
      </a:lvl6pPr>
      <a:lvl7pPr marL="2743200" algn="l" rtl="0" eaLnBrk="1" latinLnBrk="0" hangingPunct="1">
        <a:defRPr kumimoji="0" lang="es-ES">
          <a:solidFill>
            <a:schemeClr val="tx1"/>
          </a:solidFill>
          <a:latin typeface="+mn-lt"/>
          <a:ea typeface="+mn-ea"/>
          <a:cs typeface="+mn-cs"/>
        </a:defRPr>
      </a:lvl7pPr>
      <a:lvl8pPr marL="3200400" algn="l" rtl="0" eaLnBrk="1" latinLnBrk="0" hangingPunct="1">
        <a:defRPr kumimoji="0" lang="es-ES">
          <a:solidFill>
            <a:schemeClr val="tx1"/>
          </a:solidFill>
          <a:latin typeface="+mn-lt"/>
          <a:ea typeface="+mn-ea"/>
          <a:cs typeface="+mn-cs"/>
        </a:defRPr>
      </a:lvl8pPr>
      <a:lvl9pPr marL="3657600" algn="l" rtl="0" eaLnBrk="1" latinLnBrk="0" hangingPunct="1">
        <a:defRPr kumimoji="0" lang="es-ES">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0.jpeg"/><Relationship Id="rId2" Type="http://schemas.openxmlformats.org/officeDocument/2006/relationships/image" Target="../media/image36.jpeg"/><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6.jpeg"/><Relationship Id="rId7" Type="http://schemas.openxmlformats.org/officeDocument/2006/relationships/image" Target="../media/image43.gif"/><Relationship Id="rId2"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0.jpeg"/><Relationship Id="rId9" Type="http://schemas.openxmlformats.org/officeDocument/2006/relationships/image" Target="../media/image45.gif"/></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slide" Target="slide23.xml"/><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diagramColors" Target="../diagrams/colors10.xml"/><Relationship Id="rId11" Type="http://schemas.openxmlformats.org/officeDocument/2006/relationships/slide" Target="slide21.xml"/><Relationship Id="rId5" Type="http://schemas.openxmlformats.org/officeDocument/2006/relationships/diagramQuickStyle" Target="../diagrams/quickStyle10.xml"/><Relationship Id="rId10" Type="http://schemas.openxmlformats.org/officeDocument/2006/relationships/slide" Target="slide20.xml"/><Relationship Id="rId4" Type="http://schemas.openxmlformats.org/officeDocument/2006/relationships/diagramLayout" Target="../diagrams/layout10.xml"/><Relationship Id="rId9"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diagramColors" Target="../diagrams/colors1.xml"/><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QuickStyle" Target="../diagrams/quickStyle1.xml"/><Relationship Id="rId11" Type="http://schemas.openxmlformats.org/officeDocument/2006/relationships/image" Target="../media/image6.jpeg"/><Relationship Id="rId5" Type="http://schemas.openxmlformats.org/officeDocument/2006/relationships/diagramLayout" Target="../diagrams/layout1.xml"/><Relationship Id="rId10" Type="http://schemas.openxmlformats.org/officeDocument/2006/relationships/image" Target="../media/image5.jpeg"/><Relationship Id="rId4" Type="http://schemas.openxmlformats.org/officeDocument/2006/relationships/diagramData" Target="../diagrams/data1.xml"/><Relationship Id="rId9"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1.jpeg"/><Relationship Id="rId7" Type="http://schemas.openxmlformats.org/officeDocument/2006/relationships/image" Target="../media/image44.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45.gif"/><Relationship Id="rId5" Type="http://schemas.openxmlformats.org/officeDocument/2006/relationships/image" Target="../media/image43.gif"/><Relationship Id="rId4" Type="http://schemas.openxmlformats.org/officeDocument/2006/relationships/image" Target="../media/image42.jpeg"/><Relationship Id="rId9"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2.xml"/><Relationship Id="rId11" Type="http://schemas.openxmlformats.org/officeDocument/2006/relationships/image" Target="../media/image8.png"/><Relationship Id="rId5" Type="http://schemas.openxmlformats.org/officeDocument/2006/relationships/diagramLayout" Target="../diagrams/layout2.xml"/><Relationship Id="rId10" Type="http://schemas.openxmlformats.org/officeDocument/2006/relationships/image" Target="../media/image10.jpeg"/><Relationship Id="rId4" Type="http://schemas.openxmlformats.org/officeDocument/2006/relationships/diagramData" Target="../diagrams/data2.xml"/><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diagramColors" Target="../diagrams/colors3.xml"/><Relationship Id="rId12" Type="http://schemas.openxmlformats.org/officeDocument/2006/relationships/image" Target="../media/image16.jpeg"/><Relationship Id="rId2" Type="http://schemas.openxmlformats.org/officeDocument/2006/relationships/image" Target="../media/image11.jpeg"/><Relationship Id="rId16"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diagramQuickStyle" Target="../diagrams/quickStyle3.xml"/><Relationship Id="rId11" Type="http://schemas.openxmlformats.org/officeDocument/2006/relationships/image" Target="../media/image15.jpeg"/><Relationship Id="rId5" Type="http://schemas.openxmlformats.org/officeDocument/2006/relationships/diagramLayout" Target="../diagrams/layout3.xml"/><Relationship Id="rId15" Type="http://schemas.openxmlformats.org/officeDocument/2006/relationships/image" Target="../media/image19.jpeg"/><Relationship Id="rId10" Type="http://schemas.openxmlformats.org/officeDocument/2006/relationships/image" Target="../media/image14.jpeg"/><Relationship Id="rId4" Type="http://schemas.openxmlformats.org/officeDocument/2006/relationships/diagramData" Target="../diagrams/data3.xml"/><Relationship Id="rId9" Type="http://schemas.openxmlformats.org/officeDocument/2006/relationships/image" Target="../media/image13.jpeg"/><Relationship Id="rId1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21.jpe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3.xml"/><Relationship Id="rId16" Type="http://schemas.openxmlformats.org/officeDocument/2006/relationships/image" Target="../media/image27.jpeg"/><Relationship Id="rId1" Type="http://schemas.openxmlformats.org/officeDocument/2006/relationships/slideLayout" Target="../slideLayouts/slideLayout5.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5" Type="http://schemas.openxmlformats.org/officeDocument/2006/relationships/image" Target="../media/image26.jpeg"/><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1.jpeg"/><Relationship Id="rId7" Type="http://schemas.openxmlformats.org/officeDocument/2006/relationships/diagramColors" Target="../diagrams/colors6.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34.png"/><Relationship Id="rId4" Type="http://schemas.openxmlformats.org/officeDocument/2006/relationships/diagramLayout" Target="../diagrams/layout9.xml"/><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texto"/>
          <p:cNvSpPr>
            <a:spLocks noGrp="1"/>
          </p:cNvSpPr>
          <p:nvPr>
            <p:ph type="body" sz="quarter" idx="13"/>
          </p:nvPr>
        </p:nvSpPr>
        <p:spPr>
          <a:xfrm>
            <a:off x="0" y="3212976"/>
            <a:ext cx="9144000" cy="1368152"/>
          </a:xfrm>
        </p:spPr>
        <p:txBody>
          <a:bodyPr>
            <a:normAutofit/>
          </a:bodyPr>
          <a:lstStyle/>
          <a:p>
            <a:endParaRPr lang="es-ES" dirty="0"/>
          </a:p>
        </p:txBody>
      </p:sp>
      <p:cxnSp>
        <p:nvCxnSpPr>
          <p:cNvPr id="1029" name="AutoShape 5"/>
          <p:cNvCxnSpPr>
            <a:cxnSpLocks noChangeShapeType="1"/>
          </p:cNvCxnSpPr>
          <p:nvPr/>
        </p:nvCxnSpPr>
        <p:spPr bwMode="auto">
          <a:xfrm rot="5400000">
            <a:off x="-1140619" y="3883819"/>
            <a:ext cx="4724403" cy="4763"/>
          </a:xfrm>
          <a:prstGeom prst="straightConnector1">
            <a:avLst/>
          </a:prstGeom>
          <a:noFill/>
          <a:ln w="76200">
            <a:solidFill>
              <a:srgbClr val="00B050"/>
            </a:solidFill>
            <a:round/>
            <a:headEnd/>
            <a:tailEnd/>
          </a:ln>
          <a:effectLst/>
        </p:spPr>
      </p:cxnSp>
      <p:cxnSp>
        <p:nvCxnSpPr>
          <p:cNvPr id="1030" name="AutoShape 6"/>
          <p:cNvCxnSpPr>
            <a:cxnSpLocks noChangeShapeType="1"/>
          </p:cNvCxnSpPr>
          <p:nvPr/>
        </p:nvCxnSpPr>
        <p:spPr bwMode="auto">
          <a:xfrm rot="5400000">
            <a:off x="-1212850" y="3879850"/>
            <a:ext cx="4724400" cy="12700"/>
          </a:xfrm>
          <a:prstGeom prst="straightConnector1">
            <a:avLst/>
          </a:prstGeom>
          <a:noFill/>
          <a:ln w="57150" algn="ctr">
            <a:solidFill>
              <a:srgbClr val="FF0000"/>
            </a:solidFill>
            <a:round/>
            <a:headEnd/>
            <a:tailEnd/>
          </a:ln>
          <a:effectLst/>
        </p:spPr>
      </p:cxnSp>
      <p:pic>
        <p:nvPicPr>
          <p:cNvPr id="1031" name="Picture 7" descr="Logo-RP-UFA-ESPE"/>
          <p:cNvPicPr>
            <a:picLocks noChangeAspect="1" noChangeArrowheads="1"/>
          </p:cNvPicPr>
          <p:nvPr/>
        </p:nvPicPr>
        <p:blipFill>
          <a:blip r:embed="rId2" cstate="print">
            <a:clrChange>
              <a:clrFrom>
                <a:srgbClr val="FFFFFF"/>
              </a:clrFrom>
              <a:clrTo>
                <a:srgbClr val="FFFFFF">
                  <a:alpha val="0"/>
                </a:srgbClr>
              </a:clrTo>
            </a:clrChange>
          </a:blip>
          <a:srcRect l="26268" r="1665" b="19518"/>
          <a:stretch>
            <a:fillRect/>
          </a:stretch>
        </p:blipFill>
        <p:spPr bwMode="auto">
          <a:xfrm>
            <a:off x="2555776" y="620688"/>
            <a:ext cx="4915043" cy="1114549"/>
          </a:xfrm>
          <a:prstGeom prst="rect">
            <a:avLst/>
          </a:prstGeom>
          <a:noFill/>
          <a:ln w="9525" algn="in">
            <a:noFill/>
            <a:miter lim="800000"/>
            <a:headEnd/>
            <a:tailEnd/>
          </a:ln>
        </p:spPr>
      </p:pic>
      <p:pic>
        <p:nvPicPr>
          <p:cNvPr id="1032" name="Picture 8" descr="Logo-RP-UFA-ESPE"/>
          <p:cNvPicPr>
            <a:picLocks noChangeAspect="1" noChangeArrowheads="1"/>
          </p:cNvPicPr>
          <p:nvPr/>
        </p:nvPicPr>
        <p:blipFill>
          <a:blip r:embed="rId2" cstate="print">
            <a:clrChange>
              <a:clrFrom>
                <a:srgbClr val="FFFFFF"/>
              </a:clrFrom>
              <a:clrTo>
                <a:srgbClr val="FFFFFF">
                  <a:alpha val="0"/>
                </a:srgbClr>
              </a:clrTo>
            </a:clrChange>
          </a:blip>
          <a:srcRect r="73004" b="31531"/>
          <a:stretch>
            <a:fillRect/>
          </a:stretch>
        </p:blipFill>
        <p:spPr bwMode="auto">
          <a:xfrm>
            <a:off x="611560" y="404664"/>
            <a:ext cx="1230313" cy="1063625"/>
          </a:xfrm>
          <a:prstGeom prst="rect">
            <a:avLst/>
          </a:prstGeom>
          <a:noFill/>
          <a:ln w="9525" algn="in">
            <a:noFill/>
            <a:miter lim="800000"/>
            <a:headEnd/>
            <a:tailEnd/>
          </a:ln>
        </p:spPr>
      </p:pic>
      <p:sp>
        <p:nvSpPr>
          <p:cNvPr id="16" name="15 CuadroTexto"/>
          <p:cNvSpPr txBox="1"/>
          <p:nvPr/>
        </p:nvSpPr>
        <p:spPr>
          <a:xfrm>
            <a:off x="1979712" y="3284984"/>
            <a:ext cx="6324600" cy="1200329"/>
          </a:xfrm>
          <a:prstGeom prst="rect">
            <a:avLst/>
          </a:prstGeom>
          <a:noFill/>
        </p:spPr>
        <p:txBody>
          <a:bodyPr wrap="square" rtlCol="0">
            <a:spAutoFit/>
          </a:bodyPr>
          <a:lstStyle/>
          <a:p>
            <a:pPr algn="just"/>
            <a:r>
              <a:rPr lang="es-ES" b="1" dirty="0" smtClean="0"/>
              <a:t>EMPLEO DEL SISTEMA ELÉCTRICO DEL BUQUE ESCUELA GUAYAS DURANTE EL CRUCERO INTERNACIONAL 2012 EN LA RUTA BOSTON-CÁDIZ; PROPUESTA DE OPTIMIZACIÓN DEL SISTEMA ELÉCTRICO DE ABORDO</a:t>
            </a:r>
            <a:r>
              <a:rPr lang="es-EC" b="1" dirty="0" smtClean="0"/>
              <a:t>.</a:t>
            </a:r>
            <a:endParaRPr lang="es-EC" dirty="0"/>
          </a:p>
        </p:txBody>
      </p:sp>
      <p:sp>
        <p:nvSpPr>
          <p:cNvPr id="2" name="1 Título"/>
          <p:cNvSpPr>
            <a:spLocks noGrp="1"/>
          </p:cNvSpPr>
          <p:nvPr>
            <p:ph type="title"/>
          </p:nvPr>
        </p:nvSpPr>
        <p:spPr>
          <a:xfrm rot="16200000">
            <a:off x="4790728" y="1266056"/>
            <a:ext cx="533400" cy="5867400"/>
          </a:xfrm>
        </p:spPr>
        <p:txBody>
          <a:bodyPr>
            <a:noAutofit/>
          </a:bodyPr>
          <a:lstStyle/>
          <a:p>
            <a:pPr algn="ctr"/>
            <a:r>
              <a:rPr lang="es-EC" sz="1800" b="1" dirty="0" smtClean="0">
                <a:solidFill>
                  <a:schemeClr val="tx1"/>
                </a:solidFill>
              </a:rPr>
              <a:t/>
            </a:r>
            <a:br>
              <a:rPr lang="es-EC" sz="1800" b="1" dirty="0" smtClean="0">
                <a:solidFill>
                  <a:schemeClr val="tx1"/>
                </a:solidFill>
              </a:rPr>
            </a:br>
            <a:r>
              <a:rPr lang="es-EC" sz="1800" b="1" dirty="0" smtClean="0">
                <a:solidFill>
                  <a:schemeClr val="tx1"/>
                </a:solidFill>
              </a:rPr>
              <a:t/>
            </a:r>
            <a:br>
              <a:rPr lang="es-EC" sz="1800" b="1" dirty="0" smtClean="0">
                <a:solidFill>
                  <a:schemeClr val="tx1"/>
                </a:solidFill>
              </a:rPr>
            </a:br>
            <a:r>
              <a:rPr lang="es-EC" sz="1800" b="1" dirty="0" smtClean="0">
                <a:solidFill>
                  <a:schemeClr val="tx1"/>
                </a:solidFill>
              </a:rPr>
              <a:t>  DEPARTAMENTO </a:t>
            </a:r>
            <a:r>
              <a:rPr lang="es-EC" sz="1800" b="1" dirty="0">
                <a:solidFill>
                  <a:schemeClr val="tx1"/>
                </a:solidFill>
              </a:rPr>
              <a:t>DE SEGURIDAD Y DEFENSA</a:t>
            </a:r>
            <a:r>
              <a:rPr lang="es-EC" sz="1800" dirty="0">
                <a:solidFill>
                  <a:schemeClr val="tx1"/>
                </a:solidFill>
              </a:rPr>
              <a:t/>
            </a:r>
            <a:br>
              <a:rPr lang="es-EC" sz="1800" dirty="0">
                <a:solidFill>
                  <a:schemeClr val="tx1"/>
                </a:solidFill>
              </a:rPr>
            </a:br>
            <a:r>
              <a:rPr lang="es-EC" sz="1800" b="1" dirty="0">
                <a:solidFill>
                  <a:schemeClr val="tx1"/>
                </a:solidFill>
              </a:rPr>
              <a:t>CARRERA LICENCIATURA EN </a:t>
            </a:r>
            <a:r>
              <a:rPr lang="es-EC" sz="1800" b="1" dirty="0" smtClean="0">
                <a:solidFill>
                  <a:schemeClr val="tx1"/>
                </a:solidFill>
              </a:rPr>
              <a:t>CIENCIAS NAVALES</a:t>
            </a:r>
            <a:br>
              <a:rPr lang="es-EC" sz="1800" b="1" dirty="0" smtClean="0">
                <a:solidFill>
                  <a:schemeClr val="tx1"/>
                </a:solidFill>
              </a:rPr>
            </a:br>
            <a:r>
              <a:rPr lang="es-EC" sz="1800" dirty="0">
                <a:solidFill>
                  <a:schemeClr val="tx1"/>
                </a:solidFill>
              </a:rPr>
              <a:t/>
            </a:r>
            <a:br>
              <a:rPr lang="es-EC" sz="1800" dirty="0">
                <a:solidFill>
                  <a:schemeClr val="tx1"/>
                </a:solidFill>
              </a:rPr>
            </a:br>
            <a:r>
              <a:rPr lang="es-EC" sz="1800" b="1" dirty="0" smtClean="0">
                <a:solidFill>
                  <a:schemeClr val="tx1"/>
                </a:solidFill>
              </a:rPr>
              <a:t>TEMA</a:t>
            </a:r>
            <a:br>
              <a:rPr lang="es-EC" sz="1800" b="1" dirty="0" smtClean="0">
                <a:solidFill>
                  <a:schemeClr val="tx1"/>
                </a:solidFill>
              </a:rPr>
            </a:br>
            <a:r>
              <a:rPr lang="es-EC" sz="1800" b="1" dirty="0" smtClean="0">
                <a:solidFill>
                  <a:schemeClr val="tx1"/>
                </a:solidFill>
              </a:rPr>
              <a:t/>
            </a:r>
            <a:br>
              <a:rPr lang="es-EC" sz="1800" b="1" dirty="0" smtClean="0">
                <a:solidFill>
                  <a:schemeClr val="tx1"/>
                </a:solidFill>
              </a:rPr>
            </a:br>
            <a:r>
              <a:rPr lang="es-EC" sz="1800" b="1" dirty="0" smtClean="0">
                <a:solidFill>
                  <a:schemeClr val="tx1"/>
                </a:solidFill>
              </a:rPr>
              <a:t/>
            </a:r>
            <a:br>
              <a:rPr lang="es-EC" sz="1800" b="1" dirty="0" smtClean="0">
                <a:solidFill>
                  <a:schemeClr val="tx1"/>
                </a:solidFill>
              </a:rPr>
            </a:br>
            <a:r>
              <a:rPr lang="es-EC" sz="1800" b="1" dirty="0" smtClean="0">
                <a:solidFill>
                  <a:schemeClr val="tx1"/>
                </a:solidFill>
              </a:rPr>
              <a:t/>
            </a:r>
            <a:br>
              <a:rPr lang="es-EC" sz="1800" b="1" dirty="0" smtClean="0">
                <a:solidFill>
                  <a:schemeClr val="tx1"/>
                </a:solidFill>
              </a:rPr>
            </a:br>
            <a:r>
              <a:rPr lang="es-EC" sz="1800" b="1" dirty="0" smtClean="0">
                <a:solidFill>
                  <a:schemeClr val="tx1"/>
                </a:solidFill>
              </a:rPr>
              <a:t/>
            </a:r>
            <a:br>
              <a:rPr lang="es-EC" sz="1800" b="1" dirty="0" smtClean="0">
                <a:solidFill>
                  <a:schemeClr val="tx1"/>
                </a:solidFill>
              </a:rPr>
            </a:br>
            <a:r>
              <a:rPr lang="es-EC" sz="1800" b="1" dirty="0" smtClean="0">
                <a:solidFill>
                  <a:schemeClr val="tx1"/>
                </a:solidFill>
              </a:rPr>
              <a:t/>
            </a:r>
            <a:br>
              <a:rPr lang="es-EC" sz="1800" b="1" dirty="0" smtClean="0">
                <a:solidFill>
                  <a:schemeClr val="tx1"/>
                </a:solidFill>
              </a:rPr>
            </a:br>
            <a:r>
              <a:rPr lang="es-EC" sz="1800" dirty="0">
                <a:solidFill>
                  <a:schemeClr val="tx1"/>
                </a:solidFill>
              </a:rPr>
              <a:t/>
            </a:r>
            <a:br>
              <a:rPr lang="es-EC" sz="1800" dirty="0">
                <a:solidFill>
                  <a:schemeClr val="tx1"/>
                </a:solidFill>
              </a:rPr>
            </a:br>
            <a:r>
              <a:rPr lang="es-EC" sz="1800" b="1" dirty="0" smtClean="0">
                <a:solidFill>
                  <a:schemeClr val="tx1"/>
                </a:solidFill>
              </a:rPr>
              <a:t> AUTOR</a:t>
            </a:r>
            <a:r>
              <a:rPr lang="es-EC" sz="1800" dirty="0" smtClean="0">
                <a:solidFill>
                  <a:schemeClr val="tx1"/>
                </a:solidFill>
              </a:rPr>
              <a:t/>
            </a:r>
            <a:br>
              <a:rPr lang="es-EC" sz="1800" dirty="0" smtClean="0">
                <a:solidFill>
                  <a:schemeClr val="tx1"/>
                </a:solidFill>
              </a:rPr>
            </a:br>
            <a:r>
              <a:rPr lang="es-EC" sz="1800" dirty="0" smtClean="0">
                <a:solidFill>
                  <a:schemeClr val="tx1"/>
                </a:solidFill>
              </a:rPr>
              <a:t>ALVARO MAURICIO BUITRÓN CAÑADAS</a:t>
            </a:r>
            <a:r>
              <a:rPr lang="es-EC" sz="1800" b="1" dirty="0" smtClean="0">
                <a:solidFill>
                  <a:schemeClr val="tx1"/>
                </a:solidFill>
              </a:rPr>
              <a:t/>
            </a:r>
            <a:br>
              <a:rPr lang="es-EC" sz="1800" b="1" dirty="0" smtClean="0">
                <a:solidFill>
                  <a:schemeClr val="tx1"/>
                </a:solidFill>
              </a:rPr>
            </a:br>
            <a:r>
              <a:rPr lang="es-EC" sz="1800" dirty="0" smtClean="0">
                <a:solidFill>
                  <a:schemeClr val="tx1"/>
                </a:solidFill>
              </a:rPr>
              <a:t/>
            </a:r>
            <a:br>
              <a:rPr lang="es-EC" sz="1800" dirty="0" smtClean="0">
                <a:solidFill>
                  <a:schemeClr val="tx1"/>
                </a:solidFill>
              </a:rPr>
            </a:br>
            <a:r>
              <a:rPr lang="es-EC" sz="1800" b="1" dirty="0" smtClean="0">
                <a:solidFill>
                  <a:schemeClr val="tx1"/>
                </a:solidFill>
              </a:rPr>
              <a:t>DIRECTOR</a:t>
            </a:r>
            <a:r>
              <a:rPr lang="es-EC" sz="1800" dirty="0">
                <a:solidFill>
                  <a:schemeClr val="tx1"/>
                </a:solidFill>
              </a:rPr>
              <a:t/>
            </a:r>
            <a:br>
              <a:rPr lang="es-EC" sz="1800" dirty="0">
                <a:solidFill>
                  <a:schemeClr val="tx1"/>
                </a:solidFill>
              </a:rPr>
            </a:br>
            <a:r>
              <a:rPr lang="es-EC" sz="1800" dirty="0" smtClean="0">
                <a:solidFill>
                  <a:schemeClr val="tx1"/>
                </a:solidFill>
              </a:rPr>
              <a:t>CPFG-EM LUIS FELIPE VELASQUEZ GAÓN</a:t>
            </a:r>
            <a:r>
              <a:rPr lang="es-EC" sz="1800" b="1" dirty="0" smtClean="0">
                <a:solidFill>
                  <a:schemeClr val="tx1"/>
                </a:solidFill>
              </a:rPr>
              <a:t/>
            </a:r>
            <a:br>
              <a:rPr lang="es-EC" sz="1800" b="1" dirty="0" smtClean="0">
                <a:solidFill>
                  <a:schemeClr val="tx1"/>
                </a:solidFill>
              </a:rPr>
            </a:br>
            <a:r>
              <a:rPr lang="es-EC" sz="1800" dirty="0">
                <a:solidFill>
                  <a:schemeClr val="tx1"/>
                </a:solidFill>
              </a:rPr>
              <a:t/>
            </a:r>
            <a:br>
              <a:rPr lang="es-EC" sz="1800" dirty="0">
                <a:solidFill>
                  <a:schemeClr val="tx1"/>
                </a:solidFill>
              </a:rPr>
            </a:br>
            <a:r>
              <a:rPr lang="es-EC" sz="1800" dirty="0">
                <a:solidFill>
                  <a:schemeClr val="tx1"/>
                </a:solidFill>
              </a:rPr>
              <a:t>SALINAS, DICIEMBRE 2013</a:t>
            </a:r>
            <a:r>
              <a:rPr lang="es-EC" sz="1800" dirty="0"/>
              <a:t/>
            </a:r>
            <a:br>
              <a:rPr lang="es-EC" sz="1800" dirty="0"/>
            </a:br>
            <a:r>
              <a:rPr lang="es-EC" sz="1800" dirty="0"/>
              <a:t> </a:t>
            </a:r>
            <a:br>
              <a:rPr lang="es-EC" sz="1800" dirty="0"/>
            </a:br>
            <a:endParaRPr lang="es-EC" sz="1800" dirty="0"/>
          </a:p>
        </p:txBody>
      </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4" name="33 Título"/>
          <p:cNvSpPr>
            <a:spLocks noGrp="1"/>
          </p:cNvSpPr>
          <p:nvPr>
            <p:ph type="title"/>
          </p:nvPr>
        </p:nvSpPr>
        <p:spPr/>
        <p:txBody>
          <a:bodyPr>
            <a:noAutofit/>
          </a:bodyPr>
          <a:lstStyle/>
          <a:p>
            <a:r>
              <a:rPr lang="es-EC" b="1" dirty="0" smtClean="0"/>
              <a:t>CAPÍTULO  II</a:t>
            </a:r>
            <a:endParaRPr lang="es-ES" b="1" dirty="0"/>
          </a:p>
        </p:txBody>
      </p:sp>
      <p:sp>
        <p:nvSpPr>
          <p:cNvPr id="35" name="34 Marcador de texto"/>
          <p:cNvSpPr>
            <a:spLocks noGrp="1"/>
          </p:cNvSpPr>
          <p:nvPr>
            <p:ph type="body" sz="quarter" idx="13"/>
          </p:nvPr>
        </p:nvSpPr>
        <p:spPr/>
        <p:txBody>
          <a:bodyPr>
            <a:normAutofit fontScale="92500" lnSpcReduction="10000"/>
          </a:bodyPr>
          <a:lstStyle/>
          <a:p>
            <a:endParaRPr lang="es-ES"/>
          </a:p>
        </p:txBody>
      </p:sp>
      <p:grpSp>
        <p:nvGrpSpPr>
          <p:cNvPr id="31" name="4 Grupo"/>
          <p:cNvGrpSpPr/>
          <p:nvPr/>
        </p:nvGrpSpPr>
        <p:grpSpPr>
          <a:xfrm>
            <a:off x="179512" y="332656"/>
            <a:ext cx="8532440" cy="1031354"/>
            <a:chOff x="0" y="21381"/>
            <a:chExt cx="8532440" cy="1031354"/>
          </a:xfrm>
        </p:grpSpPr>
        <p:sp>
          <p:nvSpPr>
            <p:cNvPr id="32" name="31 Rectángulo redondeado"/>
            <p:cNvSpPr/>
            <p:nvPr/>
          </p:nvSpPr>
          <p:spPr>
            <a:xfrm>
              <a:off x="0" y="21381"/>
              <a:ext cx="8532440" cy="1031354"/>
            </a:xfrm>
            <a:prstGeom prst="roundRect">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33" name="32 Rectángulo"/>
            <p:cNvSpPr/>
            <p:nvPr/>
          </p:nvSpPr>
          <p:spPr>
            <a:xfrm>
              <a:off x="50347" y="71728"/>
              <a:ext cx="8431746" cy="930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s-EC" sz="3600" b="1" dirty="0" smtClean="0"/>
                <a:t>METODOLOGÍA DE LA INVESTIGACIÓN</a:t>
              </a:r>
              <a:endParaRPr lang="es-ES" sz="3600" b="1" kern="1200" dirty="0"/>
            </a:p>
          </p:txBody>
        </p:sp>
      </p:grpSp>
      <p:pic>
        <p:nvPicPr>
          <p:cNvPr id="36" name="35 Imagen"/>
          <p:cNvPicPr/>
          <p:nvPr/>
        </p:nvPicPr>
        <p:blipFill>
          <a:blip r:embed="rId2" cstate="print"/>
          <a:srcRect b="35347"/>
          <a:stretch>
            <a:fillRect/>
          </a:stretch>
        </p:blipFill>
        <p:spPr bwMode="auto">
          <a:xfrm>
            <a:off x="251520" y="1412776"/>
            <a:ext cx="8280920" cy="5256584"/>
          </a:xfrm>
          <a:prstGeom prst="rect">
            <a:avLst/>
          </a:prstGeom>
          <a:noFill/>
          <a:ln w="9525">
            <a:noFill/>
            <a:miter lim="800000"/>
            <a:headEnd/>
            <a:tailEnd/>
          </a:ln>
        </p:spPr>
      </p:pic>
      <p:pic>
        <p:nvPicPr>
          <p:cNvPr id="8" name="7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668344" y="6281936"/>
            <a:ext cx="788932" cy="5760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11 Rectángulo"/>
          <p:cNvSpPr/>
          <p:nvPr/>
        </p:nvSpPr>
        <p:spPr>
          <a:xfrm>
            <a:off x="5364088" y="2996952"/>
            <a:ext cx="720080" cy="14401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smtClean="0">
                <a:solidFill>
                  <a:schemeClr val="tx1"/>
                </a:solidFill>
              </a:rPr>
              <a:t>TARJETA</a:t>
            </a:r>
            <a:endParaRPr lang="es-ES" sz="1200" dirty="0">
              <a:solidFill>
                <a:schemeClr val="tx1"/>
              </a:solidFil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3" name="12 Image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668344" y="6275473"/>
            <a:ext cx="797783" cy="5825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1 Título"/>
          <p:cNvSpPr>
            <a:spLocks noGrp="1"/>
          </p:cNvSpPr>
          <p:nvPr>
            <p:ph type="title"/>
          </p:nvPr>
        </p:nvSpPr>
        <p:spPr/>
        <p:txBody>
          <a:bodyPr>
            <a:normAutofit fontScale="90000"/>
          </a:bodyPr>
          <a:lstStyle/>
          <a:p>
            <a:r>
              <a:rPr lang="es-EC" b="1" dirty="0" smtClean="0"/>
              <a:t>CAPÍTULO  II</a:t>
            </a:r>
            <a:endParaRPr lang="es-ES" dirty="0"/>
          </a:p>
        </p:txBody>
      </p:sp>
      <p:sp>
        <p:nvSpPr>
          <p:cNvPr id="3" name="2 Marcador de texto"/>
          <p:cNvSpPr>
            <a:spLocks noGrp="1"/>
          </p:cNvSpPr>
          <p:nvPr>
            <p:ph type="body" sz="quarter" idx="13"/>
          </p:nvPr>
        </p:nvSpPr>
        <p:spPr/>
        <p:txBody>
          <a:bodyPr>
            <a:normAutofit fontScale="92500" lnSpcReduction="10000"/>
          </a:bodyPr>
          <a:lstStyle/>
          <a:p>
            <a:endParaRPr lang="es-ES"/>
          </a:p>
        </p:txBody>
      </p:sp>
      <p:grpSp>
        <p:nvGrpSpPr>
          <p:cNvPr id="4" name="4 Grupo"/>
          <p:cNvGrpSpPr/>
          <p:nvPr/>
        </p:nvGrpSpPr>
        <p:grpSpPr>
          <a:xfrm>
            <a:off x="0" y="332656"/>
            <a:ext cx="8532440" cy="1031354"/>
            <a:chOff x="0" y="21381"/>
            <a:chExt cx="8532440" cy="1031354"/>
          </a:xfrm>
        </p:grpSpPr>
        <p:sp>
          <p:nvSpPr>
            <p:cNvPr id="5" name="4 Rectángulo redondeado"/>
            <p:cNvSpPr/>
            <p:nvPr/>
          </p:nvSpPr>
          <p:spPr>
            <a:xfrm>
              <a:off x="0" y="21381"/>
              <a:ext cx="8532440" cy="1031354"/>
            </a:xfrm>
            <a:prstGeom prst="roundRect">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6" name="5 Rectángulo"/>
            <p:cNvSpPr/>
            <p:nvPr/>
          </p:nvSpPr>
          <p:spPr>
            <a:xfrm>
              <a:off x="50347" y="71728"/>
              <a:ext cx="8431746" cy="930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s-EC" sz="3600" b="1" dirty="0" smtClean="0"/>
                <a:t>METODOLOGÍA DE LA INVESTIGACIÓN</a:t>
              </a:r>
              <a:endParaRPr lang="es-ES" sz="3600" b="1" kern="1200" dirty="0"/>
            </a:p>
          </p:txBody>
        </p:sp>
      </p:grpSp>
      <p:pic>
        <p:nvPicPr>
          <p:cNvPr id="7" name="6 Imagen" descr="gen3"/>
          <p:cNvPicPr/>
          <p:nvPr/>
        </p:nvPicPr>
        <p:blipFill>
          <a:blip r:embed="rId3" cstate="print"/>
          <a:srcRect l="3133" r="6006" b="-93"/>
          <a:stretch>
            <a:fillRect/>
          </a:stretch>
        </p:blipFill>
        <p:spPr bwMode="auto">
          <a:xfrm>
            <a:off x="611560" y="1844824"/>
            <a:ext cx="3888432" cy="2736304"/>
          </a:xfrm>
          <a:prstGeom prst="rect">
            <a:avLst/>
          </a:prstGeom>
          <a:ln>
            <a:noFill/>
          </a:ln>
          <a:effectLst>
            <a:softEdge rad="112500"/>
          </a:effectLst>
        </p:spPr>
      </p:pic>
      <p:pic>
        <p:nvPicPr>
          <p:cNvPr id="9" name="8 Imagen"/>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tretch>
            <a:fillRect/>
          </a:stretch>
        </p:blipFill>
        <p:spPr bwMode="auto">
          <a:xfrm>
            <a:off x="827584" y="3212976"/>
            <a:ext cx="3168352" cy="2520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9 Imagen"/>
          <p:cNvPicPr/>
          <p:nvPr/>
        </p:nvPicPr>
        <p:blipFill>
          <a:blip r:embed="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tretch>
            <a:fillRect/>
          </a:stretch>
        </p:blipFill>
        <p:spPr bwMode="auto">
          <a:xfrm>
            <a:off x="5364088" y="1628800"/>
            <a:ext cx="2808312" cy="2232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10 Imagen"/>
          <p:cNvPicPr/>
          <p:nvPr/>
        </p:nvPicPr>
        <p:blipFill>
          <a:blip r:embed="rId6"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tretch>
            <a:fillRect/>
          </a:stretch>
        </p:blipFill>
        <p:spPr bwMode="auto">
          <a:xfrm>
            <a:off x="5508104" y="4077072"/>
            <a:ext cx="2664296" cy="2232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11 Flecha derecha"/>
          <p:cNvSpPr/>
          <p:nvPr/>
        </p:nvSpPr>
        <p:spPr>
          <a:xfrm>
            <a:off x="4211960" y="5013176"/>
            <a:ext cx="936104"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13 Imagen"/>
          <p:cNvPicPr>
            <a:picLocks noChangeAspect="1" noChangeArrowheads="1"/>
          </p:cNvPicPr>
          <p:nvPr/>
        </p:nvPicPr>
        <p:blipFill>
          <a:blip r:embed="rId7" cstate="print">
            <a:clrChange>
              <a:clrFrom>
                <a:srgbClr val="FFFFFF"/>
              </a:clrFrom>
              <a:clrTo>
                <a:srgbClr val="FFFFFF">
                  <a:alpha val="0"/>
                </a:srgbClr>
              </a:clrTo>
            </a:clrChange>
            <a:lum bright="-19000" contrast="44000"/>
            <a:extLst>
              <a:ext uri="{28A0092B-C50C-407E-A947-70E740481C1C}">
                <a14:useLocalDpi xmlns="" xmlns:a14="http://schemas.microsoft.com/office/drawing/2010/main" val="0"/>
              </a:ext>
            </a:extLst>
          </a:blip>
          <a:srcRect/>
          <a:stretch>
            <a:fillRect/>
          </a:stretch>
        </p:blipFill>
        <p:spPr bwMode="auto">
          <a:xfrm>
            <a:off x="0" y="548680"/>
            <a:ext cx="608965"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9" presetClass="entr" presetSubtype="10" repeatCount="200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8000" fill="hold"/>
                                        <p:tgtEl>
                                          <p:spTgt spid="14"/>
                                        </p:tgtEl>
                                        <p:attrNameLst>
                                          <p:attrName>ppt_w</p:attrName>
                                        </p:attrNameLst>
                                      </p:cBhvr>
                                      <p:tavLst>
                                        <p:tav tm="0" fmla="#ppt_w*sin(2.5*pi*$)">
                                          <p:val>
                                            <p:fltVal val="0"/>
                                          </p:val>
                                        </p:tav>
                                        <p:tav tm="100000">
                                          <p:val>
                                            <p:fltVal val="1"/>
                                          </p:val>
                                        </p:tav>
                                      </p:tavLst>
                                    </p:anim>
                                    <p:anim calcmode="lin" valueType="num">
                                      <p:cBhvr>
                                        <p:cTn id="14" dur="8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Scale>
                                      <p:cBhvr>
                                        <p:cTn id="19"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7"/>
                                        </p:tgtEl>
                                        <p:attrNameLst>
                                          <p:attrName>ppt_x</p:attrName>
                                          <p:attrName>ppt_y</p:attrName>
                                        </p:attrNameLst>
                                      </p:cBhvr>
                                    </p:animMotion>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000"/>
                                        <p:tgtEl>
                                          <p:spTgt spid="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par>
                                <p:cTn id="37" presetID="10" presetClass="exit" presetSubtype="0" fill="hold" nodeType="withEffect">
                                  <p:stCondLst>
                                    <p:cond delay="0"/>
                                  </p:stCondLst>
                                  <p:childTnLst>
                                    <p:animEffect transition="out" filter="fade">
                                      <p:cBhvr>
                                        <p:cTn id="38" dur="2000"/>
                                        <p:tgtEl>
                                          <p:spTgt spid="7"/>
                                        </p:tgtEl>
                                      </p:cBhvr>
                                    </p:animEffect>
                                    <p:set>
                                      <p:cBhvr>
                                        <p:cTn id="39" dur="1" fill="hold">
                                          <p:stCondLst>
                                            <p:cond delay="1999"/>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323528" y="5085184"/>
            <a:ext cx="8388424" cy="648072"/>
          </a:xfrm>
        </p:spPr>
        <p:txBody>
          <a:bodyPr>
            <a:noAutofit/>
          </a:bodyPr>
          <a:lstStyle/>
          <a:p>
            <a:pPr algn="just"/>
            <a:r>
              <a:rPr lang="es-ES" b="1" dirty="0" smtClean="0">
                <a:solidFill>
                  <a:schemeClr val="tx1">
                    <a:lumMod val="75000"/>
                    <a:lumOff val="25000"/>
                  </a:schemeClr>
                </a:solidFill>
              </a:rPr>
              <a:t>¿Los equipos eléctricos a bordo de la unidad se encuentran en peligro por falta de un alimentador ininterrumpido de corriente?</a:t>
            </a:r>
            <a:endParaRPr lang="es-ES" b="1" dirty="0">
              <a:solidFill>
                <a:schemeClr val="tx1">
                  <a:lumMod val="75000"/>
                  <a:lumOff val="25000"/>
                </a:schemeClr>
              </a:solidFill>
            </a:endParaRPr>
          </a:p>
        </p:txBody>
      </p:sp>
      <p:sp>
        <p:nvSpPr>
          <p:cNvPr id="5" name="4 Subtítulo"/>
          <p:cNvSpPr>
            <a:spLocks noGrp="1"/>
          </p:cNvSpPr>
          <p:nvPr>
            <p:ph type="subTitle" idx="1"/>
          </p:nvPr>
        </p:nvSpPr>
        <p:spPr>
          <a:xfrm>
            <a:off x="251520" y="4149080"/>
            <a:ext cx="7079704" cy="504056"/>
          </a:xfrm>
          <a:noFill/>
        </p:spPr>
        <p:txBody>
          <a:bodyPr>
            <a:noAutofit/>
          </a:bodyPr>
          <a:lstStyle/>
          <a:p>
            <a:r>
              <a:rPr lang="es-EC" sz="24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PREGUNTA </a:t>
            </a:r>
            <a:endParaRPr lang="es-ES" sz="180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graphicFrame>
        <p:nvGraphicFramePr>
          <p:cNvPr id="7" name="6 Tabla"/>
          <p:cNvGraphicFramePr>
            <a:graphicFrameLocks noGrp="1"/>
          </p:cNvGraphicFramePr>
          <p:nvPr/>
        </p:nvGraphicFramePr>
        <p:xfrm>
          <a:off x="323528" y="1196752"/>
          <a:ext cx="3744416" cy="2544523"/>
        </p:xfrm>
        <a:graphic>
          <a:graphicData uri="http://schemas.openxmlformats.org/drawingml/2006/table">
            <a:tbl>
              <a:tblPr>
                <a:effectLst>
                  <a:outerShdw blurRad="76200" dir="18900000" sy="23000" kx="-1200000" algn="bl" rotWithShape="0">
                    <a:prstClr val="black">
                      <a:alpha val="20000"/>
                    </a:prstClr>
                  </a:outerShdw>
                </a:effectLst>
                <a:tableStyleId>{8FD4443E-F989-4FC4-A0C8-D5A2AF1F390B}</a:tableStyleId>
              </a:tblPr>
              <a:tblGrid>
                <a:gridCol w="1440160"/>
                <a:gridCol w="1152128"/>
                <a:gridCol w="1152128"/>
              </a:tblGrid>
              <a:tr h="532843">
                <a:tc>
                  <a:txBody>
                    <a:bodyPr/>
                    <a:lstStyle/>
                    <a:p>
                      <a:pPr indent="252095" algn="ctr">
                        <a:lnSpc>
                          <a:spcPct val="200000"/>
                        </a:lnSpc>
                        <a:spcBef>
                          <a:spcPts val="1200"/>
                        </a:spcBef>
                        <a:spcAft>
                          <a:spcPts val="0"/>
                        </a:spcAft>
                      </a:pPr>
                      <a:r>
                        <a:rPr lang="es-ES" sz="1100" b="1" dirty="0"/>
                        <a:t>CONSIDERACIÓN</a:t>
                      </a:r>
                      <a:endParaRPr lang="es-ES" sz="1200" b="1" dirty="0">
                        <a:solidFill>
                          <a:srgbClr val="000000"/>
                        </a:solidFill>
                        <a:latin typeface="Arial"/>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2">
                        <a:lumMod val="75000"/>
                      </a:schemeClr>
                    </a:solidFill>
                  </a:tcPr>
                </a:tc>
                <a:tc>
                  <a:txBody>
                    <a:bodyPr/>
                    <a:lstStyle/>
                    <a:p>
                      <a:pPr indent="252095" algn="ctr">
                        <a:lnSpc>
                          <a:spcPct val="200000"/>
                        </a:lnSpc>
                        <a:spcBef>
                          <a:spcPts val="1200"/>
                        </a:spcBef>
                        <a:spcAft>
                          <a:spcPts val="0"/>
                        </a:spcAft>
                      </a:pPr>
                      <a:r>
                        <a:rPr lang="es-ES" sz="1100" b="1" dirty="0"/>
                        <a:t>FRECUENCIA</a:t>
                      </a:r>
                      <a:endParaRPr lang="es-ES" sz="1200" b="1" dirty="0">
                        <a:solidFill>
                          <a:srgbClr val="000000"/>
                        </a:solidFill>
                        <a:latin typeface="Arial"/>
                        <a:ea typeface="Calibri"/>
                        <a:cs typeface="Times New Roman"/>
                      </a:endParaRPr>
                    </a:p>
                  </a:txBody>
                  <a:tcPr marL="68580" marR="68580" marT="0" marB="0" anchor="ctr">
                    <a:lnT w="12700" cap="flat" cmpd="sng" algn="ctr">
                      <a:solidFill>
                        <a:schemeClr val="tx1"/>
                      </a:solidFill>
                      <a:prstDash val="solid"/>
                      <a:round/>
                      <a:headEnd type="none" w="med" len="med"/>
                      <a:tailEnd type="none" w="med" len="med"/>
                    </a:lnT>
                    <a:solidFill>
                      <a:schemeClr val="tx2">
                        <a:lumMod val="75000"/>
                      </a:schemeClr>
                    </a:solidFill>
                  </a:tcPr>
                </a:tc>
                <a:tc>
                  <a:txBody>
                    <a:bodyPr/>
                    <a:lstStyle/>
                    <a:p>
                      <a:pPr indent="252095" algn="ctr">
                        <a:lnSpc>
                          <a:spcPct val="200000"/>
                        </a:lnSpc>
                        <a:spcBef>
                          <a:spcPts val="1200"/>
                        </a:spcBef>
                        <a:spcAft>
                          <a:spcPts val="0"/>
                        </a:spcAft>
                      </a:pPr>
                      <a:r>
                        <a:rPr lang="es-ES" sz="1100" b="1" dirty="0"/>
                        <a:t>PORCENTAJE</a:t>
                      </a:r>
                      <a:endParaRPr lang="es-ES" sz="1200" b="1" dirty="0">
                        <a:solidFill>
                          <a:srgbClr val="000000"/>
                        </a:solidFill>
                        <a:latin typeface="Arial"/>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75000"/>
                      </a:schemeClr>
                    </a:solidFill>
                  </a:tcPr>
                </a:tc>
              </a:tr>
              <a:tr h="349472">
                <a:tc>
                  <a:txBody>
                    <a:bodyPr/>
                    <a:lstStyle/>
                    <a:p>
                      <a:pPr indent="252095" algn="l">
                        <a:lnSpc>
                          <a:spcPct val="200000"/>
                        </a:lnSpc>
                        <a:spcBef>
                          <a:spcPts val="1200"/>
                        </a:spcBef>
                        <a:spcAft>
                          <a:spcPts val="0"/>
                        </a:spcAft>
                      </a:pPr>
                      <a:r>
                        <a:rPr lang="es-ES" sz="1600" b="1" dirty="0"/>
                        <a:t>SI</a:t>
                      </a:r>
                      <a:endParaRPr lang="es-ES" sz="1800" b="1" dirty="0">
                        <a:solidFill>
                          <a:srgbClr val="000000"/>
                        </a:solidFill>
                        <a:latin typeface="Arial"/>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ctr">
                        <a:lnSpc>
                          <a:spcPct val="200000"/>
                        </a:lnSpc>
                        <a:spcBef>
                          <a:spcPts val="1200"/>
                        </a:spcBef>
                        <a:spcAft>
                          <a:spcPts val="0"/>
                        </a:spcAft>
                      </a:pPr>
                      <a:r>
                        <a:rPr lang="es-ES" sz="1600" b="1"/>
                        <a:t>44</a:t>
                      </a:r>
                      <a:endParaRPr lang="es-ES" sz="1800" b="1">
                        <a:solidFill>
                          <a:srgbClr val="000000"/>
                        </a:solidFill>
                        <a:latin typeface="Arial"/>
                        <a:ea typeface="Calibri"/>
                        <a:cs typeface="Times New Roman"/>
                      </a:endParaRPr>
                    </a:p>
                  </a:txBody>
                  <a:tcPr marL="68580" marR="68580" marT="0" marB="0" anchor="ctr"/>
                </a:tc>
                <a:tc>
                  <a:txBody>
                    <a:bodyPr/>
                    <a:lstStyle/>
                    <a:p>
                      <a:pPr indent="252095" algn="ctr">
                        <a:lnSpc>
                          <a:spcPct val="200000"/>
                        </a:lnSpc>
                        <a:spcBef>
                          <a:spcPts val="1200"/>
                        </a:spcBef>
                        <a:spcAft>
                          <a:spcPts val="0"/>
                        </a:spcAft>
                      </a:pPr>
                      <a:r>
                        <a:rPr lang="es-ES" sz="1600" b="1"/>
                        <a:t>63%</a:t>
                      </a:r>
                      <a:endParaRPr lang="es-ES" sz="1800" b="1">
                        <a:solidFill>
                          <a:srgbClr val="000000"/>
                        </a:solidFill>
                        <a:latin typeface="Arial"/>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r>
              <a:tr h="349472">
                <a:tc>
                  <a:txBody>
                    <a:bodyPr/>
                    <a:lstStyle/>
                    <a:p>
                      <a:pPr indent="252095" algn="l">
                        <a:lnSpc>
                          <a:spcPct val="200000"/>
                        </a:lnSpc>
                        <a:spcBef>
                          <a:spcPts val="1200"/>
                        </a:spcBef>
                        <a:spcAft>
                          <a:spcPts val="0"/>
                        </a:spcAft>
                      </a:pPr>
                      <a:r>
                        <a:rPr lang="es-ES" sz="1600" b="1" dirty="0"/>
                        <a:t>NO</a:t>
                      </a:r>
                      <a:endParaRPr lang="es-ES" sz="1800" b="1" dirty="0">
                        <a:solidFill>
                          <a:srgbClr val="000000"/>
                        </a:solidFill>
                        <a:latin typeface="Arial"/>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ctr">
                        <a:lnSpc>
                          <a:spcPct val="200000"/>
                        </a:lnSpc>
                        <a:spcBef>
                          <a:spcPts val="1200"/>
                        </a:spcBef>
                        <a:spcAft>
                          <a:spcPts val="0"/>
                        </a:spcAft>
                      </a:pPr>
                      <a:r>
                        <a:rPr lang="es-ES" sz="1600" b="1" dirty="0"/>
                        <a:t>14</a:t>
                      </a:r>
                      <a:endParaRPr lang="es-ES" sz="1800" b="1" dirty="0">
                        <a:solidFill>
                          <a:srgbClr val="000000"/>
                        </a:solidFill>
                        <a:latin typeface="Arial"/>
                        <a:ea typeface="Calibri"/>
                        <a:cs typeface="Times New Roman"/>
                      </a:endParaRPr>
                    </a:p>
                  </a:txBody>
                  <a:tcPr marL="68580" marR="68580" marT="0" marB="0" anchor="ctr"/>
                </a:tc>
                <a:tc>
                  <a:txBody>
                    <a:bodyPr/>
                    <a:lstStyle/>
                    <a:p>
                      <a:pPr indent="252095" algn="ctr">
                        <a:lnSpc>
                          <a:spcPct val="200000"/>
                        </a:lnSpc>
                        <a:spcBef>
                          <a:spcPts val="1200"/>
                        </a:spcBef>
                        <a:spcAft>
                          <a:spcPts val="0"/>
                        </a:spcAft>
                      </a:pPr>
                      <a:r>
                        <a:rPr lang="es-ES" sz="1600" b="1" dirty="0"/>
                        <a:t>20%</a:t>
                      </a:r>
                      <a:endParaRPr lang="es-ES" sz="1800" b="1" dirty="0">
                        <a:solidFill>
                          <a:srgbClr val="000000"/>
                        </a:solidFill>
                        <a:latin typeface="Arial"/>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r>
              <a:tr h="349472">
                <a:tc>
                  <a:txBody>
                    <a:bodyPr/>
                    <a:lstStyle/>
                    <a:p>
                      <a:pPr indent="252095" algn="l">
                        <a:lnSpc>
                          <a:spcPct val="200000"/>
                        </a:lnSpc>
                        <a:spcBef>
                          <a:spcPts val="1200"/>
                        </a:spcBef>
                        <a:spcAft>
                          <a:spcPts val="0"/>
                        </a:spcAft>
                      </a:pPr>
                      <a:r>
                        <a:rPr lang="es-ES" sz="1600" b="1"/>
                        <a:t>TAL VEZ</a:t>
                      </a:r>
                      <a:endParaRPr lang="es-ES" sz="1800" b="1">
                        <a:solidFill>
                          <a:srgbClr val="000000"/>
                        </a:solidFill>
                        <a:latin typeface="Arial"/>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252095" algn="ctr">
                        <a:lnSpc>
                          <a:spcPct val="200000"/>
                        </a:lnSpc>
                        <a:spcBef>
                          <a:spcPts val="1200"/>
                        </a:spcBef>
                        <a:spcAft>
                          <a:spcPts val="0"/>
                        </a:spcAft>
                      </a:pPr>
                      <a:r>
                        <a:rPr lang="es-ES" sz="1600" b="1" dirty="0"/>
                        <a:t>12</a:t>
                      </a:r>
                      <a:endParaRPr lang="es-ES" sz="1800" b="1" dirty="0">
                        <a:solidFill>
                          <a:srgbClr val="000000"/>
                        </a:solidFill>
                        <a:latin typeface="Arial"/>
                        <a:ea typeface="Calibri"/>
                        <a:cs typeface="Times New Roman"/>
                      </a:endParaRPr>
                    </a:p>
                  </a:txBody>
                  <a:tcPr marL="68580" marR="68580" marT="0" marB="0" anchor="ctr"/>
                </a:tc>
                <a:tc>
                  <a:txBody>
                    <a:bodyPr/>
                    <a:lstStyle/>
                    <a:p>
                      <a:pPr indent="252095" algn="ctr">
                        <a:lnSpc>
                          <a:spcPct val="200000"/>
                        </a:lnSpc>
                        <a:spcBef>
                          <a:spcPts val="1200"/>
                        </a:spcBef>
                        <a:spcAft>
                          <a:spcPts val="0"/>
                        </a:spcAft>
                      </a:pPr>
                      <a:r>
                        <a:rPr lang="es-ES" sz="1600" b="1" dirty="0"/>
                        <a:t>17%</a:t>
                      </a:r>
                      <a:endParaRPr lang="es-ES" sz="1800" b="1" dirty="0">
                        <a:solidFill>
                          <a:srgbClr val="000000"/>
                        </a:solidFill>
                        <a:latin typeface="Arial"/>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r>
              <a:tr h="393189">
                <a:tc>
                  <a:txBody>
                    <a:bodyPr/>
                    <a:lstStyle/>
                    <a:p>
                      <a:pPr indent="252095" algn="l">
                        <a:lnSpc>
                          <a:spcPct val="200000"/>
                        </a:lnSpc>
                        <a:spcBef>
                          <a:spcPts val="1200"/>
                        </a:spcBef>
                        <a:spcAft>
                          <a:spcPts val="0"/>
                        </a:spcAft>
                      </a:pPr>
                      <a:r>
                        <a:rPr lang="es-ES" sz="1800" b="1" dirty="0">
                          <a:solidFill>
                            <a:schemeClr val="tx1">
                              <a:lumMod val="85000"/>
                              <a:lumOff val="15000"/>
                            </a:schemeClr>
                          </a:solidFill>
                        </a:rPr>
                        <a:t>TOTAL</a:t>
                      </a:r>
                      <a:endParaRPr lang="es-ES" sz="2000" b="1" dirty="0">
                        <a:solidFill>
                          <a:schemeClr val="tx1">
                            <a:lumMod val="85000"/>
                            <a:lumOff val="15000"/>
                          </a:schemeClr>
                        </a:solidFill>
                        <a:latin typeface="Arial"/>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indent="252095" algn="ctr">
                        <a:lnSpc>
                          <a:spcPct val="200000"/>
                        </a:lnSpc>
                        <a:spcBef>
                          <a:spcPts val="1200"/>
                        </a:spcBef>
                        <a:spcAft>
                          <a:spcPts val="0"/>
                        </a:spcAft>
                      </a:pPr>
                      <a:r>
                        <a:rPr lang="es-ES" sz="1800" b="1" dirty="0">
                          <a:solidFill>
                            <a:schemeClr val="tx1">
                              <a:lumMod val="85000"/>
                              <a:lumOff val="15000"/>
                            </a:schemeClr>
                          </a:solidFill>
                        </a:rPr>
                        <a:t>70</a:t>
                      </a:r>
                      <a:endParaRPr lang="es-ES" sz="2000" b="1" dirty="0">
                        <a:solidFill>
                          <a:schemeClr val="tx1">
                            <a:lumMod val="85000"/>
                            <a:lumOff val="15000"/>
                          </a:schemeClr>
                        </a:solidFill>
                        <a:latin typeface="Arial"/>
                        <a:ea typeface="Calibri"/>
                        <a:cs typeface="Times New Roman"/>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252095" algn="ctr">
                        <a:lnSpc>
                          <a:spcPct val="200000"/>
                        </a:lnSpc>
                        <a:spcBef>
                          <a:spcPts val="1200"/>
                        </a:spcBef>
                        <a:spcAft>
                          <a:spcPts val="0"/>
                        </a:spcAft>
                      </a:pPr>
                      <a:r>
                        <a:rPr lang="es-ES" sz="1800" b="1" dirty="0">
                          <a:solidFill>
                            <a:schemeClr val="tx1">
                              <a:lumMod val="85000"/>
                              <a:lumOff val="15000"/>
                            </a:schemeClr>
                          </a:solidFill>
                        </a:rPr>
                        <a:t>100%</a:t>
                      </a:r>
                      <a:endParaRPr lang="es-ES" sz="2000" b="1" dirty="0">
                        <a:solidFill>
                          <a:schemeClr val="tx1">
                            <a:lumMod val="85000"/>
                            <a:lumOff val="15000"/>
                          </a:schemeClr>
                        </a:solidFill>
                        <a:latin typeface="Arial"/>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graphicFrame>
        <p:nvGraphicFramePr>
          <p:cNvPr id="8" name="7 Gráfico"/>
          <p:cNvGraphicFramePr/>
          <p:nvPr/>
        </p:nvGraphicFramePr>
        <p:xfrm>
          <a:off x="4139952" y="692696"/>
          <a:ext cx="4248472" cy="3096344"/>
        </p:xfrm>
        <a:graphic>
          <a:graphicData uri="http://schemas.openxmlformats.org/drawingml/2006/chart">
            <c:chart xmlns:c="http://schemas.openxmlformats.org/drawingml/2006/chart" xmlns:r="http://schemas.openxmlformats.org/officeDocument/2006/relationships" r:id="rId2"/>
          </a:graphicData>
        </a:graphic>
      </p:graphicFrame>
      <p:sp>
        <p:nvSpPr>
          <p:cNvPr id="6" name="5 Rectángulo"/>
          <p:cNvSpPr/>
          <p:nvPr/>
        </p:nvSpPr>
        <p:spPr>
          <a:xfrm>
            <a:off x="8532440" y="0"/>
            <a:ext cx="611560" cy="4005064"/>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dirty="0"/>
          </a:p>
        </p:txBody>
      </p:sp>
      <p:sp>
        <p:nvSpPr>
          <p:cNvPr id="9" name="8 Rectángulo"/>
          <p:cNvSpPr/>
          <p:nvPr/>
        </p:nvSpPr>
        <p:spPr>
          <a:xfrm>
            <a:off x="0" y="0"/>
            <a:ext cx="8532440" cy="692696"/>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r"/>
            <a:r>
              <a:rPr lang="es-EC"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ANÁLISIS DE RESULTADOS </a:t>
            </a:r>
            <a:endParaRPr lang="es-ES" sz="2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10" name="33 Título"/>
          <p:cNvSpPr txBox="1">
            <a:spLocks/>
          </p:cNvSpPr>
          <p:nvPr/>
        </p:nvSpPr>
        <p:spPr>
          <a:xfrm rot="5400000">
            <a:off x="7096650" y="1435790"/>
            <a:ext cx="3337635" cy="466055"/>
          </a:xfrm>
          <a:prstGeom prst="rect">
            <a:avLst/>
          </a:prstGeom>
          <a:noFill/>
        </p:spPr>
        <p:txBody>
          <a:bodyPr vert="horz"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2000" b="1" i="0" u="none" strike="noStrike" kern="0" cap="all" spc="150" normalizeH="0" baseline="0" noProof="0" dirty="0" smtClean="0">
                <a:ln>
                  <a:noFill/>
                </a:ln>
                <a:solidFill>
                  <a:schemeClr val="bg1"/>
                </a:solidFill>
                <a:effectLst/>
                <a:uLnTx/>
                <a:uFillTx/>
                <a:latin typeface="+mj-lt"/>
                <a:ea typeface="+mj-ea"/>
                <a:cs typeface="+mj-cs"/>
              </a:rPr>
              <a:t>CAPÍTULO  II</a:t>
            </a:r>
            <a:endParaRPr kumimoji="0" lang="es-ES" sz="2000" b="1" i="0" u="none" strike="noStrike" kern="0" cap="all" spc="150" normalizeH="0" baseline="0" noProof="0" dirty="0">
              <a:ln>
                <a:noFill/>
              </a:ln>
              <a:solidFill>
                <a:schemeClr val="bg1"/>
              </a:solidFill>
              <a:effectLst/>
              <a:uLnTx/>
              <a:uFillTx/>
              <a:latin typeface="+mj-lt"/>
              <a:ea typeface="+mj-ea"/>
              <a:cs typeface="+mj-cs"/>
            </a:endParaRPr>
          </a:p>
        </p:txBody>
      </p:sp>
      <p:pic>
        <p:nvPicPr>
          <p:cNvPr id="11" name="10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812360" y="5877272"/>
            <a:ext cx="1056130" cy="7711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 Título"/>
          <p:cNvSpPr txBox="1">
            <a:spLocks/>
          </p:cNvSpPr>
          <p:nvPr/>
        </p:nvSpPr>
        <p:spPr>
          <a:xfrm>
            <a:off x="323528" y="5301208"/>
            <a:ext cx="8388424" cy="648072"/>
          </a:xfrm>
          <a:prstGeom prst="rect">
            <a:avLst/>
          </a:prstGeom>
          <a:noFill/>
        </p:spPr>
        <p:txBody>
          <a:bodyPr vert="horz" anchor="ctr">
            <a:noAutofit/>
          </a:bodyPr>
          <a:lstStyle/>
          <a:p>
            <a:r>
              <a:rPr lang="es-ES" sz="2000" b="1" cap="all" spc="150" dirty="0" smtClean="0">
                <a:solidFill>
                  <a:schemeClr val="tx1">
                    <a:lumMod val="75000"/>
                    <a:lumOff val="25000"/>
                  </a:schemeClr>
                </a:solidFill>
                <a:latin typeface="+mj-lt"/>
                <a:ea typeface="+mj-ea"/>
                <a:cs typeface="+mj-cs"/>
              </a:rPr>
              <a:t>¿Cree usted que la instalación de un Sistema de alimentación ininterrumpida optimizará el sistema eléctrico en el equipo instalado?</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s-ES" sz="2000" b="1" i="0" u="none" strike="noStrike" kern="0" cap="all" spc="150" normalizeH="0" baseline="0" noProof="0" dirty="0">
              <a:ln>
                <a:noFill/>
              </a:ln>
              <a:solidFill>
                <a:schemeClr val="tx1">
                  <a:lumMod val="75000"/>
                  <a:lumOff val="25000"/>
                </a:schemeClr>
              </a:solidFill>
              <a:effectLst/>
              <a:uLnTx/>
              <a:uFillTx/>
              <a:latin typeface="+mj-lt"/>
              <a:ea typeface="+mj-ea"/>
              <a:cs typeface="+mj-cs"/>
            </a:endParaRPr>
          </a:p>
        </p:txBody>
      </p:sp>
      <p:sp>
        <p:nvSpPr>
          <p:cNvPr id="33" name="4 Subtítulo"/>
          <p:cNvSpPr>
            <a:spLocks noGrp="1"/>
          </p:cNvSpPr>
          <p:nvPr>
            <p:ph type="ctrTitle"/>
          </p:nvPr>
        </p:nvSpPr>
        <p:spPr>
          <a:noFill/>
        </p:spPr>
        <p:txBody>
          <a:bodyPr>
            <a:noAutofit/>
          </a:bodyPr>
          <a:lstStyle/>
          <a:p>
            <a:r>
              <a:rPr lang="es-EC"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rPr>
              <a:t>PREGUNTA</a:t>
            </a:r>
            <a:r>
              <a:rPr lang="es-EC" sz="24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endParaRPr lang="es-ES" sz="180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graphicFrame>
        <p:nvGraphicFramePr>
          <p:cNvPr id="34" name="33 Tabla"/>
          <p:cNvGraphicFramePr>
            <a:graphicFrameLocks noGrp="1"/>
          </p:cNvGraphicFramePr>
          <p:nvPr/>
        </p:nvGraphicFramePr>
        <p:xfrm>
          <a:off x="395536" y="1052736"/>
          <a:ext cx="4032449" cy="2634483"/>
        </p:xfrm>
        <a:graphic>
          <a:graphicData uri="http://schemas.openxmlformats.org/drawingml/2006/table">
            <a:tbl>
              <a:tblPr>
                <a:effectLst>
                  <a:outerShdw blurRad="76200" dir="18900000" sy="23000" kx="-1200000" algn="bl" rotWithShape="0">
                    <a:prstClr val="black">
                      <a:alpha val="20000"/>
                    </a:prstClr>
                  </a:outerShdw>
                </a:effectLst>
                <a:tableStyleId>{327F97BB-C833-4FB7-BDE5-3F7075034690}</a:tableStyleId>
              </a:tblPr>
              <a:tblGrid>
                <a:gridCol w="1539478"/>
                <a:gridCol w="1224059"/>
                <a:gridCol w="1268912"/>
              </a:tblGrid>
              <a:tr h="439923">
                <a:tc>
                  <a:txBody>
                    <a:bodyPr/>
                    <a:lstStyle/>
                    <a:p>
                      <a:pPr marL="0" indent="252095" algn="l" rtl="0" eaLnBrk="1" latinLnBrk="0" hangingPunct="1">
                        <a:lnSpc>
                          <a:spcPct val="200000"/>
                        </a:lnSpc>
                        <a:spcBef>
                          <a:spcPts val="1200"/>
                        </a:spcBef>
                        <a:spcAft>
                          <a:spcPts val="0"/>
                        </a:spcAft>
                      </a:pPr>
                      <a:r>
                        <a:rPr kumimoji="0" lang="es-ES" sz="1200" b="1" dirty="0"/>
                        <a:t>CONSIDERACIÓN</a:t>
                      </a:r>
                      <a:endParaRPr kumimoji="0" lang="es-ES" sz="1200" b="1" dirty="0">
                        <a:solidFill>
                          <a:schemeClr val="tx1">
                            <a:lumMod val="85000"/>
                            <a:lumOff val="15000"/>
                          </a:schemeClr>
                        </a:solidFill>
                        <a:latin typeface="+mn-lt"/>
                        <a:ea typeface="+mn-ea"/>
                        <a:cs typeface="+mn-cs"/>
                      </a:endParaRPr>
                    </a:p>
                  </a:txBody>
                  <a:tcPr marL="68580" marR="68580" marT="0" marB="0">
                    <a:solidFill>
                      <a:srgbClr val="002060"/>
                    </a:solidFill>
                  </a:tcPr>
                </a:tc>
                <a:tc>
                  <a:txBody>
                    <a:bodyPr/>
                    <a:lstStyle/>
                    <a:p>
                      <a:pPr marL="0" indent="252095" algn="l" rtl="0" eaLnBrk="1" latinLnBrk="0" hangingPunct="1">
                        <a:lnSpc>
                          <a:spcPct val="200000"/>
                        </a:lnSpc>
                        <a:spcBef>
                          <a:spcPts val="1200"/>
                        </a:spcBef>
                        <a:spcAft>
                          <a:spcPts val="0"/>
                        </a:spcAft>
                      </a:pPr>
                      <a:r>
                        <a:rPr kumimoji="0" lang="es-ES" sz="1200" b="1" dirty="0"/>
                        <a:t>FRECUENCIA</a:t>
                      </a:r>
                      <a:endParaRPr kumimoji="0" lang="es-ES" sz="1200" b="1" dirty="0">
                        <a:solidFill>
                          <a:schemeClr val="tx1">
                            <a:lumMod val="85000"/>
                            <a:lumOff val="15000"/>
                          </a:schemeClr>
                        </a:solidFill>
                        <a:latin typeface="+mn-lt"/>
                        <a:ea typeface="+mn-ea"/>
                        <a:cs typeface="+mn-cs"/>
                      </a:endParaRPr>
                    </a:p>
                  </a:txBody>
                  <a:tcPr marL="68580" marR="68580" marT="0" marB="0">
                    <a:solidFill>
                      <a:srgbClr val="002060"/>
                    </a:solidFill>
                  </a:tcPr>
                </a:tc>
                <a:tc>
                  <a:txBody>
                    <a:bodyPr/>
                    <a:lstStyle/>
                    <a:p>
                      <a:pPr marL="0" indent="252095" algn="l" rtl="0" eaLnBrk="1" latinLnBrk="0" hangingPunct="1">
                        <a:lnSpc>
                          <a:spcPct val="200000"/>
                        </a:lnSpc>
                        <a:spcBef>
                          <a:spcPts val="1200"/>
                        </a:spcBef>
                        <a:spcAft>
                          <a:spcPts val="0"/>
                        </a:spcAft>
                      </a:pPr>
                      <a:r>
                        <a:rPr kumimoji="0" lang="es-ES" sz="1200" b="1" dirty="0"/>
                        <a:t>PORCENTAJE</a:t>
                      </a:r>
                      <a:endParaRPr kumimoji="0" lang="es-ES" sz="1200" b="1" dirty="0">
                        <a:solidFill>
                          <a:schemeClr val="tx1">
                            <a:lumMod val="85000"/>
                            <a:lumOff val="15000"/>
                          </a:schemeClr>
                        </a:solidFill>
                        <a:latin typeface="+mn-lt"/>
                        <a:ea typeface="+mn-ea"/>
                        <a:cs typeface="+mn-cs"/>
                      </a:endParaRPr>
                    </a:p>
                  </a:txBody>
                  <a:tcPr marL="68580" marR="68580" marT="0" marB="0">
                    <a:solidFill>
                      <a:srgbClr val="002060"/>
                    </a:solidFill>
                  </a:tcPr>
                </a:tc>
              </a:tr>
              <a:tr h="425553">
                <a:tc>
                  <a:txBody>
                    <a:bodyPr/>
                    <a:lstStyle/>
                    <a:p>
                      <a:pPr marL="0" indent="252095" algn="ctr" rtl="0" eaLnBrk="1" latinLnBrk="0" hangingPunct="1">
                        <a:lnSpc>
                          <a:spcPct val="200000"/>
                        </a:lnSpc>
                        <a:spcBef>
                          <a:spcPts val="1200"/>
                        </a:spcBef>
                        <a:spcAft>
                          <a:spcPts val="0"/>
                        </a:spcAft>
                      </a:pPr>
                      <a:r>
                        <a:rPr kumimoji="0" lang="es-ES" sz="1800" b="1" dirty="0"/>
                        <a:t>SI</a:t>
                      </a:r>
                      <a:endParaRPr kumimoji="0" lang="es-ES" sz="1800" b="1" dirty="0">
                        <a:solidFill>
                          <a:schemeClr val="tx1">
                            <a:lumMod val="85000"/>
                            <a:lumOff val="15000"/>
                          </a:schemeClr>
                        </a:solidFill>
                        <a:latin typeface="+mn-lt"/>
                        <a:ea typeface="+mn-ea"/>
                        <a:cs typeface="+mn-cs"/>
                      </a:endParaRPr>
                    </a:p>
                  </a:txBody>
                  <a:tcPr marL="68580" marR="68580" marT="0" marB="0"/>
                </a:tc>
                <a:tc>
                  <a:txBody>
                    <a:bodyPr/>
                    <a:lstStyle/>
                    <a:p>
                      <a:pPr marL="0" indent="252095" algn="ctr" rtl="0" eaLnBrk="1" latinLnBrk="0" hangingPunct="1">
                        <a:lnSpc>
                          <a:spcPct val="200000"/>
                        </a:lnSpc>
                        <a:spcBef>
                          <a:spcPts val="1200"/>
                        </a:spcBef>
                        <a:spcAft>
                          <a:spcPts val="0"/>
                        </a:spcAft>
                      </a:pPr>
                      <a:r>
                        <a:rPr kumimoji="0" lang="es-ES" sz="1800" b="1" dirty="0"/>
                        <a:t>56</a:t>
                      </a:r>
                      <a:endParaRPr kumimoji="0" lang="es-ES" sz="1800" b="1" dirty="0">
                        <a:solidFill>
                          <a:schemeClr val="tx1">
                            <a:lumMod val="85000"/>
                            <a:lumOff val="15000"/>
                          </a:schemeClr>
                        </a:solidFill>
                        <a:latin typeface="+mn-lt"/>
                        <a:ea typeface="+mn-ea"/>
                        <a:cs typeface="+mn-cs"/>
                      </a:endParaRPr>
                    </a:p>
                  </a:txBody>
                  <a:tcPr marL="68580" marR="68580" marT="0" marB="0"/>
                </a:tc>
                <a:tc>
                  <a:txBody>
                    <a:bodyPr/>
                    <a:lstStyle/>
                    <a:p>
                      <a:pPr marL="0" indent="252095" algn="ctr" rtl="0" eaLnBrk="1" latinLnBrk="0" hangingPunct="1">
                        <a:lnSpc>
                          <a:spcPct val="200000"/>
                        </a:lnSpc>
                        <a:spcBef>
                          <a:spcPts val="1200"/>
                        </a:spcBef>
                        <a:spcAft>
                          <a:spcPts val="0"/>
                        </a:spcAft>
                      </a:pPr>
                      <a:r>
                        <a:rPr kumimoji="0" lang="es-ES" sz="1800" b="1" dirty="0"/>
                        <a:t>80%</a:t>
                      </a:r>
                      <a:endParaRPr kumimoji="0" lang="es-ES" sz="1800" b="1" dirty="0">
                        <a:solidFill>
                          <a:schemeClr val="tx1">
                            <a:lumMod val="85000"/>
                            <a:lumOff val="15000"/>
                          </a:schemeClr>
                        </a:solidFill>
                        <a:latin typeface="+mn-lt"/>
                        <a:ea typeface="+mn-ea"/>
                        <a:cs typeface="+mn-cs"/>
                      </a:endParaRPr>
                    </a:p>
                  </a:txBody>
                  <a:tcPr marL="68580" marR="68580" marT="0" marB="0"/>
                </a:tc>
              </a:tr>
              <a:tr h="425553">
                <a:tc>
                  <a:txBody>
                    <a:bodyPr/>
                    <a:lstStyle/>
                    <a:p>
                      <a:pPr marL="0" indent="252095" algn="ctr" rtl="0" eaLnBrk="1" latinLnBrk="0" hangingPunct="1">
                        <a:lnSpc>
                          <a:spcPct val="200000"/>
                        </a:lnSpc>
                        <a:spcBef>
                          <a:spcPts val="1200"/>
                        </a:spcBef>
                        <a:spcAft>
                          <a:spcPts val="0"/>
                        </a:spcAft>
                      </a:pPr>
                      <a:r>
                        <a:rPr kumimoji="0" lang="es-ES" sz="1800" b="1" dirty="0"/>
                        <a:t>NO</a:t>
                      </a:r>
                      <a:endParaRPr kumimoji="0" lang="es-ES" sz="1800" b="1" dirty="0">
                        <a:solidFill>
                          <a:schemeClr val="tx1">
                            <a:lumMod val="85000"/>
                            <a:lumOff val="15000"/>
                          </a:schemeClr>
                        </a:solidFill>
                        <a:latin typeface="+mn-lt"/>
                        <a:ea typeface="+mn-ea"/>
                        <a:cs typeface="+mn-cs"/>
                      </a:endParaRPr>
                    </a:p>
                  </a:txBody>
                  <a:tcPr marL="68580" marR="68580" marT="0" marB="0"/>
                </a:tc>
                <a:tc>
                  <a:txBody>
                    <a:bodyPr/>
                    <a:lstStyle/>
                    <a:p>
                      <a:pPr marL="0" indent="252095" algn="ctr" rtl="0" eaLnBrk="1" latinLnBrk="0" hangingPunct="1">
                        <a:lnSpc>
                          <a:spcPct val="200000"/>
                        </a:lnSpc>
                        <a:spcBef>
                          <a:spcPts val="1200"/>
                        </a:spcBef>
                        <a:spcAft>
                          <a:spcPts val="0"/>
                        </a:spcAft>
                      </a:pPr>
                      <a:r>
                        <a:rPr kumimoji="0" lang="es-ES" sz="1800" b="1" dirty="0"/>
                        <a:t>8</a:t>
                      </a:r>
                      <a:endParaRPr kumimoji="0" lang="es-ES" sz="1800" b="1" dirty="0">
                        <a:solidFill>
                          <a:schemeClr val="tx1">
                            <a:lumMod val="85000"/>
                            <a:lumOff val="15000"/>
                          </a:schemeClr>
                        </a:solidFill>
                        <a:latin typeface="+mn-lt"/>
                        <a:ea typeface="+mn-ea"/>
                        <a:cs typeface="+mn-cs"/>
                      </a:endParaRPr>
                    </a:p>
                  </a:txBody>
                  <a:tcPr marL="68580" marR="68580" marT="0" marB="0"/>
                </a:tc>
                <a:tc>
                  <a:txBody>
                    <a:bodyPr/>
                    <a:lstStyle/>
                    <a:p>
                      <a:pPr marL="0" indent="252095" algn="ctr" rtl="0" eaLnBrk="1" latinLnBrk="0" hangingPunct="1">
                        <a:lnSpc>
                          <a:spcPct val="200000"/>
                        </a:lnSpc>
                        <a:spcBef>
                          <a:spcPts val="1200"/>
                        </a:spcBef>
                        <a:spcAft>
                          <a:spcPts val="0"/>
                        </a:spcAft>
                      </a:pPr>
                      <a:r>
                        <a:rPr kumimoji="0" lang="es-ES" sz="1800" b="1" dirty="0"/>
                        <a:t>11%</a:t>
                      </a:r>
                      <a:endParaRPr kumimoji="0" lang="es-ES" sz="1800" b="1" dirty="0">
                        <a:solidFill>
                          <a:schemeClr val="tx1">
                            <a:lumMod val="85000"/>
                            <a:lumOff val="15000"/>
                          </a:schemeClr>
                        </a:solidFill>
                        <a:latin typeface="+mn-lt"/>
                        <a:ea typeface="+mn-ea"/>
                        <a:cs typeface="+mn-cs"/>
                      </a:endParaRPr>
                    </a:p>
                  </a:txBody>
                  <a:tcPr marL="68580" marR="68580" marT="0" marB="0"/>
                </a:tc>
              </a:tr>
              <a:tr h="425553">
                <a:tc>
                  <a:txBody>
                    <a:bodyPr/>
                    <a:lstStyle/>
                    <a:p>
                      <a:pPr marL="0" indent="252095" algn="ctr" rtl="0" eaLnBrk="1" latinLnBrk="0" hangingPunct="1">
                        <a:lnSpc>
                          <a:spcPct val="200000"/>
                        </a:lnSpc>
                        <a:spcBef>
                          <a:spcPts val="1200"/>
                        </a:spcBef>
                        <a:spcAft>
                          <a:spcPts val="0"/>
                        </a:spcAft>
                      </a:pPr>
                      <a:r>
                        <a:rPr kumimoji="0" lang="es-ES" sz="1800" b="1" dirty="0"/>
                        <a:t>TAL VEZ</a:t>
                      </a:r>
                      <a:endParaRPr kumimoji="0" lang="es-ES" sz="1800" b="1" dirty="0">
                        <a:solidFill>
                          <a:schemeClr val="tx1">
                            <a:lumMod val="85000"/>
                            <a:lumOff val="15000"/>
                          </a:schemeClr>
                        </a:solidFill>
                        <a:latin typeface="+mn-lt"/>
                        <a:ea typeface="+mn-ea"/>
                        <a:cs typeface="+mn-cs"/>
                      </a:endParaRPr>
                    </a:p>
                  </a:txBody>
                  <a:tcPr marL="68580" marR="68580" marT="0" marB="0"/>
                </a:tc>
                <a:tc>
                  <a:txBody>
                    <a:bodyPr/>
                    <a:lstStyle/>
                    <a:p>
                      <a:pPr marL="0" indent="252095" algn="ctr" rtl="0" eaLnBrk="1" latinLnBrk="0" hangingPunct="1">
                        <a:lnSpc>
                          <a:spcPct val="200000"/>
                        </a:lnSpc>
                        <a:spcBef>
                          <a:spcPts val="1200"/>
                        </a:spcBef>
                        <a:spcAft>
                          <a:spcPts val="0"/>
                        </a:spcAft>
                      </a:pPr>
                      <a:r>
                        <a:rPr kumimoji="0" lang="es-ES" sz="1800" b="1" dirty="0"/>
                        <a:t>6</a:t>
                      </a:r>
                      <a:endParaRPr kumimoji="0" lang="es-ES" sz="1800" b="1" dirty="0">
                        <a:solidFill>
                          <a:schemeClr val="tx1">
                            <a:lumMod val="85000"/>
                            <a:lumOff val="15000"/>
                          </a:schemeClr>
                        </a:solidFill>
                        <a:latin typeface="+mn-lt"/>
                        <a:ea typeface="+mn-ea"/>
                        <a:cs typeface="+mn-cs"/>
                      </a:endParaRPr>
                    </a:p>
                  </a:txBody>
                  <a:tcPr marL="68580" marR="68580" marT="0" marB="0"/>
                </a:tc>
                <a:tc>
                  <a:txBody>
                    <a:bodyPr/>
                    <a:lstStyle/>
                    <a:p>
                      <a:pPr marL="0" indent="252095" algn="ctr" rtl="0" eaLnBrk="1" latinLnBrk="0" hangingPunct="1">
                        <a:lnSpc>
                          <a:spcPct val="200000"/>
                        </a:lnSpc>
                        <a:spcBef>
                          <a:spcPts val="1200"/>
                        </a:spcBef>
                        <a:spcAft>
                          <a:spcPts val="0"/>
                        </a:spcAft>
                      </a:pPr>
                      <a:r>
                        <a:rPr kumimoji="0" lang="es-ES" sz="1800" b="1" dirty="0"/>
                        <a:t>9%</a:t>
                      </a:r>
                      <a:endParaRPr kumimoji="0" lang="es-ES" sz="1800" b="1" dirty="0">
                        <a:solidFill>
                          <a:schemeClr val="tx1">
                            <a:lumMod val="85000"/>
                            <a:lumOff val="15000"/>
                          </a:schemeClr>
                        </a:solidFill>
                        <a:latin typeface="+mn-lt"/>
                        <a:ea typeface="+mn-ea"/>
                        <a:cs typeface="+mn-cs"/>
                      </a:endParaRPr>
                    </a:p>
                  </a:txBody>
                  <a:tcPr marL="68580" marR="68580" marT="0" marB="0"/>
                </a:tc>
              </a:tr>
              <a:tr h="425553">
                <a:tc>
                  <a:txBody>
                    <a:bodyPr/>
                    <a:lstStyle/>
                    <a:p>
                      <a:pPr marL="0" indent="252095" algn="ctr" rtl="0" eaLnBrk="1" latinLnBrk="0" hangingPunct="1">
                        <a:lnSpc>
                          <a:spcPct val="200000"/>
                        </a:lnSpc>
                        <a:spcBef>
                          <a:spcPts val="1200"/>
                        </a:spcBef>
                        <a:spcAft>
                          <a:spcPts val="0"/>
                        </a:spcAft>
                      </a:pPr>
                      <a:r>
                        <a:rPr kumimoji="0" lang="es-ES" sz="1800" b="1" dirty="0">
                          <a:solidFill>
                            <a:schemeClr val="tx1"/>
                          </a:solidFill>
                        </a:rPr>
                        <a:t>TOTAL</a:t>
                      </a:r>
                      <a:endParaRPr kumimoji="0" lang="es-ES" sz="1800" b="1" dirty="0">
                        <a:solidFill>
                          <a:schemeClr val="tx1"/>
                        </a:solidFill>
                        <a:latin typeface="+mn-lt"/>
                        <a:ea typeface="+mn-ea"/>
                        <a:cs typeface="+mn-cs"/>
                      </a:endParaRPr>
                    </a:p>
                  </a:txBody>
                  <a:tcPr marL="68580" marR="68580" marT="0" marB="0"/>
                </a:tc>
                <a:tc>
                  <a:txBody>
                    <a:bodyPr/>
                    <a:lstStyle/>
                    <a:p>
                      <a:pPr marL="0" indent="252095" algn="ctr" rtl="0" eaLnBrk="1" latinLnBrk="0" hangingPunct="1">
                        <a:lnSpc>
                          <a:spcPct val="200000"/>
                        </a:lnSpc>
                        <a:spcBef>
                          <a:spcPts val="1200"/>
                        </a:spcBef>
                        <a:spcAft>
                          <a:spcPts val="0"/>
                        </a:spcAft>
                      </a:pPr>
                      <a:r>
                        <a:rPr kumimoji="0" lang="es-ES" sz="1800" b="1" dirty="0">
                          <a:solidFill>
                            <a:schemeClr val="tx1"/>
                          </a:solidFill>
                        </a:rPr>
                        <a:t>70</a:t>
                      </a:r>
                      <a:endParaRPr kumimoji="0" lang="es-ES" sz="1800" b="1" dirty="0">
                        <a:solidFill>
                          <a:schemeClr val="tx1"/>
                        </a:solidFill>
                        <a:latin typeface="+mn-lt"/>
                        <a:ea typeface="+mn-ea"/>
                        <a:cs typeface="+mn-cs"/>
                      </a:endParaRPr>
                    </a:p>
                  </a:txBody>
                  <a:tcPr marL="68580" marR="68580" marT="0" marB="0"/>
                </a:tc>
                <a:tc>
                  <a:txBody>
                    <a:bodyPr/>
                    <a:lstStyle/>
                    <a:p>
                      <a:pPr marL="0" indent="252095" algn="ctr" rtl="0" eaLnBrk="1" latinLnBrk="0" hangingPunct="1">
                        <a:lnSpc>
                          <a:spcPct val="200000"/>
                        </a:lnSpc>
                        <a:spcBef>
                          <a:spcPts val="1200"/>
                        </a:spcBef>
                        <a:spcAft>
                          <a:spcPts val="0"/>
                        </a:spcAft>
                      </a:pPr>
                      <a:r>
                        <a:rPr kumimoji="0" lang="es-ES" sz="1800" b="1" dirty="0">
                          <a:solidFill>
                            <a:schemeClr val="tx1"/>
                          </a:solidFill>
                        </a:rPr>
                        <a:t>100%</a:t>
                      </a:r>
                      <a:endParaRPr kumimoji="0" lang="es-ES" sz="1800" b="1" dirty="0">
                        <a:solidFill>
                          <a:schemeClr val="tx1"/>
                        </a:solidFill>
                        <a:latin typeface="+mn-lt"/>
                        <a:ea typeface="+mn-ea"/>
                        <a:cs typeface="+mn-cs"/>
                      </a:endParaRPr>
                    </a:p>
                  </a:txBody>
                  <a:tcPr marL="68580" marR="68580" marT="0" marB="0"/>
                </a:tc>
              </a:tr>
            </a:tbl>
          </a:graphicData>
        </a:graphic>
      </p:graphicFrame>
      <p:graphicFrame>
        <p:nvGraphicFramePr>
          <p:cNvPr id="35" name="34 Gráfico"/>
          <p:cNvGraphicFramePr/>
          <p:nvPr/>
        </p:nvGraphicFramePr>
        <p:xfrm>
          <a:off x="4427984" y="1268760"/>
          <a:ext cx="4211960" cy="2232248"/>
        </p:xfrm>
        <a:graphic>
          <a:graphicData uri="http://schemas.openxmlformats.org/drawingml/2006/chart">
            <c:chart xmlns:c="http://schemas.openxmlformats.org/drawingml/2006/chart" xmlns:r="http://schemas.openxmlformats.org/officeDocument/2006/relationships" r:id="rId2"/>
          </a:graphicData>
        </a:graphic>
      </p:graphicFrame>
      <p:sp>
        <p:nvSpPr>
          <p:cNvPr id="36" name="35 Rectángulo"/>
          <p:cNvSpPr/>
          <p:nvPr/>
        </p:nvSpPr>
        <p:spPr>
          <a:xfrm>
            <a:off x="8532440" y="0"/>
            <a:ext cx="611560" cy="4005064"/>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7" name="36 Rectángulo"/>
          <p:cNvSpPr/>
          <p:nvPr/>
        </p:nvSpPr>
        <p:spPr>
          <a:xfrm>
            <a:off x="0" y="0"/>
            <a:ext cx="8532440" cy="692696"/>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r"/>
            <a:r>
              <a:rPr lang="es-EC"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ANÁLISIS DE RESULTADOS </a:t>
            </a:r>
            <a:endParaRPr lang="es-ES" sz="2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39" name="33 Título"/>
          <p:cNvSpPr txBox="1">
            <a:spLocks/>
          </p:cNvSpPr>
          <p:nvPr/>
        </p:nvSpPr>
        <p:spPr>
          <a:xfrm rot="5400000">
            <a:off x="7096650" y="1435790"/>
            <a:ext cx="3337635" cy="466055"/>
          </a:xfrm>
          <a:prstGeom prst="rect">
            <a:avLst/>
          </a:prstGeom>
          <a:noFill/>
        </p:spPr>
        <p:txBody>
          <a:bodyPr vert="horz"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2000" b="1" i="0" u="none" strike="noStrike" kern="0" cap="all" spc="150" normalizeH="0" baseline="0" noProof="0" dirty="0" smtClean="0">
                <a:ln>
                  <a:noFill/>
                </a:ln>
                <a:solidFill>
                  <a:schemeClr val="bg1"/>
                </a:solidFill>
                <a:effectLst/>
                <a:uLnTx/>
                <a:uFillTx/>
                <a:latin typeface="+mj-lt"/>
                <a:ea typeface="+mj-ea"/>
                <a:cs typeface="+mj-cs"/>
              </a:rPr>
              <a:t>CAPÍTULO  II</a:t>
            </a:r>
            <a:endParaRPr kumimoji="0" lang="es-ES" sz="2000" b="1" i="0" u="none" strike="noStrike" kern="0" cap="all" spc="150" normalizeH="0" baseline="0" noProof="0" dirty="0">
              <a:ln>
                <a:noFill/>
              </a:ln>
              <a:solidFill>
                <a:schemeClr val="bg1"/>
              </a:solidFill>
              <a:effectLst/>
              <a:uLnTx/>
              <a:uFillTx/>
              <a:latin typeface="+mj-lt"/>
              <a:ea typeface="+mj-ea"/>
              <a:cs typeface="+mj-cs"/>
            </a:endParaRPr>
          </a:p>
        </p:txBody>
      </p:sp>
      <p:pic>
        <p:nvPicPr>
          <p:cNvPr id="40" name="39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812360" y="5877272"/>
            <a:ext cx="1056130" cy="7711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4 Grupo"/>
          <p:cNvGrpSpPr/>
          <p:nvPr/>
        </p:nvGrpSpPr>
        <p:grpSpPr>
          <a:xfrm>
            <a:off x="179512" y="332656"/>
            <a:ext cx="8532440" cy="1031354"/>
            <a:chOff x="0" y="21381"/>
            <a:chExt cx="8532440" cy="1031354"/>
          </a:xfrm>
        </p:grpSpPr>
        <p:sp>
          <p:nvSpPr>
            <p:cNvPr id="6" name="5 Rectángulo redondeado"/>
            <p:cNvSpPr/>
            <p:nvPr/>
          </p:nvSpPr>
          <p:spPr>
            <a:xfrm>
              <a:off x="0" y="21381"/>
              <a:ext cx="8532440" cy="1031354"/>
            </a:xfrm>
            <a:prstGeom prst="roundRect">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7" name="6 Rectángulo"/>
            <p:cNvSpPr/>
            <p:nvPr/>
          </p:nvSpPr>
          <p:spPr>
            <a:xfrm>
              <a:off x="50347" y="71728"/>
              <a:ext cx="8431746" cy="930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s-EC" sz="3200" b="1" dirty="0" smtClean="0"/>
                <a:t>RESULTADOS DE LA INVESTIGACIÓN</a:t>
              </a:r>
              <a:endParaRPr lang="es-ES" sz="4300" b="1" kern="1200" dirty="0"/>
            </a:p>
          </p:txBody>
        </p:sp>
      </p:grpSp>
      <p:pic>
        <p:nvPicPr>
          <p:cNvPr id="14" name="13 Imagen"/>
          <p:cNvPicPr>
            <a:picLocks noChangeAspect="1" noChangeArrowheads="1"/>
          </p:cNvPicPr>
          <p:nvPr/>
        </p:nvPicPr>
        <p:blipFill>
          <a:blip r:embed="rId2" cstate="print">
            <a:clrChange>
              <a:clrFrom>
                <a:srgbClr val="FFFFFF"/>
              </a:clrFrom>
              <a:clrTo>
                <a:srgbClr val="FFFFFF">
                  <a:alpha val="0"/>
                </a:srgbClr>
              </a:clrTo>
            </a:clrChange>
            <a:lum bright="-19000" contrast="44000"/>
            <a:extLst>
              <a:ext uri="{28A0092B-C50C-407E-A947-70E740481C1C}">
                <a14:useLocalDpi xmlns="" xmlns:a14="http://schemas.microsoft.com/office/drawing/2010/main" val="0"/>
              </a:ext>
            </a:extLst>
          </a:blip>
          <a:srcRect/>
          <a:stretch>
            <a:fillRect/>
          </a:stretch>
        </p:blipFill>
        <p:spPr bwMode="auto">
          <a:xfrm>
            <a:off x="395536" y="548680"/>
            <a:ext cx="608965"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33 Título"/>
          <p:cNvSpPr txBox="1">
            <a:spLocks/>
          </p:cNvSpPr>
          <p:nvPr/>
        </p:nvSpPr>
        <p:spPr>
          <a:xfrm rot="5400000">
            <a:off x="7242155" y="1696438"/>
            <a:ext cx="3337635" cy="466055"/>
          </a:xfrm>
          <a:prstGeom prst="rect">
            <a:avLst/>
          </a:prstGeom>
          <a:noFill/>
        </p:spPr>
        <p:txBody>
          <a:bodyPr vert="horz"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2400" b="1" i="0" u="none" strike="noStrike" kern="0" cap="all" spc="150" normalizeH="0" baseline="0" noProof="0" dirty="0" smtClean="0">
                <a:ln>
                  <a:noFill/>
                </a:ln>
                <a:effectLst/>
                <a:uLnTx/>
                <a:uFillTx/>
                <a:latin typeface="+mj-lt"/>
                <a:ea typeface="+mj-ea"/>
                <a:cs typeface="+mj-cs"/>
              </a:rPr>
              <a:t>CAPÍTULO  III</a:t>
            </a:r>
            <a:endParaRPr kumimoji="0" lang="es-ES" sz="2400" b="1" i="0" u="none" strike="noStrike" kern="0" cap="all" spc="150" normalizeH="0" baseline="0" noProof="0" dirty="0">
              <a:ln>
                <a:noFill/>
              </a:ln>
              <a:effectLst/>
              <a:uLnTx/>
              <a:uFillTx/>
              <a:latin typeface="+mj-lt"/>
              <a:ea typeface="+mj-ea"/>
              <a:cs typeface="+mj-cs"/>
            </a:endParaRPr>
          </a:p>
        </p:txBody>
      </p:sp>
      <p:sp>
        <p:nvSpPr>
          <p:cNvPr id="16" name="15 Título"/>
          <p:cNvSpPr>
            <a:spLocks noGrp="1"/>
          </p:cNvSpPr>
          <p:nvPr>
            <p:ph type="ctrTitle"/>
          </p:nvPr>
        </p:nvSpPr>
        <p:spPr>
          <a:xfrm>
            <a:off x="395536" y="5445224"/>
            <a:ext cx="7239000" cy="533400"/>
          </a:xfrm>
        </p:spPr>
        <p:txBody>
          <a:bodyPr>
            <a:normAutofit fontScale="90000"/>
          </a:bodyPr>
          <a:lstStyle/>
          <a:p>
            <a:pPr algn="just"/>
            <a:r>
              <a:rPr lang="es-ES" b="1" dirty="0" smtClean="0">
                <a:solidFill>
                  <a:schemeClr val="accent6">
                    <a:lumMod val="50000"/>
                  </a:schemeClr>
                </a:solidFill>
              </a:rPr>
              <a:t>Optimizar el sistema eléctrico abordo del BESGUA mediante la instalación de UPS (Sistema de alimentación ininterrumpida) en los equipos de navegación PARA QUE ASÍ que mantengan la seguridad del Buque Escuela Guayas durante la navegación.</a:t>
            </a:r>
            <a:br>
              <a:rPr lang="es-ES" b="1" dirty="0" smtClean="0">
                <a:solidFill>
                  <a:schemeClr val="accent6">
                    <a:lumMod val="50000"/>
                  </a:schemeClr>
                </a:solidFill>
              </a:rPr>
            </a:br>
            <a:endParaRPr lang="es-ES" b="1" dirty="0">
              <a:solidFill>
                <a:schemeClr val="accent6">
                  <a:lumMod val="50000"/>
                </a:schemeClr>
              </a:solidFill>
            </a:endParaRPr>
          </a:p>
        </p:txBody>
      </p:sp>
      <p:sp>
        <p:nvSpPr>
          <p:cNvPr id="19" name="18 CuadroTexto"/>
          <p:cNvSpPr txBox="1"/>
          <p:nvPr/>
        </p:nvSpPr>
        <p:spPr>
          <a:xfrm>
            <a:off x="3419872" y="4077072"/>
            <a:ext cx="2119170" cy="523220"/>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pPr algn="ctr"/>
            <a:r>
              <a:rPr lang="es-EC" sz="2800" b="1" spc="150" dirty="0" smtClean="0">
                <a:ln w="11430"/>
                <a:solidFill>
                  <a:srgbClr val="F8F8F8"/>
                </a:solidFill>
                <a:effectLst>
                  <a:outerShdw blurRad="25400" algn="tl" rotWithShape="0">
                    <a:srgbClr val="000000">
                      <a:alpha val="43000"/>
                    </a:srgbClr>
                  </a:outerShdw>
                </a:effectLst>
              </a:rPr>
              <a:t>PROPUESTA</a:t>
            </a:r>
            <a:endParaRPr lang="es-ES" sz="2800" b="1" spc="150" dirty="0">
              <a:ln w="11430"/>
              <a:solidFill>
                <a:srgbClr val="F8F8F8"/>
              </a:solidFill>
              <a:effectLst>
                <a:outerShdw blurRad="25400" algn="tl" rotWithShape="0">
                  <a:srgbClr val="000000">
                    <a:alpha val="43000"/>
                  </a:srgbClr>
                </a:outerShdw>
              </a:effectLst>
            </a:endParaRPr>
          </a:p>
        </p:txBody>
      </p:sp>
      <p:pic>
        <p:nvPicPr>
          <p:cNvPr id="20" name="19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812360" y="5877272"/>
            <a:ext cx="1056130" cy="7711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5059" name="Picture 3" descr="C:\Users\user\Desktop\UP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75856" y="1628800"/>
            <a:ext cx="2232248" cy="2232248"/>
          </a:xfrm>
          <a:prstGeom prst="rect">
            <a:avLst/>
          </a:prstGeom>
          <a:noFill/>
        </p:spPr>
      </p:pic>
      <p:pic>
        <p:nvPicPr>
          <p:cNvPr id="45060" name="Picture 4" descr="HPIM0519"/>
          <p:cNvPicPr>
            <a:picLocks noChangeAspect="1" noChangeArrowheads="1"/>
          </p:cNvPicPr>
          <p:nvPr/>
        </p:nvPicPr>
        <p:blipFill>
          <a:blip r:embed="rId5" cstate="print"/>
          <a:srcRect/>
          <a:stretch>
            <a:fillRect/>
          </a:stretch>
        </p:blipFill>
        <p:spPr bwMode="auto">
          <a:xfrm>
            <a:off x="1259632" y="1484784"/>
            <a:ext cx="1008112" cy="15728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5061" name="Picture 5" descr="HPIM0523"/>
          <p:cNvPicPr>
            <a:picLocks noChangeAspect="1" noChangeArrowheads="1"/>
          </p:cNvPicPr>
          <p:nvPr/>
        </p:nvPicPr>
        <p:blipFill>
          <a:blip r:embed="rId6" cstate="print"/>
          <a:srcRect/>
          <a:stretch>
            <a:fillRect/>
          </a:stretch>
        </p:blipFill>
        <p:spPr bwMode="auto">
          <a:xfrm>
            <a:off x="7596336" y="1484784"/>
            <a:ext cx="1008112" cy="1349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5063" name="Picture 7" descr="http://www.marineelectronicshoppe.com/Furuno/Images/gp1850nt.gif"/>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452320" y="3068960"/>
            <a:ext cx="1259632" cy="8946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5064" name="Picture 8" descr="corredera furuno"/>
          <p:cNvPicPr>
            <a:picLocks noChangeAspect="1" noChangeArrowheads="1"/>
          </p:cNvPicPr>
          <p:nvPr/>
        </p:nvPicPr>
        <p:blipFill>
          <a:blip r:embed="rId8" cstate="print"/>
          <a:srcRect/>
          <a:stretch>
            <a:fillRect/>
          </a:stretch>
        </p:blipFill>
        <p:spPr bwMode="auto">
          <a:xfrm>
            <a:off x="539552" y="3140968"/>
            <a:ext cx="1115616" cy="8310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5066" name="Picture 10" descr="http://www.ay-marine.com/imagesn/ecdis/jan901b/jan901b1.gif"/>
          <p:cNvPicPr>
            <a:picLocks noChangeAspect="1" noChangeArrowheads="1"/>
          </p:cNvPicPr>
          <p:nvPr/>
        </p:nvPicPr>
        <p:blipFill>
          <a:blip r:embed="rId9" cstate="print"/>
          <a:srcRect/>
          <a:stretch>
            <a:fillRect/>
          </a:stretch>
        </p:blipFill>
        <p:spPr bwMode="auto">
          <a:xfrm>
            <a:off x="5796136" y="1052736"/>
            <a:ext cx="1411576" cy="2088232"/>
          </a:xfrm>
          <a:prstGeom prst="rect">
            <a:avLst/>
          </a:prstGeom>
          <a:noFill/>
        </p:spPr>
      </p:pic>
      <p:cxnSp>
        <p:nvCxnSpPr>
          <p:cNvPr id="29" name="28 Conector angular"/>
          <p:cNvCxnSpPr>
            <a:stCxn id="45059" idx="3"/>
            <a:endCxn id="45066" idx="1"/>
          </p:cNvCxnSpPr>
          <p:nvPr/>
        </p:nvCxnSpPr>
        <p:spPr>
          <a:xfrm flipV="1">
            <a:off x="5508104" y="2096852"/>
            <a:ext cx="288032" cy="648072"/>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4" name="33 Conector angular"/>
          <p:cNvCxnSpPr>
            <a:stCxn id="45059" idx="3"/>
            <a:endCxn id="45063" idx="1"/>
          </p:cNvCxnSpPr>
          <p:nvPr/>
        </p:nvCxnSpPr>
        <p:spPr>
          <a:xfrm>
            <a:off x="5508104" y="2744924"/>
            <a:ext cx="1944216" cy="771382"/>
          </a:xfrm>
          <a:prstGeom prst="bentConnector3">
            <a:avLst>
              <a:gd name="adj1" fmla="val 7310"/>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8" name="37 Conector angular"/>
          <p:cNvCxnSpPr>
            <a:endCxn id="45061" idx="1"/>
          </p:cNvCxnSpPr>
          <p:nvPr/>
        </p:nvCxnSpPr>
        <p:spPr>
          <a:xfrm flipV="1">
            <a:off x="5652120" y="2159666"/>
            <a:ext cx="1944216" cy="981302"/>
          </a:xfrm>
          <a:prstGeom prst="bentConnector3">
            <a:avLst>
              <a:gd name="adj1" fmla="val 7460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2" name="41 Conector angular"/>
          <p:cNvCxnSpPr>
            <a:stCxn id="45059" idx="1"/>
          </p:cNvCxnSpPr>
          <p:nvPr/>
        </p:nvCxnSpPr>
        <p:spPr>
          <a:xfrm rot="10800000">
            <a:off x="2267744" y="2060848"/>
            <a:ext cx="1008112" cy="684076"/>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5" name="44 Conector angular"/>
          <p:cNvCxnSpPr>
            <a:stCxn id="45059" idx="1"/>
          </p:cNvCxnSpPr>
          <p:nvPr/>
        </p:nvCxnSpPr>
        <p:spPr>
          <a:xfrm rot="10800000" flipV="1">
            <a:off x="1619672" y="2744924"/>
            <a:ext cx="1656184" cy="972108"/>
          </a:xfrm>
          <a:prstGeom prst="bentConnector3">
            <a:avLst>
              <a:gd name="adj1" fmla="val 30464"/>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repeatCount="200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8000" fill="hold"/>
                                        <p:tgtEl>
                                          <p:spTgt spid="14"/>
                                        </p:tgtEl>
                                        <p:attrNameLst>
                                          <p:attrName>ppt_w</p:attrName>
                                        </p:attrNameLst>
                                      </p:cBhvr>
                                      <p:tavLst>
                                        <p:tav tm="0" fmla="#ppt_w*sin(2.5*pi*$)">
                                          <p:val>
                                            <p:fltVal val="0"/>
                                          </p:val>
                                        </p:tav>
                                        <p:tav tm="100000">
                                          <p:val>
                                            <p:fltVal val="1"/>
                                          </p:val>
                                        </p:tav>
                                      </p:tavLst>
                                    </p:anim>
                                    <p:anim calcmode="lin" valueType="num">
                                      <p:cBhvr>
                                        <p:cTn id="13" dur="8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1028" name="Picture 4" descr="C:\Users\user\Desktop\VISTAS AREAS22.jpg"/>
          <p:cNvPicPr>
            <a:picLocks noChangeAspect="1" noChangeArrowheads="1"/>
          </p:cNvPicPr>
          <p:nvPr/>
        </p:nvPicPr>
        <p:blipFill>
          <a:blip r:embed="rId2" cstate="print">
            <a:lum bright="26000"/>
          </a:blip>
          <a:srcRect/>
          <a:stretch>
            <a:fillRect/>
          </a:stretch>
        </p:blipFill>
        <p:spPr bwMode="auto">
          <a:xfrm>
            <a:off x="179512" y="-34215"/>
            <a:ext cx="8136904" cy="6782129"/>
          </a:xfrm>
          <a:prstGeom prst="rect">
            <a:avLst/>
          </a:prstGeom>
          <a:noFill/>
        </p:spPr>
      </p:pic>
      <p:grpSp>
        <p:nvGrpSpPr>
          <p:cNvPr id="35" name="4 Grupo"/>
          <p:cNvGrpSpPr/>
          <p:nvPr/>
        </p:nvGrpSpPr>
        <p:grpSpPr>
          <a:xfrm>
            <a:off x="179512" y="332656"/>
            <a:ext cx="8532440" cy="1031354"/>
            <a:chOff x="0" y="21381"/>
            <a:chExt cx="8532440" cy="1031354"/>
          </a:xfrm>
          <a:solidFill>
            <a:srgbClr val="002060"/>
          </a:solidFill>
        </p:grpSpPr>
        <p:sp>
          <p:nvSpPr>
            <p:cNvPr id="36" name="35 Rectángulo redondeado"/>
            <p:cNvSpPr/>
            <p:nvPr/>
          </p:nvSpPr>
          <p:spPr>
            <a:xfrm>
              <a:off x="0" y="21381"/>
              <a:ext cx="8532440" cy="1031354"/>
            </a:xfrm>
            <a:prstGeom prst="roundRect">
              <a:avLst/>
            </a:prstGeom>
            <a:grpFill/>
          </p:spPr>
          <p:style>
            <a:lnRef idx="1">
              <a:schemeClr val="accent4"/>
            </a:lnRef>
            <a:fillRef idx="2">
              <a:schemeClr val="accent4"/>
            </a:fillRef>
            <a:effectRef idx="1">
              <a:schemeClr val="accent4"/>
            </a:effectRef>
            <a:fontRef idx="minor">
              <a:schemeClr val="dk1"/>
            </a:fontRef>
          </p:style>
        </p:sp>
        <p:sp>
          <p:nvSpPr>
            <p:cNvPr id="37" name="36 Rectángulo"/>
            <p:cNvSpPr/>
            <p:nvPr/>
          </p:nvSpPr>
          <p:spPr>
            <a:xfrm>
              <a:off x="50347" y="71728"/>
              <a:ext cx="8431746" cy="930660"/>
            </a:xfrm>
            <a:prstGeom prst="rect">
              <a:avLst/>
            </a:prstGeom>
            <a:grpFill/>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s-EC" sz="3600" b="1" dirty="0" smtClean="0">
                  <a:ln w="12700">
                    <a:solidFill>
                      <a:schemeClr val="tx2">
                        <a:satMod val="155000"/>
                      </a:schemeClr>
                    </a:solidFill>
                    <a:prstDash val="solid"/>
                  </a:ln>
                  <a:solidFill>
                    <a:schemeClr val="bg1">
                      <a:lumMod val="95000"/>
                    </a:schemeClr>
                  </a:solidFill>
                  <a:effectLst>
                    <a:outerShdw blurRad="41275" dist="20320" dir="1800000" algn="tl" rotWithShape="0">
                      <a:srgbClr val="000000">
                        <a:alpha val="40000"/>
                      </a:srgbClr>
                    </a:outerShdw>
                    <a:reflection blurRad="6350" stA="55000" endA="300" endPos="45500" dir="5400000" sy="-100000" algn="bl" rotWithShape="0"/>
                  </a:effectLst>
                </a:rPr>
                <a:t>OBJETIVO DE LA PROPUESTA</a:t>
              </a:r>
              <a:endParaRPr lang="es-ES" sz="3600" b="1" kern="1200" dirty="0">
                <a:ln w="12700">
                  <a:solidFill>
                    <a:schemeClr val="tx2">
                      <a:satMod val="155000"/>
                    </a:schemeClr>
                  </a:solidFill>
                  <a:prstDash val="solid"/>
                </a:ln>
                <a:solidFill>
                  <a:schemeClr val="bg1">
                    <a:lumMod val="95000"/>
                  </a:schemeClr>
                </a:solidFill>
                <a:effectLst>
                  <a:outerShdw blurRad="41275" dist="20320" dir="1800000" algn="tl" rotWithShape="0">
                    <a:srgbClr val="000000">
                      <a:alpha val="40000"/>
                    </a:srgbClr>
                  </a:outerShdw>
                  <a:reflection blurRad="6350" stA="55000" endA="300" endPos="45500" dir="5400000" sy="-100000" algn="bl" rotWithShape="0"/>
                </a:effectLst>
              </a:endParaRPr>
            </a:p>
          </p:txBody>
        </p:sp>
      </p:grpSp>
      <p:sp>
        <p:nvSpPr>
          <p:cNvPr id="44" name="43 Título"/>
          <p:cNvSpPr>
            <a:spLocks noGrp="1"/>
          </p:cNvSpPr>
          <p:nvPr>
            <p:ph type="title"/>
          </p:nvPr>
        </p:nvSpPr>
        <p:spPr>
          <a:xfrm>
            <a:off x="8610600" y="990600"/>
            <a:ext cx="533400" cy="5867400"/>
          </a:xfrm>
        </p:spPr>
        <p:txBody>
          <a:bodyPr>
            <a:noAutofit/>
          </a:bodyPr>
          <a:lstStyle/>
          <a:p>
            <a:r>
              <a:rPr lang="es-EC" b="1" dirty="0" smtClean="0">
                <a:solidFill>
                  <a:schemeClr val="tx1"/>
                </a:solidFill>
              </a:rPr>
              <a:t>CAPÍTULO III</a:t>
            </a:r>
            <a:endParaRPr lang="es-ES" b="1" dirty="0">
              <a:solidFill>
                <a:schemeClr val="tx1"/>
              </a:solidFill>
            </a:endParaRPr>
          </a:p>
        </p:txBody>
      </p:sp>
      <p:sp>
        <p:nvSpPr>
          <p:cNvPr id="45" name="44 Marcador de texto"/>
          <p:cNvSpPr>
            <a:spLocks noGrp="1"/>
          </p:cNvSpPr>
          <p:nvPr>
            <p:ph type="body" sz="quarter" idx="13"/>
          </p:nvPr>
        </p:nvSpPr>
        <p:spPr>
          <a:xfrm>
            <a:off x="0" y="6629400"/>
            <a:ext cx="8077200" cy="228600"/>
          </a:xfrm>
        </p:spPr>
        <p:txBody>
          <a:bodyPr>
            <a:normAutofit fontScale="92500" lnSpcReduction="10000"/>
          </a:bodyPr>
          <a:lstStyle/>
          <a:p>
            <a:endParaRPr lang="es-ES" dirty="0"/>
          </a:p>
        </p:txBody>
      </p:sp>
      <p:pic>
        <p:nvPicPr>
          <p:cNvPr id="42" name="41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668344" y="5877272"/>
            <a:ext cx="1056130" cy="7711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6" name="45 Rectángulo redondeado"/>
          <p:cNvSpPr/>
          <p:nvPr/>
        </p:nvSpPr>
        <p:spPr>
          <a:xfrm>
            <a:off x="899592" y="2276872"/>
            <a:ext cx="7200800" cy="2520280"/>
          </a:xfrm>
          <a:prstGeom prst="roundRect">
            <a:avLst/>
          </a:prstGeom>
          <a:solidFill>
            <a:schemeClr val="accent5">
              <a:lumMod val="50000"/>
              <a:alpha val="86000"/>
            </a:scheme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t>PROPORCIONAR SEGURIDAD A LOS DIFERENTES EQUIPOS ELÉCTRICOS SENSIBLES AL CORTE TOTAL DE ENERGÍA ELÉCTRICA PARA SOBREGUARDAR LA SEGURIDAD DE LA NAVEGACIÓN.</a:t>
            </a:r>
          </a:p>
          <a:p>
            <a:pPr algn="ctr"/>
            <a:endParaRPr lang="es-ES" dirty="0"/>
          </a:p>
        </p:txBody>
      </p:sp>
      <p:sp>
        <p:nvSpPr>
          <p:cNvPr id="102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7" name="Picture 4" descr="C:\Users\user\Desktop\VISTAS AREAS22.jpg"/>
          <p:cNvPicPr>
            <a:picLocks noChangeAspect="1" noChangeArrowheads="1"/>
          </p:cNvPicPr>
          <p:nvPr/>
        </p:nvPicPr>
        <p:blipFill>
          <a:blip r:embed="rId2" cstate="print">
            <a:lum bright="26000"/>
          </a:blip>
          <a:srcRect/>
          <a:stretch>
            <a:fillRect/>
          </a:stretch>
        </p:blipFill>
        <p:spPr bwMode="auto">
          <a:xfrm>
            <a:off x="179512" y="-34215"/>
            <a:ext cx="8352928" cy="6782129"/>
          </a:xfrm>
          <a:prstGeom prst="rect">
            <a:avLst/>
          </a:prstGeom>
          <a:noFill/>
        </p:spPr>
      </p:pic>
      <p:sp>
        <p:nvSpPr>
          <p:cNvPr id="2" name="1 Título"/>
          <p:cNvSpPr>
            <a:spLocks noGrp="1"/>
          </p:cNvSpPr>
          <p:nvPr>
            <p:ph type="title"/>
          </p:nvPr>
        </p:nvSpPr>
        <p:spPr/>
        <p:txBody>
          <a:bodyPr>
            <a:normAutofit fontScale="90000"/>
          </a:bodyPr>
          <a:lstStyle/>
          <a:p>
            <a:r>
              <a:rPr lang="es-EC" dirty="0" smtClean="0"/>
              <a:t>DESCRIPCIÓN DEL SISTEMA</a:t>
            </a:r>
            <a:endParaRPr lang="es-ES" dirty="0"/>
          </a:p>
        </p:txBody>
      </p:sp>
      <p:sp>
        <p:nvSpPr>
          <p:cNvPr id="3" name="2 Marcador de texto"/>
          <p:cNvSpPr>
            <a:spLocks noGrp="1"/>
          </p:cNvSpPr>
          <p:nvPr>
            <p:ph type="body" sz="quarter" idx="13"/>
          </p:nvPr>
        </p:nvSpPr>
        <p:spPr>
          <a:xfrm>
            <a:off x="304800" y="381000"/>
            <a:ext cx="8077200" cy="1247800"/>
          </a:xfrm>
          <a:solidFill>
            <a:srgbClr val="002060">
              <a:alpha val="86000"/>
            </a:srgbClr>
          </a:solidFill>
          <a:effectLst>
            <a:outerShdw blurRad="76200" dir="18900000" sy="23000" kx="-1200000" algn="bl" rotWithShape="0">
              <a:prstClr val="black">
                <a:alpha val="20000"/>
              </a:prstClr>
            </a:outerShdw>
          </a:effectLst>
        </p:spPr>
        <p:txBody>
          <a:bodyPr>
            <a:normAutofit/>
          </a:bodyPr>
          <a:lstStyle/>
          <a:p>
            <a:pPr algn="ctr"/>
            <a:r>
              <a:rPr lang="es-EC" sz="3200" dirty="0" smtClean="0"/>
              <a:t>UPS</a:t>
            </a:r>
          </a:p>
          <a:p>
            <a:pPr algn="ctr"/>
            <a:r>
              <a:rPr lang="es-EC" sz="2400" dirty="0" smtClean="0"/>
              <a:t>SISTEMA DE ALIMENTACIÓN ININTERRUMPIDA</a:t>
            </a:r>
            <a:endParaRPr lang="es-ES" sz="2400" dirty="0"/>
          </a:p>
        </p:txBody>
      </p:sp>
      <p:sp>
        <p:nvSpPr>
          <p:cNvPr id="4" name="3 Rectángulo"/>
          <p:cNvSpPr/>
          <p:nvPr/>
        </p:nvSpPr>
        <p:spPr>
          <a:xfrm>
            <a:off x="1331640" y="1916832"/>
            <a:ext cx="6264696" cy="1323439"/>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es-ES" sz="2000" b="1" dirty="0" smtClean="0">
                <a:solidFill>
                  <a:schemeClr val="tx1">
                    <a:lumMod val="95000"/>
                    <a:lumOff val="5000"/>
                  </a:schemeClr>
                </a:solidFill>
              </a:rPr>
              <a:t>Permite proteger equipos electrónicos que se encuentren amenazados por la pérdida eléctrica repentina, proporcionando energía que mantuvo almacenada para su distribución en los equipos</a:t>
            </a:r>
            <a:r>
              <a:rPr lang="es-ES" dirty="0" smtClean="0"/>
              <a:t>.</a:t>
            </a:r>
            <a:endParaRPr lang="es-ES" dirty="0"/>
          </a:p>
        </p:txBody>
      </p:sp>
      <p:pic>
        <p:nvPicPr>
          <p:cNvPr id="2051" name="Picture 3" descr="H:\XXX\DSC07234.JPG"/>
          <p:cNvPicPr>
            <a:picLocks noChangeAspect="1" noChangeArrowheads="1"/>
          </p:cNvPicPr>
          <p:nvPr/>
        </p:nvPicPr>
        <p:blipFill>
          <a:blip r:embed="rId3" cstate="print"/>
          <a:srcRect l="12201" r="5901" b="9051"/>
          <a:stretch>
            <a:fillRect/>
          </a:stretch>
        </p:blipFill>
        <p:spPr bwMode="auto">
          <a:xfrm>
            <a:off x="395536" y="3501008"/>
            <a:ext cx="3643277" cy="30344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H:\XXX\DSC07235.JPG"/>
          <p:cNvPicPr>
            <a:picLocks noChangeAspect="1" noChangeArrowheads="1"/>
          </p:cNvPicPr>
          <p:nvPr/>
        </p:nvPicPr>
        <p:blipFill>
          <a:blip r:embed="rId4" cstate="print"/>
          <a:srcRect l="8918" t="14014" r="10820" b="11245"/>
          <a:stretch>
            <a:fillRect/>
          </a:stretch>
        </p:blipFill>
        <p:spPr bwMode="auto">
          <a:xfrm>
            <a:off x="4499992" y="3573016"/>
            <a:ext cx="3672408" cy="25648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user\Pictures\Crucero Internacional\Regata coruña - dubín\DSC07114.JPG"/>
          <p:cNvPicPr>
            <a:picLocks noChangeAspect="1" noChangeArrowheads="1"/>
          </p:cNvPicPr>
          <p:nvPr/>
        </p:nvPicPr>
        <p:blipFill>
          <a:blip r:embed="rId2" cstate="print">
            <a:lum bright="56000"/>
          </a:blip>
          <a:srcRect r="7864" b="2751"/>
          <a:stretch>
            <a:fillRect/>
          </a:stretch>
        </p:blipFill>
        <p:spPr bwMode="auto">
          <a:xfrm>
            <a:off x="179512" y="0"/>
            <a:ext cx="8424936" cy="6669360"/>
          </a:xfrm>
          <a:prstGeom prst="rect">
            <a:avLst/>
          </a:prstGeom>
          <a:noFill/>
        </p:spPr>
      </p:pic>
      <p:sp>
        <p:nvSpPr>
          <p:cNvPr id="2" name="1 Título"/>
          <p:cNvSpPr>
            <a:spLocks noGrp="1"/>
          </p:cNvSpPr>
          <p:nvPr>
            <p:ph type="title"/>
          </p:nvPr>
        </p:nvSpPr>
        <p:spPr/>
        <p:txBody>
          <a:bodyPr>
            <a:normAutofit fontScale="90000"/>
          </a:bodyPr>
          <a:lstStyle/>
          <a:p>
            <a:r>
              <a:rPr lang="es-EC" dirty="0" smtClean="0"/>
              <a:t>CAPÍTULO III</a:t>
            </a:r>
            <a:endParaRPr lang="es-ES" dirty="0"/>
          </a:p>
        </p:txBody>
      </p:sp>
      <p:graphicFrame>
        <p:nvGraphicFramePr>
          <p:cNvPr id="4" name="3 Diagrama"/>
          <p:cNvGraphicFramePr/>
          <p:nvPr/>
        </p:nvGraphicFramePr>
        <p:xfrm>
          <a:off x="1043608" y="1052736"/>
          <a:ext cx="6912768" cy="5445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5 Imagen"/>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7668344" y="6021288"/>
            <a:ext cx="887549" cy="6480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7 Elipse">
            <a:hlinkClick r:id="rId9" action="ppaction://hlinksldjump"/>
          </p:cNvPr>
          <p:cNvSpPr/>
          <p:nvPr/>
        </p:nvSpPr>
        <p:spPr>
          <a:xfrm>
            <a:off x="3779912" y="1052736"/>
            <a:ext cx="1431158" cy="1431158"/>
          </a:xfrm>
          <a:prstGeom prst="ellipse">
            <a:avLst/>
          </a:prstGeom>
          <a:no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0" name="9 Elipse">
            <a:hlinkClick r:id="rId10" action="ppaction://hlinksldjump"/>
          </p:cNvPr>
          <p:cNvSpPr/>
          <p:nvPr/>
        </p:nvSpPr>
        <p:spPr>
          <a:xfrm>
            <a:off x="5796136" y="3068960"/>
            <a:ext cx="1431158" cy="1431158"/>
          </a:xfrm>
          <a:prstGeom prst="ellipse">
            <a:avLst/>
          </a:prstGeom>
          <a:no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1" name="10 Elipse">
            <a:hlinkClick r:id="rId11" action="ppaction://hlinksldjump"/>
          </p:cNvPr>
          <p:cNvSpPr/>
          <p:nvPr/>
        </p:nvSpPr>
        <p:spPr>
          <a:xfrm>
            <a:off x="3779912" y="5085184"/>
            <a:ext cx="1431158" cy="1431158"/>
          </a:xfrm>
          <a:prstGeom prst="ellipse">
            <a:avLst/>
          </a:prstGeom>
          <a:no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2" name="11 Elipse">
            <a:hlinkClick r:id="rId12" action="ppaction://hlinksldjump"/>
          </p:cNvPr>
          <p:cNvSpPr/>
          <p:nvPr/>
        </p:nvSpPr>
        <p:spPr>
          <a:xfrm>
            <a:off x="1763688" y="3068960"/>
            <a:ext cx="1431158" cy="1431158"/>
          </a:xfrm>
          <a:prstGeom prst="ellipse">
            <a:avLst/>
          </a:prstGeom>
          <a:no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3" name="12 Rectángulo redondeado"/>
          <p:cNvSpPr/>
          <p:nvPr/>
        </p:nvSpPr>
        <p:spPr>
          <a:xfrm>
            <a:off x="251520" y="188640"/>
            <a:ext cx="8280920" cy="720080"/>
          </a:xfrm>
          <a:prstGeom prst="roundRect">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14" name="13 Rectángulo"/>
          <p:cNvSpPr/>
          <p:nvPr/>
        </p:nvSpPr>
        <p:spPr>
          <a:xfrm>
            <a:off x="539552" y="188640"/>
            <a:ext cx="7898561" cy="8143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s-EC" sz="2400" b="1" dirty="0" smtClean="0"/>
              <a:t>ESTUDIO PARA CUMPLIMIENTO DE PROPUESTA</a:t>
            </a:r>
            <a:endParaRPr lang="es-ES" sz="3600" b="1" kern="1200" dirty="0"/>
          </a:p>
        </p:txBody>
      </p:sp>
    </p:spTree>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user\Desktop\DSC09924.JPG"/>
          <p:cNvPicPr>
            <a:picLocks noChangeAspect="1" noChangeArrowheads="1"/>
          </p:cNvPicPr>
          <p:nvPr/>
        </p:nvPicPr>
        <p:blipFill>
          <a:blip r:embed="rId2" cstate="print">
            <a:lum bright="39000"/>
          </a:blip>
          <a:srcRect/>
          <a:stretch>
            <a:fillRect/>
          </a:stretch>
        </p:blipFill>
        <p:spPr bwMode="auto">
          <a:xfrm>
            <a:off x="0" y="0"/>
            <a:ext cx="8820472" cy="6615354"/>
          </a:xfrm>
          <a:prstGeom prst="rect">
            <a:avLst/>
          </a:prstGeom>
          <a:ln>
            <a:noFill/>
          </a:ln>
          <a:effectLst>
            <a:softEdge rad="112500"/>
          </a:effectLst>
        </p:spPr>
      </p:pic>
      <p:sp>
        <p:nvSpPr>
          <p:cNvPr id="2" name="1 Título"/>
          <p:cNvSpPr>
            <a:spLocks noGrp="1"/>
          </p:cNvSpPr>
          <p:nvPr>
            <p:ph type="title"/>
          </p:nvPr>
        </p:nvSpPr>
        <p:spPr/>
        <p:txBody>
          <a:bodyPr>
            <a:normAutofit fontScale="90000"/>
          </a:bodyPr>
          <a:lstStyle/>
          <a:p>
            <a:r>
              <a:rPr lang="es-EC" dirty="0" smtClean="0"/>
              <a:t>CAPITULO III</a:t>
            </a:r>
            <a:endParaRPr lang="es-ES" dirty="0"/>
          </a:p>
        </p:txBody>
      </p:sp>
      <p:sp>
        <p:nvSpPr>
          <p:cNvPr id="3" name="2 Marcador de texto"/>
          <p:cNvSpPr>
            <a:spLocks noGrp="1"/>
          </p:cNvSpPr>
          <p:nvPr>
            <p:ph type="body" sz="quarter" idx="13"/>
          </p:nvPr>
        </p:nvSpPr>
        <p:spPr>
          <a:xfrm>
            <a:off x="304800" y="381000"/>
            <a:ext cx="8077200" cy="383704"/>
          </a:xfrm>
        </p:spPr>
        <p:txBody>
          <a:bodyPr>
            <a:noAutofit/>
          </a:bodyPr>
          <a:lstStyle/>
          <a:p>
            <a:r>
              <a:rPr lang="es-EC" sz="2400" dirty="0" smtClean="0"/>
              <a:t>RECURSOS HUMANOS</a:t>
            </a:r>
            <a:endParaRPr lang="es-ES" sz="2400" dirty="0"/>
          </a:p>
        </p:txBody>
      </p:sp>
      <p:graphicFrame>
        <p:nvGraphicFramePr>
          <p:cNvPr id="4" name="3 Tabla"/>
          <p:cNvGraphicFramePr>
            <a:graphicFrameLocks noGrp="1"/>
          </p:cNvGraphicFramePr>
          <p:nvPr/>
        </p:nvGraphicFramePr>
        <p:xfrm>
          <a:off x="899592" y="1196752"/>
          <a:ext cx="6984776" cy="5134996"/>
        </p:xfrm>
        <a:graphic>
          <a:graphicData uri="http://schemas.openxmlformats.org/drawingml/2006/table">
            <a:tbl>
              <a:tblPr/>
              <a:tblGrid>
                <a:gridCol w="1501727"/>
                <a:gridCol w="5277697"/>
                <a:gridCol w="205352"/>
              </a:tblGrid>
              <a:tr h="382196">
                <a:tc gridSpan="3">
                  <a:txBody>
                    <a:bodyPr/>
                    <a:lstStyle/>
                    <a:p>
                      <a:pPr marL="274320" indent="-274320" algn="ctr">
                        <a:lnSpc>
                          <a:spcPct val="200000"/>
                        </a:lnSpc>
                        <a:spcBef>
                          <a:spcPts val="1200"/>
                        </a:spcBef>
                        <a:spcAft>
                          <a:spcPts val="0"/>
                        </a:spcAft>
                      </a:pPr>
                      <a:r>
                        <a:rPr lang="es-ES" sz="1800" b="1" kern="0" cap="all" dirty="0">
                          <a:solidFill>
                            <a:srgbClr val="002060"/>
                          </a:solidFill>
                          <a:latin typeface="Calibri"/>
                          <a:ea typeface="Times New Roman"/>
                          <a:cs typeface="Arial"/>
                        </a:rPr>
                        <a:t>ASISTENTE DE CAMPO</a:t>
                      </a:r>
                      <a:endParaRPr lang="es-ES" sz="1800" b="1" kern="0" cap="all" dirty="0">
                        <a:solidFill>
                          <a:srgbClr val="002060"/>
                        </a:solidFill>
                        <a:latin typeface="Calibri"/>
                        <a:ea typeface="Times New Roman"/>
                        <a:cs typeface="Times New Roman"/>
                      </a:endParaRPr>
                    </a:p>
                  </a:txBody>
                  <a:tcPr marL="63944" marR="639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r>
              <a:tr h="382196">
                <a:tc>
                  <a:txBody>
                    <a:bodyPr/>
                    <a:lstStyle/>
                    <a:p>
                      <a:pPr indent="252095" algn="l">
                        <a:lnSpc>
                          <a:spcPct val="200000"/>
                        </a:lnSpc>
                        <a:spcBef>
                          <a:spcPts val="1200"/>
                        </a:spcBef>
                        <a:spcAft>
                          <a:spcPts val="0"/>
                        </a:spcAft>
                      </a:pPr>
                      <a:r>
                        <a:rPr lang="es-ES" sz="1200" b="1" dirty="0">
                          <a:solidFill>
                            <a:srgbClr val="000000"/>
                          </a:solidFill>
                          <a:latin typeface="Arial"/>
                          <a:ea typeface="Calibri"/>
                          <a:cs typeface="Arial"/>
                        </a:rPr>
                        <a:t>Empresa</a:t>
                      </a:r>
                      <a:endParaRPr lang="es-ES" sz="1600" dirty="0">
                        <a:solidFill>
                          <a:srgbClr val="000000"/>
                        </a:solidFill>
                        <a:latin typeface="Arial"/>
                        <a:ea typeface="Calibri"/>
                        <a:cs typeface="Times New Roman"/>
                      </a:endParaRPr>
                    </a:p>
                  </a:txBody>
                  <a:tcPr marL="63944" marR="639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indent="252095" algn="l">
                        <a:lnSpc>
                          <a:spcPct val="200000"/>
                        </a:lnSpc>
                        <a:spcBef>
                          <a:spcPts val="1200"/>
                        </a:spcBef>
                        <a:spcAft>
                          <a:spcPts val="0"/>
                        </a:spcAft>
                      </a:pPr>
                      <a:r>
                        <a:rPr lang="es-ES" sz="1200" dirty="0" err="1">
                          <a:solidFill>
                            <a:srgbClr val="000000"/>
                          </a:solidFill>
                          <a:latin typeface="Arial"/>
                          <a:ea typeface="Calibri"/>
                          <a:cs typeface="Arial"/>
                        </a:rPr>
                        <a:t>Univisa</a:t>
                      </a:r>
                      <a:endParaRPr lang="es-ES" sz="1600" dirty="0">
                        <a:solidFill>
                          <a:srgbClr val="000000"/>
                        </a:solidFill>
                        <a:latin typeface="Arial"/>
                        <a:ea typeface="Calibri"/>
                        <a:cs typeface="Times New Roman"/>
                      </a:endParaRPr>
                    </a:p>
                  </a:txBody>
                  <a:tcPr marL="63944" marR="63944"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3DFEE"/>
                    </a:solidFill>
                  </a:tcPr>
                </a:tc>
                <a:tc rowSpan="6">
                  <a:txBody>
                    <a:bodyPr/>
                    <a:lstStyle/>
                    <a:p>
                      <a:pPr algn="just"/>
                      <a:endParaRPr lang="es-ES" sz="1000">
                        <a:solidFill>
                          <a:srgbClr val="365F91"/>
                        </a:solidFill>
                        <a:latin typeface="Calibri"/>
                      </a:endParaRPr>
                    </a:p>
                  </a:txBody>
                  <a:tcPr marL="63944" marR="63944"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r>
              <a:tr h="382196">
                <a:tc>
                  <a:txBody>
                    <a:bodyPr/>
                    <a:lstStyle/>
                    <a:p>
                      <a:pPr indent="252095" algn="l">
                        <a:lnSpc>
                          <a:spcPct val="200000"/>
                        </a:lnSpc>
                        <a:spcBef>
                          <a:spcPts val="1200"/>
                        </a:spcBef>
                        <a:spcAft>
                          <a:spcPts val="0"/>
                        </a:spcAft>
                      </a:pPr>
                      <a:r>
                        <a:rPr lang="es-ES" sz="1200" b="1">
                          <a:solidFill>
                            <a:srgbClr val="000000"/>
                          </a:solidFill>
                          <a:latin typeface="Arial"/>
                          <a:ea typeface="Calibri"/>
                          <a:cs typeface="Arial"/>
                        </a:rPr>
                        <a:t>País</a:t>
                      </a:r>
                      <a:endParaRPr lang="es-ES" sz="1600">
                        <a:solidFill>
                          <a:srgbClr val="000000"/>
                        </a:solidFill>
                        <a:latin typeface="Arial"/>
                        <a:ea typeface="Calibri"/>
                        <a:cs typeface="Times New Roman"/>
                      </a:endParaRPr>
                    </a:p>
                  </a:txBody>
                  <a:tcPr marL="63944" marR="639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indent="252095" algn="l">
                        <a:lnSpc>
                          <a:spcPct val="200000"/>
                        </a:lnSpc>
                        <a:spcBef>
                          <a:spcPts val="1200"/>
                        </a:spcBef>
                        <a:spcAft>
                          <a:spcPts val="0"/>
                        </a:spcAft>
                      </a:pPr>
                      <a:r>
                        <a:rPr lang="es-ES" sz="1200" b="1" dirty="0">
                          <a:solidFill>
                            <a:srgbClr val="000000"/>
                          </a:solidFill>
                          <a:latin typeface="Arial"/>
                          <a:ea typeface="Calibri"/>
                          <a:cs typeface="Arial"/>
                        </a:rPr>
                        <a:t>ECUADOR</a:t>
                      </a:r>
                      <a:endParaRPr lang="es-ES" sz="1600" b="1" dirty="0">
                        <a:solidFill>
                          <a:srgbClr val="000000"/>
                        </a:solidFill>
                        <a:latin typeface="Arial"/>
                        <a:ea typeface="Calibri"/>
                        <a:cs typeface="Times New Roman"/>
                      </a:endParaRPr>
                    </a:p>
                  </a:txBody>
                  <a:tcPr marL="63944" marR="63944" marT="0" marB="0">
                    <a:lnL w="12700" cap="flat" cmpd="sng" algn="ctr">
                      <a:solidFill>
                        <a:schemeClr val="tx1"/>
                      </a:solidFill>
                      <a:prstDash val="solid"/>
                      <a:round/>
                      <a:headEnd type="none" w="med" len="med"/>
                      <a:tailEnd type="none" w="med" len="med"/>
                    </a:lnL>
                    <a:lnR>
                      <a:noFill/>
                    </a:lnR>
                    <a:lnT>
                      <a:noFill/>
                    </a:lnT>
                    <a:lnB>
                      <a:noFill/>
                    </a:lnB>
                  </a:tcPr>
                </a:tc>
                <a:tc vMerge="1">
                  <a:txBody>
                    <a:bodyPr/>
                    <a:lstStyle/>
                    <a:p>
                      <a:endParaRPr lang="es-ES"/>
                    </a:p>
                  </a:txBody>
                  <a:tcPr/>
                </a:tc>
              </a:tr>
              <a:tr h="382196">
                <a:tc>
                  <a:txBody>
                    <a:bodyPr/>
                    <a:lstStyle/>
                    <a:p>
                      <a:pPr indent="252095" algn="l">
                        <a:lnSpc>
                          <a:spcPct val="200000"/>
                        </a:lnSpc>
                        <a:spcBef>
                          <a:spcPts val="1200"/>
                        </a:spcBef>
                        <a:spcAft>
                          <a:spcPts val="0"/>
                        </a:spcAft>
                      </a:pPr>
                      <a:r>
                        <a:rPr lang="es-ES" sz="1200" b="1" dirty="0">
                          <a:solidFill>
                            <a:srgbClr val="000000"/>
                          </a:solidFill>
                          <a:latin typeface="Arial"/>
                          <a:ea typeface="Calibri"/>
                          <a:cs typeface="Arial"/>
                        </a:rPr>
                        <a:t>Provincia</a:t>
                      </a:r>
                      <a:endParaRPr lang="es-ES" sz="1600" dirty="0">
                        <a:solidFill>
                          <a:srgbClr val="000000"/>
                        </a:solidFill>
                        <a:latin typeface="Arial"/>
                        <a:ea typeface="Calibri"/>
                        <a:cs typeface="Times New Roman"/>
                      </a:endParaRPr>
                    </a:p>
                  </a:txBody>
                  <a:tcPr marL="63944" marR="639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3DFEE"/>
                    </a:solidFill>
                  </a:tcPr>
                </a:tc>
                <a:tc>
                  <a:txBody>
                    <a:bodyPr/>
                    <a:lstStyle/>
                    <a:p>
                      <a:pPr indent="252095" algn="l">
                        <a:lnSpc>
                          <a:spcPct val="200000"/>
                        </a:lnSpc>
                        <a:spcBef>
                          <a:spcPts val="1200"/>
                        </a:spcBef>
                        <a:spcAft>
                          <a:spcPts val="0"/>
                        </a:spcAft>
                      </a:pPr>
                      <a:r>
                        <a:rPr lang="es-ES" sz="1200" dirty="0">
                          <a:solidFill>
                            <a:srgbClr val="000000"/>
                          </a:solidFill>
                          <a:latin typeface="Arial"/>
                          <a:ea typeface="Calibri"/>
                          <a:cs typeface="Arial"/>
                        </a:rPr>
                        <a:t>Pichincha/ Guayas</a:t>
                      </a:r>
                      <a:endParaRPr lang="es-ES" sz="1600" dirty="0">
                        <a:solidFill>
                          <a:srgbClr val="000000"/>
                        </a:solidFill>
                        <a:latin typeface="Arial"/>
                        <a:ea typeface="Calibri"/>
                        <a:cs typeface="Times New Roman"/>
                      </a:endParaRPr>
                    </a:p>
                  </a:txBody>
                  <a:tcPr marL="63944" marR="63944" marT="0" marB="0">
                    <a:lnL w="12700" cap="flat" cmpd="sng" algn="ctr">
                      <a:solidFill>
                        <a:schemeClr val="tx1"/>
                      </a:solidFill>
                      <a:prstDash val="solid"/>
                      <a:round/>
                      <a:headEnd type="none" w="med" len="med"/>
                      <a:tailEnd type="none" w="med" len="med"/>
                    </a:lnL>
                    <a:lnR>
                      <a:noFill/>
                    </a:lnR>
                    <a:lnT>
                      <a:noFill/>
                    </a:lnT>
                    <a:lnB>
                      <a:noFill/>
                    </a:lnB>
                    <a:solidFill>
                      <a:srgbClr val="D3DFEE"/>
                    </a:solidFill>
                  </a:tcPr>
                </a:tc>
                <a:tc vMerge="1">
                  <a:txBody>
                    <a:bodyPr/>
                    <a:lstStyle/>
                    <a:p>
                      <a:endParaRPr lang="es-ES"/>
                    </a:p>
                  </a:txBody>
                  <a:tcPr/>
                </a:tc>
              </a:tr>
              <a:tr h="382196">
                <a:tc>
                  <a:txBody>
                    <a:bodyPr/>
                    <a:lstStyle/>
                    <a:p>
                      <a:pPr indent="252095" algn="l">
                        <a:lnSpc>
                          <a:spcPct val="200000"/>
                        </a:lnSpc>
                        <a:spcBef>
                          <a:spcPts val="1200"/>
                        </a:spcBef>
                        <a:spcAft>
                          <a:spcPts val="0"/>
                        </a:spcAft>
                      </a:pPr>
                      <a:r>
                        <a:rPr lang="es-ES" sz="1200" b="1" dirty="0">
                          <a:solidFill>
                            <a:srgbClr val="000000"/>
                          </a:solidFill>
                          <a:latin typeface="Arial"/>
                          <a:ea typeface="Calibri"/>
                          <a:cs typeface="Arial"/>
                        </a:rPr>
                        <a:t>Localidad</a:t>
                      </a:r>
                      <a:endParaRPr lang="es-ES" sz="1600" dirty="0">
                        <a:solidFill>
                          <a:srgbClr val="000000"/>
                        </a:solidFill>
                        <a:latin typeface="Arial"/>
                        <a:ea typeface="Calibri"/>
                        <a:cs typeface="Times New Roman"/>
                      </a:endParaRPr>
                    </a:p>
                  </a:txBody>
                  <a:tcPr marL="63944" marR="639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indent="252095" algn="l">
                        <a:lnSpc>
                          <a:spcPct val="200000"/>
                        </a:lnSpc>
                        <a:spcBef>
                          <a:spcPts val="1200"/>
                        </a:spcBef>
                        <a:spcAft>
                          <a:spcPts val="0"/>
                        </a:spcAft>
                      </a:pPr>
                      <a:r>
                        <a:rPr lang="es-ES" sz="1200" b="1" dirty="0">
                          <a:solidFill>
                            <a:srgbClr val="000000"/>
                          </a:solidFill>
                          <a:latin typeface="Arial"/>
                          <a:ea typeface="Calibri"/>
                          <a:cs typeface="Arial"/>
                        </a:rPr>
                        <a:t>Quito/Guayaquil</a:t>
                      </a:r>
                      <a:endParaRPr lang="es-ES" sz="1600" b="1" dirty="0">
                        <a:solidFill>
                          <a:srgbClr val="000000"/>
                        </a:solidFill>
                        <a:latin typeface="Arial"/>
                        <a:ea typeface="Calibri"/>
                        <a:cs typeface="Times New Roman"/>
                      </a:endParaRPr>
                    </a:p>
                  </a:txBody>
                  <a:tcPr marL="63944" marR="63944" marT="0" marB="0">
                    <a:lnL w="12700" cap="flat" cmpd="sng" algn="ctr">
                      <a:solidFill>
                        <a:schemeClr val="tx1"/>
                      </a:solidFill>
                      <a:prstDash val="solid"/>
                      <a:round/>
                      <a:headEnd type="none" w="med" len="med"/>
                      <a:tailEnd type="none" w="med" len="med"/>
                    </a:lnL>
                    <a:lnR>
                      <a:noFill/>
                    </a:lnR>
                    <a:lnT>
                      <a:noFill/>
                    </a:lnT>
                    <a:lnB>
                      <a:noFill/>
                    </a:lnB>
                  </a:tcPr>
                </a:tc>
                <a:tc vMerge="1">
                  <a:txBody>
                    <a:bodyPr/>
                    <a:lstStyle/>
                    <a:p>
                      <a:endParaRPr lang="es-ES"/>
                    </a:p>
                  </a:txBody>
                  <a:tcPr/>
                </a:tc>
              </a:tr>
              <a:tr h="2293179">
                <a:tc>
                  <a:txBody>
                    <a:bodyPr/>
                    <a:lstStyle/>
                    <a:p>
                      <a:pPr indent="252095" algn="l">
                        <a:lnSpc>
                          <a:spcPct val="100000"/>
                        </a:lnSpc>
                        <a:spcBef>
                          <a:spcPts val="1200"/>
                        </a:spcBef>
                        <a:spcAft>
                          <a:spcPts val="0"/>
                        </a:spcAft>
                      </a:pPr>
                      <a:r>
                        <a:rPr lang="es-ES" sz="1200" b="1" dirty="0">
                          <a:solidFill>
                            <a:srgbClr val="000000"/>
                          </a:solidFill>
                          <a:latin typeface="Arial"/>
                          <a:ea typeface="Calibri"/>
                          <a:cs typeface="Arial"/>
                        </a:rPr>
                        <a:t>Descripción </a:t>
                      </a:r>
                      <a:r>
                        <a:rPr lang="es-ES" sz="1200" b="1" dirty="0" smtClean="0">
                          <a:solidFill>
                            <a:srgbClr val="000000"/>
                          </a:solidFill>
                          <a:latin typeface="Arial"/>
                          <a:ea typeface="Calibri"/>
                          <a:cs typeface="Arial"/>
                        </a:rPr>
                        <a:t>de </a:t>
                      </a:r>
                    </a:p>
                    <a:p>
                      <a:pPr indent="252095" algn="l">
                        <a:lnSpc>
                          <a:spcPct val="100000"/>
                        </a:lnSpc>
                        <a:spcBef>
                          <a:spcPts val="1200"/>
                        </a:spcBef>
                        <a:spcAft>
                          <a:spcPts val="0"/>
                        </a:spcAft>
                      </a:pPr>
                      <a:r>
                        <a:rPr lang="es-ES" sz="1200" b="1" dirty="0" smtClean="0">
                          <a:solidFill>
                            <a:srgbClr val="000000"/>
                          </a:solidFill>
                          <a:latin typeface="Arial"/>
                          <a:ea typeface="Calibri"/>
                          <a:cs typeface="Arial"/>
                        </a:rPr>
                        <a:t> a </a:t>
                      </a:r>
                      <a:r>
                        <a:rPr lang="es-ES" sz="1200" b="1" dirty="0">
                          <a:solidFill>
                            <a:srgbClr val="000000"/>
                          </a:solidFill>
                          <a:latin typeface="Arial"/>
                          <a:ea typeface="Calibri"/>
                          <a:cs typeface="Arial"/>
                        </a:rPr>
                        <a:t>Plaza</a:t>
                      </a:r>
                      <a:endParaRPr lang="es-ES" sz="1600" dirty="0">
                        <a:solidFill>
                          <a:srgbClr val="000000"/>
                        </a:solidFill>
                        <a:latin typeface="Arial"/>
                        <a:ea typeface="Calibri"/>
                        <a:cs typeface="Times New Roman"/>
                      </a:endParaRPr>
                    </a:p>
                  </a:txBody>
                  <a:tcPr marL="63944" marR="639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3DFEE"/>
                    </a:solidFill>
                  </a:tcPr>
                </a:tc>
                <a:tc>
                  <a:txBody>
                    <a:bodyPr/>
                    <a:lstStyle/>
                    <a:p>
                      <a:pPr marL="288290" indent="252095" algn="l">
                        <a:lnSpc>
                          <a:spcPct val="150000"/>
                        </a:lnSpc>
                        <a:spcBef>
                          <a:spcPts val="1200"/>
                        </a:spcBef>
                        <a:spcAft>
                          <a:spcPts val="1200"/>
                        </a:spcAft>
                      </a:pPr>
                      <a:r>
                        <a:rPr lang="es-ES" sz="1200" dirty="0">
                          <a:solidFill>
                            <a:srgbClr val="000000"/>
                          </a:solidFill>
                          <a:latin typeface="Arial"/>
                          <a:ea typeface="Calibri"/>
                          <a:cs typeface="Arial"/>
                        </a:rPr>
                        <a:t>Edad entre 25-35 años </a:t>
                      </a:r>
                      <a:br>
                        <a:rPr lang="es-ES" sz="1200" dirty="0">
                          <a:solidFill>
                            <a:srgbClr val="000000"/>
                          </a:solidFill>
                          <a:latin typeface="Arial"/>
                          <a:ea typeface="Calibri"/>
                          <a:cs typeface="Arial"/>
                        </a:rPr>
                      </a:br>
                      <a:r>
                        <a:rPr lang="es-ES" sz="1200" dirty="0">
                          <a:solidFill>
                            <a:srgbClr val="000000"/>
                          </a:solidFill>
                          <a:latin typeface="Arial"/>
                          <a:ea typeface="Calibri"/>
                          <a:cs typeface="Arial"/>
                        </a:rPr>
                        <a:t>Estudios superiores en Telecomunicaciones, electrónica, sistemas, no necesariamente con estudios culminados. </a:t>
                      </a:r>
                      <a:br>
                        <a:rPr lang="es-ES" sz="1200" dirty="0">
                          <a:solidFill>
                            <a:srgbClr val="000000"/>
                          </a:solidFill>
                          <a:latin typeface="Arial"/>
                          <a:ea typeface="Calibri"/>
                          <a:cs typeface="Arial"/>
                        </a:rPr>
                      </a:br>
                      <a:r>
                        <a:rPr lang="es-ES" sz="1200" dirty="0">
                          <a:solidFill>
                            <a:srgbClr val="000000"/>
                          </a:solidFill>
                          <a:latin typeface="Arial"/>
                          <a:ea typeface="Calibri"/>
                          <a:cs typeface="Arial"/>
                        </a:rPr>
                        <a:t>Indispensable poseer licencia tipo A o B. </a:t>
                      </a:r>
                      <a:br>
                        <a:rPr lang="es-ES" sz="1200" dirty="0">
                          <a:solidFill>
                            <a:srgbClr val="000000"/>
                          </a:solidFill>
                          <a:latin typeface="Arial"/>
                          <a:ea typeface="Calibri"/>
                          <a:cs typeface="Arial"/>
                        </a:rPr>
                      </a:br>
                      <a:r>
                        <a:rPr lang="es-ES" sz="1200" dirty="0">
                          <a:solidFill>
                            <a:srgbClr val="000000"/>
                          </a:solidFill>
                          <a:latin typeface="Arial"/>
                          <a:ea typeface="Calibri"/>
                          <a:cs typeface="Arial"/>
                        </a:rPr>
                        <a:t>Experiencia en manejo y supervisión de personal mínimo 1 año, debe tener conocimientos de instalación de equipos de navegación por cable o instalaciones eléctricas. </a:t>
                      </a:r>
                      <a:br>
                        <a:rPr lang="es-ES" sz="1200" dirty="0">
                          <a:solidFill>
                            <a:srgbClr val="000000"/>
                          </a:solidFill>
                          <a:latin typeface="Arial"/>
                          <a:ea typeface="Calibri"/>
                          <a:cs typeface="Arial"/>
                        </a:rPr>
                      </a:br>
                      <a:r>
                        <a:rPr lang="es-ES" sz="1200" dirty="0">
                          <a:solidFill>
                            <a:srgbClr val="000000"/>
                          </a:solidFill>
                          <a:latin typeface="Arial"/>
                          <a:ea typeface="Calibri"/>
                          <a:cs typeface="Arial"/>
                        </a:rPr>
                        <a:t>Tener disponibilidad para trabajar los fines de semana.</a:t>
                      </a:r>
                      <a:endParaRPr lang="es-ES" sz="1600" dirty="0">
                        <a:solidFill>
                          <a:srgbClr val="000000"/>
                        </a:solidFill>
                        <a:latin typeface="Arial"/>
                        <a:ea typeface="Calibri"/>
                        <a:cs typeface="Times New Roman"/>
                      </a:endParaRPr>
                    </a:p>
                  </a:txBody>
                  <a:tcPr marL="63944" marR="63944" marT="0" marB="0">
                    <a:lnL w="12700" cap="flat" cmpd="sng" algn="ctr">
                      <a:solidFill>
                        <a:schemeClr val="tx1"/>
                      </a:solidFill>
                      <a:prstDash val="solid"/>
                      <a:round/>
                      <a:headEnd type="none" w="med" len="med"/>
                      <a:tailEnd type="none" w="med" len="med"/>
                    </a:lnL>
                    <a:lnR>
                      <a:noFill/>
                    </a:lnR>
                    <a:lnT>
                      <a:noFill/>
                    </a:lnT>
                    <a:lnB>
                      <a:noFill/>
                    </a:lnB>
                    <a:solidFill>
                      <a:srgbClr val="D3DFEE"/>
                    </a:solidFill>
                  </a:tcPr>
                </a:tc>
                <a:tc vMerge="1">
                  <a:txBody>
                    <a:bodyPr/>
                    <a:lstStyle/>
                    <a:p>
                      <a:endParaRPr lang="es-ES"/>
                    </a:p>
                  </a:txBody>
                  <a:tcPr/>
                </a:tc>
              </a:tr>
              <a:tr h="764393">
                <a:tc>
                  <a:txBody>
                    <a:bodyPr/>
                    <a:lstStyle/>
                    <a:p>
                      <a:pPr indent="252095" algn="l">
                        <a:lnSpc>
                          <a:spcPct val="200000"/>
                        </a:lnSpc>
                        <a:spcBef>
                          <a:spcPts val="1200"/>
                        </a:spcBef>
                        <a:spcAft>
                          <a:spcPts val="0"/>
                        </a:spcAft>
                      </a:pPr>
                      <a:r>
                        <a:rPr lang="es-ES" sz="1200" b="1" dirty="0">
                          <a:solidFill>
                            <a:srgbClr val="000000"/>
                          </a:solidFill>
                          <a:latin typeface="Arial"/>
                          <a:ea typeface="Calibri"/>
                          <a:cs typeface="Arial"/>
                        </a:rPr>
                        <a:t>Pago de instalación</a:t>
                      </a:r>
                      <a:endParaRPr lang="es-ES" sz="1600" dirty="0">
                        <a:solidFill>
                          <a:srgbClr val="000000"/>
                        </a:solidFill>
                        <a:latin typeface="Arial"/>
                        <a:ea typeface="Calibri"/>
                        <a:cs typeface="Times New Roman"/>
                      </a:endParaRPr>
                    </a:p>
                  </a:txBody>
                  <a:tcPr marL="63944" marR="6394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indent="252095" algn="l">
                        <a:lnSpc>
                          <a:spcPct val="200000"/>
                        </a:lnSpc>
                        <a:spcBef>
                          <a:spcPts val="1200"/>
                        </a:spcBef>
                        <a:spcAft>
                          <a:spcPts val="0"/>
                        </a:spcAft>
                      </a:pPr>
                      <a:r>
                        <a:rPr lang="es-ES" sz="1200" b="1" dirty="0">
                          <a:solidFill>
                            <a:srgbClr val="000000"/>
                          </a:solidFill>
                          <a:latin typeface="Arial"/>
                          <a:ea typeface="Calibri"/>
                          <a:cs typeface="Arial"/>
                        </a:rPr>
                        <a:t>$84,57 (Electricista) / $55,27 (Ayudante)</a:t>
                      </a:r>
                      <a:endParaRPr lang="es-ES" sz="1600" b="1" dirty="0">
                        <a:solidFill>
                          <a:srgbClr val="000000"/>
                        </a:solidFill>
                        <a:latin typeface="Arial"/>
                        <a:ea typeface="Calibri"/>
                        <a:cs typeface="Times New Roman"/>
                      </a:endParaRPr>
                    </a:p>
                  </a:txBody>
                  <a:tcPr marL="63944" marR="63944"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vMerge="1">
                  <a:txBody>
                    <a:bodyPr/>
                    <a:lstStyle/>
                    <a:p>
                      <a:endParaRPr lang="es-ES"/>
                    </a:p>
                  </a:txBody>
                  <a:tcPr/>
                </a:tc>
              </a:tr>
            </a:tbl>
          </a:graphicData>
        </a:graphic>
      </p:graphicFrame>
      <p:pic>
        <p:nvPicPr>
          <p:cNvPr id="5" name="4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668344" y="6021288"/>
            <a:ext cx="887549" cy="6480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74" name="Picture 2"/>
          <p:cNvPicPr>
            <a:picLocks noChangeAspect="1" noChangeArrowheads="1"/>
          </p:cNvPicPr>
          <p:nvPr/>
        </p:nvPicPr>
        <p:blipFill>
          <a:blip r:embed="rId4" cstate="print"/>
          <a:srcRect/>
          <a:stretch>
            <a:fillRect/>
          </a:stretch>
        </p:blipFill>
        <p:spPr bwMode="auto">
          <a:xfrm>
            <a:off x="2627784" y="1268760"/>
            <a:ext cx="3361503" cy="1152128"/>
          </a:xfrm>
          <a:prstGeom prst="rect">
            <a:avLst/>
          </a:prstGeom>
          <a:noFill/>
          <a:ln w="9525">
            <a:noFill/>
            <a:miter lim="800000"/>
            <a:headEnd/>
            <a:tailEnd/>
          </a:ln>
        </p:spPr>
      </p:pic>
      <p:pic>
        <p:nvPicPr>
          <p:cNvPr id="3075" name="Picture 3" descr="C:\Users\user\Desktop\ServiciosFotos (1).jpg"/>
          <p:cNvPicPr>
            <a:picLocks noChangeAspect="1" noChangeArrowheads="1"/>
          </p:cNvPicPr>
          <p:nvPr/>
        </p:nvPicPr>
        <p:blipFill>
          <a:blip r:embed="rId5" cstate="print"/>
          <a:srcRect/>
          <a:stretch>
            <a:fillRect/>
          </a:stretch>
        </p:blipFill>
        <p:spPr bwMode="auto">
          <a:xfrm>
            <a:off x="1043608" y="1268760"/>
            <a:ext cx="1388272" cy="4968552"/>
          </a:xfrm>
          <a:prstGeom prst="rect">
            <a:avLst/>
          </a:prstGeom>
          <a:noFill/>
        </p:spPr>
      </p:pic>
      <p:pic>
        <p:nvPicPr>
          <p:cNvPr id="9" name="8 Imagen" descr="24-7-TElecom"/>
          <p:cNvPicPr/>
          <p:nvPr/>
        </p:nvPicPr>
        <p:blipFill>
          <a:blip r:embed="rId6" cstate="print"/>
          <a:srcRect/>
          <a:stretch>
            <a:fillRect/>
          </a:stretch>
        </p:blipFill>
        <p:spPr bwMode="auto">
          <a:xfrm>
            <a:off x="2627784" y="5733256"/>
            <a:ext cx="3312368" cy="936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9 Rectángulo"/>
          <p:cNvSpPr/>
          <p:nvPr/>
        </p:nvSpPr>
        <p:spPr>
          <a:xfrm>
            <a:off x="2555776" y="2564904"/>
            <a:ext cx="4518248" cy="3139321"/>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s-ES" b="1" dirty="0" smtClean="0">
                <a:solidFill>
                  <a:schemeClr val="tx1">
                    <a:lumMod val="95000"/>
                    <a:lumOff val="5000"/>
                  </a:schemeClr>
                </a:solidFill>
              </a:rPr>
              <a:t>Servicios de Mantenimiento Integral incluyen el Mantenimiento Preventivo y Correctivo de todos los sistemas.</a:t>
            </a:r>
          </a:p>
          <a:p>
            <a:r>
              <a:rPr lang="es-ES" b="1" dirty="0" smtClean="0"/>
              <a:t>ENERGÍA E INFRAESTRUCTURA</a:t>
            </a:r>
          </a:p>
          <a:p>
            <a:endParaRPr lang="es-ES" b="1" dirty="0" smtClean="0"/>
          </a:p>
          <a:p>
            <a:pPr>
              <a:buFont typeface="Arial" pitchFamily="34" charset="0"/>
              <a:buChar char="•"/>
            </a:pPr>
            <a:r>
              <a:rPr lang="es-ES" b="1" dirty="0" err="1" smtClean="0"/>
              <a:t>Power</a:t>
            </a:r>
            <a:r>
              <a:rPr lang="es-ES" b="1" dirty="0" smtClean="0"/>
              <a:t> </a:t>
            </a:r>
            <a:r>
              <a:rPr lang="es-ES" b="1" dirty="0" err="1" smtClean="0"/>
              <a:t>Plants</a:t>
            </a:r>
            <a:endParaRPr lang="es-ES" b="1" dirty="0" smtClean="0"/>
          </a:p>
          <a:p>
            <a:pPr>
              <a:buFont typeface="Arial" pitchFamily="34" charset="0"/>
              <a:buChar char="•"/>
            </a:pPr>
            <a:r>
              <a:rPr lang="es-ES" b="1" dirty="0" smtClean="0"/>
              <a:t>Rectificadores</a:t>
            </a:r>
          </a:p>
          <a:p>
            <a:pPr>
              <a:buFont typeface="Arial" pitchFamily="34" charset="0"/>
              <a:buChar char="•"/>
            </a:pPr>
            <a:r>
              <a:rPr lang="es-ES" b="1" dirty="0" smtClean="0"/>
              <a:t>Bancos de Baterías</a:t>
            </a:r>
          </a:p>
          <a:p>
            <a:pPr>
              <a:buFont typeface="Arial" pitchFamily="34" charset="0"/>
              <a:buChar char="•"/>
            </a:pPr>
            <a:r>
              <a:rPr lang="es-ES" b="1" dirty="0" smtClean="0"/>
              <a:t>Protecciones Eléctricas</a:t>
            </a:r>
          </a:p>
          <a:p>
            <a:pPr>
              <a:buFont typeface="Arial" pitchFamily="34" charset="0"/>
              <a:buChar char="•"/>
            </a:pPr>
            <a:r>
              <a:rPr lang="es-ES" b="1" dirty="0" smtClean="0"/>
              <a:t>Tableros Eléctricos AC/DC</a:t>
            </a:r>
          </a:p>
          <a:p>
            <a:endParaRPr lang="es-ES" b="1" dirty="0">
              <a:solidFill>
                <a:schemeClr val="tx1">
                  <a:lumMod val="95000"/>
                  <a:lumOff val="5000"/>
                </a:schemeClr>
              </a:solidFill>
            </a:endParaRPr>
          </a:p>
        </p:txBody>
      </p:sp>
      <p:grpSp>
        <p:nvGrpSpPr>
          <p:cNvPr id="11" name="4 Grupo"/>
          <p:cNvGrpSpPr/>
          <p:nvPr/>
        </p:nvGrpSpPr>
        <p:grpSpPr>
          <a:xfrm>
            <a:off x="298683" y="232694"/>
            <a:ext cx="8017733" cy="930388"/>
            <a:chOff x="50347" y="71728"/>
            <a:chExt cx="8558962" cy="1063302"/>
          </a:xfrm>
        </p:grpSpPr>
        <p:sp>
          <p:nvSpPr>
            <p:cNvPr id="12" name="11 Rectángulo redondeado"/>
            <p:cNvSpPr/>
            <p:nvPr/>
          </p:nvSpPr>
          <p:spPr>
            <a:xfrm>
              <a:off x="76869" y="103676"/>
              <a:ext cx="8532440" cy="1031354"/>
            </a:xfrm>
            <a:prstGeom prst="roundRect">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13" name="12 Rectángulo"/>
            <p:cNvSpPr/>
            <p:nvPr/>
          </p:nvSpPr>
          <p:spPr>
            <a:xfrm>
              <a:off x="50347" y="71728"/>
              <a:ext cx="8431746" cy="930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s-EC" sz="3200" b="1" dirty="0" smtClean="0"/>
                <a:t>TALENTO HUMANO</a:t>
              </a:r>
              <a:endParaRPr lang="es-ES" sz="4300" b="1" kern="1200" dirty="0"/>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000"/>
                                        <p:tgtEl>
                                          <p:spTgt spid="3075"/>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2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000"/>
                                        <p:tgtEl>
                                          <p:spTgt spid="3075"/>
                                        </p:tgtEl>
                                      </p:cBhvr>
                                    </p:animEffect>
                                    <p:set>
                                      <p:cBhvr>
                                        <p:cTn id="27" dur="1" fill="hold">
                                          <p:stCondLst>
                                            <p:cond delay="1999"/>
                                          </p:stCondLst>
                                        </p:cTn>
                                        <p:tgtEl>
                                          <p:spTgt spid="3075"/>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2000"/>
                                        <p:tgtEl>
                                          <p:spTgt spid="3074"/>
                                        </p:tgtEl>
                                      </p:cBhvr>
                                    </p:animEffect>
                                    <p:set>
                                      <p:cBhvr>
                                        <p:cTn id="30" dur="1" fill="hold">
                                          <p:stCondLst>
                                            <p:cond delay="1999"/>
                                          </p:stCondLst>
                                        </p:cTn>
                                        <p:tgtEl>
                                          <p:spTgt spid="3074"/>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2000"/>
                                        <p:tgtEl>
                                          <p:spTgt spid="10"/>
                                        </p:tgtEl>
                                      </p:cBhvr>
                                    </p:animEffect>
                                    <p:set>
                                      <p:cBhvr>
                                        <p:cTn id="33" dur="1" fill="hold">
                                          <p:stCondLst>
                                            <p:cond delay="1999"/>
                                          </p:stCondLst>
                                        </p:cTn>
                                        <p:tgtEl>
                                          <p:spTgt spid="1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2000"/>
                                        <p:tgtEl>
                                          <p:spTgt spid="9"/>
                                        </p:tgtEl>
                                      </p:cBhvr>
                                    </p:animEffect>
                                    <p:set>
                                      <p:cBhvr>
                                        <p:cTn id="36" dur="1" fill="hold">
                                          <p:stCondLst>
                                            <p:cond delay="1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0"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800" decel="100000"/>
                                        <p:tgtEl>
                                          <p:spTgt spid="4"/>
                                        </p:tgtEl>
                                      </p:cBhvr>
                                    </p:animEffect>
                                    <p:anim calcmode="lin" valueType="num">
                                      <p:cBhvr>
                                        <p:cTn id="42" dur="800" decel="100000" fill="hold"/>
                                        <p:tgtEl>
                                          <p:spTgt spid="4"/>
                                        </p:tgtEl>
                                        <p:attrNameLst>
                                          <p:attrName>style.rotation</p:attrName>
                                        </p:attrNameLst>
                                      </p:cBhvr>
                                      <p:tavLst>
                                        <p:tav tm="0">
                                          <p:val>
                                            <p:fltVal val="-90"/>
                                          </p:val>
                                        </p:tav>
                                        <p:tav tm="100000">
                                          <p:val>
                                            <p:fltVal val="0"/>
                                          </p:val>
                                        </p:tav>
                                      </p:tavLst>
                                    </p:anim>
                                    <p:anim calcmode="lin" valueType="num">
                                      <p:cBhvr>
                                        <p:cTn id="43" dur="800" decel="100000" fill="hold"/>
                                        <p:tgtEl>
                                          <p:spTgt spid="4"/>
                                        </p:tgtEl>
                                        <p:attrNameLst>
                                          <p:attrName>ppt_x</p:attrName>
                                        </p:attrNameLst>
                                      </p:cBhvr>
                                      <p:tavLst>
                                        <p:tav tm="0">
                                          <p:val>
                                            <p:strVal val="#ppt_x+0.4"/>
                                          </p:val>
                                        </p:tav>
                                        <p:tav tm="100000">
                                          <p:val>
                                            <p:strVal val="#ppt_x-0.05"/>
                                          </p:val>
                                        </p:tav>
                                      </p:tavLst>
                                    </p:anim>
                                    <p:anim calcmode="lin" valueType="num">
                                      <p:cBhvr>
                                        <p:cTn id="44" dur="800" decel="100000" fill="hold"/>
                                        <p:tgtEl>
                                          <p:spTgt spid="4"/>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CAPITULO III</a:t>
            </a:r>
            <a:r>
              <a:rPr lang="es-EC" b="1" dirty="0" smtClean="0"/>
              <a:t>– RESULTADO DE LA INVESTIGACIÓN</a:t>
            </a:r>
            <a:endParaRPr lang="es-ES" dirty="0"/>
          </a:p>
        </p:txBody>
      </p:sp>
      <p:sp>
        <p:nvSpPr>
          <p:cNvPr id="3" name="2 Marcador de texto"/>
          <p:cNvSpPr>
            <a:spLocks noGrp="1"/>
          </p:cNvSpPr>
          <p:nvPr>
            <p:ph type="body" sz="quarter" idx="13"/>
          </p:nvPr>
        </p:nvSpPr>
        <p:spPr/>
        <p:txBody>
          <a:bodyPr>
            <a:normAutofit fontScale="92500" lnSpcReduction="10000"/>
          </a:bodyPr>
          <a:lstStyle/>
          <a:p>
            <a:endParaRPr lang="es-ES"/>
          </a:p>
        </p:txBody>
      </p:sp>
      <p:sp>
        <p:nvSpPr>
          <p:cNvPr id="4" name="2 Marcador de texto"/>
          <p:cNvSpPr txBox="1">
            <a:spLocks/>
          </p:cNvSpPr>
          <p:nvPr/>
        </p:nvSpPr>
        <p:spPr>
          <a:xfrm>
            <a:off x="304800" y="381000"/>
            <a:ext cx="8077200" cy="383704"/>
          </a:xfrm>
          <a:prstGeom prst="rect">
            <a:avLst/>
          </a:prstGeom>
          <a:solidFill>
            <a:schemeClr val="accent6">
              <a:shade val="75000"/>
            </a:schemeClr>
          </a:solidFill>
        </p:spPr>
        <p:txBody>
          <a:bodyPr vert="horz">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s-EC" sz="2400" b="1" i="0" u="none" strike="noStrike" kern="0" cap="none" spc="0" normalizeH="0" baseline="0" noProof="0" dirty="0" smtClean="0">
                <a:ln>
                  <a:noFill/>
                </a:ln>
                <a:solidFill>
                  <a:schemeClr val="bg1"/>
                </a:solidFill>
                <a:effectLst/>
                <a:uLnTx/>
                <a:uFillTx/>
                <a:latin typeface="+mn-lt"/>
                <a:ea typeface="+mn-ea"/>
                <a:cs typeface="+mn-cs"/>
              </a:rPr>
              <a:t>FACTIVILIDAD ECONÓMICA Y</a:t>
            </a:r>
            <a:r>
              <a:rPr kumimoji="0" lang="es-EC" sz="2400" b="1" i="0" u="none" strike="noStrike" kern="0" cap="none" spc="0" normalizeH="0" noProof="0" dirty="0" smtClean="0">
                <a:ln>
                  <a:noFill/>
                </a:ln>
                <a:solidFill>
                  <a:schemeClr val="bg1"/>
                </a:solidFill>
                <a:effectLst/>
                <a:uLnTx/>
                <a:uFillTx/>
                <a:latin typeface="+mn-lt"/>
                <a:ea typeface="+mn-ea"/>
                <a:cs typeface="+mn-cs"/>
              </a:rPr>
              <a:t> TÉCNICA</a:t>
            </a:r>
            <a:endParaRPr kumimoji="0" lang="es-ES" sz="2400" b="1" i="0" u="none" strike="noStrike" kern="0" cap="none" spc="0" normalizeH="0" baseline="0" noProof="0" dirty="0">
              <a:ln>
                <a:noFill/>
              </a:ln>
              <a:solidFill>
                <a:schemeClr val="bg1"/>
              </a:solidFill>
              <a:effectLst/>
              <a:uLnTx/>
              <a:uFillTx/>
              <a:latin typeface="+mn-lt"/>
              <a:ea typeface="+mn-ea"/>
              <a:cs typeface="+mn-cs"/>
            </a:endParaRPr>
          </a:p>
        </p:txBody>
      </p:sp>
      <p:grpSp>
        <p:nvGrpSpPr>
          <p:cNvPr id="7" name="4 Grupo"/>
          <p:cNvGrpSpPr/>
          <p:nvPr/>
        </p:nvGrpSpPr>
        <p:grpSpPr>
          <a:xfrm>
            <a:off x="251520" y="188640"/>
            <a:ext cx="8208912" cy="792088"/>
            <a:chOff x="0" y="21381"/>
            <a:chExt cx="8532440" cy="1031354"/>
          </a:xfrm>
        </p:grpSpPr>
        <p:sp>
          <p:nvSpPr>
            <p:cNvPr id="8" name="7 Rectángulo redondeado"/>
            <p:cNvSpPr/>
            <p:nvPr/>
          </p:nvSpPr>
          <p:spPr>
            <a:xfrm>
              <a:off x="0" y="21381"/>
              <a:ext cx="8532440" cy="1031354"/>
            </a:xfrm>
            <a:prstGeom prst="roundRect">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9" name="8 Rectángulo"/>
            <p:cNvSpPr/>
            <p:nvPr/>
          </p:nvSpPr>
          <p:spPr>
            <a:xfrm>
              <a:off x="50347" y="71728"/>
              <a:ext cx="8431746" cy="930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s-EC" sz="3200" b="1" dirty="0" smtClean="0"/>
                <a:t>ESTUDIO PARA INSTALACIÓN UPS</a:t>
              </a:r>
              <a:endParaRPr lang="es-ES" sz="4300" b="1" kern="1200" dirty="0"/>
            </a:p>
          </p:txBody>
        </p:sp>
      </p:grpSp>
      <p:graphicFrame>
        <p:nvGraphicFramePr>
          <p:cNvPr id="10" name="9 Tabla"/>
          <p:cNvGraphicFramePr>
            <a:graphicFrameLocks noGrp="1"/>
          </p:cNvGraphicFramePr>
          <p:nvPr/>
        </p:nvGraphicFramePr>
        <p:xfrm>
          <a:off x="1691680" y="2204864"/>
          <a:ext cx="5577971" cy="4122055"/>
        </p:xfrm>
        <a:graphic>
          <a:graphicData uri="http://schemas.openxmlformats.org/drawingml/2006/table">
            <a:tbl>
              <a:tblPr/>
              <a:tblGrid>
                <a:gridCol w="1937636"/>
                <a:gridCol w="2073324"/>
                <a:gridCol w="1567011"/>
              </a:tblGrid>
              <a:tr h="580571">
                <a:tc>
                  <a:txBody>
                    <a:bodyPr/>
                    <a:lstStyle/>
                    <a:p>
                      <a:pPr indent="252095" algn="l">
                        <a:lnSpc>
                          <a:spcPct val="200000"/>
                        </a:lnSpc>
                        <a:spcBef>
                          <a:spcPts val="1200"/>
                        </a:spcBef>
                        <a:spcAft>
                          <a:spcPts val="0"/>
                        </a:spcAft>
                      </a:pPr>
                      <a:r>
                        <a:rPr lang="en-US" sz="1000" b="1" dirty="0">
                          <a:solidFill>
                            <a:srgbClr val="000000"/>
                          </a:solidFill>
                          <a:latin typeface="Arial"/>
                          <a:ea typeface="Times New Roman"/>
                          <a:cs typeface="Arial"/>
                        </a:rPr>
                        <a:t>CARACTERÍSTICAS</a:t>
                      </a:r>
                      <a:endParaRPr lang="es-ES" sz="1000" dirty="0">
                        <a:solidFill>
                          <a:srgbClr val="000000"/>
                        </a:solidFill>
                        <a:latin typeface="Arial"/>
                        <a:ea typeface="Calibri"/>
                        <a:cs typeface="Times New Roman"/>
                      </a:endParaRPr>
                    </a:p>
                  </a:txBody>
                  <a:tcPr marL="59377" marR="59377"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252095" algn="ctr">
                        <a:lnSpc>
                          <a:spcPct val="200000"/>
                        </a:lnSpc>
                        <a:spcBef>
                          <a:spcPts val="1200"/>
                        </a:spcBef>
                        <a:spcAft>
                          <a:spcPts val="0"/>
                        </a:spcAft>
                      </a:pPr>
                      <a:r>
                        <a:rPr lang="en-US" sz="1000" b="1">
                          <a:solidFill>
                            <a:srgbClr val="000000"/>
                          </a:solidFill>
                          <a:latin typeface="Arial"/>
                          <a:ea typeface="Times New Roman"/>
                          <a:cs typeface="Arial"/>
                        </a:rPr>
                        <a:t>UPS TERRAX</a:t>
                      </a:r>
                      <a:endParaRPr lang="es-ES" sz="1000">
                        <a:solidFill>
                          <a:srgbClr val="000000"/>
                        </a:solidFill>
                        <a:latin typeface="Arial"/>
                        <a:ea typeface="Calibri"/>
                        <a:cs typeface="Times New Roman"/>
                      </a:endParaRPr>
                    </a:p>
                  </a:txBody>
                  <a:tcPr marL="59377" marR="59377"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252095" algn="ctr">
                        <a:lnSpc>
                          <a:spcPct val="200000"/>
                        </a:lnSpc>
                        <a:spcBef>
                          <a:spcPts val="1200"/>
                        </a:spcBef>
                        <a:spcAft>
                          <a:spcPts val="0"/>
                        </a:spcAft>
                      </a:pPr>
                      <a:r>
                        <a:rPr lang="en-US" sz="1000" b="1">
                          <a:solidFill>
                            <a:srgbClr val="000000"/>
                          </a:solidFill>
                          <a:latin typeface="Arial"/>
                          <a:ea typeface="Times New Roman"/>
                          <a:cs typeface="Arial"/>
                        </a:rPr>
                        <a:t>UPS FIRMESA</a:t>
                      </a:r>
                      <a:endParaRPr lang="es-ES" sz="1000">
                        <a:solidFill>
                          <a:srgbClr val="000000"/>
                        </a:solidFill>
                        <a:latin typeface="Arial"/>
                        <a:ea typeface="Calibri"/>
                        <a:cs typeface="Times New Roman"/>
                      </a:endParaRPr>
                    </a:p>
                  </a:txBody>
                  <a:tcPr marL="59377" marR="59377"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90286">
                <a:tc>
                  <a:txBody>
                    <a:bodyPr/>
                    <a:lstStyle/>
                    <a:p>
                      <a:pPr indent="252095" algn="l">
                        <a:lnSpc>
                          <a:spcPct val="200000"/>
                        </a:lnSpc>
                        <a:spcBef>
                          <a:spcPts val="1200"/>
                        </a:spcBef>
                        <a:spcAft>
                          <a:spcPts val="0"/>
                        </a:spcAft>
                      </a:pPr>
                      <a:r>
                        <a:rPr lang="en-US" sz="1000" b="1">
                          <a:solidFill>
                            <a:srgbClr val="000000"/>
                          </a:solidFill>
                          <a:latin typeface="Arial"/>
                          <a:ea typeface="Times New Roman"/>
                          <a:cs typeface="Arial"/>
                        </a:rPr>
                        <a:t>Tipo</a:t>
                      </a:r>
                      <a:endParaRPr lang="es-ES" sz="1000">
                        <a:solidFill>
                          <a:srgbClr val="000000"/>
                        </a:solidFill>
                        <a:latin typeface="Arial"/>
                        <a:ea typeface="Calibri"/>
                        <a:cs typeface="Times New Roman"/>
                      </a:endParaRPr>
                    </a:p>
                  </a:txBody>
                  <a:tcPr marL="59377" marR="59377"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indent="252095" algn="ctr">
                        <a:lnSpc>
                          <a:spcPct val="200000"/>
                        </a:lnSpc>
                        <a:spcBef>
                          <a:spcPts val="1200"/>
                        </a:spcBef>
                        <a:spcAft>
                          <a:spcPts val="0"/>
                        </a:spcAft>
                      </a:pPr>
                      <a:r>
                        <a:rPr lang="en-US" sz="1000">
                          <a:solidFill>
                            <a:srgbClr val="000000"/>
                          </a:solidFill>
                          <a:latin typeface="Arial"/>
                          <a:ea typeface="Times New Roman"/>
                          <a:cs typeface="Arial"/>
                        </a:rPr>
                        <a:t>On - Line</a:t>
                      </a:r>
                      <a:endParaRPr lang="es-ES" sz="1000">
                        <a:solidFill>
                          <a:srgbClr val="000000"/>
                        </a:solidFill>
                        <a:latin typeface="Arial"/>
                        <a:ea typeface="Calibri"/>
                        <a:cs typeface="Times New Roman"/>
                      </a:endParaRPr>
                    </a:p>
                  </a:txBody>
                  <a:tcPr marL="59377" marR="59377"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indent="252095" algn="ctr">
                        <a:lnSpc>
                          <a:spcPct val="200000"/>
                        </a:lnSpc>
                        <a:spcBef>
                          <a:spcPts val="1200"/>
                        </a:spcBef>
                        <a:spcAft>
                          <a:spcPts val="0"/>
                        </a:spcAft>
                      </a:pPr>
                      <a:r>
                        <a:rPr lang="en-US" sz="1000">
                          <a:solidFill>
                            <a:srgbClr val="000000"/>
                          </a:solidFill>
                          <a:latin typeface="Arial"/>
                          <a:ea typeface="Times New Roman"/>
                          <a:cs typeface="Arial"/>
                        </a:rPr>
                        <a:t>On - Line</a:t>
                      </a:r>
                      <a:endParaRPr lang="es-ES" sz="1000">
                        <a:solidFill>
                          <a:srgbClr val="000000"/>
                        </a:solidFill>
                        <a:latin typeface="Arial"/>
                        <a:ea typeface="Calibri"/>
                        <a:cs typeface="Times New Roman"/>
                      </a:endParaRPr>
                    </a:p>
                  </a:txBody>
                  <a:tcPr marL="59377" marR="59377"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r>
              <a:tr h="290286">
                <a:tc>
                  <a:txBody>
                    <a:bodyPr/>
                    <a:lstStyle/>
                    <a:p>
                      <a:pPr indent="252095" algn="l">
                        <a:lnSpc>
                          <a:spcPct val="200000"/>
                        </a:lnSpc>
                        <a:spcBef>
                          <a:spcPts val="1200"/>
                        </a:spcBef>
                        <a:spcAft>
                          <a:spcPts val="0"/>
                        </a:spcAft>
                      </a:pPr>
                      <a:r>
                        <a:rPr lang="en-US" sz="1000" b="1">
                          <a:solidFill>
                            <a:srgbClr val="000000"/>
                          </a:solidFill>
                          <a:latin typeface="Arial"/>
                          <a:ea typeface="Times New Roman"/>
                          <a:cs typeface="Arial"/>
                        </a:rPr>
                        <a:t>Marca</a:t>
                      </a:r>
                      <a:endParaRPr lang="es-ES" sz="1000">
                        <a:solidFill>
                          <a:srgbClr val="000000"/>
                        </a:solidFill>
                        <a:latin typeface="Arial"/>
                        <a:ea typeface="Calibri"/>
                        <a:cs typeface="Times New Roman"/>
                      </a:endParaRPr>
                    </a:p>
                  </a:txBody>
                  <a:tcPr marL="59377" marR="59377" marT="0" marB="0" anchor="ctr">
                    <a:lnL>
                      <a:noFill/>
                    </a:lnL>
                    <a:lnR>
                      <a:noFill/>
                    </a:lnR>
                    <a:lnT>
                      <a:noFill/>
                    </a:lnT>
                    <a:lnB>
                      <a:noFill/>
                    </a:lnB>
                  </a:tcPr>
                </a:tc>
                <a:tc>
                  <a:txBody>
                    <a:bodyPr/>
                    <a:lstStyle/>
                    <a:p>
                      <a:pPr indent="252095" algn="ctr">
                        <a:lnSpc>
                          <a:spcPct val="200000"/>
                        </a:lnSpc>
                        <a:spcBef>
                          <a:spcPts val="1200"/>
                        </a:spcBef>
                        <a:spcAft>
                          <a:spcPts val="0"/>
                        </a:spcAft>
                      </a:pPr>
                      <a:r>
                        <a:rPr lang="en-US" sz="1000">
                          <a:solidFill>
                            <a:srgbClr val="000000"/>
                          </a:solidFill>
                          <a:latin typeface="Arial"/>
                          <a:ea typeface="Times New Roman"/>
                          <a:cs typeface="Arial"/>
                        </a:rPr>
                        <a:t>TERRAX</a:t>
                      </a:r>
                      <a:endParaRPr lang="es-ES" sz="1000">
                        <a:solidFill>
                          <a:srgbClr val="000000"/>
                        </a:solidFill>
                        <a:latin typeface="Arial"/>
                        <a:ea typeface="Calibri"/>
                        <a:cs typeface="Times New Roman"/>
                      </a:endParaRPr>
                    </a:p>
                  </a:txBody>
                  <a:tcPr marL="59377" marR="59377" marT="0" marB="0" anchor="ctr">
                    <a:lnL>
                      <a:noFill/>
                    </a:lnL>
                    <a:lnR>
                      <a:noFill/>
                    </a:lnR>
                    <a:lnT>
                      <a:noFill/>
                    </a:lnT>
                    <a:lnB>
                      <a:noFill/>
                    </a:lnB>
                  </a:tcPr>
                </a:tc>
                <a:tc>
                  <a:txBody>
                    <a:bodyPr/>
                    <a:lstStyle/>
                    <a:p>
                      <a:pPr indent="252095" algn="ctr">
                        <a:lnSpc>
                          <a:spcPct val="200000"/>
                        </a:lnSpc>
                        <a:spcBef>
                          <a:spcPts val="1200"/>
                        </a:spcBef>
                        <a:spcAft>
                          <a:spcPts val="0"/>
                        </a:spcAft>
                      </a:pPr>
                      <a:r>
                        <a:rPr lang="en-US" sz="1000">
                          <a:solidFill>
                            <a:srgbClr val="000000"/>
                          </a:solidFill>
                          <a:latin typeface="Arial"/>
                          <a:ea typeface="Times New Roman"/>
                          <a:cs typeface="Arial"/>
                        </a:rPr>
                        <a:t>FIRMESA</a:t>
                      </a:r>
                      <a:endParaRPr lang="es-ES" sz="1000">
                        <a:solidFill>
                          <a:srgbClr val="000000"/>
                        </a:solidFill>
                        <a:latin typeface="Arial"/>
                        <a:ea typeface="Calibri"/>
                        <a:cs typeface="Times New Roman"/>
                      </a:endParaRPr>
                    </a:p>
                  </a:txBody>
                  <a:tcPr marL="59377" marR="59377" marT="0" marB="0" anchor="ctr">
                    <a:lnL>
                      <a:noFill/>
                    </a:lnL>
                    <a:lnR>
                      <a:noFill/>
                    </a:lnR>
                    <a:lnT>
                      <a:noFill/>
                    </a:lnT>
                    <a:lnB>
                      <a:noFill/>
                    </a:lnB>
                  </a:tcPr>
                </a:tc>
              </a:tr>
              <a:tr h="290286">
                <a:tc>
                  <a:txBody>
                    <a:bodyPr/>
                    <a:lstStyle/>
                    <a:p>
                      <a:pPr indent="252095" algn="l">
                        <a:lnSpc>
                          <a:spcPct val="200000"/>
                        </a:lnSpc>
                        <a:spcBef>
                          <a:spcPts val="1200"/>
                        </a:spcBef>
                        <a:spcAft>
                          <a:spcPts val="0"/>
                        </a:spcAft>
                      </a:pPr>
                      <a:r>
                        <a:rPr lang="en-US" sz="1000" b="1">
                          <a:solidFill>
                            <a:srgbClr val="000000"/>
                          </a:solidFill>
                          <a:latin typeface="Arial"/>
                          <a:ea typeface="Times New Roman"/>
                          <a:cs typeface="Arial"/>
                        </a:rPr>
                        <a:t>Peso</a:t>
                      </a:r>
                      <a:endParaRPr lang="es-ES" sz="1000">
                        <a:solidFill>
                          <a:srgbClr val="000000"/>
                        </a:solidFill>
                        <a:latin typeface="Arial"/>
                        <a:ea typeface="Calibri"/>
                        <a:cs typeface="Times New Roman"/>
                      </a:endParaRPr>
                    </a:p>
                  </a:txBody>
                  <a:tcPr marL="59377" marR="59377" marT="0" marB="0" anchor="ctr">
                    <a:lnL>
                      <a:noFill/>
                    </a:lnL>
                    <a:lnR>
                      <a:noFill/>
                    </a:lnR>
                    <a:lnT>
                      <a:noFill/>
                    </a:lnT>
                    <a:lnB>
                      <a:noFill/>
                    </a:lnB>
                    <a:solidFill>
                      <a:srgbClr val="D3DFEE"/>
                    </a:solidFill>
                  </a:tcPr>
                </a:tc>
                <a:tc>
                  <a:txBody>
                    <a:bodyPr/>
                    <a:lstStyle/>
                    <a:p>
                      <a:pPr indent="252095" algn="ctr">
                        <a:lnSpc>
                          <a:spcPct val="200000"/>
                        </a:lnSpc>
                        <a:spcBef>
                          <a:spcPts val="1200"/>
                        </a:spcBef>
                        <a:spcAft>
                          <a:spcPts val="0"/>
                        </a:spcAft>
                      </a:pPr>
                      <a:r>
                        <a:rPr lang="en-US" sz="1000">
                          <a:solidFill>
                            <a:srgbClr val="000000"/>
                          </a:solidFill>
                          <a:latin typeface="Arial"/>
                          <a:ea typeface="Times New Roman"/>
                          <a:cs typeface="Arial"/>
                        </a:rPr>
                        <a:t>23kg</a:t>
                      </a:r>
                      <a:endParaRPr lang="es-ES" sz="1000">
                        <a:solidFill>
                          <a:srgbClr val="000000"/>
                        </a:solidFill>
                        <a:latin typeface="Arial"/>
                        <a:ea typeface="Calibri"/>
                        <a:cs typeface="Times New Roman"/>
                      </a:endParaRPr>
                    </a:p>
                  </a:txBody>
                  <a:tcPr marL="59377" marR="59377" marT="0" marB="0" anchor="ctr">
                    <a:lnL>
                      <a:noFill/>
                    </a:lnL>
                    <a:lnR>
                      <a:noFill/>
                    </a:lnR>
                    <a:lnT>
                      <a:noFill/>
                    </a:lnT>
                    <a:lnB>
                      <a:noFill/>
                    </a:lnB>
                    <a:solidFill>
                      <a:srgbClr val="D3DFEE"/>
                    </a:solidFill>
                  </a:tcPr>
                </a:tc>
                <a:tc>
                  <a:txBody>
                    <a:bodyPr/>
                    <a:lstStyle/>
                    <a:p>
                      <a:pPr indent="252095" algn="ctr">
                        <a:lnSpc>
                          <a:spcPct val="200000"/>
                        </a:lnSpc>
                        <a:spcBef>
                          <a:spcPts val="1200"/>
                        </a:spcBef>
                        <a:spcAft>
                          <a:spcPts val="0"/>
                        </a:spcAft>
                      </a:pPr>
                      <a:r>
                        <a:rPr lang="en-US" sz="1000">
                          <a:solidFill>
                            <a:srgbClr val="000000"/>
                          </a:solidFill>
                          <a:latin typeface="Arial"/>
                          <a:ea typeface="Times New Roman"/>
                          <a:cs typeface="Arial"/>
                        </a:rPr>
                        <a:t>35kg</a:t>
                      </a:r>
                      <a:endParaRPr lang="es-ES" sz="1000">
                        <a:solidFill>
                          <a:srgbClr val="000000"/>
                        </a:solidFill>
                        <a:latin typeface="Arial"/>
                        <a:ea typeface="Calibri"/>
                        <a:cs typeface="Times New Roman"/>
                      </a:endParaRPr>
                    </a:p>
                  </a:txBody>
                  <a:tcPr marL="59377" marR="59377" marT="0" marB="0" anchor="ctr">
                    <a:lnL>
                      <a:noFill/>
                    </a:lnL>
                    <a:lnR>
                      <a:noFill/>
                    </a:lnR>
                    <a:lnT>
                      <a:noFill/>
                    </a:lnT>
                    <a:lnB>
                      <a:noFill/>
                    </a:lnB>
                    <a:solidFill>
                      <a:srgbClr val="D3DFEE"/>
                    </a:solidFill>
                  </a:tcPr>
                </a:tc>
              </a:tr>
              <a:tr h="580571">
                <a:tc>
                  <a:txBody>
                    <a:bodyPr/>
                    <a:lstStyle/>
                    <a:p>
                      <a:pPr indent="252095" algn="l">
                        <a:lnSpc>
                          <a:spcPct val="200000"/>
                        </a:lnSpc>
                        <a:spcBef>
                          <a:spcPts val="1200"/>
                        </a:spcBef>
                        <a:spcAft>
                          <a:spcPts val="0"/>
                        </a:spcAft>
                      </a:pPr>
                      <a:r>
                        <a:rPr lang="en-US" sz="1000" b="1">
                          <a:solidFill>
                            <a:srgbClr val="000000"/>
                          </a:solidFill>
                          <a:latin typeface="Arial"/>
                          <a:ea typeface="Times New Roman"/>
                          <a:cs typeface="Arial"/>
                        </a:rPr>
                        <a:t>Número de modelo</a:t>
                      </a:r>
                      <a:endParaRPr lang="es-ES" sz="1000">
                        <a:solidFill>
                          <a:srgbClr val="000000"/>
                        </a:solidFill>
                        <a:latin typeface="Arial"/>
                        <a:ea typeface="Calibri"/>
                        <a:cs typeface="Times New Roman"/>
                      </a:endParaRPr>
                    </a:p>
                  </a:txBody>
                  <a:tcPr marL="59377" marR="59377" marT="0" marB="0" anchor="ctr">
                    <a:lnL>
                      <a:noFill/>
                    </a:lnL>
                    <a:lnR>
                      <a:noFill/>
                    </a:lnR>
                    <a:lnT>
                      <a:noFill/>
                    </a:lnT>
                    <a:lnB>
                      <a:noFill/>
                    </a:lnB>
                  </a:tcPr>
                </a:tc>
                <a:tc>
                  <a:txBody>
                    <a:bodyPr/>
                    <a:lstStyle/>
                    <a:p>
                      <a:pPr indent="252095" algn="ctr">
                        <a:lnSpc>
                          <a:spcPct val="200000"/>
                        </a:lnSpc>
                        <a:spcBef>
                          <a:spcPts val="1200"/>
                        </a:spcBef>
                        <a:spcAft>
                          <a:spcPts val="0"/>
                        </a:spcAft>
                      </a:pPr>
                      <a:r>
                        <a:rPr lang="en-US" sz="1000">
                          <a:solidFill>
                            <a:srgbClr val="000000"/>
                          </a:solidFill>
                          <a:latin typeface="Arial"/>
                          <a:ea typeface="Times New Roman"/>
                          <a:cs typeface="Arial"/>
                        </a:rPr>
                        <a:t>C3KS LED</a:t>
                      </a:r>
                      <a:endParaRPr lang="es-ES" sz="1000">
                        <a:solidFill>
                          <a:srgbClr val="000000"/>
                        </a:solidFill>
                        <a:latin typeface="Arial"/>
                        <a:ea typeface="Calibri"/>
                        <a:cs typeface="Times New Roman"/>
                      </a:endParaRPr>
                    </a:p>
                  </a:txBody>
                  <a:tcPr marL="59377" marR="59377" marT="0" marB="0" anchor="ctr">
                    <a:lnL>
                      <a:noFill/>
                    </a:lnL>
                    <a:lnR>
                      <a:noFill/>
                    </a:lnR>
                    <a:lnT>
                      <a:noFill/>
                    </a:lnT>
                    <a:lnB>
                      <a:noFill/>
                    </a:lnB>
                  </a:tcPr>
                </a:tc>
                <a:tc>
                  <a:txBody>
                    <a:bodyPr/>
                    <a:lstStyle/>
                    <a:p>
                      <a:pPr indent="252095" algn="ctr">
                        <a:lnSpc>
                          <a:spcPct val="200000"/>
                        </a:lnSpc>
                        <a:spcBef>
                          <a:spcPts val="1200"/>
                        </a:spcBef>
                        <a:spcAft>
                          <a:spcPts val="0"/>
                        </a:spcAft>
                      </a:pPr>
                      <a:r>
                        <a:rPr lang="en-US" sz="1000">
                          <a:solidFill>
                            <a:srgbClr val="000000"/>
                          </a:solidFill>
                          <a:latin typeface="Arial"/>
                          <a:ea typeface="Times New Roman"/>
                          <a:cs typeface="Arial"/>
                        </a:rPr>
                        <a:t>PVGD Series</a:t>
                      </a:r>
                      <a:endParaRPr lang="es-ES" sz="1000">
                        <a:solidFill>
                          <a:srgbClr val="000000"/>
                        </a:solidFill>
                        <a:latin typeface="Arial"/>
                        <a:ea typeface="Calibri"/>
                        <a:cs typeface="Times New Roman"/>
                      </a:endParaRPr>
                    </a:p>
                  </a:txBody>
                  <a:tcPr marL="59377" marR="59377" marT="0" marB="0" anchor="ctr">
                    <a:lnL>
                      <a:noFill/>
                    </a:lnL>
                    <a:lnR>
                      <a:noFill/>
                    </a:lnR>
                    <a:lnT>
                      <a:noFill/>
                    </a:lnT>
                    <a:lnB>
                      <a:noFill/>
                    </a:lnB>
                  </a:tcPr>
                </a:tc>
              </a:tr>
              <a:tr h="580571">
                <a:tc>
                  <a:txBody>
                    <a:bodyPr/>
                    <a:lstStyle/>
                    <a:p>
                      <a:pPr indent="252095" algn="l">
                        <a:lnSpc>
                          <a:spcPct val="200000"/>
                        </a:lnSpc>
                        <a:spcBef>
                          <a:spcPts val="1200"/>
                        </a:spcBef>
                        <a:spcAft>
                          <a:spcPts val="0"/>
                        </a:spcAft>
                      </a:pPr>
                      <a:r>
                        <a:rPr lang="en-US" sz="1000" b="1">
                          <a:solidFill>
                            <a:srgbClr val="000000"/>
                          </a:solidFill>
                          <a:latin typeface="Arial"/>
                          <a:ea typeface="Times New Roman"/>
                          <a:cs typeface="Arial"/>
                        </a:rPr>
                        <a:t>AMPERAJE /HORA</a:t>
                      </a:r>
                      <a:endParaRPr lang="es-ES" sz="1000">
                        <a:solidFill>
                          <a:srgbClr val="000000"/>
                        </a:solidFill>
                        <a:latin typeface="Arial"/>
                        <a:ea typeface="Calibri"/>
                        <a:cs typeface="Times New Roman"/>
                      </a:endParaRPr>
                    </a:p>
                  </a:txBody>
                  <a:tcPr marL="59377" marR="59377" marT="0" marB="0" anchor="ctr">
                    <a:lnL>
                      <a:noFill/>
                    </a:lnL>
                    <a:lnR>
                      <a:noFill/>
                    </a:lnR>
                    <a:lnT>
                      <a:noFill/>
                    </a:lnT>
                    <a:lnB>
                      <a:noFill/>
                    </a:lnB>
                    <a:solidFill>
                      <a:srgbClr val="D3DFEE"/>
                    </a:solidFill>
                  </a:tcPr>
                </a:tc>
                <a:tc>
                  <a:txBody>
                    <a:bodyPr/>
                    <a:lstStyle/>
                    <a:p>
                      <a:pPr indent="252095" algn="ctr">
                        <a:lnSpc>
                          <a:spcPct val="200000"/>
                        </a:lnSpc>
                        <a:spcBef>
                          <a:spcPts val="1200"/>
                        </a:spcBef>
                        <a:spcAft>
                          <a:spcPts val="0"/>
                        </a:spcAft>
                      </a:pPr>
                      <a:r>
                        <a:rPr lang="en-US" sz="1000">
                          <a:solidFill>
                            <a:srgbClr val="000000"/>
                          </a:solidFill>
                          <a:latin typeface="Arial"/>
                          <a:ea typeface="Times New Roman"/>
                          <a:cs typeface="Arial"/>
                        </a:rPr>
                        <a:t>30Ah</a:t>
                      </a:r>
                      <a:endParaRPr lang="es-ES" sz="1000">
                        <a:solidFill>
                          <a:srgbClr val="000000"/>
                        </a:solidFill>
                        <a:latin typeface="Arial"/>
                        <a:ea typeface="Calibri"/>
                        <a:cs typeface="Times New Roman"/>
                      </a:endParaRPr>
                    </a:p>
                  </a:txBody>
                  <a:tcPr marL="59377" marR="59377" marT="0" marB="0" anchor="ctr">
                    <a:lnL>
                      <a:noFill/>
                    </a:lnL>
                    <a:lnR>
                      <a:noFill/>
                    </a:lnR>
                    <a:lnT>
                      <a:noFill/>
                    </a:lnT>
                    <a:lnB>
                      <a:noFill/>
                    </a:lnB>
                    <a:solidFill>
                      <a:srgbClr val="D3DFEE"/>
                    </a:solidFill>
                  </a:tcPr>
                </a:tc>
                <a:tc>
                  <a:txBody>
                    <a:bodyPr/>
                    <a:lstStyle/>
                    <a:p>
                      <a:pPr indent="252095" algn="ctr">
                        <a:lnSpc>
                          <a:spcPct val="200000"/>
                        </a:lnSpc>
                        <a:spcBef>
                          <a:spcPts val="1200"/>
                        </a:spcBef>
                        <a:spcAft>
                          <a:spcPts val="0"/>
                        </a:spcAft>
                      </a:pPr>
                      <a:r>
                        <a:rPr lang="en-US" sz="1000">
                          <a:solidFill>
                            <a:srgbClr val="000000"/>
                          </a:solidFill>
                          <a:latin typeface="Arial"/>
                          <a:ea typeface="Times New Roman"/>
                          <a:cs typeface="Arial"/>
                        </a:rPr>
                        <a:t>25Ah</a:t>
                      </a:r>
                      <a:endParaRPr lang="es-ES" sz="1000">
                        <a:solidFill>
                          <a:srgbClr val="000000"/>
                        </a:solidFill>
                        <a:latin typeface="Arial"/>
                        <a:ea typeface="Calibri"/>
                        <a:cs typeface="Times New Roman"/>
                      </a:endParaRPr>
                    </a:p>
                  </a:txBody>
                  <a:tcPr marL="59377" marR="59377" marT="0" marB="0" anchor="ctr">
                    <a:lnL>
                      <a:noFill/>
                    </a:lnL>
                    <a:lnR>
                      <a:noFill/>
                    </a:lnR>
                    <a:lnT>
                      <a:noFill/>
                    </a:lnT>
                    <a:lnB>
                      <a:noFill/>
                    </a:lnB>
                    <a:solidFill>
                      <a:srgbClr val="D3DFEE"/>
                    </a:solidFill>
                  </a:tcPr>
                </a:tc>
              </a:tr>
              <a:tr h="290286">
                <a:tc>
                  <a:txBody>
                    <a:bodyPr/>
                    <a:lstStyle/>
                    <a:p>
                      <a:pPr indent="252095" algn="l">
                        <a:lnSpc>
                          <a:spcPct val="200000"/>
                        </a:lnSpc>
                        <a:spcBef>
                          <a:spcPts val="1200"/>
                        </a:spcBef>
                        <a:spcAft>
                          <a:spcPts val="0"/>
                        </a:spcAft>
                      </a:pPr>
                      <a:r>
                        <a:rPr lang="en-US" sz="1000" b="1">
                          <a:solidFill>
                            <a:srgbClr val="000000"/>
                          </a:solidFill>
                          <a:latin typeface="Arial"/>
                          <a:ea typeface="Times New Roman"/>
                          <a:cs typeface="Arial"/>
                        </a:rPr>
                        <a:t>Capacidad </a:t>
                      </a:r>
                      <a:endParaRPr lang="es-ES" sz="1000">
                        <a:solidFill>
                          <a:srgbClr val="000000"/>
                        </a:solidFill>
                        <a:latin typeface="Arial"/>
                        <a:ea typeface="Calibri"/>
                        <a:cs typeface="Times New Roman"/>
                      </a:endParaRPr>
                    </a:p>
                  </a:txBody>
                  <a:tcPr marL="59377" marR="59377" marT="0" marB="0" anchor="ctr">
                    <a:lnL>
                      <a:noFill/>
                    </a:lnL>
                    <a:lnR>
                      <a:noFill/>
                    </a:lnR>
                    <a:lnT>
                      <a:noFill/>
                    </a:lnT>
                    <a:lnB>
                      <a:noFill/>
                    </a:lnB>
                  </a:tcPr>
                </a:tc>
                <a:tc>
                  <a:txBody>
                    <a:bodyPr/>
                    <a:lstStyle/>
                    <a:p>
                      <a:pPr indent="252095" algn="ctr">
                        <a:lnSpc>
                          <a:spcPct val="200000"/>
                        </a:lnSpc>
                        <a:spcBef>
                          <a:spcPts val="1200"/>
                        </a:spcBef>
                        <a:spcAft>
                          <a:spcPts val="0"/>
                        </a:spcAft>
                      </a:pPr>
                      <a:r>
                        <a:rPr lang="en-US" sz="1000">
                          <a:solidFill>
                            <a:srgbClr val="000000"/>
                          </a:solidFill>
                          <a:latin typeface="Arial"/>
                          <a:ea typeface="Times New Roman"/>
                          <a:cs typeface="Arial"/>
                        </a:rPr>
                        <a:t>2000 watts</a:t>
                      </a:r>
                      <a:endParaRPr lang="es-ES" sz="1000">
                        <a:solidFill>
                          <a:srgbClr val="000000"/>
                        </a:solidFill>
                        <a:latin typeface="Arial"/>
                        <a:ea typeface="Calibri"/>
                        <a:cs typeface="Times New Roman"/>
                      </a:endParaRPr>
                    </a:p>
                  </a:txBody>
                  <a:tcPr marL="59377" marR="59377" marT="0" marB="0" anchor="ctr">
                    <a:lnL>
                      <a:noFill/>
                    </a:lnL>
                    <a:lnR>
                      <a:noFill/>
                    </a:lnR>
                    <a:lnT>
                      <a:noFill/>
                    </a:lnT>
                    <a:lnB>
                      <a:noFill/>
                    </a:lnB>
                  </a:tcPr>
                </a:tc>
                <a:tc>
                  <a:txBody>
                    <a:bodyPr/>
                    <a:lstStyle/>
                    <a:p>
                      <a:pPr indent="252095" algn="ctr">
                        <a:lnSpc>
                          <a:spcPct val="200000"/>
                        </a:lnSpc>
                        <a:spcBef>
                          <a:spcPts val="1200"/>
                        </a:spcBef>
                        <a:spcAft>
                          <a:spcPts val="0"/>
                        </a:spcAft>
                      </a:pPr>
                      <a:r>
                        <a:rPr lang="en-US" sz="1000">
                          <a:solidFill>
                            <a:srgbClr val="000000"/>
                          </a:solidFill>
                          <a:latin typeface="Arial"/>
                          <a:ea typeface="Times New Roman"/>
                          <a:cs typeface="Arial"/>
                        </a:rPr>
                        <a:t>2000 watts</a:t>
                      </a:r>
                      <a:endParaRPr lang="es-ES" sz="1000">
                        <a:solidFill>
                          <a:srgbClr val="000000"/>
                        </a:solidFill>
                        <a:latin typeface="Arial"/>
                        <a:ea typeface="Calibri"/>
                        <a:cs typeface="Times New Roman"/>
                      </a:endParaRPr>
                    </a:p>
                  </a:txBody>
                  <a:tcPr marL="59377" marR="59377" marT="0" marB="0" anchor="ctr">
                    <a:lnL>
                      <a:noFill/>
                    </a:lnL>
                    <a:lnR>
                      <a:noFill/>
                    </a:lnR>
                    <a:lnT>
                      <a:noFill/>
                    </a:lnT>
                    <a:lnB>
                      <a:noFill/>
                    </a:lnB>
                  </a:tcPr>
                </a:tc>
              </a:tr>
              <a:tr h="580571">
                <a:tc>
                  <a:txBody>
                    <a:bodyPr/>
                    <a:lstStyle/>
                    <a:p>
                      <a:pPr indent="252095" algn="l">
                        <a:lnSpc>
                          <a:spcPct val="200000"/>
                        </a:lnSpc>
                        <a:spcBef>
                          <a:spcPts val="1200"/>
                        </a:spcBef>
                        <a:spcAft>
                          <a:spcPts val="0"/>
                        </a:spcAft>
                      </a:pPr>
                      <a:r>
                        <a:rPr lang="en-US" sz="1000" b="1">
                          <a:solidFill>
                            <a:srgbClr val="000000"/>
                          </a:solidFill>
                          <a:latin typeface="Arial"/>
                          <a:ea typeface="Times New Roman"/>
                          <a:cs typeface="Arial"/>
                        </a:rPr>
                        <a:t>Voltaje de entrada</a:t>
                      </a:r>
                      <a:endParaRPr lang="es-ES" sz="1000">
                        <a:solidFill>
                          <a:srgbClr val="000000"/>
                        </a:solidFill>
                        <a:latin typeface="Arial"/>
                        <a:ea typeface="Calibri"/>
                        <a:cs typeface="Times New Roman"/>
                      </a:endParaRPr>
                    </a:p>
                  </a:txBody>
                  <a:tcPr marL="59377" marR="59377" marT="0" marB="0" anchor="ctr">
                    <a:lnL>
                      <a:noFill/>
                    </a:lnL>
                    <a:lnR>
                      <a:noFill/>
                    </a:lnR>
                    <a:lnT>
                      <a:noFill/>
                    </a:lnT>
                    <a:lnB>
                      <a:noFill/>
                    </a:lnB>
                    <a:solidFill>
                      <a:srgbClr val="D3DFEE"/>
                    </a:solidFill>
                  </a:tcPr>
                </a:tc>
                <a:tc>
                  <a:txBody>
                    <a:bodyPr/>
                    <a:lstStyle/>
                    <a:p>
                      <a:pPr indent="252095" algn="ctr">
                        <a:lnSpc>
                          <a:spcPct val="200000"/>
                        </a:lnSpc>
                        <a:spcBef>
                          <a:spcPts val="1200"/>
                        </a:spcBef>
                        <a:spcAft>
                          <a:spcPts val="0"/>
                        </a:spcAft>
                      </a:pPr>
                      <a:r>
                        <a:rPr lang="en-US" sz="1000">
                          <a:solidFill>
                            <a:srgbClr val="000000"/>
                          </a:solidFill>
                          <a:latin typeface="Arial"/>
                          <a:ea typeface="Times New Roman"/>
                          <a:cs typeface="Arial"/>
                        </a:rPr>
                        <a:t>110V ~ 300V</a:t>
                      </a:r>
                      <a:endParaRPr lang="es-ES" sz="1000">
                        <a:solidFill>
                          <a:srgbClr val="000000"/>
                        </a:solidFill>
                        <a:latin typeface="Arial"/>
                        <a:ea typeface="Calibri"/>
                        <a:cs typeface="Times New Roman"/>
                      </a:endParaRPr>
                    </a:p>
                  </a:txBody>
                  <a:tcPr marL="59377" marR="59377" marT="0" marB="0" anchor="ctr">
                    <a:lnL>
                      <a:noFill/>
                    </a:lnL>
                    <a:lnR>
                      <a:noFill/>
                    </a:lnR>
                    <a:lnT>
                      <a:noFill/>
                    </a:lnT>
                    <a:lnB>
                      <a:noFill/>
                    </a:lnB>
                    <a:solidFill>
                      <a:srgbClr val="D3DFEE"/>
                    </a:solidFill>
                  </a:tcPr>
                </a:tc>
                <a:tc>
                  <a:txBody>
                    <a:bodyPr/>
                    <a:lstStyle/>
                    <a:p>
                      <a:pPr indent="252095" algn="ctr">
                        <a:lnSpc>
                          <a:spcPct val="200000"/>
                        </a:lnSpc>
                        <a:spcBef>
                          <a:spcPts val="1200"/>
                        </a:spcBef>
                        <a:spcAft>
                          <a:spcPts val="0"/>
                        </a:spcAft>
                      </a:pPr>
                      <a:r>
                        <a:rPr lang="en-US" sz="1000">
                          <a:solidFill>
                            <a:srgbClr val="000000"/>
                          </a:solidFill>
                          <a:latin typeface="Arial"/>
                          <a:ea typeface="Times New Roman"/>
                          <a:cs typeface="Arial"/>
                        </a:rPr>
                        <a:t>110V ~ 300V</a:t>
                      </a:r>
                      <a:endParaRPr lang="es-ES" sz="1000">
                        <a:solidFill>
                          <a:srgbClr val="000000"/>
                        </a:solidFill>
                        <a:latin typeface="Arial"/>
                        <a:ea typeface="Calibri"/>
                        <a:cs typeface="Times New Roman"/>
                      </a:endParaRPr>
                    </a:p>
                  </a:txBody>
                  <a:tcPr marL="59377" marR="59377" marT="0" marB="0" anchor="ctr">
                    <a:lnL>
                      <a:noFill/>
                    </a:lnL>
                    <a:lnR>
                      <a:noFill/>
                    </a:lnR>
                    <a:lnT>
                      <a:noFill/>
                    </a:lnT>
                    <a:lnB>
                      <a:noFill/>
                    </a:lnB>
                    <a:solidFill>
                      <a:srgbClr val="D3DFEE"/>
                    </a:solidFill>
                  </a:tcPr>
                </a:tc>
              </a:tr>
              <a:tr h="580571">
                <a:tc>
                  <a:txBody>
                    <a:bodyPr/>
                    <a:lstStyle/>
                    <a:p>
                      <a:pPr indent="252095" algn="l">
                        <a:lnSpc>
                          <a:spcPct val="200000"/>
                        </a:lnSpc>
                        <a:spcBef>
                          <a:spcPts val="1200"/>
                        </a:spcBef>
                        <a:spcAft>
                          <a:spcPts val="0"/>
                        </a:spcAft>
                      </a:pPr>
                      <a:r>
                        <a:rPr lang="en-US" sz="1000" b="1">
                          <a:solidFill>
                            <a:srgbClr val="000000"/>
                          </a:solidFill>
                          <a:latin typeface="Arial"/>
                          <a:ea typeface="Times New Roman"/>
                          <a:cs typeface="Arial"/>
                        </a:rPr>
                        <a:t>Frecuencia de entrada</a:t>
                      </a:r>
                      <a:endParaRPr lang="es-ES" sz="1000">
                        <a:solidFill>
                          <a:srgbClr val="000000"/>
                        </a:solidFill>
                        <a:latin typeface="Arial"/>
                        <a:ea typeface="Calibri"/>
                        <a:cs typeface="Times New Roman"/>
                      </a:endParaRPr>
                    </a:p>
                  </a:txBody>
                  <a:tcPr marL="59377" marR="59377" marT="0" marB="0" anchor="ctr">
                    <a:lnL>
                      <a:noFill/>
                    </a:lnL>
                    <a:lnR>
                      <a:noFill/>
                    </a:lnR>
                    <a:lnT>
                      <a:noFill/>
                    </a:lnT>
                    <a:lnB w="12700" cap="flat" cmpd="sng" algn="ctr">
                      <a:solidFill>
                        <a:srgbClr val="4F81BD"/>
                      </a:solidFill>
                      <a:prstDash val="solid"/>
                      <a:round/>
                      <a:headEnd type="none" w="med" len="med"/>
                      <a:tailEnd type="none" w="med" len="med"/>
                    </a:lnB>
                  </a:tcPr>
                </a:tc>
                <a:tc>
                  <a:txBody>
                    <a:bodyPr/>
                    <a:lstStyle/>
                    <a:p>
                      <a:pPr indent="252095" algn="ctr">
                        <a:lnSpc>
                          <a:spcPct val="200000"/>
                        </a:lnSpc>
                        <a:spcBef>
                          <a:spcPts val="1200"/>
                        </a:spcBef>
                        <a:spcAft>
                          <a:spcPts val="0"/>
                        </a:spcAft>
                      </a:pPr>
                      <a:r>
                        <a:rPr lang="en-US" sz="1000">
                          <a:solidFill>
                            <a:srgbClr val="000000"/>
                          </a:solidFill>
                          <a:latin typeface="Arial"/>
                          <a:ea typeface="Times New Roman"/>
                          <a:cs typeface="Arial"/>
                        </a:rPr>
                        <a:t>50Hz / 60Hz</a:t>
                      </a:r>
                      <a:endParaRPr lang="es-ES" sz="1000">
                        <a:solidFill>
                          <a:srgbClr val="000000"/>
                        </a:solidFill>
                        <a:latin typeface="Arial"/>
                        <a:ea typeface="Calibri"/>
                        <a:cs typeface="Times New Roman"/>
                      </a:endParaRPr>
                    </a:p>
                  </a:txBody>
                  <a:tcPr marL="59377" marR="59377" marT="0" marB="0" anchor="ctr">
                    <a:lnL>
                      <a:noFill/>
                    </a:lnL>
                    <a:lnR>
                      <a:noFill/>
                    </a:lnR>
                    <a:lnT>
                      <a:noFill/>
                    </a:lnT>
                    <a:lnB w="12700" cap="flat" cmpd="sng" algn="ctr">
                      <a:solidFill>
                        <a:srgbClr val="4F81BD"/>
                      </a:solidFill>
                      <a:prstDash val="solid"/>
                      <a:round/>
                      <a:headEnd type="none" w="med" len="med"/>
                      <a:tailEnd type="none" w="med" len="med"/>
                    </a:lnB>
                  </a:tcPr>
                </a:tc>
                <a:tc>
                  <a:txBody>
                    <a:bodyPr/>
                    <a:lstStyle/>
                    <a:p>
                      <a:pPr indent="252095" algn="ctr">
                        <a:lnSpc>
                          <a:spcPct val="200000"/>
                        </a:lnSpc>
                        <a:spcBef>
                          <a:spcPts val="1200"/>
                        </a:spcBef>
                        <a:spcAft>
                          <a:spcPts val="0"/>
                        </a:spcAft>
                      </a:pPr>
                      <a:r>
                        <a:rPr lang="en-US" sz="1000" dirty="0">
                          <a:solidFill>
                            <a:srgbClr val="000000"/>
                          </a:solidFill>
                          <a:latin typeface="Arial"/>
                          <a:ea typeface="Times New Roman"/>
                          <a:cs typeface="Arial"/>
                        </a:rPr>
                        <a:t>60Hz</a:t>
                      </a:r>
                      <a:endParaRPr lang="es-ES" sz="1000" dirty="0">
                        <a:solidFill>
                          <a:srgbClr val="000000"/>
                        </a:solidFill>
                        <a:latin typeface="Arial"/>
                        <a:ea typeface="Calibri"/>
                        <a:cs typeface="Times New Roman"/>
                      </a:endParaRPr>
                    </a:p>
                  </a:txBody>
                  <a:tcPr marL="59377" marR="59377" marT="0" marB="0" anchor="ctr">
                    <a:lnL>
                      <a:noFill/>
                    </a:lnL>
                    <a:lnR>
                      <a:noFill/>
                    </a:lnR>
                    <a:lnT>
                      <a:noFill/>
                    </a:lnT>
                    <a:lnB w="12700" cap="flat" cmpd="sng" algn="ctr">
                      <a:solidFill>
                        <a:srgbClr val="4F81BD"/>
                      </a:solidFill>
                      <a:prstDash val="solid"/>
                      <a:round/>
                      <a:headEnd type="none" w="med" len="med"/>
                      <a:tailEnd type="none" w="med" len="med"/>
                    </a:lnB>
                  </a:tcPr>
                </a:tc>
              </a:tr>
            </a:tbl>
          </a:graphicData>
        </a:graphic>
      </p:graphicFrame>
      <p:sp>
        <p:nvSpPr>
          <p:cNvPr id="11" name="10 CuadroTexto"/>
          <p:cNvSpPr txBox="1"/>
          <p:nvPr/>
        </p:nvSpPr>
        <p:spPr>
          <a:xfrm>
            <a:off x="1619673" y="1340768"/>
            <a:ext cx="5923108" cy="707886"/>
          </a:xfrm>
          <a:prstGeom prst="rect">
            <a:avLst/>
          </a:prstGeom>
          <a:noFill/>
        </p:spPr>
        <p:txBody>
          <a:bodyPr wrap="square" rtlCol="0">
            <a:spAutoFit/>
          </a:bodyPr>
          <a:lstStyle/>
          <a:p>
            <a:pPr algn="ctr"/>
            <a:r>
              <a:rPr lang="es-EC"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CUARDO COMPARATIVO </a:t>
            </a:r>
          </a:p>
          <a:p>
            <a:pPr algn="ctr"/>
            <a:r>
              <a:rPr lang="es-EC"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UPS ADAPTABLES EN EL  BUQUE ESCUELA GUAYAS</a:t>
            </a:r>
            <a:endParaRPr lang="es-E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Pictures\Crucero Internacional\Regata coruña - dubín\DSC07111.JPG"/>
          <p:cNvPicPr>
            <a:picLocks noChangeAspect="1" noChangeArrowheads="1"/>
          </p:cNvPicPr>
          <p:nvPr/>
        </p:nvPicPr>
        <p:blipFill>
          <a:blip r:embed="rId3" cstate="print">
            <a:lum bright="65000" contrast="-6000"/>
          </a:blip>
          <a:srcRect l="4919"/>
          <a:stretch>
            <a:fillRect/>
          </a:stretch>
        </p:blipFill>
        <p:spPr bwMode="auto">
          <a:xfrm>
            <a:off x="179512" y="0"/>
            <a:ext cx="8351912" cy="6858000"/>
          </a:xfrm>
          <a:prstGeom prst="rect">
            <a:avLst/>
          </a:prstGeom>
          <a:noFill/>
        </p:spPr>
      </p:pic>
      <p:sp>
        <p:nvSpPr>
          <p:cNvPr id="2" name="Rectangle 2"/>
          <p:cNvSpPr>
            <a:spLocks noGrp="1"/>
          </p:cNvSpPr>
          <p:nvPr>
            <p:ph type="title"/>
          </p:nvPr>
        </p:nvSpPr>
        <p:spPr/>
        <p:txBody>
          <a:bodyPr>
            <a:normAutofit fontScale="90000"/>
          </a:bodyPr>
          <a:lstStyle>
            <a:extLst/>
          </a:lstStyle>
          <a:p>
            <a:r>
              <a:rPr lang="es-EC" dirty="0" smtClean="0"/>
              <a:t>CONTENIDO DEL PROYECTO</a:t>
            </a:r>
            <a:endParaRPr lang="es-ES" dirty="0"/>
          </a:p>
        </p:txBody>
      </p:sp>
      <p:sp>
        <p:nvSpPr>
          <p:cNvPr id="5" name="4 Marcador de texto"/>
          <p:cNvSpPr>
            <a:spLocks noGrp="1"/>
          </p:cNvSpPr>
          <p:nvPr>
            <p:ph type="body" sz="quarter" idx="13"/>
          </p:nvPr>
        </p:nvSpPr>
        <p:spPr>
          <a:xfrm>
            <a:off x="539552" y="260648"/>
            <a:ext cx="7632848" cy="743744"/>
          </a:xfrm>
          <a:solidFill>
            <a:srgbClr val="002060">
              <a:alpha val="6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a:noAutofit/>
          </a:bodyPr>
          <a:lstStyle/>
          <a:p>
            <a:pPr algn="ctr"/>
            <a:r>
              <a:rPr lang="es-EC" sz="4000" dirty="0" smtClean="0">
                <a:ln w="12700">
                  <a:solidFill>
                    <a:schemeClr val="tx2">
                      <a:satMod val="155000"/>
                    </a:schemeClr>
                  </a:solidFill>
                  <a:prstDash val="solid"/>
                </a:ln>
                <a:solidFill>
                  <a:schemeClr val="bg1">
                    <a:lumMod val="95000"/>
                  </a:schemeClr>
                </a:solidFill>
                <a:effectLst>
                  <a:outerShdw blurRad="41275" dist="20320" dir="1800000" algn="tl" rotWithShape="0">
                    <a:srgbClr val="000000">
                      <a:alpha val="40000"/>
                    </a:srgbClr>
                  </a:outerShdw>
                </a:effectLst>
              </a:rPr>
              <a:t>AGENDA</a:t>
            </a:r>
            <a:endParaRPr lang="es-ES" sz="4000" dirty="0">
              <a:ln w="12700">
                <a:solidFill>
                  <a:schemeClr val="tx2">
                    <a:satMod val="155000"/>
                  </a:schemeClr>
                </a:solidFill>
                <a:prstDash val="solid"/>
              </a:ln>
              <a:solidFill>
                <a:schemeClr val="bg1">
                  <a:lumMod val="95000"/>
                </a:schemeClr>
              </a:solidFill>
              <a:effectLst>
                <a:outerShdw blurRad="41275" dist="20320" dir="1800000" algn="tl" rotWithShape="0">
                  <a:srgbClr val="000000">
                    <a:alpha val="40000"/>
                  </a:srgbClr>
                </a:outerShdw>
              </a:effectLst>
            </a:endParaRPr>
          </a:p>
        </p:txBody>
      </p:sp>
      <p:graphicFrame>
        <p:nvGraphicFramePr>
          <p:cNvPr id="6" name="5 Diagrama"/>
          <p:cNvGraphicFramePr/>
          <p:nvPr/>
        </p:nvGraphicFramePr>
        <p:xfrm>
          <a:off x="395536" y="1628800"/>
          <a:ext cx="5832648" cy="48245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1" name="Picture 3" descr="C:\Users\user\Desktop\BUQUE.jpg"/>
          <p:cNvPicPr>
            <a:picLocks noChangeAspect="1" noChangeArrowheads="1"/>
          </p:cNvPicPr>
          <p:nvPr/>
        </p:nvPicPr>
        <p:blipFill>
          <a:blip r:embed="rId9" cstate="print">
            <a:clrChange>
              <a:clrFrom>
                <a:srgbClr val="CACED7"/>
              </a:clrFrom>
              <a:clrTo>
                <a:srgbClr val="CACED7">
                  <a:alpha val="0"/>
                </a:srgbClr>
              </a:clrTo>
            </a:clrChange>
          </a:blip>
          <a:srcRect/>
          <a:stretch>
            <a:fillRect/>
          </a:stretch>
        </p:blipFill>
        <p:spPr bwMode="auto">
          <a:xfrm>
            <a:off x="4788024" y="836712"/>
            <a:ext cx="2880320" cy="2156312"/>
          </a:xfrm>
          <a:prstGeom prst="rect">
            <a:avLst/>
          </a:prstGeom>
          <a:ln>
            <a:noFill/>
          </a:ln>
          <a:effectLst>
            <a:softEdge rad="112500"/>
          </a:effectLst>
        </p:spPr>
      </p:pic>
      <p:pic>
        <p:nvPicPr>
          <p:cNvPr id="8" name="7 Imagen" descr="Grupo generador / Grupo Electrógeno Deutz "/>
          <p:cNvPicPr/>
          <p:nvPr/>
        </p:nvPicPr>
        <p:blipFill>
          <a:blip r:embed="rId10" cstate="print"/>
          <a:stretch>
            <a:fillRect/>
          </a:stretch>
        </p:blipFill>
        <p:spPr bwMode="auto">
          <a:xfrm>
            <a:off x="5580112" y="3519010"/>
            <a:ext cx="2160240" cy="16201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8 Imagen" descr="Grupo generador / Grupo Electrógeno Deutz "/>
          <p:cNvPicPr/>
          <p:nvPr/>
        </p:nvPicPr>
        <p:blipFill>
          <a:blip r:embed="rId11" cstate="print"/>
          <a:srcRect l="15517" r="9483"/>
          <a:stretch>
            <a:fillRect/>
          </a:stretch>
        </p:blipFill>
        <p:spPr bwMode="auto">
          <a:xfrm>
            <a:off x="467544" y="1700808"/>
            <a:ext cx="2088232" cy="2088232"/>
          </a:xfrm>
          <a:prstGeom prst="rect">
            <a:avLst/>
          </a:prstGeom>
          <a:ln>
            <a:noFill/>
          </a:ln>
          <a:effectLst>
            <a:softEdge rad="112500"/>
          </a:effectLst>
        </p:spPr>
      </p:pic>
      <p:pic>
        <p:nvPicPr>
          <p:cNvPr id="2052" name="Picture 4"/>
          <p:cNvPicPr>
            <a:picLocks noChangeAspect="1" noChangeArrowheads="1"/>
          </p:cNvPicPr>
          <p:nvPr/>
        </p:nvPicPr>
        <p:blipFill>
          <a:blip r:embed="rId12" cstate="print"/>
          <a:srcRect l="16460" r="10715"/>
          <a:stretch>
            <a:fillRect/>
          </a:stretch>
        </p:blipFill>
        <p:spPr bwMode="auto">
          <a:xfrm>
            <a:off x="611560" y="3861048"/>
            <a:ext cx="1368152" cy="21206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3" name="Picture 5" descr="C:\Users\user\Desktop\Evaluación economica2.png"/>
          <p:cNvPicPr>
            <a:picLocks noChangeAspect="1" noChangeArrowheads="1"/>
          </p:cNvPicPr>
          <p:nvPr/>
        </p:nvPicPr>
        <p:blipFill>
          <a:blip r:embed="rId13" cstate="print">
            <a:clrChange>
              <a:clrFrom>
                <a:srgbClr val="FFFFFF"/>
              </a:clrFrom>
              <a:clrTo>
                <a:srgbClr val="FFFFFF">
                  <a:alpha val="0"/>
                </a:srgbClr>
              </a:clrTo>
            </a:clrChange>
          </a:blip>
          <a:srcRect b="20642"/>
          <a:stretch>
            <a:fillRect/>
          </a:stretch>
        </p:blipFill>
        <p:spPr bwMode="auto">
          <a:xfrm>
            <a:off x="1115616" y="4653136"/>
            <a:ext cx="1905266" cy="1440160"/>
          </a:xfrm>
          <a:prstGeom prst="rect">
            <a:avLst/>
          </a:prstGeom>
          <a:noFill/>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to="" calcmode="lin" valueType="num">
                                      <p:cBhvr>
                                        <p:cTn id="7" dur="1" fill="hold"/>
                                        <p:tgtEl>
                                          <p:spTgt spid="5">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900"/>
                                  </p:stCondLst>
                                  <p:childTnLst>
                                    <p:set>
                                      <p:cBhvr>
                                        <p:cTn id="21" dur="1" fill="hold">
                                          <p:stCondLst>
                                            <p:cond delay="0"/>
                                          </p:stCondLst>
                                        </p:cTn>
                                        <p:tgtEl>
                                          <p:spTgt spid="2051"/>
                                        </p:tgtEl>
                                        <p:attrNameLst>
                                          <p:attrName>style.visibility</p:attrName>
                                        </p:attrNameLst>
                                      </p:cBhvr>
                                      <p:to>
                                        <p:strVal val="visible"/>
                                      </p:to>
                                    </p:set>
                                    <p:animEffect transition="in" filter="slide(fromBottom)">
                                      <p:cBhvr>
                                        <p:cTn id="22" dur="3000"/>
                                        <p:tgtEl>
                                          <p:spTgt spid="205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lide(fromBottom)">
                                      <p:cBhvr>
                                        <p:cTn id="27" dur="3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051"/>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8"/>
                                        </p:tgtEl>
                                        <p:attrNameLst>
                                          <p:attrName>style.visibility</p:attrName>
                                        </p:attrNameLst>
                                      </p:cBhvr>
                                      <p:to>
                                        <p:strVal val="hidden"/>
                                      </p:to>
                                    </p:set>
                                  </p:childTnLst>
                                </p:cTn>
                              </p:par>
                              <p:par>
                                <p:cTn id="34" presetID="63" presetClass="path" presetSubtype="0" accel="50000" decel="50000" fill="hold" grpId="1" nodeType="withEffect">
                                  <p:stCondLst>
                                    <p:cond delay="0"/>
                                  </p:stCondLst>
                                  <p:childTnLst>
                                    <p:animMotion origin="layout" path="M -2.77778E-6 4.60685E-6 L 0.38993 -0.00509 " pathEditMode="relative" rAng="0" ptsTypes="AA">
                                      <p:cBhvr>
                                        <p:cTn id="35" dur="4300" fill="hold"/>
                                        <p:tgtEl>
                                          <p:spTgt spid="6"/>
                                        </p:tgtEl>
                                        <p:attrNameLst>
                                          <p:attrName>ppt_x</p:attrName>
                                          <p:attrName>ppt_y</p:attrName>
                                        </p:attrNameLst>
                                      </p:cBhvr>
                                      <p:rCtr x="195" y="-3"/>
                                    </p:animMotion>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slide(fromBottom)">
                                      <p:cBhvr>
                                        <p:cTn id="40" dur="3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nodeType="clickEffect">
                                  <p:stCondLst>
                                    <p:cond delay="0"/>
                                  </p:stCondLst>
                                  <p:childTnLst>
                                    <p:set>
                                      <p:cBhvr>
                                        <p:cTn id="44" dur="1" fill="hold">
                                          <p:stCondLst>
                                            <p:cond delay="0"/>
                                          </p:stCondLst>
                                        </p:cTn>
                                        <p:tgtEl>
                                          <p:spTgt spid="2052"/>
                                        </p:tgtEl>
                                        <p:attrNameLst>
                                          <p:attrName>style.visibility</p:attrName>
                                        </p:attrNameLst>
                                      </p:cBhvr>
                                      <p:to>
                                        <p:strVal val="visible"/>
                                      </p:to>
                                    </p:set>
                                    <p:animEffect transition="in" filter="slide(fromBottom)">
                                      <p:cBhvr>
                                        <p:cTn id="45" dur="500"/>
                                        <p:tgtEl>
                                          <p:spTgt spid="2052"/>
                                        </p:tgtEl>
                                      </p:cBhvr>
                                    </p:animEffect>
                                  </p:childTnLst>
                                </p:cTn>
                              </p:par>
                              <p:par>
                                <p:cTn id="46" presetID="12" presetClass="entr" presetSubtype="4" fill="hold" nodeType="withEffect">
                                  <p:stCondLst>
                                    <p:cond delay="0"/>
                                  </p:stCondLst>
                                  <p:childTnLst>
                                    <p:set>
                                      <p:cBhvr>
                                        <p:cTn id="47" dur="1" fill="hold">
                                          <p:stCondLst>
                                            <p:cond delay="0"/>
                                          </p:stCondLst>
                                        </p:cTn>
                                        <p:tgtEl>
                                          <p:spTgt spid="2053"/>
                                        </p:tgtEl>
                                        <p:attrNameLst>
                                          <p:attrName>style.visibility</p:attrName>
                                        </p:attrNameLst>
                                      </p:cBhvr>
                                      <p:to>
                                        <p:strVal val="visible"/>
                                      </p:to>
                                    </p:set>
                                    <p:animEffect transition="in" filter="slide(fromBottom)">
                                      <p:cBhvr>
                                        <p:cTn id="48"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Graphic spid="6" grpId="0">
        <p:bldAsOne/>
      </p:bldGraphic>
      <p:bldGraphic spid="6" grpId="1">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000">
            <a:alpha val="21000"/>
          </a:srgb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CAPITULO III</a:t>
            </a:r>
            <a:r>
              <a:rPr lang="es-EC" b="1" dirty="0" smtClean="0"/>
              <a:t>– RESULTADO DE LA INVESTIGACIÓN</a:t>
            </a:r>
            <a:endParaRPr lang="es-ES" dirty="0"/>
          </a:p>
        </p:txBody>
      </p:sp>
      <p:sp>
        <p:nvSpPr>
          <p:cNvPr id="3" name="2 Marcador de texto"/>
          <p:cNvSpPr>
            <a:spLocks noGrp="1"/>
          </p:cNvSpPr>
          <p:nvPr>
            <p:ph type="body" sz="quarter" idx="13"/>
          </p:nvPr>
        </p:nvSpPr>
        <p:spPr/>
        <p:txBody>
          <a:bodyPr>
            <a:normAutofit fontScale="92500" lnSpcReduction="10000"/>
          </a:bodyPr>
          <a:lstStyle/>
          <a:p>
            <a:endParaRPr lang="es-ES"/>
          </a:p>
        </p:txBody>
      </p:sp>
      <p:sp>
        <p:nvSpPr>
          <p:cNvPr id="4" name="2 Marcador de texto"/>
          <p:cNvSpPr txBox="1">
            <a:spLocks/>
          </p:cNvSpPr>
          <p:nvPr/>
        </p:nvSpPr>
        <p:spPr>
          <a:xfrm>
            <a:off x="304800" y="381000"/>
            <a:ext cx="8077200" cy="383704"/>
          </a:xfrm>
          <a:prstGeom prst="rect">
            <a:avLst/>
          </a:prstGeom>
          <a:solidFill>
            <a:schemeClr val="accent6">
              <a:shade val="75000"/>
            </a:schemeClr>
          </a:solidFill>
        </p:spPr>
        <p:txBody>
          <a:bodyPr vert="horz">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s-EC" sz="2400" b="1" i="0" u="none" strike="noStrike" kern="0" cap="none" spc="0" normalizeH="0" baseline="0" noProof="0" dirty="0" smtClean="0">
                <a:ln>
                  <a:noFill/>
                </a:ln>
                <a:solidFill>
                  <a:schemeClr val="bg1"/>
                </a:solidFill>
                <a:effectLst/>
                <a:uLnTx/>
                <a:uFillTx/>
                <a:latin typeface="+mn-lt"/>
                <a:ea typeface="+mn-ea"/>
                <a:cs typeface="+mn-cs"/>
              </a:rPr>
              <a:t>FACTIVILIDAD ECONÓMICA Y</a:t>
            </a:r>
            <a:r>
              <a:rPr kumimoji="0" lang="es-EC" sz="2400" b="1" i="0" u="none" strike="noStrike" kern="0" cap="none" spc="0" normalizeH="0" noProof="0" dirty="0" smtClean="0">
                <a:ln>
                  <a:noFill/>
                </a:ln>
                <a:solidFill>
                  <a:schemeClr val="bg1"/>
                </a:solidFill>
                <a:effectLst/>
                <a:uLnTx/>
                <a:uFillTx/>
                <a:latin typeface="+mn-lt"/>
                <a:ea typeface="+mn-ea"/>
                <a:cs typeface="+mn-cs"/>
              </a:rPr>
              <a:t> TÉCNICA</a:t>
            </a:r>
            <a:endParaRPr kumimoji="0" lang="es-ES" sz="2400" b="1" i="0" u="none" strike="noStrike" kern="0" cap="none" spc="0" normalizeH="0" baseline="0" noProof="0" dirty="0">
              <a:ln>
                <a:noFill/>
              </a:ln>
              <a:solidFill>
                <a:schemeClr val="bg1"/>
              </a:solidFill>
              <a:effectLst/>
              <a:uLnTx/>
              <a:uFillTx/>
              <a:latin typeface="+mn-lt"/>
              <a:ea typeface="+mn-ea"/>
              <a:cs typeface="+mn-cs"/>
            </a:endParaRPr>
          </a:p>
        </p:txBody>
      </p:sp>
      <p:graphicFrame>
        <p:nvGraphicFramePr>
          <p:cNvPr id="5" name="4 Tabla"/>
          <p:cNvGraphicFramePr>
            <a:graphicFrameLocks noGrp="1"/>
          </p:cNvGraphicFramePr>
          <p:nvPr/>
        </p:nvGraphicFramePr>
        <p:xfrm>
          <a:off x="971600" y="3501008"/>
          <a:ext cx="6984776" cy="3112408"/>
        </p:xfrm>
        <a:graphic>
          <a:graphicData uri="http://schemas.openxmlformats.org/drawingml/2006/table">
            <a:tbl>
              <a:tblPr>
                <a:effectLst>
                  <a:outerShdw blurRad="76200" dir="13500000" sy="23000" kx="1200000" algn="br" rotWithShape="0">
                    <a:prstClr val="black">
                      <a:alpha val="20000"/>
                    </a:prstClr>
                  </a:outerShdw>
                </a:effectLst>
                <a:tableStyleId>{35758FB7-9AC5-4552-8A53-C91805E547FA}</a:tableStyleId>
              </a:tblPr>
              <a:tblGrid>
                <a:gridCol w="5757210"/>
                <a:gridCol w="1227566"/>
              </a:tblGrid>
              <a:tr h="445394">
                <a:tc>
                  <a:txBody>
                    <a:bodyPr/>
                    <a:lstStyle/>
                    <a:p>
                      <a:pPr indent="252095" algn="ctr">
                        <a:lnSpc>
                          <a:spcPct val="100000"/>
                        </a:lnSpc>
                        <a:spcBef>
                          <a:spcPts val="1200"/>
                        </a:spcBef>
                        <a:spcAft>
                          <a:spcPts val="0"/>
                        </a:spcAft>
                      </a:pPr>
                      <a:r>
                        <a:rPr lang="es-ES" sz="1800" b="1" dirty="0" smtClean="0"/>
                        <a:t>EQUIPOS DEL SISTEMA</a:t>
                      </a:r>
                      <a:endParaRPr lang="es-ES" sz="2000" b="1" dirty="0">
                        <a:solidFill>
                          <a:srgbClr val="000000"/>
                        </a:solidFill>
                        <a:latin typeface="Arial"/>
                        <a:ea typeface="Calibri"/>
                        <a:cs typeface="Times New Roman"/>
                      </a:endParaRPr>
                    </a:p>
                  </a:txBody>
                  <a:tcPr marL="68580" marR="68580" marT="0" marB="0" anchor="ctr">
                    <a:cell3D prstMaterial="dkEdge">
                      <a:bevel/>
                      <a:lightRig rig="flood" dir="t"/>
                    </a:cell3D>
                    <a:solidFill>
                      <a:srgbClr val="0070C0"/>
                    </a:solidFill>
                  </a:tcPr>
                </a:tc>
                <a:tc>
                  <a:txBody>
                    <a:bodyPr/>
                    <a:lstStyle/>
                    <a:p>
                      <a:pPr indent="252095" algn="ctr">
                        <a:lnSpc>
                          <a:spcPct val="100000"/>
                        </a:lnSpc>
                        <a:spcBef>
                          <a:spcPts val="1200"/>
                        </a:spcBef>
                        <a:spcAft>
                          <a:spcPts val="0"/>
                        </a:spcAft>
                      </a:pPr>
                      <a:r>
                        <a:rPr lang="es-ES" sz="1800" b="1" dirty="0" smtClean="0"/>
                        <a:t>COSTO </a:t>
                      </a:r>
                      <a:endParaRPr lang="es-ES" sz="2000" b="1" dirty="0">
                        <a:solidFill>
                          <a:srgbClr val="000000"/>
                        </a:solidFill>
                        <a:latin typeface="Arial"/>
                        <a:ea typeface="Calibri"/>
                        <a:cs typeface="Times New Roman"/>
                      </a:endParaRPr>
                    </a:p>
                  </a:txBody>
                  <a:tcPr marL="68580" marR="68580" marT="0" marB="0" anchor="ctr">
                    <a:cell3D prstMaterial="dkEdge">
                      <a:bevel/>
                      <a:lightRig rig="flood" dir="t"/>
                    </a:cell3D>
                    <a:solidFill>
                      <a:srgbClr val="0070C0"/>
                    </a:solidFill>
                  </a:tcPr>
                </a:tc>
              </a:tr>
              <a:tr h="701021">
                <a:tc>
                  <a:txBody>
                    <a:bodyPr/>
                    <a:lstStyle/>
                    <a:p>
                      <a:pPr indent="252095" algn="l">
                        <a:lnSpc>
                          <a:spcPct val="100000"/>
                        </a:lnSpc>
                        <a:spcBef>
                          <a:spcPts val="1200"/>
                        </a:spcBef>
                        <a:spcAft>
                          <a:spcPts val="1200"/>
                        </a:spcAft>
                      </a:pPr>
                      <a:r>
                        <a:rPr lang="es-ES" sz="1600" dirty="0"/>
                        <a:t>Sistema de alimentación ininterrumpida </a:t>
                      </a:r>
                      <a:r>
                        <a:rPr lang="es-ES" sz="1600" dirty="0" err="1" smtClean="0"/>
                        <a:t>On</a:t>
                      </a:r>
                      <a:r>
                        <a:rPr lang="es-ES" sz="1600" dirty="0" smtClean="0"/>
                        <a:t>-Line TERRAX, </a:t>
                      </a:r>
                      <a:r>
                        <a:rPr lang="es-ES" sz="1600" dirty="0"/>
                        <a:t>de 2 </a:t>
                      </a:r>
                      <a:r>
                        <a:rPr lang="es-ES" sz="1600" dirty="0" err="1"/>
                        <a:t>kVA</a:t>
                      </a:r>
                      <a:r>
                        <a:rPr lang="es-ES" sz="1600" dirty="0"/>
                        <a:t> de potencia, compuesto por rectificador de corriente y cargador de batería, batería, inversor estático electrónico, bypass y conmutador.</a:t>
                      </a:r>
                      <a:endParaRPr lang="es-ES" sz="1800" dirty="0">
                        <a:solidFill>
                          <a:srgbClr val="000000"/>
                        </a:solidFill>
                        <a:latin typeface="Arial"/>
                        <a:ea typeface="Calibri"/>
                        <a:cs typeface="Times New Roman"/>
                      </a:endParaRPr>
                    </a:p>
                  </a:txBody>
                  <a:tcPr marL="68580" marR="68580" marT="0" marB="0">
                    <a:cell3D prstMaterial="dkEdge">
                      <a:bevel prst="riblet"/>
                      <a:lightRig rig="flood" dir="t"/>
                    </a:cell3D>
                  </a:tcPr>
                </a:tc>
                <a:tc>
                  <a:txBody>
                    <a:bodyPr/>
                    <a:lstStyle/>
                    <a:p>
                      <a:pPr indent="252095" algn="r">
                        <a:lnSpc>
                          <a:spcPct val="100000"/>
                        </a:lnSpc>
                        <a:spcBef>
                          <a:spcPts val="1200"/>
                        </a:spcBef>
                        <a:spcAft>
                          <a:spcPts val="0"/>
                        </a:spcAft>
                      </a:pPr>
                      <a:r>
                        <a:rPr lang="es-ES" sz="1600" dirty="0"/>
                        <a:t>2752,13</a:t>
                      </a:r>
                      <a:endParaRPr lang="es-ES" sz="1800" dirty="0">
                        <a:solidFill>
                          <a:srgbClr val="000000"/>
                        </a:solidFill>
                        <a:latin typeface="Arial"/>
                        <a:ea typeface="Calibri"/>
                        <a:cs typeface="Times New Roman"/>
                      </a:endParaRPr>
                    </a:p>
                  </a:txBody>
                  <a:tcPr marL="68580" marR="68580" marT="0" marB="0">
                    <a:cell3D prstMaterial="dkEdge">
                      <a:bevel prst="riblet"/>
                      <a:lightRig rig="flood" dir="t"/>
                    </a:cell3D>
                  </a:tcPr>
                </a:tc>
              </a:tr>
              <a:tr h="311565">
                <a:tc>
                  <a:txBody>
                    <a:bodyPr/>
                    <a:lstStyle/>
                    <a:p>
                      <a:pPr indent="252095" algn="l">
                        <a:lnSpc>
                          <a:spcPct val="100000"/>
                        </a:lnSpc>
                        <a:spcBef>
                          <a:spcPts val="1200"/>
                        </a:spcBef>
                        <a:spcAft>
                          <a:spcPts val="0"/>
                        </a:spcAft>
                      </a:pPr>
                      <a:r>
                        <a:rPr lang="es-ES" sz="1600" dirty="0"/>
                        <a:t>Electricista.</a:t>
                      </a:r>
                      <a:endParaRPr lang="es-ES" sz="1800" dirty="0">
                        <a:solidFill>
                          <a:srgbClr val="000000"/>
                        </a:solidFill>
                        <a:latin typeface="Arial"/>
                        <a:ea typeface="Calibri"/>
                        <a:cs typeface="Times New Roman"/>
                      </a:endParaRPr>
                    </a:p>
                  </a:txBody>
                  <a:tcPr marL="68580" marR="68580" marT="0" marB="0">
                    <a:cell3D prstMaterial="dkEdge">
                      <a:bevel prst="riblet"/>
                      <a:lightRig rig="flood" dir="t"/>
                    </a:cell3D>
                  </a:tcPr>
                </a:tc>
                <a:tc>
                  <a:txBody>
                    <a:bodyPr/>
                    <a:lstStyle/>
                    <a:p>
                      <a:pPr indent="252095" algn="r">
                        <a:lnSpc>
                          <a:spcPct val="100000"/>
                        </a:lnSpc>
                        <a:spcBef>
                          <a:spcPts val="1200"/>
                        </a:spcBef>
                        <a:spcAft>
                          <a:spcPts val="0"/>
                        </a:spcAft>
                      </a:pPr>
                      <a:r>
                        <a:rPr lang="es-ES" sz="1600" dirty="0"/>
                        <a:t>84,57</a:t>
                      </a:r>
                      <a:endParaRPr lang="es-ES" sz="1800" dirty="0">
                        <a:solidFill>
                          <a:srgbClr val="000000"/>
                        </a:solidFill>
                        <a:latin typeface="Arial"/>
                        <a:ea typeface="Calibri"/>
                        <a:cs typeface="Times New Roman"/>
                      </a:endParaRPr>
                    </a:p>
                  </a:txBody>
                  <a:tcPr marL="68580" marR="68580" marT="0" marB="0">
                    <a:cell3D prstMaterial="dkEdge">
                      <a:bevel prst="riblet"/>
                      <a:lightRig rig="flood" dir="t"/>
                    </a:cell3D>
                  </a:tcPr>
                </a:tc>
              </a:tr>
              <a:tr h="311565">
                <a:tc>
                  <a:txBody>
                    <a:bodyPr/>
                    <a:lstStyle/>
                    <a:p>
                      <a:pPr indent="252095" algn="l">
                        <a:lnSpc>
                          <a:spcPct val="100000"/>
                        </a:lnSpc>
                        <a:spcBef>
                          <a:spcPts val="1200"/>
                        </a:spcBef>
                        <a:spcAft>
                          <a:spcPts val="0"/>
                        </a:spcAft>
                      </a:pPr>
                      <a:r>
                        <a:rPr lang="es-ES" sz="1600" dirty="0"/>
                        <a:t>Ayudante electricista.</a:t>
                      </a:r>
                      <a:endParaRPr lang="es-ES" sz="1800" dirty="0">
                        <a:solidFill>
                          <a:srgbClr val="000000"/>
                        </a:solidFill>
                        <a:latin typeface="Arial"/>
                        <a:ea typeface="Calibri"/>
                        <a:cs typeface="Times New Roman"/>
                      </a:endParaRPr>
                    </a:p>
                  </a:txBody>
                  <a:tcPr marL="68580" marR="68580" marT="0" marB="0">
                    <a:cell3D prstMaterial="dkEdge">
                      <a:bevel prst="riblet"/>
                      <a:lightRig rig="flood" dir="t"/>
                    </a:cell3D>
                  </a:tcPr>
                </a:tc>
                <a:tc>
                  <a:txBody>
                    <a:bodyPr/>
                    <a:lstStyle/>
                    <a:p>
                      <a:pPr indent="252095" algn="r">
                        <a:lnSpc>
                          <a:spcPct val="100000"/>
                        </a:lnSpc>
                        <a:spcBef>
                          <a:spcPts val="1200"/>
                        </a:spcBef>
                        <a:spcAft>
                          <a:spcPts val="0"/>
                        </a:spcAft>
                      </a:pPr>
                      <a:r>
                        <a:rPr lang="es-ES" sz="1600" dirty="0"/>
                        <a:t>55,27</a:t>
                      </a:r>
                      <a:endParaRPr lang="es-ES" sz="1800" dirty="0">
                        <a:solidFill>
                          <a:srgbClr val="000000"/>
                        </a:solidFill>
                        <a:latin typeface="Arial"/>
                        <a:ea typeface="Calibri"/>
                        <a:cs typeface="Times New Roman"/>
                      </a:endParaRPr>
                    </a:p>
                  </a:txBody>
                  <a:tcPr marL="68580" marR="68580" marT="0" marB="0">
                    <a:cell3D prstMaterial="dkEdge">
                      <a:bevel prst="riblet"/>
                      <a:lightRig rig="flood" dir="t"/>
                    </a:cell3D>
                  </a:tcPr>
                </a:tc>
              </a:tr>
              <a:tr h="311565">
                <a:tc>
                  <a:txBody>
                    <a:bodyPr/>
                    <a:lstStyle/>
                    <a:p>
                      <a:pPr indent="252095" algn="l">
                        <a:lnSpc>
                          <a:spcPct val="100000"/>
                        </a:lnSpc>
                        <a:spcBef>
                          <a:spcPts val="1200"/>
                        </a:spcBef>
                        <a:spcAft>
                          <a:spcPts val="0"/>
                        </a:spcAft>
                      </a:pPr>
                      <a:r>
                        <a:rPr lang="es-ES" sz="1600" dirty="0"/>
                        <a:t>Medios auxiliares</a:t>
                      </a:r>
                      <a:endParaRPr lang="es-ES" sz="1800" dirty="0">
                        <a:solidFill>
                          <a:srgbClr val="000000"/>
                        </a:solidFill>
                        <a:latin typeface="Arial"/>
                        <a:ea typeface="Calibri"/>
                        <a:cs typeface="Times New Roman"/>
                      </a:endParaRPr>
                    </a:p>
                  </a:txBody>
                  <a:tcPr marL="68580" marR="68580" marT="0" marB="0">
                    <a:cell3D prstMaterial="dkEdge">
                      <a:bevel prst="riblet"/>
                      <a:lightRig rig="flood" dir="t"/>
                    </a:cell3D>
                  </a:tcPr>
                </a:tc>
                <a:tc>
                  <a:txBody>
                    <a:bodyPr/>
                    <a:lstStyle/>
                    <a:p>
                      <a:pPr indent="252095" algn="r">
                        <a:lnSpc>
                          <a:spcPct val="100000"/>
                        </a:lnSpc>
                        <a:spcBef>
                          <a:spcPts val="1200"/>
                        </a:spcBef>
                        <a:spcAft>
                          <a:spcPts val="0"/>
                        </a:spcAft>
                      </a:pPr>
                      <a:r>
                        <a:rPr lang="es-ES" sz="1600" dirty="0"/>
                        <a:t>4,63</a:t>
                      </a:r>
                      <a:endParaRPr lang="es-ES" sz="1800" dirty="0">
                        <a:solidFill>
                          <a:srgbClr val="000000"/>
                        </a:solidFill>
                        <a:latin typeface="Arial"/>
                        <a:ea typeface="Calibri"/>
                        <a:cs typeface="Times New Roman"/>
                      </a:endParaRPr>
                    </a:p>
                  </a:txBody>
                  <a:tcPr marL="68580" marR="68580" marT="0" marB="0">
                    <a:cell3D prstMaterial="dkEdge">
                      <a:bevel prst="riblet"/>
                      <a:lightRig rig="flood" dir="t"/>
                    </a:cell3D>
                  </a:tcPr>
                </a:tc>
              </a:tr>
              <a:tr h="311565">
                <a:tc>
                  <a:txBody>
                    <a:bodyPr/>
                    <a:lstStyle/>
                    <a:p>
                      <a:pPr indent="252095" algn="l">
                        <a:lnSpc>
                          <a:spcPct val="100000"/>
                        </a:lnSpc>
                        <a:spcBef>
                          <a:spcPts val="1200"/>
                        </a:spcBef>
                        <a:spcAft>
                          <a:spcPts val="0"/>
                        </a:spcAft>
                      </a:pPr>
                      <a:r>
                        <a:rPr lang="es-ES" sz="1600" dirty="0"/>
                        <a:t>Costes indirectos</a:t>
                      </a:r>
                      <a:endParaRPr lang="es-ES" sz="1800" dirty="0">
                        <a:solidFill>
                          <a:srgbClr val="000000"/>
                        </a:solidFill>
                        <a:latin typeface="Arial"/>
                        <a:ea typeface="Calibri"/>
                        <a:cs typeface="Times New Roman"/>
                      </a:endParaRPr>
                    </a:p>
                  </a:txBody>
                  <a:tcPr marL="68580" marR="68580" marT="0" marB="0">
                    <a:cell3D prstMaterial="dkEdge">
                      <a:bevel prst="riblet"/>
                      <a:lightRig rig="flood" dir="t"/>
                    </a:cell3D>
                  </a:tcPr>
                </a:tc>
                <a:tc>
                  <a:txBody>
                    <a:bodyPr/>
                    <a:lstStyle/>
                    <a:p>
                      <a:pPr indent="252095" algn="r">
                        <a:lnSpc>
                          <a:spcPct val="100000"/>
                        </a:lnSpc>
                        <a:spcBef>
                          <a:spcPts val="1200"/>
                        </a:spcBef>
                        <a:spcAft>
                          <a:spcPts val="0"/>
                        </a:spcAft>
                      </a:pPr>
                      <a:r>
                        <a:rPr lang="es-ES" sz="1600" dirty="0"/>
                        <a:t>6,82</a:t>
                      </a:r>
                      <a:endParaRPr lang="es-ES" sz="1800" dirty="0">
                        <a:solidFill>
                          <a:srgbClr val="000000"/>
                        </a:solidFill>
                        <a:latin typeface="Arial"/>
                        <a:ea typeface="Calibri"/>
                        <a:cs typeface="Times New Roman"/>
                      </a:endParaRPr>
                    </a:p>
                  </a:txBody>
                  <a:tcPr marL="68580" marR="68580" marT="0" marB="0">
                    <a:cell3D prstMaterial="dkEdge">
                      <a:bevel prst="riblet"/>
                      <a:lightRig rig="flood" dir="t"/>
                    </a:cell3D>
                  </a:tcPr>
                </a:tc>
              </a:tr>
              <a:tr h="445394">
                <a:tc>
                  <a:txBody>
                    <a:bodyPr/>
                    <a:lstStyle/>
                    <a:p>
                      <a:pPr indent="252095" algn="l">
                        <a:lnSpc>
                          <a:spcPct val="100000"/>
                        </a:lnSpc>
                        <a:spcBef>
                          <a:spcPts val="1200"/>
                        </a:spcBef>
                        <a:spcAft>
                          <a:spcPts val="0"/>
                        </a:spcAft>
                      </a:pPr>
                      <a:r>
                        <a:rPr lang="es-ES" sz="1600" b="1" dirty="0"/>
                        <a:t>TOTAL</a:t>
                      </a:r>
                      <a:endParaRPr lang="es-ES" sz="1800" b="1" dirty="0">
                        <a:solidFill>
                          <a:srgbClr val="000000"/>
                        </a:solidFill>
                        <a:latin typeface="Arial"/>
                        <a:ea typeface="Calibri"/>
                        <a:cs typeface="Times New Roman"/>
                      </a:endParaRPr>
                    </a:p>
                  </a:txBody>
                  <a:tcPr marL="68580" marR="68580" marT="0" marB="0">
                    <a:cell3D prstMaterial="dkEdge">
                      <a:bevel/>
                      <a:lightRig rig="flood" dir="t"/>
                    </a:cell3D>
                    <a:solidFill>
                      <a:srgbClr val="00B0F0"/>
                    </a:solidFill>
                  </a:tcPr>
                </a:tc>
                <a:tc>
                  <a:txBody>
                    <a:bodyPr/>
                    <a:lstStyle/>
                    <a:p>
                      <a:pPr indent="252095" algn="r">
                        <a:lnSpc>
                          <a:spcPct val="100000"/>
                        </a:lnSpc>
                        <a:spcBef>
                          <a:spcPts val="1200"/>
                        </a:spcBef>
                        <a:spcAft>
                          <a:spcPts val="0"/>
                        </a:spcAft>
                      </a:pPr>
                      <a:r>
                        <a:rPr lang="es-ES" sz="1600" b="1" dirty="0"/>
                        <a:t>2903,42</a:t>
                      </a:r>
                      <a:endParaRPr lang="es-ES" sz="1800" b="1" dirty="0">
                        <a:solidFill>
                          <a:srgbClr val="000000"/>
                        </a:solidFill>
                        <a:latin typeface="Arial"/>
                        <a:ea typeface="Calibri"/>
                        <a:cs typeface="Times New Roman"/>
                      </a:endParaRPr>
                    </a:p>
                  </a:txBody>
                  <a:tcPr marL="68580" marR="68580" marT="0" marB="0">
                    <a:cell3D prstMaterial="dkEdge">
                      <a:bevel/>
                      <a:lightRig rig="flood" dir="t"/>
                    </a:cell3D>
                    <a:solidFill>
                      <a:srgbClr val="00B0F0"/>
                    </a:solidFill>
                  </a:tcPr>
                </a:tc>
              </a:tr>
            </a:tbl>
          </a:graphicData>
        </a:graphic>
      </p:graphicFrame>
      <p:pic>
        <p:nvPicPr>
          <p:cNvPr id="6"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03648" y="908720"/>
            <a:ext cx="5400600" cy="2571714"/>
          </a:xfrm>
          <a:prstGeom prst="rect">
            <a:avLst/>
          </a:prstGeom>
          <a:noFill/>
          <a:ln w="9525">
            <a:noFill/>
            <a:miter lim="800000"/>
            <a:headEnd/>
            <a:tailEnd/>
          </a:ln>
          <a:effectLst>
            <a:outerShdw blurRad="50800" dist="38100" dir="10800000" algn="r" rotWithShape="0">
              <a:prstClr val="black">
                <a:alpha val="40000"/>
              </a:prstClr>
            </a:outerShdw>
          </a:effectLst>
        </p:spPr>
      </p:pic>
      <p:grpSp>
        <p:nvGrpSpPr>
          <p:cNvPr id="7" name="4 Grupo"/>
          <p:cNvGrpSpPr/>
          <p:nvPr/>
        </p:nvGrpSpPr>
        <p:grpSpPr>
          <a:xfrm>
            <a:off x="251520" y="188640"/>
            <a:ext cx="8208912" cy="792088"/>
            <a:chOff x="0" y="21381"/>
            <a:chExt cx="8532440" cy="1031354"/>
          </a:xfrm>
        </p:grpSpPr>
        <p:sp>
          <p:nvSpPr>
            <p:cNvPr id="8" name="7 Rectángulo redondeado"/>
            <p:cNvSpPr/>
            <p:nvPr/>
          </p:nvSpPr>
          <p:spPr>
            <a:xfrm>
              <a:off x="0" y="21381"/>
              <a:ext cx="8532440" cy="1031354"/>
            </a:xfrm>
            <a:prstGeom prst="roundRect">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9" name="8 Rectángulo"/>
            <p:cNvSpPr/>
            <p:nvPr/>
          </p:nvSpPr>
          <p:spPr>
            <a:xfrm>
              <a:off x="50347" y="71728"/>
              <a:ext cx="8431746" cy="930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s-EC" sz="3200" b="1" dirty="0" smtClean="0"/>
                <a:t>ESTUDIO PARA INSTALACIÓN UPS</a:t>
              </a:r>
              <a:endParaRPr lang="es-ES" sz="4300" b="1" kern="1200" dirty="0"/>
            </a:p>
          </p:txBody>
        </p:sp>
      </p:grpSp>
    </p:spTree>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CAPITULO III</a:t>
            </a:r>
            <a:endParaRPr lang="es-ES" dirty="0"/>
          </a:p>
        </p:txBody>
      </p:sp>
      <p:sp>
        <p:nvSpPr>
          <p:cNvPr id="3" name="2 Marcador de texto"/>
          <p:cNvSpPr>
            <a:spLocks noGrp="1"/>
          </p:cNvSpPr>
          <p:nvPr>
            <p:ph type="body" sz="quarter" idx="13"/>
          </p:nvPr>
        </p:nvSpPr>
        <p:spPr/>
        <p:txBody>
          <a:bodyPr>
            <a:normAutofit fontScale="92500" lnSpcReduction="10000"/>
          </a:bodyPr>
          <a:lstStyle/>
          <a:p>
            <a:endParaRPr lang="es-ES"/>
          </a:p>
        </p:txBody>
      </p:sp>
      <p:sp>
        <p:nvSpPr>
          <p:cNvPr id="4" name="2 Marcador de texto"/>
          <p:cNvSpPr txBox="1">
            <a:spLocks/>
          </p:cNvSpPr>
          <p:nvPr/>
        </p:nvSpPr>
        <p:spPr>
          <a:xfrm>
            <a:off x="304800" y="381000"/>
            <a:ext cx="8077200" cy="383704"/>
          </a:xfrm>
          <a:prstGeom prst="rect">
            <a:avLst/>
          </a:prstGeom>
          <a:solidFill>
            <a:schemeClr val="accent6">
              <a:shade val="75000"/>
            </a:schemeClr>
          </a:solidFill>
        </p:spPr>
        <p:txBody>
          <a:bodyPr vert="horz">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s-EC" sz="2400" b="1" i="0" u="none" strike="noStrike" kern="0" cap="none" spc="0" normalizeH="0" baseline="0" noProof="0" dirty="0" smtClean="0">
                <a:ln>
                  <a:noFill/>
                </a:ln>
                <a:solidFill>
                  <a:schemeClr val="bg1"/>
                </a:solidFill>
                <a:effectLst/>
                <a:uLnTx/>
                <a:uFillTx/>
                <a:latin typeface="+mn-lt"/>
                <a:ea typeface="+mn-ea"/>
                <a:cs typeface="+mn-cs"/>
              </a:rPr>
              <a:t>FACTIVILIDAD TÉCNICA</a:t>
            </a:r>
            <a:endParaRPr kumimoji="0" lang="es-ES" sz="2400" b="1" i="0" u="none" strike="noStrike" kern="0" cap="none" spc="0" normalizeH="0" baseline="0" noProof="0" dirty="0">
              <a:ln>
                <a:noFill/>
              </a:ln>
              <a:solidFill>
                <a:schemeClr val="bg1"/>
              </a:solidFill>
              <a:effectLst/>
              <a:uLnTx/>
              <a:uFillTx/>
              <a:latin typeface="+mn-lt"/>
              <a:ea typeface="+mn-ea"/>
              <a:cs typeface="+mn-cs"/>
            </a:endParaRPr>
          </a:p>
        </p:txBody>
      </p:sp>
      <p:pic>
        <p:nvPicPr>
          <p:cNvPr id="44038" name="Picture 6"/>
          <p:cNvPicPr>
            <a:picLocks noChangeAspect="1" noChangeArrowheads="1"/>
          </p:cNvPicPr>
          <p:nvPr/>
        </p:nvPicPr>
        <p:blipFill>
          <a:blip r:embed="rId2" cstate="print">
            <a:clrChange>
              <a:clrFrom>
                <a:srgbClr val="FFFFFF"/>
              </a:clrFrom>
              <a:clrTo>
                <a:srgbClr val="FFFFFF">
                  <a:alpha val="0"/>
                </a:srgbClr>
              </a:clrTo>
            </a:clrChange>
          </a:blip>
          <a:srcRect l="4454" r="3504"/>
          <a:stretch>
            <a:fillRect/>
          </a:stretch>
        </p:blipFill>
        <p:spPr bwMode="auto">
          <a:xfrm>
            <a:off x="323528" y="1124744"/>
            <a:ext cx="5400600" cy="5173458"/>
          </a:xfrm>
          <a:prstGeom prst="rect">
            <a:avLst/>
          </a:prstGeom>
          <a:solidFill>
            <a:schemeClr val="bg1">
              <a:lumMod val="85000"/>
            </a:schemeClr>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prst="angle"/>
          </a:sp3d>
        </p:spPr>
      </p:pic>
      <p:pic>
        <p:nvPicPr>
          <p:cNvPr id="13" name="Picture 4" descr="HPIM0519"/>
          <p:cNvPicPr>
            <a:picLocks noChangeAspect="1" noChangeArrowheads="1"/>
          </p:cNvPicPr>
          <p:nvPr/>
        </p:nvPicPr>
        <p:blipFill>
          <a:blip r:embed="rId3" cstate="print"/>
          <a:srcRect/>
          <a:stretch>
            <a:fillRect/>
          </a:stretch>
        </p:blipFill>
        <p:spPr bwMode="auto">
          <a:xfrm>
            <a:off x="6012160" y="1268760"/>
            <a:ext cx="1008112" cy="15728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5" descr="HPIM0523"/>
          <p:cNvPicPr>
            <a:picLocks noChangeAspect="1" noChangeArrowheads="1"/>
          </p:cNvPicPr>
          <p:nvPr/>
        </p:nvPicPr>
        <p:blipFill>
          <a:blip r:embed="rId4" cstate="print"/>
          <a:srcRect/>
          <a:stretch>
            <a:fillRect/>
          </a:stretch>
        </p:blipFill>
        <p:spPr bwMode="auto">
          <a:xfrm>
            <a:off x="7308304" y="1340768"/>
            <a:ext cx="1129408" cy="15121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7" descr="http://www.marineelectronicshoppe.com/Furuno/Images/gp1850nt.gif"/>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40152" y="3501008"/>
            <a:ext cx="1259632" cy="8946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0" descr="http://www.ay-marine.com/imagesn/ecdis/jan901b/jan901b1.gif"/>
          <p:cNvPicPr>
            <a:picLocks noChangeAspect="1" noChangeArrowheads="1"/>
          </p:cNvPicPr>
          <p:nvPr/>
        </p:nvPicPr>
        <p:blipFill>
          <a:blip r:embed="rId6" cstate="print"/>
          <a:srcRect/>
          <a:stretch>
            <a:fillRect/>
          </a:stretch>
        </p:blipFill>
        <p:spPr bwMode="auto">
          <a:xfrm>
            <a:off x="7164288" y="2996952"/>
            <a:ext cx="1411576" cy="2088232"/>
          </a:xfrm>
          <a:prstGeom prst="rect">
            <a:avLst/>
          </a:prstGeom>
          <a:noFill/>
        </p:spPr>
      </p:pic>
      <p:pic>
        <p:nvPicPr>
          <p:cNvPr id="17" name="Picture 8" descr="corredera furuno"/>
          <p:cNvPicPr>
            <a:picLocks noChangeAspect="1" noChangeArrowheads="1"/>
          </p:cNvPicPr>
          <p:nvPr/>
        </p:nvPicPr>
        <p:blipFill>
          <a:blip r:embed="rId7" cstate="print"/>
          <a:srcRect/>
          <a:stretch>
            <a:fillRect/>
          </a:stretch>
        </p:blipFill>
        <p:spPr bwMode="auto">
          <a:xfrm>
            <a:off x="6012160" y="4869160"/>
            <a:ext cx="1115616" cy="8310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4039" name="Picture 7" descr="vhf furuno"/>
          <p:cNvPicPr>
            <a:picLocks noChangeAspect="1" noChangeArrowheads="1"/>
          </p:cNvPicPr>
          <p:nvPr/>
        </p:nvPicPr>
        <p:blipFill>
          <a:blip r:embed="rId8" cstate="print"/>
          <a:srcRect/>
          <a:stretch>
            <a:fillRect/>
          </a:stretch>
        </p:blipFill>
        <p:spPr bwMode="auto">
          <a:xfrm>
            <a:off x="7452320" y="4869160"/>
            <a:ext cx="1020850" cy="807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18 CuadroTexto"/>
          <p:cNvSpPr txBox="1"/>
          <p:nvPr/>
        </p:nvSpPr>
        <p:spPr>
          <a:xfrm>
            <a:off x="4932040" y="6237312"/>
            <a:ext cx="2598917"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s-EC" sz="2000" b="1" dirty="0" smtClean="0"/>
              <a:t>TOTAL : </a:t>
            </a:r>
            <a:r>
              <a:rPr lang="es-EC" sz="2400" b="1" dirty="0" smtClean="0"/>
              <a:t>1560 WATTS</a:t>
            </a:r>
            <a:endParaRPr lang="es-ES" sz="2000" b="1" dirty="0"/>
          </a:p>
        </p:txBody>
      </p:sp>
      <p:grpSp>
        <p:nvGrpSpPr>
          <p:cNvPr id="18" name="4 Grupo"/>
          <p:cNvGrpSpPr/>
          <p:nvPr/>
        </p:nvGrpSpPr>
        <p:grpSpPr>
          <a:xfrm>
            <a:off x="251520" y="188640"/>
            <a:ext cx="8208912" cy="792088"/>
            <a:chOff x="0" y="21381"/>
            <a:chExt cx="8532440" cy="1031354"/>
          </a:xfrm>
        </p:grpSpPr>
        <p:sp>
          <p:nvSpPr>
            <p:cNvPr id="20" name="19 Rectángulo redondeado"/>
            <p:cNvSpPr/>
            <p:nvPr/>
          </p:nvSpPr>
          <p:spPr>
            <a:xfrm>
              <a:off x="0" y="21381"/>
              <a:ext cx="8532440" cy="1031354"/>
            </a:xfrm>
            <a:prstGeom prst="roundRect">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21" name="20 Rectángulo"/>
            <p:cNvSpPr/>
            <p:nvPr/>
          </p:nvSpPr>
          <p:spPr>
            <a:xfrm>
              <a:off x="50347" y="71728"/>
              <a:ext cx="8431746" cy="930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s-EC" sz="2400" b="1" dirty="0" smtClean="0"/>
                <a:t>REQUERIMIENTOS EN LOS EQUIPOS ELÉCTRICOS</a:t>
              </a:r>
              <a:endParaRPr lang="es-ES" sz="3600" b="1" kern="1200" dirty="0"/>
            </a:p>
          </p:txBody>
        </p:sp>
      </p:grpSp>
      <p:pic>
        <p:nvPicPr>
          <p:cNvPr id="23" name="22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668344" y="6209928"/>
            <a:ext cx="887549" cy="6480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fade">
                                      <p:cBhvr>
                                        <p:cTn id="7" dur="1000"/>
                                        <p:tgtEl>
                                          <p:spTgt spid="44038"/>
                                        </p:tgtEl>
                                      </p:cBhvr>
                                    </p:animEffec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Bottom)">
                                      <p:cBhvr>
                                        <p:cTn id="10" dur="500"/>
                                        <p:tgtEl>
                                          <p:spTgt spid="13"/>
                                        </p:tgtEl>
                                      </p:cBhvr>
                                    </p:animEffect>
                                  </p:childTnLst>
                                </p:cTn>
                              </p:par>
                              <p:par>
                                <p:cTn id="11" presetID="1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slide(fromBottom)">
                                      <p:cBhvr>
                                        <p:cTn id="13" dur="500"/>
                                        <p:tgtEl>
                                          <p:spTgt spid="14"/>
                                        </p:tgtEl>
                                      </p:cBhvr>
                                    </p:animEffect>
                                  </p:childTnLst>
                                </p:cTn>
                              </p:par>
                              <p:par>
                                <p:cTn id="14" presetID="1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slide(fromBottom)">
                                      <p:cBhvr>
                                        <p:cTn id="16" dur="500"/>
                                        <p:tgtEl>
                                          <p:spTgt spid="15"/>
                                        </p:tgtEl>
                                      </p:cBhvr>
                                    </p:animEffect>
                                  </p:childTnLst>
                                </p:cTn>
                              </p:par>
                              <p:par>
                                <p:cTn id="17" presetID="1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slide(fromBottom)">
                                      <p:cBhvr>
                                        <p:cTn id="19" dur="500"/>
                                        <p:tgtEl>
                                          <p:spTgt spid="16"/>
                                        </p:tgtEl>
                                      </p:cBhvr>
                                    </p:animEffect>
                                  </p:childTnLst>
                                </p:cTn>
                              </p:par>
                              <p:par>
                                <p:cTn id="20" presetID="1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slide(fromBottom)">
                                      <p:cBhvr>
                                        <p:cTn id="22" dur="500"/>
                                        <p:tgtEl>
                                          <p:spTgt spid="17"/>
                                        </p:tgtEl>
                                      </p:cBhvr>
                                    </p:animEffect>
                                  </p:childTnLst>
                                </p:cTn>
                              </p:par>
                              <p:par>
                                <p:cTn id="23" presetID="12" presetClass="entr" presetSubtype="4" fill="hold" nodeType="withEffect">
                                  <p:stCondLst>
                                    <p:cond delay="0"/>
                                  </p:stCondLst>
                                  <p:childTnLst>
                                    <p:set>
                                      <p:cBhvr>
                                        <p:cTn id="24" dur="1" fill="hold">
                                          <p:stCondLst>
                                            <p:cond delay="0"/>
                                          </p:stCondLst>
                                        </p:cTn>
                                        <p:tgtEl>
                                          <p:spTgt spid="44039"/>
                                        </p:tgtEl>
                                        <p:attrNameLst>
                                          <p:attrName>style.visibility</p:attrName>
                                        </p:attrNameLst>
                                      </p:cBhvr>
                                      <p:to>
                                        <p:strVal val="visible"/>
                                      </p:to>
                                    </p:set>
                                    <p:animEffect transition="in" filter="slide(fromBottom)">
                                      <p:cBhvr>
                                        <p:cTn id="25" dur="500"/>
                                        <p:tgtEl>
                                          <p:spTgt spid="4403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t>CAPÍTULO III</a:t>
            </a:r>
            <a:endParaRPr lang="es-ES" b="1" dirty="0"/>
          </a:p>
        </p:txBody>
      </p:sp>
      <p:pic>
        <p:nvPicPr>
          <p:cNvPr id="3074" name="Picture 2" descr="C:\Users\user\Desktop\PNTE\PB240742.JPG"/>
          <p:cNvPicPr>
            <a:picLocks noChangeAspect="1" noChangeArrowheads="1"/>
          </p:cNvPicPr>
          <p:nvPr/>
        </p:nvPicPr>
        <p:blipFill>
          <a:blip r:embed="rId2" cstate="print"/>
          <a:srcRect t="21650" b="8001"/>
          <a:stretch>
            <a:fillRect/>
          </a:stretch>
        </p:blipFill>
        <p:spPr bwMode="auto">
          <a:xfrm>
            <a:off x="467544" y="1484784"/>
            <a:ext cx="7812360" cy="4121939"/>
          </a:xfrm>
          <a:prstGeom prst="rect">
            <a:avLst/>
          </a:prstGeom>
          <a:ln>
            <a:noFill/>
          </a:ln>
          <a:effectLst>
            <a:reflection blurRad="6350" stA="50000" endA="300" endPos="55500" dist="50800" dir="5400000" sy="-100000" algn="bl" rotWithShape="0"/>
            <a:softEdge rad="112500"/>
          </a:effectLst>
        </p:spPr>
      </p:pic>
      <p:grpSp>
        <p:nvGrpSpPr>
          <p:cNvPr id="6" name="4 Grupo"/>
          <p:cNvGrpSpPr/>
          <p:nvPr/>
        </p:nvGrpSpPr>
        <p:grpSpPr>
          <a:xfrm>
            <a:off x="179512" y="332656"/>
            <a:ext cx="8208912" cy="792088"/>
            <a:chOff x="0" y="-634935"/>
            <a:chExt cx="8532440" cy="1031354"/>
          </a:xfrm>
          <a:gradFill>
            <a:gsLst>
              <a:gs pos="0">
                <a:schemeClr val="accent6">
                  <a:lumMod val="75000"/>
                  <a:alpha val="63000"/>
                </a:schemeClr>
              </a:gs>
              <a:gs pos="60000">
                <a:schemeClr val="accent6">
                  <a:lumMod val="75000"/>
                  <a:alpha val="65000"/>
                </a:schemeClr>
              </a:gs>
              <a:gs pos="100000">
                <a:schemeClr val="accent6">
                  <a:lumMod val="50000"/>
                  <a:alpha val="80000"/>
                </a:schemeClr>
              </a:gs>
            </a:gsLst>
            <a:lin ang="16200000" scaled="0"/>
          </a:gradFill>
        </p:grpSpPr>
        <p:sp>
          <p:nvSpPr>
            <p:cNvPr id="7" name="6 Rectángulo redondeado"/>
            <p:cNvSpPr/>
            <p:nvPr/>
          </p:nvSpPr>
          <p:spPr>
            <a:xfrm>
              <a:off x="0" y="-634935"/>
              <a:ext cx="8532440" cy="1031354"/>
            </a:xfrm>
            <a:prstGeom prst="roundRect">
              <a:avLst/>
            </a:prstGeom>
            <a:grpFill/>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8" name="7 Rectángulo"/>
            <p:cNvSpPr/>
            <p:nvPr/>
          </p:nvSpPr>
          <p:spPr>
            <a:xfrm>
              <a:off x="74846" y="-634935"/>
              <a:ext cx="8431746" cy="9306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s-EC" sz="3200" b="1" dirty="0" smtClean="0"/>
                <a:t>FACTIBILIDAD OPERACIONAL</a:t>
              </a:r>
              <a:endParaRPr lang="es-ES" sz="4300" b="1" kern="1200" dirty="0"/>
            </a:p>
          </p:txBody>
        </p:sp>
      </p:grpSp>
      <p:pic>
        <p:nvPicPr>
          <p:cNvPr id="10" name="9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668344" y="6209928"/>
            <a:ext cx="887549" cy="6480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11 Rectángulo"/>
          <p:cNvSpPr/>
          <p:nvPr/>
        </p:nvSpPr>
        <p:spPr>
          <a:xfrm>
            <a:off x="467544" y="3429000"/>
            <a:ext cx="2664296" cy="576064"/>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r>
              <a:rPr lang="es-EC" b="1" dirty="0" smtClean="0"/>
              <a:t>PUENTE DE  GOBIERNO</a:t>
            </a:r>
            <a:endParaRPr lang="es-ES" b="1" dirty="0"/>
          </a:p>
        </p:txBody>
      </p:sp>
      <p:sp>
        <p:nvSpPr>
          <p:cNvPr id="13" name="12 Rectángulo"/>
          <p:cNvSpPr/>
          <p:nvPr/>
        </p:nvSpPr>
        <p:spPr>
          <a:xfrm>
            <a:off x="5652120" y="5301208"/>
            <a:ext cx="2664296" cy="576064"/>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r>
              <a:rPr lang="es-EC" b="1" dirty="0" smtClean="0"/>
              <a:t>DERROTA</a:t>
            </a:r>
            <a:endParaRPr lang="es-ES" b="1" dirty="0"/>
          </a:p>
        </p:txBody>
      </p:sp>
    </p:spTree>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smtClean="0"/>
              <a:t>CAPITULO III</a:t>
            </a:r>
            <a:endParaRPr lang="es-ES" dirty="0"/>
          </a:p>
        </p:txBody>
      </p:sp>
      <p:sp>
        <p:nvSpPr>
          <p:cNvPr id="3" name="2 Marcador de texto"/>
          <p:cNvSpPr>
            <a:spLocks noGrp="1"/>
          </p:cNvSpPr>
          <p:nvPr>
            <p:ph type="body" sz="quarter" idx="13"/>
          </p:nvPr>
        </p:nvSpPr>
        <p:spPr/>
        <p:txBody>
          <a:bodyPr>
            <a:normAutofit fontScale="92500" lnSpcReduction="10000"/>
          </a:bodyPr>
          <a:lstStyle/>
          <a:p>
            <a:endParaRPr lang="es-ES"/>
          </a:p>
        </p:txBody>
      </p:sp>
      <p:sp>
        <p:nvSpPr>
          <p:cNvPr id="4" name="2 Marcador de texto"/>
          <p:cNvSpPr txBox="1">
            <a:spLocks/>
          </p:cNvSpPr>
          <p:nvPr/>
        </p:nvSpPr>
        <p:spPr>
          <a:xfrm>
            <a:off x="304800" y="381000"/>
            <a:ext cx="8077200" cy="383704"/>
          </a:xfrm>
          <a:prstGeom prst="rect">
            <a:avLst/>
          </a:prstGeom>
          <a:solidFill>
            <a:schemeClr val="accent6">
              <a:shade val="75000"/>
            </a:schemeClr>
          </a:solidFill>
        </p:spPr>
        <p:txBody>
          <a:bodyPr vert="horz">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s-EC" sz="2400" b="1" i="0" u="none" strike="noStrike" kern="0" cap="none" spc="0" normalizeH="0" baseline="0" noProof="0" dirty="0" smtClean="0">
                <a:ln>
                  <a:noFill/>
                </a:ln>
                <a:solidFill>
                  <a:schemeClr val="bg1"/>
                </a:solidFill>
                <a:effectLst/>
                <a:uLnTx/>
                <a:uFillTx/>
                <a:latin typeface="+mn-lt"/>
                <a:ea typeface="+mn-ea"/>
                <a:cs typeface="+mn-cs"/>
              </a:rPr>
              <a:t>FACTIVILIDAD OPERACIONAL</a:t>
            </a:r>
            <a:endParaRPr kumimoji="0" lang="es-ES" sz="2400" b="1" i="0" u="none" strike="noStrike" kern="0" cap="none" spc="0" normalizeH="0" baseline="0" noProof="0" dirty="0">
              <a:ln>
                <a:noFill/>
              </a:ln>
              <a:solidFill>
                <a:schemeClr val="bg1"/>
              </a:solidFill>
              <a:effectLst/>
              <a:uLnTx/>
              <a:uFillTx/>
              <a:latin typeface="+mn-lt"/>
              <a:ea typeface="+mn-ea"/>
              <a:cs typeface="+mn-cs"/>
            </a:endParaRPr>
          </a:p>
        </p:txBody>
      </p:sp>
      <p:grpSp>
        <p:nvGrpSpPr>
          <p:cNvPr id="10" name="4 Grupo"/>
          <p:cNvGrpSpPr/>
          <p:nvPr/>
        </p:nvGrpSpPr>
        <p:grpSpPr>
          <a:xfrm>
            <a:off x="179512" y="332656"/>
            <a:ext cx="8208912" cy="792088"/>
            <a:chOff x="0" y="-634935"/>
            <a:chExt cx="8532440" cy="1031354"/>
          </a:xfrm>
          <a:gradFill>
            <a:gsLst>
              <a:gs pos="0">
                <a:schemeClr val="accent6">
                  <a:lumMod val="75000"/>
                  <a:alpha val="63000"/>
                </a:schemeClr>
              </a:gs>
              <a:gs pos="60000">
                <a:schemeClr val="accent6">
                  <a:lumMod val="75000"/>
                  <a:alpha val="65000"/>
                </a:schemeClr>
              </a:gs>
              <a:gs pos="100000">
                <a:schemeClr val="accent6">
                  <a:lumMod val="50000"/>
                  <a:alpha val="80000"/>
                </a:schemeClr>
              </a:gs>
            </a:gsLst>
            <a:lin ang="16200000" scaled="0"/>
          </a:gradFill>
        </p:grpSpPr>
        <p:sp>
          <p:nvSpPr>
            <p:cNvPr id="11" name="10 Rectángulo redondeado"/>
            <p:cNvSpPr/>
            <p:nvPr/>
          </p:nvSpPr>
          <p:spPr>
            <a:xfrm>
              <a:off x="0" y="-634935"/>
              <a:ext cx="8532440" cy="1031354"/>
            </a:xfrm>
            <a:prstGeom prst="roundRect">
              <a:avLst/>
            </a:prstGeom>
            <a:grpFill/>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12" name="11 Rectángulo"/>
            <p:cNvSpPr/>
            <p:nvPr/>
          </p:nvSpPr>
          <p:spPr>
            <a:xfrm>
              <a:off x="74846" y="-634935"/>
              <a:ext cx="8431746" cy="9306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s-EC" sz="3200" b="1" dirty="0" smtClean="0"/>
                <a:t>FACTIBILIDAD OPERACIONAL</a:t>
              </a:r>
              <a:endParaRPr lang="es-ES" sz="4300" b="1" kern="1200" dirty="0"/>
            </a:p>
          </p:txBody>
        </p:sp>
      </p:grpSp>
      <p:pic>
        <p:nvPicPr>
          <p:cNvPr id="1026" name="Picture 2" descr="C:\Users\user\Desktop\PNTE\PB240743.JPG"/>
          <p:cNvPicPr>
            <a:picLocks noChangeAspect="1" noChangeArrowheads="1"/>
          </p:cNvPicPr>
          <p:nvPr/>
        </p:nvPicPr>
        <p:blipFill>
          <a:blip r:embed="rId2" cstate="print"/>
          <a:srcRect/>
          <a:stretch>
            <a:fillRect/>
          </a:stretch>
        </p:blipFill>
        <p:spPr bwMode="auto">
          <a:xfrm>
            <a:off x="755576" y="1052736"/>
            <a:ext cx="7488832" cy="56161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AutoShape 2"/>
          <p:cNvSpPr>
            <a:spLocks noChangeArrowheads="1"/>
          </p:cNvSpPr>
          <p:nvPr/>
        </p:nvSpPr>
        <p:spPr bwMode="auto">
          <a:xfrm rot="8478607">
            <a:off x="3441719" y="4736616"/>
            <a:ext cx="964418" cy="1330030"/>
          </a:xfrm>
          <a:prstGeom prst="cube">
            <a:avLst>
              <a:gd name="adj" fmla="val 62578"/>
            </a:avLst>
          </a:prstGeom>
          <a:gradFill rotWithShape="0">
            <a:gsLst>
              <a:gs pos="0">
                <a:srgbClr val="FFFFFF">
                  <a:alpha val="45000"/>
                </a:srgbClr>
              </a:gs>
              <a:gs pos="100000">
                <a:srgbClr val="999999">
                  <a:alpha val="13000"/>
                </a:srgbClr>
              </a:gs>
            </a:gsLst>
            <a:lin ang="5400000" scaled="1"/>
          </a:gradFill>
          <a:ln w="12700">
            <a:solidFill>
              <a:srgbClr val="666666"/>
            </a:solidFill>
            <a:miter lim="800000"/>
            <a:headEnd/>
            <a:tailEnd/>
          </a:ln>
          <a:effectLst>
            <a:outerShdw dist="28398" dir="3806097" algn="ctr" rotWithShape="0">
              <a:srgbClr val="7F7F7F">
                <a:alpha val="50000"/>
              </a:srgbClr>
            </a:outerShdw>
          </a:effectLst>
        </p:spPr>
        <p:txBody>
          <a:bodyPr vert="horz" wrap="square" lIns="91440" tIns="45720" rIns="91440" bIns="45720" numCol="1" anchor="t" anchorCtr="0" compatLnSpc="1">
            <a:prstTxWarp prst="textNoShape">
              <a:avLst/>
            </a:prstTxWarp>
          </a:bodyPr>
          <a:lstStyle/>
          <a:p>
            <a:endParaRPr lang="es-ES"/>
          </a:p>
        </p:txBody>
      </p:sp>
      <p:sp>
        <p:nvSpPr>
          <p:cNvPr id="14" name="13 Rectángulo redondeado"/>
          <p:cNvSpPr/>
          <p:nvPr/>
        </p:nvSpPr>
        <p:spPr>
          <a:xfrm>
            <a:off x="6876256" y="3573016"/>
            <a:ext cx="720080" cy="936104"/>
          </a:xfrm>
          <a:prstGeom prst="roundRect">
            <a:avLst/>
          </a:prstGeom>
          <a:solidFill>
            <a:schemeClr val="accent1">
              <a:alpha val="49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8" name="17 Forma"/>
          <p:cNvCxnSpPr>
            <a:stCxn id="6" idx="0"/>
          </p:cNvCxnSpPr>
          <p:nvPr/>
        </p:nvCxnSpPr>
        <p:spPr>
          <a:xfrm rot="5400000" flipH="1" flipV="1">
            <a:off x="4870091" y="3743128"/>
            <a:ext cx="1600211" cy="3132196"/>
          </a:xfrm>
          <a:prstGeom prst="bentConnector4">
            <a:avLst>
              <a:gd name="adj1" fmla="val -29954"/>
              <a:gd name="adj2" fmla="val 7130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30 Conector recto"/>
          <p:cNvCxnSpPr>
            <a:stCxn id="6" idx="2"/>
          </p:cNvCxnSpPr>
          <p:nvPr/>
        </p:nvCxnSpPr>
        <p:spPr>
          <a:xfrm flipV="1">
            <a:off x="4111683" y="1484784"/>
            <a:ext cx="28269" cy="33798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a:off x="1907704" y="1340768"/>
            <a:ext cx="5832648" cy="36004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027" name="Picture 3" descr="C:\Users\user\Desktop\PNTE\PB240748.JPG"/>
          <p:cNvPicPr>
            <a:picLocks noChangeAspect="1" noChangeArrowheads="1"/>
          </p:cNvPicPr>
          <p:nvPr/>
        </p:nvPicPr>
        <p:blipFill>
          <a:blip r:embed="rId3" cstate="print"/>
          <a:srcRect/>
          <a:stretch>
            <a:fillRect/>
          </a:stretch>
        </p:blipFill>
        <p:spPr bwMode="auto">
          <a:xfrm>
            <a:off x="827584" y="1169368"/>
            <a:ext cx="7584843" cy="5688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5" name="AutoShape 2"/>
          <p:cNvSpPr>
            <a:spLocks noChangeArrowheads="1"/>
          </p:cNvSpPr>
          <p:nvPr/>
        </p:nvSpPr>
        <p:spPr bwMode="auto">
          <a:xfrm rot="15992622">
            <a:off x="3891759" y="5326019"/>
            <a:ext cx="1300198" cy="1065957"/>
          </a:xfrm>
          <a:prstGeom prst="cube">
            <a:avLst>
              <a:gd name="adj" fmla="val 55615"/>
            </a:avLst>
          </a:prstGeom>
          <a:gradFill rotWithShape="0">
            <a:gsLst>
              <a:gs pos="0">
                <a:schemeClr val="tx1">
                  <a:alpha val="78000"/>
                </a:schemeClr>
              </a:gs>
              <a:gs pos="100000">
                <a:schemeClr val="tx1">
                  <a:lumMod val="95000"/>
                  <a:lumOff val="5000"/>
                  <a:alpha val="49000"/>
                </a:schemeClr>
              </a:gs>
            </a:gsLst>
            <a:lin ang="5400000" scaled="1"/>
          </a:gradFill>
          <a:ln w="12700">
            <a:solidFill>
              <a:srgbClr val="666666"/>
            </a:solidFill>
            <a:miter lim="800000"/>
            <a:headEnd/>
            <a:tailEnd/>
          </a:ln>
          <a:effectLst>
            <a:outerShdw dist="28398" dir="3806097" algn="ctr" rotWithShape="0">
              <a:srgbClr val="7F7F7F">
                <a:alpha val="50000"/>
              </a:srgbClr>
            </a:outerShdw>
          </a:effectLst>
        </p:spPr>
        <p:txBody>
          <a:bodyPr vert="horz" wrap="square" lIns="91440" tIns="45720" rIns="91440" bIns="45720" numCol="1" anchor="t" anchorCtr="0" compatLnSpc="1">
            <a:prstTxWarp prst="textNoShape">
              <a:avLst/>
            </a:prstTxWarp>
          </a:bodyPr>
          <a:lstStyle/>
          <a:p>
            <a:endParaRPr lang="es-ES"/>
          </a:p>
        </p:txBody>
      </p:sp>
      <p:cxnSp>
        <p:nvCxnSpPr>
          <p:cNvPr id="39" name="38 Conector recto"/>
          <p:cNvCxnSpPr>
            <a:stCxn id="35" idx="4"/>
          </p:cNvCxnSpPr>
          <p:nvPr/>
        </p:nvCxnSpPr>
        <p:spPr>
          <a:xfrm flipH="1" flipV="1">
            <a:off x="4788026" y="4869160"/>
            <a:ext cx="46256" cy="9148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43 Conector recto de flecha"/>
          <p:cNvCxnSpPr/>
          <p:nvPr/>
        </p:nvCxnSpPr>
        <p:spPr>
          <a:xfrm>
            <a:off x="4788024" y="4869160"/>
            <a:ext cx="720080" cy="2160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45 Conector recto"/>
          <p:cNvCxnSpPr>
            <a:stCxn id="35" idx="3"/>
          </p:cNvCxnSpPr>
          <p:nvPr/>
        </p:nvCxnSpPr>
        <p:spPr>
          <a:xfrm>
            <a:off x="5091737" y="6122743"/>
            <a:ext cx="2144559" cy="4746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47 Conector recto de flecha"/>
          <p:cNvCxnSpPr/>
          <p:nvPr/>
        </p:nvCxnSpPr>
        <p:spPr>
          <a:xfrm flipV="1">
            <a:off x="7236296" y="5805264"/>
            <a:ext cx="72008" cy="7920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8" name="Picture 4" descr="C:\Users\user\Desktop\PNTE\PB240746.JPG"/>
          <p:cNvPicPr>
            <a:picLocks noChangeAspect="1" noChangeArrowheads="1"/>
          </p:cNvPicPr>
          <p:nvPr/>
        </p:nvPicPr>
        <p:blipFill>
          <a:blip r:embed="rId4" cstate="print"/>
          <a:srcRect/>
          <a:stretch>
            <a:fillRect/>
          </a:stretch>
        </p:blipFill>
        <p:spPr bwMode="auto">
          <a:xfrm>
            <a:off x="611560" y="908720"/>
            <a:ext cx="7668344" cy="57512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AutoShape 2"/>
          <p:cNvSpPr>
            <a:spLocks noChangeArrowheads="1"/>
          </p:cNvSpPr>
          <p:nvPr/>
        </p:nvSpPr>
        <p:spPr bwMode="auto">
          <a:xfrm>
            <a:off x="4355976" y="5085184"/>
            <a:ext cx="685568" cy="1080855"/>
          </a:xfrm>
          <a:prstGeom prst="cube">
            <a:avLst>
              <a:gd name="adj" fmla="val 25225"/>
            </a:avLst>
          </a:prstGeom>
          <a:gradFill rotWithShape="0">
            <a:gsLst>
              <a:gs pos="0">
                <a:schemeClr val="tx1">
                  <a:alpha val="78000"/>
                </a:schemeClr>
              </a:gs>
              <a:gs pos="100000">
                <a:schemeClr val="tx1">
                  <a:lumMod val="95000"/>
                  <a:lumOff val="5000"/>
                  <a:alpha val="49000"/>
                </a:schemeClr>
              </a:gs>
            </a:gsLst>
            <a:lin ang="5400000" scaled="1"/>
          </a:gradFill>
          <a:ln w="12700">
            <a:solidFill>
              <a:srgbClr val="666666"/>
            </a:solidFill>
            <a:miter lim="800000"/>
            <a:headEnd/>
            <a:tailEnd/>
          </a:ln>
          <a:effectLst>
            <a:outerShdw dist="28398" dir="3806097" algn="ctr" rotWithShape="0">
              <a:srgbClr val="7F7F7F">
                <a:alpha val="50000"/>
              </a:srgbClr>
            </a:outerShdw>
          </a:effectLst>
        </p:spPr>
        <p:txBody>
          <a:bodyPr vert="horz" wrap="square" lIns="91440" tIns="45720" rIns="91440" bIns="45720" numCol="1" anchor="t" anchorCtr="0" compatLnSpc="1">
            <a:prstTxWarp prst="textNoShape">
              <a:avLst/>
            </a:prstTxWarp>
          </a:bodyPr>
          <a:lstStyle/>
          <a:p>
            <a:endParaRPr lang="es-ES"/>
          </a:p>
        </p:txBody>
      </p:sp>
      <p:cxnSp>
        <p:nvCxnSpPr>
          <p:cNvPr id="56" name="55 Conector recto"/>
          <p:cNvCxnSpPr>
            <a:stCxn id="54" idx="5"/>
          </p:cNvCxnSpPr>
          <p:nvPr/>
        </p:nvCxnSpPr>
        <p:spPr>
          <a:xfrm flipV="1">
            <a:off x="5041544" y="4941168"/>
            <a:ext cx="538568" cy="5979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57 Conector recto"/>
          <p:cNvCxnSpPr/>
          <p:nvPr/>
        </p:nvCxnSpPr>
        <p:spPr>
          <a:xfrm flipH="1" flipV="1">
            <a:off x="5004048" y="4797152"/>
            <a:ext cx="576064" cy="1440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flipV="1">
            <a:off x="5004048" y="4221088"/>
            <a:ext cx="720080" cy="576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61 Conector recto"/>
          <p:cNvCxnSpPr/>
          <p:nvPr/>
        </p:nvCxnSpPr>
        <p:spPr>
          <a:xfrm>
            <a:off x="5724128" y="4221088"/>
            <a:ext cx="648072" cy="1440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63 Conector recto de flecha"/>
          <p:cNvCxnSpPr/>
          <p:nvPr/>
        </p:nvCxnSpPr>
        <p:spPr>
          <a:xfrm flipV="1">
            <a:off x="6372200" y="2852936"/>
            <a:ext cx="288032" cy="15121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65 Conector recto"/>
          <p:cNvCxnSpPr>
            <a:stCxn id="54" idx="3"/>
          </p:cNvCxnSpPr>
          <p:nvPr/>
        </p:nvCxnSpPr>
        <p:spPr>
          <a:xfrm flipH="1">
            <a:off x="4211960" y="6166039"/>
            <a:ext cx="400333" cy="503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67 Conector recto"/>
          <p:cNvCxnSpPr/>
          <p:nvPr/>
        </p:nvCxnSpPr>
        <p:spPr>
          <a:xfrm flipH="1" flipV="1">
            <a:off x="2843808" y="6165304"/>
            <a:ext cx="1440160" cy="5040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69 Conector recto"/>
          <p:cNvCxnSpPr/>
          <p:nvPr/>
        </p:nvCxnSpPr>
        <p:spPr>
          <a:xfrm flipH="1" flipV="1">
            <a:off x="2627784" y="4005064"/>
            <a:ext cx="216024" cy="21602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71 Conector recto"/>
          <p:cNvCxnSpPr/>
          <p:nvPr/>
        </p:nvCxnSpPr>
        <p:spPr>
          <a:xfrm flipH="1">
            <a:off x="971600" y="4005064"/>
            <a:ext cx="1656184" cy="576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73 Conector recto de flecha"/>
          <p:cNvCxnSpPr/>
          <p:nvPr/>
        </p:nvCxnSpPr>
        <p:spPr>
          <a:xfrm>
            <a:off x="2123728" y="4221088"/>
            <a:ext cx="0" cy="5040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74 Conector recto de flecha"/>
          <p:cNvCxnSpPr/>
          <p:nvPr/>
        </p:nvCxnSpPr>
        <p:spPr>
          <a:xfrm>
            <a:off x="971600" y="4581128"/>
            <a:ext cx="0" cy="4320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8" name="77 Conector recto"/>
          <p:cNvCxnSpPr/>
          <p:nvPr/>
        </p:nvCxnSpPr>
        <p:spPr>
          <a:xfrm flipH="1" flipV="1">
            <a:off x="2411760" y="1124744"/>
            <a:ext cx="216024" cy="288032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0" name="79 Conector recto"/>
          <p:cNvCxnSpPr/>
          <p:nvPr/>
        </p:nvCxnSpPr>
        <p:spPr>
          <a:xfrm>
            <a:off x="2411760" y="1124744"/>
            <a:ext cx="1872208" cy="2160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2" name="81 Conector recto"/>
          <p:cNvCxnSpPr/>
          <p:nvPr/>
        </p:nvCxnSpPr>
        <p:spPr>
          <a:xfrm flipV="1">
            <a:off x="4283968" y="908720"/>
            <a:ext cx="1656184" cy="4320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4" name="83 Conector recto"/>
          <p:cNvCxnSpPr/>
          <p:nvPr/>
        </p:nvCxnSpPr>
        <p:spPr>
          <a:xfrm>
            <a:off x="6012160" y="908720"/>
            <a:ext cx="43204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6" name="85 Conector recto"/>
          <p:cNvCxnSpPr/>
          <p:nvPr/>
        </p:nvCxnSpPr>
        <p:spPr>
          <a:xfrm>
            <a:off x="6444208" y="908720"/>
            <a:ext cx="504056" cy="2160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8" name="87 Conector recto"/>
          <p:cNvCxnSpPr/>
          <p:nvPr/>
        </p:nvCxnSpPr>
        <p:spPr>
          <a:xfrm flipV="1">
            <a:off x="6948264" y="980728"/>
            <a:ext cx="720080" cy="14401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2" name="91 Elipse"/>
          <p:cNvSpPr/>
          <p:nvPr/>
        </p:nvSpPr>
        <p:spPr>
          <a:xfrm>
            <a:off x="3851920" y="4725144"/>
            <a:ext cx="1728192" cy="1656184"/>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AutoShape 2"/>
          <p:cNvSpPr>
            <a:spLocks noChangeArrowheads="1"/>
          </p:cNvSpPr>
          <p:nvPr/>
        </p:nvSpPr>
        <p:spPr bwMode="auto">
          <a:xfrm>
            <a:off x="1907704" y="4221088"/>
            <a:ext cx="1008112" cy="1368887"/>
          </a:xfrm>
          <a:prstGeom prst="cube">
            <a:avLst>
              <a:gd name="adj" fmla="val 25225"/>
            </a:avLst>
          </a:prstGeom>
          <a:gradFill flip="none" rotWithShape="1">
            <a:gsLst>
              <a:gs pos="0">
                <a:srgbClr val="92D050">
                  <a:shade val="30000"/>
                  <a:satMod val="115000"/>
                  <a:alpha val="41000"/>
                </a:srgbClr>
              </a:gs>
              <a:gs pos="50000">
                <a:srgbClr val="92D050">
                  <a:shade val="67500"/>
                  <a:satMod val="115000"/>
                  <a:alpha val="34000"/>
                </a:srgbClr>
              </a:gs>
              <a:gs pos="100000">
                <a:srgbClr val="92D050">
                  <a:shade val="100000"/>
                  <a:satMod val="115000"/>
                  <a:alpha val="14000"/>
                </a:srgbClr>
              </a:gs>
            </a:gsLst>
            <a:path path="circle">
              <a:fillToRect l="50000" t="50000" r="50000" b="50000"/>
            </a:path>
            <a:tileRect/>
          </a:gradFill>
          <a:ln w="12700">
            <a:solidFill>
              <a:srgbClr val="666666"/>
            </a:solidFill>
            <a:miter lim="800000"/>
            <a:headEnd/>
            <a:tailEnd/>
          </a:ln>
          <a:effectLst>
            <a:outerShdw dist="28398" dir="3806097" algn="ctr" rotWithShape="0">
              <a:srgbClr val="7F7F7F">
                <a:alpha val="50000"/>
              </a:srgbClr>
            </a:outerShdw>
          </a:effectLst>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27"/>
                                        </p:tgtEl>
                                        <p:attrNameLst>
                                          <p:attrName>style.visibility</p:attrName>
                                        </p:attrNameLst>
                                      </p:cBhvr>
                                      <p:to>
                                        <p:strVal val="visible"/>
                                      </p:to>
                                    </p:set>
                                    <p:animEffect transition="in" filter="fade">
                                      <p:cBhvr>
                                        <p:cTn id="36" dur="2000"/>
                                        <p:tgtEl>
                                          <p:spTgt spid="10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20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2000"/>
                                        <p:tgtEl>
                                          <p:spTgt spid="44"/>
                                        </p:tgtEl>
                                      </p:cBhvr>
                                    </p:animEffect>
                                  </p:childTnLst>
                                </p:cTn>
                              </p:par>
                              <p:par>
                                <p:cTn id="47" presetID="10" presetClass="entr" presetSubtype="0"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2000"/>
                                        <p:tgtEl>
                                          <p:spTgt spid="46"/>
                                        </p:tgtEl>
                                      </p:cBhvr>
                                    </p:animEffect>
                                  </p:childTnLst>
                                </p:cTn>
                              </p:par>
                              <p:par>
                                <p:cTn id="50" presetID="10" presetClass="entr" presetSubtype="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2000"/>
                                        <p:tgtEl>
                                          <p:spTgt spid="39"/>
                                        </p:tgtEl>
                                      </p:cBhvr>
                                    </p:animEffect>
                                  </p:childTnLst>
                                </p:cTn>
                              </p:par>
                              <p:par>
                                <p:cTn id="53" presetID="10" presetClass="entr" presetSubtype="0"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2000"/>
                                        <p:tgtEl>
                                          <p:spTgt spid="4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28"/>
                                        </p:tgtEl>
                                        <p:attrNameLst>
                                          <p:attrName>style.visibility</p:attrName>
                                        </p:attrNameLst>
                                      </p:cBhvr>
                                      <p:to>
                                        <p:strVal val="visible"/>
                                      </p:to>
                                    </p:set>
                                    <p:animEffect transition="in" filter="fade">
                                      <p:cBhvr>
                                        <p:cTn id="60" dur="2000"/>
                                        <p:tgtEl>
                                          <p:spTgt spid="102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2000"/>
                                        <p:tgtEl>
                                          <p:spTgt spid="54"/>
                                        </p:tgtEl>
                                      </p:cBhvr>
                                    </p:animEffect>
                                  </p:childTnLst>
                                </p:cTn>
                              </p:par>
                              <p:par>
                                <p:cTn id="66" presetID="10" presetClass="entr" presetSubtype="0" fill="hold" grpId="1"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2000"/>
                                        <p:tgtEl>
                                          <p:spTgt spid="5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92"/>
                                        </p:tgtEl>
                                        <p:attrNameLst>
                                          <p:attrName>style.visibility</p:attrName>
                                        </p:attrNameLst>
                                      </p:cBhvr>
                                      <p:to>
                                        <p:strVal val="visible"/>
                                      </p:to>
                                    </p:set>
                                    <p:animEffect transition="in" filter="fade">
                                      <p:cBhvr>
                                        <p:cTn id="71" dur="2000"/>
                                        <p:tgtEl>
                                          <p:spTgt spid="92"/>
                                        </p:tgtEl>
                                      </p:cBhvr>
                                    </p:animEffect>
                                  </p:childTnLst>
                                </p:cTn>
                              </p:par>
                              <p:par>
                                <p:cTn id="72" presetID="10" presetClass="entr" presetSubtype="0" fill="hold" nodeType="with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fade">
                                      <p:cBhvr>
                                        <p:cTn id="74" dur="2000"/>
                                        <p:tgtEl>
                                          <p:spTgt spid="80"/>
                                        </p:tgtEl>
                                      </p:cBhvr>
                                    </p:animEffect>
                                  </p:childTnLst>
                                </p:cTn>
                              </p:par>
                              <p:par>
                                <p:cTn id="75" presetID="10" presetClass="entr" presetSubtype="0" fill="hold" nodeType="with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fade">
                                      <p:cBhvr>
                                        <p:cTn id="77" dur="2000"/>
                                        <p:tgtEl>
                                          <p:spTgt spid="78"/>
                                        </p:tgtEl>
                                      </p:cBhvr>
                                    </p:animEffect>
                                  </p:childTnLst>
                                </p:cTn>
                              </p:par>
                              <p:par>
                                <p:cTn id="78" presetID="10" presetClass="entr" presetSubtype="0" fill="hold" nodeType="withEffect">
                                  <p:stCondLst>
                                    <p:cond delay="0"/>
                                  </p:stCondLst>
                                  <p:childTnLst>
                                    <p:set>
                                      <p:cBhvr>
                                        <p:cTn id="79" dur="1" fill="hold">
                                          <p:stCondLst>
                                            <p:cond delay="0"/>
                                          </p:stCondLst>
                                        </p:cTn>
                                        <p:tgtEl>
                                          <p:spTgt spid="82"/>
                                        </p:tgtEl>
                                        <p:attrNameLst>
                                          <p:attrName>style.visibility</p:attrName>
                                        </p:attrNameLst>
                                      </p:cBhvr>
                                      <p:to>
                                        <p:strVal val="visible"/>
                                      </p:to>
                                    </p:set>
                                    <p:animEffect transition="in" filter="fade">
                                      <p:cBhvr>
                                        <p:cTn id="80" dur="2000"/>
                                        <p:tgtEl>
                                          <p:spTgt spid="82"/>
                                        </p:tgtEl>
                                      </p:cBhvr>
                                    </p:animEffect>
                                  </p:childTnLst>
                                </p:cTn>
                              </p:par>
                              <p:par>
                                <p:cTn id="81" presetID="10" presetClass="entr" presetSubtype="0" fill="hold" nodeType="with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fade">
                                      <p:cBhvr>
                                        <p:cTn id="83" dur="2000"/>
                                        <p:tgtEl>
                                          <p:spTgt spid="84"/>
                                        </p:tgtEl>
                                      </p:cBhvr>
                                    </p:animEffect>
                                  </p:childTnLst>
                                </p:cTn>
                              </p:par>
                              <p:par>
                                <p:cTn id="84" presetID="10" presetClass="entr" presetSubtype="0" fill="hold" nodeType="with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fade">
                                      <p:cBhvr>
                                        <p:cTn id="86" dur="2000"/>
                                        <p:tgtEl>
                                          <p:spTgt spid="86"/>
                                        </p:tgtEl>
                                      </p:cBhvr>
                                    </p:animEffect>
                                  </p:childTnLst>
                                </p:cTn>
                              </p:par>
                              <p:par>
                                <p:cTn id="87" presetID="10" presetClass="entr" presetSubtype="0" fill="hold" nodeType="withEffect">
                                  <p:stCondLst>
                                    <p:cond delay="0"/>
                                  </p:stCondLst>
                                  <p:childTnLst>
                                    <p:set>
                                      <p:cBhvr>
                                        <p:cTn id="88" dur="1" fill="hold">
                                          <p:stCondLst>
                                            <p:cond delay="0"/>
                                          </p:stCondLst>
                                        </p:cTn>
                                        <p:tgtEl>
                                          <p:spTgt spid="88"/>
                                        </p:tgtEl>
                                        <p:attrNameLst>
                                          <p:attrName>style.visibility</p:attrName>
                                        </p:attrNameLst>
                                      </p:cBhvr>
                                      <p:to>
                                        <p:strVal val="visible"/>
                                      </p:to>
                                    </p:set>
                                    <p:animEffect transition="in" filter="fade">
                                      <p:cBhvr>
                                        <p:cTn id="89" dur="2000"/>
                                        <p:tgtEl>
                                          <p:spTgt spid="88"/>
                                        </p:tgtEl>
                                      </p:cBhvr>
                                    </p:animEffect>
                                  </p:childTnLst>
                                </p:cTn>
                              </p:par>
                              <p:par>
                                <p:cTn id="90" presetID="10" presetClass="entr" presetSubtype="0"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Effect transition="in" filter="fade">
                                      <p:cBhvr>
                                        <p:cTn id="92" dur="2000"/>
                                        <p:tgtEl>
                                          <p:spTgt spid="72"/>
                                        </p:tgtEl>
                                      </p:cBhvr>
                                    </p:animEffect>
                                  </p:childTnLst>
                                </p:cTn>
                              </p:par>
                              <p:par>
                                <p:cTn id="93" presetID="10" presetClass="entr" presetSubtype="0" fill="hold" nodeType="withEffect">
                                  <p:stCondLst>
                                    <p:cond delay="0"/>
                                  </p:stCondLst>
                                  <p:childTnLst>
                                    <p:set>
                                      <p:cBhvr>
                                        <p:cTn id="94" dur="1" fill="hold">
                                          <p:stCondLst>
                                            <p:cond delay="0"/>
                                          </p:stCondLst>
                                        </p:cTn>
                                        <p:tgtEl>
                                          <p:spTgt spid="75"/>
                                        </p:tgtEl>
                                        <p:attrNameLst>
                                          <p:attrName>style.visibility</p:attrName>
                                        </p:attrNameLst>
                                      </p:cBhvr>
                                      <p:to>
                                        <p:strVal val="visible"/>
                                      </p:to>
                                    </p:set>
                                    <p:animEffect transition="in" filter="fade">
                                      <p:cBhvr>
                                        <p:cTn id="95" dur="2000"/>
                                        <p:tgtEl>
                                          <p:spTgt spid="75"/>
                                        </p:tgtEl>
                                      </p:cBhvr>
                                    </p:animEffect>
                                  </p:childTnLst>
                                </p:cTn>
                              </p:par>
                              <p:par>
                                <p:cTn id="96" presetID="10" presetClass="entr" presetSubtype="0" fill="hold" nodeType="withEffect">
                                  <p:stCondLst>
                                    <p:cond delay="0"/>
                                  </p:stCondLst>
                                  <p:childTnLst>
                                    <p:set>
                                      <p:cBhvr>
                                        <p:cTn id="97" dur="1" fill="hold">
                                          <p:stCondLst>
                                            <p:cond delay="0"/>
                                          </p:stCondLst>
                                        </p:cTn>
                                        <p:tgtEl>
                                          <p:spTgt spid="74"/>
                                        </p:tgtEl>
                                        <p:attrNameLst>
                                          <p:attrName>style.visibility</p:attrName>
                                        </p:attrNameLst>
                                      </p:cBhvr>
                                      <p:to>
                                        <p:strVal val="visible"/>
                                      </p:to>
                                    </p:set>
                                    <p:animEffect transition="in" filter="fade">
                                      <p:cBhvr>
                                        <p:cTn id="98" dur="2000"/>
                                        <p:tgtEl>
                                          <p:spTgt spid="74"/>
                                        </p:tgtEl>
                                      </p:cBhvr>
                                    </p:animEffect>
                                  </p:childTnLst>
                                </p:cTn>
                              </p:par>
                              <p:par>
                                <p:cTn id="99" presetID="10" presetClass="entr" presetSubtype="0" fill="hold" nodeType="withEffect">
                                  <p:stCondLst>
                                    <p:cond delay="0"/>
                                  </p:stCondLst>
                                  <p:childTnLst>
                                    <p:set>
                                      <p:cBhvr>
                                        <p:cTn id="100" dur="1" fill="hold">
                                          <p:stCondLst>
                                            <p:cond delay="0"/>
                                          </p:stCondLst>
                                        </p:cTn>
                                        <p:tgtEl>
                                          <p:spTgt spid="70"/>
                                        </p:tgtEl>
                                        <p:attrNameLst>
                                          <p:attrName>style.visibility</p:attrName>
                                        </p:attrNameLst>
                                      </p:cBhvr>
                                      <p:to>
                                        <p:strVal val="visible"/>
                                      </p:to>
                                    </p:set>
                                    <p:animEffect transition="in" filter="fade">
                                      <p:cBhvr>
                                        <p:cTn id="101" dur="2000"/>
                                        <p:tgtEl>
                                          <p:spTgt spid="70"/>
                                        </p:tgtEl>
                                      </p:cBhvr>
                                    </p:animEffect>
                                  </p:childTnLst>
                                </p:cTn>
                              </p:par>
                              <p:par>
                                <p:cTn id="102" presetID="10" presetClass="entr" presetSubtype="0" fill="hold" nodeType="withEffect">
                                  <p:stCondLst>
                                    <p:cond delay="0"/>
                                  </p:stCondLst>
                                  <p:childTnLst>
                                    <p:set>
                                      <p:cBhvr>
                                        <p:cTn id="103" dur="1" fill="hold">
                                          <p:stCondLst>
                                            <p:cond delay="0"/>
                                          </p:stCondLst>
                                        </p:cTn>
                                        <p:tgtEl>
                                          <p:spTgt spid="68"/>
                                        </p:tgtEl>
                                        <p:attrNameLst>
                                          <p:attrName>style.visibility</p:attrName>
                                        </p:attrNameLst>
                                      </p:cBhvr>
                                      <p:to>
                                        <p:strVal val="visible"/>
                                      </p:to>
                                    </p:set>
                                    <p:animEffect transition="in" filter="fade">
                                      <p:cBhvr>
                                        <p:cTn id="104" dur="2000"/>
                                        <p:tgtEl>
                                          <p:spTgt spid="68"/>
                                        </p:tgtEl>
                                      </p:cBhvr>
                                    </p:animEffect>
                                  </p:childTnLst>
                                </p:cTn>
                              </p:par>
                              <p:par>
                                <p:cTn id="105" presetID="10" presetClass="entr" presetSubtype="0" fill="hold" nodeType="withEffect">
                                  <p:stCondLst>
                                    <p:cond delay="0"/>
                                  </p:stCondLst>
                                  <p:childTnLst>
                                    <p:set>
                                      <p:cBhvr>
                                        <p:cTn id="106" dur="1" fill="hold">
                                          <p:stCondLst>
                                            <p:cond delay="0"/>
                                          </p:stCondLst>
                                        </p:cTn>
                                        <p:tgtEl>
                                          <p:spTgt spid="66"/>
                                        </p:tgtEl>
                                        <p:attrNameLst>
                                          <p:attrName>style.visibility</p:attrName>
                                        </p:attrNameLst>
                                      </p:cBhvr>
                                      <p:to>
                                        <p:strVal val="visible"/>
                                      </p:to>
                                    </p:set>
                                    <p:animEffect transition="in" filter="fade">
                                      <p:cBhvr>
                                        <p:cTn id="107" dur="2000"/>
                                        <p:tgtEl>
                                          <p:spTgt spid="66"/>
                                        </p:tgtEl>
                                      </p:cBhvr>
                                    </p:animEffect>
                                  </p:childTnLst>
                                </p:cTn>
                              </p:par>
                              <p:par>
                                <p:cTn id="108" presetID="10" presetClass="entr" presetSubtype="0" fill="hold" nodeType="with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fade">
                                      <p:cBhvr>
                                        <p:cTn id="110" dur="2000"/>
                                        <p:tgtEl>
                                          <p:spTgt spid="56"/>
                                        </p:tgtEl>
                                      </p:cBhvr>
                                    </p:animEffect>
                                  </p:childTnLst>
                                </p:cTn>
                              </p:par>
                              <p:par>
                                <p:cTn id="111" presetID="10" presetClass="entr" presetSubtype="0" fill="hold" nodeType="withEffect">
                                  <p:stCondLst>
                                    <p:cond delay="0"/>
                                  </p:stCondLst>
                                  <p:childTnLst>
                                    <p:set>
                                      <p:cBhvr>
                                        <p:cTn id="112" dur="1" fill="hold">
                                          <p:stCondLst>
                                            <p:cond delay="0"/>
                                          </p:stCondLst>
                                        </p:cTn>
                                        <p:tgtEl>
                                          <p:spTgt spid="58"/>
                                        </p:tgtEl>
                                        <p:attrNameLst>
                                          <p:attrName>style.visibility</p:attrName>
                                        </p:attrNameLst>
                                      </p:cBhvr>
                                      <p:to>
                                        <p:strVal val="visible"/>
                                      </p:to>
                                    </p:set>
                                    <p:animEffect transition="in" filter="fade">
                                      <p:cBhvr>
                                        <p:cTn id="113" dur="2000"/>
                                        <p:tgtEl>
                                          <p:spTgt spid="58"/>
                                        </p:tgtEl>
                                      </p:cBhvr>
                                    </p:animEffect>
                                  </p:childTnLst>
                                </p:cTn>
                              </p:par>
                              <p:par>
                                <p:cTn id="114" presetID="10" presetClass="entr" presetSubtype="0" fill="hold" nodeType="withEffect">
                                  <p:stCondLst>
                                    <p:cond delay="0"/>
                                  </p:stCondLst>
                                  <p:childTnLst>
                                    <p:set>
                                      <p:cBhvr>
                                        <p:cTn id="115" dur="1" fill="hold">
                                          <p:stCondLst>
                                            <p:cond delay="0"/>
                                          </p:stCondLst>
                                        </p:cTn>
                                        <p:tgtEl>
                                          <p:spTgt spid="60"/>
                                        </p:tgtEl>
                                        <p:attrNameLst>
                                          <p:attrName>style.visibility</p:attrName>
                                        </p:attrNameLst>
                                      </p:cBhvr>
                                      <p:to>
                                        <p:strVal val="visible"/>
                                      </p:to>
                                    </p:set>
                                    <p:animEffect transition="in" filter="fade">
                                      <p:cBhvr>
                                        <p:cTn id="116" dur="2000"/>
                                        <p:tgtEl>
                                          <p:spTgt spid="60"/>
                                        </p:tgtEl>
                                      </p:cBhvr>
                                    </p:animEffect>
                                  </p:childTnLst>
                                </p:cTn>
                              </p:par>
                              <p:par>
                                <p:cTn id="117" presetID="10" presetClass="entr" presetSubtype="0" fill="hold" nodeType="withEffect">
                                  <p:stCondLst>
                                    <p:cond delay="0"/>
                                  </p:stCondLst>
                                  <p:childTnLst>
                                    <p:set>
                                      <p:cBhvr>
                                        <p:cTn id="118" dur="1" fill="hold">
                                          <p:stCondLst>
                                            <p:cond delay="0"/>
                                          </p:stCondLst>
                                        </p:cTn>
                                        <p:tgtEl>
                                          <p:spTgt spid="62"/>
                                        </p:tgtEl>
                                        <p:attrNameLst>
                                          <p:attrName>style.visibility</p:attrName>
                                        </p:attrNameLst>
                                      </p:cBhvr>
                                      <p:to>
                                        <p:strVal val="visible"/>
                                      </p:to>
                                    </p:set>
                                    <p:animEffect transition="in" filter="fade">
                                      <p:cBhvr>
                                        <p:cTn id="119" dur="2000"/>
                                        <p:tgtEl>
                                          <p:spTgt spid="62"/>
                                        </p:tgtEl>
                                      </p:cBhvr>
                                    </p:animEffect>
                                  </p:childTnLst>
                                </p:cTn>
                              </p:par>
                              <p:par>
                                <p:cTn id="120" presetID="10" presetClass="entr" presetSubtype="0" fill="hold" nodeType="withEffect">
                                  <p:stCondLst>
                                    <p:cond delay="0"/>
                                  </p:stCondLst>
                                  <p:childTnLst>
                                    <p:set>
                                      <p:cBhvr>
                                        <p:cTn id="121" dur="1" fill="hold">
                                          <p:stCondLst>
                                            <p:cond delay="0"/>
                                          </p:stCondLst>
                                        </p:cTn>
                                        <p:tgtEl>
                                          <p:spTgt spid="64"/>
                                        </p:tgtEl>
                                        <p:attrNameLst>
                                          <p:attrName>style.visibility</p:attrName>
                                        </p:attrNameLst>
                                      </p:cBhvr>
                                      <p:to>
                                        <p:strVal val="visible"/>
                                      </p:to>
                                    </p:set>
                                    <p:animEffect transition="in" filter="fade">
                                      <p:cBhvr>
                                        <p:cTn id="122" dur="2000"/>
                                        <p:tgtEl>
                                          <p:spTgt spid="64"/>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97"/>
                                        </p:tgtEl>
                                        <p:attrNameLst>
                                          <p:attrName>style.visibility</p:attrName>
                                        </p:attrNameLst>
                                      </p:cBhvr>
                                      <p:to>
                                        <p:strVal val="visible"/>
                                      </p:to>
                                    </p:set>
                                    <p:animEffect transition="in" filter="fade">
                                      <p:cBhvr>
                                        <p:cTn id="127" dur="2000"/>
                                        <p:tgtEl>
                                          <p:spTgt spid="97"/>
                                        </p:tgtEl>
                                      </p:cBhvr>
                                    </p:animEffect>
                                  </p:childTnLst>
                                </p:cTn>
                              </p:par>
                              <p:par>
                                <p:cTn id="128" presetID="10" presetClass="entr" presetSubtype="0" fill="hold" grpId="1" nodeType="withEffect">
                                  <p:stCondLst>
                                    <p:cond delay="0"/>
                                  </p:stCondLst>
                                  <p:childTnLst>
                                    <p:set>
                                      <p:cBhvr>
                                        <p:cTn id="129" dur="1" fill="hold">
                                          <p:stCondLst>
                                            <p:cond delay="0"/>
                                          </p:stCondLst>
                                        </p:cTn>
                                        <p:tgtEl>
                                          <p:spTgt spid="97"/>
                                        </p:tgtEl>
                                        <p:attrNameLst>
                                          <p:attrName>style.visibility</p:attrName>
                                        </p:attrNameLst>
                                      </p:cBhvr>
                                      <p:to>
                                        <p:strVal val="visible"/>
                                      </p:to>
                                    </p:set>
                                    <p:animEffect transition="in" filter="fade">
                                      <p:cBhvr>
                                        <p:cTn id="130"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35" grpId="0" animBg="1"/>
      <p:bldP spid="54" grpId="0" animBg="1"/>
      <p:bldP spid="54" grpId="1" animBg="1"/>
      <p:bldP spid="92" grpId="0" animBg="1"/>
      <p:bldP spid="97" grpId="0" animBg="1"/>
      <p:bldP spid="9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rot="5400000">
            <a:off x="5257800" y="3685456"/>
            <a:ext cx="7239000" cy="533400"/>
          </a:xfrm>
        </p:spPr>
        <p:txBody>
          <a:bodyPr>
            <a:normAutofit/>
          </a:bodyPr>
          <a:lstStyle/>
          <a:p>
            <a:r>
              <a:rPr lang="es-EC" b="1" dirty="0" smtClean="0"/>
              <a:t>CAPITULO III </a:t>
            </a:r>
            <a:endParaRPr lang="es-ES" b="1" dirty="0"/>
          </a:p>
        </p:txBody>
      </p:sp>
      <p:sp>
        <p:nvSpPr>
          <p:cNvPr id="17" name="16 Subtítulo"/>
          <p:cNvSpPr>
            <a:spLocks noGrp="1"/>
          </p:cNvSpPr>
          <p:nvPr>
            <p:ph type="subTitle" idx="1"/>
          </p:nvPr>
        </p:nvSpPr>
        <p:spPr/>
        <p:txBody>
          <a:bodyPr>
            <a:normAutofit fontScale="92500" lnSpcReduction="10000"/>
          </a:bodyPr>
          <a:lstStyle/>
          <a:p>
            <a:endParaRPr lang="es-ES"/>
          </a:p>
        </p:txBody>
      </p:sp>
      <p:pic>
        <p:nvPicPr>
          <p:cNvPr id="4" name="Picture 3" descr="C:\Users\user\Desktop\UPS.jpg"/>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a:off x="6084168" y="1844824"/>
            <a:ext cx="2232248" cy="2232248"/>
          </a:xfrm>
          <a:prstGeom prst="rect">
            <a:avLst/>
          </a:prstGeom>
          <a:noFill/>
          <a:ln>
            <a:noFill/>
          </a:ln>
        </p:spPr>
      </p:pic>
      <p:graphicFrame>
        <p:nvGraphicFramePr>
          <p:cNvPr id="5" name="4 Gráfico"/>
          <p:cNvGraphicFramePr/>
          <p:nvPr/>
        </p:nvGraphicFramePr>
        <p:xfrm>
          <a:off x="611560" y="1052736"/>
          <a:ext cx="4824536"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7" name="6 Rectángulo"/>
          <p:cNvSpPr/>
          <p:nvPr/>
        </p:nvSpPr>
        <p:spPr>
          <a:xfrm>
            <a:off x="467544" y="5229200"/>
            <a:ext cx="4572000" cy="646331"/>
          </a:xfrm>
          <a:prstGeom prst="rect">
            <a:avLst/>
          </a:prstGeom>
        </p:spPr>
        <p:txBody>
          <a:bodyPr>
            <a:spAutoFit/>
          </a:bodyPr>
          <a:lstStyle/>
          <a:p>
            <a:r>
              <a:rPr lang="es-ES" b="1" dirty="0" smtClean="0"/>
              <a:t>P entregada </a:t>
            </a:r>
            <a:r>
              <a:rPr lang="es-ES" dirty="0" smtClean="0"/>
              <a:t>= (110V)(30Ah)</a:t>
            </a:r>
          </a:p>
          <a:p>
            <a:r>
              <a:rPr lang="es-ES" b="1" dirty="0" smtClean="0"/>
              <a:t>P entregada </a:t>
            </a:r>
            <a:r>
              <a:rPr lang="es-ES" dirty="0" smtClean="0"/>
              <a:t>=  3300 </a:t>
            </a:r>
            <a:r>
              <a:rPr lang="es-ES" dirty="0" err="1" smtClean="0"/>
              <a:t>Wh</a:t>
            </a:r>
            <a:r>
              <a:rPr lang="es-ES" dirty="0" smtClean="0"/>
              <a:t> = 3,3KWh</a:t>
            </a:r>
            <a:endParaRPr lang="es-ES" dirty="0"/>
          </a:p>
        </p:txBody>
      </p:sp>
      <p:pic>
        <p:nvPicPr>
          <p:cNvPr id="45058"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11560" y="5877272"/>
            <a:ext cx="3397878" cy="720080"/>
          </a:xfrm>
          <a:prstGeom prst="rect">
            <a:avLst/>
          </a:prstGeom>
          <a:noFill/>
        </p:spPr>
      </p:pic>
      <p:pic>
        <p:nvPicPr>
          <p:cNvPr id="45057"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427984" y="5877272"/>
            <a:ext cx="571500" cy="762000"/>
          </a:xfrm>
          <a:prstGeom prst="rect">
            <a:avLst/>
          </a:prstGeom>
          <a:noFill/>
        </p:spPr>
      </p:pic>
      <p:sp>
        <p:nvSpPr>
          <p:cNvPr id="4505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000000"/>
                </a:solidFill>
                <a:effectLst/>
                <a:latin typeface="Arial" pitchFamily="34" charset="0"/>
                <a:ea typeface="Calibri" pitchFamily="34" charset="0"/>
                <a:cs typeface="Times New Roman" pitchFamily="18" charset="0"/>
              </a:rPr>
              <a:t> </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45061" name="Rectangle 5"/>
          <p:cNvSpPr>
            <a:spLocks noChangeArrowheads="1"/>
          </p:cNvSpPr>
          <p:nvPr/>
        </p:nvSpPr>
        <p:spPr bwMode="auto">
          <a:xfrm>
            <a:off x="4788024" y="6021288"/>
            <a:ext cx="999313"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52413" algn="ctr"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1.32h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3" name="4 Grupo"/>
          <p:cNvGrpSpPr/>
          <p:nvPr/>
        </p:nvGrpSpPr>
        <p:grpSpPr>
          <a:xfrm>
            <a:off x="251520" y="188640"/>
            <a:ext cx="8208912" cy="792088"/>
            <a:chOff x="0" y="21381"/>
            <a:chExt cx="8532440" cy="1031354"/>
          </a:xfrm>
        </p:grpSpPr>
        <p:sp>
          <p:nvSpPr>
            <p:cNvPr id="14" name="13 Rectángulo redondeado"/>
            <p:cNvSpPr/>
            <p:nvPr/>
          </p:nvSpPr>
          <p:spPr>
            <a:xfrm>
              <a:off x="0" y="21381"/>
              <a:ext cx="8532440" cy="1031354"/>
            </a:xfrm>
            <a:prstGeom prst="roundRect">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15" name="14 Rectángulo"/>
            <p:cNvSpPr/>
            <p:nvPr/>
          </p:nvSpPr>
          <p:spPr>
            <a:xfrm>
              <a:off x="50347" y="71728"/>
              <a:ext cx="8431746" cy="930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s-EC" sz="3200" b="1" dirty="0" smtClean="0"/>
                <a:t>FACTIBILIDAD TÉCNICA</a:t>
              </a:r>
              <a:endParaRPr lang="es-ES" sz="4300" b="1" kern="1200" dirty="0"/>
            </a:p>
          </p:txBody>
        </p:sp>
      </p:grpSp>
      <p:sp>
        <p:nvSpPr>
          <p:cNvPr id="18" name="17 Rectángulo"/>
          <p:cNvSpPr/>
          <p:nvPr/>
        </p:nvSpPr>
        <p:spPr>
          <a:xfrm>
            <a:off x="7380312" y="5733256"/>
            <a:ext cx="1584176" cy="1124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5940152" y="4797152"/>
            <a:ext cx="3203848" cy="1877437"/>
          </a:xfrm>
          <a:prstGeom prst="rect">
            <a:avLst/>
          </a:prstGeom>
        </p:spPr>
        <p:txBody>
          <a:bodyPr wrap="square">
            <a:spAutoFit/>
          </a:bodyPr>
          <a:lstStyle/>
          <a:p>
            <a:pPr algn="just"/>
            <a:r>
              <a:rPr lang="es-ES" sz="1600" b="1" dirty="0" smtClean="0"/>
              <a:t>UPS marca TERRAX modelo C3KS LED pose las siguientes características:</a:t>
            </a:r>
          </a:p>
          <a:p>
            <a:pPr lvl="0" algn="just"/>
            <a:endParaRPr lang="es-ES" b="1" dirty="0" smtClean="0"/>
          </a:p>
          <a:p>
            <a:pPr lvl="0" algn="just"/>
            <a:r>
              <a:rPr lang="es-ES" sz="1600" b="1" dirty="0" smtClean="0"/>
              <a:t>Amperaje /Hora :	30Ah</a:t>
            </a:r>
          </a:p>
          <a:p>
            <a:pPr lvl="0" algn="just"/>
            <a:r>
              <a:rPr lang="es-ES" sz="1600" b="1" dirty="0" smtClean="0"/>
              <a:t>Capacidad clasificada: 2000watts</a:t>
            </a:r>
          </a:p>
          <a:p>
            <a:pPr lvl="0" algn="just"/>
            <a:r>
              <a:rPr lang="es-ES" sz="1600" b="1" dirty="0" smtClean="0"/>
              <a:t>Voltaje de entrada:	 110 – 300 v</a:t>
            </a:r>
            <a:endParaRPr lang="es-ES" sz="1600" b="1"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user\Desktop\DSC09924.JPG"/>
          <p:cNvPicPr>
            <a:picLocks noChangeAspect="1" noChangeArrowheads="1"/>
          </p:cNvPicPr>
          <p:nvPr/>
        </p:nvPicPr>
        <p:blipFill>
          <a:blip r:embed="rId2" cstate="print">
            <a:lum bright="20000"/>
          </a:blip>
          <a:srcRect/>
          <a:stretch>
            <a:fillRect/>
          </a:stretch>
        </p:blipFill>
        <p:spPr bwMode="auto">
          <a:xfrm>
            <a:off x="179512" y="260648"/>
            <a:ext cx="8388424" cy="6291318"/>
          </a:xfrm>
          <a:prstGeom prst="rect">
            <a:avLst/>
          </a:prstGeom>
          <a:ln>
            <a:noFill/>
          </a:ln>
          <a:effectLst>
            <a:softEdge rad="112500"/>
          </a:effectLst>
        </p:spPr>
      </p:pic>
      <p:sp>
        <p:nvSpPr>
          <p:cNvPr id="4" name="3 Título"/>
          <p:cNvSpPr>
            <a:spLocks noGrp="1"/>
          </p:cNvSpPr>
          <p:nvPr>
            <p:ph type="title"/>
          </p:nvPr>
        </p:nvSpPr>
        <p:spPr/>
        <p:txBody>
          <a:bodyPr>
            <a:normAutofit fontScale="90000"/>
          </a:bodyPr>
          <a:lstStyle/>
          <a:p>
            <a:endParaRPr lang="es-ES" dirty="0"/>
          </a:p>
        </p:txBody>
      </p:sp>
      <p:grpSp>
        <p:nvGrpSpPr>
          <p:cNvPr id="5" name="4 Grupo"/>
          <p:cNvGrpSpPr/>
          <p:nvPr/>
        </p:nvGrpSpPr>
        <p:grpSpPr>
          <a:xfrm>
            <a:off x="179512" y="260648"/>
            <a:ext cx="8280920" cy="648072"/>
            <a:chOff x="0" y="21381"/>
            <a:chExt cx="8532440" cy="1031354"/>
          </a:xfrm>
        </p:grpSpPr>
        <p:sp>
          <p:nvSpPr>
            <p:cNvPr id="6" name="5 Rectángulo redondeado"/>
            <p:cNvSpPr/>
            <p:nvPr/>
          </p:nvSpPr>
          <p:spPr>
            <a:xfrm>
              <a:off x="0" y="21381"/>
              <a:ext cx="8532440" cy="1031354"/>
            </a:xfrm>
            <a:prstGeom prst="roundRect">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a:lstStyle/>
            <a:p>
              <a:endParaRPr lang="es-ES" dirty="0"/>
            </a:p>
          </p:txBody>
        </p:sp>
        <p:sp>
          <p:nvSpPr>
            <p:cNvPr id="7" name="6 Rectángulo"/>
            <p:cNvSpPr/>
            <p:nvPr/>
          </p:nvSpPr>
          <p:spPr>
            <a:xfrm>
              <a:off x="50347" y="71730"/>
              <a:ext cx="8431746" cy="774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endParaRPr lang="es-ES" sz="4300" b="1" kern="1200" dirty="0"/>
            </a:p>
          </p:txBody>
        </p:sp>
      </p:grpSp>
      <p:sp>
        <p:nvSpPr>
          <p:cNvPr id="8" name="7 Rectángulo"/>
          <p:cNvSpPr/>
          <p:nvPr/>
        </p:nvSpPr>
        <p:spPr>
          <a:xfrm>
            <a:off x="299958" y="227307"/>
            <a:ext cx="8112036" cy="714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s-EC" sz="3200" b="1" dirty="0" smtClean="0"/>
              <a:t>CONCLUSIONES</a:t>
            </a:r>
            <a:endParaRPr lang="es-ES" sz="4300" b="1" kern="1200" dirty="0"/>
          </a:p>
        </p:txBody>
      </p:sp>
      <p:graphicFrame>
        <p:nvGraphicFramePr>
          <p:cNvPr id="9" name="8 Diagrama"/>
          <p:cNvGraphicFramePr/>
          <p:nvPr/>
        </p:nvGraphicFramePr>
        <p:xfrm>
          <a:off x="323528" y="1397000"/>
          <a:ext cx="7992888"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user\Pictures\Crucero Internacional\Regata coruña - dubín\DSC07111.JPG"/>
          <p:cNvPicPr>
            <a:picLocks noChangeAspect="1" noChangeArrowheads="1"/>
          </p:cNvPicPr>
          <p:nvPr/>
        </p:nvPicPr>
        <p:blipFill>
          <a:blip r:embed="rId2" cstate="print"/>
          <a:srcRect l="4919"/>
          <a:stretch>
            <a:fillRect/>
          </a:stretch>
        </p:blipFill>
        <p:spPr bwMode="auto">
          <a:xfrm>
            <a:off x="179512" y="0"/>
            <a:ext cx="8351912" cy="6858000"/>
          </a:xfrm>
          <a:prstGeom prst="rect">
            <a:avLst/>
          </a:prstGeom>
          <a:noFill/>
        </p:spPr>
      </p:pic>
      <p:sp>
        <p:nvSpPr>
          <p:cNvPr id="2" name="1 Título"/>
          <p:cNvSpPr>
            <a:spLocks noGrp="1"/>
          </p:cNvSpPr>
          <p:nvPr>
            <p:ph type="title"/>
          </p:nvPr>
        </p:nvSpPr>
        <p:spPr/>
        <p:txBody>
          <a:bodyPr>
            <a:normAutofit fontScale="90000"/>
          </a:bodyPr>
          <a:lstStyle/>
          <a:p>
            <a:endParaRPr lang="es-ES" dirty="0"/>
          </a:p>
        </p:txBody>
      </p:sp>
      <p:grpSp>
        <p:nvGrpSpPr>
          <p:cNvPr id="3" name="2 Grupo"/>
          <p:cNvGrpSpPr/>
          <p:nvPr/>
        </p:nvGrpSpPr>
        <p:grpSpPr>
          <a:xfrm>
            <a:off x="179512" y="260648"/>
            <a:ext cx="8280920" cy="648072"/>
            <a:chOff x="0" y="21381"/>
            <a:chExt cx="8532440" cy="1031354"/>
          </a:xfrm>
        </p:grpSpPr>
        <p:sp>
          <p:nvSpPr>
            <p:cNvPr id="4" name="3 Rectángulo redondeado"/>
            <p:cNvSpPr/>
            <p:nvPr/>
          </p:nvSpPr>
          <p:spPr>
            <a:xfrm>
              <a:off x="0" y="21381"/>
              <a:ext cx="8532440" cy="1031354"/>
            </a:xfrm>
            <a:prstGeom prst="roundRect">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a:lstStyle/>
            <a:p>
              <a:endParaRPr lang="es-ES" dirty="0"/>
            </a:p>
          </p:txBody>
        </p:sp>
        <p:sp>
          <p:nvSpPr>
            <p:cNvPr id="5" name="4 Rectángulo"/>
            <p:cNvSpPr/>
            <p:nvPr/>
          </p:nvSpPr>
          <p:spPr>
            <a:xfrm>
              <a:off x="50347" y="71730"/>
              <a:ext cx="8431746" cy="774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endParaRPr lang="es-ES" sz="4300" b="1" kern="1200" dirty="0"/>
            </a:p>
          </p:txBody>
        </p:sp>
      </p:grpSp>
      <p:sp>
        <p:nvSpPr>
          <p:cNvPr id="6" name="5 Rectángulo"/>
          <p:cNvSpPr/>
          <p:nvPr/>
        </p:nvSpPr>
        <p:spPr>
          <a:xfrm>
            <a:off x="299958" y="227307"/>
            <a:ext cx="8112036" cy="714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s-EC" sz="3200" b="1" dirty="0" smtClean="0"/>
              <a:t>RECOMENDACIONES</a:t>
            </a:r>
            <a:endParaRPr lang="es-ES" sz="4300" b="1" kern="1200" dirty="0"/>
          </a:p>
        </p:txBody>
      </p:sp>
      <p:graphicFrame>
        <p:nvGraphicFramePr>
          <p:cNvPr id="7" name="6 Diagrama"/>
          <p:cNvGraphicFramePr/>
          <p:nvPr/>
        </p:nvGraphicFramePr>
        <p:xfrm>
          <a:off x="323528" y="1397000"/>
          <a:ext cx="7992888" cy="527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user\Pictures\Crucero Internacional\Regata coruña - dubín\DSC07111.JPG"/>
          <p:cNvPicPr>
            <a:picLocks noChangeAspect="1" noChangeArrowheads="1"/>
          </p:cNvPicPr>
          <p:nvPr/>
        </p:nvPicPr>
        <p:blipFill>
          <a:blip r:embed="rId2" cstate="print"/>
          <a:srcRect l="4919"/>
          <a:stretch>
            <a:fillRect/>
          </a:stretch>
        </p:blipFill>
        <p:spPr bwMode="auto">
          <a:xfrm>
            <a:off x="179512" y="0"/>
            <a:ext cx="8351912" cy="6858000"/>
          </a:xfrm>
          <a:prstGeom prst="rect">
            <a:avLst/>
          </a:prstGeom>
          <a:noFill/>
        </p:spPr>
      </p:pic>
      <p:sp>
        <p:nvSpPr>
          <p:cNvPr id="2" name="1 Título"/>
          <p:cNvSpPr>
            <a:spLocks noGrp="1"/>
          </p:cNvSpPr>
          <p:nvPr>
            <p:ph type="title"/>
          </p:nvPr>
        </p:nvSpPr>
        <p:spPr/>
        <p:txBody>
          <a:bodyPr>
            <a:normAutofit fontScale="90000"/>
          </a:bodyPr>
          <a:lstStyle/>
          <a:p>
            <a:endParaRPr lang="es-ES" dirty="0"/>
          </a:p>
        </p:txBody>
      </p:sp>
      <p:grpSp>
        <p:nvGrpSpPr>
          <p:cNvPr id="3" name="2 Grupo"/>
          <p:cNvGrpSpPr/>
          <p:nvPr/>
        </p:nvGrpSpPr>
        <p:grpSpPr>
          <a:xfrm>
            <a:off x="179512" y="260648"/>
            <a:ext cx="8280920" cy="648072"/>
            <a:chOff x="0" y="21381"/>
            <a:chExt cx="8532440" cy="1031354"/>
          </a:xfrm>
        </p:grpSpPr>
        <p:sp>
          <p:nvSpPr>
            <p:cNvPr id="4" name="3 Rectángulo redondeado"/>
            <p:cNvSpPr/>
            <p:nvPr/>
          </p:nvSpPr>
          <p:spPr>
            <a:xfrm>
              <a:off x="0" y="21381"/>
              <a:ext cx="8532440" cy="1031354"/>
            </a:xfrm>
            <a:prstGeom prst="roundRect">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a:lstStyle/>
            <a:p>
              <a:endParaRPr lang="es-ES" dirty="0"/>
            </a:p>
          </p:txBody>
        </p:sp>
        <p:sp>
          <p:nvSpPr>
            <p:cNvPr id="5" name="4 Rectángulo"/>
            <p:cNvSpPr/>
            <p:nvPr/>
          </p:nvSpPr>
          <p:spPr>
            <a:xfrm>
              <a:off x="50347" y="71730"/>
              <a:ext cx="8431746" cy="774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endParaRPr lang="es-ES" sz="4300" b="1" kern="1200" dirty="0"/>
            </a:p>
          </p:txBody>
        </p:sp>
      </p:grpSp>
      <p:sp>
        <p:nvSpPr>
          <p:cNvPr id="6" name="5 Rectángulo"/>
          <p:cNvSpPr/>
          <p:nvPr/>
        </p:nvSpPr>
        <p:spPr>
          <a:xfrm>
            <a:off x="299958" y="227307"/>
            <a:ext cx="8112036" cy="714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s-EC" sz="3200" b="1" dirty="0" smtClean="0"/>
              <a:t>RECOMENDACIONES</a:t>
            </a:r>
            <a:endParaRPr lang="es-ES" sz="4300" b="1" kern="1200" dirty="0"/>
          </a:p>
        </p:txBody>
      </p:sp>
      <p:graphicFrame>
        <p:nvGraphicFramePr>
          <p:cNvPr id="7" name="6 Diagrama"/>
          <p:cNvGraphicFramePr/>
          <p:nvPr/>
        </p:nvGraphicFramePr>
        <p:xfrm>
          <a:off x="323528" y="2060848"/>
          <a:ext cx="7992888"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ctrTitle"/>
          </p:nvPr>
        </p:nvSpPr>
        <p:spPr>
          <a:xfrm>
            <a:off x="539552" y="4653136"/>
            <a:ext cx="7239000" cy="533400"/>
          </a:xfrm>
        </p:spPr>
        <p:txBody>
          <a:bodyPr/>
          <a:lstStyle/>
          <a:p>
            <a:endParaRPr lang="es-ES"/>
          </a:p>
        </p:txBody>
      </p:sp>
      <p:pic>
        <p:nvPicPr>
          <p:cNvPr id="1026" name="Picture 2" descr="C:\Users\user\Pictures\Crucero Internacional\Regata coruña - dubín\DSC07114.JPG"/>
          <p:cNvPicPr>
            <a:picLocks noChangeAspect="1" noChangeArrowheads="1"/>
          </p:cNvPicPr>
          <p:nvPr/>
        </p:nvPicPr>
        <p:blipFill>
          <a:blip r:embed="rId3" cstate="print"/>
          <a:srcRect/>
          <a:stretch>
            <a:fillRect/>
          </a:stretch>
        </p:blipFill>
        <p:spPr bwMode="auto">
          <a:xfrm>
            <a:off x="323528" y="260648"/>
            <a:ext cx="8508437" cy="6381328"/>
          </a:xfrm>
          <a:prstGeom prst="rect">
            <a:avLst/>
          </a:prstGeom>
          <a:ln>
            <a:noFill/>
          </a:ln>
          <a:effectLst>
            <a:softEdge rad="112500"/>
          </a:effectLst>
        </p:spPr>
      </p:pic>
      <p:sp>
        <p:nvSpPr>
          <p:cNvPr id="4" name="3 Recortar rectángulo de esquina sencilla"/>
          <p:cNvSpPr/>
          <p:nvPr/>
        </p:nvSpPr>
        <p:spPr>
          <a:xfrm>
            <a:off x="3131840" y="2996952"/>
            <a:ext cx="4032448" cy="864096"/>
          </a:xfrm>
          <a:prstGeom prst="snip1Rect">
            <a:avLst/>
          </a:prstGeom>
          <a:solidFill>
            <a:schemeClr val="accent5">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1031964" y="3068960"/>
            <a:ext cx="8112036" cy="714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s-EC" sz="3200" b="1" dirty="0" smtClean="0"/>
              <a:t>GRACIAS</a:t>
            </a:r>
            <a:endParaRPr lang="es-ES" sz="4300" b="1" kern="1200" dirty="0"/>
          </a:p>
        </p:txBody>
      </p:sp>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user\Pictures\Crucero Internacional\Regata coruña - dubín\DSC07111.JPG"/>
          <p:cNvPicPr>
            <a:picLocks noChangeAspect="1" noChangeArrowheads="1"/>
          </p:cNvPicPr>
          <p:nvPr/>
        </p:nvPicPr>
        <p:blipFill>
          <a:blip r:embed="rId3" cstate="print">
            <a:lum bright="65000" contrast="-6000"/>
          </a:blip>
          <a:srcRect l="4919"/>
          <a:stretch>
            <a:fillRect/>
          </a:stretch>
        </p:blipFill>
        <p:spPr bwMode="auto">
          <a:xfrm>
            <a:off x="179512" y="0"/>
            <a:ext cx="8351912" cy="6858000"/>
          </a:xfrm>
          <a:prstGeom prst="rect">
            <a:avLst/>
          </a:prstGeom>
          <a:noFill/>
        </p:spPr>
      </p:pic>
      <p:sp>
        <p:nvSpPr>
          <p:cNvPr id="2" name="Rectangle 2"/>
          <p:cNvSpPr>
            <a:spLocks noGrp="1"/>
          </p:cNvSpPr>
          <p:nvPr>
            <p:ph type="title"/>
          </p:nvPr>
        </p:nvSpPr>
        <p:spPr/>
        <p:txBody>
          <a:bodyPr>
            <a:normAutofit fontScale="90000"/>
          </a:bodyPr>
          <a:lstStyle>
            <a:extLst/>
          </a:lstStyle>
          <a:p>
            <a:r>
              <a:rPr lang="es-EC" dirty="0" smtClean="0"/>
              <a:t>CONTENIDO DEL PROYECTO</a:t>
            </a:r>
            <a:endParaRPr lang="es-ES" dirty="0"/>
          </a:p>
        </p:txBody>
      </p:sp>
      <p:sp>
        <p:nvSpPr>
          <p:cNvPr id="5" name="4 Marcador de texto"/>
          <p:cNvSpPr>
            <a:spLocks noGrp="1"/>
          </p:cNvSpPr>
          <p:nvPr>
            <p:ph type="body" sz="quarter" idx="13"/>
          </p:nvPr>
        </p:nvSpPr>
        <p:spPr>
          <a:xfrm>
            <a:off x="539552" y="260648"/>
            <a:ext cx="7632848" cy="743744"/>
          </a:xfrm>
          <a:solidFill>
            <a:srgbClr val="002060">
              <a:alpha val="6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6">
              <a:shade val="50000"/>
            </a:schemeClr>
          </a:lnRef>
          <a:fillRef idx="1">
            <a:schemeClr val="accent6"/>
          </a:fillRef>
          <a:effectRef idx="0">
            <a:schemeClr val="accent6"/>
          </a:effectRef>
          <a:fontRef idx="minor">
            <a:schemeClr val="lt1"/>
          </a:fontRef>
        </p:style>
        <p:txBody>
          <a:bodyPr>
            <a:noAutofit/>
          </a:bodyPr>
          <a:lstStyle/>
          <a:p>
            <a:pPr algn="ctr"/>
            <a:r>
              <a:rPr lang="es-EC" sz="400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AGENDA</a:t>
            </a:r>
            <a:endParaRPr lang="es-ES" sz="4000"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graphicFrame>
        <p:nvGraphicFramePr>
          <p:cNvPr id="6" name="5 Diagrama"/>
          <p:cNvGraphicFramePr/>
          <p:nvPr/>
        </p:nvGraphicFramePr>
        <p:xfrm>
          <a:off x="395536" y="1196752"/>
          <a:ext cx="6840760" cy="5256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1" name="Picture 3" descr="C:\Users\user\Desktop\BUQUE.jpg"/>
          <p:cNvPicPr>
            <a:picLocks noChangeAspect="1" noChangeArrowheads="1"/>
          </p:cNvPicPr>
          <p:nvPr/>
        </p:nvPicPr>
        <p:blipFill>
          <a:blip r:embed="rId9" cstate="print"/>
          <a:stretch>
            <a:fillRect/>
          </a:stretch>
        </p:blipFill>
        <p:spPr bwMode="auto">
          <a:xfrm>
            <a:off x="5364088" y="2924944"/>
            <a:ext cx="2880320" cy="1927773"/>
          </a:xfrm>
          <a:prstGeom prst="rect">
            <a:avLst/>
          </a:prstGeom>
          <a:ln>
            <a:noFill/>
          </a:ln>
          <a:effectLst>
            <a:softEdge rad="112500"/>
          </a:effectLst>
        </p:spPr>
      </p:pic>
      <p:pic>
        <p:nvPicPr>
          <p:cNvPr id="9" name="8 Imagen" descr="Grupo generador / Grupo Electrógeno Deutz "/>
          <p:cNvPicPr/>
          <p:nvPr/>
        </p:nvPicPr>
        <p:blipFill>
          <a:blip r:embed="rId10" cstate="print">
            <a:clrChange>
              <a:clrFrom>
                <a:srgbClr val="FFFFFF"/>
              </a:clrFrom>
              <a:clrTo>
                <a:srgbClr val="FFFFFF">
                  <a:alpha val="0"/>
                </a:srgbClr>
              </a:clrTo>
            </a:clrChange>
          </a:blip>
          <a:stretch>
            <a:fillRect/>
          </a:stretch>
        </p:blipFill>
        <p:spPr bwMode="auto">
          <a:xfrm>
            <a:off x="683568" y="2780928"/>
            <a:ext cx="2088232" cy="2088232"/>
          </a:xfrm>
          <a:prstGeom prst="rect">
            <a:avLst/>
          </a:prstGeom>
          <a:ln>
            <a:noFill/>
          </a:ln>
          <a:effectLst>
            <a:outerShdw blurRad="190500" algn="tl" rotWithShape="0">
              <a:srgbClr val="000000">
                <a:alpha val="70000"/>
              </a:srgbClr>
            </a:outerShdw>
          </a:effectLst>
        </p:spPr>
      </p:pic>
      <p:pic>
        <p:nvPicPr>
          <p:cNvPr id="2053" name="Picture 5" descr="C:\Users\user\Desktop\Evaluación economica2.png"/>
          <p:cNvPicPr>
            <a:picLocks noChangeAspect="1" noChangeArrowheads="1"/>
          </p:cNvPicPr>
          <p:nvPr/>
        </p:nvPicPr>
        <p:blipFill>
          <a:blip r:embed="rId11" cstate="print">
            <a:clrChange>
              <a:clrFrom>
                <a:srgbClr val="FFFFFF"/>
              </a:clrFrom>
              <a:clrTo>
                <a:srgbClr val="FFFFFF">
                  <a:alpha val="0"/>
                </a:srgbClr>
              </a:clrTo>
            </a:clrChange>
          </a:blip>
          <a:srcRect b="20642"/>
          <a:stretch>
            <a:fillRect/>
          </a:stretch>
        </p:blipFill>
        <p:spPr bwMode="auto">
          <a:xfrm>
            <a:off x="1403648" y="5085184"/>
            <a:ext cx="1905266" cy="1440160"/>
          </a:xfrm>
          <a:prstGeom prst="rect">
            <a:avLst/>
          </a:prstGeom>
          <a:noFill/>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to="" calcmode="lin" valueType="num">
                                      <p:cBhvr>
                                        <p:cTn id="7" dur="1" fill="hold"/>
                                        <p:tgtEl>
                                          <p:spTgt spid="5">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900"/>
                                  </p:stCondLst>
                                  <p:childTnLst>
                                    <p:set>
                                      <p:cBhvr>
                                        <p:cTn id="21" dur="1" fill="hold">
                                          <p:stCondLst>
                                            <p:cond delay="0"/>
                                          </p:stCondLst>
                                        </p:cTn>
                                        <p:tgtEl>
                                          <p:spTgt spid="2051"/>
                                        </p:tgtEl>
                                        <p:attrNameLst>
                                          <p:attrName>style.visibility</p:attrName>
                                        </p:attrNameLst>
                                      </p:cBhvr>
                                      <p:to>
                                        <p:strVal val="visible"/>
                                      </p:to>
                                    </p:set>
                                    <p:animEffect transition="in" filter="slide(fromBottom)">
                                      <p:cBhvr>
                                        <p:cTn id="22" dur="3000"/>
                                        <p:tgtEl>
                                          <p:spTgt spid="205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051"/>
                                        </p:tgtEl>
                                        <p:attrNameLst>
                                          <p:attrName>style.visibility</p:attrName>
                                        </p:attrNameLst>
                                      </p:cBhvr>
                                      <p:to>
                                        <p:strVal val="hidden"/>
                                      </p:to>
                                    </p:set>
                                  </p:childTnLst>
                                </p:cTn>
                              </p:par>
                              <p:par>
                                <p:cTn id="27" presetID="63" presetClass="path" presetSubtype="0" accel="50000" decel="50000" fill="hold" grpId="1" nodeType="withEffect">
                                  <p:stCondLst>
                                    <p:cond delay="0"/>
                                  </p:stCondLst>
                                  <p:childTnLst>
                                    <p:animMotion origin="layout" path="M -2.77778E-6 4.60685E-6 L 0.38993 -0.00509 " pathEditMode="relative" rAng="0" ptsTypes="AA">
                                      <p:cBhvr>
                                        <p:cTn id="28" dur="4300" fill="hold"/>
                                        <p:tgtEl>
                                          <p:spTgt spid="6"/>
                                        </p:tgtEl>
                                        <p:attrNameLst>
                                          <p:attrName>ppt_x</p:attrName>
                                          <p:attrName>ppt_y</p:attrName>
                                        </p:attrNameLst>
                                      </p:cBhvr>
                                      <p:rCtr x="195" y="-3"/>
                                    </p:animMotion>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slide(fromBottom)">
                                      <p:cBhvr>
                                        <p:cTn id="33" dur="3000"/>
                                        <p:tgtEl>
                                          <p:spTgt spid="9"/>
                                        </p:tgtEl>
                                      </p:cBhvr>
                                    </p:animEffect>
                                  </p:childTnLst>
                                </p:cTn>
                              </p:par>
                              <p:par>
                                <p:cTn id="34" presetID="12" presetClass="entr" presetSubtype="4"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slide(fromBottom)">
                                      <p:cBhvr>
                                        <p:cTn id="36"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Graphic spid="6" grpId="0">
        <p:bldAsOne/>
      </p:bldGraphic>
      <p:bldGraphic spid="6" grpId="1">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326" name="Picture 14" descr="C:\Users\user\Desktop\VISTAS AREAS22.jpg"/>
          <p:cNvPicPr>
            <a:picLocks noChangeAspect="1" noChangeArrowheads="1"/>
          </p:cNvPicPr>
          <p:nvPr/>
        </p:nvPicPr>
        <p:blipFill>
          <a:blip r:embed="rId2" cstate="print"/>
          <a:srcRect t="29767"/>
          <a:stretch>
            <a:fillRect/>
          </a:stretch>
        </p:blipFill>
        <p:spPr bwMode="auto">
          <a:xfrm>
            <a:off x="179512" y="1124744"/>
            <a:ext cx="8280920" cy="5675380"/>
          </a:xfrm>
          <a:prstGeom prst="rect">
            <a:avLst/>
          </a:prstGeom>
          <a:noFill/>
        </p:spPr>
      </p:pic>
      <p:pic>
        <p:nvPicPr>
          <p:cNvPr id="15" name="14 Imagen" descr="gen3"/>
          <p:cNvPicPr/>
          <p:nvPr/>
        </p:nvPicPr>
        <p:blipFill>
          <a:blip r:embed="rId3" cstate="print"/>
          <a:srcRect l="3133" r="6006" b="-93"/>
          <a:stretch>
            <a:fillRect/>
          </a:stretch>
        </p:blipFill>
        <p:spPr bwMode="auto">
          <a:xfrm>
            <a:off x="827584" y="4437112"/>
            <a:ext cx="2952328" cy="2232248"/>
          </a:xfrm>
          <a:prstGeom prst="rect">
            <a:avLst/>
          </a:prstGeom>
          <a:ln>
            <a:noFill/>
          </a:ln>
          <a:effectLst>
            <a:softEdge rad="112500"/>
          </a:effectLst>
        </p:spPr>
      </p:pic>
      <p:sp>
        <p:nvSpPr>
          <p:cNvPr id="2" name="1 Título"/>
          <p:cNvSpPr>
            <a:spLocks noGrp="1"/>
          </p:cNvSpPr>
          <p:nvPr>
            <p:ph type="title"/>
          </p:nvPr>
        </p:nvSpPr>
        <p:spPr>
          <a:xfrm>
            <a:off x="8610600" y="908720"/>
            <a:ext cx="533400" cy="4547592"/>
          </a:xfrm>
        </p:spPr>
        <p:txBody>
          <a:bodyPr>
            <a:normAutofit fontScale="90000"/>
          </a:bodyPr>
          <a:lstStyle/>
          <a:p>
            <a:endParaRPr lang="es-ES" dirty="0"/>
          </a:p>
        </p:txBody>
      </p:sp>
      <p:graphicFrame>
        <p:nvGraphicFramePr>
          <p:cNvPr id="4" name="3 Diagrama"/>
          <p:cNvGraphicFramePr/>
          <p:nvPr/>
        </p:nvGraphicFramePr>
        <p:xfrm>
          <a:off x="0" y="0"/>
          <a:ext cx="8532440" cy="10527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316" name="Picture 4" descr="http://www.muralesyvinilos.com/murales/mapa_mundi_luz_muralesyvinilos_2845694__XL.jpg"/>
          <p:cNvPicPr>
            <a:picLocks noChangeAspect="1" noChangeArrowheads="1"/>
          </p:cNvPicPr>
          <p:nvPr/>
        </p:nvPicPr>
        <p:blipFill>
          <a:blip r:embed="rId9" cstate="print"/>
          <a:srcRect/>
          <a:stretch>
            <a:fillRect/>
          </a:stretch>
        </p:blipFill>
        <p:spPr bwMode="auto">
          <a:xfrm>
            <a:off x="323528" y="1340768"/>
            <a:ext cx="3997077" cy="3008553"/>
          </a:xfrm>
          <a:prstGeom prst="rect">
            <a:avLst/>
          </a:prstGeom>
          <a:ln>
            <a:noFill/>
          </a:ln>
          <a:effectLst>
            <a:softEdge rad="112500"/>
          </a:effectLst>
        </p:spPr>
      </p:pic>
      <p:pic>
        <p:nvPicPr>
          <p:cNvPr id="13314" name="Picture 2" descr="http://3.bp.blogspot.com/-dnBvhwqzu_k/UcAV00yAOzI/AAAAAAAAPKw/le6OaIfiWLA/s1600/BUQUE.jpg"/>
          <p:cNvPicPr>
            <a:picLocks noChangeAspect="1" noChangeArrowheads="1"/>
          </p:cNvPicPr>
          <p:nvPr/>
        </p:nvPicPr>
        <p:blipFill>
          <a:blip r:embed="rId10" cstate="print">
            <a:clrChange>
              <a:clrFrom>
                <a:srgbClr val="F6F5FA"/>
              </a:clrFrom>
              <a:clrTo>
                <a:srgbClr val="F6F5FA">
                  <a:alpha val="0"/>
                </a:srgbClr>
              </a:clrTo>
            </a:clrChange>
            <a:lum bright="10000"/>
          </a:blip>
          <a:srcRect/>
          <a:stretch>
            <a:fillRect/>
          </a:stretch>
        </p:blipFill>
        <p:spPr bwMode="auto">
          <a:xfrm>
            <a:off x="971600" y="2132856"/>
            <a:ext cx="3264145" cy="2185988"/>
          </a:xfrm>
          <a:prstGeom prst="rect">
            <a:avLst/>
          </a:prstGeom>
          <a:noFill/>
        </p:spPr>
      </p:pic>
      <p:pic>
        <p:nvPicPr>
          <p:cNvPr id="13317" name="Picture 5" descr="C:\Users\user\Desktop\electricidad.jpg"/>
          <p:cNvPicPr>
            <a:picLocks noChangeAspect="1" noChangeArrowheads="1"/>
          </p:cNvPicPr>
          <p:nvPr/>
        </p:nvPicPr>
        <p:blipFill>
          <a:blip r:embed="rId11" cstate="print"/>
          <a:srcRect l="18351"/>
          <a:stretch>
            <a:fillRect/>
          </a:stretch>
        </p:blipFill>
        <p:spPr bwMode="auto">
          <a:xfrm>
            <a:off x="467544" y="4509120"/>
            <a:ext cx="1330420" cy="576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9" name="Picture 7" descr="C:\Users\user\Pictures\Crucero Internacional\Aveiro - Portugal\IMG_9215.JPG"/>
          <p:cNvPicPr>
            <a:picLocks noChangeAspect="1" noChangeArrowheads="1"/>
          </p:cNvPicPr>
          <p:nvPr/>
        </p:nvPicPr>
        <p:blipFill>
          <a:blip r:embed="rId12" cstate="print"/>
          <a:srcRect/>
          <a:stretch>
            <a:fillRect/>
          </a:stretch>
        </p:blipFill>
        <p:spPr bwMode="auto">
          <a:xfrm>
            <a:off x="4355976" y="1484784"/>
            <a:ext cx="4211960" cy="2807973"/>
          </a:xfrm>
          <a:prstGeom prst="rect">
            <a:avLst/>
          </a:prstGeom>
          <a:ln>
            <a:noFill/>
          </a:ln>
          <a:effectLst>
            <a:softEdge rad="112500"/>
          </a:effectLst>
        </p:spPr>
      </p:pic>
      <p:pic>
        <p:nvPicPr>
          <p:cNvPr id="13318" name="Picture 6" descr="C:\Users\user\Desktop\Sin título.jpg"/>
          <p:cNvPicPr>
            <a:picLocks noChangeAspect="1" noChangeArrowheads="1"/>
          </p:cNvPicPr>
          <p:nvPr/>
        </p:nvPicPr>
        <p:blipFill>
          <a:blip r:embed="rId13" cstate="print"/>
          <a:srcRect/>
          <a:stretch>
            <a:fillRect/>
          </a:stretch>
        </p:blipFill>
        <p:spPr bwMode="auto">
          <a:xfrm>
            <a:off x="4427984" y="1412776"/>
            <a:ext cx="3966187" cy="2974640"/>
          </a:xfrm>
          <a:prstGeom prst="rect">
            <a:avLst/>
          </a:prstGeom>
          <a:ln>
            <a:noFill/>
          </a:ln>
          <a:effectLst>
            <a:softEdge rad="112500"/>
          </a:effectLst>
        </p:spPr>
      </p:pic>
      <p:pic>
        <p:nvPicPr>
          <p:cNvPr id="13320" name="Picture 8" descr="HPIM0519"/>
          <p:cNvPicPr>
            <a:picLocks noChangeAspect="1" noChangeArrowheads="1"/>
          </p:cNvPicPr>
          <p:nvPr/>
        </p:nvPicPr>
        <p:blipFill>
          <a:blip r:embed="rId14" cstate="print"/>
          <a:srcRect/>
          <a:stretch>
            <a:fillRect/>
          </a:stretch>
        </p:blipFill>
        <p:spPr bwMode="auto">
          <a:xfrm>
            <a:off x="4572000" y="4149080"/>
            <a:ext cx="1887958" cy="2520280"/>
          </a:xfrm>
          <a:prstGeom prst="rect">
            <a:avLst/>
          </a:prstGeom>
          <a:ln>
            <a:noFill/>
          </a:ln>
          <a:effectLst>
            <a:softEdge rad="112500"/>
          </a:effectLst>
        </p:spPr>
      </p:pic>
      <p:pic>
        <p:nvPicPr>
          <p:cNvPr id="13322" name="Picture 10" descr="http://equipomarino.com/navegadores-furuno/images/gp-32_furuno-150611215031.jpg"/>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6300192" y="5301208"/>
            <a:ext cx="2320421" cy="1556792"/>
          </a:xfrm>
          <a:prstGeom prst="rect">
            <a:avLst/>
          </a:prstGeom>
          <a:noFill/>
        </p:spPr>
      </p:pic>
      <p:sp>
        <p:nvSpPr>
          <p:cNvPr id="13324" name="AutoShape 12" descr="http://img.nauticexpo.es/images_ne/photo-g/antenas-radar-marinas-open-array-barcos-24519-36808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3325" name="Picture 13" descr="C:\Users\user\Desktop\antenas-radar-marinas-open-array-barcos-24519-368081.jpg"/>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5940152" y="4581128"/>
            <a:ext cx="2663087" cy="1587225"/>
          </a:xfrm>
          <a:prstGeom prst="rect">
            <a:avLst/>
          </a:prstGeom>
          <a:noFill/>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24D433B3-AE1E-430C-B99E-8AEEBAA2D2BB}"/>
                                            </p:graphicEl>
                                          </p:spTgt>
                                        </p:tgtEl>
                                        <p:attrNameLst>
                                          <p:attrName>style.visibility</p:attrName>
                                        </p:attrNameLst>
                                      </p:cBhvr>
                                      <p:to>
                                        <p:strVal val="visible"/>
                                      </p:to>
                                    </p:set>
                                    <p:animEffect transition="in" filter="fade">
                                      <p:cBhvr>
                                        <p:cTn id="7" dur="2000"/>
                                        <p:tgtEl>
                                          <p:spTgt spid="4">
                                            <p:graphicEl>
                                              <a:dgm id="{24D433B3-AE1E-430C-B99E-8AEEBAA2D2B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3326"/>
                                        </p:tgtEl>
                                      </p:cBhvr>
                                    </p:animEffect>
                                    <p:set>
                                      <p:cBhvr>
                                        <p:cTn id="12" dur="1" fill="hold">
                                          <p:stCondLst>
                                            <p:cond delay="999"/>
                                          </p:stCondLst>
                                        </p:cTn>
                                        <p:tgtEl>
                                          <p:spTgt spid="133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nodeType="clickEffect">
                                  <p:stCondLst>
                                    <p:cond delay="0"/>
                                  </p:stCondLst>
                                  <p:childTnLst>
                                    <p:set>
                                      <p:cBhvr>
                                        <p:cTn id="16" dur="1" fill="hold">
                                          <p:stCondLst>
                                            <p:cond delay="0"/>
                                          </p:stCondLst>
                                        </p:cTn>
                                        <p:tgtEl>
                                          <p:spTgt spid="13316"/>
                                        </p:tgtEl>
                                        <p:attrNameLst>
                                          <p:attrName>style.visibility</p:attrName>
                                        </p:attrNameLst>
                                      </p:cBhvr>
                                      <p:to>
                                        <p:strVal val="visible"/>
                                      </p:to>
                                    </p:set>
                                    <p:animScale>
                                      <p:cBhvr>
                                        <p:cTn id="17" dur="1000" decel="50000" fill="hold">
                                          <p:stCondLst>
                                            <p:cond delay="0"/>
                                          </p:stCondLst>
                                        </p:cTn>
                                        <p:tgtEl>
                                          <p:spTgt spid="133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3316"/>
                                        </p:tgtEl>
                                        <p:attrNameLst>
                                          <p:attrName>ppt_x</p:attrName>
                                          <p:attrName>ppt_y</p:attrName>
                                        </p:attrNameLst>
                                      </p:cBhvr>
                                    </p:animMotion>
                                    <p:animEffect transition="in" filter="fade">
                                      <p:cBhvr>
                                        <p:cTn id="19" dur="1000"/>
                                        <p:tgtEl>
                                          <p:spTgt spid="13316"/>
                                        </p:tgtEl>
                                      </p:cBhvr>
                                    </p:animEffect>
                                  </p:childTnLst>
                                </p:cTn>
                              </p:par>
                              <p:par>
                                <p:cTn id="20" presetID="52" presetClass="entr" presetSubtype="0" fill="hold" nodeType="withEffect">
                                  <p:stCondLst>
                                    <p:cond delay="0"/>
                                  </p:stCondLst>
                                  <p:childTnLst>
                                    <p:set>
                                      <p:cBhvr>
                                        <p:cTn id="21" dur="1" fill="hold">
                                          <p:stCondLst>
                                            <p:cond delay="0"/>
                                          </p:stCondLst>
                                        </p:cTn>
                                        <p:tgtEl>
                                          <p:spTgt spid="13314"/>
                                        </p:tgtEl>
                                        <p:attrNameLst>
                                          <p:attrName>style.visibility</p:attrName>
                                        </p:attrNameLst>
                                      </p:cBhvr>
                                      <p:to>
                                        <p:strVal val="visible"/>
                                      </p:to>
                                    </p:set>
                                    <p:animScale>
                                      <p:cBhvr>
                                        <p:cTn id="22" dur="1000" decel="50000" fill="hold">
                                          <p:stCondLst>
                                            <p:cond delay="0"/>
                                          </p:stCondLst>
                                        </p:cTn>
                                        <p:tgtEl>
                                          <p:spTgt spid="133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3314"/>
                                        </p:tgtEl>
                                        <p:attrNameLst>
                                          <p:attrName>ppt_x</p:attrName>
                                          <p:attrName>ppt_y</p:attrName>
                                        </p:attrNameLst>
                                      </p:cBhvr>
                                    </p:animMotion>
                                    <p:animEffect transition="in" filter="fade">
                                      <p:cBhvr>
                                        <p:cTn id="24" dur="1000"/>
                                        <p:tgtEl>
                                          <p:spTgt spid="133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25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2000"/>
                                        <p:tgtEl>
                                          <p:spTgt spid="15"/>
                                        </p:tgtEl>
                                      </p:cBhvr>
                                    </p:animEffect>
                                  </p:childTnLst>
                                </p:cTn>
                              </p:par>
                              <p:par>
                                <p:cTn id="30" presetID="10" presetClass="entr" presetSubtype="0" fill="hold" nodeType="withEffect">
                                  <p:stCondLst>
                                    <p:cond delay="2500"/>
                                  </p:stCondLst>
                                  <p:childTnLst>
                                    <p:set>
                                      <p:cBhvr>
                                        <p:cTn id="31" dur="1" fill="hold">
                                          <p:stCondLst>
                                            <p:cond delay="0"/>
                                          </p:stCondLst>
                                        </p:cTn>
                                        <p:tgtEl>
                                          <p:spTgt spid="13317"/>
                                        </p:tgtEl>
                                        <p:attrNameLst>
                                          <p:attrName>style.visibility</p:attrName>
                                        </p:attrNameLst>
                                      </p:cBhvr>
                                      <p:to>
                                        <p:strVal val="visible"/>
                                      </p:to>
                                    </p:set>
                                    <p:animEffect transition="in" filter="fade">
                                      <p:cBhvr>
                                        <p:cTn id="32" dur="2000"/>
                                        <p:tgtEl>
                                          <p:spTgt spid="13317"/>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2200"/>
                                  </p:stCondLst>
                                  <p:childTnLst>
                                    <p:set>
                                      <p:cBhvr>
                                        <p:cTn id="36" dur="1" fill="hold">
                                          <p:stCondLst>
                                            <p:cond delay="0"/>
                                          </p:stCondLst>
                                        </p:cTn>
                                        <p:tgtEl>
                                          <p:spTgt spid="13325"/>
                                        </p:tgtEl>
                                        <p:attrNameLst>
                                          <p:attrName>style.visibility</p:attrName>
                                        </p:attrNameLst>
                                      </p:cBhvr>
                                      <p:to>
                                        <p:strVal val="visible"/>
                                      </p:to>
                                    </p:set>
                                    <p:animEffect transition="in" filter="fade">
                                      <p:cBhvr>
                                        <p:cTn id="37" dur="1000"/>
                                        <p:tgtEl>
                                          <p:spTgt spid="13325"/>
                                        </p:tgtEl>
                                      </p:cBhvr>
                                    </p:animEffect>
                                    <p:anim calcmode="lin" valueType="num">
                                      <p:cBhvr>
                                        <p:cTn id="38" dur="1000" fill="hold"/>
                                        <p:tgtEl>
                                          <p:spTgt spid="13325"/>
                                        </p:tgtEl>
                                        <p:attrNameLst>
                                          <p:attrName>ppt_x</p:attrName>
                                        </p:attrNameLst>
                                      </p:cBhvr>
                                      <p:tavLst>
                                        <p:tav tm="0">
                                          <p:val>
                                            <p:strVal val="#ppt_x"/>
                                          </p:val>
                                        </p:tav>
                                        <p:tav tm="100000">
                                          <p:val>
                                            <p:strVal val="#ppt_x"/>
                                          </p:val>
                                        </p:tav>
                                      </p:tavLst>
                                    </p:anim>
                                    <p:anim calcmode="lin" valueType="num">
                                      <p:cBhvr>
                                        <p:cTn id="39" dur="1000" fill="hold"/>
                                        <p:tgtEl>
                                          <p:spTgt spid="13325"/>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2300"/>
                                  </p:stCondLst>
                                  <p:childTnLst>
                                    <p:set>
                                      <p:cBhvr>
                                        <p:cTn id="41" dur="1" fill="hold">
                                          <p:stCondLst>
                                            <p:cond delay="0"/>
                                          </p:stCondLst>
                                        </p:cTn>
                                        <p:tgtEl>
                                          <p:spTgt spid="13320"/>
                                        </p:tgtEl>
                                        <p:attrNameLst>
                                          <p:attrName>style.visibility</p:attrName>
                                        </p:attrNameLst>
                                      </p:cBhvr>
                                      <p:to>
                                        <p:strVal val="visible"/>
                                      </p:to>
                                    </p:set>
                                    <p:animEffect transition="in" filter="fade">
                                      <p:cBhvr>
                                        <p:cTn id="42" dur="1000"/>
                                        <p:tgtEl>
                                          <p:spTgt spid="13320"/>
                                        </p:tgtEl>
                                      </p:cBhvr>
                                    </p:animEffect>
                                    <p:anim calcmode="lin" valueType="num">
                                      <p:cBhvr>
                                        <p:cTn id="43" dur="1000" fill="hold"/>
                                        <p:tgtEl>
                                          <p:spTgt spid="13320"/>
                                        </p:tgtEl>
                                        <p:attrNameLst>
                                          <p:attrName>ppt_x</p:attrName>
                                        </p:attrNameLst>
                                      </p:cBhvr>
                                      <p:tavLst>
                                        <p:tav tm="0">
                                          <p:val>
                                            <p:strVal val="#ppt_x"/>
                                          </p:val>
                                        </p:tav>
                                        <p:tav tm="100000">
                                          <p:val>
                                            <p:strVal val="#ppt_x"/>
                                          </p:val>
                                        </p:tav>
                                      </p:tavLst>
                                    </p:anim>
                                    <p:anim calcmode="lin" valueType="num">
                                      <p:cBhvr>
                                        <p:cTn id="44" dur="1000" fill="hold"/>
                                        <p:tgtEl>
                                          <p:spTgt spid="13320"/>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2300"/>
                                  </p:stCondLst>
                                  <p:childTnLst>
                                    <p:set>
                                      <p:cBhvr>
                                        <p:cTn id="46" dur="1" fill="hold">
                                          <p:stCondLst>
                                            <p:cond delay="0"/>
                                          </p:stCondLst>
                                        </p:cTn>
                                        <p:tgtEl>
                                          <p:spTgt spid="13322"/>
                                        </p:tgtEl>
                                        <p:attrNameLst>
                                          <p:attrName>style.visibility</p:attrName>
                                        </p:attrNameLst>
                                      </p:cBhvr>
                                      <p:to>
                                        <p:strVal val="visible"/>
                                      </p:to>
                                    </p:set>
                                    <p:animEffect transition="in" filter="fade">
                                      <p:cBhvr>
                                        <p:cTn id="47" dur="1000"/>
                                        <p:tgtEl>
                                          <p:spTgt spid="13322"/>
                                        </p:tgtEl>
                                      </p:cBhvr>
                                    </p:animEffect>
                                    <p:anim calcmode="lin" valueType="num">
                                      <p:cBhvr>
                                        <p:cTn id="48" dur="1000" fill="hold"/>
                                        <p:tgtEl>
                                          <p:spTgt spid="13322"/>
                                        </p:tgtEl>
                                        <p:attrNameLst>
                                          <p:attrName>ppt_x</p:attrName>
                                        </p:attrNameLst>
                                      </p:cBhvr>
                                      <p:tavLst>
                                        <p:tav tm="0">
                                          <p:val>
                                            <p:strVal val="#ppt_x"/>
                                          </p:val>
                                        </p:tav>
                                        <p:tav tm="100000">
                                          <p:val>
                                            <p:strVal val="#ppt_x"/>
                                          </p:val>
                                        </p:tav>
                                      </p:tavLst>
                                    </p:anim>
                                    <p:anim calcmode="lin" valueType="num">
                                      <p:cBhvr>
                                        <p:cTn id="49" dur="1000" fill="hold"/>
                                        <p:tgtEl>
                                          <p:spTgt spid="1332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2" presetClass="entr" presetSubtype="0" fill="hold" nodeType="clickEffect">
                                  <p:stCondLst>
                                    <p:cond delay="0"/>
                                  </p:stCondLst>
                                  <p:childTnLst>
                                    <p:set>
                                      <p:cBhvr>
                                        <p:cTn id="53" dur="1" fill="hold">
                                          <p:stCondLst>
                                            <p:cond delay="0"/>
                                          </p:stCondLst>
                                        </p:cTn>
                                        <p:tgtEl>
                                          <p:spTgt spid="13319"/>
                                        </p:tgtEl>
                                        <p:attrNameLst>
                                          <p:attrName>style.visibility</p:attrName>
                                        </p:attrNameLst>
                                      </p:cBhvr>
                                      <p:to>
                                        <p:strVal val="visible"/>
                                      </p:to>
                                    </p:set>
                                    <p:animScale>
                                      <p:cBhvr>
                                        <p:cTn id="54" dur="1000" decel="50000" fill="hold">
                                          <p:stCondLst>
                                            <p:cond delay="0"/>
                                          </p:stCondLst>
                                        </p:cTn>
                                        <p:tgtEl>
                                          <p:spTgt spid="133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13319"/>
                                        </p:tgtEl>
                                        <p:attrNameLst>
                                          <p:attrName>ppt_x</p:attrName>
                                          <p:attrName>ppt_y</p:attrName>
                                        </p:attrNameLst>
                                      </p:cBhvr>
                                    </p:animMotion>
                                    <p:animEffect transition="in" filter="fade">
                                      <p:cBhvr>
                                        <p:cTn id="56" dur="1000"/>
                                        <p:tgtEl>
                                          <p:spTgt spid="13319"/>
                                        </p:tgtEl>
                                      </p:cBhvr>
                                    </p:animEffect>
                                  </p:childTnLst>
                                </p:cTn>
                              </p:par>
                            </p:childTnLst>
                          </p:cTn>
                        </p:par>
                      </p:childTnLst>
                    </p:cTn>
                  </p:par>
                  <p:par>
                    <p:cTn id="57" fill="hold">
                      <p:stCondLst>
                        <p:cond delay="indefinite"/>
                      </p:stCondLst>
                      <p:childTnLst>
                        <p:par>
                          <p:cTn id="58" fill="hold">
                            <p:stCondLst>
                              <p:cond delay="0"/>
                            </p:stCondLst>
                            <p:childTnLst>
                              <p:par>
                                <p:cTn id="59" presetID="52" presetClass="entr" presetSubtype="0" fill="hold" nodeType="clickEffect">
                                  <p:stCondLst>
                                    <p:cond delay="0"/>
                                  </p:stCondLst>
                                  <p:childTnLst>
                                    <p:set>
                                      <p:cBhvr>
                                        <p:cTn id="60" dur="1" fill="hold">
                                          <p:stCondLst>
                                            <p:cond delay="0"/>
                                          </p:stCondLst>
                                        </p:cTn>
                                        <p:tgtEl>
                                          <p:spTgt spid="13318"/>
                                        </p:tgtEl>
                                        <p:attrNameLst>
                                          <p:attrName>style.visibility</p:attrName>
                                        </p:attrNameLst>
                                      </p:cBhvr>
                                      <p:to>
                                        <p:strVal val="visible"/>
                                      </p:to>
                                    </p:set>
                                    <p:animScale>
                                      <p:cBhvr>
                                        <p:cTn id="61" dur="1000" decel="50000" fill="hold">
                                          <p:stCondLst>
                                            <p:cond delay="0"/>
                                          </p:stCondLst>
                                        </p:cTn>
                                        <p:tgtEl>
                                          <p:spTgt spid="133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2" dur="1000" decel="50000" fill="hold">
                                          <p:stCondLst>
                                            <p:cond delay="0"/>
                                          </p:stCondLst>
                                        </p:cTn>
                                        <p:tgtEl>
                                          <p:spTgt spid="13318"/>
                                        </p:tgtEl>
                                        <p:attrNameLst>
                                          <p:attrName>ppt_x</p:attrName>
                                          <p:attrName>ppt_y</p:attrName>
                                        </p:attrNameLst>
                                      </p:cBhvr>
                                    </p:animMotion>
                                    <p:animEffect transition="in" filter="fade">
                                      <p:cBhvr>
                                        <p:cTn id="63" dur="10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2" descr="C:\Users\user\Pictures\Crucero Internacional\Regata coruña - dubín\DSC07114.JPG"/>
          <p:cNvPicPr>
            <a:picLocks noChangeAspect="1" noChangeArrowheads="1"/>
          </p:cNvPicPr>
          <p:nvPr/>
        </p:nvPicPr>
        <p:blipFill>
          <a:blip r:embed="rId3" cstate="print">
            <a:lum bright="67000"/>
          </a:blip>
          <a:srcRect r="7864" b="2751"/>
          <a:stretch>
            <a:fillRect/>
          </a:stretch>
        </p:blipFill>
        <p:spPr bwMode="auto">
          <a:xfrm>
            <a:off x="179512" y="0"/>
            <a:ext cx="8424936" cy="6669360"/>
          </a:xfrm>
          <a:prstGeom prst="rect">
            <a:avLst/>
          </a:prstGeom>
          <a:noFill/>
        </p:spPr>
      </p:pic>
      <p:sp>
        <p:nvSpPr>
          <p:cNvPr id="3" name="Rectangle 2"/>
          <p:cNvSpPr>
            <a:spLocks noGrp="1"/>
          </p:cNvSpPr>
          <p:nvPr>
            <p:ph type="title"/>
          </p:nvPr>
        </p:nvSpPr>
        <p:spPr/>
        <p:txBody>
          <a:bodyPr>
            <a:noAutofit/>
          </a:bodyPr>
          <a:lstStyle>
            <a:extLst/>
          </a:lstStyle>
          <a:p>
            <a:endParaRPr lang="es-ES" sz="3200" b="1" dirty="0"/>
          </a:p>
        </p:txBody>
      </p:sp>
      <p:graphicFrame>
        <p:nvGraphicFramePr>
          <p:cNvPr id="4" name="3 Diagrama"/>
          <p:cNvGraphicFramePr/>
          <p:nvPr/>
        </p:nvGraphicFramePr>
        <p:xfrm>
          <a:off x="611560" y="332656"/>
          <a:ext cx="7848872" cy="1903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5 Diagrama"/>
          <p:cNvGraphicFramePr/>
          <p:nvPr/>
        </p:nvGraphicFramePr>
        <p:xfrm>
          <a:off x="395536" y="1988840"/>
          <a:ext cx="8424936" cy="43204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9218" name="Picture 2" descr="http://kayme.files.wordpress.com/2011/03/velero.jpg"/>
          <p:cNvPicPr>
            <a:picLocks noChangeAspect="1" noChangeArrowheads="1"/>
          </p:cNvPicPr>
          <p:nvPr/>
        </p:nvPicPr>
        <p:blipFill>
          <a:blip r:embed="rId14" cstate="print"/>
          <a:srcRect/>
          <a:stretch>
            <a:fillRect/>
          </a:stretch>
        </p:blipFill>
        <p:spPr bwMode="auto">
          <a:xfrm>
            <a:off x="539552" y="2276872"/>
            <a:ext cx="3716556" cy="2088232"/>
          </a:xfrm>
          <a:prstGeom prst="rect">
            <a:avLst/>
          </a:prstGeom>
          <a:ln>
            <a:noFill/>
          </a:ln>
          <a:effectLst>
            <a:outerShdw blurRad="190500" algn="tl" rotWithShape="0">
              <a:srgbClr val="000000">
                <a:alpha val="70000"/>
              </a:srgbClr>
            </a:outerShdw>
          </a:effectLst>
        </p:spPr>
      </p:pic>
      <p:pic>
        <p:nvPicPr>
          <p:cNvPr id="9219" name="Picture 3" descr="C:\Users\user\Desktop\ph-10037.jpg"/>
          <p:cNvPicPr>
            <a:picLocks noChangeAspect="1" noChangeArrowheads="1"/>
          </p:cNvPicPr>
          <p:nvPr/>
        </p:nvPicPr>
        <p:blipFill>
          <a:blip r:embed="rId15" cstate="print"/>
          <a:srcRect/>
          <a:stretch>
            <a:fillRect/>
          </a:stretch>
        </p:blipFill>
        <p:spPr bwMode="auto">
          <a:xfrm>
            <a:off x="2627784" y="4077072"/>
            <a:ext cx="2917548" cy="2190775"/>
          </a:xfrm>
          <a:prstGeom prst="rect">
            <a:avLst/>
          </a:prstGeom>
          <a:ln>
            <a:noFill/>
          </a:ln>
          <a:effectLst>
            <a:outerShdw blurRad="292100" dist="139700" dir="2700000" algn="tl" rotWithShape="0">
              <a:srgbClr val="333333">
                <a:alpha val="65000"/>
              </a:srgbClr>
            </a:outerShdw>
          </a:effectLst>
        </p:spPr>
      </p:pic>
      <p:pic>
        <p:nvPicPr>
          <p:cNvPr id="9221" name="Picture 5" descr="http://radiolavia.com/radio/wp-content/uploads/2013/11/Foto-01-noviembre-Michael-Le%C3%B3n2.jpg"/>
          <p:cNvPicPr>
            <a:picLocks noChangeAspect="1" noChangeArrowheads="1"/>
          </p:cNvPicPr>
          <p:nvPr/>
        </p:nvPicPr>
        <p:blipFill>
          <a:blip r:embed="rId16" cstate="print"/>
          <a:srcRect/>
          <a:stretch>
            <a:fillRect/>
          </a:stretch>
        </p:blipFill>
        <p:spPr bwMode="auto">
          <a:xfrm>
            <a:off x="4644008" y="2204864"/>
            <a:ext cx="3147157"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 calcmode="lin" valueType="num">
                                      <p:cBhvr>
                                        <p:cTn id="12" dur="1000" fill="hold"/>
                                        <p:tgtEl>
                                          <p:spTgt spid="9219"/>
                                        </p:tgtEl>
                                        <p:attrNameLst>
                                          <p:attrName>ppt_w</p:attrName>
                                        </p:attrNameLst>
                                      </p:cBhvr>
                                      <p:tavLst>
                                        <p:tav tm="0">
                                          <p:val>
                                            <p:strVal val="#ppt_w+.3"/>
                                          </p:val>
                                        </p:tav>
                                        <p:tav tm="100000">
                                          <p:val>
                                            <p:strVal val="#ppt_w"/>
                                          </p:val>
                                        </p:tav>
                                      </p:tavLst>
                                    </p:anim>
                                    <p:anim calcmode="lin" valueType="num">
                                      <p:cBhvr>
                                        <p:cTn id="13" dur="1000" fill="hold"/>
                                        <p:tgtEl>
                                          <p:spTgt spid="9219"/>
                                        </p:tgtEl>
                                        <p:attrNameLst>
                                          <p:attrName>ppt_h</p:attrName>
                                        </p:attrNameLst>
                                      </p:cBhvr>
                                      <p:tavLst>
                                        <p:tav tm="0">
                                          <p:val>
                                            <p:strVal val="#ppt_h"/>
                                          </p:val>
                                        </p:tav>
                                        <p:tav tm="100000">
                                          <p:val>
                                            <p:strVal val="#ppt_h"/>
                                          </p:val>
                                        </p:tav>
                                      </p:tavLst>
                                    </p:anim>
                                    <p:animEffect transition="in" filter="fade">
                                      <p:cBhvr>
                                        <p:cTn id="14" dur="1000"/>
                                        <p:tgtEl>
                                          <p:spTgt spid="9219"/>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9218"/>
                                        </p:tgtEl>
                                        <p:attrNameLst>
                                          <p:attrName>style.visibility</p:attrName>
                                        </p:attrNameLst>
                                      </p:cBhvr>
                                      <p:to>
                                        <p:strVal val="visible"/>
                                      </p:to>
                                    </p:set>
                                    <p:anim calcmode="lin" valueType="num">
                                      <p:cBhvr>
                                        <p:cTn id="17" dur="1000" fill="hold"/>
                                        <p:tgtEl>
                                          <p:spTgt spid="9218"/>
                                        </p:tgtEl>
                                        <p:attrNameLst>
                                          <p:attrName>ppt_w</p:attrName>
                                        </p:attrNameLst>
                                      </p:cBhvr>
                                      <p:tavLst>
                                        <p:tav tm="0">
                                          <p:val>
                                            <p:strVal val="#ppt_w+.3"/>
                                          </p:val>
                                        </p:tav>
                                        <p:tav tm="100000">
                                          <p:val>
                                            <p:strVal val="#ppt_w"/>
                                          </p:val>
                                        </p:tav>
                                      </p:tavLst>
                                    </p:anim>
                                    <p:anim calcmode="lin" valueType="num">
                                      <p:cBhvr>
                                        <p:cTn id="18" dur="1000" fill="hold"/>
                                        <p:tgtEl>
                                          <p:spTgt spid="9218"/>
                                        </p:tgtEl>
                                        <p:attrNameLst>
                                          <p:attrName>ppt_h</p:attrName>
                                        </p:attrNameLst>
                                      </p:cBhvr>
                                      <p:tavLst>
                                        <p:tav tm="0">
                                          <p:val>
                                            <p:strVal val="#ppt_h"/>
                                          </p:val>
                                        </p:tav>
                                        <p:tav tm="100000">
                                          <p:val>
                                            <p:strVal val="#ppt_h"/>
                                          </p:val>
                                        </p:tav>
                                      </p:tavLst>
                                    </p:anim>
                                    <p:animEffect transition="in" filter="fade">
                                      <p:cBhvr>
                                        <p:cTn id="19" dur="1000"/>
                                        <p:tgtEl>
                                          <p:spTgt spid="9218"/>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9221"/>
                                        </p:tgtEl>
                                        <p:attrNameLst>
                                          <p:attrName>style.visibility</p:attrName>
                                        </p:attrNameLst>
                                      </p:cBhvr>
                                      <p:to>
                                        <p:strVal val="visible"/>
                                      </p:to>
                                    </p:set>
                                    <p:anim calcmode="lin" valueType="num">
                                      <p:cBhvr>
                                        <p:cTn id="22" dur="1000" fill="hold"/>
                                        <p:tgtEl>
                                          <p:spTgt spid="9221"/>
                                        </p:tgtEl>
                                        <p:attrNameLst>
                                          <p:attrName>ppt_w</p:attrName>
                                        </p:attrNameLst>
                                      </p:cBhvr>
                                      <p:tavLst>
                                        <p:tav tm="0">
                                          <p:val>
                                            <p:strVal val="#ppt_w+.3"/>
                                          </p:val>
                                        </p:tav>
                                        <p:tav tm="100000">
                                          <p:val>
                                            <p:strVal val="#ppt_w"/>
                                          </p:val>
                                        </p:tav>
                                      </p:tavLst>
                                    </p:anim>
                                    <p:anim calcmode="lin" valueType="num">
                                      <p:cBhvr>
                                        <p:cTn id="23" dur="1000" fill="hold"/>
                                        <p:tgtEl>
                                          <p:spTgt spid="9221"/>
                                        </p:tgtEl>
                                        <p:attrNameLst>
                                          <p:attrName>ppt_h</p:attrName>
                                        </p:attrNameLst>
                                      </p:cBhvr>
                                      <p:tavLst>
                                        <p:tav tm="0">
                                          <p:val>
                                            <p:strVal val="#ppt_h"/>
                                          </p:val>
                                        </p:tav>
                                        <p:tav tm="100000">
                                          <p:val>
                                            <p:strVal val="#ppt_h"/>
                                          </p:val>
                                        </p:tav>
                                      </p:tavLst>
                                    </p:anim>
                                    <p:animEffect transition="in" filter="fade">
                                      <p:cBhvr>
                                        <p:cTn id="24" dur="1000"/>
                                        <p:tgtEl>
                                          <p:spTgt spid="92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000"/>
                                        <p:tgtEl>
                                          <p:spTgt spid="9218"/>
                                        </p:tgtEl>
                                      </p:cBhvr>
                                    </p:animEffect>
                                    <p:set>
                                      <p:cBhvr>
                                        <p:cTn id="29" dur="1" fill="hold">
                                          <p:stCondLst>
                                            <p:cond delay="1999"/>
                                          </p:stCondLst>
                                        </p:cTn>
                                        <p:tgtEl>
                                          <p:spTgt spid="921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0"/>
                                        <p:tgtEl>
                                          <p:spTgt spid="9221"/>
                                        </p:tgtEl>
                                      </p:cBhvr>
                                    </p:animEffect>
                                    <p:set>
                                      <p:cBhvr>
                                        <p:cTn id="32" dur="1" fill="hold">
                                          <p:stCondLst>
                                            <p:cond delay="1999"/>
                                          </p:stCondLst>
                                        </p:cTn>
                                        <p:tgtEl>
                                          <p:spTgt spid="9221"/>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2000"/>
                                        <p:tgtEl>
                                          <p:spTgt spid="9219"/>
                                        </p:tgtEl>
                                      </p:cBhvr>
                                    </p:animEffect>
                                    <p:set>
                                      <p:cBhvr>
                                        <p:cTn id="35" dur="1" fill="hold">
                                          <p:stCondLst>
                                            <p:cond delay="1999"/>
                                          </p:stCondLst>
                                        </p:cTn>
                                        <p:tgtEl>
                                          <p:spTgt spid="921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1"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000"/>
                                        <p:tgtEl>
                                          <p:spTgt spid="6"/>
                                        </p:tgtEl>
                                      </p:cBhvr>
                                    </p:animEffect>
                                  </p:childTnLst>
                                </p:cTn>
                              </p:par>
                              <p:par>
                                <p:cTn id="41" presetID="63" presetClass="path" presetSubtype="0" accel="50000" decel="50000" fill="hold" grpId="0" nodeType="withEffect">
                                  <p:stCondLst>
                                    <p:cond delay="0"/>
                                  </p:stCondLst>
                                  <p:childTnLst>
                                    <p:animMotion origin="layout" path="M -0.40156 0.01064 L 1.11111E-6 -4.54209E-6 " pathEditMode="relative" rAng="0" ptsTypes="AA">
                                      <p:cBhvr>
                                        <p:cTn id="42" dur="2000" fill="hold"/>
                                        <p:tgtEl>
                                          <p:spTgt spid="6"/>
                                        </p:tgtEl>
                                        <p:attrNameLst>
                                          <p:attrName>ppt_x</p:attrName>
                                          <p:attrName>ppt_y</p:attrName>
                                        </p:attrNameLst>
                                      </p:cBhvr>
                                      <p:rCtr x="201" y="-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6" grpId="0">
        <p:bldAsOne/>
      </p:bldGraphic>
      <p:bldGraphic spid="6" grpId="1">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Users\user\Pictures\Crucero Internacional\Regata coruña - dubín\DSC07114.JPG"/>
          <p:cNvPicPr>
            <a:picLocks noChangeAspect="1" noChangeArrowheads="1"/>
          </p:cNvPicPr>
          <p:nvPr/>
        </p:nvPicPr>
        <p:blipFill>
          <a:blip r:embed="rId3" cstate="print">
            <a:lum bright="57000"/>
          </a:blip>
          <a:srcRect r="7864" b="2751"/>
          <a:stretch>
            <a:fillRect/>
          </a:stretch>
        </p:blipFill>
        <p:spPr bwMode="auto">
          <a:xfrm>
            <a:off x="179512" y="0"/>
            <a:ext cx="8424936" cy="6669360"/>
          </a:xfrm>
          <a:prstGeom prst="rect">
            <a:avLst/>
          </a:prstGeom>
          <a:noFill/>
        </p:spPr>
      </p:pic>
      <p:sp>
        <p:nvSpPr>
          <p:cNvPr id="2" name="Rectangle 3"/>
          <p:cNvSpPr>
            <a:spLocks noGrp="1"/>
          </p:cNvSpPr>
          <p:nvPr>
            <p:ph type="body" sz="quarter" idx="13"/>
          </p:nvPr>
        </p:nvSpPr>
        <p:spPr>
          <a:xfrm>
            <a:off x="304800" y="188640"/>
            <a:ext cx="8077200" cy="864096"/>
          </a:xfrm>
          <a:solidFill>
            <a:srgbClr val="002060">
              <a:alpha val="79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extLst/>
          </a:lstStyle>
          <a:p>
            <a:pPr algn="ctr">
              <a:lnSpc>
                <a:spcPct val="150000"/>
              </a:lnSpc>
            </a:pPr>
            <a:r>
              <a:rPr lang="es-EC" sz="3200" dirty="0" smtClean="0"/>
              <a:t>DEFINICIÓN DEL PROBLEMA</a:t>
            </a:r>
            <a:endParaRPr lang="es-ES" sz="3200" dirty="0"/>
          </a:p>
        </p:txBody>
      </p:sp>
      <p:sp>
        <p:nvSpPr>
          <p:cNvPr id="7" name="Rectangle 5"/>
          <p:cNvSpPr>
            <a:spLocks noGrp="1"/>
          </p:cNvSpPr>
          <p:nvPr>
            <p:ph type="body" sz="quarter" idx="16"/>
          </p:nvPr>
        </p:nvSpPr>
        <p:spPr>
          <a:xfrm>
            <a:off x="179512" y="6237312"/>
            <a:ext cx="3965448" cy="228600"/>
          </a:xfrm>
        </p:spPr>
        <p:txBody>
          <a:bodyPr>
            <a:normAutofit fontScale="92500" lnSpcReduction="10000"/>
          </a:bodyPr>
          <a:lstStyle>
            <a:extLst/>
          </a:lstStyle>
          <a:p>
            <a:endParaRPr lang="es-ES" dirty="0"/>
          </a:p>
        </p:txBody>
      </p:sp>
      <p:graphicFrame>
        <p:nvGraphicFramePr>
          <p:cNvPr id="22" name="21 Diagrama"/>
          <p:cNvGraphicFramePr/>
          <p:nvPr/>
        </p:nvGraphicFramePr>
        <p:xfrm>
          <a:off x="323528" y="1124744"/>
          <a:ext cx="8820472" cy="54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8 Título"/>
          <p:cNvSpPr>
            <a:spLocks noGrp="1"/>
          </p:cNvSpPr>
          <p:nvPr>
            <p:ph type="title"/>
          </p:nvPr>
        </p:nvSpPr>
        <p:spPr/>
        <p:txBody>
          <a:bodyPr>
            <a:normAutofit fontScale="90000"/>
          </a:bodyPr>
          <a:lstStyle/>
          <a:p>
            <a:endParaRPr lang="es-ES"/>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endParaRPr lang="es-ES" dirty="0"/>
          </a:p>
        </p:txBody>
      </p:sp>
      <p:pic>
        <p:nvPicPr>
          <p:cNvPr id="36866" name="Picture 2" descr="C:\Users\user\Desktop\DSC09924.JPG"/>
          <p:cNvPicPr>
            <a:picLocks noChangeAspect="1" noChangeArrowheads="1"/>
          </p:cNvPicPr>
          <p:nvPr/>
        </p:nvPicPr>
        <p:blipFill>
          <a:blip r:embed="rId2" cstate="print">
            <a:lum bright="52000"/>
          </a:blip>
          <a:srcRect/>
          <a:stretch>
            <a:fillRect/>
          </a:stretch>
        </p:blipFill>
        <p:spPr bwMode="auto">
          <a:xfrm>
            <a:off x="179512" y="260648"/>
            <a:ext cx="8388424" cy="6291318"/>
          </a:xfrm>
          <a:prstGeom prst="rect">
            <a:avLst/>
          </a:prstGeom>
          <a:ln>
            <a:noFill/>
          </a:ln>
          <a:effectLst>
            <a:softEdge rad="112500"/>
          </a:effectLst>
        </p:spPr>
      </p:pic>
      <p:graphicFrame>
        <p:nvGraphicFramePr>
          <p:cNvPr id="5" name="4 Diagrama"/>
          <p:cNvGraphicFramePr/>
          <p:nvPr/>
        </p:nvGraphicFramePr>
        <p:xfrm>
          <a:off x="827584" y="2348880"/>
          <a:ext cx="7272808" cy="2088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3"/>
          <p:cNvSpPr txBox="1">
            <a:spLocks/>
          </p:cNvSpPr>
          <p:nvPr/>
        </p:nvSpPr>
        <p:spPr>
          <a:xfrm>
            <a:off x="323528" y="188640"/>
            <a:ext cx="8077200" cy="864096"/>
          </a:xfrm>
          <a:prstGeom prst="rect">
            <a:avLst/>
          </a:prstGeom>
          <a:solidFill>
            <a:schemeClr val="accent6">
              <a:shade val="75000"/>
              <a:alpha val="79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extLst/>
          </a:lstStyle>
          <a:p>
            <a:pPr marL="0" marR="0" lvl="0" indent="0" algn="ctr" defTabSz="914400" rtl="0" eaLnBrk="1" fontAlgn="auto" latinLnBrk="0" hangingPunct="1">
              <a:lnSpc>
                <a:spcPct val="150000"/>
              </a:lnSpc>
              <a:spcBef>
                <a:spcPct val="20000"/>
              </a:spcBef>
              <a:spcAft>
                <a:spcPts val="0"/>
              </a:spcAft>
              <a:buClrTx/>
              <a:buSzTx/>
              <a:buFontTx/>
              <a:buNone/>
              <a:tabLst/>
              <a:defRPr/>
            </a:pPr>
            <a:r>
              <a:rPr kumimoji="0" lang="es-EC" sz="3200" i="0" u="none" strike="noStrike" kern="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OBJETIVO GENERAL</a:t>
            </a:r>
            <a:endParaRPr kumimoji="0" lang="es-ES" sz="3200" i="0" u="none" strike="noStrike" kern="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endParaRPr lang="es-ES" dirty="0"/>
          </a:p>
        </p:txBody>
      </p:sp>
      <p:pic>
        <p:nvPicPr>
          <p:cNvPr id="36866" name="Picture 2" descr="C:\Users\user\Desktop\DSC09924.JPG"/>
          <p:cNvPicPr>
            <a:picLocks noChangeAspect="1" noChangeArrowheads="1"/>
          </p:cNvPicPr>
          <p:nvPr/>
        </p:nvPicPr>
        <p:blipFill>
          <a:blip r:embed="rId2" cstate="print">
            <a:lum bright="39000"/>
          </a:blip>
          <a:srcRect/>
          <a:stretch>
            <a:fillRect/>
          </a:stretch>
        </p:blipFill>
        <p:spPr bwMode="auto">
          <a:xfrm>
            <a:off x="251520" y="188640"/>
            <a:ext cx="8388424" cy="6291318"/>
          </a:xfrm>
          <a:prstGeom prst="rect">
            <a:avLst/>
          </a:prstGeom>
          <a:ln>
            <a:noFill/>
          </a:ln>
          <a:effectLst>
            <a:softEdge rad="112500"/>
          </a:effectLst>
        </p:spPr>
      </p:pic>
      <p:graphicFrame>
        <p:nvGraphicFramePr>
          <p:cNvPr id="4" name="3 Diagrama"/>
          <p:cNvGraphicFramePr/>
          <p:nvPr/>
        </p:nvGraphicFramePr>
        <p:xfrm>
          <a:off x="395536" y="1412776"/>
          <a:ext cx="7848872" cy="5072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3"/>
          <p:cNvSpPr txBox="1">
            <a:spLocks/>
          </p:cNvSpPr>
          <p:nvPr/>
        </p:nvSpPr>
        <p:spPr>
          <a:xfrm>
            <a:off x="304800" y="188640"/>
            <a:ext cx="8077200" cy="864096"/>
          </a:xfrm>
          <a:prstGeom prst="rect">
            <a:avLst/>
          </a:prstGeom>
          <a:solidFill>
            <a:schemeClr val="accent6">
              <a:shade val="75000"/>
              <a:alpha val="79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extLst/>
          </a:lstStyle>
          <a:p>
            <a:pPr marL="0" marR="0" lvl="0" indent="0" algn="ctr" defTabSz="914400" rtl="0" eaLnBrk="1" fontAlgn="auto" latinLnBrk="0" hangingPunct="1">
              <a:lnSpc>
                <a:spcPct val="150000"/>
              </a:lnSpc>
              <a:spcBef>
                <a:spcPct val="20000"/>
              </a:spcBef>
              <a:spcAft>
                <a:spcPts val="0"/>
              </a:spcAft>
              <a:buClrTx/>
              <a:buSzTx/>
              <a:buFontTx/>
              <a:buNone/>
              <a:tabLst/>
              <a:defRPr/>
            </a:pPr>
            <a:r>
              <a:rPr kumimoji="0" lang="es-EC" sz="3200" i="0" u="none" strike="noStrike" kern="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OBJETIVOS ESPECÍFICOS</a:t>
            </a:r>
            <a:endParaRPr kumimoji="0" lang="es-ES" sz="3200" i="0" u="none" strike="noStrike" kern="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pic>
        <p:nvPicPr>
          <p:cNvPr id="37890" name="Picture 2" descr="C:\Users\user\Desktop\ancla chula.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11560" y="2132856"/>
            <a:ext cx="792088" cy="727877"/>
          </a:xfrm>
          <a:prstGeom prst="rect">
            <a:avLst/>
          </a:prstGeom>
          <a:noFill/>
        </p:spPr>
      </p:pic>
      <p:pic>
        <p:nvPicPr>
          <p:cNvPr id="10" name="Picture 2" descr="C:\Users\user\Desktop\ancla chula.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11560" y="3789040"/>
            <a:ext cx="792088" cy="727877"/>
          </a:xfrm>
          <a:prstGeom prst="rect">
            <a:avLst/>
          </a:prstGeom>
          <a:noFill/>
        </p:spPr>
      </p:pic>
      <p:pic>
        <p:nvPicPr>
          <p:cNvPr id="11" name="Picture 2" descr="C:\Users\user\Desktop\ancla chula.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11560" y="5373216"/>
            <a:ext cx="792088" cy="727877"/>
          </a:xfrm>
          <a:prstGeom prst="rect">
            <a:avLst/>
          </a:prstGeom>
          <a:noFill/>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0" fill="hold"/>
                                        <p:tgtEl>
                                          <p:spTgt spid="10"/>
                                        </p:tgtEl>
                                        <p:attrNameLst>
                                          <p:attrName>ppt_w</p:attrName>
                                        </p:attrNameLst>
                                      </p:cBhvr>
                                      <p:tavLst>
                                        <p:tav tm="0" fmla="#ppt_w*sin(2.5*pi*$)">
                                          <p:val>
                                            <p:fltVal val="0"/>
                                          </p:val>
                                        </p:tav>
                                        <p:tav tm="100000">
                                          <p:val>
                                            <p:fltVal val="1"/>
                                          </p:val>
                                        </p:tav>
                                      </p:tavLst>
                                    </p:anim>
                                    <p:anim calcmode="lin" valueType="num">
                                      <p:cBhvr>
                                        <p:cTn id="13" dur="5000" fill="hold"/>
                                        <p:tgtEl>
                                          <p:spTgt spid="10"/>
                                        </p:tgtEl>
                                        <p:attrNameLst>
                                          <p:attrName>ppt_h</p:attrName>
                                        </p:attrNameLst>
                                      </p:cBhvr>
                                      <p:tavLst>
                                        <p:tav tm="0">
                                          <p:val>
                                            <p:strVal val="#ppt_h"/>
                                          </p:val>
                                        </p:tav>
                                        <p:tav tm="100000">
                                          <p:val>
                                            <p:strVal val="#ppt_h"/>
                                          </p:val>
                                        </p:tav>
                                      </p:tavLst>
                                    </p:anim>
                                  </p:childTnLst>
                                </p:cTn>
                              </p:par>
                              <p:par>
                                <p:cTn id="14" presetID="19" presetClass="entr" presetSubtype="10" fill="hold" nodeType="withEffect">
                                  <p:stCondLst>
                                    <p:cond delay="0"/>
                                  </p:stCondLst>
                                  <p:childTnLst>
                                    <p:set>
                                      <p:cBhvr>
                                        <p:cTn id="15" dur="1" fill="hold">
                                          <p:stCondLst>
                                            <p:cond delay="0"/>
                                          </p:stCondLst>
                                        </p:cTn>
                                        <p:tgtEl>
                                          <p:spTgt spid="37890"/>
                                        </p:tgtEl>
                                        <p:attrNameLst>
                                          <p:attrName>style.visibility</p:attrName>
                                        </p:attrNameLst>
                                      </p:cBhvr>
                                      <p:to>
                                        <p:strVal val="visible"/>
                                      </p:to>
                                    </p:set>
                                    <p:anim calcmode="lin" valueType="num">
                                      <p:cBhvr>
                                        <p:cTn id="16" dur="5000" fill="hold"/>
                                        <p:tgtEl>
                                          <p:spTgt spid="37890"/>
                                        </p:tgtEl>
                                        <p:attrNameLst>
                                          <p:attrName>ppt_w</p:attrName>
                                        </p:attrNameLst>
                                      </p:cBhvr>
                                      <p:tavLst>
                                        <p:tav tm="0" fmla="#ppt_w*sin(2.5*pi*$)">
                                          <p:val>
                                            <p:fltVal val="0"/>
                                          </p:val>
                                        </p:tav>
                                        <p:tav tm="100000">
                                          <p:val>
                                            <p:fltVal val="1"/>
                                          </p:val>
                                        </p:tav>
                                      </p:tavLst>
                                    </p:anim>
                                    <p:anim calcmode="lin" valueType="num">
                                      <p:cBhvr>
                                        <p:cTn id="17" dur="5000" fill="hold"/>
                                        <p:tgtEl>
                                          <p:spTgt spid="37890"/>
                                        </p:tgtEl>
                                        <p:attrNameLst>
                                          <p:attrName>ppt_h</p:attrName>
                                        </p:attrNameLst>
                                      </p:cBhvr>
                                      <p:tavLst>
                                        <p:tav tm="0">
                                          <p:val>
                                            <p:strVal val="#ppt_h"/>
                                          </p:val>
                                        </p:tav>
                                        <p:tav tm="100000">
                                          <p:val>
                                            <p:strVal val="#ppt_h"/>
                                          </p:val>
                                        </p:tav>
                                      </p:tavLst>
                                    </p:anim>
                                  </p:childTnLst>
                                </p:cTn>
                              </p:par>
                              <p:par>
                                <p:cTn id="18" presetID="19"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0" fill="hold"/>
                                        <p:tgtEl>
                                          <p:spTgt spid="11"/>
                                        </p:tgtEl>
                                        <p:attrNameLst>
                                          <p:attrName>ppt_w</p:attrName>
                                        </p:attrNameLst>
                                      </p:cBhvr>
                                      <p:tavLst>
                                        <p:tav tm="0" fmla="#ppt_w*sin(2.5*pi*$)">
                                          <p:val>
                                            <p:fltVal val="0"/>
                                          </p:val>
                                        </p:tav>
                                        <p:tav tm="100000">
                                          <p:val>
                                            <p:fltVal val="1"/>
                                          </p:val>
                                        </p:tav>
                                      </p:tavLst>
                                    </p:anim>
                                    <p:anim calcmode="lin" valueType="num">
                                      <p:cBhvr>
                                        <p:cTn id="21" dur="5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1">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79512" y="1700808"/>
            <a:ext cx="5078760" cy="533400"/>
          </a:xfrm>
        </p:spPr>
        <p:txBody>
          <a:bodyPr>
            <a:noAutofit/>
          </a:bodyPr>
          <a:lstStyle/>
          <a:p>
            <a:pPr algn="ctr"/>
            <a:r>
              <a:rPr lang="es-EC" b="1" dirty="0" smtClean="0"/>
              <a:t>GENERADOR ELÉCTRICO </a:t>
            </a:r>
            <a:br>
              <a:rPr lang="es-EC" b="1" dirty="0" smtClean="0"/>
            </a:br>
            <a:r>
              <a:rPr lang="es-EC" b="1" dirty="0" smtClean="0"/>
              <a:t>Diesel DEUTZ</a:t>
            </a:r>
            <a:endParaRPr lang="es-ES" b="1" dirty="0"/>
          </a:p>
        </p:txBody>
      </p:sp>
      <p:grpSp>
        <p:nvGrpSpPr>
          <p:cNvPr id="3" name="4 Grupo"/>
          <p:cNvGrpSpPr/>
          <p:nvPr/>
        </p:nvGrpSpPr>
        <p:grpSpPr>
          <a:xfrm>
            <a:off x="179512" y="332656"/>
            <a:ext cx="8532440" cy="1031354"/>
            <a:chOff x="0" y="21381"/>
            <a:chExt cx="8532440" cy="1031354"/>
          </a:xfrm>
        </p:grpSpPr>
        <p:sp>
          <p:nvSpPr>
            <p:cNvPr id="6" name="5 Rectángulo redondeado"/>
            <p:cNvSpPr/>
            <p:nvPr/>
          </p:nvSpPr>
          <p:spPr>
            <a:xfrm>
              <a:off x="0" y="21381"/>
              <a:ext cx="8532440" cy="1031354"/>
            </a:xfrm>
            <a:prstGeom prst="roundRect">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7" name="6 Rectángulo"/>
            <p:cNvSpPr/>
            <p:nvPr/>
          </p:nvSpPr>
          <p:spPr>
            <a:xfrm>
              <a:off x="50347" y="71728"/>
              <a:ext cx="8431746" cy="930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es-EC" sz="4300" b="1" dirty="0" smtClean="0"/>
                <a:t>FUNDAMENTACIÓN TEÓRICA</a:t>
              </a:r>
              <a:endParaRPr lang="es-ES" sz="4300" b="1" kern="1200" dirty="0"/>
            </a:p>
          </p:txBody>
        </p:sp>
      </p:grpSp>
      <p:pic>
        <p:nvPicPr>
          <p:cNvPr id="9" name="8 Imagen" descr="Grupo generador / Grupo Electrógeno Deutz "/>
          <p:cNvPicPr/>
          <p:nvPr/>
        </p:nvPicPr>
        <p:blipFill>
          <a:blip r:embed="rId2" cstate="print">
            <a:clrChange>
              <a:clrFrom>
                <a:srgbClr val="FDFDFD"/>
              </a:clrFrom>
              <a:clrTo>
                <a:srgbClr val="FDFDFD">
                  <a:alpha val="0"/>
                </a:srgbClr>
              </a:clrTo>
            </a:clrChange>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95536" y="1988840"/>
            <a:ext cx="4608512" cy="2952328"/>
          </a:xfrm>
          <a:prstGeom prst="rect">
            <a:avLst/>
          </a:prstGeom>
          <a:noFill/>
          <a:ln>
            <a:noFill/>
          </a:ln>
        </p:spPr>
      </p:pic>
      <p:sp>
        <p:nvSpPr>
          <p:cNvPr id="8" name="7 Flecha derecha"/>
          <p:cNvSpPr/>
          <p:nvPr/>
        </p:nvSpPr>
        <p:spPr>
          <a:xfrm>
            <a:off x="4644008" y="2708920"/>
            <a:ext cx="576064"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Abrir llave"/>
          <p:cNvSpPr/>
          <p:nvPr/>
        </p:nvSpPr>
        <p:spPr>
          <a:xfrm>
            <a:off x="5292080" y="2276872"/>
            <a:ext cx="792088" cy="1512168"/>
          </a:xfrm>
          <a:prstGeom prst="leftBrace">
            <a:avLst/>
          </a:prstGeom>
          <a:ln w="28575">
            <a:solidFill>
              <a:srgbClr val="F2D5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 name="11 CuadroTexto"/>
          <p:cNvSpPr txBox="1"/>
          <p:nvPr/>
        </p:nvSpPr>
        <p:spPr>
          <a:xfrm>
            <a:off x="6012160" y="2492896"/>
            <a:ext cx="3131840" cy="1015663"/>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s-EC" sz="2000" b="1" spc="150" dirty="0" smtClean="0">
                <a:ln w="11430"/>
                <a:solidFill>
                  <a:srgbClr val="F8F8F8"/>
                </a:solidFill>
                <a:effectLst>
                  <a:outerShdw blurRad="25400" algn="tl" rotWithShape="0">
                    <a:srgbClr val="000000">
                      <a:alpha val="43000"/>
                    </a:srgbClr>
                  </a:outerShdw>
                </a:effectLst>
              </a:rPr>
              <a:t>SECCIÓN GENERADOR</a:t>
            </a:r>
          </a:p>
          <a:p>
            <a:endParaRPr lang="es-EC" sz="2000" b="1" spc="150" dirty="0" smtClean="0">
              <a:ln w="11430"/>
              <a:solidFill>
                <a:srgbClr val="F8F8F8"/>
              </a:solidFill>
              <a:effectLst>
                <a:outerShdw blurRad="25400" algn="tl" rotWithShape="0">
                  <a:srgbClr val="000000">
                    <a:alpha val="43000"/>
                  </a:srgbClr>
                </a:outerShdw>
              </a:effectLst>
            </a:endParaRPr>
          </a:p>
          <a:p>
            <a:r>
              <a:rPr lang="es-EC" sz="2000" b="1" spc="150" dirty="0" smtClean="0">
                <a:ln w="11430"/>
                <a:solidFill>
                  <a:srgbClr val="F8F8F8"/>
                </a:solidFill>
                <a:effectLst>
                  <a:outerShdw blurRad="25400" algn="tl" rotWithShape="0">
                    <a:srgbClr val="000000">
                      <a:alpha val="43000"/>
                    </a:srgbClr>
                  </a:outerShdw>
                </a:effectLst>
              </a:rPr>
              <a:t>SECCIÓN DE LA FUENTE</a:t>
            </a:r>
            <a:endParaRPr lang="es-ES" sz="2000" b="1" spc="150" dirty="0">
              <a:ln w="11430"/>
              <a:solidFill>
                <a:srgbClr val="F8F8F8"/>
              </a:solidFill>
              <a:effectLst>
                <a:outerShdw blurRad="25400" algn="tl" rotWithShape="0">
                  <a:srgbClr val="000000">
                    <a:alpha val="43000"/>
                  </a:srgbClr>
                </a:outerShdw>
              </a:effectLst>
            </a:endParaRPr>
          </a:p>
        </p:txBody>
      </p:sp>
      <p:graphicFrame>
        <p:nvGraphicFramePr>
          <p:cNvPr id="13" name="12 Diagrama"/>
          <p:cNvGraphicFramePr/>
          <p:nvPr/>
        </p:nvGraphicFramePr>
        <p:xfrm>
          <a:off x="1524000" y="1397000"/>
          <a:ext cx="6792416"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835697" y="5157193"/>
            <a:ext cx="1175170" cy="1224136"/>
          </a:xfrm>
          <a:prstGeom prst="rect">
            <a:avLst/>
          </a:prstGeom>
          <a:noFill/>
          <a:ln w="9525">
            <a:noFill/>
            <a:miter lim="800000"/>
            <a:headEnd/>
            <a:tailEnd/>
          </a:ln>
        </p:spPr>
      </p:pic>
      <p:pic>
        <p:nvPicPr>
          <p:cNvPr id="15" name="14 Imagen" descr="http://www.banrepcultural.org/sites/default/files/lablaa/ciencias/sena/mecanica/gas-preconversion-vehiculos/imagenes/19.jpg"/>
          <p:cNvPicPr/>
          <p:nvPr/>
        </p:nvPicPr>
        <p:blipFill>
          <a:blip r:embed="rId9" cstate="print">
            <a:clrChange>
              <a:clrFrom>
                <a:srgbClr val="FFFFFF"/>
              </a:clrFrom>
              <a:clrTo>
                <a:srgbClr val="FFFFFF">
                  <a:alpha val="0"/>
                </a:srgbClr>
              </a:clrTo>
            </a:clrChange>
          </a:blip>
          <a:stretch>
            <a:fillRect/>
          </a:stretch>
        </p:blipFill>
        <p:spPr bwMode="auto">
          <a:xfrm>
            <a:off x="2699792" y="5085184"/>
            <a:ext cx="2206756" cy="1368152"/>
          </a:xfrm>
          <a:prstGeom prst="rect">
            <a:avLst/>
          </a:prstGeom>
          <a:noFill/>
          <a:ln w="9525">
            <a:noFill/>
            <a:miter lim="800000"/>
            <a:headEnd/>
            <a:tailEnd/>
          </a:ln>
        </p:spPr>
      </p:pic>
      <p:sp>
        <p:nvSpPr>
          <p:cNvPr id="17" name="33 Título"/>
          <p:cNvSpPr txBox="1">
            <a:spLocks/>
          </p:cNvSpPr>
          <p:nvPr/>
        </p:nvSpPr>
        <p:spPr>
          <a:xfrm rot="5400000">
            <a:off x="7242155" y="1696438"/>
            <a:ext cx="3337635" cy="466055"/>
          </a:xfrm>
          <a:prstGeom prst="rect">
            <a:avLst/>
          </a:prstGeom>
          <a:noFill/>
        </p:spPr>
        <p:txBody>
          <a:bodyPr vert="horz"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2400" b="1" i="0" u="none" strike="noStrike" kern="0" cap="all" spc="150" normalizeH="0" baseline="0" noProof="0" dirty="0" smtClean="0">
                <a:ln>
                  <a:noFill/>
                </a:ln>
                <a:effectLst/>
                <a:uLnTx/>
                <a:uFillTx/>
                <a:latin typeface="+mj-lt"/>
                <a:ea typeface="+mj-ea"/>
                <a:cs typeface="+mj-cs"/>
              </a:rPr>
              <a:t>CAPÍTULO  I</a:t>
            </a:r>
            <a:endParaRPr kumimoji="0" lang="es-ES" sz="2400" b="1" i="0" u="none" strike="noStrike" kern="0" cap="all" spc="150" normalizeH="0" baseline="0" noProof="0" dirty="0">
              <a:ln>
                <a:noFill/>
              </a:ln>
              <a:effectLst/>
              <a:uLnTx/>
              <a:uFillTx/>
              <a:latin typeface="+mj-lt"/>
              <a:ea typeface="+mj-ea"/>
              <a:cs typeface="+mj-cs"/>
            </a:endParaRPr>
          </a:p>
        </p:txBody>
      </p:sp>
      <p:pic>
        <p:nvPicPr>
          <p:cNvPr id="18" name="17 Imagen"/>
          <p:cNvPicPr/>
          <p:nvPr/>
        </p:nvPicPr>
        <p:blipFill>
          <a:blip r:embed="rId10" cstate="print">
            <a:clrChange>
              <a:clrFrom>
                <a:srgbClr val="FFFFFF"/>
              </a:clrFrom>
              <a:clrTo>
                <a:srgbClr val="FFFFFF">
                  <a:alpha val="0"/>
                </a:srgbClr>
              </a:clrTo>
            </a:clrChange>
          </a:blip>
          <a:srcRect l="-2431" b="15286"/>
          <a:stretch>
            <a:fillRect/>
          </a:stretch>
        </p:blipFill>
        <p:spPr bwMode="auto">
          <a:xfrm>
            <a:off x="5796136" y="5013176"/>
            <a:ext cx="1926762" cy="1443292"/>
          </a:xfrm>
          <a:prstGeom prst="rect">
            <a:avLst/>
          </a:prstGeom>
          <a:noFill/>
          <a:ln w="6350" cmpd="sng">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theme/theme1.xml><?xml version="1.0" encoding="utf-8"?>
<a:theme xmlns:a="http://schemas.openxmlformats.org/drawingml/2006/main" name="Pitchbook">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Pitchbook</Template>
  <TotalTime>0</TotalTime>
  <Words>990</Words>
  <Application>Microsoft Office PowerPoint</Application>
  <PresentationFormat>Presentación en pantalla (4:3)</PresentationFormat>
  <Paragraphs>213</Paragraphs>
  <Slides>28</Slides>
  <Notes>5</Notes>
  <HiddenSlides>0</HiddenSlides>
  <MMClips>0</MMClips>
  <ScaleCrop>false</ScaleCrop>
  <HeadingPairs>
    <vt:vector size="4" baseType="variant">
      <vt:variant>
        <vt:lpstr>Tema</vt:lpstr>
      </vt:variant>
      <vt:variant>
        <vt:i4>1</vt:i4>
      </vt:variant>
      <vt:variant>
        <vt:lpstr>Títulos de diapositiva</vt:lpstr>
      </vt:variant>
      <vt:variant>
        <vt:i4>28</vt:i4>
      </vt:variant>
    </vt:vector>
  </HeadingPairs>
  <TitlesOfParts>
    <vt:vector size="29" baseType="lpstr">
      <vt:lpstr>Pitchbook</vt:lpstr>
      <vt:lpstr>    DEPARTAMENTO DE SEGURIDAD Y DEFENSA CARRERA LICENCIATURA EN CIENCIAS NAVALES  TEMA        AUTOR ALVARO MAURICIO BUITRÓN CAÑADAS  DIRECTOR CPFG-EM LUIS FELIPE VELASQUEZ GAÓN  SALINAS, DICIEMBRE 2013   </vt:lpstr>
      <vt:lpstr>CONTENIDO DEL PROYECTO</vt:lpstr>
      <vt:lpstr>CONTENIDO DEL PROYECTO</vt:lpstr>
      <vt:lpstr>Diapositiva 4</vt:lpstr>
      <vt:lpstr>Diapositiva 5</vt:lpstr>
      <vt:lpstr>Diapositiva 6</vt:lpstr>
      <vt:lpstr>Diapositiva 7</vt:lpstr>
      <vt:lpstr>Diapositiva 8</vt:lpstr>
      <vt:lpstr>GENERADOR ELÉCTRICO  Diesel DEUTZ</vt:lpstr>
      <vt:lpstr>CAPÍTULO  II</vt:lpstr>
      <vt:lpstr>CAPÍTULO  II</vt:lpstr>
      <vt:lpstr>¿Los equipos eléctricos a bordo de la unidad se encuentran en peligro por falta de un alimentador ininterrumpido de corriente?</vt:lpstr>
      <vt:lpstr>PREGUNTA </vt:lpstr>
      <vt:lpstr>Optimizar el sistema eléctrico abordo del BESGUA mediante la instalación de UPS (Sistema de alimentación ininterrumpida) en los equipos de navegación PARA QUE ASÍ que mantengan la seguridad del Buque Escuela Guayas durante la navegación. </vt:lpstr>
      <vt:lpstr>CAPÍTULO III</vt:lpstr>
      <vt:lpstr>DESCRIPCIÓN DEL SISTEMA</vt:lpstr>
      <vt:lpstr>CAPÍTULO III</vt:lpstr>
      <vt:lpstr>CAPITULO III</vt:lpstr>
      <vt:lpstr>CAPITULO III– RESULTADO DE LA INVESTIGACIÓN</vt:lpstr>
      <vt:lpstr>CAPITULO III– RESULTADO DE LA INVESTIGACIÓN</vt:lpstr>
      <vt:lpstr>CAPITULO III</vt:lpstr>
      <vt:lpstr>CAPÍTULO III</vt:lpstr>
      <vt:lpstr>CAPITULO III</vt:lpstr>
      <vt:lpstr>CAPITULO III </vt:lpstr>
      <vt:lpstr>Diapositiva 25</vt:lpstr>
      <vt:lpstr>Diapositiva 26</vt:lpstr>
      <vt:lpstr>Diapositiva 27</vt:lpstr>
      <vt:lpstr>Diapositiva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2013-11-24T09:18:02Z</dcterms:created>
  <dcterms:modified xsi:type="dcterms:W3CDTF">2001-12-02T06:39:02Z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3082</vt:i4>
  </property>
  <property fmtid="{D5CDD505-2E9C-101B-9397-08002B2CF9AE}" pid="3" name="_Version">
    <vt:lpwstr>12.0.4518</vt:lpwstr>
  </property>
</Properties>
</file>