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sldIdLst>
    <p:sldId id="256" r:id="rId2"/>
    <p:sldId id="257" r:id="rId3"/>
    <p:sldId id="267" r:id="rId4"/>
    <p:sldId id="271" r:id="rId5"/>
    <p:sldId id="272" r:id="rId6"/>
    <p:sldId id="273" r:id="rId7"/>
    <p:sldId id="274" r:id="rId8"/>
    <p:sldId id="280" r:id="rId9"/>
    <p:sldId id="281" r:id="rId10"/>
    <p:sldId id="282" r:id="rId11"/>
    <p:sldId id="285" r:id="rId12"/>
    <p:sldId id="286" r:id="rId13"/>
    <p:sldId id="287" r:id="rId14"/>
    <p:sldId id="288" r:id="rId15"/>
    <p:sldId id="289" r:id="rId16"/>
    <p:sldId id="290" r:id="rId17"/>
    <p:sldId id="291" r:id="rId18"/>
    <p:sldId id="293" r:id="rId19"/>
    <p:sldId id="294" r:id="rId20"/>
    <p:sldId id="295" r:id="rId21"/>
    <p:sldId id="296" r:id="rId22"/>
    <p:sldId id="298" r:id="rId23"/>
    <p:sldId id="299" r:id="rId24"/>
    <p:sldId id="300" r:id="rId25"/>
    <p:sldId id="301" r:id="rId26"/>
    <p:sldId id="302" r:id="rId27"/>
    <p:sldId id="303" r:id="rId28"/>
    <p:sldId id="305" r:id="rId29"/>
    <p:sldId id="308" r:id="rId30"/>
    <p:sldId id="306" r:id="rId31"/>
    <p:sldId id="307" r:id="rId32"/>
    <p:sldId id="309" r:id="rId33"/>
    <p:sldId id="310" r:id="rId34"/>
    <p:sldId id="312" r:id="rId35"/>
    <p:sldId id="311" r:id="rId36"/>
    <p:sldId id="283" r:id="rId37"/>
    <p:sldId id="313" r:id="rId3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46" autoAdjust="0"/>
    <p:restoredTop sz="91815" autoAdjust="0"/>
  </p:normalViewPr>
  <p:slideViewPr>
    <p:cSldViewPr>
      <p:cViewPr>
        <p:scale>
          <a:sx n="60" d="100"/>
          <a:sy n="60" d="100"/>
        </p:scale>
        <p:origin x="-1548" y="-24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AD8EB0-B96B-4E55-A833-6D063E7B63A4}"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s-AR"/>
        </a:p>
      </dgm:t>
    </dgm:pt>
    <dgm:pt modelId="{B97DA7CF-296B-4E10-B565-3981BA88AF95}">
      <dgm:prSet phldrT="[Texto]"/>
      <dgm:spPr/>
      <dgm:t>
        <a:bodyPr/>
        <a:lstStyle/>
        <a:p>
          <a:r>
            <a:rPr lang="es-AR"/>
            <a:t>OFICIAL DE PILOTAJE</a:t>
          </a:r>
        </a:p>
      </dgm:t>
    </dgm:pt>
    <dgm:pt modelId="{0670EA1F-C1FC-4C63-90A5-D2EBE6074A9E}" type="parTrans" cxnId="{A4FF0972-D0CC-4315-926A-0FF55033DDC7}">
      <dgm:prSet/>
      <dgm:spPr/>
      <dgm:t>
        <a:bodyPr/>
        <a:lstStyle/>
        <a:p>
          <a:endParaRPr lang="es-AR"/>
        </a:p>
      </dgm:t>
    </dgm:pt>
    <dgm:pt modelId="{A1AFEE82-93F2-4E8E-9CB3-2A340433A96E}" type="sibTrans" cxnId="{A4FF0972-D0CC-4315-926A-0FF55033DDC7}">
      <dgm:prSet/>
      <dgm:spPr/>
      <dgm:t>
        <a:bodyPr/>
        <a:lstStyle/>
        <a:p>
          <a:endParaRPr lang="es-AR"/>
        </a:p>
      </dgm:t>
    </dgm:pt>
    <dgm:pt modelId="{2D5C2F09-7D8C-470F-817C-E310621FC8DF}">
      <dgm:prSet phldrT="[Texto]"/>
      <dgm:spPr/>
      <dgm:t>
        <a:bodyPr/>
        <a:lstStyle/>
        <a:p>
          <a:r>
            <a:rPr lang="es-AR" dirty="0"/>
            <a:t>OFICIAL DE PILOTAJE CIEGO</a:t>
          </a:r>
        </a:p>
      </dgm:t>
    </dgm:pt>
    <dgm:pt modelId="{EA15C6C1-F193-4D64-9E28-356C2804C67D}" type="parTrans" cxnId="{22F493DA-3DF3-4BD3-9B93-196E6815BCF1}">
      <dgm:prSet/>
      <dgm:spPr/>
      <dgm:t>
        <a:bodyPr/>
        <a:lstStyle/>
        <a:p>
          <a:endParaRPr lang="es-AR"/>
        </a:p>
      </dgm:t>
    </dgm:pt>
    <dgm:pt modelId="{B214E102-883D-4941-9423-B71205E9677F}" type="sibTrans" cxnId="{22F493DA-3DF3-4BD3-9B93-196E6815BCF1}">
      <dgm:prSet/>
      <dgm:spPr/>
      <dgm:t>
        <a:bodyPr/>
        <a:lstStyle/>
        <a:p>
          <a:endParaRPr lang="es-AR"/>
        </a:p>
      </dgm:t>
    </dgm:pt>
    <dgm:pt modelId="{E5D22006-0D1F-4176-8029-F4DC1C9B17D2}">
      <dgm:prSet/>
      <dgm:spPr/>
      <dgm:t>
        <a:bodyPr/>
        <a:lstStyle/>
        <a:p>
          <a:r>
            <a:rPr lang="es-AR" dirty="0"/>
            <a:t>SITUACION PUENTE</a:t>
          </a:r>
        </a:p>
      </dgm:t>
    </dgm:pt>
    <dgm:pt modelId="{F7538CEC-C7AC-42A3-BAE4-DE348873BB8A}" type="parTrans" cxnId="{2D3912CF-1DB0-46E1-8498-2A89FF3EE583}">
      <dgm:prSet/>
      <dgm:spPr/>
      <dgm:t>
        <a:bodyPr/>
        <a:lstStyle/>
        <a:p>
          <a:endParaRPr lang="es-AR"/>
        </a:p>
      </dgm:t>
    </dgm:pt>
    <dgm:pt modelId="{8D5CA4A4-86CD-4D05-8074-03AAA9011885}" type="sibTrans" cxnId="{2D3912CF-1DB0-46E1-8498-2A89FF3EE583}">
      <dgm:prSet/>
      <dgm:spPr/>
      <dgm:t>
        <a:bodyPr/>
        <a:lstStyle/>
        <a:p>
          <a:endParaRPr lang="es-AR"/>
        </a:p>
      </dgm:t>
    </dgm:pt>
    <dgm:pt modelId="{20AFFA64-1113-4B19-BF75-D241146B0394}">
      <dgm:prSet/>
      <dgm:spPr/>
      <dgm:t>
        <a:bodyPr/>
        <a:lstStyle/>
        <a:p>
          <a:r>
            <a:rPr lang="es-AR"/>
            <a:t>AYUDANTE SITUACION PUENTE</a:t>
          </a:r>
        </a:p>
      </dgm:t>
    </dgm:pt>
    <dgm:pt modelId="{E649DE13-CF0F-4B7B-B533-A6049C772640}" type="parTrans" cxnId="{A95496EF-CB5B-456A-8020-601245AE0D6F}">
      <dgm:prSet/>
      <dgm:spPr/>
      <dgm:t>
        <a:bodyPr/>
        <a:lstStyle/>
        <a:p>
          <a:endParaRPr lang="es-AR"/>
        </a:p>
      </dgm:t>
    </dgm:pt>
    <dgm:pt modelId="{2B69DCF2-8BF8-404D-A02C-DB41AA7B66C0}" type="sibTrans" cxnId="{A95496EF-CB5B-456A-8020-601245AE0D6F}">
      <dgm:prSet/>
      <dgm:spPr/>
      <dgm:t>
        <a:bodyPr/>
        <a:lstStyle/>
        <a:p>
          <a:endParaRPr lang="es-AR"/>
        </a:p>
      </dgm:t>
    </dgm:pt>
    <dgm:pt modelId="{69A5ECCF-39E4-41B0-9D6B-BF24B2641DD1}">
      <dgm:prSet/>
      <dgm:spPr/>
      <dgm:t>
        <a:bodyPr/>
        <a:lstStyle/>
        <a:p>
          <a:r>
            <a:rPr lang="es-AR"/>
            <a:t>ALIDADAS</a:t>
          </a:r>
        </a:p>
      </dgm:t>
    </dgm:pt>
    <dgm:pt modelId="{08C76EC7-D801-4585-ADBA-7955652D6AA9}" type="parTrans" cxnId="{A58522B3-1EF0-4C80-9E4B-9222E6CBACAE}">
      <dgm:prSet/>
      <dgm:spPr/>
      <dgm:t>
        <a:bodyPr/>
        <a:lstStyle/>
        <a:p>
          <a:endParaRPr lang="es-AR"/>
        </a:p>
      </dgm:t>
    </dgm:pt>
    <dgm:pt modelId="{247FAB71-A2E1-469D-8BA7-8935EB00739C}" type="sibTrans" cxnId="{A58522B3-1EF0-4C80-9E4B-9222E6CBACAE}">
      <dgm:prSet/>
      <dgm:spPr/>
      <dgm:t>
        <a:bodyPr/>
        <a:lstStyle/>
        <a:p>
          <a:endParaRPr lang="es-AR"/>
        </a:p>
      </dgm:t>
    </dgm:pt>
    <dgm:pt modelId="{26096B59-D356-4EF2-BB75-97700DDF7B25}">
      <dgm:prSet/>
      <dgm:spPr/>
      <dgm:t>
        <a:bodyPr/>
        <a:lstStyle/>
        <a:p>
          <a:r>
            <a:rPr lang="es-AR"/>
            <a:t>SITUACION DERROTA</a:t>
          </a:r>
        </a:p>
      </dgm:t>
    </dgm:pt>
    <dgm:pt modelId="{86D75728-1FBF-4D19-BCF3-170BA2538206}" type="parTrans" cxnId="{C29159FC-3E4F-440F-9530-F5674AAD614C}">
      <dgm:prSet/>
      <dgm:spPr/>
      <dgm:t>
        <a:bodyPr/>
        <a:lstStyle/>
        <a:p>
          <a:endParaRPr lang="es-AR"/>
        </a:p>
      </dgm:t>
    </dgm:pt>
    <dgm:pt modelId="{9C4857E0-E01F-4A4E-BF2F-D6093DFFE80D}" type="sibTrans" cxnId="{C29159FC-3E4F-440F-9530-F5674AAD614C}">
      <dgm:prSet/>
      <dgm:spPr/>
      <dgm:t>
        <a:bodyPr/>
        <a:lstStyle/>
        <a:p>
          <a:endParaRPr lang="es-AR"/>
        </a:p>
      </dgm:t>
    </dgm:pt>
    <dgm:pt modelId="{0C18C9F6-0636-4534-B529-F199F8031434}">
      <dgm:prSet/>
      <dgm:spPr/>
      <dgm:t>
        <a:bodyPr/>
        <a:lstStyle/>
        <a:p>
          <a:r>
            <a:rPr lang="es-AR"/>
            <a:t>OFICIAL DE GUARDIA</a:t>
          </a:r>
        </a:p>
      </dgm:t>
    </dgm:pt>
    <dgm:pt modelId="{F3ADE593-F77B-4B55-8750-763A34A85887}" type="parTrans" cxnId="{20A61A22-1A48-4813-848B-87F4E8AF2504}">
      <dgm:prSet/>
      <dgm:spPr/>
      <dgm:t>
        <a:bodyPr/>
        <a:lstStyle/>
        <a:p>
          <a:endParaRPr lang="es-AR"/>
        </a:p>
      </dgm:t>
    </dgm:pt>
    <dgm:pt modelId="{F7574E7B-2BC0-4C89-BAB6-84CE923E5A1D}" type="sibTrans" cxnId="{20A61A22-1A48-4813-848B-87F4E8AF2504}">
      <dgm:prSet/>
      <dgm:spPr/>
      <dgm:t>
        <a:bodyPr/>
        <a:lstStyle/>
        <a:p>
          <a:endParaRPr lang="es-AR"/>
        </a:p>
      </dgm:t>
    </dgm:pt>
    <dgm:pt modelId="{5F7A7AD8-C160-40AF-A27F-68B802C5A818}">
      <dgm:prSet/>
      <dgm:spPr/>
      <dgm:t>
        <a:bodyPr/>
        <a:lstStyle/>
        <a:p>
          <a:r>
            <a:rPr lang="es-AR"/>
            <a:t>RADARISTA</a:t>
          </a:r>
        </a:p>
      </dgm:t>
    </dgm:pt>
    <dgm:pt modelId="{7C950BF9-D507-4675-ABFF-2D10DA064E4F}" type="parTrans" cxnId="{83009F9F-0A43-4C0D-9DE4-C2E3FD84370B}">
      <dgm:prSet/>
      <dgm:spPr/>
      <dgm:t>
        <a:bodyPr/>
        <a:lstStyle/>
        <a:p>
          <a:endParaRPr lang="es-AR"/>
        </a:p>
      </dgm:t>
    </dgm:pt>
    <dgm:pt modelId="{7774BD06-946D-41FB-847D-7A47708D27CD}" type="sibTrans" cxnId="{83009F9F-0A43-4C0D-9DE4-C2E3FD84370B}">
      <dgm:prSet/>
      <dgm:spPr/>
      <dgm:t>
        <a:bodyPr/>
        <a:lstStyle/>
        <a:p>
          <a:endParaRPr lang="es-AR"/>
        </a:p>
      </dgm:t>
    </dgm:pt>
    <dgm:pt modelId="{229D6396-C220-4AB7-A6BE-D6DABA1DBD70}">
      <dgm:prSet/>
      <dgm:spPr/>
      <dgm:t>
        <a:bodyPr/>
        <a:lstStyle/>
        <a:p>
          <a:r>
            <a:rPr lang="es-ES"/>
            <a:t>RADARISTA</a:t>
          </a:r>
        </a:p>
      </dgm:t>
    </dgm:pt>
    <dgm:pt modelId="{47E8B4EE-4283-4031-A2DC-9D2DD8DA5520}" type="parTrans" cxnId="{E1F70E3F-50F0-4298-BC81-19069D2B6795}">
      <dgm:prSet/>
      <dgm:spPr/>
      <dgm:t>
        <a:bodyPr/>
        <a:lstStyle/>
        <a:p>
          <a:endParaRPr lang="es-ES"/>
        </a:p>
      </dgm:t>
    </dgm:pt>
    <dgm:pt modelId="{DDFE2EBC-8369-4668-927C-BA3126483410}" type="sibTrans" cxnId="{E1F70E3F-50F0-4298-BC81-19069D2B6795}">
      <dgm:prSet/>
      <dgm:spPr/>
      <dgm:t>
        <a:bodyPr/>
        <a:lstStyle/>
        <a:p>
          <a:endParaRPr lang="es-ES"/>
        </a:p>
      </dgm:t>
    </dgm:pt>
    <dgm:pt modelId="{367722C5-DB63-4759-8136-DE0B63EA3AF3}" type="pres">
      <dgm:prSet presAssocID="{CEAD8EB0-B96B-4E55-A833-6D063E7B63A4}" presName="hierChild1" presStyleCnt="0">
        <dgm:presLayoutVars>
          <dgm:orgChart val="1"/>
          <dgm:chPref val="1"/>
          <dgm:dir/>
          <dgm:animOne val="branch"/>
          <dgm:animLvl val="lvl"/>
          <dgm:resizeHandles/>
        </dgm:presLayoutVars>
      </dgm:prSet>
      <dgm:spPr/>
      <dgm:t>
        <a:bodyPr/>
        <a:lstStyle/>
        <a:p>
          <a:endParaRPr lang="es-EC"/>
        </a:p>
      </dgm:t>
    </dgm:pt>
    <dgm:pt modelId="{3486D882-DE7E-49F6-9060-CDE5CDD2F0CE}" type="pres">
      <dgm:prSet presAssocID="{B97DA7CF-296B-4E10-B565-3981BA88AF95}" presName="hierRoot1" presStyleCnt="0">
        <dgm:presLayoutVars>
          <dgm:hierBranch val="init"/>
        </dgm:presLayoutVars>
      </dgm:prSet>
      <dgm:spPr/>
    </dgm:pt>
    <dgm:pt modelId="{1C66A700-3961-4E74-B562-1EC3291C9E9F}" type="pres">
      <dgm:prSet presAssocID="{B97DA7CF-296B-4E10-B565-3981BA88AF95}" presName="rootComposite1" presStyleCnt="0"/>
      <dgm:spPr/>
    </dgm:pt>
    <dgm:pt modelId="{4B03401E-BAB7-4886-8F04-74D547360B77}" type="pres">
      <dgm:prSet presAssocID="{B97DA7CF-296B-4E10-B565-3981BA88AF95}" presName="rootText1" presStyleLbl="node0" presStyleIdx="0" presStyleCnt="1">
        <dgm:presLayoutVars>
          <dgm:chPref val="3"/>
        </dgm:presLayoutVars>
      </dgm:prSet>
      <dgm:spPr/>
      <dgm:t>
        <a:bodyPr/>
        <a:lstStyle/>
        <a:p>
          <a:endParaRPr lang="es-EC"/>
        </a:p>
      </dgm:t>
    </dgm:pt>
    <dgm:pt modelId="{DDFC5A87-5FCA-4033-A13E-462D83A47F1E}" type="pres">
      <dgm:prSet presAssocID="{B97DA7CF-296B-4E10-B565-3981BA88AF95}" presName="rootConnector1" presStyleLbl="node1" presStyleIdx="0" presStyleCnt="0"/>
      <dgm:spPr/>
      <dgm:t>
        <a:bodyPr/>
        <a:lstStyle/>
        <a:p>
          <a:endParaRPr lang="es-EC"/>
        </a:p>
      </dgm:t>
    </dgm:pt>
    <dgm:pt modelId="{D4BC31E8-8A0D-401E-882E-C4AD109D0514}" type="pres">
      <dgm:prSet presAssocID="{B97DA7CF-296B-4E10-B565-3981BA88AF95}" presName="hierChild2" presStyleCnt="0"/>
      <dgm:spPr/>
    </dgm:pt>
    <dgm:pt modelId="{0DA5C8C7-4378-4E4F-8759-8B73714A5D9D}" type="pres">
      <dgm:prSet presAssocID="{F7538CEC-C7AC-42A3-BAE4-DE348873BB8A}" presName="Name37" presStyleLbl="parChTrans1D2" presStyleIdx="0" presStyleCnt="3"/>
      <dgm:spPr/>
      <dgm:t>
        <a:bodyPr/>
        <a:lstStyle/>
        <a:p>
          <a:endParaRPr lang="es-EC"/>
        </a:p>
      </dgm:t>
    </dgm:pt>
    <dgm:pt modelId="{E4BA2C60-0A46-457C-B3F5-89504D1B51FC}" type="pres">
      <dgm:prSet presAssocID="{E5D22006-0D1F-4176-8029-F4DC1C9B17D2}" presName="hierRoot2" presStyleCnt="0">
        <dgm:presLayoutVars>
          <dgm:hierBranch val="init"/>
        </dgm:presLayoutVars>
      </dgm:prSet>
      <dgm:spPr/>
    </dgm:pt>
    <dgm:pt modelId="{74C81D8D-ED9C-47B4-BBBA-24614CB714DC}" type="pres">
      <dgm:prSet presAssocID="{E5D22006-0D1F-4176-8029-F4DC1C9B17D2}" presName="rootComposite" presStyleCnt="0"/>
      <dgm:spPr/>
    </dgm:pt>
    <dgm:pt modelId="{1EE603AC-C1A2-4FF7-B90D-0184272734EB}" type="pres">
      <dgm:prSet presAssocID="{E5D22006-0D1F-4176-8029-F4DC1C9B17D2}" presName="rootText" presStyleLbl="node2" presStyleIdx="0" presStyleCnt="3">
        <dgm:presLayoutVars>
          <dgm:chPref val="3"/>
        </dgm:presLayoutVars>
      </dgm:prSet>
      <dgm:spPr/>
      <dgm:t>
        <a:bodyPr/>
        <a:lstStyle/>
        <a:p>
          <a:endParaRPr lang="es-EC"/>
        </a:p>
      </dgm:t>
    </dgm:pt>
    <dgm:pt modelId="{887B94AF-98AA-43ED-A807-57E20BD6E029}" type="pres">
      <dgm:prSet presAssocID="{E5D22006-0D1F-4176-8029-F4DC1C9B17D2}" presName="rootConnector" presStyleLbl="node2" presStyleIdx="0" presStyleCnt="3"/>
      <dgm:spPr/>
      <dgm:t>
        <a:bodyPr/>
        <a:lstStyle/>
        <a:p>
          <a:endParaRPr lang="es-EC"/>
        </a:p>
      </dgm:t>
    </dgm:pt>
    <dgm:pt modelId="{7A959A52-96BB-4123-BCAA-D55243A6791F}" type="pres">
      <dgm:prSet presAssocID="{E5D22006-0D1F-4176-8029-F4DC1C9B17D2}" presName="hierChild4" presStyleCnt="0"/>
      <dgm:spPr/>
    </dgm:pt>
    <dgm:pt modelId="{BC532D4D-FF1A-4338-B1A7-7E251C6749B2}" type="pres">
      <dgm:prSet presAssocID="{E649DE13-CF0F-4B7B-B533-A6049C772640}" presName="Name37" presStyleLbl="parChTrans1D3" presStyleIdx="0" presStyleCnt="5"/>
      <dgm:spPr/>
      <dgm:t>
        <a:bodyPr/>
        <a:lstStyle/>
        <a:p>
          <a:endParaRPr lang="es-EC"/>
        </a:p>
      </dgm:t>
    </dgm:pt>
    <dgm:pt modelId="{BC033533-1DD5-46DA-B215-F1AE457D657B}" type="pres">
      <dgm:prSet presAssocID="{20AFFA64-1113-4B19-BF75-D241146B0394}" presName="hierRoot2" presStyleCnt="0">
        <dgm:presLayoutVars>
          <dgm:hierBranch val="init"/>
        </dgm:presLayoutVars>
      </dgm:prSet>
      <dgm:spPr/>
    </dgm:pt>
    <dgm:pt modelId="{6626CD7D-2C0B-4939-9FD9-24C2850D5495}" type="pres">
      <dgm:prSet presAssocID="{20AFFA64-1113-4B19-BF75-D241146B0394}" presName="rootComposite" presStyleCnt="0"/>
      <dgm:spPr/>
    </dgm:pt>
    <dgm:pt modelId="{3B014678-1833-426D-925A-DBC77EBB65BF}" type="pres">
      <dgm:prSet presAssocID="{20AFFA64-1113-4B19-BF75-D241146B0394}" presName="rootText" presStyleLbl="node3" presStyleIdx="0" presStyleCnt="5">
        <dgm:presLayoutVars>
          <dgm:chPref val="3"/>
        </dgm:presLayoutVars>
      </dgm:prSet>
      <dgm:spPr/>
      <dgm:t>
        <a:bodyPr/>
        <a:lstStyle/>
        <a:p>
          <a:endParaRPr lang="es-AR"/>
        </a:p>
      </dgm:t>
    </dgm:pt>
    <dgm:pt modelId="{2CDF5E4B-A14B-4C33-8021-A7A710FB5E01}" type="pres">
      <dgm:prSet presAssocID="{20AFFA64-1113-4B19-BF75-D241146B0394}" presName="rootConnector" presStyleLbl="node3" presStyleIdx="0" presStyleCnt="5"/>
      <dgm:spPr/>
      <dgm:t>
        <a:bodyPr/>
        <a:lstStyle/>
        <a:p>
          <a:endParaRPr lang="es-EC"/>
        </a:p>
      </dgm:t>
    </dgm:pt>
    <dgm:pt modelId="{4F0A3E29-5FE0-4651-A2E9-08789B4879FB}" type="pres">
      <dgm:prSet presAssocID="{20AFFA64-1113-4B19-BF75-D241146B0394}" presName="hierChild4" presStyleCnt="0"/>
      <dgm:spPr/>
    </dgm:pt>
    <dgm:pt modelId="{BCE744AA-1DE0-4630-AF4E-90B3294B0F5F}" type="pres">
      <dgm:prSet presAssocID="{20AFFA64-1113-4B19-BF75-D241146B0394}" presName="hierChild5" presStyleCnt="0"/>
      <dgm:spPr/>
    </dgm:pt>
    <dgm:pt modelId="{D80878E5-37EA-4D0B-826E-990CFF4E173C}" type="pres">
      <dgm:prSet presAssocID="{08C76EC7-D801-4585-ADBA-7955652D6AA9}" presName="Name37" presStyleLbl="parChTrans1D3" presStyleIdx="1" presStyleCnt="5"/>
      <dgm:spPr/>
      <dgm:t>
        <a:bodyPr/>
        <a:lstStyle/>
        <a:p>
          <a:endParaRPr lang="es-EC"/>
        </a:p>
      </dgm:t>
    </dgm:pt>
    <dgm:pt modelId="{4588799A-66A7-4FA3-8F7A-1A4EAB869100}" type="pres">
      <dgm:prSet presAssocID="{69A5ECCF-39E4-41B0-9D6B-BF24B2641DD1}" presName="hierRoot2" presStyleCnt="0">
        <dgm:presLayoutVars>
          <dgm:hierBranch val="init"/>
        </dgm:presLayoutVars>
      </dgm:prSet>
      <dgm:spPr/>
    </dgm:pt>
    <dgm:pt modelId="{B638CAE6-499E-46D6-A280-CE5C7122B4B2}" type="pres">
      <dgm:prSet presAssocID="{69A5ECCF-39E4-41B0-9D6B-BF24B2641DD1}" presName="rootComposite" presStyleCnt="0"/>
      <dgm:spPr/>
    </dgm:pt>
    <dgm:pt modelId="{7159AABA-AE1C-4F8A-9FCB-080EB66A3CE7}" type="pres">
      <dgm:prSet presAssocID="{69A5ECCF-39E4-41B0-9D6B-BF24B2641DD1}" presName="rootText" presStyleLbl="node3" presStyleIdx="1" presStyleCnt="5">
        <dgm:presLayoutVars>
          <dgm:chPref val="3"/>
        </dgm:presLayoutVars>
      </dgm:prSet>
      <dgm:spPr/>
      <dgm:t>
        <a:bodyPr/>
        <a:lstStyle/>
        <a:p>
          <a:endParaRPr lang="es-EC"/>
        </a:p>
      </dgm:t>
    </dgm:pt>
    <dgm:pt modelId="{A2884BBE-22E4-4A86-9A04-D203D61AD29C}" type="pres">
      <dgm:prSet presAssocID="{69A5ECCF-39E4-41B0-9D6B-BF24B2641DD1}" presName="rootConnector" presStyleLbl="node3" presStyleIdx="1" presStyleCnt="5"/>
      <dgm:spPr/>
      <dgm:t>
        <a:bodyPr/>
        <a:lstStyle/>
        <a:p>
          <a:endParaRPr lang="es-EC"/>
        </a:p>
      </dgm:t>
    </dgm:pt>
    <dgm:pt modelId="{EAD600A4-5154-4908-A7EA-FD3234879767}" type="pres">
      <dgm:prSet presAssocID="{69A5ECCF-39E4-41B0-9D6B-BF24B2641DD1}" presName="hierChild4" presStyleCnt="0"/>
      <dgm:spPr/>
    </dgm:pt>
    <dgm:pt modelId="{17005CA2-C373-4323-858B-58419FC37D61}" type="pres">
      <dgm:prSet presAssocID="{69A5ECCF-39E4-41B0-9D6B-BF24B2641DD1}" presName="hierChild5" presStyleCnt="0"/>
      <dgm:spPr/>
    </dgm:pt>
    <dgm:pt modelId="{F3308D10-2997-445B-A2FC-2431C5CFDB0C}" type="pres">
      <dgm:prSet presAssocID="{47E8B4EE-4283-4031-A2DC-9D2DD8DA5520}" presName="Name37" presStyleLbl="parChTrans1D3" presStyleIdx="2" presStyleCnt="5"/>
      <dgm:spPr/>
      <dgm:t>
        <a:bodyPr/>
        <a:lstStyle/>
        <a:p>
          <a:endParaRPr lang="es-ES"/>
        </a:p>
      </dgm:t>
    </dgm:pt>
    <dgm:pt modelId="{CA26C541-DA58-4E95-89D7-347A2AEE2673}" type="pres">
      <dgm:prSet presAssocID="{229D6396-C220-4AB7-A6BE-D6DABA1DBD70}" presName="hierRoot2" presStyleCnt="0">
        <dgm:presLayoutVars>
          <dgm:hierBranch val="init"/>
        </dgm:presLayoutVars>
      </dgm:prSet>
      <dgm:spPr/>
    </dgm:pt>
    <dgm:pt modelId="{00382368-8041-40B5-BA37-989822312496}" type="pres">
      <dgm:prSet presAssocID="{229D6396-C220-4AB7-A6BE-D6DABA1DBD70}" presName="rootComposite" presStyleCnt="0"/>
      <dgm:spPr/>
    </dgm:pt>
    <dgm:pt modelId="{CBBFCEBF-B4A7-4932-B67C-7A1B4E8C0B1C}" type="pres">
      <dgm:prSet presAssocID="{229D6396-C220-4AB7-A6BE-D6DABA1DBD70}" presName="rootText" presStyleLbl="node3" presStyleIdx="2" presStyleCnt="5">
        <dgm:presLayoutVars>
          <dgm:chPref val="3"/>
        </dgm:presLayoutVars>
      </dgm:prSet>
      <dgm:spPr/>
      <dgm:t>
        <a:bodyPr/>
        <a:lstStyle/>
        <a:p>
          <a:endParaRPr lang="es-ES"/>
        </a:p>
      </dgm:t>
    </dgm:pt>
    <dgm:pt modelId="{6CEB7005-7808-45DA-A397-28EA5E20E9DF}" type="pres">
      <dgm:prSet presAssocID="{229D6396-C220-4AB7-A6BE-D6DABA1DBD70}" presName="rootConnector" presStyleLbl="node3" presStyleIdx="2" presStyleCnt="5"/>
      <dgm:spPr/>
      <dgm:t>
        <a:bodyPr/>
        <a:lstStyle/>
        <a:p>
          <a:endParaRPr lang="es-ES"/>
        </a:p>
      </dgm:t>
    </dgm:pt>
    <dgm:pt modelId="{5692A73D-016E-4CE5-AD47-5BC5707D4168}" type="pres">
      <dgm:prSet presAssocID="{229D6396-C220-4AB7-A6BE-D6DABA1DBD70}" presName="hierChild4" presStyleCnt="0"/>
      <dgm:spPr/>
    </dgm:pt>
    <dgm:pt modelId="{DEEB8ABE-E722-4083-8CBD-CA5D2BE51383}" type="pres">
      <dgm:prSet presAssocID="{229D6396-C220-4AB7-A6BE-D6DABA1DBD70}" presName="hierChild5" presStyleCnt="0"/>
      <dgm:spPr/>
    </dgm:pt>
    <dgm:pt modelId="{BDD29859-3F4E-4A79-82B3-2B118D6825F1}" type="pres">
      <dgm:prSet presAssocID="{E5D22006-0D1F-4176-8029-F4DC1C9B17D2}" presName="hierChild5" presStyleCnt="0"/>
      <dgm:spPr/>
    </dgm:pt>
    <dgm:pt modelId="{4A13B862-8E04-43AC-B19F-34C90A96D426}" type="pres">
      <dgm:prSet presAssocID="{EA15C6C1-F193-4D64-9E28-356C2804C67D}" presName="Name37" presStyleLbl="parChTrans1D2" presStyleIdx="1" presStyleCnt="3"/>
      <dgm:spPr/>
      <dgm:t>
        <a:bodyPr/>
        <a:lstStyle/>
        <a:p>
          <a:endParaRPr lang="es-EC"/>
        </a:p>
      </dgm:t>
    </dgm:pt>
    <dgm:pt modelId="{5CC95679-EF4B-44A2-8A08-151090FED2BD}" type="pres">
      <dgm:prSet presAssocID="{2D5C2F09-7D8C-470F-817C-E310621FC8DF}" presName="hierRoot2" presStyleCnt="0">
        <dgm:presLayoutVars>
          <dgm:hierBranch val="init"/>
        </dgm:presLayoutVars>
      </dgm:prSet>
      <dgm:spPr/>
    </dgm:pt>
    <dgm:pt modelId="{EDA9412C-E28F-41E8-B19C-B2A70E65CBA0}" type="pres">
      <dgm:prSet presAssocID="{2D5C2F09-7D8C-470F-817C-E310621FC8DF}" presName="rootComposite" presStyleCnt="0"/>
      <dgm:spPr/>
    </dgm:pt>
    <dgm:pt modelId="{6512F4A0-5467-40C8-A752-E60296C0D81A}" type="pres">
      <dgm:prSet presAssocID="{2D5C2F09-7D8C-470F-817C-E310621FC8DF}" presName="rootText" presStyleLbl="node2" presStyleIdx="1" presStyleCnt="3">
        <dgm:presLayoutVars>
          <dgm:chPref val="3"/>
        </dgm:presLayoutVars>
      </dgm:prSet>
      <dgm:spPr/>
      <dgm:t>
        <a:bodyPr/>
        <a:lstStyle/>
        <a:p>
          <a:endParaRPr lang="es-EC"/>
        </a:p>
      </dgm:t>
    </dgm:pt>
    <dgm:pt modelId="{70DF4712-3520-4BB8-8CF4-98E8B1BA1889}" type="pres">
      <dgm:prSet presAssocID="{2D5C2F09-7D8C-470F-817C-E310621FC8DF}" presName="rootConnector" presStyleLbl="node2" presStyleIdx="1" presStyleCnt="3"/>
      <dgm:spPr/>
      <dgm:t>
        <a:bodyPr/>
        <a:lstStyle/>
        <a:p>
          <a:endParaRPr lang="es-EC"/>
        </a:p>
      </dgm:t>
    </dgm:pt>
    <dgm:pt modelId="{99DFFCDA-C077-4E8E-A4D1-6AA6ACFE5833}" type="pres">
      <dgm:prSet presAssocID="{2D5C2F09-7D8C-470F-817C-E310621FC8DF}" presName="hierChild4" presStyleCnt="0"/>
      <dgm:spPr/>
    </dgm:pt>
    <dgm:pt modelId="{C32DB15B-8591-40FC-BFD6-B6E9E9FE3C92}" type="pres">
      <dgm:prSet presAssocID="{86D75728-1FBF-4D19-BCF3-170BA2538206}" presName="Name37" presStyleLbl="parChTrans1D3" presStyleIdx="3" presStyleCnt="5"/>
      <dgm:spPr/>
      <dgm:t>
        <a:bodyPr/>
        <a:lstStyle/>
        <a:p>
          <a:endParaRPr lang="es-EC"/>
        </a:p>
      </dgm:t>
    </dgm:pt>
    <dgm:pt modelId="{5A1DEB9B-7FC6-423A-8EEF-CA13D6BCB717}" type="pres">
      <dgm:prSet presAssocID="{26096B59-D356-4EF2-BB75-97700DDF7B25}" presName="hierRoot2" presStyleCnt="0">
        <dgm:presLayoutVars>
          <dgm:hierBranch val="init"/>
        </dgm:presLayoutVars>
      </dgm:prSet>
      <dgm:spPr/>
    </dgm:pt>
    <dgm:pt modelId="{1C96F339-7CD5-4832-B770-95661414780D}" type="pres">
      <dgm:prSet presAssocID="{26096B59-D356-4EF2-BB75-97700DDF7B25}" presName="rootComposite" presStyleCnt="0"/>
      <dgm:spPr/>
    </dgm:pt>
    <dgm:pt modelId="{20B3676F-0444-40A5-93EB-0F36BBD3545D}" type="pres">
      <dgm:prSet presAssocID="{26096B59-D356-4EF2-BB75-97700DDF7B25}" presName="rootText" presStyleLbl="node3" presStyleIdx="3" presStyleCnt="5">
        <dgm:presLayoutVars>
          <dgm:chPref val="3"/>
        </dgm:presLayoutVars>
      </dgm:prSet>
      <dgm:spPr/>
      <dgm:t>
        <a:bodyPr/>
        <a:lstStyle/>
        <a:p>
          <a:endParaRPr lang="es-EC"/>
        </a:p>
      </dgm:t>
    </dgm:pt>
    <dgm:pt modelId="{A426869B-659F-4968-BE0F-14E25E1E7FC8}" type="pres">
      <dgm:prSet presAssocID="{26096B59-D356-4EF2-BB75-97700DDF7B25}" presName="rootConnector" presStyleLbl="node3" presStyleIdx="3" presStyleCnt="5"/>
      <dgm:spPr/>
      <dgm:t>
        <a:bodyPr/>
        <a:lstStyle/>
        <a:p>
          <a:endParaRPr lang="es-EC"/>
        </a:p>
      </dgm:t>
    </dgm:pt>
    <dgm:pt modelId="{1CF8FC98-25DC-4893-8F95-FD121A3D2AE2}" type="pres">
      <dgm:prSet presAssocID="{26096B59-D356-4EF2-BB75-97700DDF7B25}" presName="hierChild4" presStyleCnt="0"/>
      <dgm:spPr/>
    </dgm:pt>
    <dgm:pt modelId="{8F0E9A56-B696-4AE6-BBAC-8085FB8D77B2}" type="pres">
      <dgm:prSet presAssocID="{26096B59-D356-4EF2-BB75-97700DDF7B25}" presName="hierChild5" presStyleCnt="0"/>
      <dgm:spPr/>
    </dgm:pt>
    <dgm:pt modelId="{C95DCCEF-59FF-4882-BB04-E7A991B5E380}" type="pres">
      <dgm:prSet presAssocID="{7C950BF9-D507-4675-ABFF-2D10DA064E4F}" presName="Name37" presStyleLbl="parChTrans1D3" presStyleIdx="4" presStyleCnt="5"/>
      <dgm:spPr/>
      <dgm:t>
        <a:bodyPr/>
        <a:lstStyle/>
        <a:p>
          <a:endParaRPr lang="es-EC"/>
        </a:p>
      </dgm:t>
    </dgm:pt>
    <dgm:pt modelId="{64DD8E43-32B8-46B5-920E-E09F25A6CE46}" type="pres">
      <dgm:prSet presAssocID="{5F7A7AD8-C160-40AF-A27F-68B802C5A818}" presName="hierRoot2" presStyleCnt="0">
        <dgm:presLayoutVars>
          <dgm:hierBranch val="init"/>
        </dgm:presLayoutVars>
      </dgm:prSet>
      <dgm:spPr/>
    </dgm:pt>
    <dgm:pt modelId="{B776A51F-5B1F-4409-B743-944F22D8E8D7}" type="pres">
      <dgm:prSet presAssocID="{5F7A7AD8-C160-40AF-A27F-68B802C5A818}" presName="rootComposite" presStyleCnt="0"/>
      <dgm:spPr/>
    </dgm:pt>
    <dgm:pt modelId="{1AF8EC86-74FA-41D1-A750-9904E8C9D0D1}" type="pres">
      <dgm:prSet presAssocID="{5F7A7AD8-C160-40AF-A27F-68B802C5A818}" presName="rootText" presStyleLbl="node3" presStyleIdx="4" presStyleCnt="5">
        <dgm:presLayoutVars>
          <dgm:chPref val="3"/>
        </dgm:presLayoutVars>
      </dgm:prSet>
      <dgm:spPr/>
      <dgm:t>
        <a:bodyPr/>
        <a:lstStyle/>
        <a:p>
          <a:endParaRPr lang="es-EC"/>
        </a:p>
      </dgm:t>
    </dgm:pt>
    <dgm:pt modelId="{ED10055F-22E7-4727-86CD-C57E3362E30F}" type="pres">
      <dgm:prSet presAssocID="{5F7A7AD8-C160-40AF-A27F-68B802C5A818}" presName="rootConnector" presStyleLbl="node3" presStyleIdx="4" presStyleCnt="5"/>
      <dgm:spPr/>
      <dgm:t>
        <a:bodyPr/>
        <a:lstStyle/>
        <a:p>
          <a:endParaRPr lang="es-EC"/>
        </a:p>
      </dgm:t>
    </dgm:pt>
    <dgm:pt modelId="{0C4FE7B0-C97E-40CE-91AC-AC3BCB3E3556}" type="pres">
      <dgm:prSet presAssocID="{5F7A7AD8-C160-40AF-A27F-68B802C5A818}" presName="hierChild4" presStyleCnt="0"/>
      <dgm:spPr/>
    </dgm:pt>
    <dgm:pt modelId="{ABA1C578-05EC-49B6-A1E8-6836E33D36EE}" type="pres">
      <dgm:prSet presAssocID="{5F7A7AD8-C160-40AF-A27F-68B802C5A818}" presName="hierChild5" presStyleCnt="0"/>
      <dgm:spPr/>
    </dgm:pt>
    <dgm:pt modelId="{EA8C5309-8ACE-4E89-BAEE-09AE3CA989EA}" type="pres">
      <dgm:prSet presAssocID="{2D5C2F09-7D8C-470F-817C-E310621FC8DF}" presName="hierChild5" presStyleCnt="0"/>
      <dgm:spPr/>
    </dgm:pt>
    <dgm:pt modelId="{12B8CC6A-0E75-4C45-B166-58A20564C329}" type="pres">
      <dgm:prSet presAssocID="{F3ADE593-F77B-4B55-8750-763A34A85887}" presName="Name37" presStyleLbl="parChTrans1D2" presStyleIdx="2" presStyleCnt="3"/>
      <dgm:spPr/>
      <dgm:t>
        <a:bodyPr/>
        <a:lstStyle/>
        <a:p>
          <a:endParaRPr lang="es-EC"/>
        </a:p>
      </dgm:t>
    </dgm:pt>
    <dgm:pt modelId="{A1835CEC-1FD5-49AB-9C11-6F802C237C8A}" type="pres">
      <dgm:prSet presAssocID="{0C18C9F6-0636-4534-B529-F199F8031434}" presName="hierRoot2" presStyleCnt="0">
        <dgm:presLayoutVars>
          <dgm:hierBranch val="init"/>
        </dgm:presLayoutVars>
      </dgm:prSet>
      <dgm:spPr/>
    </dgm:pt>
    <dgm:pt modelId="{A9007CD5-577D-4FC2-9F77-EB69B5FB4A50}" type="pres">
      <dgm:prSet presAssocID="{0C18C9F6-0636-4534-B529-F199F8031434}" presName="rootComposite" presStyleCnt="0"/>
      <dgm:spPr/>
    </dgm:pt>
    <dgm:pt modelId="{030EFFE7-0AD2-43D3-BABD-C7B00477A622}" type="pres">
      <dgm:prSet presAssocID="{0C18C9F6-0636-4534-B529-F199F8031434}" presName="rootText" presStyleLbl="node2" presStyleIdx="2" presStyleCnt="3">
        <dgm:presLayoutVars>
          <dgm:chPref val="3"/>
        </dgm:presLayoutVars>
      </dgm:prSet>
      <dgm:spPr/>
      <dgm:t>
        <a:bodyPr/>
        <a:lstStyle/>
        <a:p>
          <a:endParaRPr lang="es-EC"/>
        </a:p>
      </dgm:t>
    </dgm:pt>
    <dgm:pt modelId="{45CE5548-FF08-4FB7-8247-F98F83D3AF61}" type="pres">
      <dgm:prSet presAssocID="{0C18C9F6-0636-4534-B529-F199F8031434}" presName="rootConnector" presStyleLbl="node2" presStyleIdx="2" presStyleCnt="3"/>
      <dgm:spPr/>
      <dgm:t>
        <a:bodyPr/>
        <a:lstStyle/>
        <a:p>
          <a:endParaRPr lang="es-EC"/>
        </a:p>
      </dgm:t>
    </dgm:pt>
    <dgm:pt modelId="{53BA03EF-3A6A-4D6B-9007-2C6FCB341DB8}" type="pres">
      <dgm:prSet presAssocID="{0C18C9F6-0636-4534-B529-F199F8031434}" presName="hierChild4" presStyleCnt="0"/>
      <dgm:spPr/>
    </dgm:pt>
    <dgm:pt modelId="{E8545425-67D5-4146-B399-D2525B4EAC5B}" type="pres">
      <dgm:prSet presAssocID="{0C18C9F6-0636-4534-B529-F199F8031434}" presName="hierChild5" presStyleCnt="0"/>
      <dgm:spPr/>
    </dgm:pt>
    <dgm:pt modelId="{5BADCDF5-374E-47AD-ADB4-84809E43A60D}" type="pres">
      <dgm:prSet presAssocID="{B97DA7CF-296B-4E10-B565-3981BA88AF95}" presName="hierChild3" presStyleCnt="0"/>
      <dgm:spPr/>
    </dgm:pt>
  </dgm:ptLst>
  <dgm:cxnLst>
    <dgm:cxn modelId="{20A61A22-1A48-4813-848B-87F4E8AF2504}" srcId="{B97DA7CF-296B-4E10-B565-3981BA88AF95}" destId="{0C18C9F6-0636-4534-B529-F199F8031434}" srcOrd="2" destOrd="0" parTransId="{F3ADE593-F77B-4B55-8750-763A34A85887}" sibTransId="{F7574E7B-2BC0-4C89-BAB6-84CE923E5A1D}"/>
    <dgm:cxn modelId="{D0554E3B-A1CF-46B4-8276-9A7BBBB1CE03}" type="presOf" srcId="{26096B59-D356-4EF2-BB75-97700DDF7B25}" destId="{A426869B-659F-4968-BE0F-14E25E1E7FC8}" srcOrd="1" destOrd="0" presId="urn:microsoft.com/office/officeart/2005/8/layout/orgChart1"/>
    <dgm:cxn modelId="{A95496EF-CB5B-456A-8020-601245AE0D6F}" srcId="{E5D22006-0D1F-4176-8029-F4DC1C9B17D2}" destId="{20AFFA64-1113-4B19-BF75-D241146B0394}" srcOrd="0" destOrd="0" parTransId="{E649DE13-CF0F-4B7B-B533-A6049C772640}" sibTransId="{2B69DCF2-8BF8-404D-A02C-DB41AA7B66C0}"/>
    <dgm:cxn modelId="{7BBFC5DD-E7CD-4BB7-8727-A51BD09EE80B}" type="presOf" srcId="{7C950BF9-D507-4675-ABFF-2D10DA064E4F}" destId="{C95DCCEF-59FF-4882-BB04-E7A991B5E380}" srcOrd="0" destOrd="0" presId="urn:microsoft.com/office/officeart/2005/8/layout/orgChart1"/>
    <dgm:cxn modelId="{A58522B3-1EF0-4C80-9E4B-9222E6CBACAE}" srcId="{E5D22006-0D1F-4176-8029-F4DC1C9B17D2}" destId="{69A5ECCF-39E4-41B0-9D6B-BF24B2641DD1}" srcOrd="1" destOrd="0" parTransId="{08C76EC7-D801-4585-ADBA-7955652D6AA9}" sibTransId="{247FAB71-A2E1-469D-8BA7-8935EB00739C}"/>
    <dgm:cxn modelId="{22F493DA-3DF3-4BD3-9B93-196E6815BCF1}" srcId="{B97DA7CF-296B-4E10-B565-3981BA88AF95}" destId="{2D5C2F09-7D8C-470F-817C-E310621FC8DF}" srcOrd="1" destOrd="0" parTransId="{EA15C6C1-F193-4D64-9E28-356C2804C67D}" sibTransId="{B214E102-883D-4941-9423-B71205E9677F}"/>
    <dgm:cxn modelId="{2D3912CF-1DB0-46E1-8498-2A89FF3EE583}" srcId="{B97DA7CF-296B-4E10-B565-3981BA88AF95}" destId="{E5D22006-0D1F-4176-8029-F4DC1C9B17D2}" srcOrd="0" destOrd="0" parTransId="{F7538CEC-C7AC-42A3-BAE4-DE348873BB8A}" sibTransId="{8D5CA4A4-86CD-4D05-8074-03AAA9011885}"/>
    <dgm:cxn modelId="{AA4F2927-FB91-47E5-9D4C-DE8854C07111}" type="presOf" srcId="{69A5ECCF-39E4-41B0-9D6B-BF24B2641DD1}" destId="{A2884BBE-22E4-4A86-9A04-D203D61AD29C}" srcOrd="1" destOrd="0" presId="urn:microsoft.com/office/officeart/2005/8/layout/orgChart1"/>
    <dgm:cxn modelId="{DEBC6AC9-D35F-49E4-8BD1-521F846727B0}" type="presOf" srcId="{F7538CEC-C7AC-42A3-BAE4-DE348873BB8A}" destId="{0DA5C8C7-4378-4E4F-8759-8B73714A5D9D}" srcOrd="0" destOrd="0" presId="urn:microsoft.com/office/officeart/2005/8/layout/orgChart1"/>
    <dgm:cxn modelId="{68956541-4406-42EF-860B-4CD9E6960F14}" type="presOf" srcId="{E649DE13-CF0F-4B7B-B533-A6049C772640}" destId="{BC532D4D-FF1A-4338-B1A7-7E251C6749B2}" srcOrd="0" destOrd="0" presId="urn:microsoft.com/office/officeart/2005/8/layout/orgChart1"/>
    <dgm:cxn modelId="{C29159FC-3E4F-440F-9530-F5674AAD614C}" srcId="{2D5C2F09-7D8C-470F-817C-E310621FC8DF}" destId="{26096B59-D356-4EF2-BB75-97700DDF7B25}" srcOrd="0" destOrd="0" parTransId="{86D75728-1FBF-4D19-BCF3-170BA2538206}" sibTransId="{9C4857E0-E01F-4A4E-BF2F-D6093DFFE80D}"/>
    <dgm:cxn modelId="{75AFD2B9-8CB9-4E06-89CD-676794BD54A0}" type="presOf" srcId="{0C18C9F6-0636-4534-B529-F199F8031434}" destId="{45CE5548-FF08-4FB7-8247-F98F83D3AF61}" srcOrd="1" destOrd="0" presId="urn:microsoft.com/office/officeart/2005/8/layout/orgChart1"/>
    <dgm:cxn modelId="{E9A64345-D8BB-45CB-835D-A27ED237FCA9}" type="presOf" srcId="{EA15C6C1-F193-4D64-9E28-356C2804C67D}" destId="{4A13B862-8E04-43AC-B19F-34C90A96D426}" srcOrd="0" destOrd="0" presId="urn:microsoft.com/office/officeart/2005/8/layout/orgChart1"/>
    <dgm:cxn modelId="{415C1474-CF38-4AE5-9398-254F8FB1A4DD}" type="presOf" srcId="{20AFFA64-1113-4B19-BF75-D241146B0394}" destId="{2CDF5E4B-A14B-4C33-8021-A7A710FB5E01}" srcOrd="1" destOrd="0" presId="urn:microsoft.com/office/officeart/2005/8/layout/orgChart1"/>
    <dgm:cxn modelId="{B990F4DB-1B35-47D9-A207-8F2EDAE6B149}" type="presOf" srcId="{CEAD8EB0-B96B-4E55-A833-6D063E7B63A4}" destId="{367722C5-DB63-4759-8136-DE0B63EA3AF3}" srcOrd="0" destOrd="0" presId="urn:microsoft.com/office/officeart/2005/8/layout/orgChart1"/>
    <dgm:cxn modelId="{5A494F27-8497-4093-8845-8B33A8235D13}" type="presOf" srcId="{2D5C2F09-7D8C-470F-817C-E310621FC8DF}" destId="{6512F4A0-5467-40C8-A752-E60296C0D81A}" srcOrd="0" destOrd="0" presId="urn:microsoft.com/office/officeart/2005/8/layout/orgChart1"/>
    <dgm:cxn modelId="{E1F70E3F-50F0-4298-BC81-19069D2B6795}" srcId="{E5D22006-0D1F-4176-8029-F4DC1C9B17D2}" destId="{229D6396-C220-4AB7-A6BE-D6DABA1DBD70}" srcOrd="2" destOrd="0" parTransId="{47E8B4EE-4283-4031-A2DC-9D2DD8DA5520}" sibTransId="{DDFE2EBC-8369-4668-927C-BA3126483410}"/>
    <dgm:cxn modelId="{DCEEE33D-45FF-4FCB-BA18-472DCEC1677D}" type="presOf" srcId="{229D6396-C220-4AB7-A6BE-D6DABA1DBD70}" destId="{6CEB7005-7808-45DA-A397-28EA5E20E9DF}" srcOrd="1" destOrd="0" presId="urn:microsoft.com/office/officeart/2005/8/layout/orgChart1"/>
    <dgm:cxn modelId="{4F2947F0-E90A-4391-8A0F-CF014811F418}" type="presOf" srcId="{20AFFA64-1113-4B19-BF75-D241146B0394}" destId="{3B014678-1833-426D-925A-DBC77EBB65BF}" srcOrd="0" destOrd="0" presId="urn:microsoft.com/office/officeart/2005/8/layout/orgChart1"/>
    <dgm:cxn modelId="{49535271-F961-4ED1-8F05-1268FAE2FCEB}" type="presOf" srcId="{229D6396-C220-4AB7-A6BE-D6DABA1DBD70}" destId="{CBBFCEBF-B4A7-4932-B67C-7A1B4E8C0B1C}" srcOrd="0" destOrd="0" presId="urn:microsoft.com/office/officeart/2005/8/layout/orgChart1"/>
    <dgm:cxn modelId="{685A3994-A9A1-4E22-8467-DAAC8AD9618C}" type="presOf" srcId="{86D75728-1FBF-4D19-BCF3-170BA2538206}" destId="{C32DB15B-8591-40FC-BFD6-B6E9E9FE3C92}" srcOrd="0" destOrd="0" presId="urn:microsoft.com/office/officeart/2005/8/layout/orgChart1"/>
    <dgm:cxn modelId="{A4FF0972-D0CC-4315-926A-0FF55033DDC7}" srcId="{CEAD8EB0-B96B-4E55-A833-6D063E7B63A4}" destId="{B97DA7CF-296B-4E10-B565-3981BA88AF95}" srcOrd="0" destOrd="0" parTransId="{0670EA1F-C1FC-4C63-90A5-D2EBE6074A9E}" sibTransId="{A1AFEE82-93F2-4E8E-9CB3-2A340433A96E}"/>
    <dgm:cxn modelId="{594913F4-B9EA-4A46-8577-73B571F9F330}" type="presOf" srcId="{5F7A7AD8-C160-40AF-A27F-68B802C5A818}" destId="{ED10055F-22E7-4727-86CD-C57E3362E30F}" srcOrd="1" destOrd="0" presId="urn:microsoft.com/office/officeart/2005/8/layout/orgChart1"/>
    <dgm:cxn modelId="{B039D463-5312-4E76-9550-8F0B00E3E57E}" type="presOf" srcId="{B97DA7CF-296B-4E10-B565-3981BA88AF95}" destId="{DDFC5A87-5FCA-4033-A13E-462D83A47F1E}" srcOrd="1" destOrd="0" presId="urn:microsoft.com/office/officeart/2005/8/layout/orgChart1"/>
    <dgm:cxn modelId="{B9B3B63E-8409-4879-911C-4DB4FB699BB2}" type="presOf" srcId="{2D5C2F09-7D8C-470F-817C-E310621FC8DF}" destId="{70DF4712-3520-4BB8-8CF4-98E8B1BA1889}" srcOrd="1" destOrd="0" presId="urn:microsoft.com/office/officeart/2005/8/layout/orgChart1"/>
    <dgm:cxn modelId="{DC4BDB4A-239B-4D9E-937A-2B3061C174D7}" type="presOf" srcId="{E5D22006-0D1F-4176-8029-F4DC1C9B17D2}" destId="{1EE603AC-C1A2-4FF7-B90D-0184272734EB}" srcOrd="0" destOrd="0" presId="urn:microsoft.com/office/officeart/2005/8/layout/orgChart1"/>
    <dgm:cxn modelId="{58B3B5AB-1136-4F89-AB75-451DF01E6D0E}" type="presOf" srcId="{B97DA7CF-296B-4E10-B565-3981BA88AF95}" destId="{4B03401E-BAB7-4886-8F04-74D547360B77}" srcOrd="0" destOrd="0" presId="urn:microsoft.com/office/officeart/2005/8/layout/orgChart1"/>
    <dgm:cxn modelId="{C72968AC-6B8F-4D87-BC97-C1BFFB757E15}" type="presOf" srcId="{47E8B4EE-4283-4031-A2DC-9D2DD8DA5520}" destId="{F3308D10-2997-445B-A2FC-2431C5CFDB0C}" srcOrd="0" destOrd="0" presId="urn:microsoft.com/office/officeart/2005/8/layout/orgChart1"/>
    <dgm:cxn modelId="{F95BCBAC-2E96-4375-8869-CB12F3C0C69F}" type="presOf" srcId="{26096B59-D356-4EF2-BB75-97700DDF7B25}" destId="{20B3676F-0444-40A5-93EB-0F36BBD3545D}" srcOrd="0" destOrd="0" presId="urn:microsoft.com/office/officeart/2005/8/layout/orgChart1"/>
    <dgm:cxn modelId="{83009F9F-0A43-4C0D-9DE4-C2E3FD84370B}" srcId="{2D5C2F09-7D8C-470F-817C-E310621FC8DF}" destId="{5F7A7AD8-C160-40AF-A27F-68B802C5A818}" srcOrd="1" destOrd="0" parTransId="{7C950BF9-D507-4675-ABFF-2D10DA064E4F}" sibTransId="{7774BD06-946D-41FB-847D-7A47708D27CD}"/>
    <dgm:cxn modelId="{4115CF1D-5921-4AF3-8895-13FBE604361A}" type="presOf" srcId="{E5D22006-0D1F-4176-8029-F4DC1C9B17D2}" destId="{887B94AF-98AA-43ED-A807-57E20BD6E029}" srcOrd="1" destOrd="0" presId="urn:microsoft.com/office/officeart/2005/8/layout/orgChart1"/>
    <dgm:cxn modelId="{1C4E46AF-B954-4EEA-B91A-E223E5EC3593}" type="presOf" srcId="{0C18C9F6-0636-4534-B529-F199F8031434}" destId="{030EFFE7-0AD2-43D3-BABD-C7B00477A622}" srcOrd="0" destOrd="0" presId="urn:microsoft.com/office/officeart/2005/8/layout/orgChart1"/>
    <dgm:cxn modelId="{34889771-E439-459E-BC50-FD0D52812F5E}" type="presOf" srcId="{5F7A7AD8-C160-40AF-A27F-68B802C5A818}" destId="{1AF8EC86-74FA-41D1-A750-9904E8C9D0D1}" srcOrd="0" destOrd="0" presId="urn:microsoft.com/office/officeart/2005/8/layout/orgChart1"/>
    <dgm:cxn modelId="{2C73CC32-321D-471A-9489-3E7F25ED65F4}" type="presOf" srcId="{08C76EC7-D801-4585-ADBA-7955652D6AA9}" destId="{D80878E5-37EA-4D0B-826E-990CFF4E173C}" srcOrd="0" destOrd="0" presId="urn:microsoft.com/office/officeart/2005/8/layout/orgChart1"/>
    <dgm:cxn modelId="{B9A469D9-064A-40C1-A471-4E18BCC7528E}" type="presOf" srcId="{69A5ECCF-39E4-41B0-9D6B-BF24B2641DD1}" destId="{7159AABA-AE1C-4F8A-9FCB-080EB66A3CE7}" srcOrd="0" destOrd="0" presId="urn:microsoft.com/office/officeart/2005/8/layout/orgChart1"/>
    <dgm:cxn modelId="{D61DD90C-B332-419F-B80C-13DFEF1E4FE4}" type="presOf" srcId="{F3ADE593-F77B-4B55-8750-763A34A85887}" destId="{12B8CC6A-0E75-4C45-B166-58A20564C329}" srcOrd="0" destOrd="0" presId="urn:microsoft.com/office/officeart/2005/8/layout/orgChart1"/>
    <dgm:cxn modelId="{B41ECD19-1069-4036-B23B-21F611AC278D}" type="presParOf" srcId="{367722C5-DB63-4759-8136-DE0B63EA3AF3}" destId="{3486D882-DE7E-49F6-9060-CDE5CDD2F0CE}" srcOrd="0" destOrd="0" presId="urn:microsoft.com/office/officeart/2005/8/layout/orgChart1"/>
    <dgm:cxn modelId="{CC1BCCAE-303E-4AC0-BE0D-DF170941DA66}" type="presParOf" srcId="{3486D882-DE7E-49F6-9060-CDE5CDD2F0CE}" destId="{1C66A700-3961-4E74-B562-1EC3291C9E9F}" srcOrd="0" destOrd="0" presId="urn:microsoft.com/office/officeart/2005/8/layout/orgChart1"/>
    <dgm:cxn modelId="{E70FFD7E-C348-4136-812C-EAC5D7293C3C}" type="presParOf" srcId="{1C66A700-3961-4E74-B562-1EC3291C9E9F}" destId="{4B03401E-BAB7-4886-8F04-74D547360B77}" srcOrd="0" destOrd="0" presId="urn:microsoft.com/office/officeart/2005/8/layout/orgChart1"/>
    <dgm:cxn modelId="{4B9602C6-7EC1-4693-8F66-77CB69FD5A54}" type="presParOf" srcId="{1C66A700-3961-4E74-B562-1EC3291C9E9F}" destId="{DDFC5A87-5FCA-4033-A13E-462D83A47F1E}" srcOrd="1" destOrd="0" presId="urn:microsoft.com/office/officeart/2005/8/layout/orgChart1"/>
    <dgm:cxn modelId="{B7455193-AEEF-420B-9F78-FE1DEBFD0D0C}" type="presParOf" srcId="{3486D882-DE7E-49F6-9060-CDE5CDD2F0CE}" destId="{D4BC31E8-8A0D-401E-882E-C4AD109D0514}" srcOrd="1" destOrd="0" presId="urn:microsoft.com/office/officeart/2005/8/layout/orgChart1"/>
    <dgm:cxn modelId="{25AF1498-293B-46AE-9C75-CAFA7D0C052D}" type="presParOf" srcId="{D4BC31E8-8A0D-401E-882E-C4AD109D0514}" destId="{0DA5C8C7-4378-4E4F-8759-8B73714A5D9D}" srcOrd="0" destOrd="0" presId="urn:microsoft.com/office/officeart/2005/8/layout/orgChart1"/>
    <dgm:cxn modelId="{E40743FD-1CE4-4E12-9697-E8A24B432A25}" type="presParOf" srcId="{D4BC31E8-8A0D-401E-882E-C4AD109D0514}" destId="{E4BA2C60-0A46-457C-B3F5-89504D1B51FC}" srcOrd="1" destOrd="0" presId="urn:microsoft.com/office/officeart/2005/8/layout/orgChart1"/>
    <dgm:cxn modelId="{488828D1-F5D8-4793-92B5-CEE67B53C23E}" type="presParOf" srcId="{E4BA2C60-0A46-457C-B3F5-89504D1B51FC}" destId="{74C81D8D-ED9C-47B4-BBBA-24614CB714DC}" srcOrd="0" destOrd="0" presId="urn:microsoft.com/office/officeart/2005/8/layout/orgChart1"/>
    <dgm:cxn modelId="{A4A84A4E-8619-437F-949E-22D485B7F5CB}" type="presParOf" srcId="{74C81D8D-ED9C-47B4-BBBA-24614CB714DC}" destId="{1EE603AC-C1A2-4FF7-B90D-0184272734EB}" srcOrd="0" destOrd="0" presId="urn:microsoft.com/office/officeart/2005/8/layout/orgChart1"/>
    <dgm:cxn modelId="{BCDC2DB5-649F-4FFA-B3D0-3088A7ED7D51}" type="presParOf" srcId="{74C81D8D-ED9C-47B4-BBBA-24614CB714DC}" destId="{887B94AF-98AA-43ED-A807-57E20BD6E029}" srcOrd="1" destOrd="0" presId="urn:microsoft.com/office/officeart/2005/8/layout/orgChart1"/>
    <dgm:cxn modelId="{56F0C6FC-E5CD-47BC-BD51-F38046CA93AC}" type="presParOf" srcId="{E4BA2C60-0A46-457C-B3F5-89504D1B51FC}" destId="{7A959A52-96BB-4123-BCAA-D55243A6791F}" srcOrd="1" destOrd="0" presId="urn:microsoft.com/office/officeart/2005/8/layout/orgChart1"/>
    <dgm:cxn modelId="{6ADB4FC8-3AE8-4432-B5F0-29D5FAEC0831}" type="presParOf" srcId="{7A959A52-96BB-4123-BCAA-D55243A6791F}" destId="{BC532D4D-FF1A-4338-B1A7-7E251C6749B2}" srcOrd="0" destOrd="0" presId="urn:microsoft.com/office/officeart/2005/8/layout/orgChart1"/>
    <dgm:cxn modelId="{00275222-20F0-43FE-9CBE-A688159B4F16}" type="presParOf" srcId="{7A959A52-96BB-4123-BCAA-D55243A6791F}" destId="{BC033533-1DD5-46DA-B215-F1AE457D657B}" srcOrd="1" destOrd="0" presId="urn:microsoft.com/office/officeart/2005/8/layout/orgChart1"/>
    <dgm:cxn modelId="{62841186-A0F9-4CBB-BA1E-DB530B3E8141}" type="presParOf" srcId="{BC033533-1DD5-46DA-B215-F1AE457D657B}" destId="{6626CD7D-2C0B-4939-9FD9-24C2850D5495}" srcOrd="0" destOrd="0" presId="urn:microsoft.com/office/officeart/2005/8/layout/orgChart1"/>
    <dgm:cxn modelId="{7D0639B4-E9B2-4E44-8BB9-427C7A964292}" type="presParOf" srcId="{6626CD7D-2C0B-4939-9FD9-24C2850D5495}" destId="{3B014678-1833-426D-925A-DBC77EBB65BF}" srcOrd="0" destOrd="0" presId="urn:microsoft.com/office/officeart/2005/8/layout/orgChart1"/>
    <dgm:cxn modelId="{64ED6AEF-33DB-4021-8606-192AB333C5E7}" type="presParOf" srcId="{6626CD7D-2C0B-4939-9FD9-24C2850D5495}" destId="{2CDF5E4B-A14B-4C33-8021-A7A710FB5E01}" srcOrd="1" destOrd="0" presId="urn:microsoft.com/office/officeart/2005/8/layout/orgChart1"/>
    <dgm:cxn modelId="{4ADD4EC0-726A-4A7C-8D27-08354F572BC3}" type="presParOf" srcId="{BC033533-1DD5-46DA-B215-F1AE457D657B}" destId="{4F0A3E29-5FE0-4651-A2E9-08789B4879FB}" srcOrd="1" destOrd="0" presId="urn:microsoft.com/office/officeart/2005/8/layout/orgChart1"/>
    <dgm:cxn modelId="{5B032083-0FDC-430C-B6DF-F2BF88B21BEE}" type="presParOf" srcId="{BC033533-1DD5-46DA-B215-F1AE457D657B}" destId="{BCE744AA-1DE0-4630-AF4E-90B3294B0F5F}" srcOrd="2" destOrd="0" presId="urn:microsoft.com/office/officeart/2005/8/layout/orgChart1"/>
    <dgm:cxn modelId="{6D0C2DBF-137E-4006-AFEC-913DF57CFE52}" type="presParOf" srcId="{7A959A52-96BB-4123-BCAA-D55243A6791F}" destId="{D80878E5-37EA-4D0B-826E-990CFF4E173C}" srcOrd="2" destOrd="0" presId="urn:microsoft.com/office/officeart/2005/8/layout/orgChart1"/>
    <dgm:cxn modelId="{C564A30E-4868-4BB7-A8C1-CFDFC4D39420}" type="presParOf" srcId="{7A959A52-96BB-4123-BCAA-D55243A6791F}" destId="{4588799A-66A7-4FA3-8F7A-1A4EAB869100}" srcOrd="3" destOrd="0" presId="urn:microsoft.com/office/officeart/2005/8/layout/orgChart1"/>
    <dgm:cxn modelId="{00B5A3DE-E4EC-45DB-B018-161C7BC361FF}" type="presParOf" srcId="{4588799A-66A7-4FA3-8F7A-1A4EAB869100}" destId="{B638CAE6-499E-46D6-A280-CE5C7122B4B2}" srcOrd="0" destOrd="0" presId="urn:microsoft.com/office/officeart/2005/8/layout/orgChart1"/>
    <dgm:cxn modelId="{758B8A47-9A38-4229-8B55-FEAE5B9576B7}" type="presParOf" srcId="{B638CAE6-499E-46D6-A280-CE5C7122B4B2}" destId="{7159AABA-AE1C-4F8A-9FCB-080EB66A3CE7}" srcOrd="0" destOrd="0" presId="urn:microsoft.com/office/officeart/2005/8/layout/orgChart1"/>
    <dgm:cxn modelId="{2216C5DD-443D-4916-B571-C58B85F8C576}" type="presParOf" srcId="{B638CAE6-499E-46D6-A280-CE5C7122B4B2}" destId="{A2884BBE-22E4-4A86-9A04-D203D61AD29C}" srcOrd="1" destOrd="0" presId="urn:microsoft.com/office/officeart/2005/8/layout/orgChart1"/>
    <dgm:cxn modelId="{5076AD94-D364-453D-8D8F-56593AC5A5AC}" type="presParOf" srcId="{4588799A-66A7-4FA3-8F7A-1A4EAB869100}" destId="{EAD600A4-5154-4908-A7EA-FD3234879767}" srcOrd="1" destOrd="0" presId="urn:microsoft.com/office/officeart/2005/8/layout/orgChart1"/>
    <dgm:cxn modelId="{7D73B388-5B64-4D0C-8B2A-4E048008561E}" type="presParOf" srcId="{4588799A-66A7-4FA3-8F7A-1A4EAB869100}" destId="{17005CA2-C373-4323-858B-58419FC37D61}" srcOrd="2" destOrd="0" presId="urn:microsoft.com/office/officeart/2005/8/layout/orgChart1"/>
    <dgm:cxn modelId="{B87E02C7-C0FB-4E2E-9D3F-0D1D8EBF5B13}" type="presParOf" srcId="{7A959A52-96BB-4123-BCAA-D55243A6791F}" destId="{F3308D10-2997-445B-A2FC-2431C5CFDB0C}" srcOrd="4" destOrd="0" presId="urn:microsoft.com/office/officeart/2005/8/layout/orgChart1"/>
    <dgm:cxn modelId="{18AFB02C-43D3-4EBF-B92D-8315146C20EA}" type="presParOf" srcId="{7A959A52-96BB-4123-BCAA-D55243A6791F}" destId="{CA26C541-DA58-4E95-89D7-347A2AEE2673}" srcOrd="5" destOrd="0" presId="urn:microsoft.com/office/officeart/2005/8/layout/orgChart1"/>
    <dgm:cxn modelId="{D763E370-6DC4-4958-93EC-F0F348D06C0F}" type="presParOf" srcId="{CA26C541-DA58-4E95-89D7-347A2AEE2673}" destId="{00382368-8041-40B5-BA37-989822312496}" srcOrd="0" destOrd="0" presId="urn:microsoft.com/office/officeart/2005/8/layout/orgChart1"/>
    <dgm:cxn modelId="{4AAF56B5-E5C7-4F01-B0EC-8A388E826E0B}" type="presParOf" srcId="{00382368-8041-40B5-BA37-989822312496}" destId="{CBBFCEBF-B4A7-4932-B67C-7A1B4E8C0B1C}" srcOrd="0" destOrd="0" presId="urn:microsoft.com/office/officeart/2005/8/layout/orgChart1"/>
    <dgm:cxn modelId="{6CEB49C8-A61C-4E17-A32E-C50BB70C5129}" type="presParOf" srcId="{00382368-8041-40B5-BA37-989822312496}" destId="{6CEB7005-7808-45DA-A397-28EA5E20E9DF}" srcOrd="1" destOrd="0" presId="urn:microsoft.com/office/officeart/2005/8/layout/orgChart1"/>
    <dgm:cxn modelId="{C777F13F-3B78-4A39-AFC0-1602DA718379}" type="presParOf" srcId="{CA26C541-DA58-4E95-89D7-347A2AEE2673}" destId="{5692A73D-016E-4CE5-AD47-5BC5707D4168}" srcOrd="1" destOrd="0" presId="urn:microsoft.com/office/officeart/2005/8/layout/orgChart1"/>
    <dgm:cxn modelId="{263B4B16-36F2-4F0E-A8DA-560BE95394D6}" type="presParOf" srcId="{CA26C541-DA58-4E95-89D7-347A2AEE2673}" destId="{DEEB8ABE-E722-4083-8CBD-CA5D2BE51383}" srcOrd="2" destOrd="0" presId="urn:microsoft.com/office/officeart/2005/8/layout/orgChart1"/>
    <dgm:cxn modelId="{D1434173-6E6E-4FB2-9470-10CF0C67EC9A}" type="presParOf" srcId="{E4BA2C60-0A46-457C-B3F5-89504D1B51FC}" destId="{BDD29859-3F4E-4A79-82B3-2B118D6825F1}" srcOrd="2" destOrd="0" presId="urn:microsoft.com/office/officeart/2005/8/layout/orgChart1"/>
    <dgm:cxn modelId="{AE015E44-79C3-4A1B-8763-B506BDF16A00}" type="presParOf" srcId="{D4BC31E8-8A0D-401E-882E-C4AD109D0514}" destId="{4A13B862-8E04-43AC-B19F-34C90A96D426}" srcOrd="2" destOrd="0" presId="urn:microsoft.com/office/officeart/2005/8/layout/orgChart1"/>
    <dgm:cxn modelId="{D367D282-0655-4DF4-838E-5422EFFB39C5}" type="presParOf" srcId="{D4BC31E8-8A0D-401E-882E-C4AD109D0514}" destId="{5CC95679-EF4B-44A2-8A08-151090FED2BD}" srcOrd="3" destOrd="0" presId="urn:microsoft.com/office/officeart/2005/8/layout/orgChart1"/>
    <dgm:cxn modelId="{8B35FDAA-FEA9-4FD1-A6DE-6A73FF4A90BE}" type="presParOf" srcId="{5CC95679-EF4B-44A2-8A08-151090FED2BD}" destId="{EDA9412C-E28F-41E8-B19C-B2A70E65CBA0}" srcOrd="0" destOrd="0" presId="urn:microsoft.com/office/officeart/2005/8/layout/orgChart1"/>
    <dgm:cxn modelId="{F48E2BD2-5A70-4422-8630-B31C749DCDF1}" type="presParOf" srcId="{EDA9412C-E28F-41E8-B19C-B2A70E65CBA0}" destId="{6512F4A0-5467-40C8-A752-E60296C0D81A}" srcOrd="0" destOrd="0" presId="urn:microsoft.com/office/officeart/2005/8/layout/orgChart1"/>
    <dgm:cxn modelId="{DD441C25-1817-4507-BDCB-D1C06A4CBAFD}" type="presParOf" srcId="{EDA9412C-E28F-41E8-B19C-B2A70E65CBA0}" destId="{70DF4712-3520-4BB8-8CF4-98E8B1BA1889}" srcOrd="1" destOrd="0" presId="urn:microsoft.com/office/officeart/2005/8/layout/orgChart1"/>
    <dgm:cxn modelId="{8FF80E0F-BDED-4893-A0FC-F8E81EFBE097}" type="presParOf" srcId="{5CC95679-EF4B-44A2-8A08-151090FED2BD}" destId="{99DFFCDA-C077-4E8E-A4D1-6AA6ACFE5833}" srcOrd="1" destOrd="0" presId="urn:microsoft.com/office/officeart/2005/8/layout/orgChart1"/>
    <dgm:cxn modelId="{0EEEFCEB-9BF4-4066-9F96-932E0DF94278}" type="presParOf" srcId="{99DFFCDA-C077-4E8E-A4D1-6AA6ACFE5833}" destId="{C32DB15B-8591-40FC-BFD6-B6E9E9FE3C92}" srcOrd="0" destOrd="0" presId="urn:microsoft.com/office/officeart/2005/8/layout/orgChart1"/>
    <dgm:cxn modelId="{8ADEECAA-F923-4B44-A9AA-1318C056FE16}" type="presParOf" srcId="{99DFFCDA-C077-4E8E-A4D1-6AA6ACFE5833}" destId="{5A1DEB9B-7FC6-423A-8EEF-CA13D6BCB717}" srcOrd="1" destOrd="0" presId="urn:microsoft.com/office/officeart/2005/8/layout/orgChart1"/>
    <dgm:cxn modelId="{A16498CB-F13F-41AD-AC99-224D9564B751}" type="presParOf" srcId="{5A1DEB9B-7FC6-423A-8EEF-CA13D6BCB717}" destId="{1C96F339-7CD5-4832-B770-95661414780D}" srcOrd="0" destOrd="0" presId="urn:microsoft.com/office/officeart/2005/8/layout/orgChart1"/>
    <dgm:cxn modelId="{F1971247-A912-4713-A9DC-7098F44144B6}" type="presParOf" srcId="{1C96F339-7CD5-4832-B770-95661414780D}" destId="{20B3676F-0444-40A5-93EB-0F36BBD3545D}" srcOrd="0" destOrd="0" presId="urn:microsoft.com/office/officeart/2005/8/layout/orgChart1"/>
    <dgm:cxn modelId="{CCA40130-317C-41D8-A7E5-9B356BF80547}" type="presParOf" srcId="{1C96F339-7CD5-4832-B770-95661414780D}" destId="{A426869B-659F-4968-BE0F-14E25E1E7FC8}" srcOrd="1" destOrd="0" presId="urn:microsoft.com/office/officeart/2005/8/layout/orgChart1"/>
    <dgm:cxn modelId="{F66CA583-623B-496D-8B13-43F111644165}" type="presParOf" srcId="{5A1DEB9B-7FC6-423A-8EEF-CA13D6BCB717}" destId="{1CF8FC98-25DC-4893-8F95-FD121A3D2AE2}" srcOrd="1" destOrd="0" presId="urn:microsoft.com/office/officeart/2005/8/layout/orgChart1"/>
    <dgm:cxn modelId="{0D3CE783-B0C1-47FA-ADC6-249472F9A6EE}" type="presParOf" srcId="{5A1DEB9B-7FC6-423A-8EEF-CA13D6BCB717}" destId="{8F0E9A56-B696-4AE6-BBAC-8085FB8D77B2}" srcOrd="2" destOrd="0" presId="urn:microsoft.com/office/officeart/2005/8/layout/orgChart1"/>
    <dgm:cxn modelId="{59371B3D-D39C-43DB-93B7-41A3FFB80FBA}" type="presParOf" srcId="{99DFFCDA-C077-4E8E-A4D1-6AA6ACFE5833}" destId="{C95DCCEF-59FF-4882-BB04-E7A991B5E380}" srcOrd="2" destOrd="0" presId="urn:microsoft.com/office/officeart/2005/8/layout/orgChart1"/>
    <dgm:cxn modelId="{4D86A823-B4CD-453D-B562-B51484EDA5F1}" type="presParOf" srcId="{99DFFCDA-C077-4E8E-A4D1-6AA6ACFE5833}" destId="{64DD8E43-32B8-46B5-920E-E09F25A6CE46}" srcOrd="3" destOrd="0" presId="urn:microsoft.com/office/officeart/2005/8/layout/orgChart1"/>
    <dgm:cxn modelId="{18D4668F-1EB6-4054-A56B-AE8D1E25626F}" type="presParOf" srcId="{64DD8E43-32B8-46B5-920E-E09F25A6CE46}" destId="{B776A51F-5B1F-4409-B743-944F22D8E8D7}" srcOrd="0" destOrd="0" presId="urn:microsoft.com/office/officeart/2005/8/layout/orgChart1"/>
    <dgm:cxn modelId="{377F351D-7C54-40ED-A36C-5053D0867262}" type="presParOf" srcId="{B776A51F-5B1F-4409-B743-944F22D8E8D7}" destId="{1AF8EC86-74FA-41D1-A750-9904E8C9D0D1}" srcOrd="0" destOrd="0" presId="urn:microsoft.com/office/officeart/2005/8/layout/orgChart1"/>
    <dgm:cxn modelId="{28AFB1D4-4420-41AC-9038-3ED3A85EB616}" type="presParOf" srcId="{B776A51F-5B1F-4409-B743-944F22D8E8D7}" destId="{ED10055F-22E7-4727-86CD-C57E3362E30F}" srcOrd="1" destOrd="0" presId="urn:microsoft.com/office/officeart/2005/8/layout/orgChart1"/>
    <dgm:cxn modelId="{F71348FA-716F-46C1-8520-EEDCBCA5F3D1}" type="presParOf" srcId="{64DD8E43-32B8-46B5-920E-E09F25A6CE46}" destId="{0C4FE7B0-C97E-40CE-91AC-AC3BCB3E3556}" srcOrd="1" destOrd="0" presId="urn:microsoft.com/office/officeart/2005/8/layout/orgChart1"/>
    <dgm:cxn modelId="{0D1BE6C4-ABC1-4A29-AADE-09D55C0091C1}" type="presParOf" srcId="{64DD8E43-32B8-46B5-920E-E09F25A6CE46}" destId="{ABA1C578-05EC-49B6-A1E8-6836E33D36EE}" srcOrd="2" destOrd="0" presId="urn:microsoft.com/office/officeart/2005/8/layout/orgChart1"/>
    <dgm:cxn modelId="{6F188D44-4151-4114-A694-5AEE92C2E973}" type="presParOf" srcId="{5CC95679-EF4B-44A2-8A08-151090FED2BD}" destId="{EA8C5309-8ACE-4E89-BAEE-09AE3CA989EA}" srcOrd="2" destOrd="0" presId="urn:microsoft.com/office/officeart/2005/8/layout/orgChart1"/>
    <dgm:cxn modelId="{2898C99E-D1CF-4AD5-A87A-7507BB2415E0}" type="presParOf" srcId="{D4BC31E8-8A0D-401E-882E-C4AD109D0514}" destId="{12B8CC6A-0E75-4C45-B166-58A20564C329}" srcOrd="4" destOrd="0" presId="urn:microsoft.com/office/officeart/2005/8/layout/orgChart1"/>
    <dgm:cxn modelId="{D715225C-0426-4CD7-9735-64E4B18A0B6C}" type="presParOf" srcId="{D4BC31E8-8A0D-401E-882E-C4AD109D0514}" destId="{A1835CEC-1FD5-49AB-9C11-6F802C237C8A}" srcOrd="5" destOrd="0" presId="urn:microsoft.com/office/officeart/2005/8/layout/orgChart1"/>
    <dgm:cxn modelId="{B7ABB241-4B94-4A61-9AFB-8209D5533800}" type="presParOf" srcId="{A1835CEC-1FD5-49AB-9C11-6F802C237C8A}" destId="{A9007CD5-577D-4FC2-9F77-EB69B5FB4A50}" srcOrd="0" destOrd="0" presId="urn:microsoft.com/office/officeart/2005/8/layout/orgChart1"/>
    <dgm:cxn modelId="{70D48D89-690C-4747-9C01-836069DCA303}" type="presParOf" srcId="{A9007CD5-577D-4FC2-9F77-EB69B5FB4A50}" destId="{030EFFE7-0AD2-43D3-BABD-C7B00477A622}" srcOrd="0" destOrd="0" presId="urn:microsoft.com/office/officeart/2005/8/layout/orgChart1"/>
    <dgm:cxn modelId="{2C773395-11EA-4935-ABA9-EEF8D5DC0F9A}" type="presParOf" srcId="{A9007CD5-577D-4FC2-9F77-EB69B5FB4A50}" destId="{45CE5548-FF08-4FB7-8247-F98F83D3AF61}" srcOrd="1" destOrd="0" presId="urn:microsoft.com/office/officeart/2005/8/layout/orgChart1"/>
    <dgm:cxn modelId="{13B0B4A2-55A9-4812-8567-0DFC29392A8E}" type="presParOf" srcId="{A1835CEC-1FD5-49AB-9C11-6F802C237C8A}" destId="{53BA03EF-3A6A-4D6B-9007-2C6FCB341DB8}" srcOrd="1" destOrd="0" presId="urn:microsoft.com/office/officeart/2005/8/layout/orgChart1"/>
    <dgm:cxn modelId="{31376A6C-4F89-4A19-B159-0CFE0EBB8CF7}" type="presParOf" srcId="{A1835CEC-1FD5-49AB-9C11-6F802C237C8A}" destId="{E8545425-67D5-4146-B399-D2525B4EAC5B}" srcOrd="2" destOrd="0" presId="urn:microsoft.com/office/officeart/2005/8/layout/orgChart1"/>
    <dgm:cxn modelId="{8F0546DB-8EB6-45DF-89E4-6F51E0E22CF0}" type="presParOf" srcId="{3486D882-DE7E-49F6-9060-CDE5CDD2F0CE}" destId="{5BADCDF5-374E-47AD-ADB4-84809E43A60D}" srcOrd="2" destOrd="0" presId="urn:microsoft.com/office/officeart/2005/8/layout/orgChart1"/>
  </dgm:cxnLst>
  <dgm:bg>
    <a:solidFill>
      <a:schemeClr val="accent3">
        <a:lumMod val="20000"/>
        <a:lumOff val="80000"/>
        <a:alpha val="78000"/>
      </a:schemeClr>
    </a:solidFill>
  </dgm:bg>
  <dgm:whole>
    <a:ln w="31750" cap="rnd">
      <a:solidFill>
        <a:srgbClr val="000000"/>
      </a:solidFill>
      <a:prstDash val="solid"/>
      <a:round/>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8CC6A-0E75-4C45-B166-58A20564C329}">
      <dsp:nvSpPr>
        <dsp:cNvPr id="0" name=""/>
        <dsp:cNvSpPr/>
      </dsp:nvSpPr>
      <dsp:spPr>
        <a:xfrm>
          <a:off x="2340000" y="432374"/>
          <a:ext cx="1042074" cy="180855"/>
        </a:xfrm>
        <a:custGeom>
          <a:avLst/>
          <a:gdLst/>
          <a:ahLst/>
          <a:cxnLst/>
          <a:rect l="0" t="0" r="0" b="0"/>
          <a:pathLst>
            <a:path>
              <a:moveTo>
                <a:pt x="0" y="0"/>
              </a:moveTo>
              <a:lnTo>
                <a:pt x="0" y="90427"/>
              </a:lnTo>
              <a:lnTo>
                <a:pt x="1042074" y="90427"/>
              </a:lnTo>
              <a:lnTo>
                <a:pt x="1042074" y="18085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5DCCEF-59FF-4882-BB04-E7A991B5E380}">
      <dsp:nvSpPr>
        <dsp:cNvPr id="0" name=""/>
        <dsp:cNvSpPr/>
      </dsp:nvSpPr>
      <dsp:spPr>
        <a:xfrm>
          <a:off x="1995512" y="1043839"/>
          <a:ext cx="129182" cy="1007625"/>
        </a:xfrm>
        <a:custGeom>
          <a:avLst/>
          <a:gdLst/>
          <a:ahLst/>
          <a:cxnLst/>
          <a:rect l="0" t="0" r="0" b="0"/>
          <a:pathLst>
            <a:path>
              <a:moveTo>
                <a:pt x="0" y="0"/>
              </a:moveTo>
              <a:lnTo>
                <a:pt x="0" y="1007625"/>
              </a:lnTo>
              <a:lnTo>
                <a:pt x="129182" y="10076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2DB15B-8591-40FC-BFD6-B6E9E9FE3C92}">
      <dsp:nvSpPr>
        <dsp:cNvPr id="0" name=""/>
        <dsp:cNvSpPr/>
      </dsp:nvSpPr>
      <dsp:spPr>
        <a:xfrm>
          <a:off x="1995512" y="1043839"/>
          <a:ext cx="129182" cy="396160"/>
        </a:xfrm>
        <a:custGeom>
          <a:avLst/>
          <a:gdLst/>
          <a:ahLst/>
          <a:cxnLst/>
          <a:rect l="0" t="0" r="0" b="0"/>
          <a:pathLst>
            <a:path>
              <a:moveTo>
                <a:pt x="0" y="0"/>
              </a:moveTo>
              <a:lnTo>
                <a:pt x="0" y="396160"/>
              </a:lnTo>
              <a:lnTo>
                <a:pt x="129182" y="39616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13B862-8E04-43AC-B19F-34C90A96D426}">
      <dsp:nvSpPr>
        <dsp:cNvPr id="0" name=""/>
        <dsp:cNvSpPr/>
      </dsp:nvSpPr>
      <dsp:spPr>
        <a:xfrm>
          <a:off x="2294280" y="432374"/>
          <a:ext cx="91440" cy="180855"/>
        </a:xfrm>
        <a:custGeom>
          <a:avLst/>
          <a:gdLst/>
          <a:ahLst/>
          <a:cxnLst/>
          <a:rect l="0" t="0" r="0" b="0"/>
          <a:pathLst>
            <a:path>
              <a:moveTo>
                <a:pt x="45720" y="0"/>
              </a:moveTo>
              <a:lnTo>
                <a:pt x="45720" y="18085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308D10-2997-445B-A2FC-2431C5CFDB0C}">
      <dsp:nvSpPr>
        <dsp:cNvPr id="0" name=""/>
        <dsp:cNvSpPr/>
      </dsp:nvSpPr>
      <dsp:spPr>
        <a:xfrm>
          <a:off x="953438" y="1043839"/>
          <a:ext cx="129182" cy="1619090"/>
        </a:xfrm>
        <a:custGeom>
          <a:avLst/>
          <a:gdLst/>
          <a:ahLst/>
          <a:cxnLst/>
          <a:rect l="0" t="0" r="0" b="0"/>
          <a:pathLst>
            <a:path>
              <a:moveTo>
                <a:pt x="0" y="0"/>
              </a:moveTo>
              <a:lnTo>
                <a:pt x="0" y="1619090"/>
              </a:lnTo>
              <a:lnTo>
                <a:pt x="129182" y="161909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0878E5-37EA-4D0B-826E-990CFF4E173C}">
      <dsp:nvSpPr>
        <dsp:cNvPr id="0" name=""/>
        <dsp:cNvSpPr/>
      </dsp:nvSpPr>
      <dsp:spPr>
        <a:xfrm>
          <a:off x="953438" y="1043839"/>
          <a:ext cx="129182" cy="1007625"/>
        </a:xfrm>
        <a:custGeom>
          <a:avLst/>
          <a:gdLst/>
          <a:ahLst/>
          <a:cxnLst/>
          <a:rect l="0" t="0" r="0" b="0"/>
          <a:pathLst>
            <a:path>
              <a:moveTo>
                <a:pt x="0" y="0"/>
              </a:moveTo>
              <a:lnTo>
                <a:pt x="0" y="1007625"/>
              </a:lnTo>
              <a:lnTo>
                <a:pt x="129182" y="10076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532D4D-FF1A-4338-B1A7-7E251C6749B2}">
      <dsp:nvSpPr>
        <dsp:cNvPr id="0" name=""/>
        <dsp:cNvSpPr/>
      </dsp:nvSpPr>
      <dsp:spPr>
        <a:xfrm>
          <a:off x="953438" y="1043839"/>
          <a:ext cx="129182" cy="396160"/>
        </a:xfrm>
        <a:custGeom>
          <a:avLst/>
          <a:gdLst/>
          <a:ahLst/>
          <a:cxnLst/>
          <a:rect l="0" t="0" r="0" b="0"/>
          <a:pathLst>
            <a:path>
              <a:moveTo>
                <a:pt x="0" y="0"/>
              </a:moveTo>
              <a:lnTo>
                <a:pt x="0" y="396160"/>
              </a:lnTo>
              <a:lnTo>
                <a:pt x="129182" y="39616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5C8C7-4378-4E4F-8759-8B73714A5D9D}">
      <dsp:nvSpPr>
        <dsp:cNvPr id="0" name=""/>
        <dsp:cNvSpPr/>
      </dsp:nvSpPr>
      <dsp:spPr>
        <a:xfrm>
          <a:off x="1297925" y="432374"/>
          <a:ext cx="1042074" cy="180855"/>
        </a:xfrm>
        <a:custGeom>
          <a:avLst/>
          <a:gdLst/>
          <a:ahLst/>
          <a:cxnLst/>
          <a:rect l="0" t="0" r="0" b="0"/>
          <a:pathLst>
            <a:path>
              <a:moveTo>
                <a:pt x="1042074" y="0"/>
              </a:moveTo>
              <a:lnTo>
                <a:pt x="1042074" y="90427"/>
              </a:lnTo>
              <a:lnTo>
                <a:pt x="0" y="90427"/>
              </a:lnTo>
              <a:lnTo>
                <a:pt x="0" y="18085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03401E-BAB7-4886-8F04-74D547360B77}">
      <dsp:nvSpPr>
        <dsp:cNvPr id="0" name=""/>
        <dsp:cNvSpPr/>
      </dsp:nvSpPr>
      <dsp:spPr>
        <a:xfrm>
          <a:off x="1909390" y="1765"/>
          <a:ext cx="861218" cy="43060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AR" sz="900" kern="1200"/>
            <a:t>OFICIAL DE PILOTAJE</a:t>
          </a:r>
        </a:p>
      </dsp:txBody>
      <dsp:txXfrm>
        <a:off x="1909390" y="1765"/>
        <a:ext cx="861218" cy="430609"/>
      </dsp:txXfrm>
    </dsp:sp>
    <dsp:sp modelId="{1EE603AC-C1A2-4FF7-B90D-0184272734EB}">
      <dsp:nvSpPr>
        <dsp:cNvPr id="0" name=""/>
        <dsp:cNvSpPr/>
      </dsp:nvSpPr>
      <dsp:spPr>
        <a:xfrm>
          <a:off x="867316" y="613230"/>
          <a:ext cx="861218" cy="43060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AR" sz="900" kern="1200" dirty="0"/>
            <a:t>SITUACION PUENTE</a:t>
          </a:r>
        </a:p>
      </dsp:txBody>
      <dsp:txXfrm>
        <a:off x="867316" y="613230"/>
        <a:ext cx="861218" cy="430609"/>
      </dsp:txXfrm>
    </dsp:sp>
    <dsp:sp modelId="{3B014678-1833-426D-925A-DBC77EBB65BF}">
      <dsp:nvSpPr>
        <dsp:cNvPr id="0" name=""/>
        <dsp:cNvSpPr/>
      </dsp:nvSpPr>
      <dsp:spPr>
        <a:xfrm>
          <a:off x="1082621" y="1224695"/>
          <a:ext cx="861218" cy="43060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AR" sz="900" kern="1200"/>
            <a:t>AYUDANTE SITUACION PUENTE</a:t>
          </a:r>
        </a:p>
      </dsp:txBody>
      <dsp:txXfrm>
        <a:off x="1082621" y="1224695"/>
        <a:ext cx="861218" cy="430609"/>
      </dsp:txXfrm>
    </dsp:sp>
    <dsp:sp modelId="{7159AABA-AE1C-4F8A-9FCB-080EB66A3CE7}">
      <dsp:nvSpPr>
        <dsp:cNvPr id="0" name=""/>
        <dsp:cNvSpPr/>
      </dsp:nvSpPr>
      <dsp:spPr>
        <a:xfrm>
          <a:off x="1082621" y="1836160"/>
          <a:ext cx="861218" cy="43060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AR" sz="900" kern="1200"/>
            <a:t>ALIDADAS</a:t>
          </a:r>
        </a:p>
      </dsp:txBody>
      <dsp:txXfrm>
        <a:off x="1082621" y="1836160"/>
        <a:ext cx="861218" cy="430609"/>
      </dsp:txXfrm>
    </dsp:sp>
    <dsp:sp modelId="{CBBFCEBF-B4A7-4932-B67C-7A1B4E8C0B1C}">
      <dsp:nvSpPr>
        <dsp:cNvPr id="0" name=""/>
        <dsp:cNvSpPr/>
      </dsp:nvSpPr>
      <dsp:spPr>
        <a:xfrm>
          <a:off x="1082621" y="2447625"/>
          <a:ext cx="861218" cy="43060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S" sz="900" kern="1200"/>
            <a:t>RADARISTA</a:t>
          </a:r>
        </a:p>
      </dsp:txBody>
      <dsp:txXfrm>
        <a:off x="1082621" y="2447625"/>
        <a:ext cx="861218" cy="430609"/>
      </dsp:txXfrm>
    </dsp:sp>
    <dsp:sp modelId="{6512F4A0-5467-40C8-A752-E60296C0D81A}">
      <dsp:nvSpPr>
        <dsp:cNvPr id="0" name=""/>
        <dsp:cNvSpPr/>
      </dsp:nvSpPr>
      <dsp:spPr>
        <a:xfrm>
          <a:off x="1909390" y="613230"/>
          <a:ext cx="861218" cy="43060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AR" sz="900" kern="1200" dirty="0"/>
            <a:t>OFICIAL DE PILOTAJE CIEGO</a:t>
          </a:r>
        </a:p>
      </dsp:txBody>
      <dsp:txXfrm>
        <a:off x="1909390" y="613230"/>
        <a:ext cx="861218" cy="430609"/>
      </dsp:txXfrm>
    </dsp:sp>
    <dsp:sp modelId="{20B3676F-0444-40A5-93EB-0F36BBD3545D}">
      <dsp:nvSpPr>
        <dsp:cNvPr id="0" name=""/>
        <dsp:cNvSpPr/>
      </dsp:nvSpPr>
      <dsp:spPr>
        <a:xfrm>
          <a:off x="2124695" y="1224695"/>
          <a:ext cx="861218" cy="43060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AR" sz="900" kern="1200"/>
            <a:t>SITUACION DERROTA</a:t>
          </a:r>
        </a:p>
      </dsp:txBody>
      <dsp:txXfrm>
        <a:off x="2124695" y="1224695"/>
        <a:ext cx="861218" cy="430609"/>
      </dsp:txXfrm>
    </dsp:sp>
    <dsp:sp modelId="{1AF8EC86-74FA-41D1-A750-9904E8C9D0D1}">
      <dsp:nvSpPr>
        <dsp:cNvPr id="0" name=""/>
        <dsp:cNvSpPr/>
      </dsp:nvSpPr>
      <dsp:spPr>
        <a:xfrm>
          <a:off x="2124695" y="1836160"/>
          <a:ext cx="861218" cy="43060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AR" sz="900" kern="1200"/>
            <a:t>RADARISTA</a:t>
          </a:r>
        </a:p>
      </dsp:txBody>
      <dsp:txXfrm>
        <a:off x="2124695" y="1836160"/>
        <a:ext cx="861218" cy="430609"/>
      </dsp:txXfrm>
    </dsp:sp>
    <dsp:sp modelId="{030EFFE7-0AD2-43D3-BABD-C7B00477A622}">
      <dsp:nvSpPr>
        <dsp:cNvPr id="0" name=""/>
        <dsp:cNvSpPr/>
      </dsp:nvSpPr>
      <dsp:spPr>
        <a:xfrm>
          <a:off x="2951464" y="613230"/>
          <a:ext cx="861218" cy="43060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AR" sz="900" kern="1200"/>
            <a:t>OFICIAL DE GUARDIA</a:t>
          </a:r>
        </a:p>
      </dsp:txBody>
      <dsp:txXfrm>
        <a:off x="2951464" y="613230"/>
        <a:ext cx="861218" cy="43060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2ED5BA-F635-40A5-92D5-EC2C9DB3094D}" type="datetimeFigureOut">
              <a:rPr lang="es-EC" smtClean="0"/>
              <a:t>03/12/2013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9A8A7B-0394-43CE-8AF1-C4D5AE35A993}" type="slidenum">
              <a:rPr lang="es-EC" smtClean="0"/>
              <a:t>‹Nº›</a:t>
            </a:fld>
            <a:endParaRPr lang="es-EC"/>
          </a:p>
        </p:txBody>
      </p:sp>
    </p:spTree>
    <p:extLst>
      <p:ext uri="{BB962C8B-B14F-4D97-AF65-F5344CB8AC3E}">
        <p14:creationId xmlns:p14="http://schemas.microsoft.com/office/powerpoint/2010/main" val="3859874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549A8A7B-0394-43CE-8AF1-C4D5AE35A993}" type="slidenum">
              <a:rPr lang="es-EC" smtClean="0"/>
              <a:t>1</a:t>
            </a:fld>
            <a:endParaRPr lang="es-EC"/>
          </a:p>
        </p:txBody>
      </p:sp>
    </p:spTree>
    <p:extLst>
      <p:ext uri="{BB962C8B-B14F-4D97-AF65-F5344CB8AC3E}">
        <p14:creationId xmlns:p14="http://schemas.microsoft.com/office/powerpoint/2010/main" val="1142920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canal de ingreso a Bremen posee 127 boyas contadas desde la boya de mar hasta el puerto de donde atracamos, tiene 70 millas de largo, por lo cual tiene en total 47 Puntos de </a:t>
            </a:r>
            <a:r>
              <a:rPr lang="es-ES" sz="1200" kern="1200" dirty="0" err="1" smtClean="0">
                <a:solidFill>
                  <a:schemeClr val="tx1"/>
                </a:solidFill>
                <a:effectLst/>
                <a:latin typeface="+mn-lt"/>
                <a:ea typeface="+mn-ea"/>
                <a:cs typeface="+mn-cs"/>
              </a:rPr>
              <a:t>Posicion</a:t>
            </a:r>
            <a:r>
              <a:rPr lang="es-ES" sz="1200" kern="1200" dirty="0" smtClean="0">
                <a:solidFill>
                  <a:schemeClr val="tx1"/>
                </a:solidFill>
                <a:effectLst/>
                <a:latin typeface="+mn-lt"/>
                <a:ea typeface="+mn-ea"/>
                <a:cs typeface="+mn-cs"/>
              </a:rPr>
              <a:t> que definen el </a:t>
            </a:r>
            <a:r>
              <a:rPr lang="es-ES" sz="1200" kern="1200" dirty="0" err="1" smtClean="0">
                <a:solidFill>
                  <a:schemeClr val="tx1"/>
                </a:solidFill>
                <a:effectLst/>
                <a:latin typeface="+mn-lt"/>
                <a:ea typeface="+mn-ea"/>
                <a:cs typeface="+mn-cs"/>
              </a:rPr>
              <a:t>track</a:t>
            </a:r>
            <a:r>
              <a:rPr lang="es-ES" sz="1200" kern="1200" dirty="0" smtClean="0">
                <a:solidFill>
                  <a:schemeClr val="tx1"/>
                </a:solidFill>
                <a:effectLst/>
                <a:latin typeface="+mn-lt"/>
                <a:ea typeface="+mn-ea"/>
                <a:cs typeface="+mn-cs"/>
              </a:rPr>
              <a:t> a recorrer dentro del Rio </a:t>
            </a:r>
            <a:r>
              <a:rPr lang="es-ES" sz="1200" kern="1200" dirty="0" err="1" smtClean="0">
                <a:solidFill>
                  <a:schemeClr val="tx1"/>
                </a:solidFill>
                <a:effectLst/>
                <a:latin typeface="+mn-lt"/>
                <a:ea typeface="+mn-ea"/>
                <a:cs typeface="+mn-cs"/>
              </a:rPr>
              <a:t>Weser</a:t>
            </a:r>
            <a:r>
              <a:rPr lang="es-ES" sz="1200" kern="1200" dirty="0" smtClean="0">
                <a:solidFill>
                  <a:schemeClr val="tx1"/>
                </a:solidFill>
                <a:effectLst/>
                <a:latin typeface="+mn-lt"/>
                <a:ea typeface="+mn-ea"/>
                <a:cs typeface="+mn-cs"/>
              </a:rPr>
              <a:t>.  Para la </a:t>
            </a:r>
            <a:r>
              <a:rPr lang="es-ES" sz="1200" kern="1200" dirty="0" err="1" smtClean="0">
                <a:solidFill>
                  <a:schemeClr val="tx1"/>
                </a:solidFill>
                <a:effectLst/>
                <a:latin typeface="+mn-lt"/>
                <a:ea typeface="+mn-ea"/>
                <a:cs typeface="+mn-cs"/>
              </a:rPr>
              <a:t>realizacion</a:t>
            </a:r>
            <a:r>
              <a:rPr lang="es-ES" sz="1200" kern="1200" dirty="0" smtClean="0">
                <a:solidFill>
                  <a:schemeClr val="tx1"/>
                </a:solidFill>
                <a:effectLst/>
                <a:latin typeface="+mn-lt"/>
                <a:ea typeface="+mn-ea"/>
                <a:cs typeface="+mn-cs"/>
              </a:rPr>
              <a:t> del </a:t>
            </a:r>
            <a:r>
              <a:rPr lang="es-ES" sz="1200" kern="1200" dirty="0" err="1" smtClean="0">
                <a:solidFill>
                  <a:schemeClr val="tx1"/>
                </a:solidFill>
                <a:effectLst/>
                <a:latin typeface="+mn-lt"/>
                <a:ea typeface="+mn-ea"/>
                <a:cs typeface="+mn-cs"/>
              </a:rPr>
              <a:t>track</a:t>
            </a:r>
            <a:r>
              <a:rPr lang="es-ES" sz="1200" kern="1200" dirty="0" smtClean="0">
                <a:solidFill>
                  <a:schemeClr val="tx1"/>
                </a:solidFill>
                <a:effectLst/>
                <a:latin typeface="+mn-lt"/>
                <a:ea typeface="+mn-ea"/>
                <a:cs typeface="+mn-cs"/>
              </a:rPr>
              <a:t> aplicamos </a:t>
            </a:r>
            <a:r>
              <a:rPr lang="es-ES" sz="1200" kern="1200" dirty="0" err="1" smtClean="0">
                <a:solidFill>
                  <a:schemeClr val="tx1"/>
                </a:solidFill>
                <a:effectLst/>
                <a:latin typeface="+mn-lt"/>
                <a:ea typeface="+mn-ea"/>
                <a:cs typeface="+mn-cs"/>
              </a:rPr>
              <a:t>parallel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index</a:t>
            </a:r>
            <a:r>
              <a:rPr lang="es-ES" sz="1200" kern="1200" dirty="0" smtClean="0">
                <a:solidFill>
                  <a:schemeClr val="tx1"/>
                </a:solidFill>
                <a:effectLst/>
                <a:latin typeface="+mn-lt"/>
                <a:ea typeface="+mn-ea"/>
                <a:cs typeface="+mn-cs"/>
              </a:rPr>
              <a:t> y tomamos marcaciones a lo que conocemos como puntas salientes dentro del canal.</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15</a:t>
            </a:fld>
            <a:endParaRPr lang="es-EC"/>
          </a:p>
        </p:txBody>
      </p:sp>
    </p:spTree>
    <p:extLst>
      <p:ext uri="{BB962C8B-B14F-4D97-AF65-F5344CB8AC3E}">
        <p14:creationId xmlns:p14="http://schemas.microsoft.com/office/powerpoint/2010/main" val="1608301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Al iniciar la maniobra de desatraque, con el Práctico dentro del buque controlando, la unidad se encontraba atracada al muelle con todas sus tiras y retenidas , tomando en consideración de que teníamos viento por la aleta de estribor y una corriente de 1,2 </a:t>
            </a:r>
            <a:r>
              <a:rPr lang="es-EC" dirty="0" err="1" smtClean="0"/>
              <a:t>kts</a:t>
            </a:r>
            <a:r>
              <a:rPr lang="es-EC" dirty="0" smtClean="0"/>
              <a:t> (nudos) por la proa, se procedió primero a largar las tiras de proa y de popa , posteriormente las retenidas 2, 4 , 5 , dejando a la retenida 3 la cual fue lascada sobre vuelta permitiendo que el buque se abra lo suficiente para navegar fuera del canal con la ayuda de dos remolcadores que remolcaban al buque por la banda de babor.  Como dato muy importante, para el zarpe se aferró todo el aparejo en cruz y cuchillo y las vergas fueron </a:t>
            </a:r>
            <a:r>
              <a:rPr lang="es-EC" dirty="0" err="1" smtClean="0"/>
              <a:t>brazeadas</a:t>
            </a:r>
            <a:r>
              <a:rPr lang="es-EC" dirty="0" smtClean="0"/>
              <a:t> hacia estribor para evitar que choque con el puente elevado al zarpe de la unidad (ver figura 3-3 y figura 3-4).</a:t>
            </a:r>
          </a:p>
          <a:p>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16</a:t>
            </a:fld>
            <a:endParaRPr lang="es-EC"/>
          </a:p>
        </p:txBody>
      </p:sp>
    </p:spTree>
    <p:extLst>
      <p:ext uri="{BB962C8B-B14F-4D97-AF65-F5344CB8AC3E}">
        <p14:creationId xmlns:p14="http://schemas.microsoft.com/office/powerpoint/2010/main" val="2095610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Este método fue empleado porque el buque navegó dentro de un canal, y por esta condición de conducción en aguas restringidas se aplicó el pilotaje de precisión para hacer una navegación segura.  Fue necesario conocer permanentemente su posición con respecto de los accidentes geográficos y mantener su derrota en forma precisa y exacta de acuerdo al </a:t>
            </a:r>
            <a:r>
              <a:rPr lang="es-EC" sz="1200" kern="1200" dirty="0" err="1" smtClean="0">
                <a:solidFill>
                  <a:schemeClr val="tx1"/>
                </a:solidFill>
                <a:effectLst/>
                <a:latin typeface="+mn-lt"/>
                <a:ea typeface="+mn-ea"/>
                <a:cs typeface="+mn-cs"/>
              </a:rPr>
              <a:t>track</a:t>
            </a:r>
            <a:r>
              <a:rPr lang="es-EC" sz="1200" kern="1200" dirty="0" smtClean="0">
                <a:solidFill>
                  <a:schemeClr val="tx1"/>
                </a:solidFill>
                <a:effectLst/>
                <a:latin typeface="+mn-lt"/>
                <a:ea typeface="+mn-ea"/>
                <a:cs typeface="+mn-cs"/>
              </a:rPr>
              <a:t> que previamente se había determinado y trazado.</a:t>
            </a:r>
          </a:p>
          <a:p>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17</a:t>
            </a:fld>
            <a:endParaRPr lang="es-EC"/>
          </a:p>
        </p:txBody>
      </p:sp>
    </p:spTree>
    <p:extLst>
      <p:ext uri="{BB962C8B-B14F-4D97-AF65-F5344CB8AC3E}">
        <p14:creationId xmlns:p14="http://schemas.microsoft.com/office/powerpoint/2010/main" val="2095610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Se asegura de que el buque efectúe oportuna y correctamente las caídas, para lo cual verificará, ya sea personalmente o valiéndose de otra persona, las referencias de caída (demarcación, distancia, </a:t>
            </a:r>
            <a:r>
              <a:rPr lang="es-ES_tradnl" sz="1200" kern="1200" dirty="0" err="1" smtClean="0">
                <a:solidFill>
                  <a:schemeClr val="tx1"/>
                </a:solidFill>
                <a:effectLst/>
                <a:latin typeface="+mn-lt"/>
                <a:ea typeface="+mn-ea"/>
                <a:cs typeface="+mn-cs"/>
              </a:rPr>
              <a:t>parallel</a:t>
            </a:r>
            <a:r>
              <a:rPr lang="es-ES_tradnl" sz="1200" kern="1200" dirty="0" smtClean="0">
                <a:solidFill>
                  <a:schemeClr val="tx1"/>
                </a:solidFill>
                <a:effectLst/>
                <a:latin typeface="+mn-lt"/>
                <a:ea typeface="+mn-ea"/>
                <a:cs typeface="+mn-cs"/>
              </a:rPr>
              <a:t> de caída, corredera, tiempo, etc.) y dará las ordenes correspondientes al ODG.  Ejemplo el buque navegaba dentro del canal al </a:t>
            </a:r>
            <a:r>
              <a:rPr lang="es-ES_tradnl" sz="1200" kern="1200" dirty="0" err="1" smtClean="0">
                <a:solidFill>
                  <a:schemeClr val="tx1"/>
                </a:solidFill>
                <a:effectLst/>
                <a:latin typeface="+mn-lt"/>
                <a:ea typeface="+mn-ea"/>
                <a:cs typeface="+mn-cs"/>
              </a:rPr>
              <a:t>Rv</a:t>
            </a:r>
            <a:r>
              <a:rPr lang="es-ES_tradnl" sz="1200" kern="1200" dirty="0" smtClean="0">
                <a:solidFill>
                  <a:schemeClr val="tx1"/>
                </a:solidFill>
                <a:effectLst/>
                <a:latin typeface="+mn-lt"/>
                <a:ea typeface="+mn-ea"/>
                <a:cs typeface="+mn-cs"/>
              </a:rPr>
              <a:t> 097 y para su caída al </a:t>
            </a:r>
            <a:r>
              <a:rPr lang="es-ES_tradnl" sz="1200" kern="1200" dirty="0" err="1" smtClean="0">
                <a:solidFill>
                  <a:schemeClr val="tx1"/>
                </a:solidFill>
                <a:effectLst/>
                <a:latin typeface="+mn-lt"/>
                <a:ea typeface="+mn-ea"/>
                <a:cs typeface="+mn-cs"/>
              </a:rPr>
              <a:t>Rv</a:t>
            </a:r>
            <a:r>
              <a:rPr lang="es-ES_tradnl" sz="1200" kern="1200" dirty="0" smtClean="0">
                <a:solidFill>
                  <a:schemeClr val="tx1"/>
                </a:solidFill>
                <a:effectLst/>
                <a:latin typeface="+mn-lt"/>
                <a:ea typeface="+mn-ea"/>
                <a:cs typeface="+mn-cs"/>
              </a:rPr>
              <a:t> 103 el OP manda a verificar las ayudas visuales y el radar </a:t>
            </a:r>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18</a:t>
            </a:fld>
            <a:endParaRPr lang="es-EC"/>
          </a:p>
        </p:txBody>
      </p:sp>
    </p:spTree>
    <p:extLst>
      <p:ext uri="{BB962C8B-B14F-4D97-AF65-F5344CB8AC3E}">
        <p14:creationId xmlns:p14="http://schemas.microsoft.com/office/powerpoint/2010/main" val="429875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Se dan órdenes claras y precisas al ODG con respecto al gobierno del buque: instante de una caída, rumbo a gobernar, variaciones de velocidad, etc.  Durante muchas caídas  era probable que el buque no quede en el </a:t>
            </a:r>
            <a:r>
              <a:rPr lang="es-ES_tradnl" sz="1200" kern="1200" dirty="0" err="1" smtClean="0">
                <a:solidFill>
                  <a:schemeClr val="tx1"/>
                </a:solidFill>
                <a:effectLst/>
                <a:latin typeface="+mn-lt"/>
                <a:ea typeface="+mn-ea"/>
                <a:cs typeface="+mn-cs"/>
              </a:rPr>
              <a:t>track</a:t>
            </a:r>
            <a:r>
              <a:rPr lang="es-ES_tradnl" sz="1200" kern="1200" dirty="0" smtClean="0">
                <a:solidFill>
                  <a:schemeClr val="tx1"/>
                </a:solidFill>
                <a:effectLst/>
                <a:latin typeface="+mn-lt"/>
                <a:ea typeface="+mn-ea"/>
                <a:cs typeface="+mn-cs"/>
              </a:rPr>
              <a:t>, por tanto el ODG apuraba o demoraba la caída, pero siempre con órdenes precisas especificando la cantidad de caña deseada (ver figura 3-7).</a:t>
            </a:r>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19</a:t>
            </a:fld>
            <a:endParaRPr lang="es-EC"/>
          </a:p>
        </p:txBody>
      </p:sp>
    </p:spTree>
    <p:extLst>
      <p:ext uri="{BB962C8B-B14F-4D97-AF65-F5344CB8AC3E}">
        <p14:creationId xmlns:p14="http://schemas.microsoft.com/office/powerpoint/2010/main" val="472797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En el recorrido del canal se toma marcaciones de distancia de salida en medio del puente y también de los faros, boyas y estructura geográfica del canal como puntas salientes, monitoreando permanentemente el </a:t>
            </a:r>
            <a:r>
              <a:rPr lang="es-ES_tradnl" sz="1200" kern="1200" dirty="0" err="1" smtClean="0">
                <a:solidFill>
                  <a:schemeClr val="tx1"/>
                </a:solidFill>
                <a:effectLst/>
                <a:latin typeface="+mn-lt"/>
                <a:ea typeface="+mn-ea"/>
                <a:cs typeface="+mn-cs"/>
              </a:rPr>
              <a:t>parallel</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index</a:t>
            </a:r>
            <a:r>
              <a:rPr lang="es-ES_tradnl" sz="1200" kern="1200" dirty="0" smtClean="0">
                <a:solidFill>
                  <a:schemeClr val="tx1"/>
                </a:solidFill>
                <a:effectLst/>
                <a:latin typeface="+mn-lt"/>
                <a:ea typeface="+mn-ea"/>
                <a:cs typeface="+mn-cs"/>
              </a:rPr>
              <a:t> en el radar.  Monitoreará las demarcaciones guía, con el apoyo de los vigías y bajo el control del ODG que se apoya en las Alidadas.</a:t>
            </a: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49A8A7B-0394-43CE-8AF1-C4D5AE35A993}" type="slidenum">
              <a:rPr lang="es-EC" smtClean="0"/>
              <a:t>20</a:t>
            </a:fld>
            <a:endParaRPr lang="es-EC"/>
          </a:p>
        </p:txBody>
      </p:sp>
    </p:spTree>
    <p:extLst>
      <p:ext uri="{BB962C8B-B14F-4D97-AF65-F5344CB8AC3E}">
        <p14:creationId xmlns:p14="http://schemas.microsoft.com/office/powerpoint/2010/main" val="62005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Se determina la situación real del buque analizando la información entregada por el </a:t>
            </a:r>
            <a:r>
              <a:rPr lang="es-ES_tradnl" sz="1200" kern="1200" dirty="0" err="1" smtClean="0">
                <a:solidFill>
                  <a:schemeClr val="tx1"/>
                </a:solidFill>
                <a:effectLst/>
                <a:latin typeface="+mn-lt"/>
                <a:ea typeface="+mn-ea"/>
                <a:cs typeface="+mn-cs"/>
              </a:rPr>
              <a:t>parallel</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index</a:t>
            </a:r>
            <a:r>
              <a:rPr lang="es-ES_tradnl" sz="1200" kern="1200" dirty="0" smtClean="0">
                <a:solidFill>
                  <a:schemeClr val="tx1"/>
                </a:solidFill>
                <a:effectLst/>
                <a:latin typeface="+mn-lt"/>
                <a:ea typeface="+mn-ea"/>
                <a:cs typeface="+mn-cs"/>
              </a:rPr>
              <a:t> y demarcaciones guías.  Esta operación debe ser lo más rápida y exacta posible.</a:t>
            </a:r>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21</a:t>
            </a:fld>
            <a:endParaRPr lang="es-EC"/>
          </a:p>
        </p:txBody>
      </p:sp>
    </p:spTree>
    <p:extLst>
      <p:ext uri="{BB962C8B-B14F-4D97-AF65-F5344CB8AC3E}">
        <p14:creationId xmlns:p14="http://schemas.microsoft.com/office/powerpoint/2010/main" val="2755282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Ya en la salida del canal fue definida por los faros </a:t>
            </a:r>
            <a:r>
              <a:rPr lang="es-EC" sz="1200" kern="1200" dirty="0" err="1" smtClean="0">
                <a:solidFill>
                  <a:schemeClr val="tx1"/>
                </a:solidFill>
                <a:effectLst/>
                <a:latin typeface="+mn-lt"/>
                <a:ea typeface="+mn-ea"/>
                <a:cs typeface="+mn-cs"/>
              </a:rPr>
              <a:t>Poolbeg</a:t>
            </a:r>
            <a:r>
              <a:rPr lang="es-EC" sz="1200" kern="1200" dirty="0" smtClean="0">
                <a:solidFill>
                  <a:schemeClr val="tx1"/>
                </a:solidFill>
                <a:effectLst/>
                <a:latin typeface="+mn-lt"/>
                <a:ea typeface="+mn-ea"/>
                <a:cs typeface="+mn-cs"/>
              </a:rPr>
              <a:t> (rojo) y North Bull (verde), quedando la derecha e izquierda respectivamente, del buque.  Siguiendo un </a:t>
            </a:r>
            <a:r>
              <a:rPr lang="es-EC" sz="1200" kern="1200" dirty="0" err="1" smtClean="0">
                <a:solidFill>
                  <a:schemeClr val="tx1"/>
                </a:solidFill>
                <a:effectLst/>
                <a:latin typeface="+mn-lt"/>
                <a:ea typeface="+mn-ea"/>
                <a:cs typeface="+mn-cs"/>
              </a:rPr>
              <a:t>Rv</a:t>
            </a:r>
            <a:r>
              <a:rPr lang="es-EC" sz="1200" kern="1200" dirty="0" smtClean="0">
                <a:solidFill>
                  <a:schemeClr val="tx1"/>
                </a:solidFill>
                <a:effectLst/>
                <a:latin typeface="+mn-lt"/>
                <a:ea typeface="+mn-ea"/>
                <a:cs typeface="+mn-cs"/>
              </a:rPr>
              <a:t> 095 a la altura de la Boya 1 (verde) se da una caída al </a:t>
            </a:r>
            <a:r>
              <a:rPr lang="es-EC" sz="1200" kern="1200" dirty="0" err="1" smtClean="0">
                <a:solidFill>
                  <a:schemeClr val="tx1"/>
                </a:solidFill>
                <a:effectLst/>
                <a:latin typeface="+mn-lt"/>
                <a:ea typeface="+mn-ea"/>
                <a:cs typeface="+mn-cs"/>
              </a:rPr>
              <a:t>Rv</a:t>
            </a:r>
            <a:r>
              <a:rPr lang="es-EC" sz="1200" kern="1200" dirty="0" smtClean="0">
                <a:solidFill>
                  <a:schemeClr val="tx1"/>
                </a:solidFill>
                <a:effectLst/>
                <a:latin typeface="+mn-lt"/>
                <a:ea typeface="+mn-ea"/>
                <a:cs typeface="+mn-cs"/>
              </a:rPr>
              <a:t> 195.</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Al pasar la posición </a:t>
            </a:r>
            <a:r>
              <a:rPr lang="es-ES" sz="1200" kern="1200" dirty="0" smtClean="0">
                <a:solidFill>
                  <a:schemeClr val="tx1"/>
                </a:solidFill>
                <a:effectLst/>
                <a:latin typeface="+mn-lt"/>
                <a:ea typeface="+mn-ea"/>
                <a:cs typeface="+mn-cs"/>
              </a:rPr>
              <a:t>53 °20,6 N y 006° 09,0 W a la altura de la boya 7 e</a:t>
            </a:r>
            <a:r>
              <a:rPr lang="es-EC" sz="1200" kern="1200" dirty="0" smtClean="0">
                <a:solidFill>
                  <a:schemeClr val="tx1"/>
                </a:solidFill>
                <a:effectLst/>
                <a:latin typeface="+mn-lt"/>
                <a:ea typeface="+mn-ea"/>
                <a:cs typeface="+mn-cs"/>
              </a:rPr>
              <a:t>l Práctico se desembarcó en la Estación Mayor, por la banda de sotavento (banda de babor), para que el buque lo proteja de la fuerza del viento a fin de que no corra el riesgo de ser empujado y pueda desembarcarse sin correr el riesgo de caer al agua.</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buque continuó este rumbo hasta quedar paralelo a la Boya Mo </a:t>
            </a:r>
            <a:r>
              <a:rPr lang="es-EC" sz="1200" kern="1200" dirty="0" err="1" smtClean="0">
                <a:solidFill>
                  <a:schemeClr val="tx1"/>
                </a:solidFill>
                <a:effectLst/>
                <a:latin typeface="+mn-lt"/>
                <a:ea typeface="+mn-ea"/>
                <a:cs typeface="+mn-cs"/>
              </a:rPr>
              <a:t>Racom</a:t>
            </a:r>
            <a:r>
              <a:rPr lang="es-EC" sz="1200" kern="1200" dirty="0" smtClean="0">
                <a:solidFill>
                  <a:schemeClr val="tx1"/>
                </a:solidFill>
                <a:effectLst/>
                <a:latin typeface="+mn-lt"/>
                <a:ea typeface="+mn-ea"/>
                <a:cs typeface="+mn-cs"/>
              </a:rPr>
              <a:t>, alrededor de la boya cayó por completo hacia la izquierda hasta tomar el </a:t>
            </a:r>
            <a:r>
              <a:rPr lang="es-EC" sz="1200" kern="1200" dirty="0" err="1" smtClean="0">
                <a:solidFill>
                  <a:schemeClr val="tx1"/>
                </a:solidFill>
                <a:effectLst/>
                <a:latin typeface="+mn-lt"/>
                <a:ea typeface="+mn-ea"/>
                <a:cs typeface="+mn-cs"/>
              </a:rPr>
              <a:t>Rv</a:t>
            </a:r>
            <a:r>
              <a:rPr lang="es-EC" sz="1200" kern="1200" dirty="0" smtClean="0">
                <a:solidFill>
                  <a:schemeClr val="tx1"/>
                </a:solidFill>
                <a:effectLst/>
                <a:latin typeface="+mn-lt"/>
                <a:ea typeface="+mn-ea"/>
                <a:cs typeface="+mn-cs"/>
              </a:rPr>
              <a:t> 070. </a:t>
            </a:r>
          </a:p>
        </p:txBody>
      </p:sp>
      <p:sp>
        <p:nvSpPr>
          <p:cNvPr id="4" name="3 Marcador de número de diapositiva"/>
          <p:cNvSpPr>
            <a:spLocks noGrp="1"/>
          </p:cNvSpPr>
          <p:nvPr>
            <p:ph type="sldNum" sz="quarter" idx="10"/>
          </p:nvPr>
        </p:nvSpPr>
        <p:spPr/>
        <p:txBody>
          <a:bodyPr/>
          <a:lstStyle/>
          <a:p>
            <a:fld id="{549A8A7B-0394-43CE-8AF1-C4D5AE35A993}" type="slidenum">
              <a:rPr lang="es-EC" smtClean="0"/>
              <a:t>22</a:t>
            </a:fld>
            <a:endParaRPr lang="es-EC"/>
          </a:p>
        </p:txBody>
      </p:sp>
    </p:spTree>
    <p:extLst>
      <p:ext uri="{BB962C8B-B14F-4D97-AF65-F5344CB8AC3E}">
        <p14:creationId xmlns:p14="http://schemas.microsoft.com/office/powerpoint/2010/main" val="4105578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este último toma marcaciones visuales con las Alidadas al Faro </a:t>
            </a:r>
            <a:r>
              <a:rPr lang="es-EC" sz="1200" kern="1200" dirty="0" err="1" smtClean="0">
                <a:solidFill>
                  <a:schemeClr val="tx1"/>
                </a:solidFill>
                <a:effectLst/>
                <a:latin typeface="+mn-lt"/>
                <a:ea typeface="+mn-ea"/>
                <a:cs typeface="+mn-cs"/>
              </a:rPr>
              <a:t>Baily</a:t>
            </a:r>
            <a:r>
              <a:rPr lang="es-EC" sz="1200" kern="1200" dirty="0" smtClean="0">
                <a:solidFill>
                  <a:schemeClr val="tx1"/>
                </a:solidFill>
                <a:effectLst/>
                <a:latin typeface="+mn-lt"/>
                <a:ea typeface="+mn-ea"/>
                <a:cs typeface="+mn-cs"/>
              </a:rPr>
              <a:t>, para caer hacia la derecha tomando el </a:t>
            </a:r>
            <a:r>
              <a:rPr lang="es-EC" sz="1200" kern="1200" dirty="0" err="1" smtClean="0">
                <a:solidFill>
                  <a:schemeClr val="tx1"/>
                </a:solidFill>
                <a:effectLst/>
                <a:latin typeface="+mn-lt"/>
                <a:ea typeface="+mn-ea"/>
                <a:cs typeface="+mn-cs"/>
              </a:rPr>
              <a:t>Rv</a:t>
            </a:r>
            <a:r>
              <a:rPr lang="es-EC" sz="1200" kern="1200" dirty="0" smtClean="0">
                <a:solidFill>
                  <a:schemeClr val="tx1"/>
                </a:solidFill>
                <a:effectLst/>
                <a:latin typeface="+mn-lt"/>
                <a:ea typeface="+mn-ea"/>
                <a:cs typeface="+mn-cs"/>
              </a:rPr>
              <a:t> 125, mantiene este rumbo, a la altura de la boya Light </a:t>
            </a:r>
            <a:r>
              <a:rPr lang="es-EC" sz="1200" kern="1200" dirty="0" err="1" smtClean="0">
                <a:solidFill>
                  <a:schemeClr val="tx1"/>
                </a:solidFill>
                <a:effectLst/>
                <a:latin typeface="+mn-lt"/>
                <a:ea typeface="+mn-ea"/>
                <a:cs typeface="+mn-cs"/>
              </a:rPr>
              <a:t>House</a:t>
            </a:r>
            <a:r>
              <a:rPr lang="es-EC" sz="1200" kern="1200" dirty="0" smtClean="0">
                <a:solidFill>
                  <a:schemeClr val="tx1"/>
                </a:solidFill>
                <a:effectLst/>
                <a:latin typeface="+mn-lt"/>
                <a:ea typeface="+mn-ea"/>
                <a:cs typeface="+mn-cs"/>
              </a:rPr>
              <a:t> toma el </a:t>
            </a:r>
            <a:r>
              <a:rPr lang="es-EC" sz="1200" kern="1200" dirty="0" err="1" smtClean="0">
                <a:solidFill>
                  <a:schemeClr val="tx1"/>
                </a:solidFill>
                <a:effectLst/>
                <a:latin typeface="+mn-lt"/>
                <a:ea typeface="+mn-ea"/>
                <a:cs typeface="+mn-cs"/>
              </a:rPr>
              <a:t>Rv</a:t>
            </a:r>
            <a:r>
              <a:rPr lang="es-EC" sz="1200" kern="1200" dirty="0" smtClean="0">
                <a:solidFill>
                  <a:schemeClr val="tx1"/>
                </a:solidFill>
                <a:effectLst/>
                <a:latin typeface="+mn-lt"/>
                <a:ea typeface="+mn-ea"/>
                <a:cs typeface="+mn-cs"/>
              </a:rPr>
              <a:t> 151.  La razón por la que el buque en este tramo hiso tantas caídas y tomas de diferentes rumbos fue porque dejó claro el bajo </a:t>
            </a:r>
            <a:r>
              <a:rPr lang="es-EC" sz="1200" kern="1200" dirty="0" err="1" smtClean="0">
                <a:solidFill>
                  <a:schemeClr val="tx1"/>
                </a:solidFill>
                <a:effectLst/>
                <a:latin typeface="+mn-lt"/>
                <a:ea typeface="+mn-ea"/>
                <a:cs typeface="+mn-cs"/>
              </a:rPr>
              <a:t>Durford</a:t>
            </a:r>
            <a:r>
              <a:rPr lang="es-EC" sz="1200" kern="1200" dirty="0" smtClean="0">
                <a:solidFill>
                  <a:schemeClr val="tx1"/>
                </a:solidFill>
                <a:effectLst/>
                <a:latin typeface="+mn-lt"/>
                <a:ea typeface="+mn-ea"/>
                <a:cs typeface="+mn-cs"/>
              </a:rPr>
              <a:t> Bank que tenía frente mientras seguía el </a:t>
            </a:r>
            <a:r>
              <a:rPr lang="es-EC" sz="1200" kern="1200" dirty="0" err="1" smtClean="0">
                <a:solidFill>
                  <a:schemeClr val="tx1"/>
                </a:solidFill>
                <a:effectLst/>
                <a:latin typeface="+mn-lt"/>
                <a:ea typeface="+mn-ea"/>
                <a:cs typeface="+mn-cs"/>
              </a:rPr>
              <a:t>Rv</a:t>
            </a:r>
            <a:r>
              <a:rPr lang="es-EC" sz="1200" kern="1200" dirty="0" smtClean="0">
                <a:solidFill>
                  <a:schemeClr val="tx1"/>
                </a:solidFill>
                <a:effectLst/>
                <a:latin typeface="+mn-lt"/>
                <a:ea typeface="+mn-ea"/>
                <a:cs typeface="+mn-cs"/>
              </a:rPr>
              <a:t> 095.</a:t>
            </a:r>
          </a:p>
          <a:p>
            <a:endParaRPr lang="es-EC" dirty="0"/>
          </a:p>
        </p:txBody>
      </p:sp>
      <p:sp>
        <p:nvSpPr>
          <p:cNvPr id="4" name="3 Marcador de número de diapositiva"/>
          <p:cNvSpPr>
            <a:spLocks noGrp="1"/>
          </p:cNvSpPr>
          <p:nvPr>
            <p:ph type="sldNum" sz="quarter" idx="10"/>
          </p:nvPr>
        </p:nvSpPr>
        <p:spPr/>
        <p:txBody>
          <a:bodyPr/>
          <a:lstStyle/>
          <a:p>
            <a:fld id="{AE786FBF-3D2D-42AC-BC2C-CE8B009E46E2}" type="slidenum">
              <a:rPr lang="es-EC" smtClean="0"/>
              <a:t>23</a:t>
            </a:fld>
            <a:endParaRPr lang="es-EC"/>
          </a:p>
        </p:txBody>
      </p:sp>
    </p:spTree>
    <p:extLst>
      <p:ext uri="{BB962C8B-B14F-4D97-AF65-F5344CB8AC3E}">
        <p14:creationId xmlns:p14="http://schemas.microsoft.com/office/powerpoint/2010/main" val="2781100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effectLst/>
                <a:latin typeface="+mn-lt"/>
                <a:ea typeface="+mn-ea"/>
                <a:cs typeface="+mn-cs"/>
              </a:rPr>
              <a:t> Tabla 3‑1  </a:t>
            </a:r>
            <a:r>
              <a:rPr lang="es-EC" sz="1200" b="1" kern="1200" dirty="0" err="1" smtClean="0">
                <a:solidFill>
                  <a:schemeClr val="tx1"/>
                </a:solidFill>
                <a:effectLst/>
                <a:latin typeface="+mn-lt"/>
                <a:ea typeface="+mn-ea"/>
                <a:cs typeface="+mn-cs"/>
              </a:rPr>
              <a:t>Track</a:t>
            </a:r>
            <a:r>
              <a:rPr lang="es-EC" sz="1200" b="1" kern="1200" dirty="0" smtClean="0">
                <a:solidFill>
                  <a:schemeClr val="tx1"/>
                </a:solidFill>
                <a:effectLst/>
                <a:latin typeface="+mn-lt"/>
                <a:ea typeface="+mn-ea"/>
                <a:cs typeface="+mn-cs"/>
              </a:rPr>
              <a:t> de Navegación en ruta Dublín - Bremen, Océano Atlántico</a:t>
            </a:r>
            <a:endParaRPr lang="es-EC" sz="1200" kern="1200" dirty="0" smtClean="0">
              <a:solidFill>
                <a:schemeClr val="tx1"/>
              </a:solidFill>
              <a:effectLst/>
              <a:latin typeface="+mn-lt"/>
              <a:ea typeface="+mn-ea"/>
              <a:cs typeface="+mn-cs"/>
            </a:endParaRPr>
          </a:p>
          <a:p>
            <a:r>
              <a:rPr lang="es-EC" dirty="0" smtClean="0"/>
              <a:t>Pagina 74</a:t>
            </a:r>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24</a:t>
            </a:fld>
            <a:endParaRPr lang="es-EC"/>
          </a:p>
        </p:txBody>
      </p:sp>
    </p:spTree>
    <p:extLst>
      <p:ext uri="{BB962C8B-B14F-4D97-AF65-F5344CB8AC3E}">
        <p14:creationId xmlns:p14="http://schemas.microsoft.com/office/powerpoint/2010/main" val="282925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4</a:t>
            </a:fld>
            <a:endParaRPr lang="es-EC"/>
          </a:p>
        </p:txBody>
      </p:sp>
    </p:spTree>
    <p:extLst>
      <p:ext uri="{BB962C8B-B14F-4D97-AF65-F5344CB8AC3E}">
        <p14:creationId xmlns:p14="http://schemas.microsoft.com/office/powerpoint/2010/main" val="316731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De acuerdo a la planificación e información brindada por las herramientas y demás medios como los </a:t>
            </a:r>
            <a:r>
              <a:rPr lang="es-EC" sz="1200" kern="1200" dirty="0" err="1" smtClean="0">
                <a:solidFill>
                  <a:schemeClr val="tx1"/>
                </a:solidFill>
                <a:effectLst/>
                <a:latin typeface="+mn-lt"/>
                <a:ea typeface="+mn-ea"/>
                <a:cs typeface="+mn-cs"/>
              </a:rPr>
              <a:t>Pillot</a:t>
            </a:r>
            <a:r>
              <a:rPr lang="es-EC" sz="1200" kern="1200" dirty="0" smtClean="0">
                <a:solidFill>
                  <a:schemeClr val="tx1"/>
                </a:solidFill>
                <a:effectLst/>
                <a:latin typeface="+mn-lt"/>
                <a:ea typeface="+mn-ea"/>
                <a:cs typeface="+mn-cs"/>
              </a:rPr>
              <a:t> Chart, los valores esperados por posición y época fueron de una presión media esperada 1015 Mb, temperatura máxima 19°C y temperatura mínima 12°C.</a:t>
            </a:r>
          </a:p>
          <a:p>
            <a:r>
              <a:rPr lang="es-EC" sz="1200" kern="1200" dirty="0" smtClean="0">
                <a:solidFill>
                  <a:schemeClr val="tx1"/>
                </a:solidFill>
                <a:effectLst/>
                <a:latin typeface="+mn-lt"/>
                <a:ea typeface="+mn-ea"/>
                <a:cs typeface="+mn-cs"/>
              </a:rPr>
              <a:t>Las condiciones en que navegamos fueron con cielo despejado, horizonte con bruma seca junto a una visibilidad buena de 10 Mn (millas náuticas) de alcance para la navegación; vientos de dirección W</a:t>
            </a:r>
            <a:r>
              <a:rPr lang="es-EC" sz="1200" b="1" kern="120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con intensidades que varían de</a:t>
            </a:r>
            <a:r>
              <a:rPr lang="es-EC" sz="1200" b="1" kern="120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10 a 15 nudos cambiando hacia el sur  con intensidades que varían de 18 a 22 nudos.</a:t>
            </a:r>
            <a:r>
              <a:rPr lang="es-EC" sz="1200" b="1" kern="120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Es importante mencionar que la temperatura ambiental fue de15ºC y del mar 16ºC estable y la presión atmosférica 1016 Mb, disminuyendo ligeramente, estos puntos son necesarios tenerlos presentes porque de ellos depende también el estado del mar en que navegamos. </a:t>
            </a:r>
          </a:p>
          <a:p>
            <a:r>
              <a:rPr lang="es-EC" sz="1200" kern="1200" dirty="0" smtClean="0">
                <a:solidFill>
                  <a:schemeClr val="tx1"/>
                </a:solidFill>
                <a:effectLst/>
                <a:latin typeface="+mn-lt"/>
                <a:ea typeface="+mn-ea"/>
                <a:cs typeface="+mn-cs"/>
              </a:rPr>
              <a:t>La navegación en este día se desarrolló en el Canal de San Jorge, dentro del mar Atlántico; no se aplicó la navegación a vela, por el contrario por ciertas medidas de seguridad se realizó una maniobra de aferrar el aparejo, que con consistió en asegurar las velas por medio de tomadores o randas a fin de que queden asegurados a las vergas y palos.</a:t>
            </a:r>
          </a:p>
          <a:p>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25</a:t>
            </a:fld>
            <a:endParaRPr lang="es-EC"/>
          </a:p>
        </p:txBody>
      </p:sp>
    </p:spTree>
    <p:extLst>
      <p:ext uri="{BB962C8B-B14F-4D97-AF65-F5344CB8AC3E}">
        <p14:creationId xmlns:p14="http://schemas.microsoft.com/office/powerpoint/2010/main" val="4006021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Los valores esperados por posición y época fueron de una presión media esperada 1005 Mb, temperatura máxima 19°C y temperatura mínima 13°C.</a:t>
            </a:r>
          </a:p>
          <a:p>
            <a:r>
              <a:rPr lang="es-EC" sz="1200" kern="1200" dirty="0" smtClean="0">
                <a:solidFill>
                  <a:schemeClr val="tx1"/>
                </a:solidFill>
                <a:effectLst/>
                <a:latin typeface="+mn-lt"/>
                <a:ea typeface="+mn-ea"/>
                <a:cs typeface="+mn-cs"/>
              </a:rPr>
              <a:t>Las condiciones en que navegamos fueron malas para el uso del velamen con cielo nublado, horizonte con lloviznas y la visibilidad reducida de 10 Mn de alcance para la navegación; vientos de dirección SSW</a:t>
            </a:r>
            <a:r>
              <a:rPr lang="es-EC" sz="1200" b="1" kern="120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con intensidades que varían de</a:t>
            </a:r>
            <a:r>
              <a:rPr lang="es-EC" sz="1200" b="1" kern="120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25 a 32 nudos cambiando de dirección hacia el SW  con intensidades que varían de 18 a 25 nudos.  Las malas condiciones meteorológicas también se dan en el estado de mar a 17°C con olas en dirección SSW y altura 3m perdiendo fuerza hacia el SW con alturas de 1m.  La temperatura ambiental fue de 17°C y se observó un fenómeno de Centro de Baja Presión desplazándose hacia el NE.</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En este día no se utilizaron las velas, ya que prácticamente el viento estaba en dirección contraria a nuestro rumbo al igual que la corriente junto al tamaño de las olas, era un riesgo el uso del velamen, lo que podría mas bien retrasar nuestra navegación en lugar de optimizarla.  El recurso no solo son los medios de navegación que tenía el buque, sino la preparación de la planificación dada y la correcta ejecución de la misma para mantenernos en el margen de seguridad y sobre todo el de llegar a nuestro destino.</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A pesar de todo lo planificado es recomendable para la navegación óptima el controlar la seguridad de las maniobras</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daño en las velas cuchillas de la proa, trinquetilla y contrafoque, también el </a:t>
            </a:r>
            <a:r>
              <a:rPr lang="es-EC" sz="1200" kern="1200" dirty="0" err="1" smtClean="0">
                <a:solidFill>
                  <a:schemeClr val="tx1"/>
                </a:solidFill>
                <a:effectLst/>
                <a:latin typeface="+mn-lt"/>
                <a:ea typeface="+mn-ea"/>
                <a:cs typeface="+mn-cs"/>
              </a:rPr>
              <a:t>condor</a:t>
            </a:r>
            <a:r>
              <a:rPr lang="es-EC" sz="1200" kern="1200" dirty="0" smtClean="0">
                <a:solidFill>
                  <a:schemeClr val="tx1"/>
                </a:solidFill>
                <a:effectLst/>
                <a:latin typeface="+mn-lt"/>
                <a:ea typeface="+mn-ea"/>
                <a:cs typeface="+mn-cs"/>
              </a:rPr>
              <a:t> que se encuentran en la proa del buque fue arrancado a causa de las olas que chocaban en la proa junto a la fuerza del viento.</a:t>
            </a:r>
          </a:p>
          <a:p>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26</a:t>
            </a:fld>
            <a:endParaRPr lang="es-EC"/>
          </a:p>
        </p:txBody>
      </p:sp>
    </p:spTree>
    <p:extLst>
      <p:ext uri="{BB962C8B-B14F-4D97-AF65-F5344CB8AC3E}">
        <p14:creationId xmlns:p14="http://schemas.microsoft.com/office/powerpoint/2010/main" val="4006021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27</a:t>
            </a:fld>
            <a:endParaRPr lang="es-EC"/>
          </a:p>
        </p:txBody>
      </p:sp>
    </p:spTree>
    <p:extLst>
      <p:ext uri="{BB962C8B-B14F-4D97-AF65-F5344CB8AC3E}">
        <p14:creationId xmlns:p14="http://schemas.microsoft.com/office/powerpoint/2010/main" val="4006021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Las rutas fueron analizadas y calificadas como las mejores y correctas a seguir, en base a los </a:t>
            </a:r>
            <a:r>
              <a:rPr lang="es-EC" sz="1200" kern="1200" dirty="0" err="1" smtClean="0">
                <a:solidFill>
                  <a:schemeClr val="tx1"/>
                </a:solidFill>
                <a:effectLst/>
                <a:latin typeface="+mn-lt"/>
                <a:ea typeface="+mn-ea"/>
                <a:cs typeface="+mn-cs"/>
              </a:rPr>
              <a:t>Pilot</a:t>
            </a:r>
            <a:r>
              <a:rPr lang="es-EC" sz="1200" kern="1200" dirty="0" smtClean="0">
                <a:solidFill>
                  <a:schemeClr val="tx1"/>
                </a:solidFill>
                <a:effectLst/>
                <a:latin typeface="+mn-lt"/>
                <a:ea typeface="+mn-ea"/>
                <a:cs typeface="+mn-cs"/>
              </a:rPr>
              <a:t> Chart y a las características de las cartas náuticas.  La razón por la que ocurrió este accidente no fue porque se tomó o se planificó mal, de hecho el buque transitó por una vía de Tráfico Marítimo que es obligatorio para el paso de buques en esa zona.  Las velas fueron aferradas por tanto los daños es a causa de que se las aseguró con los tomadores correctamente, por el personal encargado.  El cóndor es de fibra de vidrio; el tiempo de vida del buque es mayor a cuarenta años..</a:t>
            </a:r>
          </a:p>
          <a:p>
            <a:r>
              <a:rPr lang="es-EC" sz="1200" kern="1200" dirty="0" smtClean="0">
                <a:solidFill>
                  <a:schemeClr val="tx1"/>
                </a:solidFill>
                <a:effectLst/>
                <a:latin typeface="+mn-lt"/>
                <a:ea typeface="+mn-ea"/>
                <a:cs typeface="+mn-cs"/>
              </a:rPr>
              <a:t>Esta investigación tiene como propuesta la optimización de la navegación y a fin de lograrlo en esta ruta lo recomendable es que el buque pase por un riguroso mantenimiento y la dotación o recurso humano sea perfectamente capacitada para no cometer errores que pongan en riesgo a la unidad.</a:t>
            </a:r>
          </a:p>
          <a:p>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28</a:t>
            </a:fld>
            <a:endParaRPr lang="es-EC"/>
          </a:p>
        </p:txBody>
      </p:sp>
    </p:spTree>
    <p:extLst>
      <p:ext uri="{BB962C8B-B14F-4D97-AF65-F5344CB8AC3E}">
        <p14:creationId xmlns:p14="http://schemas.microsoft.com/office/powerpoint/2010/main" val="538622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29</a:t>
            </a:fld>
            <a:endParaRPr lang="es-EC"/>
          </a:p>
        </p:txBody>
      </p:sp>
    </p:spTree>
    <p:extLst>
      <p:ext uri="{BB962C8B-B14F-4D97-AF65-F5344CB8AC3E}">
        <p14:creationId xmlns:p14="http://schemas.microsoft.com/office/powerpoint/2010/main" val="538622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Todo el </a:t>
            </a:r>
            <a:r>
              <a:rPr lang="es-EC" sz="1200" kern="1200" dirty="0" err="1" smtClean="0">
                <a:solidFill>
                  <a:schemeClr val="tx1"/>
                </a:solidFill>
                <a:effectLst/>
                <a:latin typeface="+mn-lt"/>
                <a:ea typeface="+mn-ea"/>
                <a:cs typeface="+mn-cs"/>
              </a:rPr>
              <a:t>track</a:t>
            </a:r>
            <a:r>
              <a:rPr lang="es-EC" sz="1200" kern="1200" dirty="0" smtClean="0">
                <a:solidFill>
                  <a:schemeClr val="tx1"/>
                </a:solidFill>
                <a:effectLst/>
                <a:latin typeface="+mn-lt"/>
                <a:ea typeface="+mn-ea"/>
                <a:cs typeface="+mn-cs"/>
              </a:rPr>
              <a:t> esta definido por las </a:t>
            </a:r>
            <a:r>
              <a:rPr lang="es-EC" sz="1200" kern="1200" dirty="0" err="1" smtClean="0">
                <a:solidFill>
                  <a:schemeClr val="tx1"/>
                </a:solidFill>
                <a:effectLst/>
                <a:latin typeface="+mn-lt"/>
                <a:ea typeface="+mn-ea"/>
                <a:cs typeface="+mn-cs"/>
              </a:rPr>
              <a:t>vias</a:t>
            </a:r>
            <a:r>
              <a:rPr lang="es-EC" sz="1200" kern="1200" dirty="0" smtClean="0">
                <a:solidFill>
                  <a:schemeClr val="tx1"/>
                </a:solidFill>
                <a:effectLst/>
                <a:latin typeface="+mn-lt"/>
                <a:ea typeface="+mn-ea"/>
                <a:cs typeface="+mn-cs"/>
              </a:rPr>
              <a:t> de paso marítimo que surgen entre las zonas de bajo como vemos en la figura 3-13; la navegación es continua en el Canal de Mancha porque no se puede pescar ni fondear ya que es una </a:t>
            </a:r>
            <a:r>
              <a:rPr lang="es-EC" sz="1200" kern="1200" dirty="0" err="1" smtClean="0">
                <a:solidFill>
                  <a:schemeClr val="tx1"/>
                </a:solidFill>
                <a:effectLst/>
                <a:latin typeface="+mn-lt"/>
                <a:ea typeface="+mn-ea"/>
                <a:cs typeface="+mn-cs"/>
              </a:rPr>
              <a:t>area</a:t>
            </a:r>
            <a:r>
              <a:rPr lang="es-EC" sz="1200" kern="1200" dirty="0" smtClean="0">
                <a:solidFill>
                  <a:schemeClr val="tx1"/>
                </a:solidFill>
                <a:effectLst/>
                <a:latin typeface="+mn-lt"/>
                <a:ea typeface="+mn-ea"/>
                <a:cs typeface="+mn-cs"/>
              </a:rPr>
              <a:t> de Tráfico Marítimo como señala la figura 3-14.</a:t>
            </a:r>
          </a:p>
          <a:p>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30</a:t>
            </a:fld>
            <a:endParaRPr lang="es-EC"/>
          </a:p>
        </p:txBody>
      </p:sp>
    </p:spTree>
    <p:extLst>
      <p:ext uri="{BB962C8B-B14F-4D97-AF65-F5344CB8AC3E}">
        <p14:creationId xmlns:p14="http://schemas.microsoft.com/office/powerpoint/2010/main" val="538622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El buque en este tramo de su </a:t>
            </a:r>
            <a:r>
              <a:rPr lang="es-EC" sz="1200" kern="1200" dirty="0" err="1" smtClean="0">
                <a:solidFill>
                  <a:schemeClr val="tx1"/>
                </a:solidFill>
                <a:effectLst/>
                <a:latin typeface="+mn-lt"/>
                <a:ea typeface="+mn-ea"/>
                <a:cs typeface="+mn-cs"/>
              </a:rPr>
              <a:t>track</a:t>
            </a:r>
            <a:r>
              <a:rPr lang="es-EC" sz="1200" kern="1200" dirty="0" smtClean="0">
                <a:solidFill>
                  <a:schemeClr val="tx1"/>
                </a:solidFill>
                <a:effectLst/>
                <a:latin typeface="+mn-lt"/>
                <a:ea typeface="+mn-ea"/>
                <a:cs typeface="+mn-cs"/>
              </a:rPr>
              <a:t> se encuentra navegando con dirección este y las condiciones presentes dan vientos de </a:t>
            </a:r>
            <a:r>
              <a:rPr lang="es-EC" sz="1200" kern="1200" dirty="0" err="1" smtClean="0">
                <a:solidFill>
                  <a:schemeClr val="tx1"/>
                </a:solidFill>
                <a:effectLst/>
                <a:latin typeface="+mn-lt"/>
                <a:ea typeface="+mn-ea"/>
                <a:cs typeface="+mn-cs"/>
              </a:rPr>
              <a:t>direccion</a:t>
            </a:r>
            <a:r>
              <a:rPr lang="es-EC" sz="1200" kern="1200" dirty="0" smtClean="0">
                <a:solidFill>
                  <a:schemeClr val="tx1"/>
                </a:solidFill>
                <a:effectLst/>
                <a:latin typeface="+mn-lt"/>
                <a:ea typeface="+mn-ea"/>
                <a:cs typeface="+mn-cs"/>
              </a:rPr>
              <a:t> SW y de ligero cambio SSW e intensidades favorables para lo que da lugar al empleo del velamen.</a:t>
            </a:r>
            <a:endParaRPr lang="es-EC"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49A8A7B-0394-43CE-8AF1-C4D5AE35A993}" type="slidenum">
              <a:rPr lang="es-EC" smtClean="0"/>
              <a:t>31</a:t>
            </a:fld>
            <a:endParaRPr lang="es-EC"/>
          </a:p>
        </p:txBody>
      </p:sp>
    </p:spTree>
    <p:extLst>
      <p:ext uri="{BB962C8B-B14F-4D97-AF65-F5344CB8AC3E}">
        <p14:creationId xmlns:p14="http://schemas.microsoft.com/office/powerpoint/2010/main" val="538622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36</a:t>
            </a:fld>
            <a:endParaRPr lang="es-EC"/>
          </a:p>
        </p:txBody>
      </p:sp>
    </p:spTree>
    <p:extLst>
      <p:ext uri="{BB962C8B-B14F-4D97-AF65-F5344CB8AC3E}">
        <p14:creationId xmlns:p14="http://schemas.microsoft.com/office/powerpoint/2010/main" val="1775123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37</a:t>
            </a:fld>
            <a:endParaRPr lang="es-EC"/>
          </a:p>
        </p:txBody>
      </p:sp>
    </p:spTree>
    <p:extLst>
      <p:ext uri="{BB962C8B-B14F-4D97-AF65-F5344CB8AC3E}">
        <p14:creationId xmlns:p14="http://schemas.microsoft.com/office/powerpoint/2010/main" val="1775123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El tema a desarrollar de nuestra investigación es la navegación y el uso del velamen, para optimizarla; para llegar a la optimización debemos utilizar nuestros recursos profesionalmente, a partir del previo análisis de la ruta establecida donde se navegara, y de una planificación de la navegación que se realiza con objeto de ejecutar los procedimientos correctos durante el recorrido de nuestra ruta con el fin de evitar riesgos y mantener la seguridad de la unidad y de quienes se encuentren a bordo de ella</a:t>
            </a:r>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5</a:t>
            </a:fld>
            <a:endParaRPr lang="es-EC"/>
          </a:p>
        </p:txBody>
      </p:sp>
    </p:spTree>
    <p:extLst>
      <p:ext uri="{BB962C8B-B14F-4D97-AF65-F5344CB8AC3E}">
        <p14:creationId xmlns:p14="http://schemas.microsoft.com/office/powerpoint/2010/main" val="3885630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549A8A7B-0394-43CE-8AF1-C4D5AE35A993}" type="slidenum">
              <a:rPr lang="es-EC" smtClean="0"/>
              <a:t>7</a:t>
            </a:fld>
            <a:endParaRPr lang="es-EC"/>
          </a:p>
        </p:txBody>
      </p:sp>
    </p:spTree>
    <p:extLst>
      <p:ext uri="{BB962C8B-B14F-4D97-AF65-F5344CB8AC3E}">
        <p14:creationId xmlns:p14="http://schemas.microsoft.com/office/powerpoint/2010/main" val="1128540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El contenido del marco conceptual está basado únicamente en los factores principales que necesita una navegación.  Es importante definir qué tipo de navegación es la que aplicamos y que medios necesitamos para llevarla a cabo; los métodos de navegación son establecidos de forma estándar para así no tener problemas en la aplicación durante la utilización de los diferentes equipos y sistemas de propulsión del buque.</a:t>
            </a:r>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10</a:t>
            </a:fld>
            <a:endParaRPr lang="es-EC"/>
          </a:p>
        </p:txBody>
      </p:sp>
    </p:spTree>
    <p:extLst>
      <p:ext uri="{BB962C8B-B14F-4D97-AF65-F5344CB8AC3E}">
        <p14:creationId xmlns:p14="http://schemas.microsoft.com/office/powerpoint/2010/main" val="1775123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El Buque Escuela Guayas planificó el viaje basado en la información disponible, al evaluar los riesgos procuró una solución de compromiso entre los niveles de riesgo y los requerimientos de los días totales de navegación que debía cumplir en cada ruta establecida. Para el análisis consideró las siguientes precauciones:</a:t>
            </a:r>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11</a:t>
            </a:fld>
            <a:endParaRPr lang="es-EC"/>
          </a:p>
        </p:txBody>
      </p:sp>
    </p:spTree>
    <p:extLst>
      <p:ext uri="{BB962C8B-B14F-4D97-AF65-F5344CB8AC3E}">
        <p14:creationId xmlns:p14="http://schemas.microsoft.com/office/powerpoint/2010/main" val="695982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 Todos estos aspectos son analizados para a partir de eso establecer que rutas seguir para llegar con los días de navegación establecidos por el itinerario, a fin de mantener de forma organizada la ejecución de toda maniobra que contribuya a la optimización de la navegación.  El </a:t>
            </a:r>
            <a:r>
              <a:rPr lang="es-MX" dirty="0" err="1" smtClean="0"/>
              <a:t>track</a:t>
            </a:r>
            <a:r>
              <a:rPr lang="es-MX" dirty="0" smtClean="0"/>
              <a:t> está divido </a:t>
            </a:r>
            <a:r>
              <a:rPr lang="es-EC" dirty="0" smtClean="0"/>
              <a:t>en el siguiente orden:</a:t>
            </a:r>
          </a:p>
          <a:p>
            <a:endParaRPr lang="es-EC" dirty="0"/>
          </a:p>
        </p:txBody>
      </p:sp>
      <p:sp>
        <p:nvSpPr>
          <p:cNvPr id="4" name="3 Marcador de número de diapositiva"/>
          <p:cNvSpPr>
            <a:spLocks noGrp="1"/>
          </p:cNvSpPr>
          <p:nvPr>
            <p:ph type="sldNum" sz="quarter" idx="10"/>
          </p:nvPr>
        </p:nvSpPr>
        <p:spPr/>
        <p:txBody>
          <a:bodyPr/>
          <a:lstStyle/>
          <a:p>
            <a:fld id="{549A8A7B-0394-43CE-8AF1-C4D5AE35A993}" type="slidenum">
              <a:rPr lang="es-EC" smtClean="0"/>
              <a:t>12</a:t>
            </a:fld>
            <a:endParaRPr lang="es-EC"/>
          </a:p>
        </p:txBody>
      </p:sp>
    </p:spTree>
    <p:extLst>
      <p:ext uri="{BB962C8B-B14F-4D97-AF65-F5344CB8AC3E}">
        <p14:creationId xmlns:p14="http://schemas.microsoft.com/office/powerpoint/2010/main" val="3790250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El </a:t>
            </a:r>
            <a:r>
              <a:rPr lang="es-EC" dirty="0" err="1" smtClean="0"/>
              <a:t>Track</a:t>
            </a:r>
            <a:r>
              <a:rPr lang="es-EC" dirty="0" smtClean="0"/>
              <a:t> de navegación para el zarpe en el Canal de Dublín, hay que considerar el tráfico marítimo dentro del canal;  las ayudas a la navegación presentes como los faros, boyas, alidadas, entre otras muy importantes para mantenerse dentro de una navegación segura y hacer el </a:t>
            </a:r>
            <a:r>
              <a:rPr lang="es-EC" dirty="0" err="1" smtClean="0"/>
              <a:t>track</a:t>
            </a:r>
            <a:r>
              <a:rPr lang="es-EC" dirty="0" smtClean="0"/>
              <a:t> de navegación.</a:t>
            </a:r>
          </a:p>
        </p:txBody>
      </p:sp>
      <p:sp>
        <p:nvSpPr>
          <p:cNvPr id="4" name="3 Marcador de número de diapositiva"/>
          <p:cNvSpPr>
            <a:spLocks noGrp="1"/>
          </p:cNvSpPr>
          <p:nvPr>
            <p:ph type="sldNum" sz="quarter" idx="10"/>
          </p:nvPr>
        </p:nvSpPr>
        <p:spPr/>
        <p:txBody>
          <a:bodyPr/>
          <a:lstStyle/>
          <a:p>
            <a:fld id="{549A8A7B-0394-43CE-8AF1-C4D5AE35A993}" type="slidenum">
              <a:rPr lang="es-EC" smtClean="0"/>
              <a:t>13</a:t>
            </a:fld>
            <a:endParaRPr lang="es-EC"/>
          </a:p>
        </p:txBody>
      </p:sp>
    </p:spTree>
    <p:extLst>
      <p:ext uri="{BB962C8B-B14F-4D97-AF65-F5344CB8AC3E}">
        <p14:creationId xmlns:p14="http://schemas.microsoft.com/office/powerpoint/2010/main" val="1608301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Es un </a:t>
            </a:r>
            <a:r>
              <a:rPr lang="es-EC" sz="1200" kern="1200" dirty="0" err="1" smtClean="0">
                <a:solidFill>
                  <a:schemeClr val="tx1"/>
                </a:solidFill>
                <a:effectLst/>
                <a:latin typeface="+mn-lt"/>
                <a:ea typeface="+mn-ea"/>
                <a:cs typeface="+mn-cs"/>
              </a:rPr>
              <a:t>track</a:t>
            </a:r>
            <a:r>
              <a:rPr lang="es-EC" sz="1200" kern="1200" dirty="0" smtClean="0">
                <a:solidFill>
                  <a:schemeClr val="tx1"/>
                </a:solidFill>
                <a:effectLst/>
                <a:latin typeface="+mn-lt"/>
                <a:ea typeface="+mn-ea"/>
                <a:cs typeface="+mn-cs"/>
              </a:rPr>
              <a:t>  basado en las condiciones meteorológicas, los accidentes geográficos, peligros a la navegación, ayudas a la navegación y líneas de tráfico marítimo.  Cada punto mencionado es tomado para mantener una navegación segura y optima, es necesario señalar que la optimización depende de muchos factores pero el principal es que sea continuo es decir que si se llegara a presentar una situación de peligro desviaría la conducción del buque para mantenerlo en óptimas condiciones.  El </a:t>
            </a:r>
            <a:r>
              <a:rPr lang="es-EC" sz="1200" kern="1200" dirty="0" err="1" smtClean="0">
                <a:solidFill>
                  <a:schemeClr val="tx1"/>
                </a:solidFill>
                <a:effectLst/>
                <a:latin typeface="+mn-lt"/>
                <a:ea typeface="+mn-ea"/>
                <a:cs typeface="+mn-cs"/>
              </a:rPr>
              <a:t>track</a:t>
            </a:r>
            <a:r>
              <a:rPr lang="es-EC" sz="1200" kern="1200" dirty="0" smtClean="0">
                <a:solidFill>
                  <a:schemeClr val="tx1"/>
                </a:solidFill>
                <a:effectLst/>
                <a:latin typeface="+mn-lt"/>
                <a:ea typeface="+mn-ea"/>
                <a:cs typeface="+mn-cs"/>
              </a:rPr>
              <a:t> en el Atlántico – Canal de la Mancha, rodea los peligros de navegación, también toma rutas de paso seguro para evitar mantenerse mucho tiempo navegando porque dentro de la ruta se presentan malas condiciones del tiempo como fuertes vientos, olas y corrientes que ponen en riesgo toda la unidad.</a:t>
            </a:r>
            <a:endParaRPr lang="es-EC"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49A8A7B-0394-43CE-8AF1-C4D5AE35A993}" type="slidenum">
              <a:rPr lang="es-EC" smtClean="0"/>
              <a:t>14</a:t>
            </a:fld>
            <a:endParaRPr lang="es-EC"/>
          </a:p>
        </p:txBody>
      </p:sp>
    </p:spTree>
    <p:extLst>
      <p:ext uri="{BB962C8B-B14F-4D97-AF65-F5344CB8AC3E}">
        <p14:creationId xmlns:p14="http://schemas.microsoft.com/office/powerpoint/2010/main" val="1608301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EA2C829A-CFC1-437C-8040-E06F8E1807DA}" type="datetime1">
              <a:rPr lang="es-EC" smtClean="0"/>
              <a:t>03/12/2013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0E8635D-D4BD-402C-94D7-FC30F8F11ECB}" type="slidenum">
              <a:rPr lang="es-EC" smtClean="0"/>
              <a:t>‹Nº›</a:t>
            </a:fld>
            <a:endParaRPr lang="es-EC"/>
          </a:p>
        </p:txBody>
      </p:sp>
    </p:spTree>
    <p:extLst>
      <p:ext uri="{BB962C8B-B14F-4D97-AF65-F5344CB8AC3E}">
        <p14:creationId xmlns:p14="http://schemas.microsoft.com/office/powerpoint/2010/main" val="752958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51B6FC3C-F9A5-419A-8775-39BB5CDDE07F}" type="datetime1">
              <a:rPr lang="es-EC" smtClean="0"/>
              <a:t>03/12/2013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0E8635D-D4BD-402C-94D7-FC30F8F11ECB}" type="slidenum">
              <a:rPr lang="es-EC" smtClean="0"/>
              <a:t>‹Nº›</a:t>
            </a:fld>
            <a:endParaRPr lang="es-EC"/>
          </a:p>
        </p:txBody>
      </p:sp>
    </p:spTree>
    <p:extLst>
      <p:ext uri="{BB962C8B-B14F-4D97-AF65-F5344CB8AC3E}">
        <p14:creationId xmlns:p14="http://schemas.microsoft.com/office/powerpoint/2010/main" val="1915820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7761B2A-CCB0-4DA2-951A-ECB3F28CFE37}" type="datetime1">
              <a:rPr lang="es-EC" smtClean="0"/>
              <a:t>03/12/2013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0E8635D-D4BD-402C-94D7-FC30F8F11ECB}" type="slidenum">
              <a:rPr lang="es-EC" smtClean="0"/>
              <a:t>‹Nº›</a:t>
            </a:fld>
            <a:endParaRPr lang="es-EC"/>
          </a:p>
        </p:txBody>
      </p:sp>
    </p:spTree>
    <p:extLst>
      <p:ext uri="{BB962C8B-B14F-4D97-AF65-F5344CB8AC3E}">
        <p14:creationId xmlns:p14="http://schemas.microsoft.com/office/powerpoint/2010/main" val="1807308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495A657-7BF4-4D19-8FD6-D386EC106B83}" type="datetime1">
              <a:rPr lang="es-EC" smtClean="0"/>
              <a:t>03/12/2013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0E8635D-D4BD-402C-94D7-FC30F8F11ECB}" type="slidenum">
              <a:rPr lang="es-EC" smtClean="0"/>
              <a:t>‹Nº›</a:t>
            </a:fld>
            <a:endParaRPr lang="es-EC"/>
          </a:p>
        </p:txBody>
      </p:sp>
    </p:spTree>
    <p:extLst>
      <p:ext uri="{BB962C8B-B14F-4D97-AF65-F5344CB8AC3E}">
        <p14:creationId xmlns:p14="http://schemas.microsoft.com/office/powerpoint/2010/main" val="2851161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5E78335-52B6-459E-BB4E-ED4F221C4AB3}" type="datetime1">
              <a:rPr lang="es-EC" smtClean="0"/>
              <a:t>03/12/2013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0E8635D-D4BD-402C-94D7-FC30F8F11ECB}" type="slidenum">
              <a:rPr lang="es-EC" smtClean="0"/>
              <a:t>‹Nº›</a:t>
            </a:fld>
            <a:endParaRPr lang="es-EC"/>
          </a:p>
        </p:txBody>
      </p:sp>
    </p:spTree>
    <p:extLst>
      <p:ext uri="{BB962C8B-B14F-4D97-AF65-F5344CB8AC3E}">
        <p14:creationId xmlns:p14="http://schemas.microsoft.com/office/powerpoint/2010/main" val="2198106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02E8C4A4-F0B9-4197-A16F-5B6D1685C5ED}" type="datetime1">
              <a:rPr lang="es-EC" smtClean="0"/>
              <a:t>03/12/2013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0E8635D-D4BD-402C-94D7-FC30F8F11ECB}" type="slidenum">
              <a:rPr lang="es-EC" smtClean="0"/>
              <a:t>‹Nº›</a:t>
            </a:fld>
            <a:endParaRPr lang="es-EC"/>
          </a:p>
        </p:txBody>
      </p:sp>
    </p:spTree>
    <p:extLst>
      <p:ext uri="{BB962C8B-B14F-4D97-AF65-F5344CB8AC3E}">
        <p14:creationId xmlns:p14="http://schemas.microsoft.com/office/powerpoint/2010/main" val="874197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B5CDFD11-23CE-4F92-A24E-E97F49C818E0}" type="datetime1">
              <a:rPr lang="es-EC" smtClean="0"/>
              <a:t>03/12/2013</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30E8635D-D4BD-402C-94D7-FC30F8F11ECB}" type="slidenum">
              <a:rPr lang="es-EC" smtClean="0"/>
              <a:t>‹Nº›</a:t>
            </a:fld>
            <a:endParaRPr lang="es-EC"/>
          </a:p>
        </p:txBody>
      </p:sp>
    </p:spTree>
    <p:extLst>
      <p:ext uri="{BB962C8B-B14F-4D97-AF65-F5344CB8AC3E}">
        <p14:creationId xmlns:p14="http://schemas.microsoft.com/office/powerpoint/2010/main" val="3550123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4479931D-7AC6-409E-B0D4-2DF0AC63A2E0}" type="datetime1">
              <a:rPr lang="es-EC" smtClean="0"/>
              <a:t>03/12/2013</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30E8635D-D4BD-402C-94D7-FC30F8F11ECB}" type="slidenum">
              <a:rPr lang="es-EC" smtClean="0"/>
              <a:t>‹Nº›</a:t>
            </a:fld>
            <a:endParaRPr lang="es-EC"/>
          </a:p>
        </p:txBody>
      </p:sp>
    </p:spTree>
    <p:extLst>
      <p:ext uri="{BB962C8B-B14F-4D97-AF65-F5344CB8AC3E}">
        <p14:creationId xmlns:p14="http://schemas.microsoft.com/office/powerpoint/2010/main" val="387634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857281E-44A1-4335-9EAC-35900E48FB50}" type="datetime1">
              <a:rPr lang="es-EC" smtClean="0"/>
              <a:t>03/12/2013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30E8635D-D4BD-402C-94D7-FC30F8F11ECB}" type="slidenum">
              <a:rPr lang="es-EC" smtClean="0"/>
              <a:t>‹Nº›</a:t>
            </a:fld>
            <a:endParaRPr lang="es-EC"/>
          </a:p>
        </p:txBody>
      </p:sp>
    </p:spTree>
    <p:extLst>
      <p:ext uri="{BB962C8B-B14F-4D97-AF65-F5344CB8AC3E}">
        <p14:creationId xmlns:p14="http://schemas.microsoft.com/office/powerpoint/2010/main" val="1091930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22F2AEB-B58E-460A-ABE6-4665D1E57A08}" type="datetime1">
              <a:rPr lang="es-EC" smtClean="0"/>
              <a:t>03/12/2013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0E8635D-D4BD-402C-94D7-FC30F8F11ECB}" type="slidenum">
              <a:rPr lang="es-EC" smtClean="0"/>
              <a:t>‹Nº›</a:t>
            </a:fld>
            <a:endParaRPr lang="es-EC"/>
          </a:p>
        </p:txBody>
      </p:sp>
    </p:spTree>
    <p:extLst>
      <p:ext uri="{BB962C8B-B14F-4D97-AF65-F5344CB8AC3E}">
        <p14:creationId xmlns:p14="http://schemas.microsoft.com/office/powerpoint/2010/main" val="163607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E27DE76-7054-41B1-9F62-C0088C363B72}" type="datetime1">
              <a:rPr lang="es-EC" smtClean="0"/>
              <a:t>03/12/2013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0E8635D-D4BD-402C-94D7-FC30F8F11ECB}" type="slidenum">
              <a:rPr lang="es-EC" smtClean="0"/>
              <a:t>‹Nº›</a:t>
            </a:fld>
            <a:endParaRPr lang="es-EC"/>
          </a:p>
        </p:txBody>
      </p:sp>
    </p:spTree>
    <p:extLst>
      <p:ext uri="{BB962C8B-B14F-4D97-AF65-F5344CB8AC3E}">
        <p14:creationId xmlns:p14="http://schemas.microsoft.com/office/powerpoint/2010/main" val="93759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BA8F7D-85B5-45D4-8ECA-87BE7528537A}" type="datetime1">
              <a:rPr lang="es-EC" smtClean="0"/>
              <a:t>03/12/2013</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8635D-D4BD-402C-94D7-FC30F8F11ECB}" type="slidenum">
              <a:rPr lang="es-EC" smtClean="0"/>
              <a:t>‹Nº›</a:t>
            </a:fld>
            <a:endParaRPr lang="es-EC"/>
          </a:p>
        </p:txBody>
      </p:sp>
    </p:spTree>
    <p:extLst>
      <p:ext uri="{BB962C8B-B14F-4D97-AF65-F5344CB8AC3E}">
        <p14:creationId xmlns:p14="http://schemas.microsoft.com/office/powerpoint/2010/main" val="1747285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5.jpeg"/><Relationship Id="rId4" Type="http://schemas.openxmlformats.org/officeDocument/2006/relationships/image" Target="../media/image23.jpeg"/><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jpeg"/><Relationship Id="rId7"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6.wdp"/><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jpeg"/><Relationship Id="rId12" Type="http://schemas.microsoft.com/office/2007/relationships/diagramDrawing" Target="../diagrams/drawing1.xml"/><Relationship Id="rId2" Type="http://schemas.openxmlformats.org/officeDocument/2006/relationships/image" Target="../media/image3.jpeg"/><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diagramColors" Target="../diagrams/colors1.xml"/><Relationship Id="rId5" Type="http://schemas.openxmlformats.org/officeDocument/2006/relationships/image" Target="../media/image5.jpeg"/><Relationship Id="rId15" Type="http://schemas.openxmlformats.org/officeDocument/2006/relationships/image" Target="../media/image10.png"/><Relationship Id="rId10" Type="http://schemas.openxmlformats.org/officeDocument/2006/relationships/diagramQuickStyle" Target="../diagrams/quickStyle1.xml"/><Relationship Id="rId4" Type="http://schemas.openxmlformats.org/officeDocument/2006/relationships/image" Target="../media/image4.jpeg"/><Relationship Id="rId9" Type="http://schemas.openxmlformats.org/officeDocument/2006/relationships/diagramLayout" Target="../diagrams/layout1.xml"/><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Lst>
          </a:blip>
          <a:srcRect l="15978" t="-511" r="13440" b="261"/>
          <a:stretch/>
        </p:blipFill>
        <p:spPr>
          <a:xfrm>
            <a:off x="26946" y="-27384"/>
            <a:ext cx="9153566" cy="6822620"/>
          </a:xfrm>
          <a:prstGeom prst="rect">
            <a:avLst/>
          </a:prstGeom>
          <a:ln>
            <a:noFill/>
          </a:ln>
          <a:effectLst>
            <a:softEdge rad="112500"/>
          </a:effectLst>
        </p:spPr>
      </p:pic>
      <p:sp>
        <p:nvSpPr>
          <p:cNvPr id="7" name="Text Box 2"/>
          <p:cNvSpPr txBox="1">
            <a:spLocks noChangeArrowheads="1"/>
          </p:cNvSpPr>
          <p:nvPr/>
        </p:nvSpPr>
        <p:spPr bwMode="auto">
          <a:xfrm>
            <a:off x="1331640" y="2060848"/>
            <a:ext cx="7488832" cy="4608512"/>
          </a:xfrm>
          <a:prstGeom prst="rect">
            <a:avLst/>
          </a:prstGeom>
          <a:solidFill>
            <a:schemeClr val="bg1">
              <a:alpha val="67000"/>
            </a:schemeClr>
          </a:solidFill>
          <a:ln>
            <a:noFill/>
          </a:ln>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C" sz="2000" b="1" i="0" u="none" strike="noStrike" cap="none" normalizeH="0" baseline="0" dirty="0" smtClean="0">
                <a:ln>
                  <a:noFill/>
                </a:ln>
                <a:solidFill>
                  <a:srgbClr val="000000"/>
                </a:solidFill>
                <a:effectLst/>
                <a:latin typeface="Arial" pitchFamily="34" charset="0"/>
                <a:cs typeface="Arial" pitchFamily="34" charset="0"/>
              </a:rPr>
              <a:t>DEPARTAMENTO DE SEGURIDAD Y DEFENSA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altLang="es-EC" sz="20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C" sz="1600" b="1" i="0" u="none" strike="noStrike" cap="none" normalizeH="0" baseline="0" dirty="0" smtClean="0">
                <a:ln>
                  <a:noFill/>
                </a:ln>
                <a:solidFill>
                  <a:srgbClr val="000000"/>
                </a:solidFill>
                <a:effectLst/>
                <a:latin typeface="Arial" pitchFamily="34" charset="0"/>
                <a:cs typeface="Arial" pitchFamily="34" charset="0"/>
              </a:rPr>
              <a:t>AUTOR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C" sz="2000" b="1" i="0" u="none" strike="noStrike" cap="none" normalizeH="0" baseline="0" dirty="0" smtClean="0">
                <a:ln>
                  <a:noFill/>
                </a:ln>
                <a:solidFill>
                  <a:srgbClr val="000000"/>
                </a:solidFill>
                <a:effectLst/>
                <a:latin typeface="Arial" pitchFamily="34" charset="0"/>
                <a:cs typeface="Arial" pitchFamily="34" charset="0"/>
              </a:rPr>
              <a:t>PEDRO DANILO DOM</a:t>
            </a:r>
            <a:r>
              <a:rPr kumimoji="0" lang="en-US" altLang="es-EC" sz="2000" b="1" i="0" u="none" strike="noStrike" cap="none" normalizeH="0" baseline="0" dirty="0" smtClean="0">
                <a:ln>
                  <a:noFill/>
                </a:ln>
                <a:solidFill>
                  <a:srgbClr val="000000"/>
                </a:solidFill>
                <a:effectLst/>
                <a:latin typeface="Arial" pitchFamily="34" charset="0"/>
                <a:cs typeface="Arial" pitchFamily="34" charset="0"/>
              </a:rPr>
              <a:t>í</a:t>
            </a:r>
            <a:r>
              <a:rPr kumimoji="0" lang="es-ES" altLang="es-EC" sz="2000" b="1" i="0" u="none" strike="noStrike" cap="none" normalizeH="0" baseline="0" dirty="0" smtClean="0">
                <a:ln>
                  <a:noFill/>
                </a:ln>
                <a:solidFill>
                  <a:srgbClr val="000000"/>
                </a:solidFill>
                <a:effectLst/>
                <a:latin typeface="Arial" pitchFamily="34" charset="0"/>
                <a:cs typeface="Arial" pitchFamily="34" charset="0"/>
              </a:rPr>
              <a:t>NGUEZ REA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altLang="es-EC" sz="20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C" sz="1600" b="1" i="0" u="none" strike="noStrike" cap="none" normalizeH="0" baseline="0" dirty="0" smtClean="0">
                <a:ln>
                  <a:noFill/>
                </a:ln>
                <a:solidFill>
                  <a:srgbClr val="000000"/>
                </a:solidFill>
                <a:effectLst/>
                <a:latin typeface="Arial" pitchFamily="34" charset="0"/>
                <a:cs typeface="Arial" pitchFamily="34" charset="0"/>
              </a:rPr>
              <a:t>TEMA</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s-EC" sz="2000" b="1" i="0" u="none" strike="noStrike" cap="none" normalizeH="0" baseline="0" dirty="0" smtClean="0">
                <a:ln>
                  <a:noFill/>
                </a:ln>
                <a:solidFill>
                  <a:schemeClr val="tx1"/>
                </a:solidFill>
                <a:effectLst/>
                <a:latin typeface="Arial" pitchFamily="34" charset="0"/>
                <a:cs typeface="Arial" pitchFamily="34" charset="0"/>
              </a:rPr>
              <a:t>LA NAVEGACIÓN DEL BUQUE ESCUELA GUAYAS Y EL EMPLEO DEL VELAMEN DURANTE EL CRUCERO INTERNACIONAL 2012 EN LA RUTA DUBLÍN – BREMEN PROPUESTA DE OPTIMIZACIÓN DE LA NAVEGACIÓN</a:t>
            </a:r>
            <a:r>
              <a:rPr kumimoji="0" lang="es-EC" altLang="es-EC" sz="2000" b="1" i="0" u="none" strike="noStrike" cap="none" normalizeH="0" baseline="0" dirty="0" smtClean="0">
                <a:ln>
                  <a:noFill/>
                </a:ln>
                <a:solidFill>
                  <a:schemeClr val="tx1"/>
                </a:solidFill>
                <a:effectLst/>
                <a:latin typeface="Times New Roman" pitchFamily="18" charset="0"/>
                <a:cs typeface="Arial" pitchFamily="34" charset="0"/>
              </a:rPr>
              <a:t> </a:t>
            </a:r>
            <a:r>
              <a:rPr kumimoji="0" lang="es-ES" altLang="es-EC" sz="2000" b="1" i="0" u="none" strike="noStrike" cap="none" normalizeH="0" baseline="0" dirty="0" smtClean="0">
                <a:ln>
                  <a:noFill/>
                </a:ln>
                <a:solidFill>
                  <a:srgbClr val="000000"/>
                </a:solidFill>
                <a:effectLst/>
                <a:latin typeface="Arial" pitchFamily="34" charset="0"/>
                <a:cs typeface="Arial" pitchFamily="34" charset="0"/>
              </a:rPr>
              <a:t>.</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s-ES" altLang="es-EC" sz="16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C" sz="1600" b="1" i="0" u="none" strike="noStrike" cap="none" normalizeH="0" baseline="0" dirty="0" smtClean="0">
                <a:ln>
                  <a:noFill/>
                </a:ln>
                <a:solidFill>
                  <a:srgbClr val="000000"/>
                </a:solidFill>
                <a:effectLst/>
                <a:latin typeface="Arial" pitchFamily="34" charset="0"/>
                <a:cs typeface="Arial" pitchFamily="34" charset="0"/>
              </a:rPr>
              <a:t>DIRECTOR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C" sz="2000" b="1" i="0" u="none" strike="noStrike" cap="none" normalizeH="0" baseline="0" dirty="0" smtClean="0">
                <a:ln>
                  <a:noFill/>
                </a:ln>
                <a:solidFill>
                  <a:srgbClr val="000000"/>
                </a:solidFill>
                <a:effectLst/>
                <a:latin typeface="Arial" pitchFamily="34" charset="0"/>
                <a:cs typeface="Arial" pitchFamily="34" charset="0"/>
              </a:rPr>
              <a:t>CPCB-IM CARLOS </a:t>
            </a:r>
            <a:r>
              <a:rPr kumimoji="0" lang="es-ES" altLang="es-EC" sz="2000" b="1" i="0" u="none" strike="noStrike" cap="none" normalizeH="0" baseline="0" dirty="0" smtClean="0">
                <a:ln>
                  <a:noFill/>
                </a:ln>
                <a:solidFill>
                  <a:srgbClr val="000000"/>
                </a:solidFill>
                <a:effectLst/>
                <a:latin typeface="Arial" pitchFamily="34" charset="0"/>
                <a:cs typeface="Arial" pitchFamily="34" charset="0"/>
              </a:rPr>
              <a:t>GARZ</a:t>
            </a:r>
            <a:r>
              <a:rPr lang="en-US" altLang="es-EC" sz="2000" b="1" dirty="0" smtClean="0">
                <a:solidFill>
                  <a:srgbClr val="000000"/>
                </a:solidFill>
                <a:latin typeface="Arial" pitchFamily="34" charset="0"/>
                <a:cs typeface="Arial" pitchFamily="34" charset="0"/>
              </a:rPr>
              <a:t>Ó</a:t>
            </a:r>
            <a:r>
              <a:rPr kumimoji="0" lang="es-ES" altLang="es-EC" sz="2000" b="1" i="0" u="none" strike="noStrike" cap="none" normalizeH="0" baseline="0" dirty="0" smtClean="0">
                <a:ln>
                  <a:noFill/>
                </a:ln>
                <a:solidFill>
                  <a:srgbClr val="000000"/>
                </a:solidFill>
                <a:effectLst/>
                <a:latin typeface="Arial" pitchFamily="34" charset="0"/>
                <a:cs typeface="Arial" pitchFamily="34" charset="0"/>
              </a:rPr>
              <a:t>N </a:t>
            </a:r>
            <a:r>
              <a:rPr kumimoji="0" lang="es-ES" altLang="es-EC" sz="2000" b="1" i="0" u="none" strike="noStrike" cap="none" normalizeH="0" baseline="0" dirty="0" smtClean="0">
                <a:ln>
                  <a:noFill/>
                </a:ln>
                <a:solidFill>
                  <a:srgbClr val="000000"/>
                </a:solidFill>
                <a:effectLst/>
                <a:latin typeface="Arial" pitchFamily="34" charset="0"/>
                <a:cs typeface="Arial" pitchFamily="34" charset="0"/>
              </a:rPr>
              <a:t>ENCALADA</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s-ES" altLang="es-EC" sz="16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s-ES" altLang="es-EC" sz="1600" b="1" i="0" u="none" strike="noStrike" cap="none" normalizeH="0" baseline="0" dirty="0" smtClean="0">
                <a:ln>
                  <a:noFill/>
                </a:ln>
                <a:solidFill>
                  <a:srgbClr val="000000"/>
                </a:solidFill>
                <a:effectLst/>
                <a:latin typeface="Arial" pitchFamily="34" charset="0"/>
                <a:cs typeface="Arial" pitchFamily="34" charset="0"/>
              </a:rPr>
              <a:t>SALINAS, DICIEMBRE 2013</a:t>
            </a:r>
            <a:endParaRPr kumimoji="0" lang="es-EC" altLang="es-EC"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9" name="Picture 5" descr="Logo-RP-UFA-ESPE"/>
          <p:cNvPicPr preferRelativeResize="0">
            <a:picLocks noChangeArrowheads="1"/>
          </p:cNvPicPr>
          <p:nvPr/>
        </p:nvPicPr>
        <p:blipFill>
          <a:blip r:embed="rId5">
            <a:extLst>
              <a:ext uri="{28A0092B-C50C-407E-A947-70E740481C1C}">
                <a14:useLocalDpi xmlns:a14="http://schemas.microsoft.com/office/drawing/2010/main" val="0"/>
              </a:ext>
            </a:extLst>
          </a:blip>
          <a:srcRect r="72939" b="31366"/>
          <a:stretch>
            <a:fillRect/>
          </a:stretch>
        </p:blipFill>
        <p:spPr bwMode="auto">
          <a:xfrm>
            <a:off x="121791" y="188640"/>
            <a:ext cx="2165613" cy="187220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30" name="Picture 6" descr="Logo-RP-UFA-ESPE"/>
          <p:cNvPicPr preferRelativeResize="0">
            <a:picLocks noChangeArrowheads="1"/>
          </p:cNvPicPr>
          <p:nvPr/>
        </p:nvPicPr>
        <p:blipFill>
          <a:blip r:embed="rId5">
            <a:extLst>
              <a:ext uri="{28A0092B-C50C-407E-A947-70E740481C1C}">
                <a14:useLocalDpi xmlns:a14="http://schemas.microsoft.com/office/drawing/2010/main" val="0"/>
              </a:ext>
            </a:extLst>
          </a:blip>
          <a:srcRect l="26215" r="1585" b="19254"/>
          <a:stretch>
            <a:fillRect/>
          </a:stretch>
        </p:blipFill>
        <p:spPr bwMode="auto">
          <a:xfrm>
            <a:off x="2267744" y="188640"/>
            <a:ext cx="6552728" cy="187220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cxnSp>
        <p:nvCxnSpPr>
          <p:cNvPr id="1031" name="AutoShape 7"/>
          <p:cNvCxnSpPr>
            <a:cxnSpLocks noChangeShapeType="1"/>
          </p:cNvCxnSpPr>
          <p:nvPr/>
        </p:nvCxnSpPr>
        <p:spPr bwMode="auto">
          <a:xfrm flipH="1">
            <a:off x="1174924" y="2060848"/>
            <a:ext cx="12700" cy="4734387"/>
          </a:xfrm>
          <a:prstGeom prst="straightConnector1">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32" name="AutoShape 8"/>
          <p:cNvCxnSpPr>
            <a:cxnSpLocks noChangeShapeType="1"/>
          </p:cNvCxnSpPr>
          <p:nvPr/>
        </p:nvCxnSpPr>
        <p:spPr bwMode="auto">
          <a:xfrm flipH="1">
            <a:off x="1245483" y="2051645"/>
            <a:ext cx="14149" cy="4743591"/>
          </a:xfrm>
          <a:prstGeom prst="straightConnector1">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33" name="AutoShape 9"/>
          <p:cNvCxnSpPr>
            <a:cxnSpLocks noChangeShapeType="1"/>
          </p:cNvCxnSpPr>
          <p:nvPr/>
        </p:nvCxnSpPr>
        <p:spPr bwMode="auto">
          <a:xfrm>
            <a:off x="107504" y="440333"/>
            <a:ext cx="14287" cy="6417667"/>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Tree>
    <p:extLst>
      <p:ext uri="{BB962C8B-B14F-4D97-AF65-F5344CB8AC3E}">
        <p14:creationId xmlns:p14="http://schemas.microsoft.com/office/powerpoint/2010/main" val="902758715"/>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116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grpSp>
        <p:nvGrpSpPr>
          <p:cNvPr id="39" name="38 Grupo"/>
          <p:cNvGrpSpPr/>
          <p:nvPr/>
        </p:nvGrpSpPr>
        <p:grpSpPr>
          <a:xfrm>
            <a:off x="457715" y="923130"/>
            <a:ext cx="8229598" cy="606526"/>
            <a:chOff x="446858" y="950266"/>
            <a:chExt cx="8229598" cy="606526"/>
          </a:xfrm>
        </p:grpSpPr>
        <p:grpSp>
          <p:nvGrpSpPr>
            <p:cNvPr id="40" name="39 Grupo"/>
            <p:cNvGrpSpPr/>
            <p:nvPr/>
          </p:nvGrpSpPr>
          <p:grpSpPr>
            <a:xfrm>
              <a:off x="446858" y="950266"/>
              <a:ext cx="424568" cy="606526"/>
              <a:chOff x="1" y="551296"/>
              <a:chExt cx="424568" cy="606526"/>
            </a:xfrm>
            <a:scene3d>
              <a:camera prst="orthographicFront"/>
              <a:lightRig rig="threePt" dir="t">
                <a:rot lat="0" lon="0" rev="7500000"/>
              </a:lightRig>
            </a:scene3d>
          </p:grpSpPr>
          <p:sp>
            <p:nvSpPr>
              <p:cNvPr id="44" name="43 Cheurón"/>
              <p:cNvSpPr/>
              <p:nvPr/>
            </p:nvSpPr>
            <p:spPr>
              <a:xfrm rot="5400000">
                <a:off x="-90978" y="642275"/>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5" name="Cheurón 4"/>
              <p:cNvSpPr/>
              <p:nvPr/>
            </p:nvSpPr>
            <p:spPr>
              <a:xfrm>
                <a:off x="1" y="763580"/>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2</a:t>
                </a:r>
                <a:endParaRPr lang="es-EC" sz="2400" kern="1200" dirty="0"/>
              </a:p>
            </p:txBody>
          </p:sp>
        </p:grpSp>
        <p:grpSp>
          <p:nvGrpSpPr>
            <p:cNvPr id="41" name="40 Grupo"/>
            <p:cNvGrpSpPr/>
            <p:nvPr/>
          </p:nvGrpSpPr>
          <p:grpSpPr>
            <a:xfrm>
              <a:off x="871425" y="950267"/>
              <a:ext cx="7805031" cy="394242"/>
              <a:chOff x="424568" y="551297"/>
              <a:chExt cx="7805031" cy="394242"/>
            </a:xfrm>
            <a:scene3d>
              <a:camera prst="orthographicFront"/>
              <a:lightRig rig="threePt" dir="t">
                <a:rot lat="0" lon="0" rev="7500000"/>
              </a:lightRig>
            </a:scene3d>
          </p:grpSpPr>
          <p:sp>
            <p:nvSpPr>
              <p:cNvPr id="42" name="41 Redondear rectángulo de esquina del mismo lado"/>
              <p:cNvSpPr/>
              <p:nvPr/>
            </p:nvSpPr>
            <p:spPr>
              <a:xfrm rot="5400000">
                <a:off x="4129963" y="-31540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3" name="Redondear rectángulo de esquina del mismo lado 6"/>
              <p:cNvSpPr/>
              <p:nvPr/>
            </p:nvSpPr>
            <p:spPr>
              <a:xfrm>
                <a:off x="424569" y="570541"/>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INTRODUCCIÓN </a:t>
                </a:r>
                <a:endParaRPr lang="es-EC" sz="2800" b="1" dirty="0">
                  <a:effectLst>
                    <a:outerShdw blurRad="38100" dist="38100" dir="2700000" algn="tl">
                      <a:srgbClr val="000000">
                        <a:alpha val="43137"/>
                      </a:srgbClr>
                    </a:outerShdw>
                  </a:effectLst>
                </a:endParaRPr>
              </a:p>
            </p:txBody>
          </p:sp>
        </p:grpSp>
      </p:grpSp>
      <p:grpSp>
        <p:nvGrpSpPr>
          <p:cNvPr id="46" name="45 Grupo"/>
          <p:cNvGrpSpPr/>
          <p:nvPr/>
        </p:nvGrpSpPr>
        <p:grpSpPr>
          <a:xfrm>
            <a:off x="451766" y="1452813"/>
            <a:ext cx="8229598" cy="606526"/>
            <a:chOff x="440909" y="1479949"/>
            <a:chExt cx="8229598" cy="606526"/>
          </a:xfrm>
        </p:grpSpPr>
        <p:grpSp>
          <p:nvGrpSpPr>
            <p:cNvPr id="47" name="46 Grupo"/>
            <p:cNvGrpSpPr/>
            <p:nvPr/>
          </p:nvGrpSpPr>
          <p:grpSpPr>
            <a:xfrm>
              <a:off x="440909" y="1479949"/>
              <a:ext cx="424568" cy="606526"/>
              <a:chOff x="1" y="1099224"/>
              <a:chExt cx="424568" cy="606526"/>
            </a:xfrm>
            <a:scene3d>
              <a:camera prst="orthographicFront"/>
              <a:lightRig rig="threePt" dir="t">
                <a:rot lat="0" lon="0" rev="7500000"/>
              </a:lightRig>
            </a:scene3d>
          </p:grpSpPr>
          <p:sp>
            <p:nvSpPr>
              <p:cNvPr id="51" name="50 Cheurón"/>
              <p:cNvSpPr/>
              <p:nvPr/>
            </p:nvSpPr>
            <p:spPr>
              <a:xfrm rot="5400000">
                <a:off x="-90978" y="1190203"/>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2" name="Cheurón 4"/>
              <p:cNvSpPr/>
              <p:nvPr/>
            </p:nvSpPr>
            <p:spPr>
              <a:xfrm>
                <a:off x="1" y="1311508"/>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3</a:t>
                </a:r>
                <a:endParaRPr lang="es-EC" sz="2400" kern="1200" dirty="0"/>
              </a:p>
            </p:txBody>
          </p:sp>
        </p:grpSp>
        <p:grpSp>
          <p:nvGrpSpPr>
            <p:cNvPr id="48" name="47 Grupo"/>
            <p:cNvGrpSpPr/>
            <p:nvPr/>
          </p:nvGrpSpPr>
          <p:grpSpPr>
            <a:xfrm>
              <a:off x="865476" y="1479950"/>
              <a:ext cx="7805031" cy="394242"/>
              <a:chOff x="424568" y="1099225"/>
              <a:chExt cx="7805031" cy="394242"/>
            </a:xfrm>
            <a:scene3d>
              <a:camera prst="orthographicFront"/>
              <a:lightRig rig="threePt" dir="t">
                <a:rot lat="0" lon="0" rev="7500000"/>
              </a:lightRig>
            </a:scene3d>
          </p:grpSpPr>
          <p:sp>
            <p:nvSpPr>
              <p:cNvPr id="49" name="48 Redondear rectángulo de esquina del mismo lado"/>
              <p:cNvSpPr/>
              <p:nvPr/>
            </p:nvSpPr>
            <p:spPr>
              <a:xfrm rot="5400000">
                <a:off x="4129963" y="-26061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0" name="Redondear rectángulo de esquina del mismo lado 6"/>
              <p:cNvSpPr/>
              <p:nvPr/>
            </p:nvSpPr>
            <p:spPr>
              <a:xfrm>
                <a:off x="424569" y="1118469"/>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DEFINICIÓN DEL PROBLEMA</a:t>
                </a:r>
                <a:endParaRPr lang="es-EC" sz="2800" b="1" dirty="0">
                  <a:effectLst>
                    <a:outerShdw blurRad="38100" dist="38100" dir="2700000" algn="tl">
                      <a:srgbClr val="000000">
                        <a:alpha val="43137"/>
                      </a:srgbClr>
                    </a:outerShdw>
                  </a:effectLst>
                </a:endParaRPr>
              </a:p>
            </p:txBody>
          </p:sp>
        </p:grpSp>
      </p:grpSp>
      <p:grpSp>
        <p:nvGrpSpPr>
          <p:cNvPr id="53" name="52 Grupo"/>
          <p:cNvGrpSpPr/>
          <p:nvPr/>
        </p:nvGrpSpPr>
        <p:grpSpPr>
          <a:xfrm>
            <a:off x="451435" y="1999913"/>
            <a:ext cx="8229598" cy="606526"/>
            <a:chOff x="440578" y="2027049"/>
            <a:chExt cx="8229598" cy="606526"/>
          </a:xfrm>
        </p:grpSpPr>
        <p:grpSp>
          <p:nvGrpSpPr>
            <p:cNvPr id="54" name="53 Grupo"/>
            <p:cNvGrpSpPr/>
            <p:nvPr/>
          </p:nvGrpSpPr>
          <p:grpSpPr>
            <a:xfrm>
              <a:off x="440578" y="2027049"/>
              <a:ext cx="424568" cy="606526"/>
              <a:chOff x="1" y="1647152"/>
              <a:chExt cx="424568" cy="606526"/>
            </a:xfrm>
            <a:scene3d>
              <a:camera prst="orthographicFront"/>
              <a:lightRig rig="threePt" dir="t">
                <a:rot lat="0" lon="0" rev="7500000"/>
              </a:lightRig>
            </a:scene3d>
          </p:grpSpPr>
          <p:sp>
            <p:nvSpPr>
              <p:cNvPr id="58" name="57 Cheurón"/>
              <p:cNvSpPr/>
              <p:nvPr/>
            </p:nvSpPr>
            <p:spPr>
              <a:xfrm rot="5400000">
                <a:off x="-90978" y="1738131"/>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9" name="Cheurón 4"/>
              <p:cNvSpPr/>
              <p:nvPr/>
            </p:nvSpPr>
            <p:spPr>
              <a:xfrm>
                <a:off x="1" y="1859436"/>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4</a:t>
                </a:r>
              </a:p>
            </p:txBody>
          </p:sp>
        </p:grpSp>
        <p:grpSp>
          <p:nvGrpSpPr>
            <p:cNvPr id="55" name="54 Grupo"/>
            <p:cNvGrpSpPr/>
            <p:nvPr/>
          </p:nvGrpSpPr>
          <p:grpSpPr>
            <a:xfrm>
              <a:off x="865145" y="2027050"/>
              <a:ext cx="7805031" cy="394242"/>
              <a:chOff x="424568" y="1647153"/>
              <a:chExt cx="7805031" cy="394242"/>
            </a:xfrm>
            <a:scene3d>
              <a:camera prst="orthographicFront"/>
              <a:lightRig rig="threePt" dir="t">
                <a:rot lat="0" lon="0" rev="7500000"/>
              </a:lightRig>
            </a:scene3d>
          </p:grpSpPr>
          <p:sp>
            <p:nvSpPr>
              <p:cNvPr id="56" name="55 Redondear rectángulo de esquina del mismo lado"/>
              <p:cNvSpPr/>
              <p:nvPr/>
            </p:nvSpPr>
            <p:spPr>
              <a:xfrm rot="5400000">
                <a:off x="4129963" y="-2058242"/>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7" name="Redondear rectángulo de esquina del mismo lado 6"/>
              <p:cNvSpPr/>
              <p:nvPr/>
            </p:nvSpPr>
            <p:spPr>
              <a:xfrm>
                <a:off x="424569" y="1666397"/>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JUSTIFICACIÓN</a:t>
                </a:r>
                <a:r>
                  <a:rPr lang="es-EC" sz="2300" kern="1200" dirty="0" smtClean="0"/>
                  <a:t> </a:t>
                </a:r>
                <a:endParaRPr lang="es-EC" sz="2300" kern="1200" dirty="0"/>
              </a:p>
            </p:txBody>
          </p:sp>
        </p:grpSp>
      </p:grpSp>
      <p:grpSp>
        <p:nvGrpSpPr>
          <p:cNvPr id="60" name="59 Grupo"/>
          <p:cNvGrpSpPr/>
          <p:nvPr/>
        </p:nvGrpSpPr>
        <p:grpSpPr>
          <a:xfrm>
            <a:off x="451435" y="2547841"/>
            <a:ext cx="8229598" cy="606526"/>
            <a:chOff x="440578" y="2574977"/>
            <a:chExt cx="8229598" cy="606526"/>
          </a:xfrm>
        </p:grpSpPr>
        <p:grpSp>
          <p:nvGrpSpPr>
            <p:cNvPr id="61" name="60 Grupo"/>
            <p:cNvGrpSpPr/>
            <p:nvPr/>
          </p:nvGrpSpPr>
          <p:grpSpPr>
            <a:xfrm>
              <a:off x="440578" y="2574977"/>
              <a:ext cx="424568" cy="606526"/>
              <a:chOff x="1" y="2195080"/>
              <a:chExt cx="424568" cy="606526"/>
            </a:xfrm>
            <a:scene3d>
              <a:camera prst="orthographicFront"/>
              <a:lightRig rig="threePt" dir="t">
                <a:rot lat="0" lon="0" rev="7500000"/>
              </a:lightRig>
            </a:scene3d>
          </p:grpSpPr>
          <p:sp>
            <p:nvSpPr>
              <p:cNvPr id="65" name="64 Cheurón"/>
              <p:cNvSpPr/>
              <p:nvPr/>
            </p:nvSpPr>
            <p:spPr>
              <a:xfrm rot="5400000">
                <a:off x="-90978" y="2286059"/>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Cheurón 8"/>
              <p:cNvSpPr/>
              <p:nvPr/>
            </p:nvSpPr>
            <p:spPr>
              <a:xfrm>
                <a:off x="1" y="2407364"/>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5</a:t>
                </a:r>
                <a:endParaRPr lang="es-EC" sz="2400" kern="1200" dirty="0"/>
              </a:p>
            </p:txBody>
          </p:sp>
        </p:grpSp>
        <p:grpSp>
          <p:nvGrpSpPr>
            <p:cNvPr id="62" name="61 Grupo"/>
            <p:cNvGrpSpPr/>
            <p:nvPr/>
          </p:nvGrpSpPr>
          <p:grpSpPr>
            <a:xfrm>
              <a:off x="865145" y="2574979"/>
              <a:ext cx="7805031" cy="394242"/>
              <a:chOff x="424568" y="2195082"/>
              <a:chExt cx="7805031" cy="394242"/>
            </a:xfrm>
            <a:scene3d>
              <a:camera prst="orthographicFront"/>
              <a:lightRig rig="threePt" dir="t">
                <a:rot lat="0" lon="0" rev="7500000"/>
              </a:lightRig>
            </a:scene3d>
          </p:grpSpPr>
          <p:sp>
            <p:nvSpPr>
              <p:cNvPr id="63" name="62 Redondear rectángulo de esquina del mismo lado"/>
              <p:cNvSpPr/>
              <p:nvPr/>
            </p:nvSpPr>
            <p:spPr>
              <a:xfrm rot="5400000">
                <a:off x="4129963" y="-1510313"/>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4" name="Redondear rectángulo de esquina del mismo lado 10"/>
              <p:cNvSpPr/>
              <p:nvPr/>
            </p:nvSpPr>
            <p:spPr>
              <a:xfrm>
                <a:off x="424569" y="2214326"/>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OBJETIVOS DE LA INVESTIGACIÓN </a:t>
                </a:r>
                <a:endParaRPr lang="es-EC" sz="2800" b="1" dirty="0">
                  <a:effectLst>
                    <a:outerShdw blurRad="38100" dist="38100" dir="2700000" algn="tl">
                      <a:srgbClr val="000000">
                        <a:alpha val="43137"/>
                      </a:srgbClr>
                    </a:outerShdw>
                  </a:effectLst>
                </a:endParaRPr>
              </a:p>
            </p:txBody>
          </p:sp>
        </p:grpSp>
      </p:grpSp>
      <p:grpSp>
        <p:nvGrpSpPr>
          <p:cNvPr id="67" name="66 Grupo"/>
          <p:cNvGrpSpPr/>
          <p:nvPr/>
        </p:nvGrpSpPr>
        <p:grpSpPr>
          <a:xfrm>
            <a:off x="451435" y="3095769"/>
            <a:ext cx="8229598" cy="606526"/>
            <a:chOff x="440578" y="3122905"/>
            <a:chExt cx="8229598" cy="606526"/>
          </a:xfrm>
        </p:grpSpPr>
        <p:grpSp>
          <p:nvGrpSpPr>
            <p:cNvPr id="68" name="67 Grupo"/>
            <p:cNvGrpSpPr/>
            <p:nvPr/>
          </p:nvGrpSpPr>
          <p:grpSpPr>
            <a:xfrm>
              <a:off x="440578" y="3122905"/>
              <a:ext cx="424568" cy="606526"/>
              <a:chOff x="1" y="2743008"/>
              <a:chExt cx="424568" cy="606526"/>
            </a:xfrm>
            <a:scene3d>
              <a:camera prst="orthographicFront"/>
              <a:lightRig rig="threePt" dir="t">
                <a:rot lat="0" lon="0" rev="7500000"/>
              </a:lightRig>
            </a:scene3d>
          </p:grpSpPr>
          <p:sp>
            <p:nvSpPr>
              <p:cNvPr id="72" name="71 Cheurón"/>
              <p:cNvSpPr/>
              <p:nvPr/>
            </p:nvSpPr>
            <p:spPr>
              <a:xfrm rot="5400000">
                <a:off x="-90978" y="2833987"/>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3" name="Cheurón 12"/>
              <p:cNvSpPr/>
              <p:nvPr/>
            </p:nvSpPr>
            <p:spPr>
              <a:xfrm>
                <a:off x="1" y="2955292"/>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6</a:t>
                </a:r>
                <a:endParaRPr lang="es-EC" sz="2400" kern="1200" dirty="0"/>
              </a:p>
            </p:txBody>
          </p:sp>
        </p:grpSp>
        <p:grpSp>
          <p:nvGrpSpPr>
            <p:cNvPr id="69" name="68 Grupo"/>
            <p:cNvGrpSpPr/>
            <p:nvPr/>
          </p:nvGrpSpPr>
          <p:grpSpPr>
            <a:xfrm>
              <a:off x="865145" y="3122907"/>
              <a:ext cx="7805031" cy="394242"/>
              <a:chOff x="424568" y="2743010"/>
              <a:chExt cx="7805031" cy="394242"/>
            </a:xfrm>
            <a:scene3d>
              <a:camera prst="orthographicFront"/>
              <a:lightRig rig="threePt" dir="t">
                <a:rot lat="0" lon="0" rev="7500000"/>
              </a:lightRig>
            </a:scene3d>
          </p:grpSpPr>
          <p:sp>
            <p:nvSpPr>
              <p:cNvPr id="70" name="69 Redondear rectángulo de esquina del mismo lado"/>
              <p:cNvSpPr/>
              <p:nvPr/>
            </p:nvSpPr>
            <p:spPr>
              <a:xfrm rot="5400000">
                <a:off x="4129963" y="-962385"/>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71" name="Redondear rectángulo de esquina del mismo lado 14"/>
              <p:cNvSpPr/>
              <p:nvPr/>
            </p:nvSpPr>
            <p:spPr>
              <a:xfrm>
                <a:off x="424569" y="2762254"/>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FUNDAMENTACIÓN TEÓRICA</a:t>
                </a:r>
                <a:endParaRPr lang="es-EC" sz="2800" b="1" dirty="0">
                  <a:effectLst>
                    <a:outerShdw blurRad="38100" dist="38100" dir="2700000" algn="tl">
                      <a:srgbClr val="000000">
                        <a:alpha val="43137"/>
                      </a:srgbClr>
                    </a:outerShdw>
                  </a:effectLst>
                </a:endParaRPr>
              </a:p>
            </p:txBody>
          </p:sp>
        </p:grpSp>
      </p:grpSp>
      <p:grpSp>
        <p:nvGrpSpPr>
          <p:cNvPr id="81" name="80 Grupo"/>
          <p:cNvGrpSpPr/>
          <p:nvPr/>
        </p:nvGrpSpPr>
        <p:grpSpPr>
          <a:xfrm>
            <a:off x="451435" y="3642698"/>
            <a:ext cx="8229598" cy="606526"/>
            <a:chOff x="440578" y="4218762"/>
            <a:chExt cx="8229598" cy="606526"/>
          </a:xfrm>
        </p:grpSpPr>
        <p:grpSp>
          <p:nvGrpSpPr>
            <p:cNvPr id="82" name="81 Grupo"/>
            <p:cNvGrpSpPr/>
            <p:nvPr/>
          </p:nvGrpSpPr>
          <p:grpSpPr>
            <a:xfrm>
              <a:off x="440578" y="4218762"/>
              <a:ext cx="424568" cy="606526"/>
              <a:chOff x="1" y="3838865"/>
              <a:chExt cx="424568" cy="606526"/>
            </a:xfrm>
            <a:scene3d>
              <a:camera prst="orthographicFront"/>
              <a:lightRig rig="threePt" dir="t">
                <a:rot lat="0" lon="0" rev="7500000"/>
              </a:lightRig>
            </a:scene3d>
          </p:grpSpPr>
          <p:sp>
            <p:nvSpPr>
              <p:cNvPr id="86" name="85 Cheurón"/>
              <p:cNvSpPr/>
              <p:nvPr/>
            </p:nvSpPr>
            <p:spPr>
              <a:xfrm rot="5400000">
                <a:off x="-90978" y="3929844"/>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7" name="Cheurón 20"/>
              <p:cNvSpPr/>
              <p:nvPr/>
            </p:nvSpPr>
            <p:spPr>
              <a:xfrm>
                <a:off x="1" y="4051149"/>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a:t>7</a:t>
                </a:r>
                <a:endParaRPr lang="es-EC" sz="2400" kern="1200" dirty="0"/>
              </a:p>
            </p:txBody>
          </p:sp>
        </p:grpSp>
        <p:grpSp>
          <p:nvGrpSpPr>
            <p:cNvPr id="83" name="82 Grupo"/>
            <p:cNvGrpSpPr/>
            <p:nvPr/>
          </p:nvGrpSpPr>
          <p:grpSpPr>
            <a:xfrm>
              <a:off x="865145" y="4218762"/>
              <a:ext cx="7805031" cy="394242"/>
              <a:chOff x="424568" y="3838865"/>
              <a:chExt cx="7805031" cy="394242"/>
            </a:xfrm>
            <a:scene3d>
              <a:camera prst="orthographicFront"/>
              <a:lightRig rig="threePt" dir="t">
                <a:rot lat="0" lon="0" rev="7500000"/>
              </a:lightRig>
            </a:scene3d>
          </p:grpSpPr>
          <p:sp>
            <p:nvSpPr>
              <p:cNvPr id="84" name="83 Redondear rectángulo de esquina del mismo lado"/>
              <p:cNvSpPr/>
              <p:nvPr/>
            </p:nvSpPr>
            <p:spPr>
              <a:xfrm rot="5400000">
                <a:off x="4129963" y="1334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85" name="Redondear rectángulo de esquina del mismo lado 22"/>
              <p:cNvSpPr/>
              <p:nvPr/>
            </p:nvSpPr>
            <p:spPr>
              <a:xfrm>
                <a:off x="424569" y="3858110"/>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PRESENTACIÓN DE LA PROPUESTA</a:t>
                </a:r>
                <a:endParaRPr lang="es-EC" sz="2800" b="1" dirty="0">
                  <a:effectLst>
                    <a:outerShdw blurRad="38100" dist="38100" dir="2700000" algn="tl">
                      <a:srgbClr val="000000">
                        <a:alpha val="43137"/>
                      </a:srgbClr>
                    </a:outerShdw>
                  </a:effectLst>
                </a:endParaRPr>
              </a:p>
            </p:txBody>
          </p:sp>
        </p:grpSp>
      </p:grpSp>
      <p:grpSp>
        <p:nvGrpSpPr>
          <p:cNvPr id="88" name="87 Grupo"/>
          <p:cNvGrpSpPr/>
          <p:nvPr/>
        </p:nvGrpSpPr>
        <p:grpSpPr>
          <a:xfrm>
            <a:off x="451435" y="4190626"/>
            <a:ext cx="8229598" cy="606526"/>
            <a:chOff x="440578" y="4766690"/>
            <a:chExt cx="8229598" cy="606526"/>
          </a:xfrm>
        </p:grpSpPr>
        <p:grpSp>
          <p:nvGrpSpPr>
            <p:cNvPr id="89" name="88 Grupo"/>
            <p:cNvGrpSpPr/>
            <p:nvPr/>
          </p:nvGrpSpPr>
          <p:grpSpPr>
            <a:xfrm>
              <a:off x="440578" y="4766690"/>
              <a:ext cx="424568" cy="606526"/>
              <a:chOff x="1" y="4386793"/>
              <a:chExt cx="424568" cy="606526"/>
            </a:xfrm>
            <a:scene3d>
              <a:camera prst="orthographicFront"/>
              <a:lightRig rig="threePt" dir="t">
                <a:rot lat="0" lon="0" rev="7500000"/>
              </a:lightRig>
            </a:scene3d>
          </p:grpSpPr>
          <p:sp>
            <p:nvSpPr>
              <p:cNvPr id="93" name="92 Cheurón"/>
              <p:cNvSpPr/>
              <p:nvPr/>
            </p:nvSpPr>
            <p:spPr>
              <a:xfrm rot="5400000">
                <a:off x="-90978" y="4477772"/>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4" name="Cheurón 24"/>
              <p:cNvSpPr/>
              <p:nvPr/>
            </p:nvSpPr>
            <p:spPr>
              <a:xfrm>
                <a:off x="1" y="4599077"/>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a:t>8</a:t>
                </a:r>
                <a:endParaRPr lang="es-EC" sz="2400" kern="1200" dirty="0"/>
              </a:p>
            </p:txBody>
          </p:sp>
        </p:grpSp>
        <p:grpSp>
          <p:nvGrpSpPr>
            <p:cNvPr id="90" name="89 Grupo"/>
            <p:cNvGrpSpPr/>
            <p:nvPr/>
          </p:nvGrpSpPr>
          <p:grpSpPr>
            <a:xfrm>
              <a:off x="865145" y="4766690"/>
              <a:ext cx="7805031" cy="394242"/>
              <a:chOff x="424568" y="4386793"/>
              <a:chExt cx="7805031" cy="394242"/>
            </a:xfrm>
            <a:scene3d>
              <a:camera prst="orthographicFront"/>
              <a:lightRig rig="threePt" dir="t">
                <a:rot lat="0" lon="0" rev="7500000"/>
              </a:lightRig>
            </a:scene3d>
          </p:grpSpPr>
          <p:sp>
            <p:nvSpPr>
              <p:cNvPr id="91" name="90 Redondear rectángulo de esquina del mismo lado"/>
              <p:cNvSpPr/>
              <p:nvPr/>
            </p:nvSpPr>
            <p:spPr>
              <a:xfrm rot="5400000">
                <a:off x="4129963" y="6813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92" name="Redondear rectángulo de esquina del mismo lado 26"/>
              <p:cNvSpPr/>
              <p:nvPr/>
            </p:nvSpPr>
            <p:spPr>
              <a:xfrm>
                <a:off x="424569" y="4406038"/>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CONCLUSIONES Y RECOMENDACIONES </a:t>
                </a:r>
                <a:endParaRPr lang="es-EC" sz="2800" b="1" dirty="0">
                  <a:effectLst>
                    <a:outerShdw blurRad="38100" dist="38100" dir="2700000" algn="tl">
                      <a:srgbClr val="000000">
                        <a:alpha val="43137"/>
                      </a:srgbClr>
                    </a:outerShdw>
                  </a:effectLst>
                </a:endParaRPr>
              </a:p>
            </p:txBody>
          </p:sp>
        </p:grpSp>
      </p:grpSp>
      <p:grpSp>
        <p:nvGrpSpPr>
          <p:cNvPr id="102" name="101 Grupo"/>
          <p:cNvGrpSpPr/>
          <p:nvPr/>
        </p:nvGrpSpPr>
        <p:grpSpPr>
          <a:xfrm>
            <a:off x="467544" y="404664"/>
            <a:ext cx="8229599" cy="606526"/>
            <a:chOff x="467544" y="404664"/>
            <a:chExt cx="8229599" cy="606526"/>
          </a:xfrm>
        </p:grpSpPr>
        <p:grpSp>
          <p:nvGrpSpPr>
            <p:cNvPr id="103" name="102 Grupo"/>
            <p:cNvGrpSpPr/>
            <p:nvPr/>
          </p:nvGrpSpPr>
          <p:grpSpPr>
            <a:xfrm>
              <a:off x="467544" y="404664"/>
              <a:ext cx="424568" cy="606526"/>
              <a:chOff x="1" y="3367"/>
              <a:chExt cx="424568" cy="606526"/>
            </a:xfrm>
            <a:scene3d>
              <a:camera prst="orthographicFront"/>
              <a:lightRig rig="threePt" dir="t">
                <a:rot lat="0" lon="0" rev="7500000"/>
              </a:lightRig>
            </a:scene3d>
          </p:grpSpPr>
          <p:sp>
            <p:nvSpPr>
              <p:cNvPr id="107" name="106 Cheurón"/>
              <p:cNvSpPr/>
              <p:nvPr/>
            </p:nvSpPr>
            <p:spPr>
              <a:xfrm rot="5400000">
                <a:off x="-90978" y="94346"/>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8" name="Cheurón 4"/>
              <p:cNvSpPr/>
              <p:nvPr/>
            </p:nvSpPr>
            <p:spPr>
              <a:xfrm>
                <a:off x="1" y="215651"/>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1</a:t>
                </a:r>
                <a:endParaRPr lang="es-EC" sz="2400" kern="1200" dirty="0"/>
              </a:p>
            </p:txBody>
          </p:sp>
        </p:grpSp>
        <p:grpSp>
          <p:nvGrpSpPr>
            <p:cNvPr id="104" name="103 Grupo"/>
            <p:cNvGrpSpPr/>
            <p:nvPr/>
          </p:nvGrpSpPr>
          <p:grpSpPr>
            <a:xfrm>
              <a:off x="892112" y="415099"/>
              <a:ext cx="7805031" cy="394449"/>
              <a:chOff x="363064" y="13802"/>
              <a:chExt cx="7805031" cy="394449"/>
            </a:xfrm>
            <a:scene3d>
              <a:camera prst="orthographicFront"/>
              <a:lightRig rig="threePt" dir="t">
                <a:rot lat="0" lon="0" rev="7500000"/>
              </a:lightRig>
            </a:scene3d>
          </p:grpSpPr>
          <p:sp>
            <p:nvSpPr>
              <p:cNvPr id="105" name="104 Redondear rectángulo de esquina del mismo lado"/>
              <p:cNvSpPr/>
              <p:nvPr/>
            </p:nvSpPr>
            <p:spPr>
              <a:xfrm rot="5400000">
                <a:off x="4068355" y="-3691489"/>
                <a:ext cx="394449"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06" name="Redondear rectángulo de esquina del mismo lado 6"/>
              <p:cNvSpPr/>
              <p:nvPr/>
            </p:nvSpPr>
            <p:spPr>
              <a:xfrm>
                <a:off x="363065" y="33056"/>
                <a:ext cx="7785776" cy="35593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800" b="1" kern="1200" dirty="0" smtClean="0">
                    <a:effectLst>
                      <a:outerShdw blurRad="38100" dist="38100" dir="2700000" algn="tl">
                        <a:srgbClr val="000000">
                          <a:alpha val="43137"/>
                        </a:srgbClr>
                      </a:outerShdw>
                    </a:effectLst>
                  </a:rPr>
                  <a:t>TÍTULO</a:t>
                </a:r>
                <a:endParaRPr lang="es-EC" sz="2800" b="1" kern="1200" dirty="0">
                  <a:effectLst>
                    <a:outerShdw blurRad="38100" dist="38100" dir="2700000" algn="tl">
                      <a:srgbClr val="000000">
                        <a:alpha val="43137"/>
                      </a:srgbClr>
                    </a:outerShdw>
                  </a:effectLst>
                </a:endParaRPr>
              </a:p>
            </p:txBody>
          </p:sp>
        </p:grpSp>
      </p:gr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10</a:t>
            </a:fld>
            <a:endParaRPr lang="es-EC" sz="1800" b="1">
              <a:solidFill>
                <a:sysClr val="windowText" lastClr="000000"/>
              </a:solidFill>
            </a:endParaRPr>
          </a:p>
        </p:txBody>
      </p:sp>
      <p:sp>
        <p:nvSpPr>
          <p:cNvPr id="109" name="1 Título"/>
          <p:cNvSpPr>
            <a:spLocks noGrp="1"/>
          </p:cNvSpPr>
          <p:nvPr>
            <p:ph type="title"/>
          </p:nvPr>
        </p:nvSpPr>
        <p:spPr>
          <a:xfrm>
            <a:off x="451766" y="3433949"/>
            <a:ext cx="8229600" cy="547928"/>
          </a:xfrm>
          <a:solidFill>
            <a:schemeClr val="bg1">
              <a:alpha val="80000"/>
            </a:schemeClr>
          </a:solidFill>
          <a:ln w="12700">
            <a:solidFill>
              <a:schemeClr val="tx1"/>
            </a:solidFill>
          </a:ln>
        </p:spPr>
        <p:txBody>
          <a:bodyPr vert="horz" lIns="91440" tIns="45720" rIns="91440" bIns="45720" rtlCol="0" anchor="ctr">
            <a:noAutofit/>
          </a:bodyPr>
          <a:lstStyle/>
          <a:p>
            <a:r>
              <a:rPr lang="es-EC" sz="4000" dirty="0" smtClean="0"/>
              <a:t>OPTIMIZACIÓN DE LA NAVEGACIÓN</a:t>
            </a:r>
            <a:endParaRPr lang="es-EC" sz="4000" dirty="0"/>
          </a:p>
        </p:txBody>
      </p:sp>
    </p:spTree>
    <p:extLst>
      <p:ext uri="{BB962C8B-B14F-4D97-AF65-F5344CB8AC3E}">
        <p14:creationId xmlns:p14="http://schemas.microsoft.com/office/powerpoint/2010/main" val="356383917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2000"/>
                                        <p:tgtEl>
                                          <p:spTgt spid="46"/>
                                        </p:tgtEl>
                                      </p:cBhvr>
                                    </p:animEffect>
                                    <p:set>
                                      <p:cBhvr>
                                        <p:cTn id="7" dur="1" fill="hold">
                                          <p:stCondLst>
                                            <p:cond delay="1999"/>
                                          </p:stCondLst>
                                        </p:cTn>
                                        <p:tgtEl>
                                          <p:spTgt spid="46"/>
                                        </p:tgtEl>
                                        <p:attrNameLst>
                                          <p:attrName>style.visibility</p:attrName>
                                        </p:attrNameLst>
                                      </p:cBhvr>
                                      <p:to>
                                        <p:strVal val="hidden"/>
                                      </p:to>
                                    </p:set>
                                  </p:childTnLst>
                                </p:cTn>
                              </p:par>
                              <p:par>
                                <p:cTn id="8" presetID="22" presetClass="exit" presetSubtype="1" fill="hold" nodeType="withEffect">
                                  <p:stCondLst>
                                    <p:cond delay="0"/>
                                  </p:stCondLst>
                                  <p:childTnLst>
                                    <p:animEffect transition="out" filter="wipe(up)">
                                      <p:cBhvr>
                                        <p:cTn id="9" dur="2000"/>
                                        <p:tgtEl>
                                          <p:spTgt spid="53"/>
                                        </p:tgtEl>
                                      </p:cBhvr>
                                    </p:animEffect>
                                    <p:set>
                                      <p:cBhvr>
                                        <p:cTn id="10" dur="1" fill="hold">
                                          <p:stCondLst>
                                            <p:cond delay="1999"/>
                                          </p:stCondLst>
                                        </p:cTn>
                                        <p:tgtEl>
                                          <p:spTgt spid="53"/>
                                        </p:tgtEl>
                                        <p:attrNameLst>
                                          <p:attrName>style.visibility</p:attrName>
                                        </p:attrNameLst>
                                      </p:cBhvr>
                                      <p:to>
                                        <p:strVal val="hidden"/>
                                      </p:to>
                                    </p:set>
                                  </p:childTnLst>
                                </p:cTn>
                              </p:par>
                              <p:par>
                                <p:cTn id="11" presetID="22" presetClass="exit" presetSubtype="1" fill="hold" nodeType="withEffect">
                                  <p:stCondLst>
                                    <p:cond delay="0"/>
                                  </p:stCondLst>
                                  <p:childTnLst>
                                    <p:animEffect transition="out" filter="wipe(up)">
                                      <p:cBhvr>
                                        <p:cTn id="12" dur="2000"/>
                                        <p:tgtEl>
                                          <p:spTgt spid="60"/>
                                        </p:tgtEl>
                                      </p:cBhvr>
                                    </p:animEffect>
                                    <p:set>
                                      <p:cBhvr>
                                        <p:cTn id="13" dur="1" fill="hold">
                                          <p:stCondLst>
                                            <p:cond delay="1999"/>
                                          </p:stCondLst>
                                        </p:cTn>
                                        <p:tgtEl>
                                          <p:spTgt spid="60"/>
                                        </p:tgtEl>
                                        <p:attrNameLst>
                                          <p:attrName>style.visibility</p:attrName>
                                        </p:attrNameLst>
                                      </p:cBhvr>
                                      <p:to>
                                        <p:strVal val="hidden"/>
                                      </p:to>
                                    </p:set>
                                  </p:childTnLst>
                                </p:cTn>
                              </p:par>
                              <p:par>
                                <p:cTn id="14" presetID="64" presetClass="path" presetSubtype="0" accel="50000" decel="50000" fill="hold" nodeType="withEffect">
                                  <p:stCondLst>
                                    <p:cond delay="0"/>
                                  </p:stCondLst>
                                  <p:childTnLst>
                                    <p:animMotion origin="layout" path="M 4.44444E-6 -6.19796E-7 L 0.00069 -0.4741 " pathEditMode="relative" rAng="0" ptsTypes="AA">
                                      <p:cBhvr>
                                        <p:cTn id="15" dur="2000" fill="hold"/>
                                        <p:tgtEl>
                                          <p:spTgt spid="81"/>
                                        </p:tgtEl>
                                        <p:attrNameLst>
                                          <p:attrName>ppt_x</p:attrName>
                                          <p:attrName>ppt_y</p:attrName>
                                        </p:attrNameLst>
                                      </p:cBhvr>
                                      <p:rCtr x="35" y="-23705"/>
                                    </p:animMotion>
                                  </p:childTnLst>
                                </p:cTn>
                              </p:par>
                              <p:par>
                                <p:cTn id="16" presetID="22" presetClass="exit" presetSubtype="1" fill="hold" nodeType="withEffect">
                                  <p:stCondLst>
                                    <p:cond delay="0"/>
                                  </p:stCondLst>
                                  <p:childTnLst>
                                    <p:animEffect transition="out" filter="wipe(up)">
                                      <p:cBhvr>
                                        <p:cTn id="17" dur="2000"/>
                                        <p:tgtEl>
                                          <p:spTgt spid="88"/>
                                        </p:tgtEl>
                                      </p:cBhvr>
                                    </p:animEffect>
                                    <p:set>
                                      <p:cBhvr>
                                        <p:cTn id="18" dur="1" fill="hold">
                                          <p:stCondLst>
                                            <p:cond delay="1999"/>
                                          </p:stCondLst>
                                        </p:cTn>
                                        <p:tgtEl>
                                          <p:spTgt spid="88"/>
                                        </p:tgtEl>
                                        <p:attrNameLst>
                                          <p:attrName>style.visibility</p:attrName>
                                        </p:attrNameLst>
                                      </p:cBhvr>
                                      <p:to>
                                        <p:strVal val="hidden"/>
                                      </p:to>
                                    </p:set>
                                  </p:childTnLst>
                                </p:cTn>
                              </p:par>
                              <p:par>
                                <p:cTn id="19" presetID="22" presetClass="exit" presetSubtype="1" fill="hold" nodeType="withEffect">
                                  <p:stCondLst>
                                    <p:cond delay="0"/>
                                  </p:stCondLst>
                                  <p:childTnLst>
                                    <p:animEffect transition="out" filter="wipe(up)">
                                      <p:cBhvr>
                                        <p:cTn id="20" dur="2000"/>
                                        <p:tgtEl>
                                          <p:spTgt spid="39"/>
                                        </p:tgtEl>
                                      </p:cBhvr>
                                    </p:animEffect>
                                    <p:set>
                                      <p:cBhvr>
                                        <p:cTn id="21" dur="1" fill="hold">
                                          <p:stCondLst>
                                            <p:cond delay="1999"/>
                                          </p:stCondLst>
                                        </p:cTn>
                                        <p:tgtEl>
                                          <p:spTgt spid="39"/>
                                        </p:tgtEl>
                                        <p:attrNameLst>
                                          <p:attrName>style.visibility</p:attrName>
                                        </p:attrNameLst>
                                      </p:cBhvr>
                                      <p:to>
                                        <p:strVal val="hidden"/>
                                      </p:to>
                                    </p:set>
                                  </p:childTnLst>
                                </p:cTn>
                              </p:par>
                              <p:par>
                                <p:cTn id="22" presetID="22" presetClass="exit" presetSubtype="1" fill="hold" nodeType="withEffect">
                                  <p:stCondLst>
                                    <p:cond delay="0"/>
                                  </p:stCondLst>
                                  <p:childTnLst>
                                    <p:animEffect transition="out" filter="wipe(up)">
                                      <p:cBhvr>
                                        <p:cTn id="23" dur="2000"/>
                                        <p:tgtEl>
                                          <p:spTgt spid="102"/>
                                        </p:tgtEl>
                                      </p:cBhvr>
                                    </p:animEffect>
                                    <p:set>
                                      <p:cBhvr>
                                        <p:cTn id="24" dur="1" fill="hold">
                                          <p:stCondLst>
                                            <p:cond delay="1999"/>
                                          </p:stCondLst>
                                        </p:cTn>
                                        <p:tgtEl>
                                          <p:spTgt spid="102"/>
                                        </p:tgtEl>
                                        <p:attrNameLst>
                                          <p:attrName>style.visibility</p:attrName>
                                        </p:attrNameLst>
                                      </p:cBhvr>
                                      <p:to>
                                        <p:strVal val="hidden"/>
                                      </p:to>
                                    </p:set>
                                  </p:childTnLst>
                                </p:cTn>
                              </p:par>
                              <p:par>
                                <p:cTn id="25" presetID="22" presetClass="exit" presetSubtype="1" fill="hold" nodeType="withEffect">
                                  <p:stCondLst>
                                    <p:cond delay="0"/>
                                  </p:stCondLst>
                                  <p:childTnLst>
                                    <p:animEffect transition="out" filter="wipe(up)">
                                      <p:cBhvr>
                                        <p:cTn id="26" dur="2000"/>
                                        <p:tgtEl>
                                          <p:spTgt spid="67"/>
                                        </p:tgtEl>
                                      </p:cBhvr>
                                    </p:animEffect>
                                    <p:set>
                                      <p:cBhvr>
                                        <p:cTn id="27" dur="1" fill="hold">
                                          <p:stCondLst>
                                            <p:cond delay="1999"/>
                                          </p:stCondLst>
                                        </p:cTn>
                                        <p:tgtEl>
                                          <p:spTgt spid="67"/>
                                        </p:tgtEl>
                                        <p:attrNameLst>
                                          <p:attrName>style.visibility</p:attrName>
                                        </p:attrNameLst>
                                      </p:cBhvr>
                                      <p:to>
                                        <p:strVal val="hidden"/>
                                      </p:to>
                                    </p:set>
                                  </p:childTnLst>
                                </p:cTn>
                              </p:par>
                              <p:par>
                                <p:cTn id="28" presetID="6" presetClass="emph" presetSubtype="0" fill="hold" nodeType="withEffect">
                                  <p:stCondLst>
                                    <p:cond delay="0"/>
                                  </p:stCondLst>
                                  <p:childTnLst>
                                    <p:animScale>
                                      <p:cBhvr>
                                        <p:cTn id="29" dur="2000" fill="hold"/>
                                        <p:tgtEl>
                                          <p:spTgt spid="81"/>
                                        </p:tgtEl>
                                      </p:cBhvr>
                                      <p:by x="110000" y="110000"/>
                                    </p:animScale>
                                  </p:childTnLst>
                                </p:cTn>
                              </p:par>
                              <p:par>
                                <p:cTn id="30" presetID="2" presetClass="entr" presetSubtype="8" fill="hold" grpId="0" nodeType="withEffect">
                                  <p:stCondLst>
                                    <p:cond delay="0"/>
                                  </p:stCondLst>
                                  <p:childTnLst>
                                    <p:set>
                                      <p:cBhvr>
                                        <p:cTn id="31" dur="1" fill="hold">
                                          <p:stCondLst>
                                            <p:cond delay="0"/>
                                          </p:stCondLst>
                                        </p:cTn>
                                        <p:tgtEl>
                                          <p:spTgt spid="109"/>
                                        </p:tgtEl>
                                        <p:attrNameLst>
                                          <p:attrName>style.visibility</p:attrName>
                                        </p:attrNameLst>
                                      </p:cBhvr>
                                      <p:to>
                                        <p:strVal val="visible"/>
                                      </p:to>
                                    </p:set>
                                    <p:anim calcmode="lin" valueType="num">
                                      <p:cBhvr additive="base">
                                        <p:cTn id="32" dur="1000" fill="hold"/>
                                        <p:tgtEl>
                                          <p:spTgt spid="109"/>
                                        </p:tgtEl>
                                        <p:attrNameLst>
                                          <p:attrName>ppt_x</p:attrName>
                                        </p:attrNameLst>
                                      </p:cBhvr>
                                      <p:tavLst>
                                        <p:tav tm="0">
                                          <p:val>
                                            <p:strVal val="0-#ppt_w/2"/>
                                          </p:val>
                                        </p:tav>
                                        <p:tav tm="100000">
                                          <p:val>
                                            <p:strVal val="#ppt_x"/>
                                          </p:val>
                                        </p:tav>
                                      </p:tavLst>
                                    </p:anim>
                                    <p:anim calcmode="lin" valueType="num">
                                      <p:cBhvr additive="base">
                                        <p:cTn id="33" dur="1000" fill="hold"/>
                                        <p:tgtEl>
                                          <p:spTgt spid="1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2" name="1 Título"/>
          <p:cNvSpPr>
            <a:spLocks noGrp="1"/>
          </p:cNvSpPr>
          <p:nvPr>
            <p:ph type="title"/>
          </p:nvPr>
        </p:nvSpPr>
        <p:spPr>
          <a:solidFill>
            <a:schemeClr val="bg1">
              <a:alpha val="80000"/>
            </a:schemeClr>
          </a:solidFill>
        </p:spPr>
        <p:txBody>
          <a:bodyPr vert="horz" lIns="91440" tIns="45720" rIns="91440" bIns="45720" rtlCol="0" anchor="ctr">
            <a:noAutofit/>
          </a:bodyPr>
          <a:lstStyle/>
          <a:p>
            <a:r>
              <a:rPr lang="es-EC" dirty="0"/>
              <a:t>PREPARACIÓN DEL VIAJE</a:t>
            </a:r>
          </a:p>
        </p:txBody>
      </p:sp>
      <p:sp>
        <p:nvSpPr>
          <p:cNvPr id="3" name="2 Marcador de contenido"/>
          <p:cNvSpPr>
            <a:spLocks noGrp="1"/>
          </p:cNvSpPr>
          <p:nvPr>
            <p:ph idx="1"/>
          </p:nvPr>
        </p:nvSpPr>
        <p:spPr>
          <a:solidFill>
            <a:schemeClr val="bg1">
              <a:alpha val="75000"/>
            </a:schemeClr>
          </a:solidFill>
          <a:ln w="28575">
            <a:solidFill>
              <a:srgbClr val="C00000"/>
            </a:solidFill>
          </a:ln>
        </p:spPr>
        <p:txBody>
          <a:bodyPr vert="horz" lIns="91440" tIns="45720" rIns="91440" bIns="45720" rtlCol="0">
            <a:normAutofit/>
          </a:bodyPr>
          <a:lstStyle/>
          <a:p>
            <a:pPr marL="0" indent="0" algn="just">
              <a:buNone/>
            </a:pPr>
            <a:r>
              <a:rPr lang="es-EC" b="1" cap="all" dirty="0" smtClean="0">
                <a:ln w="0"/>
              </a:rPr>
              <a:t>26</a:t>
            </a:r>
            <a:r>
              <a:rPr lang="x-none" b="1" cap="all" smtClean="0">
                <a:ln w="0"/>
              </a:rPr>
              <a:t> </a:t>
            </a:r>
            <a:r>
              <a:rPr lang="es-EC" b="1" cap="all" dirty="0" smtClean="0">
                <a:ln w="0"/>
              </a:rPr>
              <a:t>- </a:t>
            </a:r>
            <a:r>
              <a:rPr lang="x-none" b="1" cap="all" smtClean="0">
                <a:ln w="0"/>
              </a:rPr>
              <a:t> </a:t>
            </a:r>
            <a:r>
              <a:rPr lang="es-EC" b="1" cap="all" dirty="0" smtClean="0">
                <a:ln w="0"/>
              </a:rPr>
              <a:t>31 de agosto. </a:t>
            </a:r>
          </a:p>
          <a:p>
            <a:pPr algn="just"/>
            <a:r>
              <a:rPr lang="es-MX" b="1" cap="all" dirty="0" smtClean="0">
                <a:ln w="0"/>
              </a:rPr>
              <a:t>Análisis </a:t>
            </a:r>
            <a:r>
              <a:rPr lang="es-MX" b="1" cap="all" dirty="0">
                <a:ln w="0"/>
              </a:rPr>
              <a:t>meteorológico.</a:t>
            </a:r>
            <a:endParaRPr lang="es-EC" b="1" cap="all" dirty="0">
              <a:ln w="0"/>
            </a:endParaRPr>
          </a:p>
          <a:p>
            <a:pPr marL="457200" indent="-457200" algn="just"/>
            <a:r>
              <a:rPr lang="es-MX" b="1" cap="all" dirty="0">
                <a:ln w="0"/>
              </a:rPr>
              <a:t>Precauciones antes del zarpe</a:t>
            </a:r>
            <a:endParaRPr lang="es-EC" b="1" cap="all" dirty="0">
              <a:ln w="0"/>
            </a:endParaRPr>
          </a:p>
          <a:p>
            <a:pPr marL="457200" indent="-457200" algn="just"/>
            <a:r>
              <a:rPr lang="es-MX" b="1" cap="all" dirty="0">
                <a:ln w="0"/>
              </a:rPr>
              <a:t>Procedimientos al zarpe</a:t>
            </a:r>
            <a:endParaRPr lang="es-EC" b="1" cap="all" dirty="0">
              <a:ln w="0"/>
            </a:endParaRPr>
          </a:p>
          <a:p>
            <a:pPr marL="457200" indent="-457200" algn="just"/>
            <a:r>
              <a:rPr lang="es-MX" b="1" cap="all" dirty="0">
                <a:ln w="0"/>
              </a:rPr>
              <a:t>Precauciones en visibilidad reducida</a:t>
            </a:r>
            <a:endParaRPr lang="es-EC" b="1" cap="all" dirty="0">
              <a:ln w="0"/>
            </a:endParaRPr>
          </a:p>
          <a:p>
            <a:pPr marL="457200" indent="-457200" algn="just"/>
            <a:r>
              <a:rPr lang="es-MX" b="1" cap="all" dirty="0">
                <a:ln w="0"/>
              </a:rPr>
              <a:t>Precauciones en caso de mal tiempo</a:t>
            </a:r>
            <a:endParaRPr lang="es-EC" b="1" cap="all" dirty="0">
              <a:ln w="0"/>
            </a:endParaRPr>
          </a:p>
          <a:p>
            <a:pPr marL="457200" indent="-457200" algn="just"/>
            <a:r>
              <a:rPr lang="es-MX" b="1" cap="all" dirty="0">
                <a:ln w="0"/>
              </a:rPr>
              <a:t>Procedimientos en navegación</a:t>
            </a:r>
            <a:endParaRPr lang="es-EC" b="1" cap="all" dirty="0">
              <a:ln w="0"/>
            </a:endParaRPr>
          </a:p>
          <a:p>
            <a:pPr marL="457200" indent="-457200" algn="just"/>
            <a:endParaRPr lang="es-EC" b="1" cap="all" dirty="0">
              <a:ln w="0"/>
            </a:endParaRPr>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30E8635D-D4BD-402C-94D7-FC30F8F11ECB}" type="slidenum">
              <a:rPr lang="es-EC" smtClean="0"/>
              <a:t>11</a:t>
            </a:fld>
            <a:endParaRPr lang="es-EC"/>
          </a:p>
        </p:txBody>
      </p:sp>
      <p:sp>
        <p:nvSpPr>
          <p:cNvPr id="7" name="4 Marcador de número de diapositiva"/>
          <p:cNvSpPr txBox="1">
            <a:spLocks/>
          </p:cNvSpPr>
          <p:nvPr/>
        </p:nvSpPr>
        <p:spPr>
          <a:xfrm>
            <a:off x="8244408" y="6381328"/>
            <a:ext cx="442392" cy="340147"/>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fld id="{30E8635D-D4BD-402C-94D7-FC30F8F11ECB}" type="slidenum">
              <a:rPr lang="es-EC" sz="1800" b="1" smtClean="0">
                <a:solidFill>
                  <a:sysClr val="windowText" lastClr="000000"/>
                </a:solidFill>
              </a:rPr>
              <a:pPr/>
              <a:t>11</a:t>
            </a:fld>
            <a:endParaRPr lang="es-EC" sz="1800" b="1">
              <a:solidFill>
                <a:sysClr val="windowText" lastClr="000000"/>
              </a:solidFill>
            </a:endParaRPr>
          </a:p>
        </p:txBody>
      </p:sp>
    </p:spTree>
    <p:extLst>
      <p:ext uri="{BB962C8B-B14F-4D97-AF65-F5344CB8AC3E}">
        <p14:creationId xmlns:p14="http://schemas.microsoft.com/office/powerpoint/2010/main" val="136297931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2" name="1 Título"/>
          <p:cNvSpPr>
            <a:spLocks noGrp="1"/>
          </p:cNvSpPr>
          <p:nvPr>
            <p:ph type="title"/>
          </p:nvPr>
        </p:nvSpPr>
        <p:spPr>
          <a:solidFill>
            <a:schemeClr val="bg1">
              <a:alpha val="80000"/>
            </a:schemeClr>
          </a:solidFill>
        </p:spPr>
        <p:txBody>
          <a:bodyPr vert="horz" lIns="91440" tIns="45720" rIns="91440" bIns="45720" rtlCol="0" anchor="ctr">
            <a:noAutofit/>
          </a:bodyPr>
          <a:lstStyle/>
          <a:p>
            <a:pPr lvl="2" algn="ctr"/>
            <a:r>
              <a:rPr lang="es-MX" sz="3200" b="1" dirty="0"/>
              <a:t>PREPARACIÓN DEL TRACK DE NAVEGACIÓN</a:t>
            </a:r>
            <a:endParaRPr lang="es-EC" sz="3200" b="1" dirty="0"/>
          </a:p>
        </p:txBody>
      </p:sp>
      <p:sp>
        <p:nvSpPr>
          <p:cNvPr id="3" name="2 Marcador de contenido"/>
          <p:cNvSpPr>
            <a:spLocks noGrp="1"/>
          </p:cNvSpPr>
          <p:nvPr>
            <p:ph idx="1"/>
          </p:nvPr>
        </p:nvSpPr>
        <p:spPr>
          <a:xfrm>
            <a:off x="467544" y="1600201"/>
            <a:ext cx="8219256" cy="2908919"/>
          </a:xfrm>
          <a:solidFill>
            <a:schemeClr val="bg1">
              <a:alpha val="75000"/>
            </a:schemeClr>
          </a:solidFill>
          <a:ln w="28575">
            <a:solidFill>
              <a:srgbClr val="C00000"/>
            </a:solidFill>
          </a:ln>
        </p:spPr>
        <p:txBody>
          <a:bodyPr vert="horz" lIns="91440" tIns="45720" rIns="91440" bIns="45720" rtlCol="0">
            <a:noAutofit/>
          </a:bodyPr>
          <a:lstStyle/>
          <a:p>
            <a:pPr marL="0" indent="0" algn="just">
              <a:buNone/>
            </a:pPr>
            <a:r>
              <a:rPr lang="es-MX" sz="3600" b="1" cap="all" dirty="0">
                <a:ln w="0"/>
              </a:rPr>
              <a:t>Análisis de reporte meteorológico previo al zarpe, también son considerados los peligros a la navegación, las comunicaciones y las ayudas a la navegación. </a:t>
            </a:r>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30E8635D-D4BD-402C-94D7-FC30F8F11ECB}" type="slidenum">
              <a:rPr lang="es-EC" smtClean="0"/>
              <a:t>12</a:t>
            </a:fld>
            <a:endParaRPr lang="es-EC"/>
          </a:p>
        </p:txBody>
      </p:sp>
      <p:sp>
        <p:nvSpPr>
          <p:cNvPr id="7" name="2 Marcador de contenido"/>
          <p:cNvSpPr txBox="1">
            <a:spLocks/>
          </p:cNvSpPr>
          <p:nvPr/>
        </p:nvSpPr>
        <p:spPr>
          <a:xfrm>
            <a:off x="467544" y="2204864"/>
            <a:ext cx="8229600" cy="3701008"/>
          </a:xfrm>
          <a:prstGeom prst="rect">
            <a:avLst/>
          </a:prstGeom>
          <a:solidFill>
            <a:schemeClr val="bg1">
              <a:alpha val="75000"/>
            </a:schemeClr>
          </a:solidFill>
          <a:ln w="28575">
            <a:solidFill>
              <a:srgbClr val="C00000"/>
            </a:solidFill>
          </a:ln>
        </p:spPr>
        <p:txBody>
          <a:bodyPr vert="horz" lIns="91440" tIns="45720" rIns="91440" bIns="45720" rtlCol="0">
            <a:normAutofit fontScale="92500" lnSpcReduction="10000"/>
          </a:bodyPr>
          <a:lstStyle>
            <a:defPPr>
              <a:defRPr lang="es-EC"/>
            </a:defPPr>
            <a:lvl1pPr marL="457200" lvl="0" indent="-457200" algn="just">
              <a:spcBef>
                <a:spcPct val="20000"/>
              </a:spcBef>
              <a:buFont typeface="Arial" panose="020B0604020202020204" pitchFamily="34" charset="0"/>
              <a:buChar char="•"/>
              <a:defRPr sz="3200" b="1" cap="all">
                <a:ln w="0"/>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s-ES" dirty="0" err="1"/>
              <a:t>Track</a:t>
            </a:r>
            <a:r>
              <a:rPr lang="es-ES" dirty="0"/>
              <a:t> de navegación para el zarpe en la salida del Canal de Dublín.  </a:t>
            </a:r>
          </a:p>
          <a:p>
            <a:r>
              <a:rPr lang="es-ES" dirty="0" err="1"/>
              <a:t>Track</a:t>
            </a:r>
            <a:r>
              <a:rPr lang="es-ES" dirty="0"/>
              <a:t> navegación en la ruta Dublín – Bremen ( Atlántico Norte, Canal de la Mancha)</a:t>
            </a:r>
            <a:endParaRPr lang="es-EC" dirty="0"/>
          </a:p>
          <a:p>
            <a:r>
              <a:rPr lang="es-EC" dirty="0" err="1"/>
              <a:t>Track</a:t>
            </a:r>
            <a:r>
              <a:rPr lang="es-EC" dirty="0"/>
              <a:t> de navegación por canal en el Rio </a:t>
            </a:r>
            <a:r>
              <a:rPr lang="es-EC" dirty="0" err="1"/>
              <a:t>Weser</a:t>
            </a:r>
            <a:r>
              <a:rPr lang="es-EC" dirty="0"/>
              <a:t> para el </a:t>
            </a:r>
            <a:r>
              <a:rPr lang="es-EC"/>
              <a:t>ingreso </a:t>
            </a:r>
            <a:r>
              <a:rPr lang="es-EC" smtClean="0"/>
              <a:t>al </a:t>
            </a:r>
            <a:r>
              <a:rPr lang="es-EC" dirty="0"/>
              <a:t>puerto de Bremen</a:t>
            </a:r>
          </a:p>
        </p:txBody>
      </p:sp>
      <p:sp>
        <p:nvSpPr>
          <p:cNvPr id="9" name="4 Marcador de número de diapositiva"/>
          <p:cNvSpPr txBox="1">
            <a:spLocks/>
          </p:cNvSpPr>
          <p:nvPr/>
        </p:nvSpPr>
        <p:spPr>
          <a:xfrm>
            <a:off x="8244408" y="6381328"/>
            <a:ext cx="442392" cy="340147"/>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fld id="{30E8635D-D4BD-402C-94D7-FC30F8F11ECB}" type="slidenum">
              <a:rPr lang="es-EC" sz="1800" b="1" smtClean="0">
                <a:solidFill>
                  <a:sysClr val="windowText" lastClr="000000"/>
                </a:solidFill>
              </a:rPr>
              <a:pPr/>
              <a:t>12</a:t>
            </a:fld>
            <a:endParaRPr lang="es-EC" sz="1800" b="1">
              <a:solidFill>
                <a:sysClr val="windowText" lastClr="000000"/>
              </a:solidFill>
            </a:endParaRPr>
          </a:p>
        </p:txBody>
      </p:sp>
    </p:spTree>
    <p:extLst>
      <p:ext uri="{BB962C8B-B14F-4D97-AF65-F5344CB8AC3E}">
        <p14:creationId xmlns:p14="http://schemas.microsoft.com/office/powerpoint/2010/main" val="171210268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2" name="1 Título"/>
          <p:cNvSpPr>
            <a:spLocks noGrp="1"/>
          </p:cNvSpPr>
          <p:nvPr>
            <p:ph type="title"/>
          </p:nvPr>
        </p:nvSpPr>
        <p:spPr>
          <a:xfrm>
            <a:off x="467544" y="2202"/>
            <a:ext cx="8229600" cy="978525"/>
          </a:xfrm>
          <a:solidFill>
            <a:schemeClr val="bg1">
              <a:alpha val="80000"/>
            </a:schemeClr>
          </a:solidFill>
        </p:spPr>
        <p:txBody>
          <a:bodyPr>
            <a:noAutofit/>
          </a:bodyPr>
          <a:lstStyle/>
          <a:p>
            <a:r>
              <a:rPr lang="es-ES" sz="2400" b="1" dirty="0" err="1"/>
              <a:t>Track</a:t>
            </a:r>
            <a:r>
              <a:rPr lang="es-ES" sz="2400" b="1" dirty="0"/>
              <a:t> de navegación para el zarpe en la salida del Canal de Dublín.  </a:t>
            </a:r>
            <a:endParaRPr lang="es-EC" sz="2400" b="1" dirty="0"/>
          </a:p>
        </p:txBody>
      </p:sp>
      <p:sp>
        <p:nvSpPr>
          <p:cNvPr id="4" name="3 Marcador de pie de página"/>
          <p:cNvSpPr>
            <a:spLocks noGrp="1"/>
          </p:cNvSpPr>
          <p:nvPr>
            <p:ph type="ftr" sz="quarter" idx="11"/>
          </p:nvPr>
        </p:nvSpPr>
        <p:spPr/>
        <p:txBody>
          <a:bodyPr/>
          <a:lstStyle/>
          <a:p>
            <a:endParaRPr lang="es-EC"/>
          </a:p>
        </p:txBody>
      </p:sp>
      <p:pic>
        <p:nvPicPr>
          <p:cNvPr id="6146" name="Imagen 1"/>
          <p:cNvPicPr>
            <a:picLocks noChangeAspect="1" noChangeArrowheads="1"/>
          </p:cNvPicPr>
          <p:nvPr/>
        </p:nvPicPr>
        <p:blipFill>
          <a:blip r:embed="rId5">
            <a:extLst>
              <a:ext uri="{28A0092B-C50C-407E-A947-70E740481C1C}">
                <a14:useLocalDpi xmlns:a14="http://schemas.microsoft.com/office/drawing/2010/main" val="0"/>
              </a:ext>
            </a:extLst>
          </a:blip>
          <a:srcRect l="33043" t="19916" r="18062" b="15103"/>
          <a:stretch>
            <a:fillRect/>
          </a:stretch>
        </p:blipFill>
        <p:spPr bwMode="auto">
          <a:xfrm>
            <a:off x="1043608" y="980727"/>
            <a:ext cx="7308304" cy="552218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a:xfrm>
            <a:off x="8244408" y="6381328"/>
            <a:ext cx="442392" cy="340147"/>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13</a:t>
            </a:fld>
            <a:endParaRPr lang="es-EC" sz="1800" b="1">
              <a:solidFill>
                <a:sysClr val="windowText" lastClr="000000"/>
              </a:solidFill>
            </a:endParaRPr>
          </a:p>
        </p:txBody>
      </p:sp>
    </p:spTree>
    <p:extLst>
      <p:ext uri="{BB962C8B-B14F-4D97-AF65-F5344CB8AC3E}">
        <p14:creationId xmlns:p14="http://schemas.microsoft.com/office/powerpoint/2010/main" val="2813219565"/>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2" name="1 Título"/>
          <p:cNvSpPr>
            <a:spLocks noGrp="1"/>
          </p:cNvSpPr>
          <p:nvPr>
            <p:ph type="title"/>
          </p:nvPr>
        </p:nvSpPr>
        <p:spPr>
          <a:xfrm>
            <a:off x="467544" y="434251"/>
            <a:ext cx="8229600" cy="978525"/>
          </a:xfrm>
          <a:solidFill>
            <a:schemeClr val="bg1">
              <a:alpha val="80000"/>
            </a:schemeClr>
          </a:solidFill>
        </p:spPr>
        <p:txBody>
          <a:bodyPr>
            <a:noAutofit/>
          </a:bodyPr>
          <a:lstStyle/>
          <a:p>
            <a:pPr lvl="0"/>
            <a:r>
              <a:rPr lang="es-ES" sz="2400" b="1" dirty="0" err="1"/>
              <a:t>Track</a:t>
            </a:r>
            <a:r>
              <a:rPr lang="es-ES" sz="2400" b="1" dirty="0"/>
              <a:t> navegación en la ruta Dublín – Bremen ( Atlántico </a:t>
            </a:r>
            <a:r>
              <a:rPr lang="es-ES" sz="2400" b="1" dirty="0" smtClean="0"/>
              <a:t>Norte)</a:t>
            </a:r>
            <a:endParaRPr lang="es-EC" sz="2400" dirty="0"/>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a:xfrm>
            <a:off x="8244408" y="6381328"/>
            <a:ext cx="442392" cy="340147"/>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14</a:t>
            </a:fld>
            <a:endParaRPr lang="es-EC" sz="1800" b="1">
              <a:solidFill>
                <a:sysClr val="windowText" lastClr="000000"/>
              </a:solidFill>
            </a:endParaRPr>
          </a:p>
        </p:txBody>
      </p:sp>
      <p:sp>
        <p:nvSpPr>
          <p:cNvPr id="8" name="2 Marcador de contenido"/>
          <p:cNvSpPr txBox="1">
            <a:spLocks/>
          </p:cNvSpPr>
          <p:nvPr/>
        </p:nvSpPr>
        <p:spPr>
          <a:xfrm>
            <a:off x="467544" y="2204864"/>
            <a:ext cx="8229600" cy="3701008"/>
          </a:xfrm>
          <a:prstGeom prst="rect">
            <a:avLst/>
          </a:prstGeom>
          <a:solidFill>
            <a:schemeClr val="bg1">
              <a:alpha val="75000"/>
            </a:schemeClr>
          </a:solidFill>
          <a:ln w="28575">
            <a:noFill/>
          </a:ln>
        </p:spPr>
        <p:txBody>
          <a:bodyPr vert="horz" lIns="91440" tIns="45720" rIns="91440" bIns="45720" rtlCol="0">
            <a:normAutofit/>
          </a:bodyPr>
          <a:lstStyle>
            <a:defPPr>
              <a:defRPr lang="es-EC"/>
            </a:defPPr>
            <a:lvl1pPr marL="457200" lvl="0" indent="-457200" algn="just">
              <a:spcBef>
                <a:spcPct val="20000"/>
              </a:spcBef>
              <a:buFont typeface="Arial" panose="020B0604020202020204" pitchFamily="34" charset="0"/>
              <a:buChar char="•"/>
              <a:defRPr sz="3200" b="1" cap="all">
                <a:ln w="0"/>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0"/>
            <a:r>
              <a:rPr lang="es-ES" dirty="0"/>
              <a:t>Canal San Jorge </a:t>
            </a:r>
            <a:endParaRPr lang="es-EC" dirty="0"/>
          </a:p>
          <a:p>
            <a:pPr lvl="0"/>
            <a:r>
              <a:rPr lang="es-ES" dirty="0"/>
              <a:t>Mar Céltico </a:t>
            </a:r>
            <a:endParaRPr lang="es-EC" dirty="0"/>
          </a:p>
          <a:p>
            <a:pPr lvl="0"/>
            <a:r>
              <a:rPr lang="es-ES" dirty="0"/>
              <a:t>Canal de la Mancha </a:t>
            </a:r>
            <a:endParaRPr lang="es-EC" dirty="0"/>
          </a:p>
          <a:p>
            <a:pPr lvl="0"/>
            <a:r>
              <a:rPr lang="es-ES" dirty="0"/>
              <a:t>Estrecho de Calais </a:t>
            </a:r>
            <a:endParaRPr lang="es-EC" dirty="0"/>
          </a:p>
          <a:p>
            <a:pPr lvl="0"/>
            <a:r>
              <a:rPr lang="es-ES" dirty="0"/>
              <a:t>Mar del Norte </a:t>
            </a:r>
            <a:endParaRPr lang="es-EC" dirty="0"/>
          </a:p>
          <a:p>
            <a:pPr lvl="0"/>
            <a:r>
              <a:rPr lang="es-ES" dirty="0"/>
              <a:t>Bahía de </a:t>
            </a:r>
            <a:r>
              <a:rPr lang="es-ES" dirty="0" err="1"/>
              <a:t>Helgoland</a:t>
            </a:r>
            <a:endParaRPr lang="es-EC" dirty="0"/>
          </a:p>
          <a:p>
            <a:endParaRPr lang="es-EC" dirty="0"/>
          </a:p>
        </p:txBody>
      </p:sp>
    </p:spTree>
    <p:extLst>
      <p:ext uri="{BB962C8B-B14F-4D97-AF65-F5344CB8AC3E}">
        <p14:creationId xmlns:p14="http://schemas.microsoft.com/office/powerpoint/2010/main" val="81594945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2" name="1 Título"/>
          <p:cNvSpPr>
            <a:spLocks noGrp="1"/>
          </p:cNvSpPr>
          <p:nvPr>
            <p:ph type="title"/>
          </p:nvPr>
        </p:nvSpPr>
        <p:spPr>
          <a:xfrm>
            <a:off x="467544" y="2202"/>
            <a:ext cx="8229600" cy="978525"/>
          </a:xfrm>
          <a:solidFill>
            <a:schemeClr val="bg1">
              <a:alpha val="80000"/>
            </a:schemeClr>
          </a:solidFill>
        </p:spPr>
        <p:txBody>
          <a:bodyPr>
            <a:noAutofit/>
          </a:bodyPr>
          <a:lstStyle/>
          <a:p>
            <a:pPr lvl="0"/>
            <a:r>
              <a:rPr lang="es-ES" sz="2400" b="1" dirty="0" err="1"/>
              <a:t>Track</a:t>
            </a:r>
            <a:r>
              <a:rPr lang="es-ES" sz="2400" b="1" dirty="0"/>
              <a:t> de navegación por canal en el Rio </a:t>
            </a:r>
            <a:r>
              <a:rPr lang="es-ES" sz="2400" b="1" dirty="0" err="1"/>
              <a:t>Weser</a:t>
            </a:r>
            <a:r>
              <a:rPr lang="es-ES" sz="2400" b="1" dirty="0"/>
              <a:t> para el ingreso en el puerto de Bremen</a:t>
            </a:r>
            <a:endParaRPr lang="es-EC" sz="2400" dirty="0"/>
          </a:p>
        </p:txBody>
      </p:sp>
      <p:sp>
        <p:nvSpPr>
          <p:cNvPr id="4" name="3 Marcador de pie de página"/>
          <p:cNvSpPr>
            <a:spLocks noGrp="1"/>
          </p:cNvSpPr>
          <p:nvPr>
            <p:ph type="ftr" sz="quarter" idx="11"/>
          </p:nvPr>
        </p:nvSpPr>
        <p:spPr/>
        <p:txBody>
          <a:bodyPr/>
          <a:lstStyle/>
          <a:p>
            <a:endParaRPr lang="es-EC"/>
          </a:p>
        </p:txBody>
      </p:sp>
      <p:pic>
        <p:nvPicPr>
          <p:cNvPr id="7170" name="Imagen 1"/>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3420" t="19695" r="18826" b="20566"/>
          <a:stretch/>
        </p:blipFill>
        <p:spPr bwMode="auto">
          <a:xfrm>
            <a:off x="574608" y="1052735"/>
            <a:ext cx="8029840" cy="56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Marcador de número de diapositiva"/>
          <p:cNvSpPr>
            <a:spLocks noGrp="1"/>
          </p:cNvSpPr>
          <p:nvPr>
            <p:ph type="sldNum" sz="quarter" idx="12"/>
          </p:nvPr>
        </p:nvSpPr>
        <p:spPr>
          <a:xfrm>
            <a:off x="8244408" y="6381328"/>
            <a:ext cx="442392" cy="340147"/>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15</a:t>
            </a:fld>
            <a:endParaRPr lang="es-EC" sz="1800" b="1">
              <a:solidFill>
                <a:sysClr val="windowText" lastClr="000000"/>
              </a:solidFill>
            </a:endParaRPr>
          </a:p>
        </p:txBody>
      </p:sp>
    </p:spTree>
    <p:extLst>
      <p:ext uri="{BB962C8B-B14F-4D97-AF65-F5344CB8AC3E}">
        <p14:creationId xmlns:p14="http://schemas.microsoft.com/office/powerpoint/2010/main" val="201516323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86 Imagen" descr="P1230093.JPG"/>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2" name="1 Título"/>
          <p:cNvSpPr>
            <a:spLocks noGrp="1"/>
          </p:cNvSpPr>
          <p:nvPr>
            <p:ph type="title"/>
          </p:nvPr>
        </p:nvSpPr>
        <p:spPr>
          <a:xfrm>
            <a:off x="1638419" y="330459"/>
            <a:ext cx="5349042" cy="1143000"/>
          </a:xfrm>
        </p:spPr>
        <p:txBody>
          <a:bodyPr>
            <a:normAutofit fontScale="90000"/>
          </a:bodyPr>
          <a:lstStyle/>
          <a:p>
            <a:r>
              <a:rPr lang="es-EC" b="1" dirty="0"/>
              <a:t>Zarpe del Canal de </a:t>
            </a:r>
            <a:r>
              <a:rPr lang="es-EC" b="1" dirty="0" smtClean="0"/>
              <a:t>Dublín</a:t>
            </a:r>
            <a:endParaRPr lang="es-EC" dirty="0"/>
          </a:p>
        </p:txBody>
      </p:sp>
      <p:sp>
        <p:nvSpPr>
          <p:cNvPr id="4" name="3 Marcador de pie de página"/>
          <p:cNvSpPr>
            <a:spLocks noGrp="1"/>
          </p:cNvSpPr>
          <p:nvPr>
            <p:ph type="ftr" sz="quarter" idx="11"/>
          </p:nvPr>
        </p:nvSpPr>
        <p:spPr/>
        <p:txBody>
          <a:bodyPr/>
          <a:lstStyle/>
          <a:p>
            <a:endParaRPr lang="es-EC"/>
          </a:p>
        </p:txBody>
      </p:sp>
      <p:sp>
        <p:nvSpPr>
          <p:cNvPr id="13" name="12 Rectángulo"/>
          <p:cNvSpPr/>
          <p:nvPr/>
        </p:nvSpPr>
        <p:spPr>
          <a:xfrm>
            <a:off x="1115616" y="5319125"/>
            <a:ext cx="6768752" cy="1493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9" name="28 Conector recto"/>
          <p:cNvCxnSpPr>
            <a:stCxn id="27" idx="3"/>
          </p:cNvCxnSpPr>
          <p:nvPr/>
        </p:nvCxnSpPr>
        <p:spPr>
          <a:xfrm>
            <a:off x="6867467" y="4280859"/>
            <a:ext cx="541901" cy="1219466"/>
          </a:xfrm>
          <a:prstGeom prst="line">
            <a:avLst/>
          </a:prstGeom>
        </p:spPr>
        <p:style>
          <a:lnRef idx="2">
            <a:schemeClr val="dk1"/>
          </a:lnRef>
          <a:fillRef idx="0">
            <a:schemeClr val="dk1"/>
          </a:fillRef>
          <a:effectRef idx="1">
            <a:schemeClr val="dk1"/>
          </a:effectRef>
          <a:fontRef idx="minor">
            <a:schemeClr val="tx1"/>
          </a:fontRef>
        </p:style>
      </p:cxnSp>
      <p:cxnSp>
        <p:nvCxnSpPr>
          <p:cNvPr id="8193" name="8192 Conector recto"/>
          <p:cNvCxnSpPr>
            <a:stCxn id="26" idx="3"/>
          </p:cNvCxnSpPr>
          <p:nvPr/>
        </p:nvCxnSpPr>
        <p:spPr>
          <a:xfrm flipH="1">
            <a:off x="1412491" y="4284786"/>
            <a:ext cx="603021" cy="1215538"/>
          </a:xfrm>
          <a:prstGeom prst="line">
            <a:avLst/>
          </a:prstGeom>
        </p:spPr>
        <p:style>
          <a:lnRef idx="2">
            <a:schemeClr val="dk1"/>
          </a:lnRef>
          <a:fillRef idx="0">
            <a:schemeClr val="dk1"/>
          </a:fillRef>
          <a:effectRef idx="1">
            <a:schemeClr val="dk1"/>
          </a:effectRef>
          <a:fontRef idx="minor">
            <a:schemeClr val="tx1"/>
          </a:fontRef>
        </p:style>
      </p:cxnSp>
      <p:sp>
        <p:nvSpPr>
          <p:cNvPr id="8203" name="8202 CuadroTexto"/>
          <p:cNvSpPr txBox="1"/>
          <p:nvPr/>
        </p:nvSpPr>
        <p:spPr>
          <a:xfrm>
            <a:off x="7284989" y="5487093"/>
            <a:ext cx="248759" cy="309793"/>
          </a:xfrm>
          <a:prstGeom prst="rect">
            <a:avLst/>
          </a:prstGeom>
          <a:noFill/>
        </p:spPr>
        <p:txBody>
          <a:bodyPr wrap="none" rtlCol="0">
            <a:spAutoFit/>
          </a:bodyPr>
          <a:lstStyle/>
          <a:p>
            <a:r>
              <a:rPr lang="es-EC" b="1" dirty="0" smtClean="0"/>
              <a:t>1</a:t>
            </a:r>
            <a:endParaRPr lang="es-EC" b="1" dirty="0"/>
          </a:p>
        </p:txBody>
      </p:sp>
      <p:sp>
        <p:nvSpPr>
          <p:cNvPr id="44" name="43 CuadroTexto"/>
          <p:cNvSpPr txBox="1"/>
          <p:nvPr/>
        </p:nvSpPr>
        <p:spPr>
          <a:xfrm>
            <a:off x="4943202" y="5783822"/>
            <a:ext cx="248759" cy="309793"/>
          </a:xfrm>
          <a:prstGeom prst="rect">
            <a:avLst/>
          </a:prstGeom>
          <a:noFill/>
        </p:spPr>
        <p:txBody>
          <a:bodyPr wrap="none" rtlCol="0">
            <a:spAutoFit/>
          </a:bodyPr>
          <a:lstStyle/>
          <a:p>
            <a:r>
              <a:rPr lang="es-EC" b="1" dirty="0"/>
              <a:t>2</a:t>
            </a:r>
          </a:p>
        </p:txBody>
      </p:sp>
      <p:sp>
        <p:nvSpPr>
          <p:cNvPr id="45" name="44 CuadroTexto"/>
          <p:cNvSpPr txBox="1"/>
          <p:nvPr/>
        </p:nvSpPr>
        <p:spPr>
          <a:xfrm>
            <a:off x="2351233" y="5750096"/>
            <a:ext cx="248759" cy="309793"/>
          </a:xfrm>
          <a:prstGeom prst="rect">
            <a:avLst/>
          </a:prstGeom>
          <a:noFill/>
        </p:spPr>
        <p:txBody>
          <a:bodyPr wrap="none" rtlCol="0">
            <a:spAutoFit/>
          </a:bodyPr>
          <a:lstStyle/>
          <a:p>
            <a:r>
              <a:rPr lang="es-EC" b="1" dirty="0" smtClean="0"/>
              <a:t>4</a:t>
            </a:r>
            <a:endParaRPr lang="es-EC" b="1" dirty="0"/>
          </a:p>
        </p:txBody>
      </p:sp>
      <p:sp>
        <p:nvSpPr>
          <p:cNvPr id="46" name="45 CuadroTexto"/>
          <p:cNvSpPr txBox="1"/>
          <p:nvPr/>
        </p:nvSpPr>
        <p:spPr>
          <a:xfrm>
            <a:off x="6156863" y="5895408"/>
            <a:ext cx="248759" cy="309793"/>
          </a:xfrm>
          <a:prstGeom prst="rect">
            <a:avLst/>
          </a:prstGeom>
          <a:noFill/>
        </p:spPr>
        <p:txBody>
          <a:bodyPr wrap="none" rtlCol="0">
            <a:spAutoFit/>
          </a:bodyPr>
          <a:lstStyle/>
          <a:p>
            <a:r>
              <a:rPr lang="es-EC" b="1" dirty="0"/>
              <a:t>3</a:t>
            </a:r>
          </a:p>
        </p:txBody>
      </p:sp>
      <p:sp>
        <p:nvSpPr>
          <p:cNvPr id="47" name="46 CuadroTexto"/>
          <p:cNvSpPr txBox="1"/>
          <p:nvPr/>
        </p:nvSpPr>
        <p:spPr>
          <a:xfrm>
            <a:off x="1288112" y="5466228"/>
            <a:ext cx="248759" cy="309793"/>
          </a:xfrm>
          <a:prstGeom prst="rect">
            <a:avLst/>
          </a:prstGeom>
          <a:noFill/>
        </p:spPr>
        <p:txBody>
          <a:bodyPr wrap="none" rtlCol="0">
            <a:spAutoFit/>
          </a:bodyPr>
          <a:lstStyle/>
          <a:p>
            <a:r>
              <a:rPr lang="es-EC" b="1" dirty="0" smtClean="0"/>
              <a:t>6</a:t>
            </a:r>
            <a:endParaRPr lang="es-EC" b="1" dirty="0"/>
          </a:p>
        </p:txBody>
      </p:sp>
      <p:sp>
        <p:nvSpPr>
          <p:cNvPr id="55" name="54 CuadroTexto"/>
          <p:cNvSpPr txBox="1"/>
          <p:nvPr/>
        </p:nvSpPr>
        <p:spPr>
          <a:xfrm>
            <a:off x="3900613" y="5783822"/>
            <a:ext cx="248759" cy="309793"/>
          </a:xfrm>
          <a:prstGeom prst="rect">
            <a:avLst/>
          </a:prstGeom>
          <a:noFill/>
        </p:spPr>
        <p:txBody>
          <a:bodyPr wrap="none" rtlCol="0">
            <a:spAutoFit/>
          </a:bodyPr>
          <a:lstStyle/>
          <a:p>
            <a:r>
              <a:rPr lang="es-EC" b="1" dirty="0"/>
              <a:t>5</a:t>
            </a:r>
          </a:p>
        </p:txBody>
      </p:sp>
      <p:grpSp>
        <p:nvGrpSpPr>
          <p:cNvPr id="8217" name="8216 Grupo"/>
          <p:cNvGrpSpPr/>
          <p:nvPr/>
        </p:nvGrpSpPr>
        <p:grpSpPr>
          <a:xfrm rot="16200000">
            <a:off x="1311701" y="2075442"/>
            <a:ext cx="1565776" cy="513289"/>
            <a:chOff x="866558" y="2047425"/>
            <a:chExt cx="4851955" cy="1590556"/>
          </a:xfrm>
        </p:grpSpPr>
        <p:sp>
          <p:nvSpPr>
            <p:cNvPr id="62" name="61 Lágrima"/>
            <p:cNvSpPr/>
            <p:nvPr/>
          </p:nvSpPr>
          <p:spPr>
            <a:xfrm rot="2700000">
              <a:off x="853253" y="2075768"/>
              <a:ext cx="1568334" cy="1541724"/>
            </a:xfrm>
            <a:prstGeom prst="teardrop">
              <a:avLst>
                <a:gd name="adj" fmla="val 20000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3" name="62 Pentágono"/>
            <p:cNvSpPr/>
            <p:nvPr/>
          </p:nvSpPr>
          <p:spPr>
            <a:xfrm>
              <a:off x="1637420" y="2047425"/>
              <a:ext cx="4081093" cy="1590556"/>
            </a:xfrm>
            <a:prstGeom prst="homePlate">
              <a:avLst>
                <a:gd name="adj" fmla="val 8265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15" name="14 Grupo"/>
          <p:cNvGrpSpPr/>
          <p:nvPr/>
        </p:nvGrpSpPr>
        <p:grpSpPr>
          <a:xfrm>
            <a:off x="2015512" y="3485581"/>
            <a:ext cx="4851955" cy="1590556"/>
            <a:chOff x="666162" y="2036812"/>
            <a:chExt cx="5884286" cy="1896244"/>
          </a:xfrm>
          <a:solidFill>
            <a:schemeClr val="bg2">
              <a:lumMod val="50000"/>
            </a:schemeClr>
          </a:solidFill>
        </p:grpSpPr>
        <p:sp>
          <p:nvSpPr>
            <p:cNvPr id="26" name="25 Lágrima"/>
            <p:cNvSpPr/>
            <p:nvPr/>
          </p:nvSpPr>
          <p:spPr>
            <a:xfrm rot="2700000">
              <a:off x="666162" y="2054740"/>
              <a:ext cx="1869751" cy="1869751"/>
            </a:xfrm>
            <a:prstGeom prst="teardrop">
              <a:avLst>
                <a:gd name="adj" fmla="val 20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Pentágono"/>
            <p:cNvSpPr/>
            <p:nvPr/>
          </p:nvSpPr>
          <p:spPr>
            <a:xfrm>
              <a:off x="1601037" y="2036812"/>
              <a:ext cx="4949411" cy="1896244"/>
            </a:xfrm>
            <a:prstGeom prst="homePlate">
              <a:avLst>
                <a:gd name="adj" fmla="val 8265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68" name="67 Rectángulo"/>
          <p:cNvSpPr/>
          <p:nvPr/>
        </p:nvSpPr>
        <p:spPr>
          <a:xfrm rot="2160347">
            <a:off x="5407756" y="3194957"/>
            <a:ext cx="248869" cy="2205908"/>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9" name="68 Rectángulo"/>
          <p:cNvSpPr/>
          <p:nvPr/>
        </p:nvSpPr>
        <p:spPr>
          <a:xfrm rot="2160347">
            <a:off x="3194457" y="3147425"/>
            <a:ext cx="248869" cy="2205908"/>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0" name="69 Rectángulo"/>
          <p:cNvSpPr/>
          <p:nvPr/>
        </p:nvSpPr>
        <p:spPr>
          <a:xfrm rot="2160347">
            <a:off x="4188506" y="3148476"/>
            <a:ext cx="248869" cy="2205908"/>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73" name="72 Grupo"/>
          <p:cNvGrpSpPr/>
          <p:nvPr/>
        </p:nvGrpSpPr>
        <p:grpSpPr>
          <a:xfrm rot="16200000">
            <a:off x="5882718" y="2029427"/>
            <a:ext cx="1565776" cy="513289"/>
            <a:chOff x="866558" y="2047425"/>
            <a:chExt cx="4851955" cy="1590556"/>
          </a:xfrm>
        </p:grpSpPr>
        <p:sp>
          <p:nvSpPr>
            <p:cNvPr id="74" name="73 Lágrima"/>
            <p:cNvSpPr/>
            <p:nvPr/>
          </p:nvSpPr>
          <p:spPr>
            <a:xfrm rot="2700000">
              <a:off x="853253" y="2075768"/>
              <a:ext cx="1568334" cy="1541724"/>
            </a:xfrm>
            <a:prstGeom prst="teardrop">
              <a:avLst>
                <a:gd name="adj" fmla="val 20000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5" name="74 Pentágono"/>
            <p:cNvSpPr/>
            <p:nvPr/>
          </p:nvSpPr>
          <p:spPr>
            <a:xfrm>
              <a:off x="1637420" y="2047425"/>
              <a:ext cx="4081093" cy="1590556"/>
            </a:xfrm>
            <a:prstGeom prst="homePlate">
              <a:avLst>
                <a:gd name="adj" fmla="val 8265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cxnSp>
        <p:nvCxnSpPr>
          <p:cNvPr id="31" name="30 Conector recto"/>
          <p:cNvCxnSpPr/>
          <p:nvPr/>
        </p:nvCxnSpPr>
        <p:spPr>
          <a:xfrm flipH="1">
            <a:off x="5079081" y="4594328"/>
            <a:ext cx="1202162" cy="1147596"/>
          </a:xfrm>
          <a:prstGeom prst="line">
            <a:avLst/>
          </a:prstGeom>
        </p:spPr>
        <p:style>
          <a:lnRef idx="2">
            <a:schemeClr val="dk1"/>
          </a:lnRef>
          <a:fillRef idx="0">
            <a:schemeClr val="dk1"/>
          </a:fillRef>
          <a:effectRef idx="1">
            <a:schemeClr val="dk1"/>
          </a:effectRef>
          <a:fontRef idx="minor">
            <a:schemeClr val="tx1"/>
          </a:fontRef>
        </p:style>
      </p:cxnSp>
      <p:cxnSp>
        <p:nvCxnSpPr>
          <p:cNvPr id="8196" name="8195 Conector recto"/>
          <p:cNvCxnSpPr/>
          <p:nvPr/>
        </p:nvCxnSpPr>
        <p:spPr>
          <a:xfrm>
            <a:off x="2421866" y="4839276"/>
            <a:ext cx="1603125" cy="902648"/>
          </a:xfrm>
          <a:prstGeom prst="line">
            <a:avLst/>
          </a:prstGeom>
        </p:spPr>
        <p:style>
          <a:lnRef idx="2">
            <a:schemeClr val="dk1"/>
          </a:lnRef>
          <a:fillRef idx="0">
            <a:schemeClr val="dk1"/>
          </a:fillRef>
          <a:effectRef idx="1">
            <a:schemeClr val="dk1"/>
          </a:effectRef>
          <a:fontRef idx="minor">
            <a:schemeClr val="tx1"/>
          </a:fontRef>
        </p:style>
      </p:cxnSp>
      <p:cxnSp>
        <p:nvCxnSpPr>
          <p:cNvPr id="8198" name="8197 Conector recto"/>
          <p:cNvCxnSpPr/>
          <p:nvPr/>
        </p:nvCxnSpPr>
        <p:spPr>
          <a:xfrm>
            <a:off x="5331243" y="4885424"/>
            <a:ext cx="949999" cy="1011396"/>
          </a:xfrm>
          <a:prstGeom prst="line">
            <a:avLst/>
          </a:prstGeom>
        </p:spPr>
        <p:style>
          <a:lnRef idx="2">
            <a:schemeClr val="dk1"/>
          </a:lnRef>
          <a:fillRef idx="0">
            <a:schemeClr val="dk1"/>
          </a:fillRef>
          <a:effectRef idx="1">
            <a:schemeClr val="dk1"/>
          </a:effectRef>
          <a:fontRef idx="minor">
            <a:schemeClr val="tx1"/>
          </a:fontRef>
        </p:style>
      </p:cxnSp>
      <p:cxnSp>
        <p:nvCxnSpPr>
          <p:cNvPr id="8200" name="8199 Conector recto"/>
          <p:cNvCxnSpPr/>
          <p:nvPr/>
        </p:nvCxnSpPr>
        <p:spPr>
          <a:xfrm flipH="1">
            <a:off x="2599991" y="4892555"/>
            <a:ext cx="1009375" cy="849368"/>
          </a:xfrm>
          <a:prstGeom prst="line">
            <a:avLst/>
          </a:prstGeom>
        </p:spPr>
        <p:style>
          <a:lnRef idx="2">
            <a:schemeClr val="dk1"/>
          </a:lnRef>
          <a:fillRef idx="0">
            <a:schemeClr val="dk1"/>
          </a:fillRef>
          <a:effectRef idx="1">
            <a:schemeClr val="dk1"/>
          </a:effectRef>
          <a:fontRef idx="minor">
            <a:schemeClr val="tx1"/>
          </a:fontRef>
        </p:style>
      </p:cxnSp>
      <p:cxnSp>
        <p:nvCxnSpPr>
          <p:cNvPr id="8222" name="8221 Conector recto"/>
          <p:cNvCxnSpPr>
            <a:stCxn id="62" idx="3"/>
          </p:cNvCxnSpPr>
          <p:nvPr/>
        </p:nvCxnSpPr>
        <p:spPr>
          <a:xfrm>
            <a:off x="2093709" y="3117121"/>
            <a:ext cx="2147" cy="959951"/>
          </a:xfrm>
          <a:prstGeom prst="line">
            <a:avLst/>
          </a:prstGeom>
        </p:spPr>
        <p:style>
          <a:lnRef idx="2">
            <a:schemeClr val="dk1"/>
          </a:lnRef>
          <a:fillRef idx="0">
            <a:schemeClr val="dk1"/>
          </a:fillRef>
          <a:effectRef idx="1">
            <a:schemeClr val="dk1"/>
          </a:effectRef>
          <a:fontRef idx="minor">
            <a:schemeClr val="tx1"/>
          </a:fontRef>
        </p:style>
      </p:cxnSp>
      <p:cxnSp>
        <p:nvCxnSpPr>
          <p:cNvPr id="78" name="77 Conector recto"/>
          <p:cNvCxnSpPr>
            <a:stCxn id="74" idx="3"/>
          </p:cNvCxnSpPr>
          <p:nvPr/>
        </p:nvCxnSpPr>
        <p:spPr>
          <a:xfrm flipH="1">
            <a:off x="6663460" y="3071106"/>
            <a:ext cx="1266" cy="1180324"/>
          </a:xfrm>
          <a:prstGeom prst="line">
            <a:avLst/>
          </a:prstGeom>
        </p:spPr>
        <p:style>
          <a:lnRef idx="2">
            <a:schemeClr val="dk1"/>
          </a:lnRef>
          <a:fillRef idx="0">
            <a:schemeClr val="dk1"/>
          </a:fillRef>
          <a:effectRef idx="1">
            <a:schemeClr val="dk1"/>
          </a:effectRef>
          <a:fontRef idx="minor">
            <a:schemeClr val="tx1"/>
          </a:fontRef>
        </p:style>
      </p:cxnSp>
      <p:sp>
        <p:nvSpPr>
          <p:cNvPr id="81" name="80 CuadroTexto"/>
          <p:cNvSpPr txBox="1"/>
          <p:nvPr/>
        </p:nvSpPr>
        <p:spPr>
          <a:xfrm>
            <a:off x="2492152" y="6292477"/>
            <a:ext cx="3744416" cy="369332"/>
          </a:xfrm>
          <a:prstGeom prst="rect">
            <a:avLst/>
          </a:prstGeom>
          <a:noFill/>
        </p:spPr>
        <p:txBody>
          <a:bodyPr wrap="square" rtlCol="0">
            <a:spAutoFit/>
          </a:bodyPr>
          <a:lstStyle/>
          <a:p>
            <a:r>
              <a:rPr lang="es-EC" dirty="0" smtClean="0"/>
              <a:t>ATRACADERO SIR </a:t>
            </a:r>
            <a:r>
              <a:rPr lang="es-EC" dirty="0" err="1" smtClean="0"/>
              <a:t>JHON</a:t>
            </a:r>
            <a:r>
              <a:rPr lang="es-EC" dirty="0" smtClean="0"/>
              <a:t> ROGERSON’S</a:t>
            </a:r>
            <a:endParaRPr lang="es-EC" dirty="0"/>
          </a:p>
        </p:txBody>
      </p:sp>
      <p:sp>
        <p:nvSpPr>
          <p:cNvPr id="33" name="32 Flecha izquierda"/>
          <p:cNvSpPr/>
          <p:nvPr/>
        </p:nvSpPr>
        <p:spPr>
          <a:xfrm rot="8981181">
            <a:off x="323528" y="4839276"/>
            <a:ext cx="1213343" cy="5450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33 CuadroTexto"/>
          <p:cNvSpPr txBox="1"/>
          <p:nvPr/>
        </p:nvSpPr>
        <p:spPr>
          <a:xfrm>
            <a:off x="268914" y="4077072"/>
            <a:ext cx="1019198" cy="646331"/>
          </a:xfrm>
          <a:prstGeom prst="rect">
            <a:avLst/>
          </a:prstGeom>
          <a:noFill/>
        </p:spPr>
        <p:txBody>
          <a:bodyPr wrap="square" rtlCol="0">
            <a:spAutoFit/>
          </a:bodyPr>
          <a:lstStyle/>
          <a:p>
            <a:r>
              <a:rPr lang="es-EC" dirty="0" smtClean="0"/>
              <a:t>Viento : 3 nudos</a:t>
            </a:r>
            <a:endParaRPr lang="es-EC" dirty="0"/>
          </a:p>
        </p:txBody>
      </p:sp>
      <p:sp>
        <p:nvSpPr>
          <p:cNvPr id="84" name="83 Flecha izquierda"/>
          <p:cNvSpPr/>
          <p:nvPr/>
        </p:nvSpPr>
        <p:spPr>
          <a:xfrm>
            <a:off x="7588361" y="4127696"/>
            <a:ext cx="1213343" cy="5450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5" name="84 CuadroTexto"/>
          <p:cNvSpPr txBox="1"/>
          <p:nvPr/>
        </p:nvSpPr>
        <p:spPr>
          <a:xfrm>
            <a:off x="7588361" y="3492323"/>
            <a:ext cx="1315205" cy="646331"/>
          </a:xfrm>
          <a:prstGeom prst="rect">
            <a:avLst/>
          </a:prstGeom>
          <a:noFill/>
        </p:spPr>
        <p:txBody>
          <a:bodyPr wrap="square" rtlCol="0">
            <a:spAutoFit/>
          </a:bodyPr>
          <a:lstStyle/>
          <a:p>
            <a:r>
              <a:rPr lang="es-EC" dirty="0" smtClean="0"/>
              <a:t>Corriente : 1,2 nudos</a:t>
            </a:r>
            <a:endParaRPr lang="es-EC" dirty="0"/>
          </a:p>
        </p:txBody>
      </p:sp>
      <p:sp>
        <p:nvSpPr>
          <p:cNvPr id="86" name="85 CuadroTexto"/>
          <p:cNvSpPr txBox="1"/>
          <p:nvPr/>
        </p:nvSpPr>
        <p:spPr>
          <a:xfrm>
            <a:off x="2284728" y="1549197"/>
            <a:ext cx="1584648" cy="369332"/>
          </a:xfrm>
          <a:prstGeom prst="rect">
            <a:avLst/>
          </a:prstGeom>
          <a:noFill/>
        </p:spPr>
        <p:txBody>
          <a:bodyPr wrap="square" rtlCol="0">
            <a:spAutoFit/>
          </a:bodyPr>
          <a:lstStyle/>
          <a:p>
            <a:r>
              <a:rPr lang="es-EC" dirty="0" smtClean="0"/>
              <a:t>Remolcadores</a:t>
            </a:r>
            <a:endParaRPr lang="es-EC" dirty="0"/>
          </a:p>
        </p:txBody>
      </p:sp>
      <p:sp>
        <p:nvSpPr>
          <p:cNvPr id="8218" name="8217 Rectángulo"/>
          <p:cNvSpPr/>
          <p:nvPr/>
        </p:nvSpPr>
        <p:spPr>
          <a:xfrm>
            <a:off x="5331243" y="3185214"/>
            <a:ext cx="248869" cy="2205908"/>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65 Rectángulo"/>
          <p:cNvSpPr/>
          <p:nvPr/>
        </p:nvSpPr>
        <p:spPr>
          <a:xfrm>
            <a:off x="3098993" y="3227285"/>
            <a:ext cx="248869" cy="2205908"/>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7" name="66 Rectángulo"/>
          <p:cNvSpPr/>
          <p:nvPr/>
        </p:nvSpPr>
        <p:spPr>
          <a:xfrm>
            <a:off x="4149272" y="3188404"/>
            <a:ext cx="248869" cy="2205908"/>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3" name="Imagen 1"/>
          <p:cNvPicPr>
            <a:picLocks noChangeAspect="1" noChangeArrowheads="1"/>
          </p:cNvPicPr>
          <p:nvPr/>
        </p:nvPicPr>
        <p:blipFill>
          <a:blip r:embed="rId5">
            <a:extLst>
              <a:ext uri="{28A0092B-C50C-407E-A947-70E740481C1C}">
                <a14:useLocalDpi xmlns:a14="http://schemas.microsoft.com/office/drawing/2010/main" val="0"/>
              </a:ext>
            </a:extLst>
          </a:blip>
          <a:srcRect l="29927" r="32205" b="7303"/>
          <a:stretch>
            <a:fillRect/>
          </a:stretch>
        </p:blipFill>
        <p:spPr bwMode="auto">
          <a:xfrm>
            <a:off x="2006164" y="44624"/>
            <a:ext cx="4987656" cy="68266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4" name="Imagen 1"/>
          <p:cNvPicPr>
            <a:picLocks noChangeAspect="1" noChangeArrowheads="1"/>
          </p:cNvPicPr>
          <p:nvPr/>
        </p:nvPicPr>
        <p:blipFill rotWithShape="1">
          <a:blip r:embed="rId6">
            <a:extLst>
              <a:ext uri="{28A0092B-C50C-407E-A947-70E740481C1C}">
                <a14:useLocalDpi xmlns:a14="http://schemas.microsoft.com/office/drawing/2010/main" val="0"/>
              </a:ext>
            </a:extLst>
          </a:blip>
          <a:srcRect l="22552" t="20463" r="24640" b="24677"/>
          <a:stretch/>
        </p:blipFill>
        <p:spPr bwMode="auto">
          <a:xfrm>
            <a:off x="11009" y="1521323"/>
            <a:ext cx="9169503" cy="536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Marcador de número de diapositiva"/>
          <p:cNvSpPr>
            <a:spLocks noGrp="1"/>
          </p:cNvSpPr>
          <p:nvPr>
            <p:ph type="sldNum" sz="quarter" idx="12"/>
          </p:nvPr>
        </p:nvSpPr>
        <p:spPr>
          <a:xfrm>
            <a:off x="8244408" y="6381328"/>
            <a:ext cx="442392" cy="340147"/>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16</a:t>
            </a:fld>
            <a:endParaRPr lang="es-EC" sz="1800" b="1">
              <a:solidFill>
                <a:sysClr val="windowText" lastClr="000000"/>
              </a:solidFill>
            </a:endParaRPr>
          </a:p>
        </p:txBody>
      </p:sp>
    </p:spTree>
    <p:extLst>
      <p:ext uri="{BB962C8B-B14F-4D97-AF65-F5344CB8AC3E}">
        <p14:creationId xmlns:p14="http://schemas.microsoft.com/office/powerpoint/2010/main" val="194416696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2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2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2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20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93"/>
                                        </p:tgtEl>
                                        <p:attrNameLst>
                                          <p:attrName>style.visibility</p:attrName>
                                        </p:attrNameLst>
                                      </p:cBhvr>
                                      <p:to>
                                        <p:strVal val="visible"/>
                                      </p:to>
                                    </p:set>
                                    <p:anim calcmode="lin" valueType="num">
                                      <p:cBhvr additive="base">
                                        <p:cTn id="63" dur="500" fill="hold"/>
                                        <p:tgtEl>
                                          <p:spTgt spid="93"/>
                                        </p:tgtEl>
                                        <p:attrNameLst>
                                          <p:attrName>ppt_x</p:attrName>
                                        </p:attrNameLst>
                                      </p:cBhvr>
                                      <p:tavLst>
                                        <p:tav tm="0">
                                          <p:val>
                                            <p:strVal val="#ppt_x"/>
                                          </p:val>
                                        </p:tav>
                                        <p:tav tm="100000">
                                          <p:val>
                                            <p:strVal val="#ppt_x"/>
                                          </p:val>
                                        </p:tav>
                                      </p:tavLst>
                                    </p:anim>
                                    <p:anim calcmode="lin" valueType="num">
                                      <p:cBhvr additive="base">
                                        <p:cTn id="64"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93"/>
                                        </p:tgtEl>
                                        <p:attrNameLst>
                                          <p:attrName>ppt_x</p:attrName>
                                        </p:attrNameLst>
                                      </p:cBhvr>
                                      <p:tavLst>
                                        <p:tav tm="0">
                                          <p:val>
                                            <p:strVal val="ppt_x"/>
                                          </p:val>
                                        </p:tav>
                                        <p:tav tm="100000">
                                          <p:val>
                                            <p:strVal val="ppt_x"/>
                                          </p:val>
                                        </p:tav>
                                      </p:tavLst>
                                    </p:anim>
                                    <p:anim calcmode="lin" valueType="num">
                                      <p:cBhvr additive="base">
                                        <p:cTn id="69" dur="500"/>
                                        <p:tgtEl>
                                          <p:spTgt spid="93"/>
                                        </p:tgtEl>
                                        <p:attrNameLst>
                                          <p:attrName>ppt_y</p:attrName>
                                        </p:attrNameLst>
                                      </p:cBhvr>
                                      <p:tavLst>
                                        <p:tav tm="0">
                                          <p:val>
                                            <p:strVal val="ppt_y"/>
                                          </p:val>
                                        </p:tav>
                                        <p:tav tm="100000">
                                          <p:val>
                                            <p:strVal val="1+ppt_h/2"/>
                                          </p:val>
                                        </p:tav>
                                      </p:tavLst>
                                    </p:anim>
                                    <p:set>
                                      <p:cBhvr>
                                        <p:cTn id="70" dur="1" fill="hold">
                                          <p:stCondLst>
                                            <p:cond delay="499"/>
                                          </p:stCondLst>
                                        </p:cTn>
                                        <p:tgtEl>
                                          <p:spTgt spid="9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8193"/>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8196"/>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820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3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819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64" presetClass="path" presetSubtype="0" accel="50000" decel="50000" fill="hold" grpId="1" nodeType="clickEffect">
                                  <p:stCondLst>
                                    <p:cond delay="0"/>
                                  </p:stCondLst>
                                  <p:childTnLst>
                                    <p:animMotion origin="layout" path="M 0 0 L 0 -0.25 E" pathEditMode="relative" ptsTypes="">
                                      <p:cBhvr>
                                        <p:cTn id="92" dur="2000" fill="hold"/>
                                        <p:tgtEl>
                                          <p:spTgt spid="70"/>
                                        </p:tgtEl>
                                        <p:attrNameLst>
                                          <p:attrName>ppt_x</p:attrName>
                                          <p:attrName>ppt_y</p:attrName>
                                        </p:attrNameLst>
                                      </p:cBhvr>
                                    </p:animMotion>
                                  </p:childTnLst>
                                </p:cTn>
                              </p:par>
                              <p:par>
                                <p:cTn id="93" presetID="64" presetClass="path" presetSubtype="0" accel="50000" decel="50000" fill="hold" grpId="1" nodeType="withEffect">
                                  <p:stCondLst>
                                    <p:cond delay="0"/>
                                  </p:stCondLst>
                                  <p:childTnLst>
                                    <p:animMotion origin="layout" path="M 0 0 L 0 -0.25 E" pathEditMode="relative" ptsTypes="">
                                      <p:cBhvr>
                                        <p:cTn id="94" dur="2000" fill="hold"/>
                                        <p:tgtEl>
                                          <p:spTgt spid="68"/>
                                        </p:tgtEl>
                                        <p:attrNameLst>
                                          <p:attrName>ppt_x</p:attrName>
                                          <p:attrName>ppt_y</p:attrName>
                                        </p:attrNameLst>
                                      </p:cBhvr>
                                    </p:animMotion>
                                  </p:childTnLst>
                                </p:cTn>
                              </p:par>
                              <p:par>
                                <p:cTn id="95" presetID="64" presetClass="path" presetSubtype="0" accel="50000" decel="50000" fill="hold" grpId="1" nodeType="withEffect">
                                  <p:stCondLst>
                                    <p:cond delay="0"/>
                                  </p:stCondLst>
                                  <p:childTnLst>
                                    <p:animMotion origin="layout" path="M 0 0 L 0 -0.25 E" pathEditMode="relative" ptsTypes="">
                                      <p:cBhvr>
                                        <p:cTn id="96" dur="2000" fill="hold"/>
                                        <p:tgtEl>
                                          <p:spTgt spid="69"/>
                                        </p:tgtEl>
                                        <p:attrNameLst>
                                          <p:attrName>ppt_x</p:attrName>
                                          <p:attrName>ppt_y</p:attrName>
                                        </p:attrNameLst>
                                      </p:cBhvr>
                                    </p:animMotion>
                                  </p:childTnLst>
                                </p:cTn>
                              </p:par>
                              <p:par>
                                <p:cTn id="97" presetID="64" presetClass="path" presetSubtype="0" accel="50000" decel="50000" fill="hold" nodeType="withEffect">
                                  <p:stCondLst>
                                    <p:cond delay="0"/>
                                  </p:stCondLst>
                                  <p:childTnLst>
                                    <p:animMotion origin="layout" path="M 0 0 L 0 -0.25 E" pathEditMode="relative" ptsTypes="">
                                      <p:cBhvr>
                                        <p:cTn id="98" dur="2000" fill="hold"/>
                                        <p:tgtEl>
                                          <p:spTgt spid="73"/>
                                        </p:tgtEl>
                                        <p:attrNameLst>
                                          <p:attrName>ppt_x</p:attrName>
                                          <p:attrName>ppt_y</p:attrName>
                                        </p:attrNameLst>
                                      </p:cBhvr>
                                    </p:animMotion>
                                  </p:childTnLst>
                                </p:cTn>
                              </p:par>
                              <p:par>
                                <p:cTn id="99" presetID="64" presetClass="path" presetSubtype="0" accel="50000" decel="50000" fill="hold" nodeType="withEffect">
                                  <p:stCondLst>
                                    <p:cond delay="0"/>
                                  </p:stCondLst>
                                  <p:childTnLst>
                                    <p:animMotion origin="layout" path="M 0 0 L 0 -0.25 E" pathEditMode="relative" ptsTypes="">
                                      <p:cBhvr>
                                        <p:cTn id="100" dur="2000" fill="hold"/>
                                        <p:tgtEl>
                                          <p:spTgt spid="78"/>
                                        </p:tgtEl>
                                        <p:attrNameLst>
                                          <p:attrName>ppt_x</p:attrName>
                                          <p:attrName>ppt_y</p:attrName>
                                        </p:attrNameLst>
                                      </p:cBhvr>
                                    </p:animMotion>
                                  </p:childTnLst>
                                </p:cTn>
                              </p:par>
                              <p:par>
                                <p:cTn id="101" presetID="64" presetClass="path" presetSubtype="0" accel="50000" decel="50000" fill="hold" nodeType="withEffect">
                                  <p:stCondLst>
                                    <p:cond delay="0"/>
                                  </p:stCondLst>
                                  <p:childTnLst>
                                    <p:animMotion origin="layout" path="M 0 0 L 0 -0.25 E" pathEditMode="relative" ptsTypes="">
                                      <p:cBhvr>
                                        <p:cTn id="102" dur="2000" fill="hold"/>
                                        <p:tgtEl>
                                          <p:spTgt spid="8217"/>
                                        </p:tgtEl>
                                        <p:attrNameLst>
                                          <p:attrName>ppt_x</p:attrName>
                                          <p:attrName>ppt_y</p:attrName>
                                        </p:attrNameLst>
                                      </p:cBhvr>
                                    </p:animMotion>
                                  </p:childTnLst>
                                </p:cTn>
                              </p:par>
                              <p:par>
                                <p:cTn id="103" presetID="64" presetClass="path" presetSubtype="0" accel="50000" decel="50000" fill="hold" nodeType="withEffect">
                                  <p:stCondLst>
                                    <p:cond delay="0"/>
                                  </p:stCondLst>
                                  <p:childTnLst>
                                    <p:animMotion origin="layout" path="M 0 0 L 0 -0.25 E" pathEditMode="relative" ptsTypes="">
                                      <p:cBhvr>
                                        <p:cTn id="104" dur="2000" fill="hold"/>
                                        <p:tgtEl>
                                          <p:spTgt spid="8222"/>
                                        </p:tgtEl>
                                        <p:attrNameLst>
                                          <p:attrName>ppt_x</p:attrName>
                                          <p:attrName>ppt_y</p:attrName>
                                        </p:attrNameLst>
                                      </p:cBhvr>
                                    </p:animMotion>
                                  </p:childTnLst>
                                </p:cTn>
                              </p:par>
                              <p:par>
                                <p:cTn id="105" presetID="64" presetClass="path" presetSubtype="0" accel="50000" decel="50000" fill="hold" nodeType="withEffect">
                                  <p:stCondLst>
                                    <p:cond delay="0"/>
                                  </p:stCondLst>
                                  <p:childTnLst>
                                    <p:animMotion origin="layout" path="M 0 0 L 0 -0.25 E" pathEditMode="relative" ptsTypes="">
                                      <p:cBhvr>
                                        <p:cTn id="106" dur="2000" fill="hold"/>
                                        <p:tgtEl>
                                          <p:spTgt spid="15"/>
                                        </p:tgtEl>
                                        <p:attrNameLst>
                                          <p:attrName>ppt_x</p:attrName>
                                          <p:attrName>ppt_y</p:attrName>
                                        </p:attrNameLst>
                                      </p:cBhvr>
                                    </p:animMotion>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p:bldP spid="44" grpId="0"/>
      <p:bldP spid="45" grpId="0"/>
      <p:bldP spid="46" grpId="0"/>
      <p:bldP spid="47" grpId="0"/>
      <p:bldP spid="55" grpId="0"/>
      <p:bldP spid="68" grpId="0" animBg="1"/>
      <p:bldP spid="68" grpId="1" animBg="1"/>
      <p:bldP spid="69" grpId="0" animBg="1"/>
      <p:bldP spid="69" grpId="1" animBg="1"/>
      <p:bldP spid="70" grpId="0" animBg="1"/>
      <p:bldP spid="70" grpId="1" animBg="1"/>
      <p:bldP spid="33" grpId="0" animBg="1"/>
      <p:bldP spid="34" grpId="0"/>
      <p:bldP spid="84" grpId="0" animBg="1"/>
      <p:bldP spid="85" grpId="0"/>
      <p:bldP spid="86" grpId="0"/>
      <p:bldP spid="8218" grpId="0" animBg="1"/>
      <p:bldP spid="66" grpId="0" animBg="1"/>
      <p:bldP spid="6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DSC0213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17</a:t>
            </a:fld>
            <a:endParaRPr lang="es-EC" sz="1800" b="1">
              <a:solidFill>
                <a:sysClr val="windowText" lastClr="000000"/>
              </a:solidFill>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3284984"/>
            <a:ext cx="576064" cy="474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9 Conector recto de flecha"/>
          <p:cNvCxnSpPr/>
          <p:nvPr/>
        </p:nvCxnSpPr>
        <p:spPr>
          <a:xfrm flipV="1">
            <a:off x="3779912" y="2852936"/>
            <a:ext cx="792088" cy="432048"/>
          </a:xfrm>
          <a:prstGeom prst="straightConnector1">
            <a:avLst/>
          </a:prstGeom>
          <a:ln w="285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4499992" y="2852936"/>
            <a:ext cx="4032448" cy="144016"/>
          </a:xfrm>
          <a:prstGeom prst="straightConnector1">
            <a:avLst/>
          </a:prstGeom>
          <a:ln w="285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5076056" y="2492896"/>
            <a:ext cx="614271" cy="369332"/>
          </a:xfrm>
          <a:prstGeom prst="rect">
            <a:avLst/>
          </a:prstGeom>
        </p:spPr>
        <p:txBody>
          <a:bodyPr wrap="none">
            <a:spAutoFit/>
          </a:bodyPr>
          <a:lstStyle/>
          <a:p>
            <a:r>
              <a:rPr lang="es-ES" b="1" dirty="0" smtClean="0"/>
              <a:t>095°</a:t>
            </a:r>
            <a:endParaRPr lang="es-ES" b="1" dirty="0"/>
          </a:p>
        </p:txBody>
      </p:sp>
      <p:sp>
        <p:nvSpPr>
          <p:cNvPr id="13" name="1 Título"/>
          <p:cNvSpPr txBox="1">
            <a:spLocks/>
          </p:cNvSpPr>
          <p:nvPr/>
        </p:nvSpPr>
        <p:spPr>
          <a:xfrm>
            <a:off x="467544" y="2202"/>
            <a:ext cx="8229600" cy="978525"/>
          </a:xfrm>
          <a:prstGeom prst="rect">
            <a:avLst/>
          </a:prstGeom>
          <a:solidFill>
            <a:schemeClr val="bg1">
              <a:alpha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L" sz="2400" b="1" dirty="0" smtClean="0"/>
              <a:t>La </a:t>
            </a:r>
            <a:r>
              <a:rPr lang="es-CL" sz="2400" b="1" dirty="0"/>
              <a:t>navegación dentro del Canal de Dublín aplicando una navegación de pilotaje de precisión.</a:t>
            </a:r>
            <a:endParaRPr lang="es-EC" sz="2400" dirty="0"/>
          </a:p>
        </p:txBody>
      </p:sp>
      <p:sp>
        <p:nvSpPr>
          <p:cNvPr id="8" name="7 CuadroTexto"/>
          <p:cNvSpPr txBox="1"/>
          <p:nvPr/>
        </p:nvSpPr>
        <p:spPr>
          <a:xfrm>
            <a:off x="1403648" y="2132856"/>
            <a:ext cx="1296144" cy="584775"/>
          </a:xfrm>
          <a:prstGeom prst="rect">
            <a:avLst/>
          </a:prstGeom>
          <a:solidFill>
            <a:schemeClr val="bg1">
              <a:alpha val="83000"/>
            </a:schemeClr>
          </a:solidFill>
        </p:spPr>
        <p:txBody>
          <a:bodyPr wrap="square" rtlCol="0">
            <a:spAutoFit/>
          </a:bodyPr>
          <a:lstStyle/>
          <a:p>
            <a:r>
              <a:rPr lang="es-EC" sz="3200" b="1" dirty="0" smtClean="0"/>
              <a:t>11h00</a:t>
            </a:r>
            <a:endParaRPr lang="es-EC" sz="3200" b="1" dirty="0"/>
          </a:p>
        </p:txBody>
      </p:sp>
      <p:sp>
        <p:nvSpPr>
          <p:cNvPr id="17" name="2 Marcador de contenido"/>
          <p:cNvSpPr txBox="1">
            <a:spLocks/>
          </p:cNvSpPr>
          <p:nvPr/>
        </p:nvSpPr>
        <p:spPr>
          <a:xfrm>
            <a:off x="361362" y="2193342"/>
            <a:ext cx="8552820" cy="3745925"/>
          </a:xfrm>
          <a:prstGeom prst="rect">
            <a:avLst/>
          </a:prstGeom>
          <a:solidFill>
            <a:schemeClr val="bg1">
              <a:alpha val="75000"/>
            </a:schemeClr>
          </a:solidFill>
          <a:ln w="28575">
            <a:solidFill>
              <a:srgbClr val="C00000"/>
            </a:solidFill>
          </a:ln>
        </p:spPr>
        <p:txBody>
          <a:bodyPr vert="horz" lIns="91440" tIns="45720" rIns="91440" bIns="45720" rtlCol="0">
            <a:normAutofit fontScale="77500" lnSpcReduction="20000"/>
          </a:bodyPr>
          <a:lstStyle>
            <a:defPPr>
              <a:defRPr lang="es-EC"/>
            </a:defPPr>
            <a:lvl1pPr lvl="0" indent="0" algn="just">
              <a:spcBef>
                <a:spcPct val="20000"/>
              </a:spcBef>
              <a:buFont typeface="Arial" panose="020B0604020202020204" pitchFamily="34" charset="0"/>
              <a:buNone/>
              <a:defRPr sz="3200" b="1" cap="all">
                <a:ln w="0"/>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s-EC" sz="4100" u="sng" dirty="0">
                <a:effectLst>
                  <a:outerShdw blurRad="38100" dist="38100" dir="2700000" algn="tl">
                    <a:srgbClr val="000000">
                      <a:alpha val="43137"/>
                    </a:srgbClr>
                  </a:outerShdw>
                </a:effectLst>
              </a:rPr>
              <a:t>Condiciones meteorológicas al momento del zarpe del buque</a:t>
            </a:r>
            <a:r>
              <a:rPr lang="es-EC" sz="4100" u="sng" dirty="0" smtClean="0">
                <a:effectLst>
                  <a:outerShdw blurRad="38100" dist="38100" dir="2700000" algn="tl">
                    <a:srgbClr val="000000">
                      <a:alpha val="43137"/>
                    </a:srgbClr>
                  </a:outerShdw>
                </a:effectLst>
              </a:rPr>
              <a:t>.</a:t>
            </a:r>
          </a:p>
          <a:p>
            <a:endParaRPr lang="es-EC" u="sng" dirty="0">
              <a:effectLst>
                <a:outerShdw blurRad="38100" dist="38100" dir="2700000" algn="tl">
                  <a:srgbClr val="000000">
                    <a:alpha val="43137"/>
                  </a:srgbClr>
                </a:outerShdw>
              </a:effectLst>
            </a:endParaRPr>
          </a:p>
          <a:p>
            <a:r>
              <a:rPr lang="es-EC" sz="3100" b="0" dirty="0"/>
              <a:t>En esta fase se indica las condiciones meteorológicas imperantes y de qué forma afectaron en el pilotaje.</a:t>
            </a:r>
          </a:p>
          <a:p>
            <a:pPr lvl="0"/>
            <a:r>
              <a:rPr lang="es-ES" sz="3100" b="0" dirty="0"/>
              <a:t>Viento				</a:t>
            </a:r>
            <a:r>
              <a:rPr lang="es-ES" sz="3100" b="0" dirty="0" smtClean="0"/>
              <a:t>: </a:t>
            </a:r>
            <a:r>
              <a:rPr lang="es-ES" sz="3100" b="0" dirty="0"/>
              <a:t>5 </a:t>
            </a:r>
            <a:r>
              <a:rPr lang="es-ES" sz="3100" b="0" dirty="0" err="1"/>
              <a:t>kts</a:t>
            </a:r>
            <a:r>
              <a:rPr lang="es-ES" sz="3100" b="0" dirty="0"/>
              <a:t>. (W)</a:t>
            </a:r>
            <a:endParaRPr lang="es-EC" sz="3100" b="0" dirty="0"/>
          </a:p>
          <a:p>
            <a:pPr lvl="0"/>
            <a:r>
              <a:rPr lang="es-ES" sz="3100" b="0" dirty="0"/>
              <a:t>Estado del mar			: Paso por canal</a:t>
            </a:r>
            <a:endParaRPr lang="es-EC" sz="3100" b="0" dirty="0"/>
          </a:p>
          <a:p>
            <a:pPr lvl="0"/>
            <a:r>
              <a:rPr lang="es-ES" sz="3100" b="0" dirty="0"/>
              <a:t>Corriente				: 1,2 </a:t>
            </a:r>
            <a:r>
              <a:rPr lang="es-ES" sz="3100" b="0" dirty="0" err="1"/>
              <a:t>kts</a:t>
            </a:r>
            <a:endParaRPr lang="es-EC" sz="3100" b="0" dirty="0"/>
          </a:p>
          <a:p>
            <a:pPr lvl="0"/>
            <a:r>
              <a:rPr lang="es-ES" sz="3100" b="0" dirty="0"/>
              <a:t>Visibilidad				: 10MN.</a:t>
            </a:r>
            <a:endParaRPr lang="es-EC" sz="3100" b="0" dirty="0"/>
          </a:p>
          <a:p>
            <a:pPr lvl="0"/>
            <a:r>
              <a:rPr lang="es-ES" sz="3100" b="0" dirty="0"/>
              <a:t>Abatimiento esperado		: Hacia </a:t>
            </a:r>
            <a:r>
              <a:rPr lang="es-ES" sz="3100" b="0" dirty="0" smtClean="0"/>
              <a:t>babor</a:t>
            </a:r>
            <a:endParaRPr lang="es-EC" sz="3100" b="0" dirty="0"/>
          </a:p>
        </p:txBody>
      </p:sp>
    </p:spTree>
    <p:extLst>
      <p:ext uri="{BB962C8B-B14F-4D97-AF65-F5344CB8AC3E}">
        <p14:creationId xmlns:p14="http://schemas.microsoft.com/office/powerpoint/2010/main" val="3777987377"/>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1+ppt_w/2"/>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Picture 2" descr="H:\DSC02129.JPG"/>
          <p:cNvPicPr>
            <a:picLocks noGrp="1" noChangeAspect="1" noChangeArrowheads="1"/>
          </p:cNvPicPr>
          <p:nvPr>
            <p:ph idx="1"/>
          </p:nvPr>
        </p:nvPicPr>
        <p:blipFill>
          <a:blip r:embed="rId3" cstate="print"/>
          <a:srcRect/>
          <a:stretch>
            <a:fillRect/>
          </a:stretch>
        </p:blipFill>
        <p:spPr bwMode="auto">
          <a:xfrm>
            <a:off x="0" y="3350"/>
            <a:ext cx="9144000" cy="6854650"/>
          </a:xfrm>
          <a:prstGeom prst="rect">
            <a:avLst/>
          </a:prstGeom>
          <a:noFill/>
        </p:spPr>
      </p:pic>
      <p:cxnSp>
        <p:nvCxnSpPr>
          <p:cNvPr id="6" name="5 Conector recto de flecha"/>
          <p:cNvCxnSpPr/>
          <p:nvPr/>
        </p:nvCxnSpPr>
        <p:spPr>
          <a:xfrm>
            <a:off x="0" y="2924944"/>
            <a:ext cx="5436096" cy="792088"/>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5436096" y="3717032"/>
            <a:ext cx="3707904" cy="792088"/>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rot="502142">
            <a:off x="1859830" y="2702906"/>
            <a:ext cx="936104" cy="400110"/>
          </a:xfrm>
          <a:prstGeom prst="rect">
            <a:avLst/>
          </a:prstGeom>
          <a:noFill/>
        </p:spPr>
        <p:txBody>
          <a:bodyPr wrap="square" rtlCol="0">
            <a:spAutoFit/>
          </a:bodyPr>
          <a:lstStyle/>
          <a:p>
            <a:r>
              <a:rPr lang="es-EC" sz="2000" b="1" dirty="0" err="1" smtClean="0"/>
              <a:t>RV</a:t>
            </a:r>
            <a:r>
              <a:rPr lang="es-EC" sz="2000" b="1" dirty="0" smtClean="0"/>
              <a:t> 097</a:t>
            </a:r>
            <a:endParaRPr lang="es-EC" sz="2000" b="1" dirty="0"/>
          </a:p>
        </p:txBody>
      </p:sp>
      <p:sp>
        <p:nvSpPr>
          <p:cNvPr id="10" name="9 CuadroTexto"/>
          <p:cNvSpPr txBox="1"/>
          <p:nvPr/>
        </p:nvSpPr>
        <p:spPr>
          <a:xfrm rot="750384">
            <a:off x="6658419" y="3718180"/>
            <a:ext cx="1016827" cy="400110"/>
          </a:xfrm>
          <a:prstGeom prst="rect">
            <a:avLst/>
          </a:prstGeom>
          <a:noFill/>
        </p:spPr>
        <p:txBody>
          <a:bodyPr wrap="square" rtlCol="0">
            <a:spAutoFit/>
          </a:bodyPr>
          <a:lstStyle/>
          <a:p>
            <a:r>
              <a:rPr lang="es-EC" sz="2000" b="1" dirty="0" err="1" smtClean="0"/>
              <a:t>RV</a:t>
            </a:r>
            <a:r>
              <a:rPr lang="es-EC" sz="2000" b="1" dirty="0" smtClean="0"/>
              <a:t> 103</a:t>
            </a:r>
            <a:endParaRPr lang="es-EC" sz="2000" b="1" dirty="0"/>
          </a:p>
        </p:txBody>
      </p:sp>
      <p:pic>
        <p:nvPicPr>
          <p:cNvPr id="17410" name="Picture 2" descr="C:\Users\Usuario\Desktop\FAROO\DSC02891.JPG"/>
          <p:cNvPicPr>
            <a:picLocks noChangeAspect="1" noChangeArrowheads="1"/>
          </p:cNvPicPr>
          <p:nvPr/>
        </p:nvPicPr>
        <p:blipFill>
          <a:blip r:embed="rId4" cstate="print"/>
          <a:srcRect l="37400" t="37400" r="30400" b="33200"/>
          <a:stretch>
            <a:fillRect/>
          </a:stretch>
        </p:blipFill>
        <p:spPr bwMode="auto">
          <a:xfrm>
            <a:off x="4644008" y="836712"/>
            <a:ext cx="1656184" cy="2016224"/>
          </a:xfrm>
          <a:prstGeom prst="rect">
            <a:avLst/>
          </a:prstGeom>
          <a:noFill/>
        </p:spPr>
      </p:pic>
      <p:sp>
        <p:nvSpPr>
          <p:cNvPr id="3" name="2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916271F2-8896-49D2-8F63-3B1FD4B18CBC}" type="slidenum">
              <a:rPr lang="es-EC" sz="1800" b="1">
                <a:solidFill>
                  <a:sysClr val="windowText" lastClr="000000"/>
                </a:solidFill>
              </a:rPr>
              <a:pPr/>
              <a:t>18</a:t>
            </a:fld>
            <a:endParaRPr lang="es-EC" sz="1800" b="1">
              <a:solidFill>
                <a:sysClr val="windowText" lastClr="000000"/>
              </a:solidFill>
            </a:endParaRPr>
          </a:p>
        </p:txBody>
      </p:sp>
      <p:sp>
        <p:nvSpPr>
          <p:cNvPr id="11" name="2 Marcador de contenido"/>
          <p:cNvSpPr txBox="1">
            <a:spLocks/>
          </p:cNvSpPr>
          <p:nvPr/>
        </p:nvSpPr>
        <p:spPr>
          <a:xfrm>
            <a:off x="377492" y="1988840"/>
            <a:ext cx="8552820" cy="3745925"/>
          </a:xfrm>
          <a:prstGeom prst="rect">
            <a:avLst/>
          </a:prstGeom>
          <a:solidFill>
            <a:schemeClr val="bg1">
              <a:alpha val="75000"/>
            </a:schemeClr>
          </a:solidFill>
          <a:ln w="28575">
            <a:solidFill>
              <a:srgbClr val="C00000"/>
            </a:solidFill>
          </a:ln>
        </p:spPr>
        <p:txBody>
          <a:bodyPr vert="horz" lIns="91440" tIns="45720" rIns="91440" bIns="45720" rtlCol="0">
            <a:normAutofit fontScale="77500" lnSpcReduction="20000"/>
          </a:bodyPr>
          <a:lstStyle>
            <a:defPPr>
              <a:defRPr lang="es-EC"/>
            </a:defPPr>
            <a:lvl1pPr lvl="0" indent="0" algn="just">
              <a:spcBef>
                <a:spcPct val="20000"/>
              </a:spcBef>
              <a:buFont typeface="Arial" panose="020B0604020202020204" pitchFamily="34" charset="0"/>
              <a:buNone/>
              <a:defRPr sz="3200" b="1" cap="all">
                <a:ln w="0"/>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s-EC" sz="3600" u="sng" dirty="0">
                <a:effectLst>
                  <a:outerShdw blurRad="38100" dist="38100" dir="2700000" algn="tl">
                    <a:srgbClr val="000000">
                      <a:alpha val="43137"/>
                    </a:srgbClr>
                  </a:outerShdw>
                </a:effectLst>
              </a:rPr>
              <a:t>Instrucciones específicas dentro del canal de Dublín</a:t>
            </a:r>
            <a:r>
              <a:rPr lang="es-EC" sz="3600" u="sng" dirty="0" smtClean="0">
                <a:effectLst>
                  <a:outerShdw blurRad="38100" dist="38100" dir="2700000" algn="tl">
                    <a:srgbClr val="000000">
                      <a:alpha val="43137"/>
                    </a:srgbClr>
                  </a:outerShdw>
                </a:effectLst>
              </a:rPr>
              <a:t>.</a:t>
            </a:r>
          </a:p>
          <a:p>
            <a:endParaRPr lang="es-EC" dirty="0"/>
          </a:p>
          <a:p>
            <a:pPr marL="457200" lvl="0" indent="-457200">
              <a:buFont typeface="Arial" panose="020B0604020202020204" pitchFamily="34" charset="0"/>
              <a:buChar char="•"/>
            </a:pPr>
            <a:r>
              <a:rPr lang="es-ES" sz="2900" b="0" dirty="0" smtClean="0"/>
              <a:t>La </a:t>
            </a:r>
            <a:r>
              <a:rPr lang="es-ES" sz="2900" b="0" dirty="0"/>
              <a:t>velocidad a empleada durante el pilotaje fue de 3 nudos.</a:t>
            </a:r>
            <a:endParaRPr lang="es-EC" sz="2900" b="0" dirty="0"/>
          </a:p>
          <a:p>
            <a:pPr marL="457200" lvl="0" indent="-457200">
              <a:buFont typeface="Arial" panose="020B0604020202020204" pitchFamily="34" charset="0"/>
              <a:buChar char="•"/>
            </a:pPr>
            <a:r>
              <a:rPr lang="es-ES" sz="2900" b="0" dirty="0" smtClean="0"/>
              <a:t>Los </a:t>
            </a:r>
            <a:r>
              <a:rPr lang="es-ES" sz="2900" b="0" dirty="0"/>
              <a:t>puntos de caída fueron preparados utilizando 10 grados de caña.</a:t>
            </a:r>
            <a:endParaRPr lang="es-EC" sz="2900" b="0" dirty="0"/>
          </a:p>
          <a:p>
            <a:pPr marL="457200" lvl="0" indent="-457200">
              <a:buFont typeface="Arial" panose="020B0604020202020204" pitchFamily="34" charset="0"/>
              <a:buChar char="•"/>
            </a:pPr>
            <a:r>
              <a:rPr lang="es-ES" sz="2900" b="0" dirty="0" smtClean="0"/>
              <a:t>La </a:t>
            </a:r>
            <a:r>
              <a:rPr lang="es-ES" sz="2900" b="0" dirty="0"/>
              <a:t>frecuencia de las situaciones fue cada 3 minutos.</a:t>
            </a:r>
            <a:endParaRPr lang="es-EC" sz="2900" b="0" dirty="0"/>
          </a:p>
          <a:p>
            <a:pPr marL="457200" lvl="0" indent="-457200">
              <a:buFont typeface="Arial" panose="020B0604020202020204" pitchFamily="34" charset="0"/>
              <a:buChar char="•"/>
            </a:pPr>
            <a:r>
              <a:rPr lang="es-ES" sz="2900" b="0" dirty="0" smtClean="0"/>
              <a:t>Los </a:t>
            </a:r>
            <a:r>
              <a:rPr lang="es-ES" sz="2900" b="0" dirty="0"/>
              <a:t>rumbos recomendados para entrar al </a:t>
            </a:r>
            <a:r>
              <a:rPr lang="es-ES" sz="2900" b="0" dirty="0" err="1"/>
              <a:t>track</a:t>
            </a:r>
            <a:r>
              <a:rPr lang="es-ES" sz="2900" b="0" dirty="0"/>
              <a:t> deben calcularse para llevar al buque el </a:t>
            </a:r>
            <a:r>
              <a:rPr lang="es-ES" sz="2900" b="0" dirty="0" err="1"/>
              <a:t>track</a:t>
            </a:r>
            <a:r>
              <a:rPr lang="es-ES" sz="2900" b="0" dirty="0"/>
              <a:t> en 2 minutos.</a:t>
            </a:r>
            <a:endParaRPr lang="es-EC" sz="2900" b="0" dirty="0"/>
          </a:p>
          <a:p>
            <a:pPr marL="457200" lvl="0" indent="-457200">
              <a:buFont typeface="Arial" panose="020B0604020202020204" pitchFamily="34" charset="0"/>
              <a:buChar char="•"/>
            </a:pPr>
            <a:r>
              <a:rPr lang="es-ES" sz="2900" b="0" dirty="0" smtClean="0"/>
              <a:t>Al </a:t>
            </a:r>
            <a:r>
              <a:rPr lang="es-ES" sz="2900" b="0" dirty="0"/>
              <a:t>inicio del pilotaje las situaciones fueron por ambas bandas.</a:t>
            </a:r>
            <a:endParaRPr lang="es-EC" sz="2900" b="0" dirty="0"/>
          </a:p>
        </p:txBody>
      </p:sp>
    </p:spTree>
    <p:extLst>
      <p:ext uri="{BB962C8B-B14F-4D97-AF65-F5344CB8AC3E}">
        <p14:creationId xmlns:p14="http://schemas.microsoft.com/office/powerpoint/2010/main" val="129800578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1+ppt_w/2"/>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DSC02131.JPG"/>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p:spPr>
      </p:pic>
      <p:sp>
        <p:nvSpPr>
          <p:cNvPr id="2" name="1 Título"/>
          <p:cNvSpPr>
            <a:spLocks noGrp="1"/>
          </p:cNvSpPr>
          <p:nvPr>
            <p:ph type="title"/>
          </p:nvPr>
        </p:nvSpPr>
        <p:spPr/>
        <p:txBody>
          <a:bodyPr/>
          <a:lstStyle/>
          <a:p>
            <a:endParaRPr lang="es-EC"/>
          </a:p>
        </p:txBody>
      </p:sp>
      <p:cxnSp>
        <p:nvCxnSpPr>
          <p:cNvPr id="6" name="5 Conector recto de flecha"/>
          <p:cNvCxnSpPr/>
          <p:nvPr/>
        </p:nvCxnSpPr>
        <p:spPr>
          <a:xfrm>
            <a:off x="323528" y="2204864"/>
            <a:ext cx="8568952" cy="1368152"/>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6 CuadroTexto"/>
          <p:cNvSpPr txBox="1"/>
          <p:nvPr/>
        </p:nvSpPr>
        <p:spPr>
          <a:xfrm rot="600866">
            <a:off x="3563888" y="2405499"/>
            <a:ext cx="936104" cy="400110"/>
          </a:xfrm>
          <a:prstGeom prst="rect">
            <a:avLst/>
          </a:prstGeom>
          <a:noFill/>
        </p:spPr>
        <p:txBody>
          <a:bodyPr wrap="square" rtlCol="0">
            <a:spAutoFit/>
          </a:bodyPr>
          <a:lstStyle/>
          <a:p>
            <a:r>
              <a:rPr lang="es-EC" sz="2000" b="1" dirty="0" err="1" smtClean="0"/>
              <a:t>RV</a:t>
            </a:r>
            <a:r>
              <a:rPr lang="es-EC" sz="2000" b="1" dirty="0" smtClean="0"/>
              <a:t> 098</a:t>
            </a:r>
            <a:endParaRPr lang="es-EC" sz="2000" b="1" dirty="0"/>
          </a:p>
        </p:txBody>
      </p:sp>
      <p:sp>
        <p:nvSpPr>
          <p:cNvPr id="8" name="7 Elipse"/>
          <p:cNvSpPr/>
          <p:nvPr/>
        </p:nvSpPr>
        <p:spPr>
          <a:xfrm>
            <a:off x="251520" y="2132856"/>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251520" y="2276872"/>
            <a:ext cx="4572000" cy="646331"/>
          </a:xfrm>
          <a:prstGeom prst="rect">
            <a:avLst/>
          </a:prstGeom>
        </p:spPr>
        <p:txBody>
          <a:bodyPr>
            <a:spAutoFit/>
          </a:bodyPr>
          <a:lstStyle/>
          <a:p>
            <a:r>
              <a:rPr lang="es-ES" b="1" dirty="0" smtClean="0">
                <a:solidFill>
                  <a:schemeClr val="tx1">
                    <a:lumMod val="95000"/>
                    <a:lumOff val="5000"/>
                  </a:schemeClr>
                </a:solidFill>
              </a:rPr>
              <a:t>53° 20,7 N</a:t>
            </a:r>
          </a:p>
          <a:p>
            <a:r>
              <a:rPr lang="es-ES" b="1" dirty="0" smtClean="0">
                <a:solidFill>
                  <a:schemeClr val="tx1">
                    <a:lumMod val="95000"/>
                    <a:lumOff val="5000"/>
                  </a:schemeClr>
                </a:solidFill>
              </a:rPr>
              <a:t>006° 13,0 W</a:t>
            </a:r>
            <a:endParaRPr lang="es-ES" b="1" dirty="0">
              <a:solidFill>
                <a:schemeClr val="tx1">
                  <a:lumMod val="95000"/>
                  <a:lumOff val="5000"/>
                </a:schemeClr>
              </a:solidFill>
            </a:endParaRPr>
          </a:p>
        </p:txBody>
      </p:sp>
      <p:sp>
        <p:nvSpPr>
          <p:cNvPr id="3" name="2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916271F2-8896-49D2-8F63-3B1FD4B18CBC}" type="slidenum">
              <a:rPr lang="es-EC" sz="1800" b="1">
                <a:solidFill>
                  <a:sysClr val="windowText" lastClr="000000"/>
                </a:solidFill>
              </a:rPr>
              <a:pPr/>
              <a:t>19</a:t>
            </a:fld>
            <a:endParaRPr lang="es-EC" sz="1800" b="1">
              <a:solidFill>
                <a:sysClr val="windowText" lastClr="000000"/>
              </a:solidFill>
            </a:endParaRPr>
          </a:p>
        </p:txBody>
      </p:sp>
    </p:spTree>
    <p:extLst>
      <p:ext uri="{BB962C8B-B14F-4D97-AF65-F5344CB8AC3E}">
        <p14:creationId xmlns:p14="http://schemas.microsoft.com/office/powerpoint/2010/main" val="355001633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6" name="5 Imagen" descr="P1230093.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5978" t="-511" r="13440" b="261"/>
          <a:stretch/>
        </p:blipFill>
        <p:spPr>
          <a:xfrm>
            <a:off x="-9566" y="-18504"/>
            <a:ext cx="9153566" cy="6822620"/>
          </a:xfrm>
          <a:prstGeom prst="rect">
            <a:avLst/>
          </a:prstGeom>
          <a:ln>
            <a:noFill/>
          </a:ln>
          <a:effectLst>
            <a:softEdge rad="112500"/>
          </a:effectLst>
        </p:spPr>
      </p:pic>
      <p:sp>
        <p:nvSpPr>
          <p:cNvPr id="4" name="3 CuadroTexto"/>
          <p:cNvSpPr txBox="1"/>
          <p:nvPr/>
        </p:nvSpPr>
        <p:spPr>
          <a:xfrm>
            <a:off x="251520" y="284229"/>
            <a:ext cx="7992888" cy="4462760"/>
          </a:xfrm>
          <a:prstGeom prst="rect">
            <a:avLst/>
          </a:prstGeom>
          <a:solidFill>
            <a:schemeClr val="bg1">
              <a:alpha val="68000"/>
            </a:schemeClr>
          </a:solidFill>
          <a:ln>
            <a:noFill/>
          </a:ln>
        </p:spPr>
        <p:txBody>
          <a:bodyPr wrap="square" rtlCol="0">
            <a:spAutoFit/>
          </a:bodyPr>
          <a:lstStyle/>
          <a:p>
            <a:r>
              <a:rPr lang="es-EC" sz="2400" i="1" dirty="0" smtClean="0">
                <a:ln w="1905"/>
                <a:effectLst>
                  <a:innerShdw blurRad="69850" dist="43180" dir="5400000">
                    <a:srgbClr val="000000">
                      <a:alpha val="65000"/>
                    </a:srgbClr>
                  </a:innerShdw>
                </a:effectLst>
                <a:latin typeface="Baskerville Old Face" panose="02020602080505020303" pitchFamily="18" charset="0"/>
              </a:rPr>
              <a:t>“</a:t>
            </a:r>
            <a:r>
              <a:rPr lang="es-EC" sz="6000" i="1" dirty="0" smtClean="0">
                <a:ln w="1905"/>
                <a:effectLst>
                  <a:innerShdw blurRad="69850" dist="43180" dir="5400000">
                    <a:srgbClr val="000000">
                      <a:alpha val="65000"/>
                    </a:srgbClr>
                  </a:innerShdw>
                </a:effectLst>
                <a:latin typeface="Baskerville Old Face" panose="02020602080505020303" pitchFamily="18" charset="0"/>
              </a:rPr>
              <a:t>El conocimiento es la herramienta moderna para la aplicación del poder”.</a:t>
            </a:r>
          </a:p>
          <a:p>
            <a:endParaRPr lang="es-EC" sz="2400" i="1" dirty="0" smtClean="0">
              <a:ln w="1905"/>
              <a:effectLst>
                <a:innerShdw blurRad="69850" dist="43180" dir="5400000">
                  <a:srgbClr val="000000">
                    <a:alpha val="65000"/>
                  </a:srgbClr>
                </a:innerShdw>
              </a:effectLst>
              <a:latin typeface="Baskerville Old Face" panose="02020602080505020303" pitchFamily="18" charset="0"/>
            </a:endParaRPr>
          </a:p>
          <a:p>
            <a:pPr algn="r"/>
            <a:r>
              <a:rPr lang="es-EC" sz="2000" dirty="0" smtClean="0">
                <a:ln w="1905"/>
                <a:effectLst>
                  <a:innerShdw blurRad="69850" dist="43180" dir="5400000">
                    <a:srgbClr val="000000">
                      <a:alpha val="65000"/>
                    </a:srgbClr>
                  </a:innerShdw>
                </a:effectLst>
                <a:latin typeface="Arial" panose="020B0604020202020204" pitchFamily="34" charset="0"/>
                <a:cs typeface="Arial" panose="020B0604020202020204" pitchFamily="34" charset="0"/>
              </a:rPr>
              <a:t>ALVIN TOFFLER</a:t>
            </a:r>
            <a:endParaRPr lang="es-EC" sz="2000" dirty="0">
              <a:ln w="1905"/>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7" name="6 Marcador de pie de página"/>
          <p:cNvSpPr>
            <a:spLocks noGrp="1"/>
          </p:cNvSpPr>
          <p:nvPr>
            <p:ph type="ftr" sz="quarter" idx="11"/>
          </p:nvPr>
        </p:nvSpPr>
        <p:spPr/>
        <p:txBody>
          <a:bodyPr/>
          <a:lstStyle/>
          <a:p>
            <a:endParaRPr lang="es-EC"/>
          </a:p>
        </p:txBody>
      </p:sp>
      <p:sp>
        <p:nvSpPr>
          <p:cNvPr id="8" name="7 Marcador de número de diapositiva"/>
          <p:cNvSpPr>
            <a:spLocks noGrp="1"/>
          </p:cNvSpPr>
          <p:nvPr>
            <p:ph type="sldNum" sz="quarter" idx="12"/>
          </p:nvPr>
        </p:nvSpPr>
        <p:spPr>
          <a:xfrm>
            <a:off x="8460432" y="6356350"/>
            <a:ext cx="288032" cy="365125"/>
          </a:xfrm>
        </p:spPr>
        <p:style>
          <a:lnRef idx="2">
            <a:schemeClr val="accent1"/>
          </a:lnRef>
          <a:fillRef idx="1">
            <a:schemeClr val="lt1"/>
          </a:fillRef>
          <a:effectRef idx="0">
            <a:schemeClr val="accent1"/>
          </a:effectRef>
          <a:fontRef idx="minor">
            <a:schemeClr val="dk1"/>
          </a:fontRef>
        </p:style>
        <p:txBody>
          <a:bodyPr/>
          <a:lstStyle/>
          <a:p>
            <a:fld id="{30E8635D-D4BD-402C-94D7-FC30F8F11ECB}" type="slidenum">
              <a:rPr lang="es-EC" sz="1800" b="1" smtClean="0">
                <a:solidFill>
                  <a:sysClr val="windowText" lastClr="000000"/>
                </a:solidFill>
              </a:rPr>
              <a:t>2</a:t>
            </a:fld>
            <a:endParaRPr lang="es-EC" sz="1800" b="1" dirty="0">
              <a:solidFill>
                <a:sysClr val="windowText" lastClr="000000"/>
              </a:solidFill>
            </a:endParaRPr>
          </a:p>
        </p:txBody>
      </p:sp>
    </p:spTree>
    <p:extLst>
      <p:ext uri="{BB962C8B-B14F-4D97-AF65-F5344CB8AC3E}">
        <p14:creationId xmlns:p14="http://schemas.microsoft.com/office/powerpoint/2010/main" val="212621586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DSC021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cxnSp>
        <p:nvCxnSpPr>
          <p:cNvPr id="6" name="5 Conector recto de flecha"/>
          <p:cNvCxnSpPr/>
          <p:nvPr/>
        </p:nvCxnSpPr>
        <p:spPr>
          <a:xfrm>
            <a:off x="0" y="2564904"/>
            <a:ext cx="5004048" cy="792088"/>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5004048" y="3356992"/>
            <a:ext cx="4139952"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rot="443964">
            <a:off x="2102326" y="2602193"/>
            <a:ext cx="925318" cy="400110"/>
          </a:xfrm>
          <a:prstGeom prst="rect">
            <a:avLst/>
          </a:prstGeom>
          <a:noFill/>
        </p:spPr>
        <p:txBody>
          <a:bodyPr wrap="none" rtlCol="0">
            <a:spAutoFit/>
          </a:bodyPr>
          <a:lstStyle/>
          <a:p>
            <a:r>
              <a:rPr lang="es-EC" sz="2000" b="1" dirty="0" err="1" smtClean="0"/>
              <a:t>RV</a:t>
            </a:r>
            <a:r>
              <a:rPr lang="es-EC" sz="2000" b="1" dirty="0" smtClean="0"/>
              <a:t> 098</a:t>
            </a:r>
            <a:endParaRPr lang="es-EC" sz="2000" b="1" dirty="0"/>
          </a:p>
        </p:txBody>
      </p:sp>
      <p:sp>
        <p:nvSpPr>
          <p:cNvPr id="10" name="9 CuadroTexto"/>
          <p:cNvSpPr txBox="1"/>
          <p:nvPr/>
        </p:nvSpPr>
        <p:spPr>
          <a:xfrm>
            <a:off x="6084168" y="2996952"/>
            <a:ext cx="864096" cy="369332"/>
          </a:xfrm>
          <a:prstGeom prst="rect">
            <a:avLst/>
          </a:prstGeom>
          <a:noFill/>
        </p:spPr>
        <p:txBody>
          <a:bodyPr wrap="square" rtlCol="0">
            <a:spAutoFit/>
          </a:bodyPr>
          <a:lstStyle/>
          <a:p>
            <a:r>
              <a:rPr lang="es-EC" b="1" dirty="0" err="1" smtClean="0"/>
              <a:t>RV</a:t>
            </a:r>
            <a:r>
              <a:rPr lang="es-EC" b="1" dirty="0" smtClean="0"/>
              <a:t> 090</a:t>
            </a:r>
            <a:endParaRPr lang="es-EC" b="1" dirty="0"/>
          </a:p>
        </p:txBody>
      </p:sp>
      <p:sp>
        <p:nvSpPr>
          <p:cNvPr id="11" name="10 Elipse"/>
          <p:cNvSpPr/>
          <p:nvPr/>
        </p:nvSpPr>
        <p:spPr>
          <a:xfrm>
            <a:off x="5004048" y="3284984"/>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Rectángulo"/>
          <p:cNvSpPr/>
          <p:nvPr/>
        </p:nvSpPr>
        <p:spPr>
          <a:xfrm>
            <a:off x="4355976" y="2564904"/>
            <a:ext cx="4572000" cy="646331"/>
          </a:xfrm>
          <a:prstGeom prst="rect">
            <a:avLst/>
          </a:prstGeom>
        </p:spPr>
        <p:txBody>
          <a:bodyPr>
            <a:spAutoFit/>
          </a:bodyPr>
          <a:lstStyle/>
          <a:p>
            <a:r>
              <a:rPr lang="es-ES" dirty="0" err="1" smtClean="0"/>
              <a:t>LAT</a:t>
            </a:r>
            <a:r>
              <a:rPr lang="es-ES" dirty="0" smtClean="0"/>
              <a:t>  53° 20,58 N</a:t>
            </a:r>
          </a:p>
          <a:p>
            <a:r>
              <a:rPr lang="es-ES" dirty="0" smtClean="0"/>
              <a:t>LONG 006° 12,00 W</a:t>
            </a:r>
            <a:endParaRPr lang="es-ES" dirty="0"/>
          </a:p>
        </p:txBody>
      </p:sp>
      <p:sp>
        <p:nvSpPr>
          <p:cNvPr id="5" name="4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916271F2-8896-49D2-8F63-3B1FD4B18CBC}" type="slidenum">
              <a:rPr lang="es-EC" sz="1800" b="1">
                <a:solidFill>
                  <a:sysClr val="windowText" lastClr="000000"/>
                </a:solidFill>
              </a:rPr>
              <a:pPr/>
              <a:t>20</a:t>
            </a:fld>
            <a:endParaRPr lang="es-EC" sz="1800" b="1">
              <a:solidFill>
                <a:sysClr val="windowText" lastClr="000000"/>
              </a:solidFill>
            </a:endParaRPr>
          </a:p>
        </p:txBody>
      </p:sp>
      <p:cxnSp>
        <p:nvCxnSpPr>
          <p:cNvPr id="13" name="12 Conector recto"/>
          <p:cNvCxnSpPr/>
          <p:nvPr/>
        </p:nvCxnSpPr>
        <p:spPr>
          <a:xfrm>
            <a:off x="611560" y="3429000"/>
            <a:ext cx="5472608" cy="86409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4" name="13 Conector recto"/>
          <p:cNvCxnSpPr/>
          <p:nvPr/>
        </p:nvCxnSpPr>
        <p:spPr>
          <a:xfrm>
            <a:off x="6047656" y="4294856"/>
            <a:ext cx="2880320" cy="69912"/>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0" name="19 Conector recto de flecha"/>
          <p:cNvCxnSpPr/>
          <p:nvPr/>
        </p:nvCxnSpPr>
        <p:spPr>
          <a:xfrm flipH="1">
            <a:off x="2564985" y="3060221"/>
            <a:ext cx="134807" cy="65681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21" name="20 Conector recto de flecha"/>
          <p:cNvCxnSpPr/>
          <p:nvPr/>
        </p:nvCxnSpPr>
        <p:spPr>
          <a:xfrm>
            <a:off x="7061599" y="3388626"/>
            <a:ext cx="12425" cy="90447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9014934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Picture 2" descr="F:\DSC021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5 Conector recto de flecha"/>
          <p:cNvCxnSpPr/>
          <p:nvPr/>
        </p:nvCxnSpPr>
        <p:spPr>
          <a:xfrm flipV="1">
            <a:off x="0" y="3573016"/>
            <a:ext cx="6228184" cy="288032"/>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6228184" y="3573016"/>
            <a:ext cx="2915816" cy="36004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2411760" y="3429000"/>
            <a:ext cx="851900" cy="369332"/>
          </a:xfrm>
          <a:prstGeom prst="rect">
            <a:avLst/>
          </a:prstGeom>
          <a:noFill/>
        </p:spPr>
        <p:txBody>
          <a:bodyPr wrap="none" rtlCol="0">
            <a:spAutoFit/>
          </a:bodyPr>
          <a:lstStyle/>
          <a:p>
            <a:r>
              <a:rPr lang="es-EC" b="1" dirty="0" err="1" smtClean="0"/>
              <a:t>RV</a:t>
            </a:r>
            <a:r>
              <a:rPr lang="es-EC" b="1" dirty="0" smtClean="0"/>
              <a:t> 090</a:t>
            </a:r>
            <a:endParaRPr lang="es-EC" b="1" dirty="0"/>
          </a:p>
        </p:txBody>
      </p:sp>
      <p:sp>
        <p:nvSpPr>
          <p:cNvPr id="12" name="11 CuadroTexto"/>
          <p:cNvSpPr txBox="1"/>
          <p:nvPr/>
        </p:nvSpPr>
        <p:spPr>
          <a:xfrm rot="323384">
            <a:off x="7260793" y="3423231"/>
            <a:ext cx="841962" cy="369332"/>
          </a:xfrm>
          <a:prstGeom prst="rect">
            <a:avLst/>
          </a:prstGeom>
          <a:noFill/>
        </p:spPr>
        <p:txBody>
          <a:bodyPr wrap="none" rtlCol="0">
            <a:spAutoFit/>
          </a:bodyPr>
          <a:lstStyle/>
          <a:p>
            <a:r>
              <a:rPr lang="es-EC" dirty="0" err="1" smtClean="0"/>
              <a:t>RV</a:t>
            </a:r>
            <a:r>
              <a:rPr lang="es-EC" dirty="0" smtClean="0"/>
              <a:t> 101</a:t>
            </a:r>
            <a:endParaRPr lang="es-EC" dirty="0"/>
          </a:p>
        </p:txBody>
      </p:sp>
      <p:sp>
        <p:nvSpPr>
          <p:cNvPr id="13" name="12 CuadroTexto"/>
          <p:cNvSpPr txBox="1"/>
          <p:nvPr/>
        </p:nvSpPr>
        <p:spPr>
          <a:xfrm>
            <a:off x="251520" y="3212976"/>
            <a:ext cx="798104" cy="307777"/>
          </a:xfrm>
          <a:prstGeom prst="rect">
            <a:avLst/>
          </a:prstGeom>
          <a:noFill/>
        </p:spPr>
        <p:txBody>
          <a:bodyPr wrap="none" rtlCol="0">
            <a:spAutoFit/>
          </a:bodyPr>
          <a:lstStyle/>
          <a:p>
            <a:r>
              <a:rPr lang="es-EC" sz="1400" dirty="0" smtClean="0"/>
              <a:t>BOYA 11</a:t>
            </a:r>
            <a:endParaRPr lang="es-EC" sz="1400" dirty="0"/>
          </a:p>
        </p:txBody>
      </p:sp>
      <p:sp>
        <p:nvSpPr>
          <p:cNvPr id="14" name="13 CuadroTexto"/>
          <p:cNvSpPr txBox="1"/>
          <p:nvPr/>
        </p:nvSpPr>
        <p:spPr>
          <a:xfrm>
            <a:off x="179512" y="4581128"/>
            <a:ext cx="798104" cy="307777"/>
          </a:xfrm>
          <a:prstGeom prst="rect">
            <a:avLst/>
          </a:prstGeom>
          <a:noFill/>
        </p:spPr>
        <p:txBody>
          <a:bodyPr wrap="none" rtlCol="0">
            <a:spAutoFit/>
          </a:bodyPr>
          <a:lstStyle/>
          <a:p>
            <a:r>
              <a:rPr lang="es-EC" sz="1400" dirty="0" smtClean="0"/>
              <a:t>BOYA 12</a:t>
            </a:r>
            <a:endParaRPr lang="es-EC" sz="1400" dirty="0"/>
          </a:p>
        </p:txBody>
      </p:sp>
      <p:sp>
        <p:nvSpPr>
          <p:cNvPr id="15" name="14 CuadroTexto"/>
          <p:cNvSpPr txBox="1"/>
          <p:nvPr/>
        </p:nvSpPr>
        <p:spPr>
          <a:xfrm>
            <a:off x="683568" y="4797152"/>
            <a:ext cx="184731" cy="369332"/>
          </a:xfrm>
          <a:prstGeom prst="rect">
            <a:avLst/>
          </a:prstGeom>
          <a:noFill/>
        </p:spPr>
        <p:txBody>
          <a:bodyPr wrap="none" rtlCol="0">
            <a:spAutoFit/>
          </a:bodyPr>
          <a:lstStyle/>
          <a:p>
            <a:endParaRPr lang="es-EC" dirty="0"/>
          </a:p>
        </p:txBody>
      </p:sp>
      <p:sp>
        <p:nvSpPr>
          <p:cNvPr id="16" name="15 Rectángulo"/>
          <p:cNvSpPr/>
          <p:nvPr/>
        </p:nvSpPr>
        <p:spPr>
          <a:xfrm>
            <a:off x="5868144" y="4149080"/>
            <a:ext cx="798104" cy="307777"/>
          </a:xfrm>
          <a:prstGeom prst="rect">
            <a:avLst/>
          </a:prstGeom>
        </p:spPr>
        <p:txBody>
          <a:bodyPr wrap="none">
            <a:spAutoFit/>
          </a:bodyPr>
          <a:lstStyle/>
          <a:p>
            <a:r>
              <a:rPr lang="es-EC" sz="1400" dirty="0" smtClean="0"/>
              <a:t>BOYA 10</a:t>
            </a:r>
            <a:endParaRPr lang="es-EC" sz="1400" dirty="0"/>
          </a:p>
        </p:txBody>
      </p:sp>
      <p:sp>
        <p:nvSpPr>
          <p:cNvPr id="17" name="16 Rectángulo"/>
          <p:cNvSpPr/>
          <p:nvPr/>
        </p:nvSpPr>
        <p:spPr>
          <a:xfrm>
            <a:off x="5796136" y="2636912"/>
            <a:ext cx="706732" cy="307777"/>
          </a:xfrm>
          <a:prstGeom prst="rect">
            <a:avLst/>
          </a:prstGeom>
        </p:spPr>
        <p:txBody>
          <a:bodyPr wrap="none">
            <a:spAutoFit/>
          </a:bodyPr>
          <a:lstStyle/>
          <a:p>
            <a:r>
              <a:rPr lang="es-EC" sz="1400" dirty="0" smtClean="0"/>
              <a:t>BOYA 9</a:t>
            </a:r>
            <a:endParaRPr lang="es-EC" sz="1400" dirty="0"/>
          </a:p>
        </p:txBody>
      </p:sp>
      <p:sp>
        <p:nvSpPr>
          <p:cNvPr id="18" name="17 Elipse"/>
          <p:cNvSpPr/>
          <p:nvPr/>
        </p:nvSpPr>
        <p:spPr>
          <a:xfrm>
            <a:off x="6228184" y="3501008"/>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Rectángulo"/>
          <p:cNvSpPr/>
          <p:nvPr/>
        </p:nvSpPr>
        <p:spPr>
          <a:xfrm>
            <a:off x="4860032" y="2852936"/>
            <a:ext cx="1440160" cy="646331"/>
          </a:xfrm>
          <a:prstGeom prst="rect">
            <a:avLst/>
          </a:prstGeom>
          <a:solidFill>
            <a:schemeClr val="bg1">
              <a:alpha val="52000"/>
            </a:schemeClr>
          </a:solidFill>
        </p:spPr>
        <p:txBody>
          <a:bodyPr wrap="square">
            <a:spAutoFit/>
          </a:bodyPr>
          <a:lstStyle/>
          <a:p>
            <a:r>
              <a:rPr lang="es-ES" dirty="0" smtClean="0"/>
              <a:t>53° 20,6 N</a:t>
            </a:r>
          </a:p>
          <a:p>
            <a:r>
              <a:rPr lang="es-ES" dirty="0" smtClean="0"/>
              <a:t>06° 09,036 W</a:t>
            </a:r>
            <a:endParaRPr lang="es-ES" dirty="0"/>
          </a:p>
        </p:txBody>
      </p:sp>
      <p:pic>
        <p:nvPicPr>
          <p:cNvPr id="20" name="Picture 3" descr="C:\Users\Usuario\Desktop\FAROO\DSC02895.JPG"/>
          <p:cNvPicPr>
            <a:picLocks noChangeAspect="1" noChangeArrowheads="1"/>
          </p:cNvPicPr>
          <p:nvPr/>
        </p:nvPicPr>
        <p:blipFill>
          <a:blip r:embed="rId4" cstate="print"/>
          <a:srcRect l="38586" t="36350" r="41338" b="38450"/>
          <a:stretch>
            <a:fillRect/>
          </a:stretch>
        </p:blipFill>
        <p:spPr bwMode="auto">
          <a:xfrm>
            <a:off x="7308304" y="5157192"/>
            <a:ext cx="1835696" cy="1728192"/>
          </a:xfrm>
          <a:prstGeom prst="rect">
            <a:avLst/>
          </a:prstGeom>
          <a:noFill/>
        </p:spPr>
      </p:pic>
      <p:pic>
        <p:nvPicPr>
          <p:cNvPr id="18434" name="Picture 2" descr="C:\Users\Usuario\Desktop\FAROO\DSC02898.JPG"/>
          <p:cNvPicPr>
            <a:picLocks noChangeAspect="1" noChangeArrowheads="1"/>
          </p:cNvPicPr>
          <p:nvPr/>
        </p:nvPicPr>
        <p:blipFill>
          <a:blip r:embed="rId5" cstate="print"/>
          <a:srcRect l="40550" t="31100" r="38188" b="31100"/>
          <a:stretch>
            <a:fillRect/>
          </a:stretch>
        </p:blipFill>
        <p:spPr bwMode="auto">
          <a:xfrm>
            <a:off x="4572000" y="1412776"/>
            <a:ext cx="1152128" cy="1536171"/>
          </a:xfrm>
          <a:prstGeom prst="rect">
            <a:avLst/>
          </a:prstGeom>
          <a:noFill/>
        </p:spPr>
      </p:pic>
      <p:pic>
        <p:nvPicPr>
          <p:cNvPr id="18435" name="Picture 3" descr="C:\Users\Usuario\Desktop\FAROO\DSC02899.JPG"/>
          <p:cNvPicPr>
            <a:picLocks noChangeAspect="1" noChangeArrowheads="1"/>
          </p:cNvPicPr>
          <p:nvPr/>
        </p:nvPicPr>
        <p:blipFill>
          <a:blip r:embed="rId6" cstate="print"/>
          <a:srcRect l="41600" t="24800" r="16400" b="23750"/>
          <a:stretch>
            <a:fillRect/>
          </a:stretch>
        </p:blipFill>
        <p:spPr bwMode="auto">
          <a:xfrm>
            <a:off x="8100392" y="644321"/>
            <a:ext cx="1043608" cy="1704559"/>
          </a:xfrm>
          <a:prstGeom prst="rect">
            <a:avLst/>
          </a:prstGeom>
          <a:noFill/>
        </p:spPr>
      </p:pic>
      <p:sp>
        <p:nvSpPr>
          <p:cNvPr id="5" name="4 Marcador de número de diapositiva"/>
          <p:cNvSpPr>
            <a:spLocks noGrp="1"/>
          </p:cNvSpPr>
          <p:nvPr>
            <p:ph type="sldNum" sz="quarter" idx="12"/>
          </p:nvPr>
        </p:nvSpPr>
        <p:spPr>
          <a:xfrm>
            <a:off x="8243392" y="6356350"/>
            <a:ext cx="443408"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916271F2-8896-49D2-8F63-3B1FD4B18CBC}" type="slidenum">
              <a:rPr lang="es-EC" sz="1800" b="1">
                <a:solidFill>
                  <a:sysClr val="windowText" lastClr="000000"/>
                </a:solidFill>
              </a:rPr>
              <a:pPr/>
              <a:t>21</a:t>
            </a:fld>
            <a:endParaRPr lang="es-EC" sz="1800" b="1" dirty="0">
              <a:solidFill>
                <a:sysClr val="windowText" lastClr="000000"/>
              </a:solidFill>
            </a:endParaRPr>
          </a:p>
        </p:txBody>
      </p:sp>
    </p:spTree>
    <p:extLst>
      <p:ext uri="{BB962C8B-B14F-4D97-AF65-F5344CB8AC3E}">
        <p14:creationId xmlns:p14="http://schemas.microsoft.com/office/powerpoint/2010/main" val="314936566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0" y="27384"/>
            <a:ext cx="9144000" cy="6858000"/>
          </a:xfrm>
          <a:prstGeom prst="rect">
            <a:avLst/>
          </a:prstGeom>
        </p:spPr>
      </p:pic>
      <p:cxnSp>
        <p:nvCxnSpPr>
          <p:cNvPr id="8" name="7 Conector recto de flecha"/>
          <p:cNvCxnSpPr/>
          <p:nvPr/>
        </p:nvCxnSpPr>
        <p:spPr>
          <a:xfrm>
            <a:off x="179512" y="3861048"/>
            <a:ext cx="5184576" cy="792088"/>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rot="610475">
            <a:off x="1979712" y="3789040"/>
            <a:ext cx="864096" cy="369332"/>
          </a:xfrm>
          <a:prstGeom prst="rect">
            <a:avLst/>
          </a:prstGeom>
          <a:noFill/>
        </p:spPr>
        <p:txBody>
          <a:bodyPr wrap="square" rtlCol="0">
            <a:spAutoFit/>
          </a:bodyPr>
          <a:lstStyle/>
          <a:p>
            <a:r>
              <a:rPr lang="es-EC" b="1" dirty="0" err="1" smtClean="0"/>
              <a:t>RV</a:t>
            </a:r>
            <a:r>
              <a:rPr lang="es-EC" b="1" dirty="0" smtClean="0"/>
              <a:t> 095</a:t>
            </a:r>
            <a:endParaRPr lang="es-EC" b="1" dirty="0"/>
          </a:p>
        </p:txBody>
      </p:sp>
      <p:cxnSp>
        <p:nvCxnSpPr>
          <p:cNvPr id="13" name="12 Conector recto de flecha"/>
          <p:cNvCxnSpPr/>
          <p:nvPr/>
        </p:nvCxnSpPr>
        <p:spPr>
          <a:xfrm flipH="1">
            <a:off x="5148064" y="4653136"/>
            <a:ext cx="216024" cy="1296144"/>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13 CuadroTexto"/>
          <p:cNvSpPr txBox="1"/>
          <p:nvPr/>
        </p:nvSpPr>
        <p:spPr>
          <a:xfrm rot="16842174">
            <a:off x="4698688" y="5060439"/>
            <a:ext cx="841962" cy="369332"/>
          </a:xfrm>
          <a:prstGeom prst="rect">
            <a:avLst/>
          </a:prstGeom>
          <a:noFill/>
        </p:spPr>
        <p:txBody>
          <a:bodyPr wrap="none" rtlCol="0">
            <a:spAutoFit/>
          </a:bodyPr>
          <a:lstStyle/>
          <a:p>
            <a:r>
              <a:rPr lang="es-EC" dirty="0" err="1" smtClean="0"/>
              <a:t>RV</a:t>
            </a:r>
            <a:r>
              <a:rPr lang="es-EC" dirty="0" smtClean="0"/>
              <a:t> 195</a:t>
            </a:r>
            <a:endParaRPr lang="es-EC" dirty="0"/>
          </a:p>
        </p:txBody>
      </p:sp>
      <p:sp>
        <p:nvSpPr>
          <p:cNvPr id="16" name="15 Arco"/>
          <p:cNvSpPr/>
          <p:nvPr/>
        </p:nvSpPr>
        <p:spPr>
          <a:xfrm rot="10800000">
            <a:off x="5148063" y="5301207"/>
            <a:ext cx="1652185" cy="1556792"/>
          </a:xfrm>
          <a:prstGeom prst="arc">
            <a:avLst>
              <a:gd name="adj1" fmla="val 11551222"/>
              <a:gd name="adj2" fmla="val 1095043"/>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cxnSp>
        <p:nvCxnSpPr>
          <p:cNvPr id="21" name="20 Conector recto de flecha"/>
          <p:cNvCxnSpPr>
            <a:stCxn id="16" idx="0"/>
          </p:cNvCxnSpPr>
          <p:nvPr/>
        </p:nvCxnSpPr>
        <p:spPr>
          <a:xfrm flipV="1">
            <a:off x="6778220" y="2564904"/>
            <a:ext cx="1394180" cy="3693255"/>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rot="17432355">
            <a:off x="6703895" y="4639448"/>
            <a:ext cx="841962" cy="369332"/>
          </a:xfrm>
          <a:prstGeom prst="rect">
            <a:avLst/>
          </a:prstGeom>
          <a:noFill/>
        </p:spPr>
        <p:txBody>
          <a:bodyPr wrap="none" rtlCol="0">
            <a:spAutoFit/>
          </a:bodyPr>
          <a:lstStyle/>
          <a:p>
            <a:r>
              <a:rPr lang="es-EC" dirty="0" err="1" smtClean="0"/>
              <a:t>RV</a:t>
            </a:r>
            <a:r>
              <a:rPr lang="es-EC" dirty="0" smtClean="0"/>
              <a:t> 070</a:t>
            </a:r>
            <a:endParaRPr lang="es-EC" dirty="0"/>
          </a:p>
        </p:txBody>
      </p:sp>
      <p:pic>
        <p:nvPicPr>
          <p:cNvPr id="24" name="Picture 3" descr="C:\Users\Usuario\Desktop\FAROO\DSC02895.JPG"/>
          <p:cNvPicPr>
            <a:picLocks noChangeAspect="1" noChangeArrowheads="1"/>
          </p:cNvPicPr>
          <p:nvPr/>
        </p:nvPicPr>
        <p:blipFill>
          <a:blip r:embed="rId4" cstate="print"/>
          <a:srcRect l="38586" t="36350" r="41338" b="38450"/>
          <a:stretch>
            <a:fillRect/>
          </a:stretch>
        </p:blipFill>
        <p:spPr bwMode="auto">
          <a:xfrm>
            <a:off x="251520" y="4653136"/>
            <a:ext cx="1835696" cy="1728192"/>
          </a:xfrm>
          <a:prstGeom prst="rect">
            <a:avLst/>
          </a:prstGeom>
          <a:noFill/>
        </p:spPr>
      </p:pic>
      <p:pic>
        <p:nvPicPr>
          <p:cNvPr id="25" name="Picture 3" descr="C:\Users\Usuario\Desktop\FAROO\DSC02899.JPG"/>
          <p:cNvPicPr>
            <a:picLocks noChangeAspect="1" noChangeArrowheads="1"/>
          </p:cNvPicPr>
          <p:nvPr/>
        </p:nvPicPr>
        <p:blipFill>
          <a:blip r:embed="rId5" cstate="print"/>
          <a:srcRect l="41600" t="24800" r="16400" b="23750"/>
          <a:stretch>
            <a:fillRect/>
          </a:stretch>
        </p:blipFill>
        <p:spPr bwMode="auto">
          <a:xfrm>
            <a:off x="827584" y="1484784"/>
            <a:ext cx="1043608" cy="1704559"/>
          </a:xfrm>
          <a:prstGeom prst="rect">
            <a:avLst/>
          </a:prstGeom>
          <a:noFill/>
        </p:spPr>
      </p:pic>
      <p:pic>
        <p:nvPicPr>
          <p:cNvPr id="4099" name="Picture 3" descr="C:\Users\Usuario\Desktop\FAROO\DSC02917.JPG"/>
          <p:cNvPicPr>
            <a:picLocks noChangeAspect="1" noChangeArrowheads="1"/>
          </p:cNvPicPr>
          <p:nvPr/>
        </p:nvPicPr>
        <p:blipFill>
          <a:blip r:embed="rId6" cstate="print"/>
          <a:srcRect l="34250" t="38450" b="19550"/>
          <a:stretch>
            <a:fillRect/>
          </a:stretch>
        </p:blipFill>
        <p:spPr bwMode="auto">
          <a:xfrm>
            <a:off x="3247461" y="1787959"/>
            <a:ext cx="3744416" cy="1793884"/>
          </a:xfrm>
          <a:prstGeom prst="rect">
            <a:avLst/>
          </a:prstGeom>
          <a:noFill/>
        </p:spPr>
      </p:pic>
      <p:pic>
        <p:nvPicPr>
          <p:cNvPr id="4100" name="Picture 4" descr="C:\Users\Usuario\Desktop\FAROO\DSC02910.JPG"/>
          <p:cNvPicPr>
            <a:picLocks noChangeAspect="1" noChangeArrowheads="1"/>
          </p:cNvPicPr>
          <p:nvPr/>
        </p:nvPicPr>
        <p:blipFill>
          <a:blip r:embed="rId7" cstate="print"/>
          <a:srcRect/>
          <a:stretch>
            <a:fillRect/>
          </a:stretch>
        </p:blipFill>
        <p:spPr bwMode="auto">
          <a:xfrm>
            <a:off x="2411760" y="4948870"/>
            <a:ext cx="2304256" cy="1728192"/>
          </a:xfrm>
          <a:prstGeom prst="rect">
            <a:avLst/>
          </a:prstGeom>
          <a:noFill/>
          <a:ln>
            <a:solidFill>
              <a:schemeClr val="dk1"/>
            </a:solidFill>
          </a:ln>
        </p:spPr>
      </p:pic>
      <p:pic>
        <p:nvPicPr>
          <p:cNvPr id="17"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contrast="20000"/>
                    </a14:imgEffect>
                  </a14:imgLayer>
                </a14:imgProps>
              </a:ext>
            </a:extLst>
          </a:blip>
          <a:srcRect l="63448" t="81068" r="27242" b="2731"/>
          <a:stretch/>
        </p:blipFill>
        <p:spPr bwMode="auto">
          <a:xfrm>
            <a:off x="5801710" y="5589240"/>
            <a:ext cx="851338" cy="1111106"/>
          </a:xfrm>
          <a:prstGeom prst="rect">
            <a:avLst/>
          </a:prstGeom>
          <a:noFill/>
          <a:ln w="9525">
            <a:noFill/>
            <a:miter lim="800000"/>
            <a:headEnd/>
            <a:tailEnd/>
          </a:ln>
        </p:spPr>
      </p:pic>
      <p:sp>
        <p:nvSpPr>
          <p:cNvPr id="3" name="2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916271F2-8896-49D2-8F63-3B1FD4B18CBC}" type="slidenum">
              <a:rPr lang="es-EC" sz="1800" b="1">
                <a:solidFill>
                  <a:sysClr val="windowText" lastClr="000000"/>
                </a:solidFill>
              </a:rPr>
              <a:pPr/>
              <a:t>22</a:t>
            </a:fld>
            <a:endParaRPr lang="es-EC" sz="1800" b="1">
              <a:solidFill>
                <a:sysClr val="windowText" lastClr="000000"/>
              </a:solidFill>
            </a:endParaRPr>
          </a:p>
        </p:txBody>
      </p:sp>
    </p:spTree>
    <p:extLst>
      <p:ext uri="{BB962C8B-B14F-4D97-AF65-F5344CB8AC3E}">
        <p14:creationId xmlns:p14="http://schemas.microsoft.com/office/powerpoint/2010/main" val="3267362067"/>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out)">
                                      <p:cBhvr>
                                        <p:cTn id="7" dur="20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out)">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7" name="6 Marcador de contenido"/>
          <p:cNvSpPr>
            <a:spLocks noGrp="1"/>
          </p:cNvSpPr>
          <p:nvPr>
            <p:ph idx="1"/>
          </p:nvPr>
        </p:nvSpPr>
        <p:spPr/>
        <p:txBody>
          <a:bodyPr/>
          <a:lstStyle/>
          <a:p>
            <a:endParaRPr lang="es-EC"/>
          </a:p>
        </p:txBody>
      </p:sp>
      <p:pic>
        <p:nvPicPr>
          <p:cNvPr id="3077" name="Picture 5"/>
          <p:cNvPicPr>
            <a:picLocks noChangeAspect="1" noChangeArrowheads="1"/>
          </p:cNvPicPr>
          <p:nvPr/>
        </p:nvPicPr>
        <p:blipFill>
          <a:blip r:embed="rId3" cstate="print"/>
          <a:srcRect/>
          <a:stretch>
            <a:fillRect/>
          </a:stretch>
        </p:blipFill>
        <p:spPr bwMode="auto">
          <a:xfrm>
            <a:off x="-11152" y="0"/>
            <a:ext cx="9166304" cy="6858000"/>
          </a:xfrm>
          <a:prstGeom prst="rect">
            <a:avLst/>
          </a:prstGeom>
          <a:noFill/>
          <a:ln w="9525">
            <a:noFill/>
            <a:miter lim="800000"/>
            <a:headEnd/>
            <a:tailEnd/>
          </a:ln>
        </p:spPr>
      </p:pic>
      <p:cxnSp>
        <p:nvCxnSpPr>
          <p:cNvPr id="17" name="16 Conector recto de flecha"/>
          <p:cNvCxnSpPr/>
          <p:nvPr/>
        </p:nvCxnSpPr>
        <p:spPr>
          <a:xfrm>
            <a:off x="3563888" y="1268760"/>
            <a:ext cx="5580112" cy="3168352"/>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17 CuadroTexto"/>
          <p:cNvSpPr txBox="1"/>
          <p:nvPr/>
        </p:nvSpPr>
        <p:spPr>
          <a:xfrm rot="1738802">
            <a:off x="5467888" y="2241693"/>
            <a:ext cx="851900" cy="369332"/>
          </a:xfrm>
          <a:prstGeom prst="rect">
            <a:avLst/>
          </a:prstGeom>
          <a:noFill/>
        </p:spPr>
        <p:txBody>
          <a:bodyPr wrap="none" rtlCol="0">
            <a:spAutoFit/>
          </a:bodyPr>
          <a:lstStyle/>
          <a:p>
            <a:r>
              <a:rPr lang="es-EC" b="1" dirty="0" err="1" smtClean="0"/>
              <a:t>RV</a:t>
            </a:r>
            <a:r>
              <a:rPr lang="es-EC" b="1" dirty="0" smtClean="0"/>
              <a:t> 125</a:t>
            </a:r>
            <a:endParaRPr lang="es-EC" b="1" dirty="0"/>
          </a:p>
        </p:txBody>
      </p:sp>
      <p:cxnSp>
        <p:nvCxnSpPr>
          <p:cNvPr id="20" name="19 Conector recto de flecha"/>
          <p:cNvCxnSpPr/>
          <p:nvPr/>
        </p:nvCxnSpPr>
        <p:spPr>
          <a:xfrm>
            <a:off x="0" y="1700808"/>
            <a:ext cx="1331640" cy="36004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rot="1094453">
            <a:off x="211192" y="1535269"/>
            <a:ext cx="851900" cy="369332"/>
          </a:xfrm>
          <a:prstGeom prst="rect">
            <a:avLst/>
          </a:prstGeom>
          <a:noFill/>
        </p:spPr>
        <p:txBody>
          <a:bodyPr wrap="none" rtlCol="0">
            <a:spAutoFit/>
          </a:bodyPr>
          <a:lstStyle/>
          <a:p>
            <a:r>
              <a:rPr lang="es-EC" b="1" dirty="0" err="1" smtClean="0"/>
              <a:t>RV</a:t>
            </a:r>
            <a:r>
              <a:rPr lang="es-EC" b="1" dirty="0" smtClean="0"/>
              <a:t> 095</a:t>
            </a:r>
            <a:endParaRPr lang="es-EC" b="1" dirty="0"/>
          </a:p>
        </p:txBody>
      </p:sp>
      <p:cxnSp>
        <p:nvCxnSpPr>
          <p:cNvPr id="23" name="22 Conector recto de flecha"/>
          <p:cNvCxnSpPr/>
          <p:nvPr/>
        </p:nvCxnSpPr>
        <p:spPr>
          <a:xfrm flipH="1">
            <a:off x="1259632" y="2060848"/>
            <a:ext cx="72008" cy="504056"/>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25 CuadroTexto"/>
          <p:cNvSpPr txBox="1"/>
          <p:nvPr/>
        </p:nvSpPr>
        <p:spPr>
          <a:xfrm rot="16979242">
            <a:off x="583673" y="2209652"/>
            <a:ext cx="904799" cy="369332"/>
          </a:xfrm>
          <a:prstGeom prst="rect">
            <a:avLst/>
          </a:prstGeom>
          <a:noFill/>
        </p:spPr>
        <p:txBody>
          <a:bodyPr wrap="none" rtlCol="0">
            <a:spAutoFit/>
          </a:bodyPr>
          <a:lstStyle/>
          <a:p>
            <a:r>
              <a:rPr lang="es-EC" b="1" dirty="0" err="1" smtClean="0"/>
              <a:t>RV</a:t>
            </a:r>
            <a:r>
              <a:rPr lang="es-EC" b="1" dirty="0" smtClean="0"/>
              <a:t>  195</a:t>
            </a:r>
            <a:endParaRPr lang="es-EC" b="1" dirty="0"/>
          </a:p>
        </p:txBody>
      </p:sp>
      <p:sp>
        <p:nvSpPr>
          <p:cNvPr id="27" name="26 Arco"/>
          <p:cNvSpPr/>
          <p:nvPr/>
        </p:nvSpPr>
        <p:spPr>
          <a:xfrm rot="11515996">
            <a:off x="1242500" y="1919922"/>
            <a:ext cx="864096" cy="1317594"/>
          </a:xfrm>
          <a:prstGeom prst="arc">
            <a:avLst>
              <a:gd name="adj1" fmla="val 11216521"/>
              <a:gd name="adj2" fmla="val 0"/>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cxnSp>
        <p:nvCxnSpPr>
          <p:cNvPr id="29" name="28 Conector recto de flecha"/>
          <p:cNvCxnSpPr>
            <a:stCxn id="27" idx="0"/>
          </p:cNvCxnSpPr>
          <p:nvPr/>
        </p:nvCxnSpPr>
        <p:spPr>
          <a:xfrm flipV="1">
            <a:off x="2085075" y="1124744"/>
            <a:ext cx="542709" cy="1594333"/>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rot="17117144">
            <a:off x="1770872" y="1754890"/>
            <a:ext cx="851900" cy="369332"/>
          </a:xfrm>
          <a:prstGeom prst="rect">
            <a:avLst/>
          </a:prstGeom>
          <a:noFill/>
        </p:spPr>
        <p:txBody>
          <a:bodyPr wrap="none" rtlCol="0">
            <a:spAutoFit/>
          </a:bodyPr>
          <a:lstStyle/>
          <a:p>
            <a:r>
              <a:rPr lang="es-EC" b="1" dirty="0" err="1" smtClean="0"/>
              <a:t>RV</a:t>
            </a:r>
            <a:r>
              <a:rPr lang="es-EC" b="1" dirty="0" smtClean="0"/>
              <a:t> 070</a:t>
            </a:r>
            <a:endParaRPr lang="es-EC" b="1" dirty="0"/>
          </a:p>
        </p:txBody>
      </p:sp>
      <p:sp>
        <p:nvSpPr>
          <p:cNvPr id="32" name="31 Arco"/>
          <p:cNvSpPr/>
          <p:nvPr/>
        </p:nvSpPr>
        <p:spPr>
          <a:xfrm rot="19258672">
            <a:off x="2233384" y="1105952"/>
            <a:ext cx="1566140" cy="1360739"/>
          </a:xfrm>
          <a:prstGeom prst="arc">
            <a:avLst>
              <a:gd name="adj1" fmla="val 16069842"/>
              <a:gd name="adj2" fmla="val 0"/>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3" name="32 CuadroTexto"/>
          <p:cNvSpPr txBox="1"/>
          <p:nvPr/>
        </p:nvSpPr>
        <p:spPr>
          <a:xfrm>
            <a:off x="7524328" y="4805736"/>
            <a:ext cx="1800200" cy="523220"/>
          </a:xfrm>
          <a:prstGeom prst="rect">
            <a:avLst/>
          </a:prstGeom>
          <a:noFill/>
        </p:spPr>
        <p:txBody>
          <a:bodyPr wrap="square" rtlCol="0">
            <a:spAutoFit/>
          </a:bodyPr>
          <a:lstStyle/>
          <a:p>
            <a:r>
              <a:rPr lang="es-EC" sz="1400" dirty="0" smtClean="0"/>
              <a:t>LIGHT HOUSE</a:t>
            </a:r>
          </a:p>
          <a:p>
            <a:r>
              <a:rPr lang="es-EC" sz="1400" dirty="0" smtClean="0"/>
              <a:t>FI(2) 20s 29m 21Mn</a:t>
            </a:r>
            <a:endParaRPr lang="es-EC" sz="1400" dirty="0"/>
          </a:p>
        </p:txBody>
      </p:sp>
      <p:pic>
        <p:nvPicPr>
          <p:cNvPr id="3078" name="Picture 6" descr="C:\Users\Usuario\Desktop\FAROO\DSC02922.JPG"/>
          <p:cNvPicPr>
            <a:picLocks noChangeAspect="1" noChangeArrowheads="1"/>
          </p:cNvPicPr>
          <p:nvPr/>
        </p:nvPicPr>
        <p:blipFill>
          <a:blip r:embed="rId4" cstate="print"/>
          <a:srcRect t="25850" r="18500"/>
          <a:stretch>
            <a:fillRect/>
          </a:stretch>
        </p:blipFill>
        <p:spPr bwMode="auto">
          <a:xfrm>
            <a:off x="0" y="3212976"/>
            <a:ext cx="3547803" cy="2420888"/>
          </a:xfrm>
          <a:prstGeom prst="rect">
            <a:avLst/>
          </a:prstGeom>
          <a:noFill/>
        </p:spPr>
      </p:pic>
      <p:pic>
        <p:nvPicPr>
          <p:cNvPr id="3079" name="Picture 7" descr="C:\Users\Usuario\Desktop\FAROO\DSC02936.JPG"/>
          <p:cNvPicPr>
            <a:picLocks noChangeAspect="1" noChangeArrowheads="1"/>
          </p:cNvPicPr>
          <p:nvPr/>
        </p:nvPicPr>
        <p:blipFill>
          <a:blip r:embed="rId5" cstate="print"/>
          <a:srcRect l="42681" t="50733" r="40643" b="29078"/>
          <a:stretch>
            <a:fillRect/>
          </a:stretch>
        </p:blipFill>
        <p:spPr bwMode="auto">
          <a:xfrm>
            <a:off x="3419872" y="0"/>
            <a:ext cx="1080120" cy="980728"/>
          </a:xfrm>
          <a:prstGeom prst="rect">
            <a:avLst/>
          </a:prstGeom>
          <a:noFill/>
        </p:spPr>
      </p:pic>
      <p:cxnSp>
        <p:nvCxnSpPr>
          <p:cNvPr id="37" name="36 Conector curvado"/>
          <p:cNvCxnSpPr/>
          <p:nvPr/>
        </p:nvCxnSpPr>
        <p:spPr>
          <a:xfrm>
            <a:off x="3131840" y="476672"/>
            <a:ext cx="288032" cy="12700"/>
          </a:xfrm>
          <a:prstGeom prst="curved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38 CuadroTexto"/>
          <p:cNvSpPr txBox="1"/>
          <p:nvPr/>
        </p:nvSpPr>
        <p:spPr>
          <a:xfrm>
            <a:off x="4572000" y="332656"/>
            <a:ext cx="2088232" cy="646331"/>
          </a:xfrm>
          <a:prstGeom prst="rect">
            <a:avLst/>
          </a:prstGeom>
          <a:noFill/>
        </p:spPr>
        <p:txBody>
          <a:bodyPr wrap="square" rtlCol="0">
            <a:spAutoFit/>
          </a:bodyPr>
          <a:lstStyle/>
          <a:p>
            <a:r>
              <a:rPr lang="es-EC" dirty="0" smtClean="0"/>
              <a:t>FARO </a:t>
            </a:r>
            <a:r>
              <a:rPr lang="es-EC" dirty="0" err="1" smtClean="0"/>
              <a:t>BAILY</a:t>
            </a:r>
            <a:r>
              <a:rPr lang="es-EC" dirty="0" smtClean="0"/>
              <a:t> FI 15s 41m 26Mn</a:t>
            </a:r>
            <a:endParaRPr lang="es-EC" dirty="0"/>
          </a:p>
        </p:txBody>
      </p:sp>
      <p:pic>
        <p:nvPicPr>
          <p:cNvPr id="22"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Effect>
                      <a14:saturation sat="0"/>
                    </a14:imgEffect>
                    <a14:imgEffect>
                      <a14:brightnessContrast bright="40000" contrast="20000"/>
                    </a14:imgEffect>
                  </a14:imgLayer>
                </a14:imgProps>
              </a:ext>
            </a:extLst>
          </a:blip>
          <a:srcRect l="38704" t="30166" r="52874" b="25996"/>
          <a:stretch/>
        </p:blipFill>
        <p:spPr bwMode="auto">
          <a:xfrm>
            <a:off x="3547803" y="2060847"/>
            <a:ext cx="771949" cy="3006499"/>
          </a:xfrm>
          <a:prstGeom prst="rect">
            <a:avLst/>
          </a:prstGeom>
          <a:noFill/>
          <a:ln w="9525">
            <a:noFill/>
            <a:miter lim="800000"/>
            <a:headEnd/>
            <a:tailEnd/>
          </a:ln>
        </p:spPr>
      </p:pic>
      <p:cxnSp>
        <p:nvCxnSpPr>
          <p:cNvPr id="5" name="4 Conector recto de flecha"/>
          <p:cNvCxnSpPr/>
          <p:nvPr/>
        </p:nvCxnSpPr>
        <p:spPr>
          <a:xfrm>
            <a:off x="1674548" y="2204864"/>
            <a:ext cx="5849780" cy="15121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 name="2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916271F2-8896-49D2-8F63-3B1FD4B18CBC}" type="slidenum">
              <a:rPr lang="es-EC" sz="1800" b="1">
                <a:solidFill>
                  <a:sysClr val="windowText" lastClr="000000"/>
                </a:solidFill>
              </a:rPr>
              <a:pPr/>
              <a:t>23</a:t>
            </a:fld>
            <a:endParaRPr lang="es-EC" sz="1800" b="1" dirty="0">
              <a:solidFill>
                <a:sysClr val="windowText" lastClr="000000"/>
              </a:solidFill>
            </a:endParaRPr>
          </a:p>
        </p:txBody>
      </p:sp>
    </p:spTree>
    <p:extLst>
      <p:ext uri="{BB962C8B-B14F-4D97-AF65-F5344CB8AC3E}">
        <p14:creationId xmlns:p14="http://schemas.microsoft.com/office/powerpoint/2010/main" val="1272030947"/>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out)">
                                      <p:cBhvr>
                                        <p:cTn id="7" dur="2000"/>
                                        <p:tgtEl>
                                          <p:spTgt spid="22"/>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descr="P1230093.JP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2" name="1 Título"/>
          <p:cNvSpPr>
            <a:spLocks noGrp="1"/>
          </p:cNvSpPr>
          <p:nvPr>
            <p:ph type="title"/>
          </p:nvPr>
        </p:nvSpPr>
        <p:spPr>
          <a:xfrm>
            <a:off x="457200" y="44624"/>
            <a:ext cx="8229600" cy="778098"/>
          </a:xfrm>
          <a:solidFill>
            <a:schemeClr val="bg1">
              <a:alpha val="80000"/>
            </a:schemeClr>
          </a:solidFill>
        </p:spPr>
        <p:txBody>
          <a:bodyPr vert="horz" lIns="91440" tIns="45720" rIns="91440" bIns="45720" rtlCol="0" anchor="ctr">
            <a:noAutofit/>
          </a:bodyPr>
          <a:lstStyle/>
          <a:p>
            <a:r>
              <a:rPr lang="es-EC" sz="2400" b="1" dirty="0"/>
              <a:t>Navegación en el Mar Atlántico en la ruta Dublín – Bremen</a:t>
            </a: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4111263471"/>
              </p:ext>
            </p:extLst>
          </p:nvPr>
        </p:nvGraphicFramePr>
        <p:xfrm>
          <a:off x="827583" y="836712"/>
          <a:ext cx="7272808" cy="6025623"/>
        </p:xfrm>
        <a:graphic>
          <a:graphicData uri="http://schemas.openxmlformats.org/drawingml/2006/table">
            <a:tbl>
              <a:tblPr>
                <a:tableStyleId>{5C22544A-7EE6-4342-B048-85BDC9FD1C3A}</a:tableStyleId>
              </a:tblPr>
              <a:tblGrid>
                <a:gridCol w="479082"/>
                <a:gridCol w="2186299"/>
                <a:gridCol w="607639"/>
                <a:gridCol w="607639"/>
                <a:gridCol w="728480"/>
                <a:gridCol w="729339"/>
                <a:gridCol w="1934330"/>
              </a:tblGrid>
              <a:tr h="209025">
                <a:tc gridSpan="2">
                  <a:txBody>
                    <a:bodyPr/>
                    <a:lstStyle/>
                    <a:p>
                      <a:pPr algn="ctr">
                        <a:spcAft>
                          <a:spcPts val="0"/>
                        </a:spcAft>
                      </a:pPr>
                      <a:r>
                        <a:rPr lang="es-EC" sz="1400" b="1" u="sng" dirty="0">
                          <a:effectLst/>
                        </a:rPr>
                        <a:t>Puntos de situación </a:t>
                      </a:r>
                      <a:endParaRPr lang="es-EC" sz="1400" b="1" u="sng" dirty="0">
                        <a:effectLst/>
                        <a:latin typeface="Times New Roman"/>
                      </a:endParaRPr>
                    </a:p>
                  </a:txBody>
                  <a:tcPr marL="68580" marR="68580" marT="0" marB="0"/>
                </a:tc>
                <a:tc hMerge="1">
                  <a:txBody>
                    <a:bodyPr/>
                    <a:lstStyle/>
                    <a:p>
                      <a:endParaRPr lang="es-EC"/>
                    </a:p>
                  </a:txBody>
                  <a:tcPr/>
                </a:tc>
                <a:tc gridSpan="3">
                  <a:txBody>
                    <a:bodyPr/>
                    <a:lstStyle/>
                    <a:p>
                      <a:pPr algn="ctr">
                        <a:spcAft>
                          <a:spcPts val="0"/>
                        </a:spcAft>
                      </a:pPr>
                      <a:r>
                        <a:rPr lang="es-EC" sz="1400" b="1" u="sng" dirty="0" err="1">
                          <a:effectLst/>
                        </a:rPr>
                        <a:t>Track</a:t>
                      </a:r>
                      <a:endParaRPr lang="es-EC" sz="1400" b="1" u="sng" dirty="0">
                        <a:effectLst/>
                        <a:latin typeface="Times New Roman"/>
                      </a:endParaRPr>
                    </a:p>
                  </a:txBody>
                  <a:tcPr marL="68580" marR="68580" marT="0" marB="0"/>
                </a:tc>
                <a:tc hMerge="1">
                  <a:txBody>
                    <a:bodyPr/>
                    <a:lstStyle/>
                    <a:p>
                      <a:endParaRPr lang="es-EC"/>
                    </a:p>
                  </a:txBody>
                  <a:tcPr/>
                </a:tc>
                <a:tc hMerge="1">
                  <a:txBody>
                    <a:bodyPr/>
                    <a:lstStyle/>
                    <a:p>
                      <a:endParaRPr lang="es-EC"/>
                    </a:p>
                  </a:txBody>
                  <a:tcPr/>
                </a:tc>
                <a:tc rowSpan="2">
                  <a:txBody>
                    <a:bodyPr/>
                    <a:lstStyle/>
                    <a:p>
                      <a:pPr algn="ctr">
                        <a:spcAft>
                          <a:spcPts val="0"/>
                        </a:spcAft>
                      </a:pPr>
                      <a:r>
                        <a:rPr lang="es-EC" sz="1200" b="1" u="sng">
                          <a:effectLst/>
                        </a:rPr>
                        <a:t>D.</a:t>
                      </a:r>
                    </a:p>
                    <a:p>
                      <a:pPr algn="ctr">
                        <a:spcAft>
                          <a:spcPts val="0"/>
                        </a:spcAft>
                      </a:pPr>
                      <a:r>
                        <a:rPr lang="es-EC" sz="1200" b="1" u="sng">
                          <a:effectLst/>
                        </a:rPr>
                        <a:t>(Total)</a:t>
                      </a:r>
                      <a:endParaRPr lang="es-EC" sz="1200" b="1" u="sng">
                        <a:effectLst/>
                        <a:latin typeface="Times New Roman"/>
                      </a:endParaRPr>
                    </a:p>
                  </a:txBody>
                  <a:tcPr marL="68580" marR="68580" marT="0" marB="0"/>
                </a:tc>
                <a:tc rowSpan="2">
                  <a:txBody>
                    <a:bodyPr/>
                    <a:lstStyle/>
                    <a:p>
                      <a:pPr algn="ctr">
                        <a:spcAft>
                          <a:spcPts val="0"/>
                        </a:spcAft>
                      </a:pPr>
                      <a:r>
                        <a:rPr lang="es-EC" sz="1200" b="1" u="sng">
                          <a:effectLst/>
                        </a:rPr>
                        <a:t>Características de la ruta</a:t>
                      </a:r>
                      <a:endParaRPr lang="es-EC" sz="1200" b="1" u="sng">
                        <a:effectLst/>
                        <a:latin typeface="Times New Roman"/>
                      </a:endParaRPr>
                    </a:p>
                  </a:txBody>
                  <a:tcPr marL="68580" marR="68580" marT="0" marB="0"/>
                </a:tc>
              </a:tr>
              <a:tr h="412888">
                <a:tc>
                  <a:txBody>
                    <a:bodyPr/>
                    <a:lstStyle/>
                    <a:p>
                      <a:pPr algn="ctr">
                        <a:spcAft>
                          <a:spcPts val="0"/>
                        </a:spcAft>
                      </a:pPr>
                      <a:r>
                        <a:rPr lang="es-EC" sz="1200" b="1" u="sng" dirty="0">
                          <a:effectLst/>
                        </a:rPr>
                        <a:t>N°</a:t>
                      </a:r>
                      <a:endParaRPr lang="es-EC" sz="1200" b="1" u="sng" dirty="0">
                        <a:effectLst/>
                        <a:latin typeface="Times New Roman"/>
                      </a:endParaRPr>
                    </a:p>
                  </a:txBody>
                  <a:tcPr marL="68580" marR="68580" marT="0" marB="0"/>
                </a:tc>
                <a:tc>
                  <a:txBody>
                    <a:bodyPr/>
                    <a:lstStyle/>
                    <a:p>
                      <a:pPr algn="ctr">
                        <a:spcAft>
                          <a:spcPts val="0"/>
                        </a:spcAft>
                      </a:pPr>
                      <a:r>
                        <a:rPr lang="es-EC" sz="1200" b="1" u="sng">
                          <a:effectLst/>
                        </a:rPr>
                        <a:t>Lat/Long</a:t>
                      </a:r>
                      <a:endParaRPr lang="es-EC" sz="1200" b="1" u="sng">
                        <a:effectLst/>
                        <a:latin typeface="Times New Roman"/>
                      </a:endParaRPr>
                    </a:p>
                  </a:txBody>
                  <a:tcPr marL="68580" marR="68580" marT="0" marB="0"/>
                </a:tc>
                <a:tc>
                  <a:txBody>
                    <a:bodyPr/>
                    <a:lstStyle/>
                    <a:p>
                      <a:pPr algn="ctr">
                        <a:spcAft>
                          <a:spcPts val="0"/>
                        </a:spcAft>
                      </a:pPr>
                      <a:r>
                        <a:rPr lang="es-EC" sz="1200" b="1" u="sng">
                          <a:effectLst/>
                        </a:rPr>
                        <a:t>Rv.</a:t>
                      </a:r>
                      <a:endParaRPr lang="es-EC" sz="1200" b="1" u="sng">
                        <a:effectLst/>
                        <a:latin typeface="Times New Roman"/>
                      </a:endParaRPr>
                    </a:p>
                  </a:txBody>
                  <a:tcPr marL="68580" marR="68580" marT="0" marB="0"/>
                </a:tc>
                <a:tc>
                  <a:txBody>
                    <a:bodyPr/>
                    <a:lstStyle/>
                    <a:p>
                      <a:pPr algn="ctr">
                        <a:spcAft>
                          <a:spcPts val="0"/>
                        </a:spcAft>
                      </a:pPr>
                      <a:r>
                        <a:rPr lang="es-EC" sz="1200" b="1" u="sng" dirty="0" err="1">
                          <a:effectLst/>
                        </a:rPr>
                        <a:t>Kts</a:t>
                      </a:r>
                      <a:endParaRPr lang="es-EC" sz="1200" b="1" u="sng" dirty="0">
                        <a:effectLst/>
                        <a:latin typeface="Times New Roman"/>
                      </a:endParaRPr>
                    </a:p>
                  </a:txBody>
                  <a:tcPr marL="68580" marR="68580" marT="0" marB="0"/>
                </a:tc>
                <a:tc>
                  <a:txBody>
                    <a:bodyPr/>
                    <a:lstStyle/>
                    <a:p>
                      <a:pPr algn="ctr">
                        <a:spcAft>
                          <a:spcPts val="0"/>
                        </a:spcAft>
                      </a:pPr>
                      <a:r>
                        <a:rPr lang="es-EC" sz="1200" b="1" u="sng" dirty="0">
                          <a:effectLst/>
                        </a:rPr>
                        <a:t>D.  en MN</a:t>
                      </a:r>
                      <a:endParaRPr lang="es-EC" sz="1200" b="1" u="sng" dirty="0">
                        <a:effectLst/>
                        <a:latin typeface="Times New Roman"/>
                      </a:endParaRPr>
                    </a:p>
                  </a:txBody>
                  <a:tcPr marL="68580" marR="68580" marT="0" marB="0"/>
                </a:tc>
                <a:tc vMerge="1">
                  <a:txBody>
                    <a:bodyPr/>
                    <a:lstStyle/>
                    <a:p>
                      <a:endParaRPr lang="es-EC"/>
                    </a:p>
                  </a:txBody>
                  <a:tcPr/>
                </a:tc>
                <a:tc vMerge="1">
                  <a:txBody>
                    <a:bodyPr/>
                    <a:lstStyle/>
                    <a:p>
                      <a:endParaRPr lang="es-EC"/>
                    </a:p>
                  </a:txBody>
                  <a:tcPr/>
                </a:tc>
              </a:tr>
              <a:tr h="217628">
                <a:tc>
                  <a:txBody>
                    <a:bodyPr/>
                    <a:lstStyle/>
                    <a:p>
                      <a:pPr algn="ctr">
                        <a:spcAft>
                          <a:spcPts val="0"/>
                        </a:spcAft>
                      </a:pPr>
                      <a:r>
                        <a:rPr lang="es-EC" sz="1000">
                          <a:effectLst/>
                        </a:rPr>
                        <a:t>1</a:t>
                      </a:r>
                      <a:endParaRPr lang="es-EC" sz="1000">
                        <a:effectLst/>
                        <a:latin typeface="Times New Roman"/>
                      </a:endParaRPr>
                    </a:p>
                  </a:txBody>
                  <a:tcPr marL="68580" marR="68580" marT="0" marB="0"/>
                </a:tc>
                <a:tc>
                  <a:txBody>
                    <a:bodyPr/>
                    <a:lstStyle/>
                    <a:p>
                      <a:pPr algn="ctr">
                        <a:spcAft>
                          <a:spcPts val="0"/>
                        </a:spcAft>
                      </a:pPr>
                      <a:r>
                        <a:rPr lang="es-EC" sz="1000" dirty="0">
                          <a:effectLst/>
                        </a:rPr>
                        <a:t>53°05'49"N / 005°36'22"W</a:t>
                      </a:r>
                      <a:endParaRPr lang="es-EC" sz="1000" dirty="0">
                        <a:effectLst/>
                        <a:latin typeface="Times New Roman"/>
                      </a:endParaRPr>
                    </a:p>
                  </a:txBody>
                  <a:tcPr marL="68580" marR="68580" marT="0" marB="0"/>
                </a:tc>
                <a:tc>
                  <a:txBody>
                    <a:bodyPr/>
                    <a:lstStyle/>
                    <a:p>
                      <a:pPr algn="ctr">
                        <a:spcAft>
                          <a:spcPts val="0"/>
                        </a:spcAft>
                      </a:pPr>
                      <a:r>
                        <a:rPr lang="es-EC" sz="1000">
                          <a:effectLst/>
                        </a:rPr>
                        <a:t>141°</a:t>
                      </a:r>
                      <a:endParaRPr lang="es-EC" sz="1000">
                        <a:effectLst/>
                        <a:latin typeface="Times New Roman"/>
                      </a:endParaRPr>
                    </a:p>
                  </a:txBody>
                  <a:tcPr marL="68580" marR="68580" marT="0" marB="0"/>
                </a:tc>
                <a:tc>
                  <a:txBody>
                    <a:bodyPr/>
                    <a:lstStyle/>
                    <a:p>
                      <a:pPr algn="ctr">
                        <a:spcAft>
                          <a:spcPts val="0"/>
                        </a:spcAft>
                      </a:pPr>
                      <a:r>
                        <a:rPr lang="es-EC" sz="1000">
                          <a:effectLst/>
                        </a:rPr>
                        <a:t>10</a:t>
                      </a:r>
                      <a:endParaRPr lang="es-EC" sz="1000">
                        <a:effectLst/>
                        <a:latin typeface="Times New Roman"/>
                      </a:endParaRPr>
                    </a:p>
                  </a:txBody>
                  <a:tcPr marL="68580" marR="68580" marT="0" marB="0"/>
                </a:tc>
                <a:tc>
                  <a:txBody>
                    <a:bodyPr/>
                    <a:lstStyle/>
                    <a:p>
                      <a:pPr algn="ctr">
                        <a:spcAft>
                          <a:spcPts val="0"/>
                        </a:spcAft>
                      </a:pPr>
                      <a:r>
                        <a:rPr lang="es-EC" sz="1000">
                          <a:effectLst/>
                        </a:rPr>
                        <a:t>17.11</a:t>
                      </a:r>
                      <a:endParaRPr lang="es-EC" sz="1000">
                        <a:effectLst/>
                        <a:latin typeface="Times New Roman"/>
                      </a:endParaRPr>
                    </a:p>
                  </a:txBody>
                  <a:tcPr marL="68580" marR="68580" marT="0" marB="0"/>
                </a:tc>
                <a:tc>
                  <a:txBody>
                    <a:bodyPr/>
                    <a:lstStyle/>
                    <a:p>
                      <a:pPr algn="ctr">
                        <a:spcAft>
                          <a:spcPts val="0"/>
                        </a:spcAft>
                      </a:pPr>
                      <a:r>
                        <a:rPr lang="es-EC" sz="1000">
                          <a:effectLst/>
                        </a:rPr>
                        <a:t>17.11</a:t>
                      </a:r>
                      <a:endParaRPr lang="es-EC" sz="1000">
                        <a:effectLst/>
                        <a:latin typeface="Times New Roman"/>
                      </a:endParaRPr>
                    </a:p>
                  </a:txBody>
                  <a:tcPr marL="68580" marR="68580" marT="0" marB="0"/>
                </a:tc>
                <a:tc>
                  <a:txBody>
                    <a:bodyPr/>
                    <a:lstStyle/>
                    <a:p>
                      <a:pPr algn="ctr">
                        <a:spcAft>
                          <a:spcPts val="0"/>
                        </a:spcAft>
                      </a:pPr>
                      <a:r>
                        <a:rPr lang="es-EC" sz="1000" dirty="0">
                          <a:effectLst/>
                        </a:rPr>
                        <a:t>Canal San Jorge</a:t>
                      </a:r>
                      <a:endParaRPr lang="es-EC" sz="1000" dirty="0">
                        <a:effectLst/>
                        <a:latin typeface="Times New Roman"/>
                      </a:endParaRPr>
                    </a:p>
                  </a:txBody>
                  <a:tcPr marL="68580" marR="68580" marT="0" marB="0"/>
                </a:tc>
              </a:tr>
              <a:tr h="244292">
                <a:tc>
                  <a:txBody>
                    <a:bodyPr/>
                    <a:lstStyle/>
                    <a:p>
                      <a:pPr algn="ctr">
                        <a:spcAft>
                          <a:spcPts val="0"/>
                        </a:spcAft>
                      </a:pPr>
                      <a:r>
                        <a:rPr lang="es-EC" sz="1000">
                          <a:effectLst/>
                        </a:rPr>
                        <a:t>2</a:t>
                      </a:r>
                      <a:endParaRPr lang="es-EC" sz="1000">
                        <a:effectLst/>
                        <a:latin typeface="Times New Roman"/>
                      </a:endParaRPr>
                    </a:p>
                  </a:txBody>
                  <a:tcPr marL="68580" marR="68580" marT="0" marB="0"/>
                </a:tc>
                <a:tc>
                  <a:txBody>
                    <a:bodyPr/>
                    <a:lstStyle/>
                    <a:p>
                      <a:pPr algn="ctr">
                        <a:spcAft>
                          <a:spcPts val="0"/>
                        </a:spcAft>
                      </a:pPr>
                      <a:r>
                        <a:rPr lang="es-EC" sz="1000">
                          <a:effectLst/>
                        </a:rPr>
                        <a:t>51°39'43"N / 005°59'20"W</a:t>
                      </a:r>
                      <a:endParaRPr lang="es-EC" sz="1000">
                        <a:effectLst/>
                        <a:latin typeface="Times New Roman"/>
                      </a:endParaRPr>
                    </a:p>
                  </a:txBody>
                  <a:tcPr marL="68580" marR="68580" marT="0" marB="0"/>
                </a:tc>
                <a:tc>
                  <a:txBody>
                    <a:bodyPr/>
                    <a:lstStyle/>
                    <a:p>
                      <a:pPr algn="ctr">
                        <a:spcAft>
                          <a:spcPts val="0"/>
                        </a:spcAft>
                      </a:pPr>
                      <a:r>
                        <a:rPr lang="es-EC" sz="1000">
                          <a:effectLst/>
                        </a:rPr>
                        <a:t>189°</a:t>
                      </a:r>
                      <a:endParaRPr lang="es-EC" sz="1000">
                        <a:effectLst/>
                        <a:latin typeface="Times New Roman"/>
                      </a:endParaRPr>
                    </a:p>
                  </a:txBody>
                  <a:tcPr marL="68580" marR="68580" marT="0" marB="0"/>
                </a:tc>
                <a:tc>
                  <a:txBody>
                    <a:bodyPr/>
                    <a:lstStyle/>
                    <a:p>
                      <a:pPr algn="ctr">
                        <a:spcAft>
                          <a:spcPts val="0"/>
                        </a:spcAft>
                      </a:pPr>
                      <a:r>
                        <a:rPr lang="es-EC" sz="1000">
                          <a:effectLst/>
                        </a:rPr>
                        <a:t>9.4</a:t>
                      </a:r>
                      <a:endParaRPr lang="es-EC" sz="1000">
                        <a:effectLst/>
                        <a:latin typeface="Times New Roman"/>
                      </a:endParaRPr>
                    </a:p>
                  </a:txBody>
                  <a:tcPr marL="68580" marR="68580" marT="0" marB="0"/>
                </a:tc>
                <a:tc>
                  <a:txBody>
                    <a:bodyPr/>
                    <a:lstStyle/>
                    <a:p>
                      <a:pPr algn="ctr">
                        <a:spcAft>
                          <a:spcPts val="0"/>
                        </a:spcAft>
                      </a:pPr>
                      <a:r>
                        <a:rPr lang="es-EC" sz="1000">
                          <a:effectLst/>
                        </a:rPr>
                        <a:t>87.31</a:t>
                      </a:r>
                      <a:endParaRPr lang="es-EC" sz="1000">
                        <a:effectLst/>
                        <a:latin typeface="Times New Roman"/>
                      </a:endParaRPr>
                    </a:p>
                  </a:txBody>
                  <a:tcPr marL="68580" marR="68580" marT="0" marB="0"/>
                </a:tc>
                <a:tc>
                  <a:txBody>
                    <a:bodyPr/>
                    <a:lstStyle/>
                    <a:p>
                      <a:pPr algn="ctr">
                        <a:spcAft>
                          <a:spcPts val="0"/>
                        </a:spcAft>
                      </a:pPr>
                      <a:r>
                        <a:rPr lang="es-EC" sz="1000">
                          <a:effectLst/>
                        </a:rPr>
                        <a:t>104.42</a:t>
                      </a:r>
                      <a:endParaRPr lang="es-EC" sz="1000">
                        <a:effectLst/>
                        <a:latin typeface="Times New Roman"/>
                      </a:endParaRPr>
                    </a:p>
                  </a:txBody>
                  <a:tcPr marL="68580" marR="68580" marT="0" marB="0"/>
                </a:tc>
                <a:tc>
                  <a:txBody>
                    <a:bodyPr/>
                    <a:lstStyle/>
                    <a:p>
                      <a:pPr algn="ctr">
                        <a:spcAft>
                          <a:spcPts val="0"/>
                        </a:spcAft>
                      </a:pPr>
                      <a:r>
                        <a:rPr lang="es-EC" sz="1000" dirty="0">
                          <a:effectLst/>
                        </a:rPr>
                        <a:t>Canal San Jorge</a:t>
                      </a:r>
                      <a:endParaRPr lang="es-EC" sz="1000" dirty="0">
                        <a:effectLst/>
                        <a:latin typeface="Times New Roman"/>
                      </a:endParaRPr>
                    </a:p>
                  </a:txBody>
                  <a:tcPr marL="68580" marR="68580" marT="0" marB="0"/>
                </a:tc>
              </a:tr>
              <a:tr h="223648">
                <a:tc>
                  <a:txBody>
                    <a:bodyPr/>
                    <a:lstStyle/>
                    <a:p>
                      <a:pPr algn="ctr">
                        <a:spcAft>
                          <a:spcPts val="0"/>
                        </a:spcAft>
                      </a:pPr>
                      <a:r>
                        <a:rPr lang="es-EC" sz="1000">
                          <a:effectLst/>
                        </a:rPr>
                        <a:t>3</a:t>
                      </a:r>
                      <a:endParaRPr lang="es-EC" sz="1000">
                        <a:effectLst/>
                        <a:latin typeface="Times New Roman"/>
                      </a:endParaRPr>
                    </a:p>
                  </a:txBody>
                  <a:tcPr marL="68580" marR="68580" marT="0" marB="0"/>
                </a:tc>
                <a:tc>
                  <a:txBody>
                    <a:bodyPr/>
                    <a:lstStyle/>
                    <a:p>
                      <a:pPr algn="ctr">
                        <a:spcAft>
                          <a:spcPts val="0"/>
                        </a:spcAft>
                      </a:pPr>
                      <a:r>
                        <a:rPr lang="es-EC" sz="1000" dirty="0">
                          <a:effectLst/>
                        </a:rPr>
                        <a:t>51°15'11"N / 006°10'53"W</a:t>
                      </a:r>
                      <a:endParaRPr lang="es-EC" sz="1000" dirty="0">
                        <a:effectLst/>
                        <a:latin typeface="Times New Roman"/>
                      </a:endParaRPr>
                    </a:p>
                  </a:txBody>
                  <a:tcPr marL="68580" marR="68580" marT="0" marB="0"/>
                </a:tc>
                <a:tc>
                  <a:txBody>
                    <a:bodyPr/>
                    <a:lstStyle/>
                    <a:p>
                      <a:pPr algn="ctr">
                        <a:spcAft>
                          <a:spcPts val="0"/>
                        </a:spcAft>
                      </a:pPr>
                      <a:r>
                        <a:rPr lang="es-EC" sz="1000">
                          <a:effectLst/>
                        </a:rPr>
                        <a:t>196°</a:t>
                      </a:r>
                      <a:endParaRPr lang="es-EC" sz="1000">
                        <a:effectLst/>
                        <a:latin typeface="Times New Roman"/>
                      </a:endParaRPr>
                    </a:p>
                  </a:txBody>
                  <a:tcPr marL="68580" marR="68580" marT="0" marB="0"/>
                </a:tc>
                <a:tc>
                  <a:txBody>
                    <a:bodyPr/>
                    <a:lstStyle/>
                    <a:p>
                      <a:pPr algn="ctr">
                        <a:spcAft>
                          <a:spcPts val="0"/>
                        </a:spcAft>
                      </a:pPr>
                      <a:r>
                        <a:rPr lang="es-EC" sz="1000">
                          <a:effectLst/>
                        </a:rPr>
                        <a:t>9</a:t>
                      </a:r>
                      <a:endParaRPr lang="es-EC" sz="1000">
                        <a:effectLst/>
                        <a:latin typeface="Times New Roman"/>
                      </a:endParaRPr>
                    </a:p>
                  </a:txBody>
                  <a:tcPr marL="68580" marR="68580" marT="0" marB="0"/>
                </a:tc>
                <a:tc>
                  <a:txBody>
                    <a:bodyPr/>
                    <a:lstStyle/>
                    <a:p>
                      <a:pPr algn="ctr">
                        <a:spcAft>
                          <a:spcPts val="0"/>
                        </a:spcAft>
                      </a:pPr>
                      <a:r>
                        <a:rPr lang="es-EC" sz="1000">
                          <a:effectLst/>
                        </a:rPr>
                        <a:t>25.66</a:t>
                      </a:r>
                      <a:endParaRPr lang="es-EC" sz="1000">
                        <a:effectLst/>
                        <a:latin typeface="Times New Roman"/>
                      </a:endParaRPr>
                    </a:p>
                  </a:txBody>
                  <a:tcPr marL="68580" marR="68580" marT="0" marB="0"/>
                </a:tc>
                <a:tc>
                  <a:txBody>
                    <a:bodyPr/>
                    <a:lstStyle/>
                    <a:p>
                      <a:pPr algn="ctr">
                        <a:spcAft>
                          <a:spcPts val="0"/>
                        </a:spcAft>
                      </a:pPr>
                      <a:r>
                        <a:rPr lang="es-EC" sz="1000">
                          <a:effectLst/>
                        </a:rPr>
                        <a:t>130.08</a:t>
                      </a:r>
                      <a:endParaRPr lang="es-EC" sz="1000">
                        <a:effectLst/>
                        <a:latin typeface="Times New Roman"/>
                      </a:endParaRPr>
                    </a:p>
                  </a:txBody>
                  <a:tcPr marL="68580" marR="68580" marT="0" marB="0"/>
                </a:tc>
                <a:tc>
                  <a:txBody>
                    <a:bodyPr/>
                    <a:lstStyle/>
                    <a:p>
                      <a:pPr algn="ctr">
                        <a:spcAft>
                          <a:spcPts val="0"/>
                        </a:spcAft>
                      </a:pPr>
                      <a:r>
                        <a:rPr lang="es-EC" sz="1000">
                          <a:effectLst/>
                        </a:rPr>
                        <a:t>Canal San Jorge</a:t>
                      </a:r>
                      <a:endParaRPr lang="es-EC" sz="1000">
                        <a:effectLst/>
                        <a:latin typeface="Times New Roman"/>
                      </a:endParaRPr>
                    </a:p>
                  </a:txBody>
                  <a:tcPr marL="68580" marR="68580" marT="0" marB="0"/>
                </a:tc>
              </a:tr>
              <a:tr h="238271">
                <a:tc>
                  <a:txBody>
                    <a:bodyPr/>
                    <a:lstStyle/>
                    <a:p>
                      <a:pPr algn="ctr">
                        <a:spcAft>
                          <a:spcPts val="0"/>
                        </a:spcAft>
                      </a:pPr>
                      <a:r>
                        <a:rPr lang="es-EC" sz="1000">
                          <a:effectLst/>
                        </a:rPr>
                        <a:t>4</a:t>
                      </a:r>
                      <a:endParaRPr lang="es-EC" sz="1000">
                        <a:effectLst/>
                        <a:latin typeface="Times New Roman"/>
                      </a:endParaRPr>
                    </a:p>
                  </a:txBody>
                  <a:tcPr marL="68580" marR="68580" marT="0" marB="0"/>
                </a:tc>
                <a:tc>
                  <a:txBody>
                    <a:bodyPr/>
                    <a:lstStyle/>
                    <a:p>
                      <a:pPr algn="ctr">
                        <a:spcAft>
                          <a:spcPts val="0"/>
                        </a:spcAft>
                      </a:pPr>
                      <a:r>
                        <a:rPr lang="es-EC" sz="1000">
                          <a:effectLst/>
                        </a:rPr>
                        <a:t>50°18'51"N / 006°01'08"W</a:t>
                      </a:r>
                      <a:endParaRPr lang="es-EC" sz="1000">
                        <a:effectLst/>
                        <a:latin typeface="Times New Roman"/>
                      </a:endParaRPr>
                    </a:p>
                  </a:txBody>
                  <a:tcPr marL="68580" marR="68580" marT="0" marB="0"/>
                </a:tc>
                <a:tc>
                  <a:txBody>
                    <a:bodyPr/>
                    <a:lstStyle/>
                    <a:p>
                      <a:pPr algn="ctr">
                        <a:spcAft>
                          <a:spcPts val="0"/>
                        </a:spcAft>
                      </a:pPr>
                      <a:r>
                        <a:rPr lang="es-EC" sz="1000">
                          <a:effectLst/>
                        </a:rPr>
                        <a:t>174°</a:t>
                      </a:r>
                      <a:endParaRPr lang="es-EC" sz="1000">
                        <a:effectLst/>
                        <a:latin typeface="Times New Roman"/>
                      </a:endParaRPr>
                    </a:p>
                  </a:txBody>
                  <a:tcPr marL="68580" marR="68580" marT="0" marB="0"/>
                </a:tc>
                <a:tc>
                  <a:txBody>
                    <a:bodyPr/>
                    <a:lstStyle/>
                    <a:p>
                      <a:pPr algn="ctr">
                        <a:spcAft>
                          <a:spcPts val="0"/>
                        </a:spcAft>
                      </a:pPr>
                      <a:r>
                        <a:rPr lang="es-EC" sz="1000">
                          <a:effectLst/>
                        </a:rPr>
                        <a:t>10</a:t>
                      </a:r>
                      <a:endParaRPr lang="es-EC" sz="1000">
                        <a:effectLst/>
                        <a:latin typeface="Times New Roman"/>
                      </a:endParaRPr>
                    </a:p>
                  </a:txBody>
                  <a:tcPr marL="68580" marR="68580" marT="0" marB="0"/>
                </a:tc>
                <a:tc>
                  <a:txBody>
                    <a:bodyPr/>
                    <a:lstStyle/>
                    <a:p>
                      <a:pPr algn="ctr">
                        <a:spcAft>
                          <a:spcPts val="0"/>
                        </a:spcAft>
                      </a:pPr>
                      <a:r>
                        <a:rPr lang="es-EC" sz="1000">
                          <a:effectLst/>
                        </a:rPr>
                        <a:t>56.63</a:t>
                      </a:r>
                      <a:endParaRPr lang="es-EC" sz="1000">
                        <a:effectLst/>
                        <a:latin typeface="Times New Roman"/>
                      </a:endParaRPr>
                    </a:p>
                  </a:txBody>
                  <a:tcPr marL="68580" marR="68580" marT="0" marB="0"/>
                </a:tc>
                <a:tc>
                  <a:txBody>
                    <a:bodyPr/>
                    <a:lstStyle/>
                    <a:p>
                      <a:pPr algn="ctr">
                        <a:spcAft>
                          <a:spcPts val="0"/>
                        </a:spcAft>
                      </a:pPr>
                      <a:r>
                        <a:rPr lang="es-EC" sz="1000">
                          <a:effectLst/>
                        </a:rPr>
                        <a:t>186.71</a:t>
                      </a:r>
                      <a:endParaRPr lang="es-EC" sz="1000">
                        <a:effectLst/>
                        <a:latin typeface="Times New Roman"/>
                      </a:endParaRPr>
                    </a:p>
                  </a:txBody>
                  <a:tcPr marL="68580" marR="68580" marT="0" marB="0"/>
                </a:tc>
                <a:tc>
                  <a:txBody>
                    <a:bodyPr/>
                    <a:lstStyle/>
                    <a:p>
                      <a:pPr algn="ctr">
                        <a:spcAft>
                          <a:spcPts val="0"/>
                        </a:spcAft>
                      </a:pPr>
                      <a:r>
                        <a:rPr lang="es-EC" sz="1000">
                          <a:effectLst/>
                        </a:rPr>
                        <a:t>Canal San Jorge</a:t>
                      </a:r>
                      <a:endParaRPr lang="es-EC" sz="1000">
                        <a:effectLst/>
                        <a:latin typeface="Times New Roman"/>
                      </a:endParaRPr>
                    </a:p>
                  </a:txBody>
                  <a:tcPr marL="68580" marR="68580" marT="0" marB="0"/>
                </a:tc>
              </a:tr>
              <a:tr h="241712">
                <a:tc>
                  <a:txBody>
                    <a:bodyPr/>
                    <a:lstStyle/>
                    <a:p>
                      <a:pPr algn="ctr">
                        <a:spcAft>
                          <a:spcPts val="0"/>
                        </a:spcAft>
                      </a:pPr>
                      <a:r>
                        <a:rPr lang="es-EC" sz="1000">
                          <a:effectLst/>
                        </a:rPr>
                        <a:t>5</a:t>
                      </a:r>
                      <a:endParaRPr lang="es-EC" sz="1000">
                        <a:effectLst/>
                        <a:latin typeface="Times New Roman"/>
                      </a:endParaRPr>
                    </a:p>
                  </a:txBody>
                  <a:tcPr marL="68580" marR="68580" marT="0" marB="0"/>
                </a:tc>
                <a:tc>
                  <a:txBody>
                    <a:bodyPr/>
                    <a:lstStyle/>
                    <a:p>
                      <a:pPr algn="ctr">
                        <a:spcAft>
                          <a:spcPts val="0"/>
                        </a:spcAft>
                      </a:pPr>
                      <a:r>
                        <a:rPr lang="es-EC" sz="1000">
                          <a:effectLst/>
                        </a:rPr>
                        <a:t>49°56'19"N /006°01'18"W</a:t>
                      </a:r>
                      <a:endParaRPr lang="es-EC" sz="1000">
                        <a:effectLst/>
                        <a:latin typeface="Times New Roman"/>
                      </a:endParaRPr>
                    </a:p>
                  </a:txBody>
                  <a:tcPr marL="68580" marR="68580" marT="0" marB="0"/>
                </a:tc>
                <a:tc>
                  <a:txBody>
                    <a:bodyPr/>
                    <a:lstStyle/>
                    <a:p>
                      <a:pPr algn="ctr">
                        <a:spcAft>
                          <a:spcPts val="0"/>
                        </a:spcAft>
                      </a:pPr>
                      <a:r>
                        <a:rPr lang="es-EC" sz="1000">
                          <a:effectLst/>
                        </a:rPr>
                        <a:t>181°</a:t>
                      </a:r>
                      <a:endParaRPr lang="es-EC" sz="1000">
                        <a:effectLst/>
                        <a:latin typeface="Times New Roman"/>
                      </a:endParaRPr>
                    </a:p>
                  </a:txBody>
                  <a:tcPr marL="68580" marR="68580" marT="0" marB="0"/>
                </a:tc>
                <a:tc>
                  <a:txBody>
                    <a:bodyPr/>
                    <a:lstStyle/>
                    <a:p>
                      <a:pPr algn="ctr">
                        <a:spcAft>
                          <a:spcPts val="0"/>
                        </a:spcAft>
                      </a:pPr>
                      <a:r>
                        <a:rPr lang="es-EC" sz="1000">
                          <a:effectLst/>
                        </a:rPr>
                        <a:t>3</a:t>
                      </a:r>
                      <a:endParaRPr lang="es-EC" sz="1000">
                        <a:effectLst/>
                        <a:latin typeface="Times New Roman"/>
                      </a:endParaRPr>
                    </a:p>
                  </a:txBody>
                  <a:tcPr marL="68580" marR="68580" marT="0" marB="0"/>
                </a:tc>
                <a:tc>
                  <a:txBody>
                    <a:bodyPr/>
                    <a:lstStyle/>
                    <a:p>
                      <a:pPr algn="ctr">
                        <a:spcAft>
                          <a:spcPts val="0"/>
                        </a:spcAft>
                      </a:pPr>
                      <a:r>
                        <a:rPr lang="es-EC" sz="1000">
                          <a:effectLst/>
                        </a:rPr>
                        <a:t>22.54</a:t>
                      </a:r>
                      <a:endParaRPr lang="es-EC" sz="1000">
                        <a:effectLst/>
                        <a:latin typeface="Times New Roman"/>
                      </a:endParaRPr>
                    </a:p>
                  </a:txBody>
                  <a:tcPr marL="68580" marR="68580" marT="0" marB="0"/>
                </a:tc>
                <a:tc>
                  <a:txBody>
                    <a:bodyPr/>
                    <a:lstStyle/>
                    <a:p>
                      <a:pPr algn="ctr">
                        <a:spcAft>
                          <a:spcPts val="0"/>
                        </a:spcAft>
                      </a:pPr>
                      <a:r>
                        <a:rPr lang="es-EC" sz="1000">
                          <a:effectLst/>
                        </a:rPr>
                        <a:t>209.25</a:t>
                      </a:r>
                      <a:endParaRPr lang="es-EC" sz="1000">
                        <a:effectLst/>
                        <a:latin typeface="Times New Roman"/>
                      </a:endParaRPr>
                    </a:p>
                  </a:txBody>
                  <a:tcPr marL="68580" marR="68580" marT="0" marB="0"/>
                </a:tc>
                <a:tc>
                  <a:txBody>
                    <a:bodyPr/>
                    <a:lstStyle/>
                    <a:p>
                      <a:pPr algn="ctr">
                        <a:spcAft>
                          <a:spcPts val="0"/>
                        </a:spcAft>
                      </a:pPr>
                      <a:r>
                        <a:rPr lang="es-EC" sz="1000">
                          <a:effectLst/>
                        </a:rPr>
                        <a:t>Mar Céltico</a:t>
                      </a:r>
                      <a:endParaRPr lang="es-EC" sz="1000">
                        <a:effectLst/>
                        <a:latin typeface="Times New Roman"/>
                      </a:endParaRPr>
                    </a:p>
                  </a:txBody>
                  <a:tcPr marL="68580" marR="68580" marT="0" marB="0"/>
                </a:tc>
              </a:tr>
              <a:tr h="233110">
                <a:tc>
                  <a:txBody>
                    <a:bodyPr/>
                    <a:lstStyle/>
                    <a:p>
                      <a:pPr algn="ctr">
                        <a:spcAft>
                          <a:spcPts val="0"/>
                        </a:spcAft>
                      </a:pPr>
                      <a:r>
                        <a:rPr lang="es-EC" sz="1000">
                          <a:effectLst/>
                        </a:rPr>
                        <a:t>6</a:t>
                      </a:r>
                      <a:endParaRPr lang="es-EC" sz="1000">
                        <a:effectLst/>
                        <a:latin typeface="Times New Roman"/>
                      </a:endParaRPr>
                    </a:p>
                  </a:txBody>
                  <a:tcPr marL="68580" marR="68580" marT="0" marB="0"/>
                </a:tc>
                <a:tc>
                  <a:txBody>
                    <a:bodyPr/>
                    <a:lstStyle/>
                    <a:p>
                      <a:pPr algn="ctr">
                        <a:spcAft>
                          <a:spcPts val="0"/>
                        </a:spcAft>
                      </a:pPr>
                      <a:r>
                        <a:rPr lang="es-EC" sz="1000">
                          <a:effectLst/>
                        </a:rPr>
                        <a:t>49°47'58"N / 005°37'00"W</a:t>
                      </a:r>
                      <a:endParaRPr lang="es-EC" sz="1000">
                        <a:effectLst/>
                        <a:latin typeface="Times New Roman"/>
                      </a:endParaRPr>
                    </a:p>
                  </a:txBody>
                  <a:tcPr marL="68580" marR="68580" marT="0" marB="0"/>
                </a:tc>
                <a:tc>
                  <a:txBody>
                    <a:bodyPr/>
                    <a:lstStyle/>
                    <a:p>
                      <a:pPr algn="ctr">
                        <a:spcAft>
                          <a:spcPts val="0"/>
                        </a:spcAft>
                      </a:pPr>
                      <a:r>
                        <a:rPr lang="es-EC" sz="1000">
                          <a:effectLst/>
                        </a:rPr>
                        <a:t>118°</a:t>
                      </a:r>
                      <a:endParaRPr lang="es-EC" sz="1000">
                        <a:effectLst/>
                        <a:latin typeface="Times New Roman"/>
                      </a:endParaRPr>
                    </a:p>
                  </a:txBody>
                  <a:tcPr marL="68580" marR="68580" marT="0" marB="0"/>
                </a:tc>
                <a:tc>
                  <a:txBody>
                    <a:bodyPr/>
                    <a:lstStyle/>
                    <a:p>
                      <a:pPr algn="ctr">
                        <a:spcAft>
                          <a:spcPts val="0"/>
                        </a:spcAft>
                      </a:pPr>
                      <a:r>
                        <a:rPr lang="es-EC" sz="1000">
                          <a:effectLst/>
                        </a:rPr>
                        <a:t>8</a:t>
                      </a:r>
                      <a:endParaRPr lang="es-EC" sz="1000">
                        <a:effectLst/>
                        <a:latin typeface="Times New Roman"/>
                      </a:endParaRPr>
                    </a:p>
                  </a:txBody>
                  <a:tcPr marL="68580" marR="68580" marT="0" marB="0"/>
                </a:tc>
                <a:tc>
                  <a:txBody>
                    <a:bodyPr/>
                    <a:lstStyle/>
                    <a:p>
                      <a:pPr algn="ctr">
                        <a:spcAft>
                          <a:spcPts val="0"/>
                        </a:spcAft>
                      </a:pPr>
                      <a:r>
                        <a:rPr lang="es-EC" sz="1000">
                          <a:effectLst/>
                        </a:rPr>
                        <a:t>17.97</a:t>
                      </a:r>
                      <a:endParaRPr lang="es-EC" sz="1000">
                        <a:effectLst/>
                        <a:latin typeface="Times New Roman"/>
                      </a:endParaRPr>
                    </a:p>
                  </a:txBody>
                  <a:tcPr marL="68580" marR="68580" marT="0" marB="0"/>
                </a:tc>
                <a:tc>
                  <a:txBody>
                    <a:bodyPr/>
                    <a:lstStyle/>
                    <a:p>
                      <a:pPr algn="ctr">
                        <a:spcAft>
                          <a:spcPts val="0"/>
                        </a:spcAft>
                      </a:pPr>
                      <a:r>
                        <a:rPr lang="es-EC" sz="1000">
                          <a:effectLst/>
                        </a:rPr>
                        <a:t>227.22</a:t>
                      </a:r>
                      <a:endParaRPr lang="es-EC" sz="1000">
                        <a:effectLst/>
                        <a:latin typeface="Times New Roman"/>
                      </a:endParaRPr>
                    </a:p>
                  </a:txBody>
                  <a:tcPr marL="68580" marR="68580" marT="0" marB="0"/>
                </a:tc>
                <a:tc>
                  <a:txBody>
                    <a:bodyPr/>
                    <a:lstStyle/>
                    <a:p>
                      <a:pPr algn="ctr">
                        <a:spcAft>
                          <a:spcPts val="0"/>
                        </a:spcAft>
                      </a:pPr>
                      <a:r>
                        <a:rPr lang="es-EC" sz="1000">
                          <a:effectLst/>
                        </a:rPr>
                        <a:t>Canal de la Mancha</a:t>
                      </a:r>
                      <a:endParaRPr lang="es-EC" sz="1000">
                        <a:effectLst/>
                        <a:latin typeface="Times New Roman"/>
                      </a:endParaRPr>
                    </a:p>
                  </a:txBody>
                  <a:tcPr marL="68580" marR="68580" marT="0" marB="0"/>
                </a:tc>
              </a:tr>
              <a:tr h="237411">
                <a:tc>
                  <a:txBody>
                    <a:bodyPr/>
                    <a:lstStyle/>
                    <a:p>
                      <a:pPr algn="ctr">
                        <a:spcAft>
                          <a:spcPts val="0"/>
                        </a:spcAft>
                      </a:pPr>
                      <a:r>
                        <a:rPr lang="es-EC" sz="1000">
                          <a:effectLst/>
                        </a:rPr>
                        <a:t>7</a:t>
                      </a:r>
                      <a:endParaRPr lang="es-EC" sz="1000">
                        <a:effectLst/>
                        <a:latin typeface="Times New Roman"/>
                      </a:endParaRPr>
                    </a:p>
                  </a:txBody>
                  <a:tcPr marL="68580" marR="68580" marT="0" marB="0"/>
                </a:tc>
                <a:tc>
                  <a:txBody>
                    <a:bodyPr/>
                    <a:lstStyle/>
                    <a:p>
                      <a:pPr algn="ctr">
                        <a:spcAft>
                          <a:spcPts val="0"/>
                        </a:spcAft>
                      </a:pPr>
                      <a:r>
                        <a:rPr lang="es-EC" sz="1000">
                          <a:effectLst/>
                        </a:rPr>
                        <a:t>49°47'59"N / 002°51'36"W</a:t>
                      </a:r>
                      <a:endParaRPr lang="es-EC" sz="1000">
                        <a:effectLst/>
                        <a:latin typeface="Times New Roman"/>
                      </a:endParaRPr>
                    </a:p>
                  </a:txBody>
                  <a:tcPr marL="68580" marR="68580" marT="0" marB="0"/>
                </a:tc>
                <a:tc>
                  <a:txBody>
                    <a:bodyPr/>
                    <a:lstStyle/>
                    <a:p>
                      <a:pPr algn="ctr">
                        <a:spcAft>
                          <a:spcPts val="0"/>
                        </a:spcAft>
                      </a:pPr>
                      <a:r>
                        <a:rPr lang="es-EC" sz="1000">
                          <a:effectLst/>
                        </a:rPr>
                        <a:t>090°</a:t>
                      </a:r>
                      <a:endParaRPr lang="es-EC" sz="1000">
                        <a:effectLst/>
                        <a:latin typeface="Times New Roman"/>
                      </a:endParaRPr>
                    </a:p>
                  </a:txBody>
                  <a:tcPr marL="68580" marR="68580" marT="0" marB="0"/>
                </a:tc>
                <a:tc>
                  <a:txBody>
                    <a:bodyPr/>
                    <a:lstStyle/>
                    <a:p>
                      <a:pPr algn="ctr">
                        <a:spcAft>
                          <a:spcPts val="0"/>
                        </a:spcAft>
                      </a:pPr>
                      <a:r>
                        <a:rPr lang="es-EC" sz="1000">
                          <a:effectLst/>
                        </a:rPr>
                        <a:t>7.5</a:t>
                      </a:r>
                      <a:endParaRPr lang="es-EC" sz="1000">
                        <a:effectLst/>
                        <a:latin typeface="Times New Roman"/>
                      </a:endParaRPr>
                    </a:p>
                  </a:txBody>
                  <a:tcPr marL="68580" marR="68580" marT="0" marB="0"/>
                </a:tc>
                <a:tc>
                  <a:txBody>
                    <a:bodyPr/>
                    <a:lstStyle/>
                    <a:p>
                      <a:pPr algn="ctr">
                        <a:spcAft>
                          <a:spcPts val="0"/>
                        </a:spcAft>
                      </a:pPr>
                      <a:r>
                        <a:rPr lang="es-EC" sz="1000">
                          <a:effectLst/>
                        </a:rPr>
                        <a:t>107.30</a:t>
                      </a:r>
                      <a:endParaRPr lang="es-EC" sz="1000">
                        <a:effectLst/>
                        <a:latin typeface="Times New Roman"/>
                      </a:endParaRPr>
                    </a:p>
                  </a:txBody>
                  <a:tcPr marL="68580" marR="68580" marT="0" marB="0"/>
                </a:tc>
                <a:tc>
                  <a:txBody>
                    <a:bodyPr/>
                    <a:lstStyle/>
                    <a:p>
                      <a:pPr algn="ctr">
                        <a:spcAft>
                          <a:spcPts val="0"/>
                        </a:spcAft>
                      </a:pPr>
                      <a:r>
                        <a:rPr lang="es-EC" sz="1000">
                          <a:effectLst/>
                        </a:rPr>
                        <a:t>334.52</a:t>
                      </a:r>
                      <a:endParaRPr lang="es-EC" sz="1000">
                        <a:effectLst/>
                        <a:latin typeface="Times New Roman"/>
                      </a:endParaRPr>
                    </a:p>
                  </a:txBody>
                  <a:tcPr marL="68580" marR="68580" marT="0" marB="0"/>
                </a:tc>
                <a:tc>
                  <a:txBody>
                    <a:bodyPr/>
                    <a:lstStyle/>
                    <a:p>
                      <a:pPr algn="ctr">
                        <a:spcAft>
                          <a:spcPts val="0"/>
                        </a:spcAft>
                      </a:pPr>
                      <a:r>
                        <a:rPr lang="es-EC" sz="1000">
                          <a:effectLst/>
                        </a:rPr>
                        <a:t>Canal de la Mancha</a:t>
                      </a:r>
                      <a:endParaRPr lang="es-EC" sz="1000">
                        <a:effectLst/>
                        <a:latin typeface="Times New Roman"/>
                      </a:endParaRPr>
                    </a:p>
                  </a:txBody>
                  <a:tcPr marL="68580" marR="68580" marT="0" marB="0"/>
                </a:tc>
              </a:tr>
              <a:tr h="227949">
                <a:tc>
                  <a:txBody>
                    <a:bodyPr/>
                    <a:lstStyle/>
                    <a:p>
                      <a:pPr algn="ctr">
                        <a:spcAft>
                          <a:spcPts val="0"/>
                        </a:spcAft>
                      </a:pPr>
                      <a:r>
                        <a:rPr lang="es-EC" sz="1000">
                          <a:effectLst/>
                        </a:rPr>
                        <a:t>8</a:t>
                      </a:r>
                      <a:endParaRPr lang="es-EC" sz="1000">
                        <a:effectLst/>
                        <a:latin typeface="Times New Roman"/>
                      </a:endParaRPr>
                    </a:p>
                  </a:txBody>
                  <a:tcPr marL="68580" marR="68580" marT="0" marB="0"/>
                </a:tc>
                <a:tc>
                  <a:txBody>
                    <a:bodyPr/>
                    <a:lstStyle/>
                    <a:p>
                      <a:pPr algn="ctr">
                        <a:spcAft>
                          <a:spcPts val="0"/>
                        </a:spcAft>
                      </a:pPr>
                      <a:r>
                        <a:rPr lang="es-EC" sz="1000">
                          <a:effectLst/>
                        </a:rPr>
                        <a:t>50°28'37"N / 000°55'14"E</a:t>
                      </a:r>
                      <a:endParaRPr lang="es-EC" sz="1000">
                        <a:effectLst/>
                        <a:latin typeface="Times New Roman"/>
                      </a:endParaRPr>
                    </a:p>
                  </a:txBody>
                  <a:tcPr marL="68580" marR="68580" marT="0" marB="0"/>
                </a:tc>
                <a:tc>
                  <a:txBody>
                    <a:bodyPr/>
                    <a:lstStyle/>
                    <a:p>
                      <a:pPr algn="ctr">
                        <a:spcAft>
                          <a:spcPts val="0"/>
                        </a:spcAft>
                      </a:pPr>
                      <a:r>
                        <a:rPr lang="es-EC" sz="1000">
                          <a:effectLst/>
                        </a:rPr>
                        <a:t>074°</a:t>
                      </a:r>
                      <a:endParaRPr lang="es-EC" sz="1000">
                        <a:effectLst/>
                        <a:latin typeface="Times New Roman"/>
                      </a:endParaRPr>
                    </a:p>
                  </a:txBody>
                  <a:tcPr marL="68580" marR="68580" marT="0" marB="0"/>
                </a:tc>
                <a:tc>
                  <a:txBody>
                    <a:bodyPr/>
                    <a:lstStyle/>
                    <a:p>
                      <a:pPr algn="ctr">
                        <a:spcAft>
                          <a:spcPts val="0"/>
                        </a:spcAft>
                      </a:pPr>
                      <a:r>
                        <a:rPr lang="es-EC" sz="1000">
                          <a:effectLst/>
                        </a:rPr>
                        <a:t>6.7</a:t>
                      </a:r>
                      <a:endParaRPr lang="es-EC" sz="1000">
                        <a:effectLst/>
                        <a:latin typeface="Times New Roman"/>
                      </a:endParaRPr>
                    </a:p>
                  </a:txBody>
                  <a:tcPr marL="68580" marR="68580" marT="0" marB="0"/>
                </a:tc>
                <a:tc>
                  <a:txBody>
                    <a:bodyPr/>
                    <a:lstStyle/>
                    <a:p>
                      <a:pPr algn="ctr">
                        <a:spcAft>
                          <a:spcPts val="0"/>
                        </a:spcAft>
                      </a:pPr>
                      <a:r>
                        <a:rPr lang="es-EC" sz="1000">
                          <a:effectLst/>
                        </a:rPr>
                        <a:t>151.50</a:t>
                      </a:r>
                      <a:endParaRPr lang="es-EC" sz="1000">
                        <a:effectLst/>
                        <a:latin typeface="Times New Roman"/>
                      </a:endParaRPr>
                    </a:p>
                  </a:txBody>
                  <a:tcPr marL="68580" marR="68580" marT="0" marB="0"/>
                </a:tc>
                <a:tc>
                  <a:txBody>
                    <a:bodyPr/>
                    <a:lstStyle/>
                    <a:p>
                      <a:pPr algn="ctr">
                        <a:spcAft>
                          <a:spcPts val="0"/>
                        </a:spcAft>
                      </a:pPr>
                      <a:r>
                        <a:rPr lang="es-EC" sz="1000">
                          <a:effectLst/>
                        </a:rPr>
                        <a:t>486.02</a:t>
                      </a:r>
                      <a:endParaRPr lang="es-EC" sz="1000">
                        <a:effectLst/>
                        <a:latin typeface="Times New Roman"/>
                      </a:endParaRPr>
                    </a:p>
                  </a:txBody>
                  <a:tcPr marL="68580" marR="68580" marT="0" marB="0"/>
                </a:tc>
                <a:tc>
                  <a:txBody>
                    <a:bodyPr/>
                    <a:lstStyle/>
                    <a:p>
                      <a:pPr algn="ctr">
                        <a:spcAft>
                          <a:spcPts val="0"/>
                        </a:spcAft>
                      </a:pPr>
                      <a:r>
                        <a:rPr lang="es-EC" sz="1000" dirty="0">
                          <a:effectLst/>
                        </a:rPr>
                        <a:t>Canal de la Mancha</a:t>
                      </a:r>
                      <a:endParaRPr lang="es-EC" sz="1000" dirty="0">
                        <a:effectLst/>
                        <a:latin typeface="Times New Roman"/>
                      </a:endParaRPr>
                    </a:p>
                  </a:txBody>
                  <a:tcPr marL="68580" marR="68580" marT="0" marB="0"/>
                </a:tc>
              </a:tr>
              <a:tr h="243433">
                <a:tc>
                  <a:txBody>
                    <a:bodyPr/>
                    <a:lstStyle/>
                    <a:p>
                      <a:pPr algn="ctr">
                        <a:spcAft>
                          <a:spcPts val="0"/>
                        </a:spcAft>
                      </a:pPr>
                      <a:r>
                        <a:rPr lang="es-EC" sz="1000">
                          <a:effectLst/>
                        </a:rPr>
                        <a:t>9</a:t>
                      </a:r>
                      <a:endParaRPr lang="es-EC" sz="1000">
                        <a:effectLst/>
                        <a:latin typeface="Times New Roman"/>
                      </a:endParaRPr>
                    </a:p>
                  </a:txBody>
                  <a:tcPr marL="68580" marR="68580" marT="0" marB="0"/>
                </a:tc>
                <a:tc>
                  <a:txBody>
                    <a:bodyPr/>
                    <a:lstStyle/>
                    <a:p>
                      <a:pPr algn="ctr">
                        <a:spcAft>
                          <a:spcPts val="0"/>
                        </a:spcAft>
                      </a:pPr>
                      <a:r>
                        <a:rPr lang="es-EC" sz="1000">
                          <a:effectLst/>
                        </a:rPr>
                        <a:t>50°41'17"N / 001°22'08"E</a:t>
                      </a:r>
                      <a:endParaRPr lang="es-EC" sz="1000">
                        <a:effectLst/>
                        <a:latin typeface="Times New Roman"/>
                      </a:endParaRPr>
                    </a:p>
                  </a:txBody>
                  <a:tcPr marL="68580" marR="68580" marT="0" marB="0"/>
                </a:tc>
                <a:tc>
                  <a:txBody>
                    <a:bodyPr/>
                    <a:lstStyle/>
                    <a:p>
                      <a:pPr algn="ctr">
                        <a:spcAft>
                          <a:spcPts val="0"/>
                        </a:spcAft>
                      </a:pPr>
                      <a:r>
                        <a:rPr lang="es-EC" sz="1000">
                          <a:effectLst/>
                        </a:rPr>
                        <a:t>053°</a:t>
                      </a:r>
                      <a:endParaRPr lang="es-EC" sz="1000">
                        <a:effectLst/>
                        <a:latin typeface="Times New Roman"/>
                      </a:endParaRPr>
                    </a:p>
                  </a:txBody>
                  <a:tcPr marL="68580" marR="68580" marT="0" marB="0"/>
                </a:tc>
                <a:tc>
                  <a:txBody>
                    <a:bodyPr/>
                    <a:lstStyle/>
                    <a:p>
                      <a:pPr algn="ctr">
                        <a:spcAft>
                          <a:spcPts val="0"/>
                        </a:spcAft>
                      </a:pPr>
                      <a:r>
                        <a:rPr lang="es-EC" sz="1000">
                          <a:effectLst/>
                        </a:rPr>
                        <a:t>6.8</a:t>
                      </a:r>
                      <a:endParaRPr lang="es-EC" sz="1000">
                        <a:effectLst/>
                        <a:latin typeface="Times New Roman"/>
                      </a:endParaRPr>
                    </a:p>
                  </a:txBody>
                  <a:tcPr marL="68580" marR="68580" marT="0" marB="0"/>
                </a:tc>
                <a:tc>
                  <a:txBody>
                    <a:bodyPr/>
                    <a:lstStyle/>
                    <a:p>
                      <a:pPr algn="ctr">
                        <a:spcAft>
                          <a:spcPts val="0"/>
                        </a:spcAft>
                      </a:pPr>
                      <a:r>
                        <a:rPr lang="es-EC" sz="1000">
                          <a:effectLst/>
                        </a:rPr>
                        <a:t>21.33</a:t>
                      </a:r>
                      <a:endParaRPr lang="es-EC" sz="1000">
                        <a:effectLst/>
                        <a:latin typeface="Times New Roman"/>
                      </a:endParaRPr>
                    </a:p>
                  </a:txBody>
                  <a:tcPr marL="68580" marR="68580" marT="0" marB="0"/>
                </a:tc>
                <a:tc>
                  <a:txBody>
                    <a:bodyPr/>
                    <a:lstStyle/>
                    <a:p>
                      <a:pPr algn="ctr">
                        <a:spcAft>
                          <a:spcPts val="0"/>
                        </a:spcAft>
                      </a:pPr>
                      <a:r>
                        <a:rPr lang="es-EC" sz="1000">
                          <a:effectLst/>
                        </a:rPr>
                        <a:t>507.35</a:t>
                      </a:r>
                      <a:endParaRPr lang="es-EC" sz="1000">
                        <a:effectLst/>
                        <a:latin typeface="Times New Roman"/>
                      </a:endParaRPr>
                    </a:p>
                  </a:txBody>
                  <a:tcPr marL="68580" marR="68580" marT="0" marB="0"/>
                </a:tc>
                <a:tc>
                  <a:txBody>
                    <a:bodyPr/>
                    <a:lstStyle/>
                    <a:p>
                      <a:pPr algn="ctr">
                        <a:spcAft>
                          <a:spcPts val="0"/>
                        </a:spcAft>
                      </a:pPr>
                      <a:r>
                        <a:rPr lang="es-EC" sz="1000">
                          <a:effectLst/>
                        </a:rPr>
                        <a:t>Canal de la Mancha</a:t>
                      </a:r>
                      <a:endParaRPr lang="es-EC" sz="1000">
                        <a:effectLst/>
                        <a:latin typeface="Times New Roman"/>
                      </a:endParaRPr>
                    </a:p>
                  </a:txBody>
                  <a:tcPr marL="68580" marR="68580" marT="0" marB="0"/>
                </a:tc>
              </a:tr>
              <a:tr h="234830">
                <a:tc>
                  <a:txBody>
                    <a:bodyPr/>
                    <a:lstStyle/>
                    <a:p>
                      <a:pPr algn="ctr">
                        <a:spcAft>
                          <a:spcPts val="0"/>
                        </a:spcAft>
                      </a:pPr>
                      <a:r>
                        <a:rPr lang="es-EC" sz="1000">
                          <a:effectLst/>
                        </a:rPr>
                        <a:t>10</a:t>
                      </a:r>
                      <a:endParaRPr lang="es-EC" sz="1000">
                        <a:effectLst/>
                        <a:latin typeface="Times New Roman"/>
                      </a:endParaRPr>
                    </a:p>
                  </a:txBody>
                  <a:tcPr marL="68580" marR="68580" marT="0" marB="0"/>
                </a:tc>
                <a:tc>
                  <a:txBody>
                    <a:bodyPr/>
                    <a:lstStyle/>
                    <a:p>
                      <a:pPr algn="ctr">
                        <a:spcAft>
                          <a:spcPts val="0"/>
                        </a:spcAft>
                      </a:pPr>
                      <a:r>
                        <a:rPr lang="es-EC" sz="1000" dirty="0">
                          <a:effectLst/>
                        </a:rPr>
                        <a:t>50°53'50"N / 001°29'22"E</a:t>
                      </a:r>
                      <a:endParaRPr lang="es-EC" sz="1000" dirty="0">
                        <a:effectLst/>
                        <a:latin typeface="Times New Roman"/>
                      </a:endParaRPr>
                    </a:p>
                  </a:txBody>
                  <a:tcPr marL="68580" marR="68580" marT="0" marB="0"/>
                </a:tc>
                <a:tc>
                  <a:txBody>
                    <a:bodyPr/>
                    <a:lstStyle/>
                    <a:p>
                      <a:pPr algn="ctr">
                        <a:spcAft>
                          <a:spcPts val="0"/>
                        </a:spcAft>
                      </a:pPr>
                      <a:r>
                        <a:rPr lang="es-EC" sz="1000">
                          <a:effectLst/>
                        </a:rPr>
                        <a:t>020°</a:t>
                      </a:r>
                      <a:endParaRPr lang="es-EC" sz="1000">
                        <a:effectLst/>
                        <a:latin typeface="Times New Roman"/>
                      </a:endParaRPr>
                    </a:p>
                  </a:txBody>
                  <a:tcPr marL="68580" marR="68580" marT="0" marB="0"/>
                </a:tc>
                <a:tc>
                  <a:txBody>
                    <a:bodyPr/>
                    <a:lstStyle/>
                    <a:p>
                      <a:pPr algn="ctr">
                        <a:spcAft>
                          <a:spcPts val="0"/>
                        </a:spcAft>
                      </a:pPr>
                      <a:r>
                        <a:rPr lang="es-EC" sz="1000">
                          <a:effectLst/>
                        </a:rPr>
                        <a:t>7</a:t>
                      </a:r>
                      <a:endParaRPr lang="es-EC" sz="1000">
                        <a:effectLst/>
                        <a:latin typeface="Times New Roman"/>
                      </a:endParaRPr>
                    </a:p>
                  </a:txBody>
                  <a:tcPr marL="68580" marR="68580" marT="0" marB="0"/>
                </a:tc>
                <a:tc>
                  <a:txBody>
                    <a:bodyPr/>
                    <a:lstStyle/>
                    <a:p>
                      <a:pPr algn="ctr">
                        <a:spcAft>
                          <a:spcPts val="0"/>
                        </a:spcAft>
                      </a:pPr>
                      <a:r>
                        <a:rPr lang="es-EC" sz="1000">
                          <a:effectLst/>
                        </a:rPr>
                        <a:t>13.32</a:t>
                      </a:r>
                      <a:endParaRPr lang="es-EC" sz="1000">
                        <a:effectLst/>
                        <a:latin typeface="Times New Roman"/>
                      </a:endParaRPr>
                    </a:p>
                  </a:txBody>
                  <a:tcPr marL="68580" marR="68580" marT="0" marB="0"/>
                </a:tc>
                <a:tc>
                  <a:txBody>
                    <a:bodyPr/>
                    <a:lstStyle/>
                    <a:p>
                      <a:pPr algn="ctr">
                        <a:spcAft>
                          <a:spcPts val="0"/>
                        </a:spcAft>
                      </a:pPr>
                      <a:r>
                        <a:rPr lang="es-EC" sz="1000">
                          <a:effectLst/>
                        </a:rPr>
                        <a:t>520.66</a:t>
                      </a:r>
                      <a:endParaRPr lang="es-EC" sz="1000">
                        <a:effectLst/>
                        <a:latin typeface="Times New Roman"/>
                      </a:endParaRPr>
                    </a:p>
                  </a:txBody>
                  <a:tcPr marL="68580" marR="68580" marT="0" marB="0"/>
                </a:tc>
                <a:tc>
                  <a:txBody>
                    <a:bodyPr/>
                    <a:lstStyle/>
                    <a:p>
                      <a:pPr algn="ctr">
                        <a:spcAft>
                          <a:spcPts val="0"/>
                        </a:spcAft>
                      </a:pPr>
                      <a:r>
                        <a:rPr lang="es-EC" sz="1000">
                          <a:effectLst/>
                        </a:rPr>
                        <a:t>Canal de la Mancha</a:t>
                      </a:r>
                      <a:endParaRPr lang="es-EC" sz="1000">
                        <a:effectLst/>
                        <a:latin typeface="Times New Roman"/>
                      </a:endParaRPr>
                    </a:p>
                  </a:txBody>
                  <a:tcPr marL="68580" marR="68580" marT="0" marB="0"/>
                </a:tc>
              </a:tr>
              <a:tr h="227088">
                <a:tc>
                  <a:txBody>
                    <a:bodyPr/>
                    <a:lstStyle/>
                    <a:p>
                      <a:pPr algn="ctr">
                        <a:spcAft>
                          <a:spcPts val="0"/>
                        </a:spcAft>
                      </a:pPr>
                      <a:r>
                        <a:rPr lang="es-EC" sz="1000">
                          <a:effectLst/>
                        </a:rPr>
                        <a:t>11</a:t>
                      </a:r>
                      <a:endParaRPr lang="es-EC" sz="1000">
                        <a:effectLst/>
                        <a:latin typeface="Times New Roman"/>
                      </a:endParaRPr>
                    </a:p>
                  </a:txBody>
                  <a:tcPr marL="68580" marR="68580" marT="0" marB="0"/>
                </a:tc>
                <a:tc>
                  <a:txBody>
                    <a:bodyPr/>
                    <a:lstStyle/>
                    <a:p>
                      <a:pPr algn="ctr">
                        <a:spcAft>
                          <a:spcPts val="0"/>
                        </a:spcAft>
                      </a:pPr>
                      <a:r>
                        <a:rPr lang="es-EC" sz="1000" dirty="0">
                          <a:effectLst/>
                        </a:rPr>
                        <a:t>51°05'37"N / 001°46'16"E</a:t>
                      </a:r>
                      <a:endParaRPr lang="es-EC" sz="1000" dirty="0">
                        <a:effectLst/>
                        <a:latin typeface="Times New Roman"/>
                      </a:endParaRPr>
                    </a:p>
                  </a:txBody>
                  <a:tcPr marL="68580" marR="68580" marT="0" marB="0"/>
                </a:tc>
                <a:tc>
                  <a:txBody>
                    <a:bodyPr/>
                    <a:lstStyle/>
                    <a:p>
                      <a:pPr algn="ctr">
                        <a:spcAft>
                          <a:spcPts val="0"/>
                        </a:spcAft>
                      </a:pPr>
                      <a:r>
                        <a:rPr lang="es-EC" sz="1000">
                          <a:effectLst/>
                        </a:rPr>
                        <a:t>042°</a:t>
                      </a:r>
                      <a:endParaRPr lang="es-EC" sz="1000">
                        <a:effectLst/>
                        <a:latin typeface="Times New Roman"/>
                      </a:endParaRPr>
                    </a:p>
                  </a:txBody>
                  <a:tcPr marL="68580" marR="68580" marT="0" marB="0"/>
                </a:tc>
                <a:tc>
                  <a:txBody>
                    <a:bodyPr/>
                    <a:lstStyle/>
                    <a:p>
                      <a:pPr algn="ctr">
                        <a:spcAft>
                          <a:spcPts val="0"/>
                        </a:spcAft>
                      </a:pPr>
                      <a:r>
                        <a:rPr lang="es-EC" sz="1000">
                          <a:effectLst/>
                        </a:rPr>
                        <a:t>7.2</a:t>
                      </a:r>
                      <a:endParaRPr lang="es-EC" sz="1000">
                        <a:effectLst/>
                        <a:latin typeface="Times New Roman"/>
                      </a:endParaRPr>
                    </a:p>
                  </a:txBody>
                  <a:tcPr marL="68580" marR="68580" marT="0" marB="0"/>
                </a:tc>
                <a:tc>
                  <a:txBody>
                    <a:bodyPr/>
                    <a:lstStyle/>
                    <a:p>
                      <a:pPr algn="ctr">
                        <a:spcAft>
                          <a:spcPts val="0"/>
                        </a:spcAft>
                      </a:pPr>
                      <a:r>
                        <a:rPr lang="es-EC" sz="1000">
                          <a:effectLst/>
                        </a:rPr>
                        <a:t>15.92</a:t>
                      </a:r>
                      <a:endParaRPr lang="es-EC" sz="1000">
                        <a:effectLst/>
                        <a:latin typeface="Times New Roman"/>
                      </a:endParaRPr>
                    </a:p>
                  </a:txBody>
                  <a:tcPr marL="68580" marR="68580" marT="0" marB="0"/>
                </a:tc>
                <a:tc>
                  <a:txBody>
                    <a:bodyPr/>
                    <a:lstStyle/>
                    <a:p>
                      <a:pPr algn="ctr">
                        <a:spcAft>
                          <a:spcPts val="0"/>
                        </a:spcAft>
                      </a:pPr>
                      <a:r>
                        <a:rPr lang="es-EC" sz="1000">
                          <a:effectLst/>
                        </a:rPr>
                        <a:t>536.59</a:t>
                      </a:r>
                      <a:endParaRPr lang="es-EC" sz="1000">
                        <a:effectLst/>
                        <a:latin typeface="Times New Roman"/>
                      </a:endParaRPr>
                    </a:p>
                  </a:txBody>
                  <a:tcPr marL="68580" marR="68580" marT="0" marB="0"/>
                </a:tc>
                <a:tc>
                  <a:txBody>
                    <a:bodyPr/>
                    <a:lstStyle/>
                    <a:p>
                      <a:pPr algn="ctr">
                        <a:spcAft>
                          <a:spcPts val="0"/>
                        </a:spcAft>
                      </a:pPr>
                      <a:r>
                        <a:rPr lang="es-EC" sz="1000">
                          <a:effectLst/>
                        </a:rPr>
                        <a:t>Estrecho de Calais</a:t>
                      </a:r>
                      <a:endParaRPr lang="es-EC" sz="1000">
                        <a:effectLst/>
                        <a:latin typeface="Times New Roman"/>
                      </a:endParaRPr>
                    </a:p>
                  </a:txBody>
                  <a:tcPr marL="68580" marR="68580" marT="0" marB="0"/>
                </a:tc>
              </a:tr>
              <a:tr h="241712">
                <a:tc>
                  <a:txBody>
                    <a:bodyPr/>
                    <a:lstStyle/>
                    <a:p>
                      <a:pPr algn="ctr">
                        <a:spcAft>
                          <a:spcPts val="0"/>
                        </a:spcAft>
                      </a:pPr>
                      <a:r>
                        <a:rPr lang="es-EC" sz="1000">
                          <a:effectLst/>
                        </a:rPr>
                        <a:t>12</a:t>
                      </a:r>
                      <a:endParaRPr lang="es-EC" sz="1000">
                        <a:effectLst/>
                        <a:latin typeface="Times New Roman"/>
                      </a:endParaRPr>
                    </a:p>
                  </a:txBody>
                  <a:tcPr marL="68580" marR="68580" marT="0" marB="0"/>
                </a:tc>
                <a:tc>
                  <a:txBody>
                    <a:bodyPr/>
                    <a:lstStyle/>
                    <a:p>
                      <a:pPr algn="ctr">
                        <a:spcAft>
                          <a:spcPts val="0"/>
                        </a:spcAft>
                      </a:pPr>
                      <a:r>
                        <a:rPr lang="es-EC" sz="1000" dirty="0">
                          <a:effectLst/>
                        </a:rPr>
                        <a:t>51°15'34"N / 002°06'33"E</a:t>
                      </a:r>
                      <a:endParaRPr lang="es-EC" sz="1000" dirty="0">
                        <a:effectLst/>
                        <a:latin typeface="Times New Roman"/>
                      </a:endParaRPr>
                    </a:p>
                  </a:txBody>
                  <a:tcPr marL="68580" marR="68580" marT="0" marB="0"/>
                </a:tc>
                <a:tc>
                  <a:txBody>
                    <a:bodyPr/>
                    <a:lstStyle/>
                    <a:p>
                      <a:pPr algn="ctr">
                        <a:spcAft>
                          <a:spcPts val="0"/>
                        </a:spcAft>
                      </a:pPr>
                      <a:r>
                        <a:rPr lang="es-EC" sz="1000">
                          <a:effectLst/>
                        </a:rPr>
                        <a:t>052°</a:t>
                      </a:r>
                      <a:endParaRPr lang="es-EC" sz="1000">
                        <a:effectLst/>
                        <a:latin typeface="Times New Roman"/>
                      </a:endParaRPr>
                    </a:p>
                  </a:txBody>
                  <a:tcPr marL="68580" marR="68580" marT="0" marB="0"/>
                </a:tc>
                <a:tc>
                  <a:txBody>
                    <a:bodyPr/>
                    <a:lstStyle/>
                    <a:p>
                      <a:pPr algn="ctr">
                        <a:spcAft>
                          <a:spcPts val="0"/>
                        </a:spcAft>
                      </a:pPr>
                      <a:r>
                        <a:rPr lang="es-EC" sz="1000">
                          <a:effectLst/>
                        </a:rPr>
                        <a:t>7.5</a:t>
                      </a:r>
                      <a:endParaRPr lang="es-EC" sz="1000">
                        <a:effectLst/>
                        <a:latin typeface="Times New Roman"/>
                      </a:endParaRPr>
                    </a:p>
                  </a:txBody>
                  <a:tcPr marL="68580" marR="68580" marT="0" marB="0"/>
                </a:tc>
                <a:tc>
                  <a:txBody>
                    <a:bodyPr/>
                    <a:lstStyle/>
                    <a:p>
                      <a:pPr algn="ctr">
                        <a:spcAft>
                          <a:spcPts val="0"/>
                        </a:spcAft>
                      </a:pPr>
                      <a:r>
                        <a:rPr lang="es-EC" sz="1000">
                          <a:effectLst/>
                        </a:rPr>
                        <a:t>16.17</a:t>
                      </a:r>
                      <a:endParaRPr lang="es-EC" sz="1000">
                        <a:effectLst/>
                        <a:latin typeface="Times New Roman"/>
                      </a:endParaRPr>
                    </a:p>
                  </a:txBody>
                  <a:tcPr marL="68580" marR="68580" marT="0" marB="0"/>
                </a:tc>
                <a:tc>
                  <a:txBody>
                    <a:bodyPr/>
                    <a:lstStyle/>
                    <a:p>
                      <a:pPr algn="ctr">
                        <a:spcAft>
                          <a:spcPts val="0"/>
                        </a:spcAft>
                      </a:pPr>
                      <a:r>
                        <a:rPr lang="es-EC" sz="1000">
                          <a:effectLst/>
                        </a:rPr>
                        <a:t>552.76</a:t>
                      </a:r>
                      <a:endParaRPr lang="es-EC" sz="1000">
                        <a:effectLst/>
                        <a:latin typeface="Times New Roman"/>
                      </a:endParaRPr>
                    </a:p>
                  </a:txBody>
                  <a:tcPr marL="68580" marR="68580" marT="0" marB="0"/>
                </a:tc>
                <a:tc>
                  <a:txBody>
                    <a:bodyPr/>
                    <a:lstStyle/>
                    <a:p>
                      <a:pPr algn="ctr">
                        <a:spcAft>
                          <a:spcPts val="0"/>
                        </a:spcAft>
                      </a:pPr>
                      <a:r>
                        <a:rPr lang="es-EC" sz="1000">
                          <a:effectLst/>
                        </a:rPr>
                        <a:t>Estrecho de Calais</a:t>
                      </a:r>
                      <a:endParaRPr lang="es-EC" sz="1000">
                        <a:effectLst/>
                        <a:latin typeface="Times New Roman"/>
                      </a:endParaRPr>
                    </a:p>
                  </a:txBody>
                  <a:tcPr marL="68580" marR="68580" marT="0" marB="0"/>
                </a:tc>
              </a:tr>
              <a:tr h="245152">
                <a:tc>
                  <a:txBody>
                    <a:bodyPr/>
                    <a:lstStyle/>
                    <a:p>
                      <a:pPr algn="ctr">
                        <a:spcAft>
                          <a:spcPts val="0"/>
                        </a:spcAft>
                      </a:pPr>
                      <a:r>
                        <a:rPr lang="es-EC" sz="1000">
                          <a:effectLst/>
                        </a:rPr>
                        <a:t>13</a:t>
                      </a:r>
                      <a:endParaRPr lang="es-EC" sz="1000">
                        <a:effectLst/>
                        <a:latin typeface="Times New Roman"/>
                      </a:endParaRPr>
                    </a:p>
                  </a:txBody>
                  <a:tcPr marL="68580" marR="68580" marT="0" marB="0"/>
                </a:tc>
                <a:tc>
                  <a:txBody>
                    <a:bodyPr/>
                    <a:lstStyle/>
                    <a:p>
                      <a:pPr algn="ctr">
                        <a:spcAft>
                          <a:spcPts val="0"/>
                        </a:spcAft>
                      </a:pPr>
                      <a:r>
                        <a:rPr lang="es-EC" sz="1000">
                          <a:effectLst/>
                        </a:rPr>
                        <a:t>51°27'13"N / 002°12'42"E</a:t>
                      </a:r>
                      <a:endParaRPr lang="es-EC" sz="1000">
                        <a:effectLst/>
                        <a:latin typeface="Times New Roman"/>
                      </a:endParaRPr>
                    </a:p>
                  </a:txBody>
                  <a:tcPr marL="68580" marR="68580" marT="0" marB="0"/>
                </a:tc>
                <a:tc>
                  <a:txBody>
                    <a:bodyPr/>
                    <a:lstStyle/>
                    <a:p>
                      <a:pPr algn="ctr">
                        <a:spcAft>
                          <a:spcPts val="0"/>
                        </a:spcAft>
                      </a:pPr>
                      <a:r>
                        <a:rPr lang="es-EC" sz="1000">
                          <a:effectLst/>
                        </a:rPr>
                        <a:t>018°</a:t>
                      </a:r>
                      <a:endParaRPr lang="es-EC" sz="1000">
                        <a:effectLst/>
                        <a:latin typeface="Times New Roman"/>
                      </a:endParaRPr>
                    </a:p>
                  </a:txBody>
                  <a:tcPr marL="68580" marR="68580" marT="0" marB="0"/>
                </a:tc>
                <a:tc>
                  <a:txBody>
                    <a:bodyPr/>
                    <a:lstStyle/>
                    <a:p>
                      <a:pPr algn="ctr">
                        <a:spcAft>
                          <a:spcPts val="0"/>
                        </a:spcAft>
                      </a:pPr>
                      <a:r>
                        <a:rPr lang="es-EC" sz="1000">
                          <a:effectLst/>
                        </a:rPr>
                        <a:t>7.5</a:t>
                      </a:r>
                      <a:endParaRPr lang="es-EC" sz="1000">
                        <a:effectLst/>
                        <a:latin typeface="Times New Roman"/>
                      </a:endParaRPr>
                    </a:p>
                  </a:txBody>
                  <a:tcPr marL="68580" marR="68580" marT="0" marB="0"/>
                </a:tc>
                <a:tc>
                  <a:txBody>
                    <a:bodyPr/>
                    <a:lstStyle/>
                    <a:p>
                      <a:pPr algn="ctr">
                        <a:spcAft>
                          <a:spcPts val="0"/>
                        </a:spcAft>
                      </a:pPr>
                      <a:r>
                        <a:rPr lang="es-EC" sz="1000">
                          <a:effectLst/>
                        </a:rPr>
                        <a:t>12.34</a:t>
                      </a:r>
                      <a:endParaRPr lang="es-EC" sz="1000">
                        <a:effectLst/>
                        <a:latin typeface="Times New Roman"/>
                      </a:endParaRPr>
                    </a:p>
                  </a:txBody>
                  <a:tcPr marL="68580" marR="68580" marT="0" marB="0"/>
                </a:tc>
                <a:tc>
                  <a:txBody>
                    <a:bodyPr/>
                    <a:lstStyle/>
                    <a:p>
                      <a:pPr algn="ctr">
                        <a:spcAft>
                          <a:spcPts val="0"/>
                        </a:spcAft>
                      </a:pPr>
                      <a:r>
                        <a:rPr lang="es-EC" sz="1000">
                          <a:effectLst/>
                        </a:rPr>
                        <a:t>565.10</a:t>
                      </a:r>
                      <a:endParaRPr lang="es-EC" sz="1000">
                        <a:effectLst/>
                        <a:latin typeface="Times New Roman"/>
                      </a:endParaRPr>
                    </a:p>
                  </a:txBody>
                  <a:tcPr marL="68580" marR="68580" marT="0" marB="0"/>
                </a:tc>
                <a:tc>
                  <a:txBody>
                    <a:bodyPr/>
                    <a:lstStyle/>
                    <a:p>
                      <a:pPr algn="ctr">
                        <a:spcAft>
                          <a:spcPts val="0"/>
                        </a:spcAft>
                      </a:pPr>
                      <a:r>
                        <a:rPr lang="es-EC" sz="1000">
                          <a:effectLst/>
                        </a:rPr>
                        <a:t>Mar del Norte</a:t>
                      </a:r>
                      <a:endParaRPr lang="es-EC" sz="1000">
                        <a:effectLst/>
                        <a:latin typeface="Times New Roman"/>
                      </a:endParaRPr>
                    </a:p>
                  </a:txBody>
                  <a:tcPr marL="68580" marR="68580" marT="0" marB="0"/>
                </a:tc>
              </a:tr>
              <a:tr h="224508">
                <a:tc>
                  <a:txBody>
                    <a:bodyPr/>
                    <a:lstStyle/>
                    <a:p>
                      <a:pPr algn="ctr">
                        <a:spcAft>
                          <a:spcPts val="0"/>
                        </a:spcAft>
                      </a:pPr>
                      <a:r>
                        <a:rPr lang="es-EC" sz="1000">
                          <a:effectLst/>
                        </a:rPr>
                        <a:t>14</a:t>
                      </a:r>
                      <a:endParaRPr lang="es-EC" sz="1000">
                        <a:effectLst/>
                        <a:latin typeface="Times New Roman"/>
                      </a:endParaRPr>
                    </a:p>
                  </a:txBody>
                  <a:tcPr marL="68580" marR="68580" marT="0" marB="0"/>
                </a:tc>
                <a:tc>
                  <a:txBody>
                    <a:bodyPr/>
                    <a:lstStyle/>
                    <a:p>
                      <a:pPr algn="ctr">
                        <a:spcAft>
                          <a:spcPts val="0"/>
                        </a:spcAft>
                      </a:pPr>
                      <a:r>
                        <a:rPr lang="es-EC" sz="1000">
                          <a:effectLst/>
                        </a:rPr>
                        <a:t>51°54'57"N / 002°49'42"E</a:t>
                      </a:r>
                      <a:endParaRPr lang="es-EC" sz="1000">
                        <a:effectLst/>
                        <a:latin typeface="Times New Roman"/>
                      </a:endParaRPr>
                    </a:p>
                  </a:txBody>
                  <a:tcPr marL="68580" marR="68580" marT="0" marB="0"/>
                </a:tc>
                <a:tc>
                  <a:txBody>
                    <a:bodyPr/>
                    <a:lstStyle/>
                    <a:p>
                      <a:pPr algn="ctr">
                        <a:spcAft>
                          <a:spcPts val="0"/>
                        </a:spcAft>
                      </a:pPr>
                      <a:r>
                        <a:rPr lang="es-EC" sz="1000">
                          <a:effectLst/>
                        </a:rPr>
                        <a:t>040°</a:t>
                      </a:r>
                      <a:endParaRPr lang="es-EC" sz="1000">
                        <a:effectLst/>
                        <a:latin typeface="Times New Roman"/>
                      </a:endParaRPr>
                    </a:p>
                  </a:txBody>
                  <a:tcPr marL="68580" marR="68580" marT="0" marB="0"/>
                </a:tc>
                <a:tc>
                  <a:txBody>
                    <a:bodyPr/>
                    <a:lstStyle/>
                    <a:p>
                      <a:pPr algn="ctr">
                        <a:spcAft>
                          <a:spcPts val="0"/>
                        </a:spcAft>
                      </a:pPr>
                      <a:r>
                        <a:rPr lang="es-EC" sz="1000">
                          <a:effectLst/>
                        </a:rPr>
                        <a:t>7.8</a:t>
                      </a:r>
                      <a:endParaRPr lang="es-EC" sz="1000">
                        <a:effectLst/>
                        <a:latin typeface="Times New Roman"/>
                      </a:endParaRPr>
                    </a:p>
                  </a:txBody>
                  <a:tcPr marL="68580" marR="68580" marT="0" marB="0"/>
                </a:tc>
                <a:tc>
                  <a:txBody>
                    <a:bodyPr/>
                    <a:lstStyle/>
                    <a:p>
                      <a:pPr algn="ctr">
                        <a:spcAft>
                          <a:spcPts val="0"/>
                        </a:spcAft>
                      </a:pPr>
                      <a:r>
                        <a:rPr lang="es-EC" sz="1000">
                          <a:effectLst/>
                        </a:rPr>
                        <a:t>36.05</a:t>
                      </a:r>
                      <a:endParaRPr lang="es-EC" sz="1000">
                        <a:effectLst/>
                        <a:latin typeface="Times New Roman"/>
                      </a:endParaRPr>
                    </a:p>
                  </a:txBody>
                  <a:tcPr marL="68580" marR="68580" marT="0" marB="0"/>
                </a:tc>
                <a:tc>
                  <a:txBody>
                    <a:bodyPr/>
                    <a:lstStyle/>
                    <a:p>
                      <a:pPr algn="ctr">
                        <a:spcAft>
                          <a:spcPts val="0"/>
                        </a:spcAft>
                      </a:pPr>
                      <a:r>
                        <a:rPr lang="es-EC" sz="1000">
                          <a:effectLst/>
                        </a:rPr>
                        <a:t>601.15</a:t>
                      </a:r>
                      <a:endParaRPr lang="es-EC" sz="1000">
                        <a:effectLst/>
                        <a:latin typeface="Times New Roman"/>
                      </a:endParaRPr>
                    </a:p>
                  </a:txBody>
                  <a:tcPr marL="68580" marR="68580" marT="0" marB="0"/>
                </a:tc>
                <a:tc>
                  <a:txBody>
                    <a:bodyPr/>
                    <a:lstStyle/>
                    <a:p>
                      <a:pPr algn="ctr">
                        <a:spcAft>
                          <a:spcPts val="0"/>
                        </a:spcAft>
                      </a:pPr>
                      <a:r>
                        <a:rPr lang="es-EC" sz="1000">
                          <a:effectLst/>
                        </a:rPr>
                        <a:t>Mar del Norte</a:t>
                      </a:r>
                      <a:endParaRPr lang="es-EC" sz="1000">
                        <a:effectLst/>
                        <a:latin typeface="Times New Roman"/>
                      </a:endParaRPr>
                    </a:p>
                  </a:txBody>
                  <a:tcPr marL="68580" marR="68580" marT="0" marB="0"/>
                </a:tc>
              </a:tr>
              <a:tr h="239990">
                <a:tc>
                  <a:txBody>
                    <a:bodyPr/>
                    <a:lstStyle/>
                    <a:p>
                      <a:pPr algn="ctr">
                        <a:spcAft>
                          <a:spcPts val="0"/>
                        </a:spcAft>
                      </a:pPr>
                      <a:r>
                        <a:rPr lang="es-EC" sz="1000">
                          <a:effectLst/>
                        </a:rPr>
                        <a:t>15</a:t>
                      </a:r>
                      <a:endParaRPr lang="es-EC" sz="1000">
                        <a:effectLst/>
                        <a:latin typeface="Times New Roman"/>
                      </a:endParaRPr>
                    </a:p>
                  </a:txBody>
                  <a:tcPr marL="68580" marR="68580" marT="0" marB="0"/>
                </a:tc>
                <a:tc>
                  <a:txBody>
                    <a:bodyPr/>
                    <a:lstStyle/>
                    <a:p>
                      <a:pPr algn="ctr">
                        <a:spcAft>
                          <a:spcPts val="0"/>
                        </a:spcAft>
                      </a:pPr>
                      <a:r>
                        <a:rPr lang="es-EC" sz="1000">
                          <a:effectLst/>
                        </a:rPr>
                        <a:t>52°31'44"N / 003°49'53"E</a:t>
                      </a:r>
                      <a:endParaRPr lang="es-EC" sz="1000">
                        <a:effectLst/>
                        <a:latin typeface="Times New Roman"/>
                      </a:endParaRPr>
                    </a:p>
                  </a:txBody>
                  <a:tcPr marL="68580" marR="68580" marT="0" marB="0"/>
                </a:tc>
                <a:tc>
                  <a:txBody>
                    <a:bodyPr/>
                    <a:lstStyle/>
                    <a:p>
                      <a:pPr algn="ctr">
                        <a:spcAft>
                          <a:spcPts val="0"/>
                        </a:spcAft>
                      </a:pPr>
                      <a:r>
                        <a:rPr lang="es-EC" sz="1000">
                          <a:effectLst/>
                        </a:rPr>
                        <a:t>045°</a:t>
                      </a:r>
                      <a:endParaRPr lang="es-EC" sz="1000">
                        <a:effectLst/>
                        <a:latin typeface="Times New Roman"/>
                      </a:endParaRPr>
                    </a:p>
                  </a:txBody>
                  <a:tcPr marL="68580" marR="68580" marT="0" marB="0"/>
                </a:tc>
                <a:tc>
                  <a:txBody>
                    <a:bodyPr/>
                    <a:lstStyle/>
                    <a:p>
                      <a:pPr algn="ctr">
                        <a:spcAft>
                          <a:spcPts val="0"/>
                        </a:spcAft>
                      </a:pPr>
                      <a:r>
                        <a:rPr lang="es-EC" sz="1000">
                          <a:effectLst/>
                        </a:rPr>
                        <a:t>7.7</a:t>
                      </a:r>
                      <a:endParaRPr lang="es-EC" sz="1000">
                        <a:effectLst/>
                        <a:latin typeface="Times New Roman"/>
                      </a:endParaRPr>
                    </a:p>
                  </a:txBody>
                  <a:tcPr marL="68580" marR="68580" marT="0" marB="0"/>
                </a:tc>
                <a:tc>
                  <a:txBody>
                    <a:bodyPr/>
                    <a:lstStyle/>
                    <a:p>
                      <a:pPr algn="ctr">
                        <a:spcAft>
                          <a:spcPts val="0"/>
                        </a:spcAft>
                      </a:pPr>
                      <a:r>
                        <a:rPr lang="es-EC" sz="1000">
                          <a:effectLst/>
                        </a:rPr>
                        <a:t>52.24</a:t>
                      </a:r>
                      <a:endParaRPr lang="es-EC" sz="1000">
                        <a:effectLst/>
                        <a:latin typeface="Times New Roman"/>
                      </a:endParaRPr>
                    </a:p>
                  </a:txBody>
                  <a:tcPr marL="68580" marR="68580" marT="0" marB="0"/>
                </a:tc>
                <a:tc>
                  <a:txBody>
                    <a:bodyPr/>
                    <a:lstStyle/>
                    <a:p>
                      <a:pPr algn="ctr">
                        <a:spcAft>
                          <a:spcPts val="0"/>
                        </a:spcAft>
                      </a:pPr>
                      <a:r>
                        <a:rPr lang="es-EC" sz="1000">
                          <a:effectLst/>
                        </a:rPr>
                        <a:t>653.38</a:t>
                      </a:r>
                      <a:endParaRPr lang="es-EC" sz="1000">
                        <a:effectLst/>
                        <a:latin typeface="Times New Roman"/>
                      </a:endParaRPr>
                    </a:p>
                  </a:txBody>
                  <a:tcPr marL="68580" marR="68580" marT="0" marB="0"/>
                </a:tc>
                <a:tc>
                  <a:txBody>
                    <a:bodyPr/>
                    <a:lstStyle/>
                    <a:p>
                      <a:pPr algn="ctr">
                        <a:spcAft>
                          <a:spcPts val="0"/>
                        </a:spcAft>
                      </a:pPr>
                      <a:r>
                        <a:rPr lang="es-EC" sz="1000">
                          <a:effectLst/>
                        </a:rPr>
                        <a:t>Mar del Norte</a:t>
                      </a:r>
                      <a:endParaRPr lang="es-EC" sz="1000">
                        <a:effectLst/>
                        <a:latin typeface="Times New Roman"/>
                      </a:endParaRPr>
                    </a:p>
                  </a:txBody>
                  <a:tcPr marL="68580" marR="68580" marT="0" marB="0"/>
                </a:tc>
              </a:tr>
              <a:tr h="231389">
                <a:tc>
                  <a:txBody>
                    <a:bodyPr/>
                    <a:lstStyle/>
                    <a:p>
                      <a:pPr algn="ctr">
                        <a:spcAft>
                          <a:spcPts val="0"/>
                        </a:spcAft>
                      </a:pPr>
                      <a:r>
                        <a:rPr lang="es-EC" sz="1000">
                          <a:effectLst/>
                        </a:rPr>
                        <a:t>16</a:t>
                      </a:r>
                      <a:endParaRPr lang="es-EC" sz="1000">
                        <a:effectLst/>
                        <a:latin typeface="Times New Roman"/>
                      </a:endParaRPr>
                    </a:p>
                  </a:txBody>
                  <a:tcPr marL="68580" marR="68580" marT="0" marB="0"/>
                </a:tc>
                <a:tc>
                  <a:txBody>
                    <a:bodyPr/>
                    <a:lstStyle/>
                    <a:p>
                      <a:pPr algn="ctr">
                        <a:spcAft>
                          <a:spcPts val="0"/>
                        </a:spcAft>
                      </a:pPr>
                      <a:r>
                        <a:rPr lang="es-EC" sz="1000">
                          <a:effectLst/>
                        </a:rPr>
                        <a:t>52°48'07"N / 004°13'31"E</a:t>
                      </a:r>
                      <a:endParaRPr lang="es-EC" sz="1000">
                        <a:effectLst/>
                        <a:latin typeface="Times New Roman"/>
                      </a:endParaRPr>
                    </a:p>
                  </a:txBody>
                  <a:tcPr marL="68580" marR="68580" marT="0" marB="0"/>
                </a:tc>
                <a:tc>
                  <a:txBody>
                    <a:bodyPr/>
                    <a:lstStyle/>
                    <a:p>
                      <a:pPr algn="ctr">
                        <a:spcAft>
                          <a:spcPts val="0"/>
                        </a:spcAft>
                      </a:pPr>
                      <a:r>
                        <a:rPr lang="es-EC" sz="1000">
                          <a:effectLst/>
                        </a:rPr>
                        <a:t>041°</a:t>
                      </a:r>
                      <a:endParaRPr lang="es-EC" sz="1000">
                        <a:effectLst/>
                        <a:latin typeface="Times New Roman"/>
                      </a:endParaRPr>
                    </a:p>
                  </a:txBody>
                  <a:tcPr marL="68580" marR="68580" marT="0" marB="0"/>
                </a:tc>
                <a:tc>
                  <a:txBody>
                    <a:bodyPr/>
                    <a:lstStyle/>
                    <a:p>
                      <a:pPr algn="ctr">
                        <a:spcAft>
                          <a:spcPts val="0"/>
                        </a:spcAft>
                      </a:pPr>
                      <a:r>
                        <a:rPr lang="es-EC" sz="1000">
                          <a:effectLst/>
                        </a:rPr>
                        <a:t>8</a:t>
                      </a:r>
                      <a:endParaRPr lang="es-EC" sz="1000">
                        <a:effectLst/>
                        <a:latin typeface="Times New Roman"/>
                      </a:endParaRPr>
                    </a:p>
                  </a:txBody>
                  <a:tcPr marL="68580" marR="68580" marT="0" marB="0"/>
                </a:tc>
                <a:tc>
                  <a:txBody>
                    <a:bodyPr/>
                    <a:lstStyle/>
                    <a:p>
                      <a:pPr algn="ctr">
                        <a:spcAft>
                          <a:spcPts val="0"/>
                        </a:spcAft>
                      </a:pPr>
                      <a:r>
                        <a:rPr lang="es-EC" sz="1000">
                          <a:effectLst/>
                        </a:rPr>
                        <a:t>21.82</a:t>
                      </a:r>
                      <a:endParaRPr lang="es-EC" sz="1000">
                        <a:effectLst/>
                        <a:latin typeface="Times New Roman"/>
                      </a:endParaRPr>
                    </a:p>
                  </a:txBody>
                  <a:tcPr marL="68580" marR="68580" marT="0" marB="0"/>
                </a:tc>
                <a:tc>
                  <a:txBody>
                    <a:bodyPr/>
                    <a:lstStyle/>
                    <a:p>
                      <a:pPr algn="ctr">
                        <a:spcAft>
                          <a:spcPts val="0"/>
                        </a:spcAft>
                      </a:pPr>
                      <a:r>
                        <a:rPr lang="es-EC" sz="1000">
                          <a:effectLst/>
                        </a:rPr>
                        <a:t>675.20</a:t>
                      </a:r>
                      <a:endParaRPr lang="es-EC" sz="1000">
                        <a:effectLst/>
                        <a:latin typeface="Times New Roman"/>
                      </a:endParaRPr>
                    </a:p>
                  </a:txBody>
                  <a:tcPr marL="68580" marR="68580" marT="0" marB="0"/>
                </a:tc>
                <a:tc>
                  <a:txBody>
                    <a:bodyPr/>
                    <a:lstStyle/>
                    <a:p>
                      <a:pPr algn="ctr">
                        <a:spcAft>
                          <a:spcPts val="0"/>
                        </a:spcAft>
                      </a:pPr>
                      <a:r>
                        <a:rPr lang="es-EC" sz="1000">
                          <a:effectLst/>
                        </a:rPr>
                        <a:t>Mar del Norte</a:t>
                      </a:r>
                      <a:endParaRPr lang="es-EC" sz="1000">
                        <a:effectLst/>
                        <a:latin typeface="Times New Roman"/>
                      </a:endParaRPr>
                    </a:p>
                  </a:txBody>
                  <a:tcPr marL="68580" marR="68580" marT="0" marB="0"/>
                </a:tc>
              </a:tr>
              <a:tr h="235691">
                <a:tc>
                  <a:txBody>
                    <a:bodyPr/>
                    <a:lstStyle/>
                    <a:p>
                      <a:pPr algn="ctr">
                        <a:spcAft>
                          <a:spcPts val="0"/>
                        </a:spcAft>
                      </a:pPr>
                      <a:r>
                        <a:rPr lang="es-EC" sz="1000">
                          <a:effectLst/>
                        </a:rPr>
                        <a:t>17</a:t>
                      </a:r>
                      <a:endParaRPr lang="es-EC" sz="1000">
                        <a:effectLst/>
                        <a:latin typeface="Times New Roman"/>
                      </a:endParaRPr>
                    </a:p>
                  </a:txBody>
                  <a:tcPr marL="68580" marR="68580" marT="0" marB="0"/>
                </a:tc>
                <a:tc>
                  <a:txBody>
                    <a:bodyPr/>
                    <a:lstStyle/>
                    <a:p>
                      <a:pPr algn="ctr">
                        <a:spcAft>
                          <a:spcPts val="0"/>
                        </a:spcAft>
                      </a:pPr>
                      <a:r>
                        <a:rPr lang="es-EC" sz="1000">
                          <a:effectLst/>
                        </a:rPr>
                        <a:t>52°58'59"N / 004°21'32"E</a:t>
                      </a:r>
                      <a:endParaRPr lang="es-EC" sz="1000">
                        <a:effectLst/>
                        <a:latin typeface="Times New Roman"/>
                      </a:endParaRPr>
                    </a:p>
                  </a:txBody>
                  <a:tcPr marL="68580" marR="68580" marT="0" marB="0"/>
                </a:tc>
                <a:tc>
                  <a:txBody>
                    <a:bodyPr/>
                    <a:lstStyle/>
                    <a:p>
                      <a:pPr algn="ctr">
                        <a:spcAft>
                          <a:spcPts val="0"/>
                        </a:spcAft>
                      </a:pPr>
                      <a:r>
                        <a:rPr lang="es-EC" sz="1000">
                          <a:effectLst/>
                        </a:rPr>
                        <a:t>024°</a:t>
                      </a:r>
                      <a:endParaRPr lang="es-EC" sz="1000">
                        <a:effectLst/>
                        <a:latin typeface="Times New Roman"/>
                      </a:endParaRPr>
                    </a:p>
                  </a:txBody>
                  <a:tcPr marL="68580" marR="68580" marT="0" marB="0"/>
                </a:tc>
                <a:tc>
                  <a:txBody>
                    <a:bodyPr/>
                    <a:lstStyle/>
                    <a:p>
                      <a:pPr algn="ctr">
                        <a:spcAft>
                          <a:spcPts val="0"/>
                        </a:spcAft>
                      </a:pPr>
                      <a:r>
                        <a:rPr lang="es-EC" sz="1000">
                          <a:effectLst/>
                        </a:rPr>
                        <a:t>8.1</a:t>
                      </a:r>
                      <a:endParaRPr lang="es-EC" sz="1000">
                        <a:effectLst/>
                        <a:latin typeface="Times New Roman"/>
                      </a:endParaRPr>
                    </a:p>
                  </a:txBody>
                  <a:tcPr marL="68580" marR="68580" marT="0" marB="0"/>
                </a:tc>
                <a:tc>
                  <a:txBody>
                    <a:bodyPr/>
                    <a:lstStyle/>
                    <a:p>
                      <a:pPr algn="ctr">
                        <a:spcAft>
                          <a:spcPts val="0"/>
                        </a:spcAft>
                      </a:pPr>
                      <a:r>
                        <a:rPr lang="es-EC" sz="1000">
                          <a:effectLst/>
                        </a:rPr>
                        <a:t>11.85</a:t>
                      </a:r>
                      <a:endParaRPr lang="es-EC" sz="1000">
                        <a:effectLst/>
                        <a:latin typeface="Times New Roman"/>
                      </a:endParaRPr>
                    </a:p>
                  </a:txBody>
                  <a:tcPr marL="68580" marR="68580" marT="0" marB="0"/>
                </a:tc>
                <a:tc>
                  <a:txBody>
                    <a:bodyPr/>
                    <a:lstStyle/>
                    <a:p>
                      <a:pPr algn="ctr">
                        <a:spcAft>
                          <a:spcPts val="0"/>
                        </a:spcAft>
                      </a:pPr>
                      <a:r>
                        <a:rPr lang="es-EC" sz="1000">
                          <a:effectLst/>
                        </a:rPr>
                        <a:t>687.06</a:t>
                      </a:r>
                      <a:endParaRPr lang="es-EC" sz="1000">
                        <a:effectLst/>
                        <a:latin typeface="Times New Roman"/>
                      </a:endParaRPr>
                    </a:p>
                  </a:txBody>
                  <a:tcPr marL="68580" marR="68580" marT="0" marB="0"/>
                </a:tc>
                <a:tc>
                  <a:txBody>
                    <a:bodyPr/>
                    <a:lstStyle/>
                    <a:p>
                      <a:pPr algn="ctr">
                        <a:spcAft>
                          <a:spcPts val="0"/>
                        </a:spcAft>
                      </a:pPr>
                      <a:r>
                        <a:rPr lang="es-EC" sz="1000" dirty="0">
                          <a:effectLst/>
                        </a:rPr>
                        <a:t>Mar del Norte</a:t>
                      </a:r>
                      <a:endParaRPr lang="es-EC" sz="1000" dirty="0">
                        <a:effectLst/>
                        <a:latin typeface="Times New Roman"/>
                      </a:endParaRPr>
                    </a:p>
                  </a:txBody>
                  <a:tcPr marL="68580" marR="68580" marT="0" marB="0"/>
                </a:tc>
              </a:tr>
              <a:tr h="239130">
                <a:tc>
                  <a:txBody>
                    <a:bodyPr/>
                    <a:lstStyle/>
                    <a:p>
                      <a:pPr algn="ctr">
                        <a:spcAft>
                          <a:spcPts val="0"/>
                        </a:spcAft>
                      </a:pPr>
                      <a:r>
                        <a:rPr lang="es-EC" sz="1000">
                          <a:effectLst/>
                        </a:rPr>
                        <a:t>18</a:t>
                      </a:r>
                      <a:endParaRPr lang="es-EC" sz="1000">
                        <a:effectLst/>
                        <a:latin typeface="Times New Roman"/>
                      </a:endParaRPr>
                    </a:p>
                  </a:txBody>
                  <a:tcPr marL="68580" marR="68580" marT="0" marB="0"/>
                </a:tc>
                <a:tc>
                  <a:txBody>
                    <a:bodyPr/>
                    <a:lstStyle/>
                    <a:p>
                      <a:pPr algn="ctr">
                        <a:spcAft>
                          <a:spcPts val="0"/>
                        </a:spcAft>
                      </a:pPr>
                      <a:r>
                        <a:rPr lang="es-EC" sz="1000">
                          <a:effectLst/>
                        </a:rPr>
                        <a:t>53°23'32"N / 004°43'11"E</a:t>
                      </a:r>
                      <a:endParaRPr lang="es-EC" sz="1000">
                        <a:effectLst/>
                        <a:latin typeface="Times New Roman"/>
                      </a:endParaRPr>
                    </a:p>
                  </a:txBody>
                  <a:tcPr marL="68580" marR="68580" marT="0" marB="0"/>
                </a:tc>
                <a:tc>
                  <a:txBody>
                    <a:bodyPr/>
                    <a:lstStyle/>
                    <a:p>
                      <a:pPr algn="ctr">
                        <a:spcAft>
                          <a:spcPts val="0"/>
                        </a:spcAft>
                      </a:pPr>
                      <a:r>
                        <a:rPr lang="es-EC" sz="1000">
                          <a:effectLst/>
                        </a:rPr>
                        <a:t>028°</a:t>
                      </a:r>
                      <a:endParaRPr lang="es-EC" sz="1000">
                        <a:effectLst/>
                        <a:latin typeface="Times New Roman"/>
                      </a:endParaRPr>
                    </a:p>
                  </a:txBody>
                  <a:tcPr marL="68580" marR="68580" marT="0" marB="0"/>
                </a:tc>
                <a:tc>
                  <a:txBody>
                    <a:bodyPr/>
                    <a:lstStyle/>
                    <a:p>
                      <a:pPr algn="ctr">
                        <a:spcAft>
                          <a:spcPts val="0"/>
                        </a:spcAft>
                      </a:pPr>
                      <a:r>
                        <a:rPr lang="es-EC" sz="1000">
                          <a:effectLst/>
                        </a:rPr>
                        <a:t>8.2</a:t>
                      </a:r>
                      <a:endParaRPr lang="es-EC" sz="1000">
                        <a:effectLst/>
                        <a:latin typeface="Times New Roman"/>
                      </a:endParaRPr>
                    </a:p>
                  </a:txBody>
                  <a:tcPr marL="68580" marR="68580" marT="0" marB="0"/>
                </a:tc>
                <a:tc>
                  <a:txBody>
                    <a:bodyPr/>
                    <a:lstStyle/>
                    <a:p>
                      <a:pPr algn="ctr">
                        <a:spcAft>
                          <a:spcPts val="0"/>
                        </a:spcAft>
                      </a:pPr>
                      <a:r>
                        <a:rPr lang="es-EC" sz="1000">
                          <a:effectLst/>
                        </a:rPr>
                        <a:t>27.88</a:t>
                      </a:r>
                      <a:endParaRPr lang="es-EC" sz="1000">
                        <a:effectLst/>
                        <a:latin typeface="Times New Roman"/>
                      </a:endParaRPr>
                    </a:p>
                  </a:txBody>
                  <a:tcPr marL="68580" marR="68580" marT="0" marB="0"/>
                </a:tc>
                <a:tc>
                  <a:txBody>
                    <a:bodyPr/>
                    <a:lstStyle/>
                    <a:p>
                      <a:pPr algn="ctr">
                        <a:spcAft>
                          <a:spcPts val="0"/>
                        </a:spcAft>
                      </a:pPr>
                      <a:r>
                        <a:rPr lang="es-EC" sz="1000">
                          <a:effectLst/>
                        </a:rPr>
                        <a:t>714.94</a:t>
                      </a:r>
                      <a:endParaRPr lang="es-EC" sz="1000">
                        <a:effectLst/>
                        <a:latin typeface="Times New Roman"/>
                      </a:endParaRPr>
                    </a:p>
                  </a:txBody>
                  <a:tcPr marL="68580" marR="68580" marT="0" marB="0"/>
                </a:tc>
                <a:tc>
                  <a:txBody>
                    <a:bodyPr/>
                    <a:lstStyle/>
                    <a:p>
                      <a:pPr algn="ctr">
                        <a:spcAft>
                          <a:spcPts val="0"/>
                        </a:spcAft>
                      </a:pPr>
                      <a:r>
                        <a:rPr lang="es-EC" sz="1000">
                          <a:effectLst/>
                        </a:rPr>
                        <a:t>Mar del Norte</a:t>
                      </a:r>
                      <a:endParaRPr lang="es-EC" sz="1000">
                        <a:effectLst/>
                        <a:latin typeface="Times New Roman"/>
                      </a:endParaRPr>
                    </a:p>
                  </a:txBody>
                  <a:tcPr marL="68580" marR="68580" marT="0" marB="0"/>
                </a:tc>
              </a:tr>
              <a:tr h="230530">
                <a:tc>
                  <a:txBody>
                    <a:bodyPr/>
                    <a:lstStyle/>
                    <a:p>
                      <a:pPr algn="ctr">
                        <a:spcAft>
                          <a:spcPts val="0"/>
                        </a:spcAft>
                      </a:pPr>
                      <a:r>
                        <a:rPr lang="es-EC" sz="1000">
                          <a:effectLst/>
                        </a:rPr>
                        <a:t>19</a:t>
                      </a:r>
                      <a:endParaRPr lang="es-EC" sz="1000">
                        <a:effectLst/>
                        <a:latin typeface="Times New Roman"/>
                      </a:endParaRPr>
                    </a:p>
                  </a:txBody>
                  <a:tcPr marL="68580" marR="68580" marT="0" marB="0"/>
                </a:tc>
                <a:tc>
                  <a:txBody>
                    <a:bodyPr/>
                    <a:lstStyle/>
                    <a:p>
                      <a:pPr algn="ctr">
                        <a:spcAft>
                          <a:spcPts val="0"/>
                        </a:spcAft>
                      </a:pPr>
                      <a:r>
                        <a:rPr lang="es-EC" sz="1000">
                          <a:effectLst/>
                        </a:rPr>
                        <a:t>53°44'17"N / 006°22'14"E</a:t>
                      </a:r>
                      <a:endParaRPr lang="es-EC" sz="1000">
                        <a:effectLst/>
                        <a:latin typeface="Times New Roman"/>
                      </a:endParaRPr>
                    </a:p>
                  </a:txBody>
                  <a:tcPr marL="68580" marR="68580" marT="0" marB="0"/>
                </a:tc>
                <a:tc>
                  <a:txBody>
                    <a:bodyPr/>
                    <a:lstStyle/>
                    <a:p>
                      <a:pPr algn="ctr">
                        <a:spcAft>
                          <a:spcPts val="0"/>
                        </a:spcAft>
                      </a:pPr>
                      <a:r>
                        <a:rPr lang="es-EC" sz="1000">
                          <a:effectLst/>
                        </a:rPr>
                        <a:t>071°</a:t>
                      </a:r>
                      <a:endParaRPr lang="es-EC" sz="1000">
                        <a:effectLst/>
                        <a:latin typeface="Times New Roman"/>
                      </a:endParaRPr>
                    </a:p>
                  </a:txBody>
                  <a:tcPr marL="68580" marR="68580" marT="0" marB="0"/>
                </a:tc>
                <a:tc>
                  <a:txBody>
                    <a:bodyPr/>
                    <a:lstStyle/>
                    <a:p>
                      <a:pPr algn="ctr">
                        <a:spcAft>
                          <a:spcPts val="0"/>
                        </a:spcAft>
                      </a:pPr>
                      <a:r>
                        <a:rPr lang="es-EC" sz="1000">
                          <a:effectLst/>
                        </a:rPr>
                        <a:t>8.2</a:t>
                      </a:r>
                      <a:endParaRPr lang="es-EC" sz="1000">
                        <a:effectLst/>
                        <a:latin typeface="Times New Roman"/>
                      </a:endParaRPr>
                    </a:p>
                  </a:txBody>
                  <a:tcPr marL="68580" marR="68580" marT="0" marB="0"/>
                </a:tc>
                <a:tc>
                  <a:txBody>
                    <a:bodyPr/>
                    <a:lstStyle/>
                    <a:p>
                      <a:pPr algn="ctr">
                        <a:spcAft>
                          <a:spcPts val="0"/>
                        </a:spcAft>
                      </a:pPr>
                      <a:r>
                        <a:rPr lang="es-EC" sz="1000">
                          <a:effectLst/>
                        </a:rPr>
                        <a:t>62.60</a:t>
                      </a:r>
                      <a:endParaRPr lang="es-EC" sz="1000">
                        <a:effectLst/>
                        <a:latin typeface="Times New Roman"/>
                      </a:endParaRPr>
                    </a:p>
                  </a:txBody>
                  <a:tcPr marL="68580" marR="68580" marT="0" marB="0"/>
                </a:tc>
                <a:tc>
                  <a:txBody>
                    <a:bodyPr/>
                    <a:lstStyle/>
                    <a:p>
                      <a:pPr algn="ctr">
                        <a:spcAft>
                          <a:spcPts val="0"/>
                        </a:spcAft>
                      </a:pPr>
                      <a:r>
                        <a:rPr lang="es-EC" sz="1000">
                          <a:effectLst/>
                        </a:rPr>
                        <a:t>777.54</a:t>
                      </a:r>
                      <a:endParaRPr lang="es-EC" sz="1000">
                        <a:effectLst/>
                        <a:latin typeface="Times New Roman"/>
                      </a:endParaRPr>
                    </a:p>
                  </a:txBody>
                  <a:tcPr marL="68580" marR="68580" marT="0" marB="0"/>
                </a:tc>
                <a:tc>
                  <a:txBody>
                    <a:bodyPr/>
                    <a:lstStyle/>
                    <a:p>
                      <a:pPr algn="ctr">
                        <a:spcAft>
                          <a:spcPts val="0"/>
                        </a:spcAft>
                      </a:pPr>
                      <a:r>
                        <a:rPr lang="es-EC" sz="1000">
                          <a:effectLst/>
                        </a:rPr>
                        <a:t>Mar del Norte</a:t>
                      </a:r>
                      <a:endParaRPr lang="es-EC" sz="1000">
                        <a:effectLst/>
                        <a:latin typeface="Times New Roman"/>
                      </a:endParaRPr>
                    </a:p>
                  </a:txBody>
                  <a:tcPr marL="68580" marR="68580" marT="0" marB="0"/>
                </a:tc>
              </a:tr>
              <a:tr h="233110">
                <a:tc>
                  <a:txBody>
                    <a:bodyPr/>
                    <a:lstStyle/>
                    <a:p>
                      <a:pPr algn="ctr">
                        <a:spcAft>
                          <a:spcPts val="0"/>
                        </a:spcAft>
                      </a:pPr>
                      <a:r>
                        <a:rPr lang="es-EC" sz="1000">
                          <a:effectLst/>
                        </a:rPr>
                        <a:t>20</a:t>
                      </a:r>
                      <a:endParaRPr lang="es-EC" sz="1000">
                        <a:effectLst/>
                        <a:latin typeface="Times New Roman"/>
                      </a:endParaRPr>
                    </a:p>
                  </a:txBody>
                  <a:tcPr marL="68580" marR="68580" marT="0" marB="0"/>
                </a:tc>
                <a:tc>
                  <a:txBody>
                    <a:bodyPr/>
                    <a:lstStyle/>
                    <a:p>
                      <a:pPr algn="ctr">
                        <a:spcAft>
                          <a:spcPts val="0"/>
                        </a:spcAft>
                      </a:pPr>
                      <a:r>
                        <a:rPr lang="es-EC" sz="1000" dirty="0">
                          <a:effectLst/>
                        </a:rPr>
                        <a:t>53°54'24"N / 007°34'23"E</a:t>
                      </a:r>
                      <a:endParaRPr lang="es-EC" sz="1000" dirty="0">
                        <a:effectLst/>
                        <a:latin typeface="Times New Roman"/>
                      </a:endParaRPr>
                    </a:p>
                  </a:txBody>
                  <a:tcPr marL="68580" marR="68580" marT="0" marB="0"/>
                </a:tc>
                <a:tc>
                  <a:txBody>
                    <a:bodyPr/>
                    <a:lstStyle/>
                    <a:p>
                      <a:pPr algn="ctr">
                        <a:spcAft>
                          <a:spcPts val="0"/>
                        </a:spcAft>
                      </a:pPr>
                      <a:r>
                        <a:rPr lang="es-EC" sz="1000">
                          <a:effectLst/>
                        </a:rPr>
                        <a:t>077°</a:t>
                      </a:r>
                      <a:endParaRPr lang="es-EC" sz="1000">
                        <a:effectLst/>
                        <a:latin typeface="Times New Roman"/>
                      </a:endParaRPr>
                    </a:p>
                  </a:txBody>
                  <a:tcPr marL="68580" marR="68580" marT="0" marB="0"/>
                </a:tc>
                <a:tc>
                  <a:txBody>
                    <a:bodyPr/>
                    <a:lstStyle/>
                    <a:p>
                      <a:pPr algn="ctr">
                        <a:spcAft>
                          <a:spcPts val="0"/>
                        </a:spcAft>
                      </a:pPr>
                      <a:r>
                        <a:rPr lang="es-EC" sz="1000">
                          <a:effectLst/>
                        </a:rPr>
                        <a:t>8.8</a:t>
                      </a:r>
                      <a:endParaRPr lang="es-EC" sz="1000">
                        <a:effectLst/>
                        <a:latin typeface="Times New Roman"/>
                      </a:endParaRPr>
                    </a:p>
                  </a:txBody>
                  <a:tcPr marL="68580" marR="68580" marT="0" marB="0"/>
                </a:tc>
                <a:tc>
                  <a:txBody>
                    <a:bodyPr/>
                    <a:lstStyle/>
                    <a:p>
                      <a:pPr algn="ctr">
                        <a:spcAft>
                          <a:spcPts val="0"/>
                        </a:spcAft>
                      </a:pPr>
                      <a:r>
                        <a:rPr lang="es-EC" sz="1000">
                          <a:effectLst/>
                        </a:rPr>
                        <a:t>43.97</a:t>
                      </a:r>
                      <a:endParaRPr lang="es-EC" sz="1000">
                        <a:effectLst/>
                        <a:latin typeface="Times New Roman"/>
                      </a:endParaRPr>
                    </a:p>
                  </a:txBody>
                  <a:tcPr marL="68580" marR="68580" marT="0" marB="0"/>
                </a:tc>
                <a:tc>
                  <a:txBody>
                    <a:bodyPr/>
                    <a:lstStyle/>
                    <a:p>
                      <a:pPr algn="ctr">
                        <a:spcAft>
                          <a:spcPts val="0"/>
                        </a:spcAft>
                      </a:pPr>
                      <a:r>
                        <a:rPr lang="es-EC" sz="1000">
                          <a:effectLst/>
                        </a:rPr>
                        <a:t>821.51</a:t>
                      </a:r>
                      <a:endParaRPr lang="es-EC" sz="1000">
                        <a:effectLst/>
                        <a:latin typeface="Times New Roman"/>
                      </a:endParaRPr>
                    </a:p>
                  </a:txBody>
                  <a:tcPr marL="68580" marR="68580" marT="0" marB="0"/>
                </a:tc>
                <a:tc>
                  <a:txBody>
                    <a:bodyPr/>
                    <a:lstStyle/>
                    <a:p>
                      <a:pPr algn="ctr">
                        <a:spcAft>
                          <a:spcPts val="0"/>
                        </a:spcAft>
                      </a:pPr>
                      <a:r>
                        <a:rPr lang="es-EC" sz="1000">
                          <a:effectLst/>
                        </a:rPr>
                        <a:t>Mar del Norte</a:t>
                      </a:r>
                      <a:endParaRPr lang="es-EC" sz="1000">
                        <a:effectLst/>
                        <a:latin typeface="Times New Roman"/>
                      </a:endParaRPr>
                    </a:p>
                  </a:txBody>
                  <a:tcPr marL="68580" marR="68580" marT="0" marB="0"/>
                </a:tc>
              </a:tr>
              <a:tr h="248594">
                <a:tc>
                  <a:txBody>
                    <a:bodyPr/>
                    <a:lstStyle/>
                    <a:p>
                      <a:pPr algn="ctr">
                        <a:spcAft>
                          <a:spcPts val="0"/>
                        </a:spcAft>
                      </a:pPr>
                      <a:r>
                        <a:rPr lang="es-EC" sz="1000">
                          <a:effectLst/>
                        </a:rPr>
                        <a:t>21</a:t>
                      </a:r>
                      <a:endParaRPr lang="es-EC" sz="1000">
                        <a:effectLst/>
                        <a:latin typeface="Times New Roman"/>
                      </a:endParaRPr>
                    </a:p>
                  </a:txBody>
                  <a:tcPr marL="68580" marR="68580" marT="0" marB="0"/>
                </a:tc>
                <a:tc>
                  <a:txBody>
                    <a:bodyPr/>
                    <a:lstStyle/>
                    <a:p>
                      <a:pPr algn="ctr">
                        <a:spcAft>
                          <a:spcPts val="0"/>
                        </a:spcAft>
                      </a:pPr>
                      <a:r>
                        <a:rPr lang="es-EC" sz="1000" dirty="0">
                          <a:effectLst/>
                        </a:rPr>
                        <a:t>53°52'44"N / 007°45'07"E</a:t>
                      </a:r>
                      <a:endParaRPr lang="es-EC" sz="1000" dirty="0">
                        <a:effectLst/>
                        <a:latin typeface="Times New Roman"/>
                      </a:endParaRPr>
                    </a:p>
                  </a:txBody>
                  <a:tcPr marL="68580" marR="68580" marT="0" marB="0"/>
                </a:tc>
                <a:tc>
                  <a:txBody>
                    <a:bodyPr/>
                    <a:lstStyle/>
                    <a:p>
                      <a:pPr algn="ctr">
                        <a:spcAft>
                          <a:spcPts val="0"/>
                        </a:spcAft>
                      </a:pPr>
                      <a:r>
                        <a:rPr lang="es-EC" sz="1000">
                          <a:effectLst/>
                        </a:rPr>
                        <a:t>103°</a:t>
                      </a:r>
                      <a:endParaRPr lang="es-EC" sz="1000">
                        <a:effectLst/>
                        <a:latin typeface="Times New Roman"/>
                      </a:endParaRPr>
                    </a:p>
                  </a:txBody>
                  <a:tcPr marL="68580" marR="68580" marT="0" marB="0"/>
                </a:tc>
                <a:tc>
                  <a:txBody>
                    <a:bodyPr/>
                    <a:lstStyle/>
                    <a:p>
                      <a:pPr algn="ctr">
                        <a:spcAft>
                          <a:spcPts val="0"/>
                        </a:spcAft>
                      </a:pPr>
                      <a:r>
                        <a:rPr lang="es-EC" sz="1000">
                          <a:effectLst/>
                        </a:rPr>
                        <a:t>9.4</a:t>
                      </a:r>
                      <a:endParaRPr lang="es-EC" sz="1000">
                        <a:effectLst/>
                        <a:latin typeface="Times New Roman"/>
                      </a:endParaRPr>
                    </a:p>
                  </a:txBody>
                  <a:tcPr marL="68580" marR="68580" marT="0" marB="0"/>
                </a:tc>
                <a:tc>
                  <a:txBody>
                    <a:bodyPr/>
                    <a:lstStyle/>
                    <a:p>
                      <a:pPr algn="ctr">
                        <a:spcAft>
                          <a:spcPts val="0"/>
                        </a:spcAft>
                      </a:pPr>
                      <a:r>
                        <a:rPr lang="es-EC" sz="1000">
                          <a:effectLst/>
                        </a:rPr>
                        <a:t>7.70</a:t>
                      </a:r>
                      <a:endParaRPr lang="es-EC" sz="1000">
                        <a:effectLst/>
                        <a:latin typeface="Times New Roman"/>
                      </a:endParaRPr>
                    </a:p>
                  </a:txBody>
                  <a:tcPr marL="68580" marR="68580" marT="0" marB="0"/>
                </a:tc>
                <a:tc>
                  <a:txBody>
                    <a:bodyPr/>
                    <a:lstStyle/>
                    <a:p>
                      <a:pPr algn="ctr">
                        <a:spcAft>
                          <a:spcPts val="0"/>
                        </a:spcAft>
                      </a:pPr>
                      <a:r>
                        <a:rPr lang="es-EC" sz="1000">
                          <a:effectLst/>
                        </a:rPr>
                        <a:t>829.21</a:t>
                      </a:r>
                      <a:endParaRPr lang="es-EC" sz="1000">
                        <a:effectLst/>
                        <a:latin typeface="Times New Roman"/>
                      </a:endParaRPr>
                    </a:p>
                  </a:txBody>
                  <a:tcPr marL="68580" marR="68580" marT="0" marB="0"/>
                </a:tc>
                <a:tc>
                  <a:txBody>
                    <a:bodyPr/>
                    <a:lstStyle/>
                    <a:p>
                      <a:pPr algn="ctr">
                        <a:spcAft>
                          <a:spcPts val="0"/>
                        </a:spcAft>
                      </a:pPr>
                      <a:r>
                        <a:rPr lang="es-EC" sz="1000">
                          <a:effectLst/>
                        </a:rPr>
                        <a:t>Boya de mar Alemania</a:t>
                      </a:r>
                      <a:endParaRPr lang="es-EC" sz="1000">
                        <a:effectLst/>
                        <a:latin typeface="Times New Roman"/>
                      </a:endParaRPr>
                    </a:p>
                  </a:txBody>
                  <a:tcPr marL="68580" marR="68580" marT="0" marB="0"/>
                </a:tc>
              </a:tr>
              <a:tr h="227949">
                <a:tc>
                  <a:txBody>
                    <a:bodyPr/>
                    <a:lstStyle/>
                    <a:p>
                      <a:pPr algn="ctr">
                        <a:spcAft>
                          <a:spcPts val="0"/>
                        </a:spcAft>
                      </a:pPr>
                      <a:r>
                        <a:rPr lang="es-EC" sz="1000">
                          <a:effectLst/>
                        </a:rPr>
                        <a:t>22</a:t>
                      </a:r>
                      <a:endParaRPr lang="es-EC" sz="1000">
                        <a:effectLst/>
                        <a:latin typeface="Times New Roman"/>
                      </a:endParaRPr>
                    </a:p>
                  </a:txBody>
                  <a:tcPr marL="68580" marR="68580" marT="0" marB="0"/>
                </a:tc>
                <a:tc>
                  <a:txBody>
                    <a:bodyPr/>
                    <a:lstStyle/>
                    <a:p>
                      <a:pPr algn="ctr">
                        <a:spcAft>
                          <a:spcPts val="0"/>
                        </a:spcAft>
                      </a:pPr>
                      <a:r>
                        <a:rPr lang="es-EC" sz="1000" dirty="0">
                          <a:effectLst/>
                        </a:rPr>
                        <a:t>53°50'55"N / 008°01'24"E</a:t>
                      </a:r>
                      <a:endParaRPr lang="es-EC" sz="1000" dirty="0">
                        <a:effectLst/>
                        <a:latin typeface="Times New Roman"/>
                      </a:endParaRPr>
                    </a:p>
                  </a:txBody>
                  <a:tcPr marL="68580" marR="68580" marT="0" marB="0"/>
                </a:tc>
                <a:tc>
                  <a:txBody>
                    <a:bodyPr/>
                    <a:lstStyle/>
                    <a:p>
                      <a:pPr algn="ctr">
                        <a:spcAft>
                          <a:spcPts val="0"/>
                        </a:spcAft>
                      </a:pPr>
                      <a:r>
                        <a:rPr lang="es-EC" sz="1000">
                          <a:effectLst/>
                        </a:rPr>
                        <a:t>102°</a:t>
                      </a:r>
                      <a:endParaRPr lang="es-EC" sz="1000">
                        <a:effectLst/>
                        <a:latin typeface="Times New Roman"/>
                      </a:endParaRPr>
                    </a:p>
                  </a:txBody>
                  <a:tcPr marL="68580" marR="68580" marT="0" marB="0"/>
                </a:tc>
                <a:tc>
                  <a:txBody>
                    <a:bodyPr/>
                    <a:lstStyle/>
                    <a:p>
                      <a:pPr algn="ctr">
                        <a:spcAft>
                          <a:spcPts val="0"/>
                        </a:spcAft>
                      </a:pPr>
                      <a:r>
                        <a:rPr lang="es-EC" sz="1000">
                          <a:effectLst/>
                        </a:rPr>
                        <a:t>9.7</a:t>
                      </a:r>
                      <a:endParaRPr lang="es-EC" sz="1000">
                        <a:effectLst/>
                        <a:latin typeface="Times New Roman"/>
                      </a:endParaRPr>
                    </a:p>
                  </a:txBody>
                  <a:tcPr marL="68580" marR="68580" marT="0" marB="0"/>
                </a:tc>
                <a:tc>
                  <a:txBody>
                    <a:bodyPr/>
                    <a:lstStyle/>
                    <a:p>
                      <a:pPr algn="ctr">
                        <a:spcAft>
                          <a:spcPts val="0"/>
                        </a:spcAft>
                      </a:pPr>
                      <a:r>
                        <a:rPr lang="es-EC" sz="1000">
                          <a:effectLst/>
                        </a:rPr>
                        <a:t>8.60</a:t>
                      </a:r>
                      <a:endParaRPr lang="es-EC" sz="1000">
                        <a:effectLst/>
                        <a:latin typeface="Times New Roman"/>
                      </a:endParaRPr>
                    </a:p>
                  </a:txBody>
                  <a:tcPr marL="68580" marR="68580" marT="0" marB="0"/>
                </a:tc>
                <a:tc>
                  <a:txBody>
                    <a:bodyPr/>
                    <a:lstStyle/>
                    <a:p>
                      <a:pPr algn="ctr">
                        <a:spcAft>
                          <a:spcPts val="0"/>
                        </a:spcAft>
                      </a:pPr>
                      <a:r>
                        <a:rPr lang="es-EC" sz="1000">
                          <a:effectLst/>
                        </a:rPr>
                        <a:t>837.81</a:t>
                      </a:r>
                      <a:endParaRPr lang="es-EC" sz="1000">
                        <a:effectLst/>
                        <a:latin typeface="Times New Roman"/>
                      </a:endParaRPr>
                    </a:p>
                  </a:txBody>
                  <a:tcPr marL="68580" marR="68580" marT="0" marB="0"/>
                </a:tc>
                <a:tc>
                  <a:txBody>
                    <a:bodyPr/>
                    <a:lstStyle/>
                    <a:p>
                      <a:pPr algn="ctr">
                        <a:spcAft>
                          <a:spcPts val="0"/>
                        </a:spcAft>
                      </a:pPr>
                      <a:r>
                        <a:rPr lang="es-EC" sz="1000">
                          <a:effectLst/>
                        </a:rPr>
                        <a:t>Bahía de Helgoland</a:t>
                      </a:r>
                      <a:endParaRPr lang="es-EC" sz="1000">
                        <a:effectLst/>
                        <a:latin typeface="Times New Roman"/>
                      </a:endParaRPr>
                    </a:p>
                  </a:txBody>
                  <a:tcPr marL="68580" marR="68580" marT="0" marB="0"/>
                </a:tc>
              </a:tr>
              <a:tr h="232248">
                <a:tc>
                  <a:txBody>
                    <a:bodyPr/>
                    <a:lstStyle/>
                    <a:p>
                      <a:pPr algn="ctr">
                        <a:spcAft>
                          <a:spcPts val="0"/>
                        </a:spcAft>
                      </a:pPr>
                      <a:r>
                        <a:rPr lang="es-EC" sz="1000">
                          <a:effectLst/>
                        </a:rPr>
                        <a:t>23</a:t>
                      </a:r>
                      <a:endParaRPr lang="es-EC" sz="1000">
                        <a:effectLst/>
                        <a:latin typeface="Times New Roman"/>
                      </a:endParaRPr>
                    </a:p>
                  </a:txBody>
                  <a:tcPr marL="68580" marR="68580" marT="0" marB="0"/>
                </a:tc>
                <a:tc>
                  <a:txBody>
                    <a:bodyPr/>
                    <a:lstStyle/>
                    <a:p>
                      <a:pPr algn="ctr">
                        <a:spcAft>
                          <a:spcPts val="0"/>
                        </a:spcAft>
                      </a:pPr>
                      <a:r>
                        <a:rPr lang="es-EC" sz="1000" dirty="0">
                          <a:effectLst/>
                        </a:rPr>
                        <a:t>53°49'26"N / 008°06'13"E</a:t>
                      </a:r>
                      <a:endParaRPr lang="es-EC" sz="1000" dirty="0">
                        <a:effectLst/>
                        <a:latin typeface="Times New Roman"/>
                      </a:endParaRPr>
                    </a:p>
                  </a:txBody>
                  <a:tcPr marL="68580" marR="68580" marT="0" marB="0"/>
                </a:tc>
                <a:tc>
                  <a:txBody>
                    <a:bodyPr/>
                    <a:lstStyle/>
                    <a:p>
                      <a:pPr algn="ctr">
                        <a:spcAft>
                          <a:spcPts val="0"/>
                        </a:spcAft>
                      </a:pPr>
                      <a:r>
                        <a:rPr lang="es-EC" sz="1000">
                          <a:effectLst/>
                        </a:rPr>
                        <a:t>117°</a:t>
                      </a:r>
                      <a:endParaRPr lang="es-EC" sz="1000">
                        <a:effectLst/>
                        <a:latin typeface="Times New Roman"/>
                      </a:endParaRPr>
                    </a:p>
                  </a:txBody>
                  <a:tcPr marL="68580" marR="68580" marT="0" marB="0"/>
                </a:tc>
                <a:tc>
                  <a:txBody>
                    <a:bodyPr/>
                    <a:lstStyle/>
                    <a:p>
                      <a:pPr algn="ctr">
                        <a:spcAft>
                          <a:spcPts val="0"/>
                        </a:spcAft>
                      </a:pPr>
                      <a:r>
                        <a:rPr lang="es-EC" sz="1000">
                          <a:effectLst/>
                        </a:rPr>
                        <a:t>9</a:t>
                      </a:r>
                      <a:endParaRPr lang="es-EC" sz="1000">
                        <a:effectLst/>
                        <a:latin typeface="Times New Roman"/>
                      </a:endParaRPr>
                    </a:p>
                  </a:txBody>
                  <a:tcPr marL="68580" marR="68580" marT="0" marB="0"/>
                </a:tc>
                <a:tc>
                  <a:txBody>
                    <a:bodyPr/>
                    <a:lstStyle/>
                    <a:p>
                      <a:pPr algn="ctr">
                        <a:spcAft>
                          <a:spcPts val="0"/>
                        </a:spcAft>
                      </a:pPr>
                      <a:r>
                        <a:rPr lang="es-EC" sz="1000">
                          <a:effectLst/>
                        </a:rPr>
                        <a:t>3.27</a:t>
                      </a:r>
                      <a:endParaRPr lang="es-EC" sz="1000">
                        <a:effectLst/>
                        <a:latin typeface="Times New Roman"/>
                      </a:endParaRPr>
                    </a:p>
                  </a:txBody>
                  <a:tcPr marL="68580" marR="68580" marT="0" marB="0"/>
                </a:tc>
                <a:tc>
                  <a:txBody>
                    <a:bodyPr/>
                    <a:lstStyle/>
                    <a:p>
                      <a:pPr algn="ctr">
                        <a:spcAft>
                          <a:spcPts val="0"/>
                        </a:spcAft>
                      </a:pPr>
                      <a:r>
                        <a:rPr lang="es-EC" sz="1000">
                          <a:effectLst/>
                        </a:rPr>
                        <a:t>841.08</a:t>
                      </a:r>
                      <a:endParaRPr lang="es-EC" sz="1000">
                        <a:effectLst/>
                        <a:latin typeface="Times New Roman"/>
                      </a:endParaRPr>
                    </a:p>
                  </a:txBody>
                  <a:tcPr marL="68580" marR="68580" marT="0" marB="0"/>
                </a:tc>
                <a:tc>
                  <a:txBody>
                    <a:bodyPr/>
                    <a:lstStyle/>
                    <a:p>
                      <a:pPr algn="ctr">
                        <a:spcAft>
                          <a:spcPts val="0"/>
                        </a:spcAft>
                      </a:pPr>
                      <a:r>
                        <a:rPr lang="es-EC" sz="1000" dirty="0">
                          <a:effectLst/>
                        </a:rPr>
                        <a:t>Bahía de </a:t>
                      </a:r>
                      <a:r>
                        <a:rPr lang="es-EC" sz="1000" dirty="0" err="1">
                          <a:effectLst/>
                        </a:rPr>
                        <a:t>Helgoland</a:t>
                      </a:r>
                      <a:endParaRPr lang="es-EC" sz="1000" dirty="0">
                        <a:effectLst/>
                        <a:latin typeface="Times New Roman"/>
                      </a:endParaRPr>
                    </a:p>
                  </a:txBody>
                  <a:tcPr marL="68580" marR="68580" marT="0" marB="0"/>
                </a:tc>
              </a:tr>
            </a:tbl>
          </a:graphicData>
        </a:graphic>
      </p:graphicFrame>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24</a:t>
            </a:fld>
            <a:endParaRPr lang="es-EC" sz="1800" b="1" dirty="0">
              <a:solidFill>
                <a:sysClr val="windowText" lastClr="000000"/>
              </a:solidFill>
            </a:endParaRPr>
          </a:p>
        </p:txBody>
      </p:sp>
    </p:spTree>
    <p:extLst>
      <p:ext uri="{BB962C8B-B14F-4D97-AF65-F5344CB8AC3E}">
        <p14:creationId xmlns:p14="http://schemas.microsoft.com/office/powerpoint/2010/main" val="3264453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2" name="1 Título"/>
          <p:cNvSpPr>
            <a:spLocks noGrp="1"/>
          </p:cNvSpPr>
          <p:nvPr>
            <p:ph type="title"/>
          </p:nvPr>
        </p:nvSpPr>
        <p:spPr>
          <a:solidFill>
            <a:schemeClr val="bg1">
              <a:alpha val="80000"/>
            </a:schemeClr>
          </a:solidFill>
        </p:spPr>
        <p:txBody>
          <a:bodyPr vert="horz" lIns="91440" tIns="45720" rIns="91440" bIns="45720" rtlCol="0" anchor="ctr">
            <a:noAutofit/>
          </a:bodyPr>
          <a:lstStyle/>
          <a:p>
            <a:r>
              <a:rPr lang="es-EC" sz="2400" b="1" dirty="0"/>
              <a:t>REPORTE DE NAVEGACIÓN DEL BESGUA EL DÍA 26 DE AGOSTO DEL 2012.</a:t>
            </a:r>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25</a:t>
            </a:fld>
            <a:endParaRPr lang="es-EC" sz="1800" b="1">
              <a:solidFill>
                <a:sysClr val="windowText" lastClr="000000"/>
              </a:solidFill>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930" t="35074" r="16043" b="27874"/>
          <a:stretch/>
        </p:blipFill>
        <p:spPr bwMode="auto">
          <a:xfrm>
            <a:off x="57718" y="1977426"/>
            <a:ext cx="9050786" cy="29446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8205219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2" name="1 Título"/>
          <p:cNvSpPr>
            <a:spLocks noGrp="1"/>
          </p:cNvSpPr>
          <p:nvPr>
            <p:ph type="title"/>
          </p:nvPr>
        </p:nvSpPr>
        <p:spPr>
          <a:solidFill>
            <a:schemeClr val="bg1">
              <a:alpha val="80000"/>
            </a:schemeClr>
          </a:solidFill>
        </p:spPr>
        <p:txBody>
          <a:bodyPr vert="horz" lIns="91440" tIns="45720" rIns="91440" bIns="45720" rtlCol="0" anchor="ctr">
            <a:noAutofit/>
          </a:bodyPr>
          <a:lstStyle/>
          <a:p>
            <a:r>
              <a:rPr lang="es-EC" sz="2400" b="1" dirty="0"/>
              <a:t>REPORTE DE NAVEGACIÓN DEL BESGUA EL DÍA 27 DE AGOSTO DEL 2012</a:t>
            </a:r>
            <a:r>
              <a:rPr lang="es-EC" sz="2400" b="1" dirty="0" smtClean="0"/>
              <a:t>.</a:t>
            </a:r>
            <a:endParaRPr lang="es-EC" sz="2400" b="1" dirty="0"/>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26</a:t>
            </a:fld>
            <a:endParaRPr lang="es-EC" sz="1800" b="1">
              <a:solidFill>
                <a:sysClr val="windowText" lastClr="000000"/>
              </a:solidFill>
            </a:endParaRPr>
          </a:p>
        </p:txBody>
      </p:sp>
      <p:pic>
        <p:nvPicPr>
          <p:cNvPr id="2560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5595" t="44396" r="16855" b="27802"/>
          <a:stretch/>
        </p:blipFill>
        <p:spPr bwMode="auto">
          <a:xfrm>
            <a:off x="23830" y="1570086"/>
            <a:ext cx="9084674" cy="29862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6417077"/>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4" name="3 Marcador de pie de página"/>
          <p:cNvSpPr>
            <a:spLocks noGrp="1"/>
          </p:cNvSpPr>
          <p:nvPr>
            <p:ph type="ftr" sz="quarter" idx="11"/>
          </p:nvPr>
        </p:nvSpPr>
        <p:spPr/>
        <p:txBody>
          <a:bodyPr/>
          <a:lstStyle/>
          <a:p>
            <a:endParaRPr lang="es-EC"/>
          </a:p>
        </p:txBody>
      </p:sp>
      <p:sp>
        <p:nvSpPr>
          <p:cNvPr id="3" name="2 Título"/>
          <p:cNvSpPr>
            <a:spLocks noGrp="1"/>
          </p:cNvSpPr>
          <p:nvPr>
            <p:ph type="title"/>
          </p:nvPr>
        </p:nvSpPr>
        <p:spPr/>
        <p:txBody>
          <a:bodyPr/>
          <a:lstStyle/>
          <a:p>
            <a:endParaRPr lang="es-EC"/>
          </a:p>
        </p:txBody>
      </p:sp>
      <p:pic>
        <p:nvPicPr>
          <p:cNvPr id="12"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Lst>
          </a:blip>
          <a:srcRect l="21565" t="19594" r="36033" b="25007"/>
          <a:stretch/>
        </p:blipFill>
        <p:spPr bwMode="auto">
          <a:xfrm>
            <a:off x="35496" y="200792"/>
            <a:ext cx="9108504" cy="6468568"/>
          </a:xfrm>
          <a:prstGeom prst="rect">
            <a:avLst/>
          </a:prstGeom>
          <a:noFill/>
          <a:ln w="9525">
            <a:noFill/>
            <a:miter lim="800000"/>
            <a:headEnd/>
            <a:tailEnd/>
          </a:ln>
        </p:spPr>
      </p:pic>
      <p:cxnSp>
        <p:nvCxnSpPr>
          <p:cNvPr id="14" name="13 Conector recto de flecha"/>
          <p:cNvCxnSpPr/>
          <p:nvPr/>
        </p:nvCxnSpPr>
        <p:spPr>
          <a:xfrm flipH="1">
            <a:off x="1115616" y="3537172"/>
            <a:ext cx="72008" cy="190805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14 Conector recto de flecha"/>
          <p:cNvCxnSpPr/>
          <p:nvPr/>
        </p:nvCxnSpPr>
        <p:spPr>
          <a:xfrm>
            <a:off x="1115616" y="5409722"/>
            <a:ext cx="567308" cy="6835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15 Conector recto de flecha"/>
          <p:cNvCxnSpPr/>
          <p:nvPr/>
        </p:nvCxnSpPr>
        <p:spPr>
          <a:xfrm>
            <a:off x="1652071" y="6045909"/>
            <a:ext cx="1623785" cy="137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12 CuadroTexto"/>
          <p:cNvSpPr txBox="1"/>
          <p:nvPr/>
        </p:nvSpPr>
        <p:spPr>
          <a:xfrm rot="5557530">
            <a:off x="170803" y="3974784"/>
            <a:ext cx="2196244" cy="646331"/>
          </a:xfrm>
          <a:prstGeom prst="rect">
            <a:avLst/>
          </a:prstGeom>
          <a:solidFill>
            <a:schemeClr val="bg1">
              <a:alpha val="84000"/>
            </a:schemeClr>
          </a:solidFill>
        </p:spPr>
        <p:txBody>
          <a:bodyPr wrap="square" rtlCol="0">
            <a:spAutoFit/>
          </a:bodyPr>
          <a:lstStyle/>
          <a:p>
            <a:r>
              <a:rPr lang="es-EC" sz="3600" dirty="0" smtClean="0">
                <a:solidFill>
                  <a:srgbClr val="FF0000"/>
                </a:solidFill>
              </a:rPr>
              <a:t>--------------</a:t>
            </a:r>
            <a:endParaRPr lang="es-EC" sz="3600" dirty="0">
              <a:solidFill>
                <a:srgbClr val="FF0000"/>
              </a:solidFill>
            </a:endParaRPr>
          </a:p>
        </p:txBody>
      </p:sp>
      <p:cxnSp>
        <p:nvCxnSpPr>
          <p:cNvPr id="7" name="6 Conector recto de flecha"/>
          <p:cNvCxnSpPr/>
          <p:nvPr/>
        </p:nvCxnSpPr>
        <p:spPr>
          <a:xfrm flipH="1">
            <a:off x="1079197" y="3506213"/>
            <a:ext cx="51803" cy="9361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29 Conector recto de flecha"/>
          <p:cNvCxnSpPr/>
          <p:nvPr/>
        </p:nvCxnSpPr>
        <p:spPr>
          <a:xfrm flipV="1">
            <a:off x="1475656" y="3568424"/>
            <a:ext cx="29748" cy="9871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35 CuadroTexto"/>
          <p:cNvSpPr txBox="1"/>
          <p:nvPr/>
        </p:nvSpPr>
        <p:spPr>
          <a:xfrm>
            <a:off x="0" y="2582883"/>
            <a:ext cx="1008112" cy="923330"/>
          </a:xfrm>
          <a:prstGeom prst="rect">
            <a:avLst/>
          </a:prstGeom>
          <a:solidFill>
            <a:schemeClr val="bg1"/>
          </a:solidFill>
        </p:spPr>
        <p:txBody>
          <a:bodyPr wrap="square" rtlCol="0">
            <a:spAutoFit/>
          </a:bodyPr>
          <a:lstStyle/>
          <a:p>
            <a:pPr algn="ctr"/>
            <a:r>
              <a:rPr lang="es-EC" dirty="0" smtClean="0"/>
              <a:t>ZONA DE TRÁFICO</a:t>
            </a:r>
            <a:endParaRPr lang="es-EC" dirty="0"/>
          </a:p>
        </p:txBody>
      </p:sp>
      <p:cxnSp>
        <p:nvCxnSpPr>
          <p:cNvPr id="37" name="36 Conector recto de flecha"/>
          <p:cNvCxnSpPr/>
          <p:nvPr/>
        </p:nvCxnSpPr>
        <p:spPr>
          <a:xfrm>
            <a:off x="504056" y="3509406"/>
            <a:ext cx="477398" cy="4648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1" name="40 CuadroTexto"/>
          <p:cNvSpPr txBox="1"/>
          <p:nvPr/>
        </p:nvSpPr>
        <p:spPr>
          <a:xfrm rot="16200000">
            <a:off x="544199" y="2776282"/>
            <a:ext cx="1080120" cy="369332"/>
          </a:xfrm>
          <a:prstGeom prst="rect">
            <a:avLst/>
          </a:prstGeom>
          <a:noFill/>
        </p:spPr>
        <p:txBody>
          <a:bodyPr wrap="square" rtlCol="0">
            <a:spAutoFit/>
          </a:bodyPr>
          <a:lstStyle/>
          <a:p>
            <a:r>
              <a:rPr lang="es-EC" b="1" dirty="0" err="1" smtClean="0"/>
              <a:t>RV</a:t>
            </a:r>
            <a:r>
              <a:rPr lang="es-EC" b="1" dirty="0" smtClean="0"/>
              <a:t> 181</a:t>
            </a:r>
            <a:endParaRPr lang="es-EC" b="1" dirty="0"/>
          </a:p>
        </p:txBody>
      </p:sp>
      <p:sp>
        <p:nvSpPr>
          <p:cNvPr id="42" name="41 CuadroTexto"/>
          <p:cNvSpPr txBox="1"/>
          <p:nvPr/>
        </p:nvSpPr>
        <p:spPr>
          <a:xfrm rot="2859955">
            <a:off x="1223757" y="5071198"/>
            <a:ext cx="864096" cy="369332"/>
          </a:xfrm>
          <a:prstGeom prst="rect">
            <a:avLst/>
          </a:prstGeom>
          <a:noFill/>
        </p:spPr>
        <p:txBody>
          <a:bodyPr wrap="square" rtlCol="0">
            <a:spAutoFit/>
          </a:bodyPr>
          <a:lstStyle/>
          <a:p>
            <a:r>
              <a:rPr lang="es-EC" b="1" dirty="0" err="1" smtClean="0"/>
              <a:t>RV</a:t>
            </a:r>
            <a:r>
              <a:rPr lang="es-EC" b="1" dirty="0" smtClean="0"/>
              <a:t> 118</a:t>
            </a:r>
            <a:endParaRPr lang="es-EC" b="1" dirty="0"/>
          </a:p>
        </p:txBody>
      </p:sp>
      <p:sp>
        <p:nvSpPr>
          <p:cNvPr id="43" name="42 CuadroTexto"/>
          <p:cNvSpPr txBox="1"/>
          <p:nvPr/>
        </p:nvSpPr>
        <p:spPr>
          <a:xfrm>
            <a:off x="1893379" y="5723964"/>
            <a:ext cx="864096" cy="369332"/>
          </a:xfrm>
          <a:prstGeom prst="rect">
            <a:avLst/>
          </a:prstGeom>
          <a:noFill/>
        </p:spPr>
        <p:txBody>
          <a:bodyPr wrap="square" rtlCol="0">
            <a:spAutoFit/>
          </a:bodyPr>
          <a:lstStyle/>
          <a:p>
            <a:r>
              <a:rPr lang="es-EC" b="1" dirty="0" err="1" smtClean="0"/>
              <a:t>RV</a:t>
            </a:r>
            <a:r>
              <a:rPr lang="es-EC" b="1" dirty="0" smtClean="0"/>
              <a:t> 090</a:t>
            </a:r>
            <a:endParaRPr lang="es-EC" b="1" dirty="0"/>
          </a:p>
        </p:txBody>
      </p:sp>
      <p:grpSp>
        <p:nvGrpSpPr>
          <p:cNvPr id="25607" name="25606 Grupo"/>
          <p:cNvGrpSpPr/>
          <p:nvPr/>
        </p:nvGrpSpPr>
        <p:grpSpPr>
          <a:xfrm>
            <a:off x="107504" y="5733256"/>
            <a:ext cx="1299819" cy="861146"/>
            <a:chOff x="742755" y="5582683"/>
            <a:chExt cx="1299819" cy="861146"/>
          </a:xfrm>
        </p:grpSpPr>
        <p:sp>
          <p:nvSpPr>
            <p:cNvPr id="44" name="43 CuadroTexto"/>
            <p:cNvSpPr txBox="1"/>
            <p:nvPr/>
          </p:nvSpPr>
          <p:spPr>
            <a:xfrm>
              <a:off x="1196408" y="5797498"/>
              <a:ext cx="846166" cy="646331"/>
            </a:xfrm>
            <a:prstGeom prst="rect">
              <a:avLst/>
            </a:prstGeom>
            <a:solidFill>
              <a:schemeClr val="bg1"/>
            </a:solidFill>
          </p:spPr>
          <p:txBody>
            <a:bodyPr wrap="square" rtlCol="0">
              <a:spAutoFit/>
            </a:bodyPr>
            <a:lstStyle>
              <a:defPPr>
                <a:defRPr lang="es-EC"/>
              </a:defPPr>
              <a:lvl1pPr algn="ctr"/>
            </a:lstStyle>
            <a:p>
              <a:r>
                <a:rPr lang="es-EC" b="1" dirty="0"/>
                <a:t>Viento</a:t>
              </a:r>
            </a:p>
            <a:p>
              <a:r>
                <a:rPr lang="es-EC" b="1" dirty="0"/>
                <a:t>Marea</a:t>
              </a:r>
            </a:p>
          </p:txBody>
        </p:sp>
        <p:sp>
          <p:nvSpPr>
            <p:cNvPr id="25606" name="25605 Flecha derecha"/>
            <p:cNvSpPr/>
            <p:nvPr/>
          </p:nvSpPr>
          <p:spPr>
            <a:xfrm rot="16200000">
              <a:off x="568487" y="5756951"/>
              <a:ext cx="795950" cy="447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5" name="44 CuadroTexto"/>
            <p:cNvSpPr txBox="1"/>
            <p:nvPr/>
          </p:nvSpPr>
          <p:spPr>
            <a:xfrm>
              <a:off x="827584" y="5795972"/>
              <a:ext cx="576064" cy="369332"/>
            </a:xfrm>
            <a:prstGeom prst="rect">
              <a:avLst/>
            </a:prstGeom>
            <a:noFill/>
          </p:spPr>
          <p:txBody>
            <a:bodyPr wrap="square" rtlCol="0">
              <a:spAutoFit/>
            </a:bodyPr>
            <a:lstStyle/>
            <a:p>
              <a:r>
                <a:rPr lang="es-EC" b="1" dirty="0" smtClean="0"/>
                <a:t>S </a:t>
              </a:r>
              <a:endParaRPr lang="es-EC" b="1" dirty="0"/>
            </a:p>
          </p:txBody>
        </p:sp>
      </p:grpSp>
      <p:pic>
        <p:nvPicPr>
          <p:cNvPr id="25603" name="Imagen 1"/>
          <p:cNvPicPr>
            <a:picLocks noChangeAspect="1" noChangeArrowheads="1"/>
          </p:cNvPicPr>
          <p:nvPr/>
        </p:nvPicPr>
        <p:blipFill rotWithShape="1">
          <a:blip r:embed="rId7">
            <a:extLst>
              <a:ext uri="{28A0092B-C50C-407E-A947-70E740481C1C}">
                <a14:useLocalDpi xmlns:a14="http://schemas.microsoft.com/office/drawing/2010/main" val="0"/>
              </a:ext>
            </a:extLst>
          </a:blip>
          <a:srcRect l="3629" t="11565" r="32060" b="8617"/>
          <a:stretch/>
        </p:blipFill>
        <p:spPr bwMode="auto">
          <a:xfrm>
            <a:off x="192333" y="-27384"/>
            <a:ext cx="8857620" cy="68853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4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27</a:t>
            </a:fld>
            <a:endParaRPr lang="es-EC" sz="1800" b="1" dirty="0">
              <a:solidFill>
                <a:sysClr val="windowText" lastClr="000000"/>
              </a:solidFill>
            </a:endParaRPr>
          </a:p>
        </p:txBody>
      </p:sp>
    </p:spTree>
    <p:extLst>
      <p:ext uri="{BB962C8B-B14F-4D97-AF65-F5344CB8AC3E}">
        <p14:creationId xmlns:p14="http://schemas.microsoft.com/office/powerpoint/2010/main" val="197010391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500"/>
                                        <p:tgtEl>
                                          <p:spTgt spid="1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out)">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out)">
                                      <p:cBhvr>
                                        <p:cTn id="15" dur="500"/>
                                        <p:tgtEl>
                                          <p:spTgt spid="15"/>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circle(out)">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out)">
                                      <p:cBhvr>
                                        <p:cTn id="23" dur="500"/>
                                        <p:tgtEl>
                                          <p:spTgt spid="16"/>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circle(ou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25607"/>
                                        </p:tgtEl>
                                        <p:attrNameLst>
                                          <p:attrName>style.visibility</p:attrName>
                                        </p:attrNameLst>
                                      </p:cBhvr>
                                      <p:to>
                                        <p:strVal val="visible"/>
                                      </p:to>
                                    </p:set>
                                    <p:animEffect transition="in" filter="circle(out)">
                                      <p:cBhvr>
                                        <p:cTn id="31" dur="500"/>
                                        <p:tgtEl>
                                          <p:spTgt spid="25607"/>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6" presetClass="entr" presetSubtype="32"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ircle(out)">
                                      <p:cBhvr>
                                        <p:cTn id="39" dur="2000"/>
                                        <p:tgtEl>
                                          <p:spTgt spid="7"/>
                                        </p:tgtEl>
                                      </p:cBhvr>
                                    </p:animEffect>
                                  </p:childTnLst>
                                </p:cTn>
                              </p:par>
                              <p:par>
                                <p:cTn id="40" presetID="6" presetClass="entr" presetSubtype="32"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out)">
                                      <p:cBhvr>
                                        <p:cTn id="42" dur="2000"/>
                                        <p:tgtEl>
                                          <p:spTgt spid="13"/>
                                        </p:tgtEl>
                                      </p:cBhvr>
                                    </p:animEffect>
                                  </p:childTnLst>
                                </p:cTn>
                              </p:par>
                              <p:par>
                                <p:cTn id="43" presetID="6" presetClass="entr" presetSubtype="32"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circle(out)">
                                      <p:cBhvr>
                                        <p:cTn id="45" dur="2000"/>
                                        <p:tgtEl>
                                          <p:spTgt spid="37"/>
                                        </p:tgtEl>
                                      </p:cBhvr>
                                    </p:animEffect>
                                  </p:childTnLst>
                                </p:cTn>
                              </p:par>
                              <p:par>
                                <p:cTn id="46" presetID="6" presetClass="entr" presetSubtype="32"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circle(out)">
                                      <p:cBhvr>
                                        <p:cTn id="48" dur="20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nodeType="clickEffect">
                                  <p:stCondLst>
                                    <p:cond delay="0"/>
                                  </p:stCondLst>
                                  <p:childTnLst>
                                    <p:set>
                                      <p:cBhvr>
                                        <p:cTn id="52" dur="1" fill="hold">
                                          <p:stCondLst>
                                            <p:cond delay="0"/>
                                          </p:stCondLst>
                                        </p:cTn>
                                        <p:tgtEl>
                                          <p:spTgt spid="25603"/>
                                        </p:tgtEl>
                                        <p:attrNameLst>
                                          <p:attrName>style.visibility</p:attrName>
                                        </p:attrNameLst>
                                      </p:cBhvr>
                                      <p:to>
                                        <p:strVal val="visible"/>
                                      </p:to>
                                    </p:set>
                                    <p:anim calcmode="lin" valueType="num">
                                      <p:cBhvr additive="base">
                                        <p:cTn id="53" dur="500" fill="hold"/>
                                        <p:tgtEl>
                                          <p:spTgt spid="25603"/>
                                        </p:tgtEl>
                                        <p:attrNameLst>
                                          <p:attrName>ppt_x</p:attrName>
                                        </p:attrNameLst>
                                      </p:cBhvr>
                                      <p:tavLst>
                                        <p:tav tm="0">
                                          <p:val>
                                            <p:strVal val="0-#ppt_w/2"/>
                                          </p:val>
                                        </p:tav>
                                        <p:tav tm="100000">
                                          <p:val>
                                            <p:strVal val="#ppt_x"/>
                                          </p:val>
                                        </p:tav>
                                      </p:tavLst>
                                    </p:anim>
                                    <p:anim calcmode="lin" valueType="num">
                                      <p:cBhvr additive="base">
                                        <p:cTn id="54" dur="500" fill="hold"/>
                                        <p:tgtEl>
                                          <p:spTgt spid="2560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41" grpId="0"/>
      <p:bldP spid="42" grpId="0"/>
      <p:bldP spid="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4" name="3 CuadroTexto"/>
          <p:cNvSpPr txBox="1"/>
          <p:nvPr/>
        </p:nvSpPr>
        <p:spPr>
          <a:xfrm>
            <a:off x="5364088" y="692696"/>
            <a:ext cx="3384376" cy="369332"/>
          </a:xfrm>
          <a:prstGeom prst="rect">
            <a:avLst/>
          </a:prstGeom>
          <a:noFill/>
        </p:spPr>
        <p:txBody>
          <a:bodyPr wrap="square" rtlCol="0">
            <a:spAutoFit/>
          </a:bodyPr>
          <a:lstStyle/>
          <a:p>
            <a:r>
              <a:rPr lang="es-EC" dirty="0" smtClean="0"/>
              <a:t> </a:t>
            </a:r>
            <a:endParaRPr lang="es-EC" dirty="0"/>
          </a:p>
        </p:txBody>
      </p:sp>
      <p:grpSp>
        <p:nvGrpSpPr>
          <p:cNvPr id="10" name="9 Grupo"/>
          <p:cNvGrpSpPr/>
          <p:nvPr/>
        </p:nvGrpSpPr>
        <p:grpSpPr>
          <a:xfrm>
            <a:off x="332706" y="3717898"/>
            <a:ext cx="2439094" cy="3167486"/>
            <a:chOff x="332706" y="3717898"/>
            <a:chExt cx="2439094" cy="3167486"/>
          </a:xfrm>
        </p:grpSpPr>
        <p:pic>
          <p:nvPicPr>
            <p:cNvPr id="20483" name="Picture 3"/>
            <p:cNvPicPr>
              <a:picLocks noChangeAspect="1" noChangeArrowheads="1"/>
            </p:cNvPicPr>
            <p:nvPr/>
          </p:nvPicPr>
          <p:blipFill>
            <a:blip r:embed="rId5" cstate="print"/>
            <a:srcRect/>
            <a:stretch>
              <a:fillRect/>
            </a:stretch>
          </p:blipFill>
          <p:spPr bwMode="auto">
            <a:xfrm>
              <a:off x="332706" y="3717898"/>
              <a:ext cx="2375691" cy="3167486"/>
            </a:xfrm>
            <a:prstGeom prst="rect">
              <a:avLst/>
            </a:prstGeom>
            <a:noFill/>
            <a:ln w="9525">
              <a:noFill/>
              <a:miter lim="800000"/>
              <a:headEnd/>
              <a:tailEnd/>
            </a:ln>
            <a:effectLst/>
          </p:spPr>
        </p:pic>
        <p:sp>
          <p:nvSpPr>
            <p:cNvPr id="7" name="6 CuadroTexto"/>
            <p:cNvSpPr txBox="1"/>
            <p:nvPr/>
          </p:nvSpPr>
          <p:spPr>
            <a:xfrm>
              <a:off x="737321" y="6279703"/>
              <a:ext cx="2034479" cy="461665"/>
            </a:xfrm>
            <a:prstGeom prst="rect">
              <a:avLst/>
            </a:prstGeom>
            <a:noFill/>
          </p:spPr>
          <p:txBody>
            <a:bodyPr wrap="square" rtlCol="0">
              <a:spAutoFit/>
            </a:bodyPr>
            <a:lstStyle/>
            <a:p>
              <a:r>
                <a:rPr lang="es-EC" sz="2400" b="1" dirty="0" smtClean="0">
                  <a:latin typeface="Aharoni" pitchFamily="2" charset="-79"/>
                  <a:cs typeface="Aharoni" pitchFamily="2" charset="-79"/>
                </a:rPr>
                <a:t>MASCARÓN </a:t>
              </a:r>
              <a:endParaRPr lang="es-EC" sz="2400" b="1" dirty="0">
                <a:latin typeface="Aharoni" pitchFamily="2" charset="-79"/>
                <a:cs typeface="Aharoni" pitchFamily="2" charset="-79"/>
              </a:endParaRPr>
            </a:p>
          </p:txBody>
        </p:sp>
      </p:grpSp>
      <p:grpSp>
        <p:nvGrpSpPr>
          <p:cNvPr id="6" name="5 Grupo"/>
          <p:cNvGrpSpPr/>
          <p:nvPr/>
        </p:nvGrpSpPr>
        <p:grpSpPr>
          <a:xfrm>
            <a:off x="4139952" y="3068960"/>
            <a:ext cx="5001029" cy="3750891"/>
            <a:chOff x="4179483" y="3068960"/>
            <a:chExt cx="5001029" cy="3750891"/>
          </a:xfrm>
        </p:grpSpPr>
        <p:pic>
          <p:nvPicPr>
            <p:cNvPr id="20482" name="Picture 2"/>
            <p:cNvPicPr>
              <a:picLocks noChangeAspect="1" noChangeArrowheads="1"/>
            </p:cNvPicPr>
            <p:nvPr/>
          </p:nvPicPr>
          <p:blipFill>
            <a:blip r:embed="rId6" cstate="print"/>
            <a:srcRect/>
            <a:stretch>
              <a:fillRect/>
            </a:stretch>
          </p:blipFill>
          <p:spPr bwMode="auto">
            <a:xfrm>
              <a:off x="4179483" y="3068960"/>
              <a:ext cx="5001029" cy="3750891"/>
            </a:xfrm>
            <a:prstGeom prst="rect">
              <a:avLst/>
            </a:prstGeom>
            <a:noFill/>
            <a:ln w="9525">
              <a:noFill/>
              <a:miter lim="800000"/>
              <a:headEnd/>
              <a:tailEnd/>
            </a:ln>
            <a:effectLst/>
          </p:spPr>
        </p:pic>
        <p:sp>
          <p:nvSpPr>
            <p:cNvPr id="8" name="7 CuadroTexto"/>
            <p:cNvSpPr txBox="1"/>
            <p:nvPr/>
          </p:nvSpPr>
          <p:spPr>
            <a:xfrm>
              <a:off x="4319972" y="3284984"/>
              <a:ext cx="2736304" cy="584775"/>
            </a:xfrm>
            <a:prstGeom prst="rect">
              <a:avLst/>
            </a:prstGeom>
            <a:noFill/>
          </p:spPr>
          <p:txBody>
            <a:bodyPr wrap="square" rtlCol="0">
              <a:spAutoFit/>
            </a:bodyPr>
            <a:lstStyle/>
            <a:p>
              <a:r>
                <a:rPr lang="es-EC" sz="3200" dirty="0" smtClean="0">
                  <a:latin typeface="Aharoni" pitchFamily="2" charset="-79"/>
                  <a:cs typeface="Aharoni" pitchFamily="2" charset="-79"/>
                </a:rPr>
                <a:t>MAL TIEMPO</a:t>
              </a:r>
              <a:endParaRPr lang="es-EC" sz="3200" dirty="0">
                <a:latin typeface="Aharoni" pitchFamily="2" charset="-79"/>
                <a:cs typeface="Aharoni" pitchFamily="2" charset="-79"/>
              </a:endParaRPr>
            </a:p>
          </p:txBody>
        </p:sp>
      </p:grpSp>
      <p:pic>
        <p:nvPicPr>
          <p:cNvPr id="20484" name="Picture 4"/>
          <p:cNvPicPr>
            <a:picLocks noChangeAspect="1" noChangeArrowheads="1"/>
          </p:cNvPicPr>
          <p:nvPr/>
        </p:nvPicPr>
        <p:blipFill>
          <a:blip r:embed="rId7" cstate="print"/>
          <a:srcRect/>
          <a:stretch>
            <a:fillRect/>
          </a:stretch>
        </p:blipFill>
        <p:spPr bwMode="auto">
          <a:xfrm>
            <a:off x="4899945" y="128464"/>
            <a:ext cx="4208559" cy="3156520"/>
          </a:xfrm>
          <a:prstGeom prst="rect">
            <a:avLst/>
          </a:prstGeom>
          <a:noFill/>
          <a:ln w="9525">
            <a:noFill/>
            <a:miter lim="800000"/>
            <a:headEnd/>
            <a:tailEnd/>
          </a:ln>
          <a:effectLst/>
        </p:spPr>
      </p:pic>
      <p:grpSp>
        <p:nvGrpSpPr>
          <p:cNvPr id="5" name="4 Grupo"/>
          <p:cNvGrpSpPr/>
          <p:nvPr/>
        </p:nvGrpSpPr>
        <p:grpSpPr>
          <a:xfrm>
            <a:off x="0" y="0"/>
            <a:ext cx="5004047" cy="3753155"/>
            <a:chOff x="0" y="0"/>
            <a:chExt cx="5004047" cy="3753155"/>
          </a:xfrm>
        </p:grpSpPr>
        <p:pic>
          <p:nvPicPr>
            <p:cNvPr id="2" name="Picture 3"/>
            <p:cNvPicPr>
              <a:picLocks noChangeAspect="1" noChangeArrowheads="1"/>
            </p:cNvPicPr>
            <p:nvPr/>
          </p:nvPicPr>
          <p:blipFill>
            <a:blip r:embed="rId8" cstate="print"/>
            <a:srcRect/>
            <a:stretch>
              <a:fillRect/>
            </a:stretch>
          </p:blipFill>
          <p:spPr bwMode="auto">
            <a:xfrm>
              <a:off x="0" y="0"/>
              <a:ext cx="5004047" cy="3753155"/>
            </a:xfrm>
            <a:prstGeom prst="rect">
              <a:avLst/>
            </a:prstGeom>
            <a:noFill/>
            <a:ln w="9525">
              <a:noFill/>
              <a:miter lim="800000"/>
              <a:headEnd/>
              <a:tailEnd/>
            </a:ln>
            <a:effectLst/>
          </p:spPr>
        </p:pic>
        <p:sp>
          <p:nvSpPr>
            <p:cNvPr id="9" name="8 CuadroTexto"/>
            <p:cNvSpPr txBox="1"/>
            <p:nvPr/>
          </p:nvSpPr>
          <p:spPr>
            <a:xfrm>
              <a:off x="152400" y="1061120"/>
              <a:ext cx="2736304" cy="1077218"/>
            </a:xfrm>
            <a:prstGeom prst="rect">
              <a:avLst/>
            </a:prstGeom>
            <a:noFill/>
          </p:spPr>
          <p:txBody>
            <a:bodyPr wrap="square" rtlCol="0">
              <a:spAutoFit/>
            </a:bodyPr>
            <a:lstStyle/>
            <a:p>
              <a:r>
                <a:rPr lang="es-EC" sz="3200" dirty="0" smtClean="0">
                  <a:solidFill>
                    <a:schemeClr val="bg1"/>
                  </a:solidFill>
                  <a:latin typeface="Aharoni" pitchFamily="2" charset="-79"/>
                  <a:cs typeface="Aharoni" pitchFamily="2" charset="-79"/>
                </a:rPr>
                <a:t>VELAS RIFADAS</a:t>
              </a:r>
              <a:endParaRPr lang="es-EC" sz="3200" dirty="0">
                <a:solidFill>
                  <a:schemeClr val="bg1"/>
                </a:solidFill>
                <a:latin typeface="Aharoni" pitchFamily="2" charset="-79"/>
                <a:cs typeface="Aharoni" pitchFamily="2" charset="-79"/>
              </a:endParaRPr>
            </a:p>
          </p:txBody>
        </p:sp>
      </p:grpSp>
      <p:sp>
        <p:nvSpPr>
          <p:cNvPr id="3" name="2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916271F2-8896-49D2-8F63-3B1FD4B18CBC}" type="slidenum">
              <a:rPr lang="es-EC" sz="1800" b="1">
                <a:solidFill>
                  <a:sysClr val="windowText" lastClr="000000"/>
                </a:solidFill>
              </a:rPr>
              <a:pPr/>
              <a:t>28</a:t>
            </a:fld>
            <a:endParaRPr lang="es-EC" sz="1800" b="1" dirty="0">
              <a:solidFill>
                <a:sysClr val="windowText" lastClr="000000"/>
              </a:solidFill>
            </a:endParaRPr>
          </a:p>
        </p:txBody>
      </p:sp>
    </p:spTree>
    <p:extLst>
      <p:ext uri="{BB962C8B-B14F-4D97-AF65-F5344CB8AC3E}">
        <p14:creationId xmlns:p14="http://schemas.microsoft.com/office/powerpoint/2010/main" val="375906740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0.00156 -0.02477 L 0.10347 -0.01273 C 0.12587 -0.01134 0.15 0.00417 0.17066 0.02778 C 0.19445 0.05556 0.20851 0.08449 0.21285 0.11343 L 0.23733 0.24699 " pathEditMode="relative" rAng="2452906" ptsTypes="FffFF">
                                      <p:cBhvr>
                                        <p:cTn id="6" dur="1000" fill="hold"/>
                                        <p:tgtEl>
                                          <p:spTgt spid="5"/>
                                        </p:tgtEl>
                                        <p:attrNameLst>
                                          <p:attrName>ppt_x</p:attrName>
                                          <p:attrName>ppt_y</p:attrName>
                                        </p:attrNameLst>
                                      </p:cBhvr>
                                      <p:rCtr x="14427" y="9514"/>
                                    </p:animMotion>
                                  </p:childTnLst>
                                </p:cTn>
                              </p:par>
                              <p:par>
                                <p:cTn id="7" presetID="6" presetClass="emph" presetSubtype="0" fill="hold" nodeType="withEffect">
                                  <p:stCondLst>
                                    <p:cond delay="0"/>
                                  </p:stCondLst>
                                  <p:childTnLst>
                                    <p:animScale>
                                      <p:cBhvr>
                                        <p:cTn id="8" dur="500" fill="hold"/>
                                        <p:tgtEl>
                                          <p:spTgt spid="5"/>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58" presetClass="path" presetSubtype="0" accel="50000" decel="50000" fill="hold" nodeType="clickEffect">
                                  <p:stCondLst>
                                    <p:cond delay="0"/>
                                  </p:stCondLst>
                                  <p:childTnLst>
                                    <p:animMotion origin="layout" path="M -0.01319 0.01065 L -0.03837 0.14722 C -0.04323 0.17801 -0.05868 0.20857 -0.08038 0.23195 C -0.10416 0.25949 -0.12934 0.27037 -0.15312 0.2706 L -0.25903 0.27361 " pathEditMode="relative" rAng="3076906" ptsTypes="FffFF">
                                      <p:cBhvr>
                                        <p:cTn id="12" dur="1000" fill="hold"/>
                                        <p:tgtEl>
                                          <p:spTgt spid="20484"/>
                                        </p:tgtEl>
                                        <p:attrNameLst>
                                          <p:attrName>ppt_x</p:attrName>
                                          <p:attrName>ppt_y</p:attrName>
                                        </p:attrNameLst>
                                      </p:cBhvr>
                                      <p:rCtr x="-9514" y="17755"/>
                                    </p:animMotion>
                                  </p:childTnLst>
                                </p:cTn>
                              </p:par>
                              <p:par>
                                <p:cTn id="13" presetID="35" presetClass="exit" presetSubtype="0" fill="hold" nodeType="withEffect">
                                  <p:stCondLst>
                                    <p:cond delay="0"/>
                                  </p:stCondLst>
                                  <p:childTnLst>
                                    <p:animEffect transition="out" filter="fade">
                                      <p:cBhvr>
                                        <p:cTn id="14" dur="1000"/>
                                        <p:tgtEl>
                                          <p:spTgt spid="5"/>
                                        </p:tgtEl>
                                      </p:cBhvr>
                                    </p:animEffect>
                                    <p:anim calcmode="lin" valueType="num">
                                      <p:cBhvr>
                                        <p:cTn id="15" dur="1000"/>
                                        <p:tgtEl>
                                          <p:spTgt spid="5"/>
                                        </p:tgtEl>
                                        <p:attrNameLst>
                                          <p:attrName>style.rotation</p:attrName>
                                        </p:attrNameLst>
                                      </p:cBhvr>
                                      <p:tavLst>
                                        <p:tav tm="0">
                                          <p:val>
                                            <p:fltVal val="0"/>
                                          </p:val>
                                        </p:tav>
                                        <p:tav tm="100000">
                                          <p:val>
                                            <p:fltVal val="720"/>
                                          </p:val>
                                        </p:tav>
                                      </p:tavLst>
                                    </p:anim>
                                    <p:anim calcmode="lin" valueType="num">
                                      <p:cBhvr>
                                        <p:cTn id="16" dur="1000"/>
                                        <p:tgtEl>
                                          <p:spTgt spid="5"/>
                                        </p:tgtEl>
                                        <p:attrNameLst>
                                          <p:attrName>ppt_h</p:attrName>
                                        </p:attrNameLst>
                                      </p:cBhvr>
                                      <p:tavLst>
                                        <p:tav tm="0">
                                          <p:val>
                                            <p:strVal val="ppt_h"/>
                                          </p:val>
                                        </p:tav>
                                        <p:tav tm="100000">
                                          <p:val>
                                            <p:fltVal val="0"/>
                                          </p:val>
                                        </p:tav>
                                      </p:tavLst>
                                    </p:anim>
                                    <p:anim calcmode="lin" valueType="num">
                                      <p:cBhvr>
                                        <p:cTn id="17" dur="1000"/>
                                        <p:tgtEl>
                                          <p:spTgt spid="5"/>
                                        </p:tgtEl>
                                        <p:attrNameLst>
                                          <p:attrName>ppt_w</p:attrName>
                                        </p:attrNameLst>
                                      </p:cBhvr>
                                      <p:tavLst>
                                        <p:tav tm="0">
                                          <p:val>
                                            <p:strVal val="ppt_w"/>
                                          </p:val>
                                        </p:tav>
                                        <p:tav tm="100000">
                                          <p:val>
                                            <p:fltVal val="0"/>
                                          </p:val>
                                        </p:tav>
                                      </p:tavLst>
                                    </p:anim>
                                    <p:set>
                                      <p:cBhvr>
                                        <p:cTn id="18" dur="1" fill="hold">
                                          <p:stCondLst>
                                            <p:cond delay="999"/>
                                          </p:stCondLst>
                                        </p:cTn>
                                        <p:tgtEl>
                                          <p:spTgt spid="5"/>
                                        </p:tgtEl>
                                        <p:attrNameLst>
                                          <p:attrName>style.visibility</p:attrName>
                                        </p:attrNameLst>
                                      </p:cBhvr>
                                      <p:to>
                                        <p:strVal val="hidden"/>
                                      </p:to>
                                    </p:set>
                                  </p:childTnLst>
                                </p:cTn>
                              </p:par>
                              <p:par>
                                <p:cTn id="19" presetID="6" presetClass="emph" presetSubtype="0" fill="hold" nodeType="withEffect">
                                  <p:stCondLst>
                                    <p:cond delay="0"/>
                                  </p:stCondLst>
                                  <p:childTnLst>
                                    <p:animScale>
                                      <p:cBhvr>
                                        <p:cTn id="20" dur="500" fill="hold"/>
                                        <p:tgtEl>
                                          <p:spTgt spid="20484"/>
                                        </p:tgtEl>
                                      </p:cBhvr>
                                      <p:by x="165000" y="165000"/>
                                    </p:animScale>
                                  </p:childTnLst>
                                </p:cTn>
                              </p:par>
                            </p:childTnLst>
                          </p:cTn>
                        </p:par>
                      </p:childTnLst>
                    </p:cTn>
                  </p:par>
                  <p:par>
                    <p:cTn id="21" fill="hold">
                      <p:stCondLst>
                        <p:cond delay="indefinite"/>
                      </p:stCondLst>
                      <p:childTnLst>
                        <p:par>
                          <p:cTn id="22" fill="hold">
                            <p:stCondLst>
                              <p:cond delay="0"/>
                            </p:stCondLst>
                            <p:childTnLst>
                              <p:par>
                                <p:cTn id="23" presetID="57" presetClass="path" presetSubtype="0" accel="50000" decel="50000" fill="hold" nodeType="clickEffect">
                                  <p:stCondLst>
                                    <p:cond delay="0"/>
                                  </p:stCondLst>
                                  <p:childTnLst>
                                    <p:animMotion origin="layout" path="M -0.00018 -0.00046 L -0.11129 -0.00046 C -0.16129 -0.00046 -0.22292 -0.06088 -0.22292 -0.11064 L -0.22292 -0.22106 " pathEditMode="relative" rAng="-5400000" ptsTypes="FfFF">
                                      <p:cBhvr>
                                        <p:cTn id="24" dur="1000" fill="hold"/>
                                        <p:tgtEl>
                                          <p:spTgt spid="6"/>
                                        </p:tgtEl>
                                        <p:attrNameLst>
                                          <p:attrName>ppt_x</p:attrName>
                                          <p:attrName>ppt_y</p:attrName>
                                        </p:attrNameLst>
                                      </p:cBhvr>
                                      <p:rCtr x="-11128" y="-11019"/>
                                    </p:animMotion>
                                  </p:childTnLst>
                                </p:cTn>
                              </p:par>
                              <p:par>
                                <p:cTn id="25" presetID="35" presetClass="exit" presetSubtype="0" fill="hold" nodeType="withEffect">
                                  <p:stCondLst>
                                    <p:cond delay="0"/>
                                  </p:stCondLst>
                                  <p:childTnLst>
                                    <p:animEffect transition="out" filter="fade">
                                      <p:cBhvr>
                                        <p:cTn id="26" dur="2000"/>
                                        <p:tgtEl>
                                          <p:spTgt spid="20484"/>
                                        </p:tgtEl>
                                      </p:cBhvr>
                                    </p:animEffect>
                                    <p:anim calcmode="lin" valueType="num">
                                      <p:cBhvr>
                                        <p:cTn id="27" dur="2000"/>
                                        <p:tgtEl>
                                          <p:spTgt spid="20484"/>
                                        </p:tgtEl>
                                        <p:attrNameLst>
                                          <p:attrName>style.rotation</p:attrName>
                                        </p:attrNameLst>
                                      </p:cBhvr>
                                      <p:tavLst>
                                        <p:tav tm="0">
                                          <p:val>
                                            <p:fltVal val="0"/>
                                          </p:val>
                                        </p:tav>
                                        <p:tav tm="100000">
                                          <p:val>
                                            <p:fltVal val="720"/>
                                          </p:val>
                                        </p:tav>
                                      </p:tavLst>
                                    </p:anim>
                                    <p:anim calcmode="lin" valueType="num">
                                      <p:cBhvr>
                                        <p:cTn id="28" dur="2000"/>
                                        <p:tgtEl>
                                          <p:spTgt spid="20484"/>
                                        </p:tgtEl>
                                        <p:attrNameLst>
                                          <p:attrName>ppt_h</p:attrName>
                                        </p:attrNameLst>
                                      </p:cBhvr>
                                      <p:tavLst>
                                        <p:tav tm="0">
                                          <p:val>
                                            <p:strVal val="ppt_h"/>
                                          </p:val>
                                        </p:tav>
                                        <p:tav tm="100000">
                                          <p:val>
                                            <p:fltVal val="0"/>
                                          </p:val>
                                        </p:tav>
                                      </p:tavLst>
                                    </p:anim>
                                    <p:anim calcmode="lin" valueType="num">
                                      <p:cBhvr>
                                        <p:cTn id="29" dur="2000"/>
                                        <p:tgtEl>
                                          <p:spTgt spid="20484"/>
                                        </p:tgtEl>
                                        <p:attrNameLst>
                                          <p:attrName>ppt_w</p:attrName>
                                        </p:attrNameLst>
                                      </p:cBhvr>
                                      <p:tavLst>
                                        <p:tav tm="0">
                                          <p:val>
                                            <p:strVal val="ppt_w"/>
                                          </p:val>
                                        </p:tav>
                                        <p:tav tm="100000">
                                          <p:val>
                                            <p:fltVal val="0"/>
                                          </p:val>
                                        </p:tav>
                                      </p:tavLst>
                                    </p:anim>
                                    <p:set>
                                      <p:cBhvr>
                                        <p:cTn id="30" dur="1" fill="hold">
                                          <p:stCondLst>
                                            <p:cond delay="1999"/>
                                          </p:stCondLst>
                                        </p:cTn>
                                        <p:tgtEl>
                                          <p:spTgt spid="20484"/>
                                        </p:tgtEl>
                                        <p:attrNameLst>
                                          <p:attrName>style.visibility</p:attrName>
                                        </p:attrNameLst>
                                      </p:cBhvr>
                                      <p:to>
                                        <p:strVal val="hidden"/>
                                      </p:to>
                                    </p:set>
                                  </p:childTnLst>
                                </p:cTn>
                              </p:par>
                              <p:par>
                                <p:cTn id="31" presetID="6" presetClass="emph" presetSubtype="0" fill="hold" nodeType="withEffect">
                                  <p:stCondLst>
                                    <p:cond delay="0"/>
                                  </p:stCondLst>
                                  <p:childTnLst>
                                    <p:animScale>
                                      <p:cBhvr>
                                        <p:cTn id="32" dur="500" fill="hold"/>
                                        <p:tgtEl>
                                          <p:spTgt spid="6"/>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57" presetClass="path" presetSubtype="0" accel="50000" decel="50000" fill="hold" nodeType="clickEffect">
                                  <p:stCondLst>
                                    <p:cond delay="0"/>
                                  </p:stCondLst>
                                  <p:childTnLst>
                                    <p:animMotion origin="layout" path="M -1.66667E-6 3.33333E-6 L -1.66667E-6 -0.13125 C -1.66667E-6 -0.19028 0.09306 -0.2625 0.16893 -0.2625 L 0.33802 -0.2625 " pathEditMode="relative" rAng="0" ptsTypes="FfFF">
                                      <p:cBhvr>
                                        <p:cTn id="36" dur="1000" fill="hold"/>
                                        <p:tgtEl>
                                          <p:spTgt spid="10"/>
                                        </p:tgtEl>
                                        <p:attrNameLst>
                                          <p:attrName>ppt_x</p:attrName>
                                          <p:attrName>ppt_y</p:attrName>
                                        </p:attrNameLst>
                                      </p:cBhvr>
                                      <p:rCtr x="16892" y="-13125"/>
                                    </p:animMotion>
                                  </p:childTnLst>
                                </p:cTn>
                              </p:par>
                              <p:par>
                                <p:cTn id="37" presetID="35" presetClass="exit" presetSubtype="0" fill="hold" nodeType="withEffect">
                                  <p:stCondLst>
                                    <p:cond delay="0"/>
                                  </p:stCondLst>
                                  <p:childTnLst>
                                    <p:animEffect transition="out" filter="fade">
                                      <p:cBhvr>
                                        <p:cTn id="38" dur="2000"/>
                                        <p:tgtEl>
                                          <p:spTgt spid="6"/>
                                        </p:tgtEl>
                                      </p:cBhvr>
                                    </p:animEffect>
                                    <p:anim calcmode="lin" valueType="num">
                                      <p:cBhvr>
                                        <p:cTn id="39" dur="2000"/>
                                        <p:tgtEl>
                                          <p:spTgt spid="6"/>
                                        </p:tgtEl>
                                        <p:attrNameLst>
                                          <p:attrName>style.rotation</p:attrName>
                                        </p:attrNameLst>
                                      </p:cBhvr>
                                      <p:tavLst>
                                        <p:tav tm="0">
                                          <p:val>
                                            <p:fltVal val="0"/>
                                          </p:val>
                                        </p:tav>
                                        <p:tav tm="100000">
                                          <p:val>
                                            <p:fltVal val="720"/>
                                          </p:val>
                                        </p:tav>
                                      </p:tavLst>
                                    </p:anim>
                                    <p:anim calcmode="lin" valueType="num">
                                      <p:cBhvr>
                                        <p:cTn id="40" dur="2000"/>
                                        <p:tgtEl>
                                          <p:spTgt spid="6"/>
                                        </p:tgtEl>
                                        <p:attrNameLst>
                                          <p:attrName>ppt_h</p:attrName>
                                        </p:attrNameLst>
                                      </p:cBhvr>
                                      <p:tavLst>
                                        <p:tav tm="0">
                                          <p:val>
                                            <p:strVal val="ppt_h"/>
                                          </p:val>
                                        </p:tav>
                                        <p:tav tm="100000">
                                          <p:val>
                                            <p:fltVal val="0"/>
                                          </p:val>
                                        </p:tav>
                                      </p:tavLst>
                                    </p:anim>
                                    <p:anim calcmode="lin" valueType="num">
                                      <p:cBhvr>
                                        <p:cTn id="41" dur="2000"/>
                                        <p:tgtEl>
                                          <p:spTgt spid="6"/>
                                        </p:tgtEl>
                                        <p:attrNameLst>
                                          <p:attrName>ppt_w</p:attrName>
                                        </p:attrNameLst>
                                      </p:cBhvr>
                                      <p:tavLst>
                                        <p:tav tm="0">
                                          <p:val>
                                            <p:strVal val="ppt_w"/>
                                          </p:val>
                                        </p:tav>
                                        <p:tav tm="100000">
                                          <p:val>
                                            <p:fltVal val="0"/>
                                          </p:val>
                                        </p:tav>
                                      </p:tavLst>
                                    </p:anim>
                                    <p:set>
                                      <p:cBhvr>
                                        <p:cTn id="42" dur="1" fill="hold">
                                          <p:stCondLst>
                                            <p:cond delay="1999"/>
                                          </p:stCondLst>
                                        </p:cTn>
                                        <p:tgtEl>
                                          <p:spTgt spid="6"/>
                                        </p:tgtEl>
                                        <p:attrNameLst>
                                          <p:attrName>style.visibility</p:attrName>
                                        </p:attrNameLst>
                                      </p:cBhvr>
                                      <p:to>
                                        <p:strVal val="hidden"/>
                                      </p:to>
                                    </p:set>
                                  </p:childTnLst>
                                </p:cTn>
                              </p:par>
                              <p:par>
                                <p:cTn id="43" presetID="6" presetClass="emph" presetSubtype="0" fill="hold" nodeType="withEffect">
                                  <p:stCondLst>
                                    <p:cond delay="0"/>
                                  </p:stCondLst>
                                  <p:childTnLst>
                                    <p:animScale>
                                      <p:cBhvr>
                                        <p:cTn id="44" dur="500" fill="hold"/>
                                        <p:tgtEl>
                                          <p:spTgt spid="10"/>
                                        </p:tgtEl>
                                      </p:cBhvr>
                                      <p:by x="180000" y="1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4" name="3 CuadroTexto"/>
          <p:cNvSpPr txBox="1"/>
          <p:nvPr/>
        </p:nvSpPr>
        <p:spPr>
          <a:xfrm>
            <a:off x="5364088" y="692696"/>
            <a:ext cx="3384376" cy="369332"/>
          </a:xfrm>
          <a:prstGeom prst="rect">
            <a:avLst/>
          </a:prstGeom>
          <a:noFill/>
        </p:spPr>
        <p:txBody>
          <a:bodyPr wrap="square" rtlCol="0">
            <a:spAutoFit/>
          </a:bodyPr>
          <a:lstStyle/>
          <a:p>
            <a:r>
              <a:rPr lang="es-EC" dirty="0" smtClean="0"/>
              <a:t> </a:t>
            </a:r>
            <a:endParaRPr lang="es-EC" dirty="0"/>
          </a:p>
        </p:txBody>
      </p:sp>
      <p:sp>
        <p:nvSpPr>
          <p:cNvPr id="3" name="2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916271F2-8896-49D2-8F63-3B1FD4B18CBC}" type="slidenum">
              <a:rPr lang="es-EC" sz="1800" b="1">
                <a:solidFill>
                  <a:sysClr val="windowText" lastClr="000000"/>
                </a:solidFill>
              </a:rPr>
              <a:pPr/>
              <a:t>29</a:t>
            </a:fld>
            <a:endParaRPr lang="es-EC" sz="1800" b="1" dirty="0">
              <a:solidFill>
                <a:sysClr val="windowText" lastClr="000000"/>
              </a:solidFill>
            </a:endParaRPr>
          </a:p>
        </p:txBody>
      </p:sp>
      <p:sp>
        <p:nvSpPr>
          <p:cNvPr id="16" name="1 Título"/>
          <p:cNvSpPr txBox="1">
            <a:spLocks/>
          </p:cNvSpPr>
          <p:nvPr/>
        </p:nvSpPr>
        <p:spPr>
          <a:xfrm>
            <a:off x="457200" y="274638"/>
            <a:ext cx="8229600" cy="1143000"/>
          </a:xfrm>
          <a:prstGeom prst="rect">
            <a:avLst/>
          </a:prstGeom>
          <a:solidFill>
            <a:schemeClr val="bg1">
              <a:alpha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a:t>REPORTE DE NAVEGACIÓN DEL BESGUA EL DÍA 28 DE AGOSTO DEL 2012.</a:t>
            </a:r>
            <a:endParaRPr lang="es-EC" sz="2400" dirty="0"/>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981" t="31222" r="15993" b="24329"/>
          <a:stretch/>
        </p:blipFill>
        <p:spPr bwMode="auto">
          <a:xfrm>
            <a:off x="72008" y="1968321"/>
            <a:ext cx="9036496" cy="35270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6730358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P1230093.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5978" t="-511" r="13440" b="261"/>
          <a:stretch/>
        </p:blipFill>
        <p:spPr>
          <a:xfrm>
            <a:off x="-26830" y="0"/>
            <a:ext cx="9153566" cy="6822620"/>
          </a:xfrm>
          <a:prstGeom prst="rect">
            <a:avLst/>
          </a:prstGeom>
          <a:ln>
            <a:noFill/>
          </a:ln>
          <a:effectLst>
            <a:softEdge rad="112500"/>
          </a:effectLst>
        </p:spPr>
      </p:pic>
      <p:sp>
        <p:nvSpPr>
          <p:cNvPr id="2" name="1 Título"/>
          <p:cNvSpPr>
            <a:spLocks noGrp="1"/>
          </p:cNvSpPr>
          <p:nvPr>
            <p:ph type="title"/>
          </p:nvPr>
        </p:nvSpPr>
        <p:spPr>
          <a:xfrm>
            <a:off x="395536" y="188640"/>
            <a:ext cx="8229600" cy="634082"/>
          </a:xfrm>
        </p:spPr>
        <p:style>
          <a:lnRef idx="1">
            <a:schemeClr val="accent2"/>
          </a:lnRef>
          <a:fillRef idx="2">
            <a:schemeClr val="accent2"/>
          </a:fillRef>
          <a:effectRef idx="1">
            <a:schemeClr val="accent2"/>
          </a:effectRef>
          <a:fontRef idx="minor">
            <a:schemeClr val="dk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C"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ÍNDICE </a:t>
            </a:r>
            <a:endParaRPr lang="es-EC"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6 Marcador de pie de página"/>
          <p:cNvSpPr>
            <a:spLocks noGrp="1"/>
          </p:cNvSpPr>
          <p:nvPr>
            <p:ph type="ftr" sz="quarter" idx="11"/>
          </p:nvPr>
        </p:nvSpPr>
        <p:spPr/>
        <p:txBody>
          <a:bodyPr/>
          <a:lstStyle/>
          <a:p>
            <a:endParaRPr lang="es-EC"/>
          </a:p>
        </p:txBody>
      </p:sp>
      <p:sp>
        <p:nvSpPr>
          <p:cNvPr id="8" name="7 Marcador de número de diapositiva"/>
          <p:cNvSpPr>
            <a:spLocks noGrp="1"/>
          </p:cNvSpPr>
          <p:nvPr>
            <p:ph type="sldNum" sz="quarter" idx="12"/>
          </p:nvPr>
        </p:nvSpPr>
        <p:spPr>
          <a:xfrm>
            <a:off x="8388424" y="6356350"/>
            <a:ext cx="298376"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3</a:t>
            </a:fld>
            <a:endParaRPr lang="es-EC" sz="1800" b="1">
              <a:solidFill>
                <a:sysClr val="windowText" lastClr="000000"/>
              </a:solidFill>
            </a:endParaRPr>
          </a:p>
        </p:txBody>
      </p:sp>
      <p:sp>
        <p:nvSpPr>
          <p:cNvPr id="3" name="2 Marcador de contenido"/>
          <p:cNvSpPr>
            <a:spLocks noGrp="1"/>
          </p:cNvSpPr>
          <p:nvPr>
            <p:ph idx="1"/>
          </p:nvPr>
        </p:nvSpPr>
        <p:spPr/>
        <p:txBody>
          <a:bodyPr/>
          <a:lstStyle/>
          <a:p>
            <a:endParaRPr lang="es-EC" dirty="0"/>
          </a:p>
        </p:txBody>
      </p:sp>
      <p:grpSp>
        <p:nvGrpSpPr>
          <p:cNvPr id="9" name="8 Grupo"/>
          <p:cNvGrpSpPr/>
          <p:nvPr/>
        </p:nvGrpSpPr>
        <p:grpSpPr>
          <a:xfrm>
            <a:off x="421333" y="880327"/>
            <a:ext cx="8229599" cy="606526"/>
            <a:chOff x="467544" y="404664"/>
            <a:chExt cx="8229599" cy="606526"/>
          </a:xfrm>
        </p:grpSpPr>
        <p:grpSp>
          <p:nvGrpSpPr>
            <p:cNvPr id="10" name="9 Grupo"/>
            <p:cNvGrpSpPr/>
            <p:nvPr/>
          </p:nvGrpSpPr>
          <p:grpSpPr>
            <a:xfrm>
              <a:off x="467544" y="404664"/>
              <a:ext cx="424568" cy="606526"/>
              <a:chOff x="1" y="3367"/>
              <a:chExt cx="424568" cy="606526"/>
            </a:xfrm>
            <a:scene3d>
              <a:camera prst="orthographicFront"/>
              <a:lightRig rig="threePt" dir="t">
                <a:rot lat="0" lon="0" rev="7500000"/>
              </a:lightRig>
            </a:scene3d>
          </p:grpSpPr>
          <p:sp>
            <p:nvSpPr>
              <p:cNvPr id="14" name="13 Cheurón"/>
              <p:cNvSpPr/>
              <p:nvPr/>
            </p:nvSpPr>
            <p:spPr>
              <a:xfrm rot="5400000">
                <a:off x="-90978" y="94346"/>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5" name="Cheurón 4"/>
              <p:cNvSpPr/>
              <p:nvPr/>
            </p:nvSpPr>
            <p:spPr>
              <a:xfrm>
                <a:off x="1" y="215651"/>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1</a:t>
                </a:r>
                <a:endParaRPr lang="es-EC" sz="2400" kern="1200" dirty="0"/>
              </a:p>
            </p:txBody>
          </p:sp>
        </p:grpSp>
        <p:grpSp>
          <p:nvGrpSpPr>
            <p:cNvPr id="11" name="10 Grupo"/>
            <p:cNvGrpSpPr/>
            <p:nvPr/>
          </p:nvGrpSpPr>
          <p:grpSpPr>
            <a:xfrm>
              <a:off x="892112" y="415099"/>
              <a:ext cx="7805031" cy="394449"/>
              <a:chOff x="363064" y="13802"/>
              <a:chExt cx="7805031" cy="394449"/>
            </a:xfrm>
            <a:scene3d>
              <a:camera prst="orthographicFront"/>
              <a:lightRig rig="threePt" dir="t">
                <a:rot lat="0" lon="0" rev="7500000"/>
              </a:lightRig>
            </a:scene3d>
          </p:grpSpPr>
          <p:sp>
            <p:nvSpPr>
              <p:cNvPr id="12" name="11 Redondear rectángulo de esquina del mismo lado"/>
              <p:cNvSpPr/>
              <p:nvPr/>
            </p:nvSpPr>
            <p:spPr>
              <a:xfrm rot="5400000">
                <a:off x="4068355" y="-3691489"/>
                <a:ext cx="394449"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3" name="Redondear rectángulo de esquina del mismo lado 6"/>
              <p:cNvSpPr/>
              <p:nvPr/>
            </p:nvSpPr>
            <p:spPr>
              <a:xfrm>
                <a:off x="363065" y="33056"/>
                <a:ext cx="7785776" cy="35593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800" b="1" kern="1200" dirty="0" smtClean="0">
                    <a:effectLst>
                      <a:outerShdw blurRad="38100" dist="38100" dir="2700000" algn="tl">
                        <a:srgbClr val="000000">
                          <a:alpha val="43137"/>
                        </a:srgbClr>
                      </a:outerShdw>
                    </a:effectLst>
                  </a:rPr>
                  <a:t>TÍTULO</a:t>
                </a:r>
                <a:endParaRPr lang="es-EC" sz="2800" b="1" kern="1200" dirty="0">
                  <a:effectLst>
                    <a:outerShdw blurRad="38100" dist="38100" dir="2700000" algn="tl">
                      <a:srgbClr val="000000">
                        <a:alpha val="43137"/>
                      </a:srgbClr>
                    </a:outerShdw>
                  </a:effectLst>
                </a:endParaRPr>
              </a:p>
            </p:txBody>
          </p:sp>
        </p:grpSp>
      </p:grpSp>
      <p:grpSp>
        <p:nvGrpSpPr>
          <p:cNvPr id="16" name="15 Grupo"/>
          <p:cNvGrpSpPr/>
          <p:nvPr/>
        </p:nvGrpSpPr>
        <p:grpSpPr>
          <a:xfrm>
            <a:off x="400647" y="1425929"/>
            <a:ext cx="8229598" cy="606526"/>
            <a:chOff x="446858" y="950266"/>
            <a:chExt cx="8229598" cy="606526"/>
          </a:xfrm>
        </p:grpSpPr>
        <p:grpSp>
          <p:nvGrpSpPr>
            <p:cNvPr id="17" name="16 Grupo"/>
            <p:cNvGrpSpPr/>
            <p:nvPr/>
          </p:nvGrpSpPr>
          <p:grpSpPr>
            <a:xfrm>
              <a:off x="446858" y="950266"/>
              <a:ext cx="424568" cy="606526"/>
              <a:chOff x="1" y="551296"/>
              <a:chExt cx="424568" cy="606526"/>
            </a:xfrm>
            <a:scene3d>
              <a:camera prst="orthographicFront"/>
              <a:lightRig rig="threePt" dir="t">
                <a:rot lat="0" lon="0" rev="7500000"/>
              </a:lightRig>
            </a:scene3d>
          </p:grpSpPr>
          <p:sp>
            <p:nvSpPr>
              <p:cNvPr id="21" name="20 Cheurón"/>
              <p:cNvSpPr/>
              <p:nvPr/>
            </p:nvSpPr>
            <p:spPr>
              <a:xfrm rot="5400000">
                <a:off x="-90978" y="642275"/>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2" name="Cheurón 4"/>
              <p:cNvSpPr/>
              <p:nvPr/>
            </p:nvSpPr>
            <p:spPr>
              <a:xfrm>
                <a:off x="1" y="763580"/>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2</a:t>
                </a:r>
                <a:endParaRPr lang="es-EC" sz="2400" kern="1200" dirty="0"/>
              </a:p>
            </p:txBody>
          </p:sp>
        </p:grpSp>
        <p:grpSp>
          <p:nvGrpSpPr>
            <p:cNvPr id="18" name="17 Grupo"/>
            <p:cNvGrpSpPr/>
            <p:nvPr/>
          </p:nvGrpSpPr>
          <p:grpSpPr>
            <a:xfrm>
              <a:off x="871425" y="950267"/>
              <a:ext cx="7805031" cy="394242"/>
              <a:chOff x="424568" y="551297"/>
              <a:chExt cx="7805031" cy="394242"/>
            </a:xfrm>
            <a:scene3d>
              <a:camera prst="orthographicFront"/>
              <a:lightRig rig="threePt" dir="t">
                <a:rot lat="0" lon="0" rev="7500000"/>
              </a:lightRig>
            </a:scene3d>
          </p:grpSpPr>
          <p:sp>
            <p:nvSpPr>
              <p:cNvPr id="19" name="18 Redondear rectángulo de esquina del mismo lado"/>
              <p:cNvSpPr/>
              <p:nvPr/>
            </p:nvSpPr>
            <p:spPr>
              <a:xfrm rot="5400000">
                <a:off x="4129963" y="-31540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0" name="Redondear rectángulo de esquina del mismo lado 6"/>
              <p:cNvSpPr/>
              <p:nvPr/>
            </p:nvSpPr>
            <p:spPr>
              <a:xfrm>
                <a:off x="424569" y="570541"/>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INTRODUCCIÓN </a:t>
                </a:r>
                <a:endParaRPr lang="es-EC" sz="2800" b="1" dirty="0">
                  <a:effectLst>
                    <a:outerShdw blurRad="38100" dist="38100" dir="2700000" algn="tl">
                      <a:srgbClr val="000000">
                        <a:alpha val="43137"/>
                      </a:srgbClr>
                    </a:outerShdw>
                  </a:effectLst>
                </a:endParaRPr>
              </a:p>
            </p:txBody>
          </p:sp>
        </p:grpSp>
      </p:grpSp>
      <p:grpSp>
        <p:nvGrpSpPr>
          <p:cNvPr id="23" name="22 Grupo"/>
          <p:cNvGrpSpPr/>
          <p:nvPr/>
        </p:nvGrpSpPr>
        <p:grpSpPr>
          <a:xfrm>
            <a:off x="394698" y="1955612"/>
            <a:ext cx="8229598" cy="606526"/>
            <a:chOff x="440909" y="1479949"/>
            <a:chExt cx="8229598" cy="606526"/>
          </a:xfrm>
        </p:grpSpPr>
        <p:grpSp>
          <p:nvGrpSpPr>
            <p:cNvPr id="24" name="23 Grupo"/>
            <p:cNvGrpSpPr/>
            <p:nvPr/>
          </p:nvGrpSpPr>
          <p:grpSpPr>
            <a:xfrm>
              <a:off x="440909" y="1479949"/>
              <a:ext cx="424568" cy="606526"/>
              <a:chOff x="1" y="1099224"/>
              <a:chExt cx="424568" cy="606526"/>
            </a:xfrm>
            <a:scene3d>
              <a:camera prst="orthographicFront"/>
              <a:lightRig rig="threePt" dir="t">
                <a:rot lat="0" lon="0" rev="7500000"/>
              </a:lightRig>
            </a:scene3d>
          </p:grpSpPr>
          <p:sp>
            <p:nvSpPr>
              <p:cNvPr id="28" name="27 Cheurón"/>
              <p:cNvSpPr/>
              <p:nvPr/>
            </p:nvSpPr>
            <p:spPr>
              <a:xfrm rot="5400000">
                <a:off x="-90978" y="1190203"/>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Cheurón 4"/>
              <p:cNvSpPr/>
              <p:nvPr/>
            </p:nvSpPr>
            <p:spPr>
              <a:xfrm>
                <a:off x="1" y="1311508"/>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3</a:t>
                </a:r>
                <a:endParaRPr lang="es-EC" sz="2400" kern="1200" dirty="0"/>
              </a:p>
            </p:txBody>
          </p:sp>
        </p:grpSp>
        <p:grpSp>
          <p:nvGrpSpPr>
            <p:cNvPr id="25" name="24 Grupo"/>
            <p:cNvGrpSpPr/>
            <p:nvPr/>
          </p:nvGrpSpPr>
          <p:grpSpPr>
            <a:xfrm>
              <a:off x="865476" y="1479950"/>
              <a:ext cx="7805031" cy="394242"/>
              <a:chOff x="424568" y="1099225"/>
              <a:chExt cx="7805031" cy="394242"/>
            </a:xfrm>
            <a:scene3d>
              <a:camera prst="orthographicFront"/>
              <a:lightRig rig="threePt" dir="t">
                <a:rot lat="0" lon="0" rev="7500000"/>
              </a:lightRig>
            </a:scene3d>
          </p:grpSpPr>
          <p:sp>
            <p:nvSpPr>
              <p:cNvPr id="26" name="25 Redondear rectángulo de esquina del mismo lado"/>
              <p:cNvSpPr/>
              <p:nvPr/>
            </p:nvSpPr>
            <p:spPr>
              <a:xfrm rot="5400000">
                <a:off x="4129963" y="-26061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7" name="Redondear rectángulo de esquina del mismo lado 6"/>
              <p:cNvSpPr/>
              <p:nvPr/>
            </p:nvSpPr>
            <p:spPr>
              <a:xfrm>
                <a:off x="424569" y="1118469"/>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DEFINICIÓN DEL PROBLEMA</a:t>
                </a:r>
                <a:endParaRPr lang="es-EC" sz="2800" b="1" dirty="0">
                  <a:effectLst>
                    <a:outerShdw blurRad="38100" dist="38100" dir="2700000" algn="tl">
                      <a:srgbClr val="000000">
                        <a:alpha val="43137"/>
                      </a:srgbClr>
                    </a:outerShdw>
                  </a:effectLst>
                </a:endParaRPr>
              </a:p>
            </p:txBody>
          </p:sp>
        </p:grpSp>
      </p:grpSp>
      <p:grpSp>
        <p:nvGrpSpPr>
          <p:cNvPr id="30" name="29 Grupo"/>
          <p:cNvGrpSpPr/>
          <p:nvPr/>
        </p:nvGrpSpPr>
        <p:grpSpPr>
          <a:xfrm>
            <a:off x="394367" y="2502712"/>
            <a:ext cx="8229598" cy="606526"/>
            <a:chOff x="440578" y="2027049"/>
            <a:chExt cx="8229598" cy="606526"/>
          </a:xfrm>
        </p:grpSpPr>
        <p:grpSp>
          <p:nvGrpSpPr>
            <p:cNvPr id="31" name="30 Grupo"/>
            <p:cNvGrpSpPr/>
            <p:nvPr/>
          </p:nvGrpSpPr>
          <p:grpSpPr>
            <a:xfrm>
              <a:off x="440578" y="2027049"/>
              <a:ext cx="424568" cy="606526"/>
              <a:chOff x="1" y="1647152"/>
              <a:chExt cx="424568" cy="606526"/>
            </a:xfrm>
            <a:scene3d>
              <a:camera prst="orthographicFront"/>
              <a:lightRig rig="threePt" dir="t">
                <a:rot lat="0" lon="0" rev="7500000"/>
              </a:lightRig>
            </a:scene3d>
          </p:grpSpPr>
          <p:sp>
            <p:nvSpPr>
              <p:cNvPr id="35" name="34 Cheurón"/>
              <p:cNvSpPr/>
              <p:nvPr/>
            </p:nvSpPr>
            <p:spPr>
              <a:xfrm rot="5400000">
                <a:off x="-90978" y="1738131"/>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6" name="Cheurón 4"/>
              <p:cNvSpPr/>
              <p:nvPr/>
            </p:nvSpPr>
            <p:spPr>
              <a:xfrm>
                <a:off x="1" y="1859436"/>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4</a:t>
                </a:r>
              </a:p>
            </p:txBody>
          </p:sp>
        </p:grpSp>
        <p:grpSp>
          <p:nvGrpSpPr>
            <p:cNvPr id="32" name="31 Grupo"/>
            <p:cNvGrpSpPr/>
            <p:nvPr/>
          </p:nvGrpSpPr>
          <p:grpSpPr>
            <a:xfrm>
              <a:off x="865145" y="2027050"/>
              <a:ext cx="7805031" cy="394242"/>
              <a:chOff x="424568" y="1647153"/>
              <a:chExt cx="7805031" cy="394242"/>
            </a:xfrm>
            <a:scene3d>
              <a:camera prst="orthographicFront"/>
              <a:lightRig rig="threePt" dir="t">
                <a:rot lat="0" lon="0" rev="7500000"/>
              </a:lightRig>
            </a:scene3d>
          </p:grpSpPr>
          <p:sp>
            <p:nvSpPr>
              <p:cNvPr id="33" name="32 Redondear rectángulo de esquina del mismo lado"/>
              <p:cNvSpPr/>
              <p:nvPr/>
            </p:nvSpPr>
            <p:spPr>
              <a:xfrm rot="5400000">
                <a:off x="4129963" y="-2058242"/>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34" name="Redondear rectángulo de esquina del mismo lado 6"/>
              <p:cNvSpPr/>
              <p:nvPr/>
            </p:nvSpPr>
            <p:spPr>
              <a:xfrm>
                <a:off x="424569" y="1666397"/>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JUSTIFICACIÓN</a:t>
                </a:r>
                <a:r>
                  <a:rPr lang="es-EC" sz="2300" kern="1200" dirty="0" smtClean="0"/>
                  <a:t> </a:t>
                </a:r>
                <a:endParaRPr lang="es-EC" sz="2300" kern="1200" dirty="0"/>
              </a:p>
            </p:txBody>
          </p:sp>
        </p:grpSp>
      </p:grpSp>
      <p:grpSp>
        <p:nvGrpSpPr>
          <p:cNvPr id="37" name="36 Grupo"/>
          <p:cNvGrpSpPr/>
          <p:nvPr/>
        </p:nvGrpSpPr>
        <p:grpSpPr>
          <a:xfrm>
            <a:off x="394367" y="3050640"/>
            <a:ext cx="8229598" cy="606526"/>
            <a:chOff x="440578" y="2574977"/>
            <a:chExt cx="8229598" cy="606526"/>
          </a:xfrm>
        </p:grpSpPr>
        <p:grpSp>
          <p:nvGrpSpPr>
            <p:cNvPr id="38" name="37 Grupo"/>
            <p:cNvGrpSpPr/>
            <p:nvPr/>
          </p:nvGrpSpPr>
          <p:grpSpPr>
            <a:xfrm>
              <a:off x="440578" y="2574977"/>
              <a:ext cx="424568" cy="606526"/>
              <a:chOff x="1" y="2195080"/>
              <a:chExt cx="424568" cy="606526"/>
            </a:xfrm>
            <a:scene3d>
              <a:camera prst="orthographicFront"/>
              <a:lightRig rig="threePt" dir="t">
                <a:rot lat="0" lon="0" rev="7500000"/>
              </a:lightRig>
            </a:scene3d>
          </p:grpSpPr>
          <p:sp>
            <p:nvSpPr>
              <p:cNvPr id="42" name="41 Cheurón"/>
              <p:cNvSpPr/>
              <p:nvPr/>
            </p:nvSpPr>
            <p:spPr>
              <a:xfrm rot="5400000">
                <a:off x="-90978" y="2286059"/>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3" name="Cheurón 8"/>
              <p:cNvSpPr/>
              <p:nvPr/>
            </p:nvSpPr>
            <p:spPr>
              <a:xfrm>
                <a:off x="1" y="2407364"/>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5</a:t>
                </a:r>
                <a:endParaRPr lang="es-EC" sz="2400" kern="1200" dirty="0"/>
              </a:p>
            </p:txBody>
          </p:sp>
        </p:grpSp>
        <p:grpSp>
          <p:nvGrpSpPr>
            <p:cNvPr id="39" name="38 Grupo"/>
            <p:cNvGrpSpPr/>
            <p:nvPr/>
          </p:nvGrpSpPr>
          <p:grpSpPr>
            <a:xfrm>
              <a:off x="865145" y="2574979"/>
              <a:ext cx="7805031" cy="394242"/>
              <a:chOff x="424568" y="2195082"/>
              <a:chExt cx="7805031" cy="394242"/>
            </a:xfrm>
            <a:scene3d>
              <a:camera prst="orthographicFront"/>
              <a:lightRig rig="threePt" dir="t">
                <a:rot lat="0" lon="0" rev="7500000"/>
              </a:lightRig>
            </a:scene3d>
          </p:grpSpPr>
          <p:sp>
            <p:nvSpPr>
              <p:cNvPr id="40" name="39 Redondear rectángulo de esquina del mismo lado"/>
              <p:cNvSpPr/>
              <p:nvPr/>
            </p:nvSpPr>
            <p:spPr>
              <a:xfrm rot="5400000">
                <a:off x="4129963" y="-1510313"/>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1" name="Redondear rectángulo de esquina del mismo lado 10"/>
              <p:cNvSpPr/>
              <p:nvPr/>
            </p:nvSpPr>
            <p:spPr>
              <a:xfrm>
                <a:off x="424569" y="2214326"/>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OBJETIVOS DE LA INVESTIGACIÓN </a:t>
                </a:r>
                <a:endParaRPr lang="es-EC" sz="2800" b="1" dirty="0">
                  <a:effectLst>
                    <a:outerShdw blurRad="38100" dist="38100" dir="2700000" algn="tl">
                      <a:srgbClr val="000000">
                        <a:alpha val="43137"/>
                      </a:srgbClr>
                    </a:outerShdw>
                  </a:effectLst>
                </a:endParaRPr>
              </a:p>
            </p:txBody>
          </p:sp>
        </p:grpSp>
      </p:grpSp>
      <p:grpSp>
        <p:nvGrpSpPr>
          <p:cNvPr id="44" name="43 Grupo"/>
          <p:cNvGrpSpPr/>
          <p:nvPr/>
        </p:nvGrpSpPr>
        <p:grpSpPr>
          <a:xfrm>
            <a:off x="394367" y="3598568"/>
            <a:ext cx="8229598" cy="606526"/>
            <a:chOff x="440578" y="3122905"/>
            <a:chExt cx="8229598" cy="606526"/>
          </a:xfrm>
        </p:grpSpPr>
        <p:grpSp>
          <p:nvGrpSpPr>
            <p:cNvPr id="45" name="44 Grupo"/>
            <p:cNvGrpSpPr/>
            <p:nvPr/>
          </p:nvGrpSpPr>
          <p:grpSpPr>
            <a:xfrm>
              <a:off x="440578" y="3122905"/>
              <a:ext cx="424568" cy="606526"/>
              <a:chOff x="1" y="2743008"/>
              <a:chExt cx="424568" cy="606526"/>
            </a:xfrm>
            <a:scene3d>
              <a:camera prst="orthographicFront"/>
              <a:lightRig rig="threePt" dir="t">
                <a:rot lat="0" lon="0" rev="7500000"/>
              </a:lightRig>
            </a:scene3d>
          </p:grpSpPr>
          <p:sp>
            <p:nvSpPr>
              <p:cNvPr id="49" name="48 Cheurón"/>
              <p:cNvSpPr/>
              <p:nvPr/>
            </p:nvSpPr>
            <p:spPr>
              <a:xfrm rot="5400000">
                <a:off x="-90978" y="2833987"/>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Cheurón 12"/>
              <p:cNvSpPr/>
              <p:nvPr/>
            </p:nvSpPr>
            <p:spPr>
              <a:xfrm>
                <a:off x="1" y="2955292"/>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6</a:t>
                </a:r>
                <a:endParaRPr lang="es-EC" sz="2400" kern="1200" dirty="0"/>
              </a:p>
            </p:txBody>
          </p:sp>
        </p:grpSp>
        <p:grpSp>
          <p:nvGrpSpPr>
            <p:cNvPr id="46" name="45 Grupo"/>
            <p:cNvGrpSpPr/>
            <p:nvPr/>
          </p:nvGrpSpPr>
          <p:grpSpPr>
            <a:xfrm>
              <a:off x="865145" y="3122907"/>
              <a:ext cx="7805031" cy="394242"/>
              <a:chOff x="424568" y="2743010"/>
              <a:chExt cx="7805031" cy="394242"/>
            </a:xfrm>
            <a:scene3d>
              <a:camera prst="orthographicFront"/>
              <a:lightRig rig="threePt" dir="t">
                <a:rot lat="0" lon="0" rev="7500000"/>
              </a:lightRig>
            </a:scene3d>
          </p:grpSpPr>
          <p:sp>
            <p:nvSpPr>
              <p:cNvPr id="47" name="46 Redondear rectángulo de esquina del mismo lado"/>
              <p:cNvSpPr/>
              <p:nvPr/>
            </p:nvSpPr>
            <p:spPr>
              <a:xfrm rot="5400000">
                <a:off x="4129963" y="-962385"/>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8" name="Redondear rectángulo de esquina del mismo lado 14"/>
              <p:cNvSpPr/>
              <p:nvPr/>
            </p:nvSpPr>
            <p:spPr>
              <a:xfrm>
                <a:off x="424569" y="2762254"/>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FUNDAMENTACIÓN TEÓRICA</a:t>
                </a:r>
                <a:endParaRPr lang="es-EC" sz="2800" b="1" dirty="0">
                  <a:effectLst>
                    <a:outerShdw blurRad="38100" dist="38100" dir="2700000" algn="tl">
                      <a:srgbClr val="000000">
                        <a:alpha val="43137"/>
                      </a:srgbClr>
                    </a:outerShdw>
                  </a:effectLst>
                </a:endParaRPr>
              </a:p>
            </p:txBody>
          </p:sp>
        </p:grpSp>
      </p:grpSp>
      <p:grpSp>
        <p:nvGrpSpPr>
          <p:cNvPr id="58" name="57 Grupo"/>
          <p:cNvGrpSpPr/>
          <p:nvPr/>
        </p:nvGrpSpPr>
        <p:grpSpPr>
          <a:xfrm>
            <a:off x="381403" y="4133327"/>
            <a:ext cx="8229598" cy="606526"/>
            <a:chOff x="440578" y="4218762"/>
            <a:chExt cx="8229598" cy="606526"/>
          </a:xfrm>
        </p:grpSpPr>
        <p:grpSp>
          <p:nvGrpSpPr>
            <p:cNvPr id="59" name="58 Grupo"/>
            <p:cNvGrpSpPr/>
            <p:nvPr/>
          </p:nvGrpSpPr>
          <p:grpSpPr>
            <a:xfrm>
              <a:off x="440578" y="4218762"/>
              <a:ext cx="424568" cy="606526"/>
              <a:chOff x="1" y="3838865"/>
              <a:chExt cx="424568" cy="606526"/>
            </a:xfrm>
            <a:scene3d>
              <a:camera prst="orthographicFront"/>
              <a:lightRig rig="threePt" dir="t">
                <a:rot lat="0" lon="0" rev="7500000"/>
              </a:lightRig>
            </a:scene3d>
          </p:grpSpPr>
          <p:sp>
            <p:nvSpPr>
              <p:cNvPr id="63" name="62 Cheurón"/>
              <p:cNvSpPr/>
              <p:nvPr/>
            </p:nvSpPr>
            <p:spPr>
              <a:xfrm rot="5400000">
                <a:off x="-90978" y="3929844"/>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4" name="Cheurón 20"/>
              <p:cNvSpPr/>
              <p:nvPr/>
            </p:nvSpPr>
            <p:spPr>
              <a:xfrm>
                <a:off x="1" y="4051149"/>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a:t>7</a:t>
                </a:r>
                <a:endParaRPr lang="es-EC" sz="2400" kern="1200" dirty="0"/>
              </a:p>
            </p:txBody>
          </p:sp>
        </p:grpSp>
        <p:grpSp>
          <p:nvGrpSpPr>
            <p:cNvPr id="60" name="59 Grupo"/>
            <p:cNvGrpSpPr/>
            <p:nvPr/>
          </p:nvGrpSpPr>
          <p:grpSpPr>
            <a:xfrm>
              <a:off x="865145" y="4218762"/>
              <a:ext cx="7805031" cy="394242"/>
              <a:chOff x="424568" y="3838865"/>
              <a:chExt cx="7805031" cy="394242"/>
            </a:xfrm>
            <a:scene3d>
              <a:camera prst="orthographicFront"/>
              <a:lightRig rig="threePt" dir="t">
                <a:rot lat="0" lon="0" rev="7500000"/>
              </a:lightRig>
            </a:scene3d>
          </p:grpSpPr>
          <p:sp>
            <p:nvSpPr>
              <p:cNvPr id="61" name="60 Redondear rectángulo de esquina del mismo lado"/>
              <p:cNvSpPr/>
              <p:nvPr/>
            </p:nvSpPr>
            <p:spPr>
              <a:xfrm rot="5400000">
                <a:off x="4129963" y="1334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2" name="Redondear rectángulo de esquina del mismo lado 22"/>
              <p:cNvSpPr/>
              <p:nvPr/>
            </p:nvSpPr>
            <p:spPr>
              <a:xfrm>
                <a:off x="424569" y="3858110"/>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PRESENTACIÓN DE LA PROPUESTA</a:t>
                </a:r>
                <a:endParaRPr lang="es-EC" sz="2800" b="1" dirty="0">
                  <a:effectLst>
                    <a:outerShdw blurRad="38100" dist="38100" dir="2700000" algn="tl">
                      <a:srgbClr val="000000">
                        <a:alpha val="43137"/>
                      </a:srgbClr>
                    </a:outerShdw>
                  </a:effectLst>
                </a:endParaRPr>
              </a:p>
            </p:txBody>
          </p:sp>
        </p:grpSp>
      </p:grpSp>
      <p:grpSp>
        <p:nvGrpSpPr>
          <p:cNvPr id="65" name="64 Grupo"/>
          <p:cNvGrpSpPr/>
          <p:nvPr/>
        </p:nvGrpSpPr>
        <p:grpSpPr>
          <a:xfrm>
            <a:off x="381403" y="4681255"/>
            <a:ext cx="8229598" cy="606526"/>
            <a:chOff x="440578" y="4766690"/>
            <a:chExt cx="8229598" cy="606526"/>
          </a:xfrm>
        </p:grpSpPr>
        <p:grpSp>
          <p:nvGrpSpPr>
            <p:cNvPr id="66" name="65 Grupo"/>
            <p:cNvGrpSpPr/>
            <p:nvPr/>
          </p:nvGrpSpPr>
          <p:grpSpPr>
            <a:xfrm>
              <a:off x="440578" y="4766690"/>
              <a:ext cx="424568" cy="606526"/>
              <a:chOff x="1" y="4386793"/>
              <a:chExt cx="424568" cy="606526"/>
            </a:xfrm>
            <a:scene3d>
              <a:camera prst="orthographicFront"/>
              <a:lightRig rig="threePt" dir="t">
                <a:rot lat="0" lon="0" rev="7500000"/>
              </a:lightRig>
            </a:scene3d>
          </p:grpSpPr>
          <p:sp>
            <p:nvSpPr>
              <p:cNvPr id="70" name="69 Cheurón"/>
              <p:cNvSpPr/>
              <p:nvPr/>
            </p:nvSpPr>
            <p:spPr>
              <a:xfrm rot="5400000">
                <a:off x="-90978" y="4477772"/>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1" name="Cheurón 24"/>
              <p:cNvSpPr/>
              <p:nvPr/>
            </p:nvSpPr>
            <p:spPr>
              <a:xfrm>
                <a:off x="1" y="4599077"/>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a:t>8</a:t>
                </a:r>
                <a:endParaRPr lang="es-EC" sz="2400" kern="1200" dirty="0"/>
              </a:p>
            </p:txBody>
          </p:sp>
        </p:grpSp>
        <p:grpSp>
          <p:nvGrpSpPr>
            <p:cNvPr id="67" name="66 Grupo"/>
            <p:cNvGrpSpPr/>
            <p:nvPr/>
          </p:nvGrpSpPr>
          <p:grpSpPr>
            <a:xfrm>
              <a:off x="865145" y="4766690"/>
              <a:ext cx="7805031" cy="394242"/>
              <a:chOff x="424568" y="4386793"/>
              <a:chExt cx="7805031" cy="394242"/>
            </a:xfrm>
            <a:scene3d>
              <a:camera prst="orthographicFront"/>
              <a:lightRig rig="threePt" dir="t">
                <a:rot lat="0" lon="0" rev="7500000"/>
              </a:lightRig>
            </a:scene3d>
          </p:grpSpPr>
          <p:sp>
            <p:nvSpPr>
              <p:cNvPr id="68" name="67 Redondear rectángulo de esquina del mismo lado"/>
              <p:cNvSpPr/>
              <p:nvPr/>
            </p:nvSpPr>
            <p:spPr>
              <a:xfrm rot="5400000">
                <a:off x="4129963" y="6813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9" name="Redondear rectángulo de esquina del mismo lado 26"/>
              <p:cNvSpPr/>
              <p:nvPr/>
            </p:nvSpPr>
            <p:spPr>
              <a:xfrm>
                <a:off x="424569" y="4406038"/>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CONCLUSIONES Y RECOMENDACIONES </a:t>
                </a:r>
                <a:endParaRPr lang="es-EC" sz="2800" b="1" dirty="0">
                  <a:effectLst>
                    <a:outerShdw blurRad="38100" dist="38100" dir="2700000" algn="tl">
                      <a:srgbClr val="000000">
                        <a:alpha val="43137"/>
                      </a:srgbClr>
                    </a:outerShdw>
                  </a:effectLst>
                </a:endParaRPr>
              </a:p>
            </p:txBody>
          </p:sp>
        </p:grpSp>
      </p:grpSp>
      <p:sp>
        <p:nvSpPr>
          <p:cNvPr id="79" name="2 Marcador de contenido"/>
          <p:cNvSpPr txBox="1">
            <a:spLocks/>
          </p:cNvSpPr>
          <p:nvPr/>
        </p:nvSpPr>
        <p:spPr>
          <a:xfrm>
            <a:off x="597028" y="1894772"/>
            <a:ext cx="8229600" cy="2736304"/>
          </a:xfrm>
          <a:prstGeom prst="rect">
            <a:avLst/>
          </a:prstGeom>
          <a:solidFill>
            <a:schemeClr val="bg1">
              <a:alpha val="75000"/>
            </a:schemeClr>
          </a:solidFill>
          <a:ln w="28575">
            <a:solidFill>
              <a:srgbClr val="C0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EC" b="1" cap="all" dirty="0" smtClean="0">
                <a:ln w="0"/>
                <a:solidFill>
                  <a:schemeClr val="tx1"/>
                </a:solidFill>
                <a:effectLst>
                  <a:glow rad="101600">
                    <a:schemeClr val="accent3">
                      <a:satMod val="175000"/>
                      <a:alpha val="40000"/>
                    </a:schemeClr>
                  </a:glow>
                </a:effectLst>
              </a:rPr>
              <a:t>“LA NAVEGACIÓN DEL BUQUE ESCUELA GUAYAS Y EL EMPLEO DEL VELAMEN DURANTE EL CRUCERO INTERNACIONAL 2012 EN LA RUTA DUBLÍN – BREMEN PROPUESTA DE OPTIMIZACIÓN DE LA NAVEGACIÓN”.</a:t>
            </a:r>
          </a:p>
        </p:txBody>
      </p:sp>
    </p:spTree>
    <p:extLst>
      <p:ext uri="{BB962C8B-B14F-4D97-AF65-F5344CB8AC3E}">
        <p14:creationId xmlns:p14="http://schemas.microsoft.com/office/powerpoint/2010/main" val="36203555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2000"/>
                                        <p:tgtEl>
                                          <p:spTgt spid="23"/>
                                        </p:tgtEl>
                                      </p:cBhvr>
                                    </p:animEffect>
                                    <p:set>
                                      <p:cBhvr>
                                        <p:cTn id="7" dur="1" fill="hold">
                                          <p:stCondLst>
                                            <p:cond delay="1999"/>
                                          </p:stCondLst>
                                        </p:cTn>
                                        <p:tgtEl>
                                          <p:spTgt spid="23"/>
                                        </p:tgtEl>
                                        <p:attrNameLst>
                                          <p:attrName>style.visibility</p:attrName>
                                        </p:attrNameLst>
                                      </p:cBhvr>
                                      <p:to>
                                        <p:strVal val="hidden"/>
                                      </p:to>
                                    </p:set>
                                  </p:childTnLst>
                                </p:cTn>
                              </p:par>
                              <p:par>
                                <p:cTn id="8" presetID="22" presetClass="exit" presetSubtype="1" fill="hold" nodeType="withEffect">
                                  <p:stCondLst>
                                    <p:cond delay="0"/>
                                  </p:stCondLst>
                                  <p:childTnLst>
                                    <p:animEffect transition="out" filter="wipe(up)">
                                      <p:cBhvr>
                                        <p:cTn id="9" dur="2000"/>
                                        <p:tgtEl>
                                          <p:spTgt spid="30"/>
                                        </p:tgtEl>
                                      </p:cBhvr>
                                    </p:animEffect>
                                    <p:set>
                                      <p:cBhvr>
                                        <p:cTn id="10" dur="1" fill="hold">
                                          <p:stCondLst>
                                            <p:cond delay="1999"/>
                                          </p:stCondLst>
                                        </p:cTn>
                                        <p:tgtEl>
                                          <p:spTgt spid="30"/>
                                        </p:tgtEl>
                                        <p:attrNameLst>
                                          <p:attrName>style.visibility</p:attrName>
                                        </p:attrNameLst>
                                      </p:cBhvr>
                                      <p:to>
                                        <p:strVal val="hidden"/>
                                      </p:to>
                                    </p:set>
                                  </p:childTnLst>
                                </p:cTn>
                              </p:par>
                              <p:par>
                                <p:cTn id="11" presetID="22" presetClass="exit" presetSubtype="1" fill="hold" nodeType="withEffect">
                                  <p:stCondLst>
                                    <p:cond delay="0"/>
                                  </p:stCondLst>
                                  <p:childTnLst>
                                    <p:animEffect transition="out" filter="wipe(up)">
                                      <p:cBhvr>
                                        <p:cTn id="12" dur="2000"/>
                                        <p:tgtEl>
                                          <p:spTgt spid="37"/>
                                        </p:tgtEl>
                                      </p:cBhvr>
                                    </p:animEffect>
                                    <p:set>
                                      <p:cBhvr>
                                        <p:cTn id="13" dur="1" fill="hold">
                                          <p:stCondLst>
                                            <p:cond delay="1999"/>
                                          </p:stCondLst>
                                        </p:cTn>
                                        <p:tgtEl>
                                          <p:spTgt spid="37"/>
                                        </p:tgtEl>
                                        <p:attrNameLst>
                                          <p:attrName>style.visibility</p:attrName>
                                        </p:attrNameLst>
                                      </p:cBhvr>
                                      <p:to>
                                        <p:strVal val="hidden"/>
                                      </p:to>
                                    </p:set>
                                  </p:childTnLst>
                                </p:cTn>
                              </p:par>
                              <p:par>
                                <p:cTn id="14" presetID="22" presetClass="exit" presetSubtype="1" fill="hold" nodeType="withEffect">
                                  <p:stCondLst>
                                    <p:cond delay="0"/>
                                  </p:stCondLst>
                                  <p:childTnLst>
                                    <p:animEffect transition="out" filter="wipe(up)">
                                      <p:cBhvr>
                                        <p:cTn id="15" dur="2000"/>
                                        <p:tgtEl>
                                          <p:spTgt spid="44"/>
                                        </p:tgtEl>
                                      </p:cBhvr>
                                    </p:animEffect>
                                    <p:set>
                                      <p:cBhvr>
                                        <p:cTn id="16" dur="1" fill="hold">
                                          <p:stCondLst>
                                            <p:cond delay="1999"/>
                                          </p:stCondLst>
                                        </p:cTn>
                                        <p:tgtEl>
                                          <p:spTgt spid="44"/>
                                        </p:tgtEl>
                                        <p:attrNameLst>
                                          <p:attrName>style.visibility</p:attrName>
                                        </p:attrNameLst>
                                      </p:cBhvr>
                                      <p:to>
                                        <p:strVal val="hidden"/>
                                      </p:to>
                                    </p:set>
                                  </p:childTnLst>
                                </p:cTn>
                              </p:par>
                              <p:par>
                                <p:cTn id="17" presetID="22" presetClass="exit" presetSubtype="1" fill="hold" nodeType="withEffect">
                                  <p:stCondLst>
                                    <p:cond delay="0"/>
                                  </p:stCondLst>
                                  <p:childTnLst>
                                    <p:animEffect transition="out" filter="wipe(up)">
                                      <p:cBhvr>
                                        <p:cTn id="18" dur="2000"/>
                                        <p:tgtEl>
                                          <p:spTgt spid="58"/>
                                        </p:tgtEl>
                                      </p:cBhvr>
                                    </p:animEffect>
                                    <p:set>
                                      <p:cBhvr>
                                        <p:cTn id="19" dur="1" fill="hold">
                                          <p:stCondLst>
                                            <p:cond delay="1999"/>
                                          </p:stCondLst>
                                        </p:cTn>
                                        <p:tgtEl>
                                          <p:spTgt spid="58"/>
                                        </p:tgtEl>
                                        <p:attrNameLst>
                                          <p:attrName>style.visibility</p:attrName>
                                        </p:attrNameLst>
                                      </p:cBhvr>
                                      <p:to>
                                        <p:strVal val="hidden"/>
                                      </p:to>
                                    </p:set>
                                  </p:childTnLst>
                                </p:cTn>
                              </p:par>
                              <p:par>
                                <p:cTn id="20" presetID="22" presetClass="exit" presetSubtype="1" fill="hold" nodeType="withEffect">
                                  <p:stCondLst>
                                    <p:cond delay="0"/>
                                  </p:stCondLst>
                                  <p:childTnLst>
                                    <p:animEffect transition="out" filter="wipe(up)">
                                      <p:cBhvr>
                                        <p:cTn id="21" dur="2000"/>
                                        <p:tgtEl>
                                          <p:spTgt spid="65"/>
                                        </p:tgtEl>
                                      </p:cBhvr>
                                    </p:animEffect>
                                    <p:set>
                                      <p:cBhvr>
                                        <p:cTn id="22" dur="1" fill="hold">
                                          <p:stCondLst>
                                            <p:cond delay="1999"/>
                                          </p:stCondLst>
                                        </p:cTn>
                                        <p:tgtEl>
                                          <p:spTgt spid="65"/>
                                        </p:tgtEl>
                                        <p:attrNameLst>
                                          <p:attrName>style.visibility</p:attrName>
                                        </p:attrNameLst>
                                      </p:cBhvr>
                                      <p:to>
                                        <p:strVal val="hidden"/>
                                      </p:to>
                                    </p:set>
                                  </p:childTnLst>
                                </p:cTn>
                              </p:par>
                              <p:par>
                                <p:cTn id="23" presetID="22" presetClass="exit" presetSubtype="1" fill="hold" nodeType="withEffect">
                                  <p:stCondLst>
                                    <p:cond delay="0"/>
                                  </p:stCondLst>
                                  <p:childTnLst>
                                    <p:animEffect transition="out" filter="wipe(up)">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par>
                                <p:cTn id="26" presetID="6" presetClass="emph" presetSubtype="0" fill="hold" nodeType="withEffect">
                                  <p:stCondLst>
                                    <p:cond delay="0"/>
                                  </p:stCondLst>
                                  <p:childTnLst>
                                    <p:animScale>
                                      <p:cBhvr>
                                        <p:cTn id="27" dur="2000" fill="hold"/>
                                        <p:tgtEl>
                                          <p:spTgt spid="9"/>
                                        </p:tgtEl>
                                      </p:cBhvr>
                                      <p:by x="110000" y="110000"/>
                                    </p:animScale>
                                  </p:childTnLst>
                                </p:cTn>
                              </p:par>
                              <p:par>
                                <p:cTn id="28" presetID="2" presetClass="exit" presetSubtype="8" fill="hold" grpId="0" nodeType="withEffect">
                                  <p:stCondLst>
                                    <p:cond delay="0"/>
                                  </p:stCondLst>
                                  <p:childTnLst>
                                    <p:anim calcmode="lin" valueType="num">
                                      <p:cBhvr additive="base">
                                        <p:cTn id="29" dur="1000"/>
                                        <p:tgtEl>
                                          <p:spTgt spid="2"/>
                                        </p:tgtEl>
                                        <p:attrNameLst>
                                          <p:attrName>ppt_x</p:attrName>
                                        </p:attrNameLst>
                                      </p:cBhvr>
                                      <p:tavLst>
                                        <p:tav tm="0">
                                          <p:val>
                                            <p:strVal val="ppt_x"/>
                                          </p:val>
                                        </p:tav>
                                        <p:tav tm="100000">
                                          <p:val>
                                            <p:strVal val="0-ppt_w/2"/>
                                          </p:val>
                                        </p:tav>
                                      </p:tavLst>
                                    </p:anim>
                                    <p:anim calcmode="lin" valueType="num">
                                      <p:cBhvr additive="base">
                                        <p:cTn id="30" dur="1000"/>
                                        <p:tgtEl>
                                          <p:spTgt spid="2"/>
                                        </p:tgtEl>
                                        <p:attrNameLst>
                                          <p:attrName>ppt_y</p:attrName>
                                        </p:attrNameLst>
                                      </p:cBhvr>
                                      <p:tavLst>
                                        <p:tav tm="0">
                                          <p:val>
                                            <p:strVal val="ppt_y"/>
                                          </p:val>
                                        </p:tav>
                                        <p:tav tm="100000">
                                          <p:val>
                                            <p:strVal val="ppt_y"/>
                                          </p:val>
                                        </p:tav>
                                      </p:tavLst>
                                    </p:anim>
                                    <p:set>
                                      <p:cBhvr>
                                        <p:cTn id="31" dur="1" fill="hold">
                                          <p:stCondLst>
                                            <p:cond delay="999"/>
                                          </p:stCondLst>
                                        </p:cTn>
                                        <p:tgtEl>
                                          <p:spTgt spid="2"/>
                                        </p:tgtEl>
                                        <p:attrNameLst>
                                          <p:attrName>style.visibility</p:attrName>
                                        </p:attrNameLst>
                                      </p:cBhvr>
                                      <p:to>
                                        <p:strVal val="hidden"/>
                                      </p:to>
                                    </p:set>
                                  </p:childTnLst>
                                </p:cTn>
                              </p:par>
                              <p:par>
                                <p:cTn id="32" presetID="16" presetClass="entr" presetSubtype="21" fill="hold" grpId="0"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barn(inVertical)">
                                      <p:cBhvr>
                                        <p:cTn id="34"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9"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4" name="3 CuadroTexto"/>
          <p:cNvSpPr txBox="1"/>
          <p:nvPr/>
        </p:nvSpPr>
        <p:spPr>
          <a:xfrm>
            <a:off x="5364088" y="692696"/>
            <a:ext cx="3384376" cy="369332"/>
          </a:xfrm>
          <a:prstGeom prst="rect">
            <a:avLst/>
          </a:prstGeom>
          <a:noFill/>
        </p:spPr>
        <p:txBody>
          <a:bodyPr wrap="square" rtlCol="0">
            <a:spAutoFit/>
          </a:bodyPr>
          <a:lstStyle/>
          <a:p>
            <a:r>
              <a:rPr lang="es-EC" dirty="0" smtClean="0"/>
              <a:t> </a:t>
            </a:r>
            <a:endParaRPr lang="es-EC" dirty="0"/>
          </a:p>
        </p:txBody>
      </p:sp>
      <p:pic>
        <p:nvPicPr>
          <p:cNvPr id="25" name="Picture 2"/>
          <p:cNvPicPr>
            <a:picLocks noChangeAspect="1" noChangeArrowheads="1"/>
          </p:cNvPicPr>
          <p:nvPr/>
        </p:nvPicPr>
        <p:blipFill>
          <a:blip r:embed="rId5" cstate="print"/>
          <a:srcRect/>
          <a:stretch>
            <a:fillRect/>
          </a:stretch>
        </p:blipFill>
        <p:spPr bwMode="auto">
          <a:xfrm>
            <a:off x="0" y="27384"/>
            <a:ext cx="9144000" cy="6858000"/>
          </a:xfrm>
          <a:prstGeom prst="rect">
            <a:avLst/>
          </a:prstGeom>
          <a:noFill/>
          <a:ln w="9525">
            <a:noFill/>
            <a:miter lim="800000"/>
            <a:headEnd/>
            <a:tailEnd/>
          </a:ln>
        </p:spPr>
      </p:pic>
      <p:cxnSp>
        <p:nvCxnSpPr>
          <p:cNvPr id="26" name="25 Conector recto de flecha"/>
          <p:cNvCxnSpPr/>
          <p:nvPr/>
        </p:nvCxnSpPr>
        <p:spPr>
          <a:xfrm>
            <a:off x="0" y="3816424"/>
            <a:ext cx="3059832" cy="720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7" name="26 CuadroTexto"/>
          <p:cNvSpPr txBox="1"/>
          <p:nvPr/>
        </p:nvSpPr>
        <p:spPr>
          <a:xfrm>
            <a:off x="467544" y="3528392"/>
            <a:ext cx="851900" cy="369332"/>
          </a:xfrm>
          <a:prstGeom prst="rect">
            <a:avLst/>
          </a:prstGeom>
          <a:noFill/>
        </p:spPr>
        <p:txBody>
          <a:bodyPr wrap="none" rtlCol="0">
            <a:spAutoFit/>
          </a:bodyPr>
          <a:lstStyle/>
          <a:p>
            <a:r>
              <a:rPr lang="es-EC" b="1" dirty="0" err="1" smtClean="0"/>
              <a:t>RV</a:t>
            </a:r>
            <a:r>
              <a:rPr lang="es-EC" b="1" dirty="0" smtClean="0"/>
              <a:t> 090</a:t>
            </a:r>
            <a:endParaRPr lang="es-EC" b="1" dirty="0"/>
          </a:p>
        </p:txBody>
      </p:sp>
      <p:cxnSp>
        <p:nvCxnSpPr>
          <p:cNvPr id="28" name="27 Conector recto de flecha"/>
          <p:cNvCxnSpPr/>
          <p:nvPr/>
        </p:nvCxnSpPr>
        <p:spPr>
          <a:xfrm flipV="1">
            <a:off x="3059832" y="2592288"/>
            <a:ext cx="6084168" cy="129614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9" name="28 CuadroTexto"/>
          <p:cNvSpPr txBox="1"/>
          <p:nvPr/>
        </p:nvSpPr>
        <p:spPr>
          <a:xfrm rot="20912368">
            <a:off x="6326834" y="2688758"/>
            <a:ext cx="1008112" cy="369332"/>
          </a:xfrm>
          <a:prstGeom prst="rect">
            <a:avLst/>
          </a:prstGeom>
          <a:noFill/>
        </p:spPr>
        <p:txBody>
          <a:bodyPr wrap="square" rtlCol="0">
            <a:spAutoFit/>
          </a:bodyPr>
          <a:lstStyle/>
          <a:p>
            <a:r>
              <a:rPr lang="es-EC" b="1" dirty="0" smtClean="0"/>
              <a:t>RV 074</a:t>
            </a:r>
            <a:endParaRPr lang="es-EC" b="1" dirty="0"/>
          </a:p>
        </p:txBody>
      </p:sp>
      <p:sp>
        <p:nvSpPr>
          <p:cNvPr id="30" name="29 CuadroTexto"/>
          <p:cNvSpPr txBox="1"/>
          <p:nvPr/>
        </p:nvSpPr>
        <p:spPr>
          <a:xfrm>
            <a:off x="7812360" y="5544616"/>
            <a:ext cx="1008112" cy="369332"/>
          </a:xfrm>
          <a:prstGeom prst="rect">
            <a:avLst/>
          </a:prstGeom>
          <a:noFill/>
        </p:spPr>
        <p:txBody>
          <a:bodyPr wrap="square" rtlCol="0">
            <a:spAutoFit/>
          </a:bodyPr>
          <a:lstStyle/>
          <a:p>
            <a:r>
              <a:rPr lang="es-EC" dirty="0" smtClean="0"/>
              <a:t>FRANCIA</a:t>
            </a:r>
            <a:endParaRPr lang="es-EC" dirty="0"/>
          </a:p>
        </p:txBody>
      </p:sp>
      <p:sp>
        <p:nvSpPr>
          <p:cNvPr id="31" name="30 CuadroTexto"/>
          <p:cNvSpPr txBox="1"/>
          <p:nvPr/>
        </p:nvSpPr>
        <p:spPr>
          <a:xfrm>
            <a:off x="2519772" y="1296144"/>
            <a:ext cx="5796644" cy="461665"/>
          </a:xfrm>
          <a:prstGeom prst="rect">
            <a:avLst/>
          </a:prstGeom>
          <a:solidFill>
            <a:schemeClr val="bg1">
              <a:alpha val="80000"/>
            </a:schemeClr>
          </a:solidFill>
        </p:spPr>
        <p:txBody>
          <a:bodyPr vert="horz" lIns="91440" tIns="45720" rIns="91440" bIns="45720" rtlCol="0" anchor="ctr">
            <a:noAutofit/>
          </a:bodyPr>
          <a:lstStyle>
            <a:lvl1pPr algn="ctr">
              <a:spcBef>
                <a:spcPct val="0"/>
              </a:spcBef>
              <a:buNone/>
              <a:defRPr sz="2400" b="1">
                <a:latin typeface="+mj-lt"/>
                <a:ea typeface="+mj-ea"/>
                <a:cs typeface="+mj-cs"/>
              </a:defRPr>
            </a:lvl1pPr>
          </a:lstStyle>
          <a:p>
            <a:r>
              <a:rPr lang="es-EC" dirty="0"/>
              <a:t>CANAL DE LA MANCHA</a:t>
            </a:r>
          </a:p>
        </p:txBody>
      </p:sp>
      <p:cxnSp>
        <p:nvCxnSpPr>
          <p:cNvPr id="33" name="32 Conector recto de flecha"/>
          <p:cNvCxnSpPr/>
          <p:nvPr/>
        </p:nvCxnSpPr>
        <p:spPr>
          <a:xfrm>
            <a:off x="5279136" y="4398035"/>
            <a:ext cx="1021056" cy="133124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4" name="33 CuadroTexto"/>
          <p:cNvSpPr txBox="1"/>
          <p:nvPr/>
        </p:nvSpPr>
        <p:spPr>
          <a:xfrm>
            <a:off x="5652120" y="5760640"/>
            <a:ext cx="1944216" cy="1569660"/>
          </a:xfrm>
          <a:prstGeom prst="rect">
            <a:avLst/>
          </a:prstGeom>
          <a:solidFill>
            <a:schemeClr val="bg1">
              <a:alpha val="80000"/>
            </a:schemeClr>
          </a:solidFill>
        </p:spPr>
        <p:txBody>
          <a:bodyPr vert="horz" lIns="91440" tIns="45720" rIns="91440" bIns="45720" rtlCol="0" anchor="ctr">
            <a:noAutofit/>
          </a:bodyPr>
          <a:lstStyle>
            <a:defPPr>
              <a:defRPr lang="es-EC"/>
            </a:defPPr>
            <a:lvl1pPr algn="ctr">
              <a:spcBef>
                <a:spcPct val="0"/>
              </a:spcBef>
              <a:buNone/>
              <a:defRPr sz="2400" b="1">
                <a:latin typeface="+mj-lt"/>
                <a:ea typeface="+mj-ea"/>
                <a:cs typeface="+mj-cs"/>
              </a:defRPr>
            </a:lvl1pPr>
          </a:lstStyle>
          <a:p>
            <a:r>
              <a:rPr lang="es-EC" dirty="0"/>
              <a:t>ZONA DE TRAFICO LIBRE </a:t>
            </a:r>
          </a:p>
          <a:p>
            <a:endParaRPr lang="es-EC" dirty="0"/>
          </a:p>
        </p:txBody>
      </p:sp>
      <p:sp>
        <p:nvSpPr>
          <p:cNvPr id="35" name="34 CuadroTexto"/>
          <p:cNvSpPr txBox="1"/>
          <p:nvPr/>
        </p:nvSpPr>
        <p:spPr>
          <a:xfrm>
            <a:off x="755576" y="4392488"/>
            <a:ext cx="3528392" cy="1938992"/>
          </a:xfrm>
          <a:prstGeom prst="rect">
            <a:avLst/>
          </a:prstGeom>
          <a:solidFill>
            <a:schemeClr val="bg1">
              <a:alpha val="80000"/>
            </a:schemeClr>
          </a:solidFill>
        </p:spPr>
        <p:txBody>
          <a:bodyPr vert="horz" lIns="91440" tIns="45720" rIns="91440" bIns="45720" rtlCol="0" anchor="ctr">
            <a:noAutofit/>
          </a:bodyPr>
          <a:lstStyle>
            <a:defPPr>
              <a:defRPr lang="es-EC"/>
            </a:defPPr>
            <a:lvl1pPr algn="ctr">
              <a:spcBef>
                <a:spcPct val="0"/>
              </a:spcBef>
              <a:buNone/>
              <a:defRPr sz="2400" b="1">
                <a:latin typeface="+mj-lt"/>
                <a:ea typeface="+mj-ea"/>
                <a:cs typeface="+mj-cs"/>
              </a:defRPr>
            </a:lvl1pPr>
          </a:lstStyle>
          <a:p>
            <a:r>
              <a:rPr lang="es-EC" dirty="0"/>
              <a:t>NOTA: POR ESTE CANAL NO SE PUEDE FONDEAR NI PESCAR ,YA QUE ES UNA ZONA TRAFICO COMERCIAL </a:t>
            </a:r>
          </a:p>
        </p:txBody>
      </p:sp>
      <p:sp>
        <p:nvSpPr>
          <p:cNvPr id="3" name="2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916271F2-8896-49D2-8F63-3B1FD4B18CBC}" type="slidenum">
              <a:rPr lang="es-EC" sz="1800" b="1">
                <a:solidFill>
                  <a:sysClr val="windowText" lastClr="000000"/>
                </a:solidFill>
              </a:rPr>
              <a:pPr/>
              <a:t>30</a:t>
            </a:fld>
            <a:endParaRPr lang="es-EC" sz="1800" b="1" dirty="0">
              <a:solidFill>
                <a:sysClr val="windowText" lastClr="000000"/>
              </a:solidFill>
            </a:endParaRPr>
          </a:p>
        </p:txBody>
      </p:sp>
      <p:pic>
        <p:nvPicPr>
          <p:cNvPr id="37"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Lst>
          </a:blip>
          <a:srcRect l="42538" t="27462" r="33731" b="36269"/>
          <a:stretch/>
        </p:blipFill>
        <p:spPr bwMode="auto">
          <a:xfrm>
            <a:off x="3889612" y="1910687"/>
            <a:ext cx="2169994" cy="2487348"/>
          </a:xfrm>
          <a:prstGeom prst="rect">
            <a:avLst/>
          </a:prstGeom>
          <a:noFill/>
          <a:ln w="9525">
            <a:noFill/>
            <a:miter lim="800000"/>
            <a:headEnd/>
            <a:tailEnd/>
          </a:ln>
        </p:spPr>
      </p:pic>
    </p:spTree>
    <p:extLst>
      <p:ext uri="{BB962C8B-B14F-4D97-AF65-F5344CB8AC3E}">
        <p14:creationId xmlns:p14="http://schemas.microsoft.com/office/powerpoint/2010/main" val="779603553"/>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out)">
                                      <p:cBhvr>
                                        <p:cTn id="7" dur="500"/>
                                        <p:tgtEl>
                                          <p:spTgt spid="37"/>
                                        </p:tgtEl>
                                      </p:cBhvr>
                                    </p:animEffect>
                                  </p:childTnLst>
                                </p:cTn>
                              </p:par>
                              <p:par>
                                <p:cTn id="8" presetID="6" presetClass="entr" presetSubtype="32"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out)">
                                      <p:cBhvr>
                                        <p:cTn id="10" dur="500"/>
                                        <p:tgtEl>
                                          <p:spTgt spid="3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out)">
                                      <p:cBhvr>
                                        <p:cTn id="13" dur="500"/>
                                        <p:tgtEl>
                                          <p:spTgt spid="34"/>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circle(out)">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4" name="3 CuadroTexto"/>
          <p:cNvSpPr txBox="1"/>
          <p:nvPr/>
        </p:nvSpPr>
        <p:spPr>
          <a:xfrm>
            <a:off x="5364088" y="692696"/>
            <a:ext cx="3384376" cy="369332"/>
          </a:xfrm>
          <a:prstGeom prst="rect">
            <a:avLst/>
          </a:prstGeom>
          <a:noFill/>
        </p:spPr>
        <p:txBody>
          <a:bodyPr wrap="square" rtlCol="0">
            <a:spAutoFit/>
          </a:bodyPr>
          <a:lstStyle/>
          <a:p>
            <a:r>
              <a:rPr lang="es-EC" dirty="0" smtClean="0"/>
              <a:t> </a:t>
            </a:r>
            <a:endParaRPr lang="es-EC" dirty="0"/>
          </a:p>
        </p:txBody>
      </p:sp>
      <p:pic>
        <p:nvPicPr>
          <p:cNvPr id="6" name="Picture 2"/>
          <p:cNvPicPr>
            <a:picLocks noChangeAspect="1" noChangeArrowheads="1"/>
          </p:cNvPicPr>
          <p:nvPr/>
        </p:nvPicPr>
        <p:blipFill>
          <a:blip r:embed="rId5" cstate="print"/>
          <a:srcRect/>
          <a:stretch>
            <a:fillRect/>
          </a:stretch>
        </p:blipFill>
        <p:spPr bwMode="auto">
          <a:xfrm>
            <a:off x="0" y="27384"/>
            <a:ext cx="9142146" cy="6858000"/>
          </a:xfrm>
          <a:prstGeom prst="rect">
            <a:avLst/>
          </a:prstGeom>
          <a:noFill/>
          <a:ln w="9525">
            <a:noFill/>
            <a:miter lim="800000"/>
            <a:headEnd/>
            <a:tailEnd/>
          </a:ln>
        </p:spPr>
      </p:pic>
      <p:cxnSp>
        <p:nvCxnSpPr>
          <p:cNvPr id="7" name="6 Conector recto de flecha"/>
          <p:cNvCxnSpPr/>
          <p:nvPr/>
        </p:nvCxnSpPr>
        <p:spPr>
          <a:xfrm flipV="1">
            <a:off x="0" y="4293096"/>
            <a:ext cx="5940152" cy="21156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7 CuadroTexto"/>
          <p:cNvSpPr txBox="1"/>
          <p:nvPr/>
        </p:nvSpPr>
        <p:spPr>
          <a:xfrm rot="20310500">
            <a:off x="2085136" y="5181953"/>
            <a:ext cx="851900" cy="369332"/>
          </a:xfrm>
          <a:prstGeom prst="rect">
            <a:avLst/>
          </a:prstGeom>
          <a:noFill/>
        </p:spPr>
        <p:txBody>
          <a:bodyPr wrap="none" rtlCol="0">
            <a:spAutoFit/>
          </a:bodyPr>
          <a:lstStyle/>
          <a:p>
            <a:r>
              <a:rPr lang="es-EC" b="1" dirty="0" smtClean="0"/>
              <a:t>RV 053</a:t>
            </a:r>
            <a:endParaRPr lang="es-EC" b="1" dirty="0"/>
          </a:p>
        </p:txBody>
      </p:sp>
      <p:cxnSp>
        <p:nvCxnSpPr>
          <p:cNvPr id="9" name="8 Conector recto de flecha"/>
          <p:cNvCxnSpPr/>
          <p:nvPr/>
        </p:nvCxnSpPr>
        <p:spPr>
          <a:xfrm flipV="1">
            <a:off x="5940152" y="3636404"/>
            <a:ext cx="1188131" cy="65669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9 CuadroTexto"/>
          <p:cNvSpPr txBox="1"/>
          <p:nvPr/>
        </p:nvSpPr>
        <p:spPr>
          <a:xfrm rot="19776253">
            <a:off x="5917424" y="3664134"/>
            <a:ext cx="851900" cy="369332"/>
          </a:xfrm>
          <a:prstGeom prst="rect">
            <a:avLst/>
          </a:prstGeom>
          <a:noFill/>
        </p:spPr>
        <p:txBody>
          <a:bodyPr wrap="none" rtlCol="0">
            <a:spAutoFit/>
          </a:bodyPr>
          <a:lstStyle/>
          <a:p>
            <a:r>
              <a:rPr lang="es-EC" b="1" dirty="0" smtClean="0"/>
              <a:t>RV 020</a:t>
            </a:r>
            <a:endParaRPr lang="es-EC" b="1" dirty="0"/>
          </a:p>
        </p:txBody>
      </p:sp>
      <p:cxnSp>
        <p:nvCxnSpPr>
          <p:cNvPr id="11" name="10 Conector recto de flecha"/>
          <p:cNvCxnSpPr/>
          <p:nvPr/>
        </p:nvCxnSpPr>
        <p:spPr>
          <a:xfrm flipV="1">
            <a:off x="8663299" y="521968"/>
            <a:ext cx="72008" cy="10801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11 CuadroTexto"/>
          <p:cNvSpPr txBox="1"/>
          <p:nvPr/>
        </p:nvSpPr>
        <p:spPr>
          <a:xfrm rot="16405158">
            <a:off x="8099911" y="867268"/>
            <a:ext cx="851900" cy="369332"/>
          </a:xfrm>
          <a:prstGeom prst="rect">
            <a:avLst/>
          </a:prstGeom>
          <a:noFill/>
        </p:spPr>
        <p:txBody>
          <a:bodyPr wrap="none" rtlCol="0">
            <a:spAutoFit/>
          </a:bodyPr>
          <a:lstStyle/>
          <a:p>
            <a:r>
              <a:rPr lang="es-EC" b="1" dirty="0" smtClean="0"/>
              <a:t>RV 018</a:t>
            </a:r>
            <a:endParaRPr lang="es-EC" b="1" dirty="0"/>
          </a:p>
        </p:txBody>
      </p:sp>
      <p:cxnSp>
        <p:nvCxnSpPr>
          <p:cNvPr id="13" name="12 Conector recto de flecha"/>
          <p:cNvCxnSpPr/>
          <p:nvPr/>
        </p:nvCxnSpPr>
        <p:spPr>
          <a:xfrm flipV="1">
            <a:off x="3203848" y="3960440"/>
            <a:ext cx="2232248" cy="864096"/>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5" name="14 Conector recto de flecha"/>
          <p:cNvCxnSpPr/>
          <p:nvPr/>
        </p:nvCxnSpPr>
        <p:spPr>
          <a:xfrm flipH="1">
            <a:off x="1043608" y="3312368"/>
            <a:ext cx="2088232" cy="648072"/>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6" name="15 Rectángulo"/>
          <p:cNvSpPr/>
          <p:nvPr/>
        </p:nvSpPr>
        <p:spPr>
          <a:xfrm rot="20141902">
            <a:off x="85746" y="3170267"/>
            <a:ext cx="7939810" cy="1076287"/>
          </a:xfrm>
          <a:prstGeom prst="rect">
            <a:avLst/>
          </a:prstGeom>
          <a:noFill/>
          <a:ln w="762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7" name="16 CuadroTexto"/>
          <p:cNvSpPr txBox="1"/>
          <p:nvPr/>
        </p:nvSpPr>
        <p:spPr>
          <a:xfrm rot="20259621">
            <a:off x="1808408" y="3557487"/>
            <a:ext cx="4376315" cy="646331"/>
          </a:xfrm>
          <a:prstGeom prst="rect">
            <a:avLst/>
          </a:prstGeom>
          <a:noFill/>
        </p:spPr>
        <p:txBody>
          <a:bodyPr wrap="square" rtlCol="0">
            <a:spAutoFit/>
          </a:bodyPr>
          <a:lstStyle/>
          <a:p>
            <a:r>
              <a:rPr lang="es-EC" sz="3600" b="1" dirty="0" smtClean="0">
                <a:latin typeface="Arial" panose="020B0604020202020204" pitchFamily="34" charset="0"/>
                <a:cs typeface="Arial" panose="020B0604020202020204" pitchFamily="34" charset="0"/>
              </a:rPr>
              <a:t>ZONA DE BAJOS </a:t>
            </a:r>
            <a:endParaRPr lang="es-EC" sz="3600" b="1" dirty="0">
              <a:latin typeface="Arial" panose="020B0604020202020204" pitchFamily="34" charset="0"/>
              <a:cs typeface="Arial" panose="020B0604020202020204" pitchFamily="34" charset="0"/>
            </a:endParaRPr>
          </a:p>
        </p:txBody>
      </p:sp>
      <p:sp>
        <p:nvSpPr>
          <p:cNvPr id="18" name="17 CuadroTexto"/>
          <p:cNvSpPr txBox="1"/>
          <p:nvPr/>
        </p:nvSpPr>
        <p:spPr>
          <a:xfrm>
            <a:off x="1323805" y="494764"/>
            <a:ext cx="1664019" cy="369332"/>
          </a:xfrm>
          <a:prstGeom prst="rect">
            <a:avLst/>
          </a:prstGeom>
          <a:noFill/>
        </p:spPr>
        <p:txBody>
          <a:bodyPr wrap="square" rtlCol="0">
            <a:spAutoFit/>
          </a:bodyPr>
          <a:lstStyle/>
          <a:p>
            <a:r>
              <a:rPr lang="es-EC" dirty="0" smtClean="0">
                <a:solidFill>
                  <a:schemeClr val="accent2">
                    <a:lumMod val="60000"/>
                    <a:lumOff val="40000"/>
                  </a:schemeClr>
                </a:solidFill>
              </a:rPr>
              <a:t>INGLATERRA</a:t>
            </a:r>
            <a:endParaRPr lang="es-EC" dirty="0">
              <a:solidFill>
                <a:schemeClr val="accent2">
                  <a:lumMod val="60000"/>
                  <a:lumOff val="40000"/>
                </a:schemeClr>
              </a:solidFill>
            </a:endParaRPr>
          </a:p>
        </p:txBody>
      </p:sp>
      <p:sp>
        <p:nvSpPr>
          <p:cNvPr id="3" name="2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916271F2-8896-49D2-8F63-3B1FD4B18CBC}" type="slidenum">
              <a:rPr lang="es-EC" sz="1800" b="1">
                <a:solidFill>
                  <a:sysClr val="windowText" lastClr="000000"/>
                </a:solidFill>
              </a:rPr>
              <a:pPr/>
              <a:t>31</a:t>
            </a:fld>
            <a:endParaRPr lang="es-EC" sz="1800" b="1" dirty="0">
              <a:solidFill>
                <a:sysClr val="windowText" lastClr="000000"/>
              </a:solidFill>
            </a:endParaRPr>
          </a:p>
        </p:txBody>
      </p:sp>
      <p:cxnSp>
        <p:nvCxnSpPr>
          <p:cNvPr id="23" name="22 Conector recto de flecha"/>
          <p:cNvCxnSpPr/>
          <p:nvPr/>
        </p:nvCxnSpPr>
        <p:spPr>
          <a:xfrm flipV="1">
            <a:off x="7100664" y="2492896"/>
            <a:ext cx="1071736" cy="11435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26 Conector recto de flecha"/>
          <p:cNvCxnSpPr/>
          <p:nvPr/>
        </p:nvCxnSpPr>
        <p:spPr>
          <a:xfrm flipV="1">
            <a:off x="8172400" y="1602088"/>
            <a:ext cx="490899" cy="8908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1" name="30 CuadroTexto"/>
          <p:cNvSpPr txBox="1"/>
          <p:nvPr/>
        </p:nvSpPr>
        <p:spPr>
          <a:xfrm rot="17953620">
            <a:off x="7836017" y="1851901"/>
            <a:ext cx="851900" cy="369332"/>
          </a:xfrm>
          <a:prstGeom prst="rect">
            <a:avLst/>
          </a:prstGeom>
          <a:noFill/>
        </p:spPr>
        <p:txBody>
          <a:bodyPr wrap="none" rtlCol="0">
            <a:spAutoFit/>
          </a:bodyPr>
          <a:lstStyle/>
          <a:p>
            <a:r>
              <a:rPr lang="es-EC" b="1" dirty="0" smtClean="0"/>
              <a:t>RV 052</a:t>
            </a:r>
            <a:endParaRPr lang="es-EC" b="1" dirty="0"/>
          </a:p>
        </p:txBody>
      </p:sp>
      <p:sp>
        <p:nvSpPr>
          <p:cNvPr id="32" name="31 CuadroTexto"/>
          <p:cNvSpPr txBox="1"/>
          <p:nvPr/>
        </p:nvSpPr>
        <p:spPr>
          <a:xfrm rot="18715305">
            <a:off x="7093380" y="2744842"/>
            <a:ext cx="851900" cy="369332"/>
          </a:xfrm>
          <a:prstGeom prst="rect">
            <a:avLst/>
          </a:prstGeom>
          <a:noFill/>
        </p:spPr>
        <p:txBody>
          <a:bodyPr wrap="none" rtlCol="0">
            <a:spAutoFit/>
          </a:bodyPr>
          <a:lstStyle/>
          <a:p>
            <a:r>
              <a:rPr lang="es-EC" b="1" dirty="0" smtClean="0"/>
              <a:t>RV 042</a:t>
            </a:r>
            <a:endParaRPr lang="es-EC" b="1" dirty="0"/>
          </a:p>
        </p:txBody>
      </p:sp>
      <p:sp>
        <p:nvSpPr>
          <p:cNvPr id="33" name="32 Flecha izquierda"/>
          <p:cNvSpPr/>
          <p:nvPr/>
        </p:nvSpPr>
        <p:spPr>
          <a:xfrm rot="2775788">
            <a:off x="6362369" y="4856352"/>
            <a:ext cx="1454550" cy="620688"/>
          </a:xfrm>
          <a:prstGeom prst="lef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t>SW</a:t>
            </a:r>
            <a:endParaRPr lang="es-EC" dirty="0"/>
          </a:p>
        </p:txBody>
      </p:sp>
      <p:sp>
        <p:nvSpPr>
          <p:cNvPr id="35" name="34 Flecha izquierda"/>
          <p:cNvSpPr/>
          <p:nvPr/>
        </p:nvSpPr>
        <p:spPr>
          <a:xfrm rot="4203586">
            <a:off x="7351458" y="4806867"/>
            <a:ext cx="1454550" cy="620688"/>
          </a:xfrm>
          <a:prstGeom prst="lef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t>SSW</a:t>
            </a:r>
            <a:endParaRPr lang="es-EC" dirty="0"/>
          </a:p>
        </p:txBody>
      </p:sp>
    </p:spTree>
    <p:extLst>
      <p:ext uri="{BB962C8B-B14F-4D97-AF65-F5344CB8AC3E}">
        <p14:creationId xmlns:p14="http://schemas.microsoft.com/office/powerpoint/2010/main" val="405589255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endParaRPr lang="es-EC"/>
          </a:p>
        </p:txBody>
      </p:sp>
      <p:sp>
        <p:nvSpPr>
          <p:cNvPr id="3" name="2 Marcador de número de diapositiva"/>
          <p:cNvSpPr>
            <a:spLocks noGrp="1"/>
          </p:cNvSpPr>
          <p:nvPr>
            <p:ph type="sldNum" sz="quarter" idx="12"/>
          </p:nvPr>
        </p:nvSpPr>
        <p:spPr/>
        <p:txBody>
          <a:bodyPr/>
          <a:lstStyle/>
          <a:p>
            <a:fld id="{30E8635D-D4BD-402C-94D7-FC30F8F11ECB}" type="slidenum">
              <a:rPr lang="es-EC" smtClean="0"/>
              <a:t>32</a:t>
            </a:fld>
            <a:endParaRPr lang="es-EC"/>
          </a:p>
        </p:txBody>
      </p:sp>
      <p:pic>
        <p:nvPicPr>
          <p:cNvPr id="4" name="3 Imagen" descr="P1230093.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5" name="4 Marcador de número de diapositiva"/>
          <p:cNvSpPr txBox="1">
            <a:spLocks/>
          </p:cNvSpPr>
          <p:nvPr/>
        </p:nvSpPr>
        <p:spPr>
          <a:xfrm>
            <a:off x="8244408" y="6356350"/>
            <a:ext cx="442392" cy="36512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fld id="{30E8635D-D4BD-402C-94D7-FC30F8F11ECB}" type="slidenum">
              <a:rPr lang="es-EC" sz="1800" b="1" smtClean="0">
                <a:solidFill>
                  <a:sysClr val="windowText" lastClr="000000"/>
                </a:solidFill>
              </a:rPr>
              <a:pPr/>
              <a:t>32</a:t>
            </a:fld>
            <a:endParaRPr lang="es-EC" sz="1800" b="1">
              <a:solidFill>
                <a:sysClr val="windowText" lastClr="000000"/>
              </a:solidFill>
            </a:endParaRPr>
          </a:p>
        </p:txBody>
      </p:sp>
      <p:sp>
        <p:nvSpPr>
          <p:cNvPr id="6" name="1 Título"/>
          <p:cNvSpPr txBox="1">
            <a:spLocks/>
          </p:cNvSpPr>
          <p:nvPr/>
        </p:nvSpPr>
        <p:spPr>
          <a:xfrm>
            <a:off x="457200" y="274638"/>
            <a:ext cx="8229600" cy="1143000"/>
          </a:xfrm>
          <a:prstGeom prst="rect">
            <a:avLst/>
          </a:prstGeom>
          <a:solidFill>
            <a:schemeClr val="bg1">
              <a:alpha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a:t>REPORTE DE NAVEGACIÓN DEL BESGUA EL DÍA 29 y 30 DE AGOSTO DEL 2012.</a:t>
            </a:r>
            <a:endParaRPr lang="es-EC" sz="2400" dirty="0"/>
          </a:p>
        </p:txBody>
      </p:sp>
      <p:sp>
        <p:nvSpPr>
          <p:cNvPr id="8" name="2 Marcador de contenido"/>
          <p:cNvSpPr txBox="1">
            <a:spLocks/>
          </p:cNvSpPr>
          <p:nvPr/>
        </p:nvSpPr>
        <p:spPr>
          <a:xfrm>
            <a:off x="395536" y="2059338"/>
            <a:ext cx="8552820" cy="4177973"/>
          </a:xfrm>
          <a:prstGeom prst="rect">
            <a:avLst/>
          </a:prstGeom>
          <a:solidFill>
            <a:schemeClr val="bg1">
              <a:alpha val="75000"/>
            </a:schemeClr>
          </a:solidFill>
          <a:ln w="28575">
            <a:solidFill>
              <a:srgbClr val="C00000"/>
            </a:solidFill>
          </a:ln>
        </p:spPr>
        <p:txBody>
          <a:bodyPr vert="horz" lIns="91440" tIns="45720" rIns="91440" bIns="45720" rtlCol="0">
            <a:normAutofit fontScale="77500" lnSpcReduction="20000"/>
          </a:bodyPr>
          <a:lstStyle>
            <a:defPPr>
              <a:defRPr lang="es-EC"/>
            </a:defPPr>
            <a:lvl1pPr lvl="0" indent="0" algn="just">
              <a:spcBef>
                <a:spcPct val="20000"/>
              </a:spcBef>
              <a:buFont typeface="Arial" panose="020B0604020202020204" pitchFamily="34" charset="0"/>
              <a:buNone/>
              <a:defRPr sz="3200" b="1" cap="all">
                <a:ln w="0"/>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457200" indent="-457200">
              <a:buFont typeface="Arial" panose="020B0604020202020204" pitchFamily="34" charset="0"/>
              <a:buChar char="•"/>
            </a:pPr>
            <a:r>
              <a:rPr lang="es-EC" dirty="0" smtClean="0"/>
              <a:t>buena </a:t>
            </a:r>
            <a:r>
              <a:rPr lang="es-EC" dirty="0"/>
              <a:t>visibilidad de </a:t>
            </a:r>
            <a:r>
              <a:rPr lang="es-EC" dirty="0" smtClean="0"/>
              <a:t>10Mn</a:t>
            </a:r>
          </a:p>
          <a:p>
            <a:pPr marL="457200" indent="-457200">
              <a:buFont typeface="Arial" panose="020B0604020202020204" pitchFamily="34" charset="0"/>
              <a:buChar char="•"/>
            </a:pPr>
            <a:r>
              <a:rPr lang="es-EC" dirty="0" smtClean="0"/>
              <a:t>cielo </a:t>
            </a:r>
            <a:r>
              <a:rPr lang="es-EC" dirty="0"/>
              <a:t>estuvo parcialmente </a:t>
            </a:r>
            <a:r>
              <a:rPr lang="es-EC" dirty="0" smtClean="0"/>
              <a:t>nublado</a:t>
            </a:r>
          </a:p>
          <a:p>
            <a:pPr marL="457200" indent="-457200">
              <a:buFont typeface="Arial" panose="020B0604020202020204" pitchFamily="34" charset="0"/>
              <a:buChar char="•"/>
            </a:pPr>
            <a:r>
              <a:rPr lang="es-EC" dirty="0" smtClean="0"/>
              <a:t>el </a:t>
            </a:r>
            <a:r>
              <a:rPr lang="es-EC" dirty="0"/>
              <a:t>horizonte con bruma seca.  </a:t>
            </a:r>
            <a:endParaRPr lang="es-EC" dirty="0" smtClean="0"/>
          </a:p>
          <a:p>
            <a:pPr marL="457200" indent="-457200">
              <a:buFont typeface="Arial" panose="020B0604020202020204" pitchFamily="34" charset="0"/>
              <a:buChar char="•"/>
            </a:pPr>
            <a:r>
              <a:rPr lang="es-EC" dirty="0" smtClean="0"/>
              <a:t>Vientos </a:t>
            </a:r>
            <a:r>
              <a:rPr lang="es-EC" dirty="0"/>
              <a:t>con un promedio de dirección en ambos días de SW con intensidades que varían de 15 a 20 nudos disminuyendo de 10 a 15 nudos, </a:t>
            </a:r>
            <a:endParaRPr lang="es-EC" dirty="0" smtClean="0"/>
          </a:p>
          <a:p>
            <a:pPr marL="457200" indent="-457200">
              <a:buFont typeface="Arial" panose="020B0604020202020204" pitchFamily="34" charset="0"/>
              <a:buChar char="•"/>
            </a:pPr>
            <a:r>
              <a:rPr lang="es-EC" dirty="0" smtClean="0"/>
              <a:t>dirección </a:t>
            </a:r>
            <a:r>
              <a:rPr lang="es-EC" dirty="0"/>
              <a:t>de olas SW y altura 0,4 M.  </a:t>
            </a:r>
            <a:endParaRPr lang="es-EC" dirty="0" smtClean="0"/>
          </a:p>
          <a:p>
            <a:pPr marL="457200" indent="-457200">
              <a:buFont typeface="Arial" panose="020B0604020202020204" pitchFamily="34" charset="0"/>
              <a:buChar char="•"/>
            </a:pPr>
            <a:r>
              <a:rPr lang="es-EC" dirty="0" smtClean="0"/>
              <a:t>Temperatura </a:t>
            </a:r>
            <a:r>
              <a:rPr lang="es-EC" dirty="0"/>
              <a:t>ambiental 18°C y del mar 19°C estables.  </a:t>
            </a:r>
            <a:endParaRPr lang="es-EC" dirty="0" smtClean="0"/>
          </a:p>
          <a:p>
            <a:pPr marL="457200" indent="-457200">
              <a:buFont typeface="Arial" panose="020B0604020202020204" pitchFamily="34" charset="0"/>
              <a:buChar char="•"/>
            </a:pPr>
            <a:r>
              <a:rPr lang="es-EC" dirty="0" smtClean="0"/>
              <a:t>presión </a:t>
            </a:r>
            <a:r>
              <a:rPr lang="es-EC" dirty="0"/>
              <a:t>atmosférica fue de 1016Mb, aumentando ligeramente.</a:t>
            </a:r>
          </a:p>
          <a:p>
            <a:pPr marL="457200" indent="-457200">
              <a:buFont typeface="Arial" panose="020B0604020202020204" pitchFamily="34" charset="0"/>
              <a:buChar char="•"/>
            </a:pPr>
            <a:endParaRPr lang="es-EC" dirty="0"/>
          </a:p>
        </p:txBody>
      </p:sp>
    </p:spTree>
    <p:extLst>
      <p:ext uri="{BB962C8B-B14F-4D97-AF65-F5344CB8AC3E}">
        <p14:creationId xmlns:p14="http://schemas.microsoft.com/office/powerpoint/2010/main" val="246696919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endParaRPr lang="es-EC"/>
          </a:p>
        </p:txBody>
      </p:sp>
      <p:sp>
        <p:nvSpPr>
          <p:cNvPr id="3" name="2 Marcador de número de diapositiva"/>
          <p:cNvSpPr>
            <a:spLocks noGrp="1"/>
          </p:cNvSpPr>
          <p:nvPr>
            <p:ph type="sldNum" sz="quarter" idx="12"/>
          </p:nvPr>
        </p:nvSpPr>
        <p:spPr/>
        <p:txBody>
          <a:bodyPr/>
          <a:lstStyle/>
          <a:p>
            <a:fld id="{30E8635D-D4BD-402C-94D7-FC30F8F11ECB}" type="slidenum">
              <a:rPr lang="es-EC" smtClean="0"/>
              <a:t>33</a:t>
            </a:fld>
            <a:endParaRPr lang="es-EC"/>
          </a:p>
        </p:txBody>
      </p:sp>
      <p:pic>
        <p:nvPicPr>
          <p:cNvPr id="4" name="3 Imagen" descr="P1230093.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5" name="4 Marcador de número de diapositiva"/>
          <p:cNvSpPr txBox="1">
            <a:spLocks/>
          </p:cNvSpPr>
          <p:nvPr/>
        </p:nvSpPr>
        <p:spPr>
          <a:xfrm>
            <a:off x="8244408" y="6356350"/>
            <a:ext cx="442392" cy="36512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fld id="{30E8635D-D4BD-402C-94D7-FC30F8F11ECB}" type="slidenum">
              <a:rPr lang="es-EC" sz="1800" b="1" smtClean="0">
                <a:solidFill>
                  <a:sysClr val="windowText" lastClr="000000"/>
                </a:solidFill>
              </a:rPr>
              <a:pPr/>
              <a:t>33</a:t>
            </a:fld>
            <a:endParaRPr lang="es-EC" sz="1800" b="1">
              <a:solidFill>
                <a:sysClr val="windowText" lastClr="000000"/>
              </a:solidFill>
            </a:endParaRPr>
          </a:p>
        </p:txBody>
      </p:sp>
      <p:sp>
        <p:nvSpPr>
          <p:cNvPr id="6" name="1 Título"/>
          <p:cNvSpPr txBox="1">
            <a:spLocks/>
          </p:cNvSpPr>
          <p:nvPr/>
        </p:nvSpPr>
        <p:spPr>
          <a:xfrm>
            <a:off x="457200" y="274638"/>
            <a:ext cx="8229600" cy="1143000"/>
          </a:xfrm>
          <a:prstGeom prst="rect">
            <a:avLst/>
          </a:prstGeom>
          <a:solidFill>
            <a:schemeClr val="bg1">
              <a:alpha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2"/>
            <a:r>
              <a:rPr lang="es-EC" sz="2800" b="1" dirty="0" smtClean="0"/>
              <a:t>REPORTE </a:t>
            </a:r>
            <a:r>
              <a:rPr lang="es-EC" sz="2800" b="1" dirty="0"/>
              <a:t>DE NAVEGACIÓN DEL BESGUA EL DÍA 31 DE AGOSTO DEL </a:t>
            </a:r>
            <a:r>
              <a:rPr lang="es-EC" sz="2800" b="1" dirty="0" smtClean="0"/>
              <a:t>2012 (</a:t>
            </a:r>
            <a:r>
              <a:rPr lang="es-EC" sz="2800" b="1" dirty="0"/>
              <a:t>INGRESO A BREMEN</a:t>
            </a:r>
            <a:r>
              <a:rPr lang="es-EC" sz="2800" b="1" dirty="0" smtClean="0"/>
              <a:t>.)</a:t>
            </a:r>
            <a:endParaRPr lang="es-EC" sz="2800" dirty="0"/>
          </a:p>
        </p:txBody>
      </p:sp>
      <p:sp>
        <p:nvSpPr>
          <p:cNvPr id="8" name="2 Marcador de contenido"/>
          <p:cNvSpPr txBox="1">
            <a:spLocks/>
          </p:cNvSpPr>
          <p:nvPr/>
        </p:nvSpPr>
        <p:spPr>
          <a:xfrm>
            <a:off x="395536" y="2059338"/>
            <a:ext cx="8552820" cy="4177973"/>
          </a:xfrm>
          <a:prstGeom prst="rect">
            <a:avLst/>
          </a:prstGeom>
          <a:solidFill>
            <a:schemeClr val="bg1">
              <a:alpha val="75000"/>
            </a:schemeClr>
          </a:solidFill>
          <a:ln w="28575">
            <a:solidFill>
              <a:srgbClr val="C00000"/>
            </a:solidFill>
          </a:ln>
        </p:spPr>
        <p:txBody>
          <a:bodyPr vert="horz" lIns="91440" tIns="45720" rIns="91440" bIns="45720" rtlCol="0">
            <a:normAutofit/>
          </a:bodyPr>
          <a:lstStyle>
            <a:defPPr>
              <a:defRPr lang="es-EC"/>
            </a:defPPr>
            <a:lvl1pPr lvl="0" indent="0" algn="just">
              <a:spcBef>
                <a:spcPct val="20000"/>
              </a:spcBef>
              <a:buFont typeface="Arial" panose="020B0604020202020204" pitchFamily="34" charset="0"/>
              <a:buNone/>
              <a:defRPr sz="3200" b="1" cap="all">
                <a:ln w="0"/>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457200" indent="-457200">
              <a:buFont typeface="Arial" panose="020B0604020202020204" pitchFamily="34" charset="0"/>
              <a:buChar char="•"/>
            </a:pPr>
            <a:r>
              <a:rPr lang="es-EC" dirty="0" smtClean="0"/>
              <a:t>USO DE DOS PRÁCTICOS</a:t>
            </a:r>
          </a:p>
          <a:p>
            <a:pPr marL="457200" indent="-457200">
              <a:buFont typeface="Arial" panose="020B0604020202020204" pitchFamily="34" charset="0"/>
              <a:buChar char="•"/>
            </a:pPr>
            <a:r>
              <a:rPr lang="es-EC" dirty="0" smtClean="0"/>
              <a:t>La </a:t>
            </a:r>
            <a:r>
              <a:rPr lang="es-EC" dirty="0"/>
              <a:t>navegación por este canal fue bajo altas medidas de </a:t>
            </a:r>
            <a:r>
              <a:rPr lang="es-EC" dirty="0" smtClean="0"/>
              <a:t>seguridad</a:t>
            </a:r>
          </a:p>
          <a:p>
            <a:pPr marL="457200" indent="-457200">
              <a:buFont typeface="Arial" panose="020B0604020202020204" pitchFamily="34" charset="0"/>
              <a:buChar char="•"/>
            </a:pPr>
            <a:r>
              <a:rPr lang="es-EC" dirty="0" smtClean="0"/>
              <a:t>Guardia </a:t>
            </a:r>
            <a:r>
              <a:rPr lang="es-EC" dirty="0"/>
              <a:t>para el </a:t>
            </a:r>
            <a:r>
              <a:rPr lang="es-EC" dirty="0" smtClean="0"/>
              <a:t>control DE LA SEGURIDAD </a:t>
            </a:r>
            <a:r>
              <a:rPr lang="es-EC" dirty="0"/>
              <a:t>del </a:t>
            </a:r>
            <a:r>
              <a:rPr lang="es-EC" dirty="0" smtClean="0"/>
              <a:t>buque.</a:t>
            </a:r>
            <a:endParaRPr lang="es-EC" dirty="0"/>
          </a:p>
          <a:p>
            <a:endParaRPr lang="es-EC" dirty="0"/>
          </a:p>
        </p:txBody>
      </p:sp>
    </p:spTree>
    <p:extLst>
      <p:ext uri="{BB962C8B-B14F-4D97-AF65-F5344CB8AC3E}">
        <p14:creationId xmlns:p14="http://schemas.microsoft.com/office/powerpoint/2010/main" val="116604268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endParaRPr lang="es-EC"/>
          </a:p>
        </p:txBody>
      </p:sp>
      <p:sp>
        <p:nvSpPr>
          <p:cNvPr id="3" name="2 Marcador de número de diapositiva"/>
          <p:cNvSpPr>
            <a:spLocks noGrp="1"/>
          </p:cNvSpPr>
          <p:nvPr>
            <p:ph type="sldNum" sz="quarter" idx="12"/>
          </p:nvPr>
        </p:nvSpPr>
        <p:spPr/>
        <p:txBody>
          <a:bodyPr/>
          <a:lstStyle/>
          <a:p>
            <a:fld id="{30E8635D-D4BD-402C-94D7-FC30F8F11ECB}" type="slidenum">
              <a:rPr lang="es-EC" smtClean="0"/>
              <a:t>34</a:t>
            </a:fld>
            <a:endParaRPr lang="es-EC"/>
          </a:p>
        </p:txBody>
      </p:sp>
      <p:pic>
        <p:nvPicPr>
          <p:cNvPr id="4" name="3 Imagen" descr="P1230093.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5" name="4 Marcador de número de diapositiva"/>
          <p:cNvSpPr txBox="1">
            <a:spLocks/>
          </p:cNvSpPr>
          <p:nvPr/>
        </p:nvSpPr>
        <p:spPr>
          <a:xfrm>
            <a:off x="8244408" y="6356350"/>
            <a:ext cx="442392" cy="36512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fld id="{30E8635D-D4BD-402C-94D7-FC30F8F11ECB}" type="slidenum">
              <a:rPr lang="es-EC" sz="1800" b="1" smtClean="0">
                <a:solidFill>
                  <a:sysClr val="windowText" lastClr="000000"/>
                </a:solidFill>
              </a:rPr>
              <a:pPr/>
              <a:t>34</a:t>
            </a:fld>
            <a:endParaRPr lang="es-EC" sz="1800" b="1" dirty="0">
              <a:solidFill>
                <a:sysClr val="windowText" lastClr="000000"/>
              </a:solidFill>
            </a:endParaRPr>
          </a:p>
        </p:txBody>
      </p:sp>
      <p:pic>
        <p:nvPicPr>
          <p:cNvPr id="8" name="Picture 2" descr="C:\Users\User\Documents\Crucero Internacional 2012\Cartas\DSC010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1" name="10 Estrella de 5 puntas"/>
          <p:cNvSpPr/>
          <p:nvPr/>
        </p:nvSpPr>
        <p:spPr>
          <a:xfrm>
            <a:off x="539552" y="548679"/>
            <a:ext cx="288032" cy="313003"/>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CuadroTexto"/>
          <p:cNvSpPr txBox="1"/>
          <p:nvPr/>
        </p:nvSpPr>
        <p:spPr>
          <a:xfrm>
            <a:off x="1043608" y="123019"/>
            <a:ext cx="2766401" cy="738663"/>
          </a:xfrm>
          <a:prstGeom prst="rect">
            <a:avLst/>
          </a:prstGeom>
          <a:solidFill>
            <a:schemeClr val="bg1">
              <a:alpha val="75000"/>
            </a:schemeClr>
          </a:solidFill>
          <a:ln w="28575">
            <a:solidFill>
              <a:srgbClr val="C00000"/>
            </a:solidFill>
          </a:ln>
        </p:spPr>
        <p:txBody>
          <a:bodyPr vert="horz" lIns="91440" tIns="45720" rIns="91440" bIns="45720" rtlCol="0">
            <a:normAutofit fontScale="85000" lnSpcReduction="20000"/>
          </a:bodyPr>
          <a:lstStyle>
            <a:defPPr>
              <a:defRPr lang="es-EC"/>
            </a:defPPr>
            <a:lvl1pPr marL="457200" lvl="0" indent="-457200" algn="just">
              <a:spcBef>
                <a:spcPct val="20000"/>
              </a:spcBef>
              <a:buFont typeface="Arial" panose="020B0604020202020204" pitchFamily="34" charset="0"/>
              <a:buChar char="•"/>
              <a:defRPr b="1" cap="all">
                <a:ln w="0"/>
                <a:solidFill>
                  <a:schemeClr val="tx1"/>
                </a:solidFill>
                <a:effectLst/>
              </a:defRPr>
            </a:lvl1pPr>
            <a:lvl2pPr marL="742950" indent="-285750">
              <a:spcBef>
                <a:spcPct val="20000"/>
              </a:spcBef>
              <a:buFont typeface="Arial" panose="020B0604020202020204" pitchFamily="34" charset="0"/>
              <a:buChar char="–"/>
              <a:defRPr sz="2800">
                <a:solidFill>
                  <a:schemeClr val="tx1"/>
                </a:solidFill>
              </a:defRPr>
            </a:lvl2pPr>
            <a:lvl3pPr marL="1143000" indent="-228600">
              <a:spcBef>
                <a:spcPct val="20000"/>
              </a:spcBef>
              <a:buFont typeface="Arial" panose="020B0604020202020204" pitchFamily="34" charset="0"/>
              <a:buChar char="•"/>
              <a:defRPr sz="2400">
                <a:solidFill>
                  <a:schemeClr val="tx1"/>
                </a:solidFill>
              </a:defRPr>
            </a:lvl3pPr>
            <a:lvl4pPr marL="1600200" indent="-228600">
              <a:spcBef>
                <a:spcPct val="20000"/>
              </a:spcBef>
              <a:buFont typeface="Arial" panose="020B0604020202020204" pitchFamily="34" charset="0"/>
              <a:buChar char="–"/>
              <a:defRPr sz="2000">
                <a:solidFill>
                  <a:schemeClr val="tx1"/>
                </a:solidFill>
              </a:defRPr>
            </a:lvl4pPr>
            <a:lvl5pPr marL="2057400" indent="-228600">
              <a:spcBef>
                <a:spcPct val="20000"/>
              </a:spcBef>
              <a:buFont typeface="Arial" panose="020B0604020202020204" pitchFamily="34" charset="0"/>
              <a:buChar char="»"/>
              <a:defRPr sz="2000">
                <a:solidFill>
                  <a:schemeClr val="tx1"/>
                </a:solidFill>
              </a:defRPr>
            </a:lvl5pPr>
            <a:lvl6pPr marL="2514600" indent="-228600">
              <a:spcBef>
                <a:spcPct val="20000"/>
              </a:spcBef>
              <a:buFont typeface="Arial" panose="020B0604020202020204" pitchFamily="34" charset="0"/>
              <a:buChar char="•"/>
              <a:defRPr sz="2000">
                <a:solidFill>
                  <a:schemeClr val="tx1"/>
                </a:solidFill>
              </a:defRPr>
            </a:lvl6pPr>
            <a:lvl7pPr marL="2971800" indent="-228600">
              <a:spcBef>
                <a:spcPct val="20000"/>
              </a:spcBef>
              <a:buFont typeface="Arial" panose="020B0604020202020204" pitchFamily="34" charset="0"/>
              <a:buChar char="•"/>
              <a:defRPr sz="2000">
                <a:solidFill>
                  <a:schemeClr val="tx1"/>
                </a:solidFill>
              </a:defRPr>
            </a:lvl7pPr>
            <a:lvl8pPr marL="3429000" indent="-228600">
              <a:spcBef>
                <a:spcPct val="20000"/>
              </a:spcBef>
              <a:buFont typeface="Arial" panose="020B0604020202020204" pitchFamily="34" charset="0"/>
              <a:buChar char="•"/>
              <a:defRPr sz="2000">
                <a:solidFill>
                  <a:schemeClr val="tx1"/>
                </a:solidFill>
              </a:defRPr>
            </a:lvl8pPr>
            <a:lvl9pPr marL="3886200" indent="-228600">
              <a:spcBef>
                <a:spcPct val="20000"/>
              </a:spcBef>
              <a:buFont typeface="Arial" panose="020B0604020202020204" pitchFamily="34" charset="0"/>
              <a:buChar char="•"/>
              <a:defRPr sz="2000">
                <a:solidFill>
                  <a:schemeClr val="tx1"/>
                </a:solidFill>
              </a:defRPr>
            </a:lvl9pPr>
          </a:lstStyle>
          <a:p>
            <a:pPr marL="0" indent="0">
              <a:buNone/>
            </a:pPr>
            <a:r>
              <a:rPr lang="es-ES" dirty="0"/>
              <a:t>BOYA DE MAR </a:t>
            </a:r>
          </a:p>
          <a:p>
            <a:pPr marL="0" indent="0">
              <a:buNone/>
            </a:pPr>
            <a:r>
              <a:rPr lang="es-ES" dirty="0"/>
              <a:t>RACON (T) A 52 MILLAS DE LA </a:t>
            </a:r>
            <a:r>
              <a:rPr lang="es-ES" dirty="0" smtClean="0"/>
              <a:t>COSTA</a:t>
            </a:r>
            <a:endParaRPr lang="es-ES" dirty="0"/>
          </a:p>
        </p:txBody>
      </p:sp>
      <p:sp>
        <p:nvSpPr>
          <p:cNvPr id="13" name="12 CuadroTexto"/>
          <p:cNvSpPr txBox="1"/>
          <p:nvPr/>
        </p:nvSpPr>
        <p:spPr>
          <a:xfrm>
            <a:off x="109867" y="1052736"/>
            <a:ext cx="1147402" cy="525311"/>
          </a:xfrm>
          <a:prstGeom prst="rect">
            <a:avLst/>
          </a:prstGeom>
          <a:solidFill>
            <a:schemeClr val="bg1">
              <a:alpha val="75000"/>
            </a:schemeClr>
          </a:solidFill>
          <a:ln w="28575">
            <a:solidFill>
              <a:srgbClr val="C00000"/>
            </a:solidFill>
          </a:ln>
        </p:spPr>
        <p:txBody>
          <a:bodyPr vert="horz" lIns="91440" tIns="45720" rIns="91440" bIns="45720" rtlCol="0">
            <a:normAutofit fontScale="92500" lnSpcReduction="20000"/>
          </a:bodyPr>
          <a:lstStyle>
            <a:defPPr>
              <a:defRPr lang="es-EC"/>
            </a:defPPr>
            <a:lvl1pPr marL="457200" lvl="0" indent="-457200" algn="just">
              <a:spcBef>
                <a:spcPct val="20000"/>
              </a:spcBef>
              <a:buFont typeface="Arial" panose="020B0604020202020204" pitchFamily="34" charset="0"/>
              <a:buChar char="•"/>
              <a:defRPr b="1" cap="all">
                <a:ln w="0"/>
                <a:solidFill>
                  <a:schemeClr val="tx1"/>
                </a:solidFill>
                <a:effectLst/>
              </a:defRPr>
            </a:lvl1pPr>
            <a:lvl2pPr marL="742950" indent="-285750">
              <a:spcBef>
                <a:spcPct val="20000"/>
              </a:spcBef>
              <a:buFont typeface="Arial" panose="020B0604020202020204" pitchFamily="34" charset="0"/>
              <a:buChar char="–"/>
              <a:defRPr sz="2800">
                <a:solidFill>
                  <a:schemeClr val="tx1"/>
                </a:solidFill>
              </a:defRPr>
            </a:lvl2pPr>
            <a:lvl3pPr marL="1143000" indent="-228600">
              <a:spcBef>
                <a:spcPct val="20000"/>
              </a:spcBef>
              <a:buFont typeface="Arial" panose="020B0604020202020204" pitchFamily="34" charset="0"/>
              <a:buChar char="•"/>
              <a:defRPr sz="2400">
                <a:solidFill>
                  <a:schemeClr val="tx1"/>
                </a:solidFill>
              </a:defRPr>
            </a:lvl3pPr>
            <a:lvl4pPr marL="1600200" indent="-228600">
              <a:spcBef>
                <a:spcPct val="20000"/>
              </a:spcBef>
              <a:buFont typeface="Arial" panose="020B0604020202020204" pitchFamily="34" charset="0"/>
              <a:buChar char="–"/>
              <a:defRPr sz="2000">
                <a:solidFill>
                  <a:schemeClr val="tx1"/>
                </a:solidFill>
              </a:defRPr>
            </a:lvl4pPr>
            <a:lvl5pPr marL="2057400" indent="-228600">
              <a:spcBef>
                <a:spcPct val="20000"/>
              </a:spcBef>
              <a:buFont typeface="Arial" panose="020B0604020202020204" pitchFamily="34" charset="0"/>
              <a:buChar char="»"/>
              <a:defRPr sz="2000">
                <a:solidFill>
                  <a:schemeClr val="tx1"/>
                </a:solidFill>
              </a:defRPr>
            </a:lvl5pPr>
            <a:lvl6pPr marL="2514600" indent="-228600">
              <a:spcBef>
                <a:spcPct val="20000"/>
              </a:spcBef>
              <a:buFont typeface="Arial" panose="020B0604020202020204" pitchFamily="34" charset="0"/>
              <a:buChar char="•"/>
              <a:defRPr sz="2000">
                <a:solidFill>
                  <a:schemeClr val="tx1"/>
                </a:solidFill>
              </a:defRPr>
            </a:lvl6pPr>
            <a:lvl7pPr marL="2971800" indent="-228600">
              <a:spcBef>
                <a:spcPct val="20000"/>
              </a:spcBef>
              <a:buFont typeface="Arial" panose="020B0604020202020204" pitchFamily="34" charset="0"/>
              <a:buChar char="•"/>
              <a:defRPr sz="2000">
                <a:solidFill>
                  <a:schemeClr val="tx1"/>
                </a:solidFill>
              </a:defRPr>
            </a:lvl7pPr>
            <a:lvl8pPr marL="3429000" indent="-228600">
              <a:spcBef>
                <a:spcPct val="20000"/>
              </a:spcBef>
              <a:buFont typeface="Arial" panose="020B0604020202020204" pitchFamily="34" charset="0"/>
              <a:buChar char="•"/>
              <a:defRPr sz="2000">
                <a:solidFill>
                  <a:schemeClr val="tx1"/>
                </a:solidFill>
              </a:defRPr>
            </a:lvl8pPr>
            <a:lvl9pPr marL="3886200" indent="-228600">
              <a:spcBef>
                <a:spcPct val="20000"/>
              </a:spcBef>
              <a:buFont typeface="Arial" panose="020B0604020202020204" pitchFamily="34" charset="0"/>
              <a:buChar char="•"/>
              <a:defRPr sz="2000">
                <a:solidFill>
                  <a:schemeClr val="tx1"/>
                </a:solidFill>
              </a:defRPr>
            </a:lvl9pPr>
          </a:lstStyle>
          <a:p>
            <a:pPr marL="0" indent="0">
              <a:buNone/>
            </a:pPr>
            <a:r>
              <a:rPr lang="es-ES" sz="1600" dirty="0"/>
              <a:t>53°53,3´ N</a:t>
            </a:r>
          </a:p>
          <a:p>
            <a:pPr marL="0" indent="0">
              <a:buNone/>
            </a:pPr>
            <a:r>
              <a:rPr lang="es-ES" sz="1600" dirty="0"/>
              <a:t>07° 45,3´ E</a:t>
            </a:r>
          </a:p>
        </p:txBody>
      </p:sp>
      <p:sp>
        <p:nvSpPr>
          <p:cNvPr id="14" name="13 CuadroTexto"/>
          <p:cNvSpPr txBox="1"/>
          <p:nvPr/>
        </p:nvSpPr>
        <p:spPr>
          <a:xfrm>
            <a:off x="65343" y="4265917"/>
            <a:ext cx="4074609" cy="2034045"/>
          </a:xfrm>
          <a:prstGeom prst="rect">
            <a:avLst/>
          </a:prstGeom>
          <a:solidFill>
            <a:schemeClr val="bg1">
              <a:alpha val="75000"/>
            </a:schemeClr>
          </a:solidFill>
          <a:ln w="28575">
            <a:solidFill>
              <a:srgbClr val="C00000"/>
            </a:solidFill>
          </a:ln>
        </p:spPr>
        <p:txBody>
          <a:bodyPr vert="horz" lIns="91440" tIns="45720" rIns="91440" bIns="45720" rtlCol="0">
            <a:normAutofit fontScale="92500"/>
          </a:bodyPr>
          <a:lstStyle>
            <a:defPPr>
              <a:defRPr lang="es-EC"/>
            </a:defPPr>
            <a:lvl1pPr marL="457200" lvl="0" indent="-457200" algn="just">
              <a:spcBef>
                <a:spcPct val="20000"/>
              </a:spcBef>
              <a:buFont typeface="Arial" panose="020B0604020202020204" pitchFamily="34" charset="0"/>
              <a:buChar char="•"/>
              <a:defRPr sz="3200" b="1" cap="all">
                <a:ln w="0"/>
                <a:solidFill>
                  <a:schemeClr val="tx1"/>
                </a:solidFill>
                <a:effectLst/>
              </a:defRPr>
            </a:lvl1pPr>
            <a:lvl2pPr marL="742950" indent="-285750">
              <a:spcBef>
                <a:spcPct val="20000"/>
              </a:spcBef>
              <a:buFont typeface="Arial" panose="020B0604020202020204" pitchFamily="34" charset="0"/>
              <a:buChar char="–"/>
              <a:defRPr sz="2800">
                <a:solidFill>
                  <a:schemeClr val="tx1"/>
                </a:solidFill>
              </a:defRPr>
            </a:lvl2pPr>
            <a:lvl3pPr marL="1143000" indent="-228600">
              <a:spcBef>
                <a:spcPct val="20000"/>
              </a:spcBef>
              <a:buFont typeface="Arial" panose="020B0604020202020204" pitchFamily="34" charset="0"/>
              <a:buChar char="•"/>
              <a:defRPr sz="2400">
                <a:solidFill>
                  <a:schemeClr val="tx1"/>
                </a:solidFill>
              </a:defRPr>
            </a:lvl3pPr>
            <a:lvl4pPr marL="1600200" indent="-228600">
              <a:spcBef>
                <a:spcPct val="20000"/>
              </a:spcBef>
              <a:buFont typeface="Arial" panose="020B0604020202020204" pitchFamily="34" charset="0"/>
              <a:buChar char="–"/>
              <a:defRPr sz="2000">
                <a:solidFill>
                  <a:schemeClr val="tx1"/>
                </a:solidFill>
              </a:defRPr>
            </a:lvl4pPr>
            <a:lvl5pPr marL="2057400" indent="-228600">
              <a:spcBef>
                <a:spcPct val="20000"/>
              </a:spcBef>
              <a:buFont typeface="Arial" panose="020B0604020202020204" pitchFamily="34" charset="0"/>
              <a:buChar char="»"/>
              <a:defRPr sz="2000">
                <a:solidFill>
                  <a:schemeClr val="tx1"/>
                </a:solidFill>
              </a:defRPr>
            </a:lvl5pPr>
            <a:lvl6pPr marL="2514600" indent="-228600">
              <a:spcBef>
                <a:spcPct val="20000"/>
              </a:spcBef>
              <a:buFont typeface="Arial" panose="020B0604020202020204" pitchFamily="34" charset="0"/>
              <a:buChar char="•"/>
              <a:defRPr sz="2000">
                <a:solidFill>
                  <a:schemeClr val="tx1"/>
                </a:solidFill>
              </a:defRPr>
            </a:lvl6pPr>
            <a:lvl7pPr marL="2971800" indent="-228600">
              <a:spcBef>
                <a:spcPct val="20000"/>
              </a:spcBef>
              <a:buFont typeface="Arial" panose="020B0604020202020204" pitchFamily="34" charset="0"/>
              <a:buChar char="•"/>
              <a:defRPr sz="2000">
                <a:solidFill>
                  <a:schemeClr val="tx1"/>
                </a:solidFill>
              </a:defRPr>
            </a:lvl7pPr>
            <a:lvl8pPr marL="3429000" indent="-228600">
              <a:spcBef>
                <a:spcPct val="20000"/>
              </a:spcBef>
              <a:buFont typeface="Arial" panose="020B0604020202020204" pitchFamily="34" charset="0"/>
              <a:buChar char="•"/>
              <a:defRPr sz="2000">
                <a:solidFill>
                  <a:schemeClr val="tx1"/>
                </a:solidFill>
              </a:defRPr>
            </a:lvl8pPr>
            <a:lvl9pPr marL="3886200" indent="-228600">
              <a:spcBef>
                <a:spcPct val="20000"/>
              </a:spcBef>
              <a:buFont typeface="Arial" panose="020B0604020202020204" pitchFamily="34" charset="0"/>
              <a:buChar char="•"/>
              <a:defRPr sz="2000">
                <a:solidFill>
                  <a:schemeClr val="tx1"/>
                </a:solidFill>
              </a:defRPr>
            </a:lvl9pPr>
          </a:lstStyle>
          <a:p>
            <a:pPr>
              <a:buFont typeface="Wingdings" panose="05000000000000000000" pitchFamily="2" charset="2"/>
              <a:buChar char="§"/>
            </a:pPr>
            <a:r>
              <a:rPr lang="es-ES" sz="1800" dirty="0"/>
              <a:t>Duración: 8HRS</a:t>
            </a:r>
            <a:endParaRPr lang="es-EC" sz="1800" dirty="0"/>
          </a:p>
          <a:p>
            <a:pPr>
              <a:buFont typeface="Wingdings" panose="05000000000000000000" pitchFamily="2" charset="2"/>
              <a:buChar char="§"/>
            </a:pPr>
            <a:r>
              <a:rPr lang="es-ES" sz="1800" dirty="0"/>
              <a:t>Velocidad: 5 KTS</a:t>
            </a:r>
            <a:endParaRPr lang="es-EC" sz="1800" dirty="0"/>
          </a:p>
          <a:p>
            <a:pPr>
              <a:buFont typeface="Wingdings" panose="05000000000000000000" pitchFamily="2" charset="2"/>
              <a:buChar char="§"/>
            </a:pPr>
            <a:r>
              <a:rPr lang="es-ES" sz="1800" dirty="0"/>
              <a:t>Distancia: 70 MN</a:t>
            </a:r>
            <a:endParaRPr lang="es-EC" sz="1800" dirty="0"/>
          </a:p>
          <a:p>
            <a:pPr>
              <a:buFont typeface="Wingdings" panose="05000000000000000000" pitchFamily="2" charset="2"/>
              <a:buChar char="§"/>
            </a:pPr>
            <a:r>
              <a:rPr lang="es-ES" sz="1800" dirty="0" smtClean="0"/>
              <a:t>Profundidades: 9.60/14.9(METROS)</a:t>
            </a:r>
            <a:endParaRPr lang="es-EC" sz="1800" dirty="0"/>
          </a:p>
          <a:p>
            <a:pPr>
              <a:buFont typeface="Wingdings" panose="05000000000000000000" pitchFamily="2" charset="2"/>
              <a:buChar char="§"/>
            </a:pPr>
            <a:r>
              <a:rPr lang="es-ES" sz="1800" dirty="0"/>
              <a:t>Ancho: 1000 yd / 730 yd </a:t>
            </a:r>
            <a:endParaRPr lang="es-EC" sz="1800" dirty="0"/>
          </a:p>
          <a:p>
            <a:pPr>
              <a:buFont typeface="Wingdings" panose="05000000000000000000" pitchFamily="2" charset="2"/>
              <a:buChar char="§"/>
            </a:pPr>
            <a:r>
              <a:rPr lang="es-ES" sz="1800" dirty="0"/>
              <a:t>Aparejo: aferrado</a:t>
            </a:r>
            <a:endParaRPr lang="es-EC" sz="1800" dirty="0"/>
          </a:p>
        </p:txBody>
      </p:sp>
    </p:spTree>
    <p:extLst>
      <p:ext uri="{BB962C8B-B14F-4D97-AF65-F5344CB8AC3E}">
        <p14:creationId xmlns:p14="http://schemas.microsoft.com/office/powerpoint/2010/main" val="222924890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endParaRPr lang="es-EC"/>
          </a:p>
        </p:txBody>
      </p:sp>
      <p:sp>
        <p:nvSpPr>
          <p:cNvPr id="3" name="2 Marcador de número de diapositiva"/>
          <p:cNvSpPr>
            <a:spLocks noGrp="1"/>
          </p:cNvSpPr>
          <p:nvPr>
            <p:ph type="sldNum" sz="quarter" idx="12"/>
          </p:nvPr>
        </p:nvSpPr>
        <p:spPr/>
        <p:txBody>
          <a:bodyPr/>
          <a:lstStyle/>
          <a:p>
            <a:fld id="{30E8635D-D4BD-402C-94D7-FC30F8F11ECB}" type="slidenum">
              <a:rPr lang="es-EC" smtClean="0"/>
              <a:t>35</a:t>
            </a:fld>
            <a:endParaRPr lang="es-EC"/>
          </a:p>
        </p:txBody>
      </p:sp>
      <p:pic>
        <p:nvPicPr>
          <p:cNvPr id="4" name="3 Imagen" descr="P1230093.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pic>
        <p:nvPicPr>
          <p:cNvPr id="9" name="Picture 2" descr="C:\Users\User\Documents\Crucero Internacional 2012\Cartas\DSC010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160755" y="4433862"/>
            <a:ext cx="4344430" cy="830997"/>
          </a:xfrm>
          <a:prstGeom prst="rect">
            <a:avLst/>
          </a:prstGeom>
          <a:solidFill>
            <a:schemeClr val="bg1">
              <a:alpha val="75000"/>
            </a:schemeClr>
          </a:solidFill>
          <a:ln w="28575">
            <a:solidFill>
              <a:srgbClr val="C00000"/>
            </a:solidFill>
          </a:ln>
        </p:spPr>
        <p:txBody>
          <a:bodyPr vert="horz" lIns="91440" tIns="45720" rIns="91440" bIns="45720" rtlCol="0">
            <a:normAutofit/>
          </a:bodyPr>
          <a:lstStyle>
            <a:defPPr>
              <a:defRPr lang="es-EC"/>
            </a:defPPr>
            <a:lvl1pPr lvl="0" indent="0" algn="just">
              <a:spcBef>
                <a:spcPct val="20000"/>
              </a:spcBef>
              <a:buFont typeface="Arial" panose="020B0604020202020204" pitchFamily="34" charset="0"/>
              <a:buNone/>
              <a:defRPr sz="1600" b="1" cap="all">
                <a:ln w="0"/>
                <a:solidFill>
                  <a:schemeClr val="tx1"/>
                </a:solidFill>
                <a:effectLst/>
              </a:defRPr>
            </a:lvl1pPr>
            <a:lvl2pPr marL="742950" indent="-285750">
              <a:spcBef>
                <a:spcPct val="20000"/>
              </a:spcBef>
              <a:buFont typeface="Arial" panose="020B0604020202020204" pitchFamily="34" charset="0"/>
              <a:buChar char="–"/>
              <a:defRPr sz="2800">
                <a:solidFill>
                  <a:schemeClr val="tx1"/>
                </a:solidFill>
              </a:defRPr>
            </a:lvl2pPr>
            <a:lvl3pPr marL="1143000" indent="-228600">
              <a:spcBef>
                <a:spcPct val="20000"/>
              </a:spcBef>
              <a:buFont typeface="Arial" panose="020B0604020202020204" pitchFamily="34" charset="0"/>
              <a:buChar char="•"/>
              <a:defRPr sz="2400">
                <a:solidFill>
                  <a:schemeClr val="tx1"/>
                </a:solidFill>
              </a:defRPr>
            </a:lvl3pPr>
            <a:lvl4pPr marL="1600200" indent="-228600">
              <a:spcBef>
                <a:spcPct val="20000"/>
              </a:spcBef>
              <a:buFont typeface="Arial" panose="020B0604020202020204" pitchFamily="34" charset="0"/>
              <a:buChar char="–"/>
              <a:defRPr sz="2000">
                <a:solidFill>
                  <a:schemeClr val="tx1"/>
                </a:solidFill>
              </a:defRPr>
            </a:lvl4pPr>
            <a:lvl5pPr marL="2057400" indent="-228600">
              <a:spcBef>
                <a:spcPct val="20000"/>
              </a:spcBef>
              <a:buFont typeface="Arial" panose="020B0604020202020204" pitchFamily="34" charset="0"/>
              <a:buChar char="»"/>
              <a:defRPr sz="2000">
                <a:solidFill>
                  <a:schemeClr val="tx1"/>
                </a:solidFill>
              </a:defRPr>
            </a:lvl5pPr>
            <a:lvl6pPr marL="2514600" indent="-228600">
              <a:spcBef>
                <a:spcPct val="20000"/>
              </a:spcBef>
              <a:buFont typeface="Arial" panose="020B0604020202020204" pitchFamily="34" charset="0"/>
              <a:buChar char="•"/>
              <a:defRPr sz="2000">
                <a:solidFill>
                  <a:schemeClr val="tx1"/>
                </a:solidFill>
              </a:defRPr>
            </a:lvl6pPr>
            <a:lvl7pPr marL="2971800" indent="-228600">
              <a:spcBef>
                <a:spcPct val="20000"/>
              </a:spcBef>
              <a:buFont typeface="Arial" panose="020B0604020202020204" pitchFamily="34" charset="0"/>
              <a:buChar char="•"/>
              <a:defRPr sz="2000">
                <a:solidFill>
                  <a:schemeClr val="tx1"/>
                </a:solidFill>
              </a:defRPr>
            </a:lvl7pPr>
            <a:lvl8pPr marL="3429000" indent="-228600">
              <a:spcBef>
                <a:spcPct val="20000"/>
              </a:spcBef>
              <a:buFont typeface="Arial" panose="020B0604020202020204" pitchFamily="34" charset="0"/>
              <a:buChar char="•"/>
              <a:defRPr sz="2000">
                <a:solidFill>
                  <a:schemeClr val="tx1"/>
                </a:solidFill>
              </a:defRPr>
            </a:lvl8pPr>
            <a:lvl9pPr marL="3886200" indent="-228600">
              <a:spcBef>
                <a:spcPct val="20000"/>
              </a:spcBef>
              <a:buFont typeface="Arial" panose="020B0604020202020204" pitchFamily="34" charset="0"/>
              <a:buChar char="•"/>
              <a:defRPr sz="2000">
                <a:solidFill>
                  <a:schemeClr val="tx1"/>
                </a:solidFill>
              </a:defRPr>
            </a:lvl9pPr>
          </a:lstStyle>
          <a:p>
            <a:r>
              <a:rPr lang="es-ES" dirty="0"/>
              <a:t>EL CANAL DE INGRESO A BREMEN POSEE 127 BOYAS CONTADAS DESDE LA BOYA DE MAR HASTA EL PUERTO DE DONDE ATRACAMOS</a:t>
            </a:r>
          </a:p>
        </p:txBody>
      </p:sp>
      <p:sp>
        <p:nvSpPr>
          <p:cNvPr id="5" name="4 Marcador de número de diapositiva"/>
          <p:cNvSpPr txBox="1">
            <a:spLocks/>
          </p:cNvSpPr>
          <p:nvPr/>
        </p:nvSpPr>
        <p:spPr>
          <a:xfrm>
            <a:off x="8244408" y="6356350"/>
            <a:ext cx="442392" cy="36512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fld id="{30E8635D-D4BD-402C-94D7-FC30F8F11ECB}" type="slidenum">
              <a:rPr lang="es-EC" sz="1800" b="1" smtClean="0">
                <a:solidFill>
                  <a:sysClr val="windowText" lastClr="000000"/>
                </a:solidFill>
              </a:rPr>
              <a:pPr/>
              <a:t>35</a:t>
            </a:fld>
            <a:endParaRPr lang="es-EC" sz="1800" b="1" dirty="0">
              <a:solidFill>
                <a:sysClr val="windowText" lastClr="000000"/>
              </a:solidFill>
            </a:endParaRPr>
          </a:p>
        </p:txBody>
      </p:sp>
    </p:spTree>
    <p:extLst>
      <p:ext uri="{BB962C8B-B14F-4D97-AF65-F5344CB8AC3E}">
        <p14:creationId xmlns:p14="http://schemas.microsoft.com/office/powerpoint/2010/main" val="337600841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116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grpSp>
        <p:nvGrpSpPr>
          <p:cNvPr id="39" name="38 Grupo"/>
          <p:cNvGrpSpPr/>
          <p:nvPr/>
        </p:nvGrpSpPr>
        <p:grpSpPr>
          <a:xfrm>
            <a:off x="457715" y="923130"/>
            <a:ext cx="8229598" cy="606526"/>
            <a:chOff x="446858" y="950266"/>
            <a:chExt cx="8229598" cy="606526"/>
          </a:xfrm>
        </p:grpSpPr>
        <p:grpSp>
          <p:nvGrpSpPr>
            <p:cNvPr id="40" name="39 Grupo"/>
            <p:cNvGrpSpPr/>
            <p:nvPr/>
          </p:nvGrpSpPr>
          <p:grpSpPr>
            <a:xfrm>
              <a:off x="446858" y="950266"/>
              <a:ext cx="424568" cy="606526"/>
              <a:chOff x="1" y="551296"/>
              <a:chExt cx="424568" cy="606526"/>
            </a:xfrm>
            <a:scene3d>
              <a:camera prst="orthographicFront"/>
              <a:lightRig rig="threePt" dir="t">
                <a:rot lat="0" lon="0" rev="7500000"/>
              </a:lightRig>
            </a:scene3d>
          </p:grpSpPr>
          <p:sp>
            <p:nvSpPr>
              <p:cNvPr id="44" name="43 Cheurón"/>
              <p:cNvSpPr/>
              <p:nvPr/>
            </p:nvSpPr>
            <p:spPr>
              <a:xfrm rot="5400000">
                <a:off x="-90978" y="642275"/>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5" name="Cheurón 4"/>
              <p:cNvSpPr/>
              <p:nvPr/>
            </p:nvSpPr>
            <p:spPr>
              <a:xfrm>
                <a:off x="1" y="763580"/>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2</a:t>
                </a:r>
                <a:endParaRPr lang="es-EC" sz="2400" kern="1200" dirty="0"/>
              </a:p>
            </p:txBody>
          </p:sp>
        </p:grpSp>
        <p:grpSp>
          <p:nvGrpSpPr>
            <p:cNvPr id="41" name="40 Grupo"/>
            <p:cNvGrpSpPr/>
            <p:nvPr/>
          </p:nvGrpSpPr>
          <p:grpSpPr>
            <a:xfrm>
              <a:off x="871425" y="950267"/>
              <a:ext cx="7805031" cy="394242"/>
              <a:chOff x="424568" y="551297"/>
              <a:chExt cx="7805031" cy="394242"/>
            </a:xfrm>
            <a:scene3d>
              <a:camera prst="orthographicFront"/>
              <a:lightRig rig="threePt" dir="t">
                <a:rot lat="0" lon="0" rev="7500000"/>
              </a:lightRig>
            </a:scene3d>
          </p:grpSpPr>
          <p:sp>
            <p:nvSpPr>
              <p:cNvPr id="42" name="41 Redondear rectángulo de esquina del mismo lado"/>
              <p:cNvSpPr/>
              <p:nvPr/>
            </p:nvSpPr>
            <p:spPr>
              <a:xfrm rot="5400000">
                <a:off x="4129963" y="-31540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3" name="Redondear rectángulo de esquina del mismo lado 6"/>
              <p:cNvSpPr/>
              <p:nvPr/>
            </p:nvSpPr>
            <p:spPr>
              <a:xfrm>
                <a:off x="424569" y="570541"/>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INTRODUCCIÓN </a:t>
                </a:r>
                <a:endParaRPr lang="es-EC" sz="2800" b="1" dirty="0">
                  <a:effectLst>
                    <a:outerShdw blurRad="38100" dist="38100" dir="2700000" algn="tl">
                      <a:srgbClr val="000000">
                        <a:alpha val="43137"/>
                      </a:srgbClr>
                    </a:outerShdw>
                  </a:effectLst>
                </a:endParaRPr>
              </a:p>
            </p:txBody>
          </p:sp>
        </p:grpSp>
      </p:grpSp>
      <p:grpSp>
        <p:nvGrpSpPr>
          <p:cNvPr id="46" name="45 Grupo"/>
          <p:cNvGrpSpPr/>
          <p:nvPr/>
        </p:nvGrpSpPr>
        <p:grpSpPr>
          <a:xfrm>
            <a:off x="451766" y="1452813"/>
            <a:ext cx="8229598" cy="606526"/>
            <a:chOff x="440909" y="1479949"/>
            <a:chExt cx="8229598" cy="606526"/>
          </a:xfrm>
        </p:grpSpPr>
        <p:grpSp>
          <p:nvGrpSpPr>
            <p:cNvPr id="47" name="46 Grupo"/>
            <p:cNvGrpSpPr/>
            <p:nvPr/>
          </p:nvGrpSpPr>
          <p:grpSpPr>
            <a:xfrm>
              <a:off x="440909" y="1479949"/>
              <a:ext cx="424568" cy="606526"/>
              <a:chOff x="1" y="1099224"/>
              <a:chExt cx="424568" cy="606526"/>
            </a:xfrm>
            <a:scene3d>
              <a:camera prst="orthographicFront"/>
              <a:lightRig rig="threePt" dir="t">
                <a:rot lat="0" lon="0" rev="7500000"/>
              </a:lightRig>
            </a:scene3d>
          </p:grpSpPr>
          <p:sp>
            <p:nvSpPr>
              <p:cNvPr id="51" name="50 Cheurón"/>
              <p:cNvSpPr/>
              <p:nvPr/>
            </p:nvSpPr>
            <p:spPr>
              <a:xfrm rot="5400000">
                <a:off x="-90978" y="1190203"/>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2" name="Cheurón 4"/>
              <p:cNvSpPr/>
              <p:nvPr/>
            </p:nvSpPr>
            <p:spPr>
              <a:xfrm>
                <a:off x="1" y="1311508"/>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3</a:t>
                </a:r>
                <a:endParaRPr lang="es-EC" sz="2400" kern="1200" dirty="0"/>
              </a:p>
            </p:txBody>
          </p:sp>
        </p:grpSp>
        <p:grpSp>
          <p:nvGrpSpPr>
            <p:cNvPr id="48" name="47 Grupo"/>
            <p:cNvGrpSpPr/>
            <p:nvPr/>
          </p:nvGrpSpPr>
          <p:grpSpPr>
            <a:xfrm>
              <a:off x="865476" y="1479950"/>
              <a:ext cx="7805031" cy="394242"/>
              <a:chOff x="424568" y="1099225"/>
              <a:chExt cx="7805031" cy="394242"/>
            </a:xfrm>
            <a:scene3d>
              <a:camera prst="orthographicFront"/>
              <a:lightRig rig="threePt" dir="t">
                <a:rot lat="0" lon="0" rev="7500000"/>
              </a:lightRig>
            </a:scene3d>
          </p:grpSpPr>
          <p:sp>
            <p:nvSpPr>
              <p:cNvPr id="49" name="48 Redondear rectángulo de esquina del mismo lado"/>
              <p:cNvSpPr/>
              <p:nvPr/>
            </p:nvSpPr>
            <p:spPr>
              <a:xfrm rot="5400000">
                <a:off x="4129963" y="-26061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0" name="Redondear rectángulo de esquina del mismo lado 6"/>
              <p:cNvSpPr/>
              <p:nvPr/>
            </p:nvSpPr>
            <p:spPr>
              <a:xfrm>
                <a:off x="424569" y="1118469"/>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DEFINICIÓN DEL PROBLEMA</a:t>
                </a:r>
                <a:endParaRPr lang="es-EC" sz="2800" b="1" dirty="0">
                  <a:effectLst>
                    <a:outerShdw blurRad="38100" dist="38100" dir="2700000" algn="tl">
                      <a:srgbClr val="000000">
                        <a:alpha val="43137"/>
                      </a:srgbClr>
                    </a:outerShdw>
                  </a:effectLst>
                </a:endParaRPr>
              </a:p>
            </p:txBody>
          </p:sp>
        </p:grpSp>
      </p:grpSp>
      <p:grpSp>
        <p:nvGrpSpPr>
          <p:cNvPr id="53" name="52 Grupo"/>
          <p:cNvGrpSpPr/>
          <p:nvPr/>
        </p:nvGrpSpPr>
        <p:grpSpPr>
          <a:xfrm>
            <a:off x="451435" y="1999913"/>
            <a:ext cx="8229598" cy="606526"/>
            <a:chOff x="440578" y="2027049"/>
            <a:chExt cx="8229598" cy="606526"/>
          </a:xfrm>
        </p:grpSpPr>
        <p:grpSp>
          <p:nvGrpSpPr>
            <p:cNvPr id="54" name="53 Grupo"/>
            <p:cNvGrpSpPr/>
            <p:nvPr/>
          </p:nvGrpSpPr>
          <p:grpSpPr>
            <a:xfrm>
              <a:off x="440578" y="2027049"/>
              <a:ext cx="424568" cy="606526"/>
              <a:chOff x="1" y="1647152"/>
              <a:chExt cx="424568" cy="606526"/>
            </a:xfrm>
            <a:scene3d>
              <a:camera prst="orthographicFront"/>
              <a:lightRig rig="threePt" dir="t">
                <a:rot lat="0" lon="0" rev="7500000"/>
              </a:lightRig>
            </a:scene3d>
          </p:grpSpPr>
          <p:sp>
            <p:nvSpPr>
              <p:cNvPr id="58" name="57 Cheurón"/>
              <p:cNvSpPr/>
              <p:nvPr/>
            </p:nvSpPr>
            <p:spPr>
              <a:xfrm rot="5400000">
                <a:off x="-90978" y="1738131"/>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9" name="Cheurón 4"/>
              <p:cNvSpPr/>
              <p:nvPr/>
            </p:nvSpPr>
            <p:spPr>
              <a:xfrm>
                <a:off x="1" y="1859436"/>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4</a:t>
                </a:r>
              </a:p>
            </p:txBody>
          </p:sp>
        </p:grpSp>
        <p:grpSp>
          <p:nvGrpSpPr>
            <p:cNvPr id="55" name="54 Grupo"/>
            <p:cNvGrpSpPr/>
            <p:nvPr/>
          </p:nvGrpSpPr>
          <p:grpSpPr>
            <a:xfrm>
              <a:off x="865145" y="2027050"/>
              <a:ext cx="7805031" cy="394242"/>
              <a:chOff x="424568" y="1647153"/>
              <a:chExt cx="7805031" cy="394242"/>
            </a:xfrm>
            <a:scene3d>
              <a:camera prst="orthographicFront"/>
              <a:lightRig rig="threePt" dir="t">
                <a:rot lat="0" lon="0" rev="7500000"/>
              </a:lightRig>
            </a:scene3d>
          </p:grpSpPr>
          <p:sp>
            <p:nvSpPr>
              <p:cNvPr id="56" name="55 Redondear rectángulo de esquina del mismo lado"/>
              <p:cNvSpPr/>
              <p:nvPr/>
            </p:nvSpPr>
            <p:spPr>
              <a:xfrm rot="5400000">
                <a:off x="4129963" y="-2058242"/>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7" name="Redondear rectángulo de esquina del mismo lado 6"/>
              <p:cNvSpPr/>
              <p:nvPr/>
            </p:nvSpPr>
            <p:spPr>
              <a:xfrm>
                <a:off x="424569" y="1666397"/>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JUSTIFICACIÓN</a:t>
                </a:r>
                <a:r>
                  <a:rPr lang="es-EC" sz="2300" kern="1200" dirty="0" smtClean="0"/>
                  <a:t> </a:t>
                </a:r>
                <a:endParaRPr lang="es-EC" sz="2300" kern="1200" dirty="0"/>
              </a:p>
            </p:txBody>
          </p:sp>
        </p:grpSp>
      </p:grpSp>
      <p:grpSp>
        <p:nvGrpSpPr>
          <p:cNvPr id="60" name="59 Grupo"/>
          <p:cNvGrpSpPr/>
          <p:nvPr/>
        </p:nvGrpSpPr>
        <p:grpSpPr>
          <a:xfrm>
            <a:off x="451435" y="2547841"/>
            <a:ext cx="8229598" cy="606526"/>
            <a:chOff x="440578" y="2574977"/>
            <a:chExt cx="8229598" cy="606526"/>
          </a:xfrm>
        </p:grpSpPr>
        <p:grpSp>
          <p:nvGrpSpPr>
            <p:cNvPr id="61" name="60 Grupo"/>
            <p:cNvGrpSpPr/>
            <p:nvPr/>
          </p:nvGrpSpPr>
          <p:grpSpPr>
            <a:xfrm>
              <a:off x="440578" y="2574977"/>
              <a:ext cx="424568" cy="606526"/>
              <a:chOff x="1" y="2195080"/>
              <a:chExt cx="424568" cy="606526"/>
            </a:xfrm>
            <a:scene3d>
              <a:camera prst="orthographicFront"/>
              <a:lightRig rig="threePt" dir="t">
                <a:rot lat="0" lon="0" rev="7500000"/>
              </a:lightRig>
            </a:scene3d>
          </p:grpSpPr>
          <p:sp>
            <p:nvSpPr>
              <p:cNvPr id="65" name="64 Cheurón"/>
              <p:cNvSpPr/>
              <p:nvPr/>
            </p:nvSpPr>
            <p:spPr>
              <a:xfrm rot="5400000">
                <a:off x="-90978" y="2286059"/>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Cheurón 8"/>
              <p:cNvSpPr/>
              <p:nvPr/>
            </p:nvSpPr>
            <p:spPr>
              <a:xfrm>
                <a:off x="1" y="2407364"/>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5</a:t>
                </a:r>
                <a:endParaRPr lang="es-EC" sz="2400" kern="1200" dirty="0"/>
              </a:p>
            </p:txBody>
          </p:sp>
        </p:grpSp>
        <p:grpSp>
          <p:nvGrpSpPr>
            <p:cNvPr id="62" name="61 Grupo"/>
            <p:cNvGrpSpPr/>
            <p:nvPr/>
          </p:nvGrpSpPr>
          <p:grpSpPr>
            <a:xfrm>
              <a:off x="865145" y="2574979"/>
              <a:ext cx="7805031" cy="394242"/>
              <a:chOff x="424568" y="2195082"/>
              <a:chExt cx="7805031" cy="394242"/>
            </a:xfrm>
            <a:scene3d>
              <a:camera prst="orthographicFront"/>
              <a:lightRig rig="threePt" dir="t">
                <a:rot lat="0" lon="0" rev="7500000"/>
              </a:lightRig>
            </a:scene3d>
          </p:grpSpPr>
          <p:sp>
            <p:nvSpPr>
              <p:cNvPr id="63" name="62 Redondear rectángulo de esquina del mismo lado"/>
              <p:cNvSpPr/>
              <p:nvPr/>
            </p:nvSpPr>
            <p:spPr>
              <a:xfrm rot="5400000">
                <a:off x="4129963" y="-1510313"/>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4" name="Redondear rectángulo de esquina del mismo lado 10"/>
              <p:cNvSpPr/>
              <p:nvPr/>
            </p:nvSpPr>
            <p:spPr>
              <a:xfrm>
                <a:off x="424569" y="2214326"/>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OBJETIVOS DE LA INVESTIGACIÓN </a:t>
                </a:r>
                <a:endParaRPr lang="es-EC" sz="2800" b="1" dirty="0">
                  <a:effectLst>
                    <a:outerShdw blurRad="38100" dist="38100" dir="2700000" algn="tl">
                      <a:srgbClr val="000000">
                        <a:alpha val="43137"/>
                      </a:srgbClr>
                    </a:outerShdw>
                  </a:effectLst>
                </a:endParaRPr>
              </a:p>
            </p:txBody>
          </p:sp>
        </p:grpSp>
      </p:grpSp>
      <p:grpSp>
        <p:nvGrpSpPr>
          <p:cNvPr id="67" name="66 Grupo"/>
          <p:cNvGrpSpPr/>
          <p:nvPr/>
        </p:nvGrpSpPr>
        <p:grpSpPr>
          <a:xfrm>
            <a:off x="451435" y="3095769"/>
            <a:ext cx="8229598" cy="606526"/>
            <a:chOff x="440578" y="3122905"/>
            <a:chExt cx="8229598" cy="606526"/>
          </a:xfrm>
        </p:grpSpPr>
        <p:grpSp>
          <p:nvGrpSpPr>
            <p:cNvPr id="68" name="67 Grupo"/>
            <p:cNvGrpSpPr/>
            <p:nvPr/>
          </p:nvGrpSpPr>
          <p:grpSpPr>
            <a:xfrm>
              <a:off x="440578" y="3122905"/>
              <a:ext cx="424568" cy="606526"/>
              <a:chOff x="1" y="2743008"/>
              <a:chExt cx="424568" cy="606526"/>
            </a:xfrm>
            <a:scene3d>
              <a:camera prst="orthographicFront"/>
              <a:lightRig rig="threePt" dir="t">
                <a:rot lat="0" lon="0" rev="7500000"/>
              </a:lightRig>
            </a:scene3d>
          </p:grpSpPr>
          <p:sp>
            <p:nvSpPr>
              <p:cNvPr id="72" name="71 Cheurón"/>
              <p:cNvSpPr/>
              <p:nvPr/>
            </p:nvSpPr>
            <p:spPr>
              <a:xfrm rot="5400000">
                <a:off x="-90978" y="2833987"/>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3" name="Cheurón 12"/>
              <p:cNvSpPr/>
              <p:nvPr/>
            </p:nvSpPr>
            <p:spPr>
              <a:xfrm>
                <a:off x="1" y="2955292"/>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6</a:t>
                </a:r>
                <a:endParaRPr lang="es-EC" sz="2400" kern="1200" dirty="0"/>
              </a:p>
            </p:txBody>
          </p:sp>
        </p:grpSp>
        <p:grpSp>
          <p:nvGrpSpPr>
            <p:cNvPr id="69" name="68 Grupo"/>
            <p:cNvGrpSpPr/>
            <p:nvPr/>
          </p:nvGrpSpPr>
          <p:grpSpPr>
            <a:xfrm>
              <a:off x="865145" y="3122907"/>
              <a:ext cx="7805031" cy="394242"/>
              <a:chOff x="424568" y="2743010"/>
              <a:chExt cx="7805031" cy="394242"/>
            </a:xfrm>
            <a:scene3d>
              <a:camera prst="orthographicFront"/>
              <a:lightRig rig="threePt" dir="t">
                <a:rot lat="0" lon="0" rev="7500000"/>
              </a:lightRig>
            </a:scene3d>
          </p:grpSpPr>
          <p:sp>
            <p:nvSpPr>
              <p:cNvPr id="70" name="69 Redondear rectángulo de esquina del mismo lado"/>
              <p:cNvSpPr/>
              <p:nvPr/>
            </p:nvSpPr>
            <p:spPr>
              <a:xfrm rot="5400000">
                <a:off x="4129963" y="-962385"/>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71" name="Redondear rectángulo de esquina del mismo lado 14"/>
              <p:cNvSpPr/>
              <p:nvPr/>
            </p:nvSpPr>
            <p:spPr>
              <a:xfrm>
                <a:off x="424569" y="2762254"/>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FUNDAMENTACIÓN TEÓRICA</a:t>
                </a:r>
                <a:endParaRPr lang="es-EC" sz="2800" b="1" dirty="0">
                  <a:effectLst>
                    <a:outerShdw blurRad="38100" dist="38100" dir="2700000" algn="tl">
                      <a:srgbClr val="000000">
                        <a:alpha val="43137"/>
                      </a:srgbClr>
                    </a:outerShdw>
                  </a:effectLst>
                </a:endParaRPr>
              </a:p>
            </p:txBody>
          </p:sp>
        </p:grpSp>
      </p:grpSp>
      <p:grpSp>
        <p:nvGrpSpPr>
          <p:cNvPr id="81" name="80 Grupo"/>
          <p:cNvGrpSpPr/>
          <p:nvPr/>
        </p:nvGrpSpPr>
        <p:grpSpPr>
          <a:xfrm>
            <a:off x="451435" y="3640089"/>
            <a:ext cx="8229598" cy="606526"/>
            <a:chOff x="440578" y="4218762"/>
            <a:chExt cx="8229598" cy="606526"/>
          </a:xfrm>
        </p:grpSpPr>
        <p:grpSp>
          <p:nvGrpSpPr>
            <p:cNvPr id="82" name="81 Grupo"/>
            <p:cNvGrpSpPr/>
            <p:nvPr/>
          </p:nvGrpSpPr>
          <p:grpSpPr>
            <a:xfrm>
              <a:off x="440578" y="4218762"/>
              <a:ext cx="424568" cy="606526"/>
              <a:chOff x="1" y="3838865"/>
              <a:chExt cx="424568" cy="606526"/>
            </a:xfrm>
            <a:scene3d>
              <a:camera prst="orthographicFront"/>
              <a:lightRig rig="threePt" dir="t">
                <a:rot lat="0" lon="0" rev="7500000"/>
              </a:lightRig>
            </a:scene3d>
          </p:grpSpPr>
          <p:sp>
            <p:nvSpPr>
              <p:cNvPr id="86" name="85 Cheurón"/>
              <p:cNvSpPr/>
              <p:nvPr/>
            </p:nvSpPr>
            <p:spPr>
              <a:xfrm rot="5400000">
                <a:off x="-90978" y="3929844"/>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7" name="Cheurón 20"/>
              <p:cNvSpPr/>
              <p:nvPr/>
            </p:nvSpPr>
            <p:spPr>
              <a:xfrm>
                <a:off x="1" y="4051149"/>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a:t>7</a:t>
                </a:r>
                <a:endParaRPr lang="es-EC" sz="2400" kern="1200" dirty="0"/>
              </a:p>
            </p:txBody>
          </p:sp>
        </p:grpSp>
        <p:grpSp>
          <p:nvGrpSpPr>
            <p:cNvPr id="83" name="82 Grupo"/>
            <p:cNvGrpSpPr/>
            <p:nvPr/>
          </p:nvGrpSpPr>
          <p:grpSpPr>
            <a:xfrm>
              <a:off x="865145" y="4218762"/>
              <a:ext cx="7805031" cy="394242"/>
              <a:chOff x="424568" y="3838865"/>
              <a:chExt cx="7805031" cy="394242"/>
            </a:xfrm>
            <a:scene3d>
              <a:camera prst="orthographicFront"/>
              <a:lightRig rig="threePt" dir="t">
                <a:rot lat="0" lon="0" rev="7500000"/>
              </a:lightRig>
            </a:scene3d>
          </p:grpSpPr>
          <p:sp>
            <p:nvSpPr>
              <p:cNvPr id="84" name="83 Redondear rectángulo de esquina del mismo lado"/>
              <p:cNvSpPr/>
              <p:nvPr/>
            </p:nvSpPr>
            <p:spPr>
              <a:xfrm rot="5400000">
                <a:off x="4129963" y="1334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85" name="Redondear rectángulo de esquina del mismo lado 22"/>
              <p:cNvSpPr/>
              <p:nvPr/>
            </p:nvSpPr>
            <p:spPr>
              <a:xfrm>
                <a:off x="424569" y="3858110"/>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PRESENTACIÓN DE LA PROPUESTA</a:t>
                </a:r>
                <a:endParaRPr lang="es-EC" sz="2800" b="1" dirty="0">
                  <a:effectLst>
                    <a:outerShdw blurRad="38100" dist="38100" dir="2700000" algn="tl">
                      <a:srgbClr val="000000">
                        <a:alpha val="43137"/>
                      </a:srgbClr>
                    </a:outerShdw>
                  </a:effectLst>
                </a:endParaRPr>
              </a:p>
            </p:txBody>
          </p:sp>
        </p:grpSp>
      </p:grpSp>
      <p:grpSp>
        <p:nvGrpSpPr>
          <p:cNvPr id="88" name="87 Grupo"/>
          <p:cNvGrpSpPr/>
          <p:nvPr/>
        </p:nvGrpSpPr>
        <p:grpSpPr>
          <a:xfrm>
            <a:off x="451435" y="4188017"/>
            <a:ext cx="8229598" cy="606526"/>
            <a:chOff x="440578" y="4766690"/>
            <a:chExt cx="8229598" cy="606526"/>
          </a:xfrm>
        </p:grpSpPr>
        <p:grpSp>
          <p:nvGrpSpPr>
            <p:cNvPr id="89" name="88 Grupo"/>
            <p:cNvGrpSpPr/>
            <p:nvPr/>
          </p:nvGrpSpPr>
          <p:grpSpPr>
            <a:xfrm>
              <a:off x="440578" y="4766690"/>
              <a:ext cx="424568" cy="606526"/>
              <a:chOff x="1" y="4386793"/>
              <a:chExt cx="424568" cy="606526"/>
            </a:xfrm>
            <a:scene3d>
              <a:camera prst="orthographicFront"/>
              <a:lightRig rig="threePt" dir="t">
                <a:rot lat="0" lon="0" rev="7500000"/>
              </a:lightRig>
            </a:scene3d>
          </p:grpSpPr>
          <p:sp>
            <p:nvSpPr>
              <p:cNvPr id="93" name="92 Cheurón"/>
              <p:cNvSpPr/>
              <p:nvPr/>
            </p:nvSpPr>
            <p:spPr>
              <a:xfrm rot="5400000">
                <a:off x="-90978" y="4477772"/>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4" name="Cheurón 24"/>
              <p:cNvSpPr/>
              <p:nvPr/>
            </p:nvSpPr>
            <p:spPr>
              <a:xfrm>
                <a:off x="1" y="4599077"/>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a:t>8</a:t>
                </a:r>
                <a:endParaRPr lang="es-EC" sz="2400" kern="1200" dirty="0"/>
              </a:p>
            </p:txBody>
          </p:sp>
        </p:grpSp>
        <p:grpSp>
          <p:nvGrpSpPr>
            <p:cNvPr id="90" name="89 Grupo"/>
            <p:cNvGrpSpPr/>
            <p:nvPr/>
          </p:nvGrpSpPr>
          <p:grpSpPr>
            <a:xfrm>
              <a:off x="865145" y="4766690"/>
              <a:ext cx="7805031" cy="394242"/>
              <a:chOff x="424568" y="4386793"/>
              <a:chExt cx="7805031" cy="394242"/>
            </a:xfrm>
            <a:scene3d>
              <a:camera prst="orthographicFront"/>
              <a:lightRig rig="threePt" dir="t">
                <a:rot lat="0" lon="0" rev="7500000"/>
              </a:lightRig>
            </a:scene3d>
          </p:grpSpPr>
          <p:sp>
            <p:nvSpPr>
              <p:cNvPr id="91" name="90 Redondear rectángulo de esquina del mismo lado"/>
              <p:cNvSpPr/>
              <p:nvPr/>
            </p:nvSpPr>
            <p:spPr>
              <a:xfrm rot="5400000">
                <a:off x="4129963" y="6813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92" name="Redondear rectángulo de esquina del mismo lado 26"/>
              <p:cNvSpPr/>
              <p:nvPr/>
            </p:nvSpPr>
            <p:spPr>
              <a:xfrm>
                <a:off x="424569" y="4406038"/>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CONCLUSIONES Y RECOMENDACIONES </a:t>
                </a:r>
                <a:endParaRPr lang="es-EC" sz="2800" b="1" dirty="0">
                  <a:effectLst>
                    <a:outerShdw blurRad="38100" dist="38100" dir="2700000" algn="tl">
                      <a:srgbClr val="000000">
                        <a:alpha val="43137"/>
                      </a:srgbClr>
                    </a:outerShdw>
                  </a:effectLst>
                </a:endParaRPr>
              </a:p>
            </p:txBody>
          </p:sp>
        </p:grpSp>
      </p:grpSp>
      <p:grpSp>
        <p:nvGrpSpPr>
          <p:cNvPr id="102" name="101 Grupo"/>
          <p:cNvGrpSpPr/>
          <p:nvPr/>
        </p:nvGrpSpPr>
        <p:grpSpPr>
          <a:xfrm>
            <a:off x="467544" y="404664"/>
            <a:ext cx="8229599" cy="606526"/>
            <a:chOff x="467544" y="404664"/>
            <a:chExt cx="8229599" cy="606526"/>
          </a:xfrm>
        </p:grpSpPr>
        <p:grpSp>
          <p:nvGrpSpPr>
            <p:cNvPr id="103" name="102 Grupo"/>
            <p:cNvGrpSpPr/>
            <p:nvPr/>
          </p:nvGrpSpPr>
          <p:grpSpPr>
            <a:xfrm>
              <a:off x="467544" y="404664"/>
              <a:ext cx="424568" cy="606526"/>
              <a:chOff x="1" y="3367"/>
              <a:chExt cx="424568" cy="606526"/>
            </a:xfrm>
            <a:scene3d>
              <a:camera prst="orthographicFront"/>
              <a:lightRig rig="threePt" dir="t">
                <a:rot lat="0" lon="0" rev="7500000"/>
              </a:lightRig>
            </a:scene3d>
          </p:grpSpPr>
          <p:sp>
            <p:nvSpPr>
              <p:cNvPr id="107" name="106 Cheurón"/>
              <p:cNvSpPr/>
              <p:nvPr/>
            </p:nvSpPr>
            <p:spPr>
              <a:xfrm rot="5400000">
                <a:off x="-90978" y="94346"/>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8" name="Cheurón 4"/>
              <p:cNvSpPr/>
              <p:nvPr/>
            </p:nvSpPr>
            <p:spPr>
              <a:xfrm>
                <a:off x="1" y="215651"/>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1</a:t>
                </a:r>
                <a:endParaRPr lang="es-EC" sz="2400" kern="1200" dirty="0"/>
              </a:p>
            </p:txBody>
          </p:sp>
        </p:grpSp>
        <p:grpSp>
          <p:nvGrpSpPr>
            <p:cNvPr id="104" name="103 Grupo"/>
            <p:cNvGrpSpPr/>
            <p:nvPr/>
          </p:nvGrpSpPr>
          <p:grpSpPr>
            <a:xfrm>
              <a:off x="892112" y="415099"/>
              <a:ext cx="7805031" cy="394449"/>
              <a:chOff x="363064" y="13802"/>
              <a:chExt cx="7805031" cy="394449"/>
            </a:xfrm>
            <a:scene3d>
              <a:camera prst="orthographicFront"/>
              <a:lightRig rig="threePt" dir="t">
                <a:rot lat="0" lon="0" rev="7500000"/>
              </a:lightRig>
            </a:scene3d>
          </p:grpSpPr>
          <p:sp>
            <p:nvSpPr>
              <p:cNvPr id="105" name="104 Redondear rectángulo de esquina del mismo lado"/>
              <p:cNvSpPr/>
              <p:nvPr/>
            </p:nvSpPr>
            <p:spPr>
              <a:xfrm rot="5400000">
                <a:off x="4068355" y="-3691489"/>
                <a:ext cx="394449"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06" name="Redondear rectángulo de esquina del mismo lado 6"/>
              <p:cNvSpPr/>
              <p:nvPr/>
            </p:nvSpPr>
            <p:spPr>
              <a:xfrm>
                <a:off x="363065" y="33056"/>
                <a:ext cx="7785776" cy="35593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800" b="1" kern="1200" dirty="0" smtClean="0">
                    <a:effectLst>
                      <a:outerShdw blurRad="38100" dist="38100" dir="2700000" algn="tl">
                        <a:srgbClr val="000000">
                          <a:alpha val="43137"/>
                        </a:srgbClr>
                      </a:outerShdw>
                    </a:effectLst>
                  </a:rPr>
                  <a:t>TÍTULO</a:t>
                </a:r>
                <a:endParaRPr lang="es-EC" sz="2800" b="1" kern="1200" dirty="0">
                  <a:effectLst>
                    <a:outerShdw blurRad="38100" dist="38100" dir="2700000" algn="tl">
                      <a:srgbClr val="000000">
                        <a:alpha val="43137"/>
                      </a:srgbClr>
                    </a:outerShdw>
                  </a:effectLst>
                </a:endParaRPr>
              </a:p>
            </p:txBody>
          </p:sp>
        </p:grpSp>
      </p:grpSp>
      <p:sp>
        <p:nvSpPr>
          <p:cNvPr id="109" name="1 Título"/>
          <p:cNvSpPr txBox="1">
            <a:spLocks/>
          </p:cNvSpPr>
          <p:nvPr/>
        </p:nvSpPr>
        <p:spPr>
          <a:xfrm>
            <a:off x="1328621" y="1066726"/>
            <a:ext cx="6635080" cy="778098"/>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200" b="1" dirty="0" smtClean="0">
                <a:effectLst>
                  <a:outerShdw blurRad="38100" dist="38100" dir="2700000" algn="tl">
                    <a:srgbClr val="000000">
                      <a:alpha val="43137"/>
                    </a:srgbClr>
                  </a:outerShdw>
                </a:effectLst>
              </a:rPr>
              <a:t>CONCLUSIONES</a:t>
            </a:r>
            <a:endParaRPr lang="es-EC" sz="3200" b="1" dirty="0">
              <a:effectLst>
                <a:outerShdw blurRad="38100" dist="38100" dir="2700000" algn="tl">
                  <a:srgbClr val="000000">
                    <a:alpha val="43137"/>
                  </a:srgbClr>
                </a:outerShdw>
              </a:effectLst>
            </a:endParaRPr>
          </a:p>
        </p:txBody>
      </p:sp>
      <p:sp>
        <p:nvSpPr>
          <p:cNvPr id="110" name="1 Título"/>
          <p:cNvSpPr txBox="1">
            <a:spLocks/>
          </p:cNvSpPr>
          <p:nvPr/>
        </p:nvSpPr>
        <p:spPr>
          <a:xfrm>
            <a:off x="1328621" y="1060464"/>
            <a:ext cx="6635080" cy="778098"/>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200" b="1" dirty="0" smtClean="0">
                <a:effectLst>
                  <a:outerShdw blurRad="38100" dist="38100" dir="2700000" algn="tl">
                    <a:srgbClr val="000000">
                      <a:alpha val="43137"/>
                    </a:srgbClr>
                  </a:outerShdw>
                </a:effectLst>
              </a:rPr>
              <a:t>RECOMENDACIONES</a:t>
            </a:r>
            <a:endParaRPr lang="es-EC" sz="3200" b="1" dirty="0">
              <a:effectLst>
                <a:outerShdw blurRad="38100" dist="38100" dir="2700000" algn="tl">
                  <a:srgbClr val="000000">
                    <a:alpha val="43137"/>
                  </a:srgbClr>
                </a:outerShdw>
              </a:effectLst>
            </a:endParaRPr>
          </a:p>
        </p:txBody>
      </p:sp>
      <p:sp>
        <p:nvSpPr>
          <p:cNvPr id="111" name="2 Marcador de contenido"/>
          <p:cNvSpPr txBox="1">
            <a:spLocks/>
          </p:cNvSpPr>
          <p:nvPr/>
        </p:nvSpPr>
        <p:spPr>
          <a:xfrm>
            <a:off x="451435" y="1919319"/>
            <a:ext cx="8552820" cy="1811527"/>
          </a:xfrm>
          <a:prstGeom prst="rect">
            <a:avLst/>
          </a:prstGeom>
          <a:solidFill>
            <a:schemeClr val="bg1">
              <a:alpha val="75000"/>
            </a:schemeClr>
          </a:solidFill>
          <a:ln w="28575">
            <a:solidFill>
              <a:srgbClr val="C00000"/>
            </a:solidFill>
          </a:ln>
        </p:spPr>
        <p:txBody>
          <a:bodyPr vert="horz" lIns="91440" tIns="45720" rIns="91440" bIns="45720" rtlCol="0">
            <a:normAutofit fontScale="85000" lnSpcReduction="20000"/>
          </a:bodyPr>
          <a:lstStyle>
            <a:defPPr>
              <a:defRPr lang="es-EC"/>
            </a:defPPr>
            <a:lvl1pPr lvl="0" indent="0" algn="just">
              <a:spcBef>
                <a:spcPct val="20000"/>
              </a:spcBef>
              <a:buFont typeface="Arial" panose="020B0604020202020204" pitchFamily="34" charset="0"/>
              <a:buNone/>
              <a:defRPr sz="3200" b="1" cap="all">
                <a:ln w="0"/>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0"/>
            <a:r>
              <a:rPr lang="es-EC" dirty="0"/>
              <a:t>Los reportes meteorológicos y los recursos del buque, determinaron que las condiciones meteorológicas no eran favorables para la aplicación de la navegación a vela, en todo el recorrido en la ruta Dublín – Bremen.</a:t>
            </a:r>
          </a:p>
        </p:txBody>
      </p:sp>
      <p:sp>
        <p:nvSpPr>
          <p:cNvPr id="115" name="2 Marcador de contenido"/>
          <p:cNvSpPr txBox="1">
            <a:spLocks/>
          </p:cNvSpPr>
          <p:nvPr/>
        </p:nvSpPr>
        <p:spPr>
          <a:xfrm>
            <a:off x="451435" y="3943352"/>
            <a:ext cx="8552820" cy="2103835"/>
          </a:xfrm>
          <a:prstGeom prst="rect">
            <a:avLst/>
          </a:prstGeom>
          <a:solidFill>
            <a:schemeClr val="bg1">
              <a:alpha val="75000"/>
            </a:schemeClr>
          </a:solidFill>
          <a:ln w="28575">
            <a:solidFill>
              <a:srgbClr val="C00000"/>
            </a:solidFill>
          </a:ln>
        </p:spPr>
        <p:txBody>
          <a:bodyPr vert="horz" lIns="91440" tIns="45720" rIns="91440" bIns="45720" rtlCol="0">
            <a:normAutofit fontScale="85000" lnSpcReduction="20000"/>
          </a:bodyPr>
          <a:lstStyle>
            <a:defPPr>
              <a:defRPr lang="es-EC"/>
            </a:defPPr>
            <a:lvl1pPr indent="0" algn="just">
              <a:spcBef>
                <a:spcPct val="20000"/>
              </a:spcBef>
              <a:buFont typeface="Arial" panose="020B0604020202020204" pitchFamily="34" charset="0"/>
              <a:buNone/>
              <a:defRPr sz="3200" b="1" cap="all">
                <a:ln w="0"/>
                <a:effectLst>
                  <a:glow rad="101600">
                    <a:schemeClr val="accent3">
                      <a:satMod val="175000"/>
                      <a:alpha val="40000"/>
                    </a:schemeClr>
                  </a:glow>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0"/>
            <a:r>
              <a:rPr lang="es-EC" dirty="0">
                <a:effectLst/>
              </a:rPr>
              <a:t>La ejecución correcta de la planificación de la navegación, mantuvo al BESGUA en el margen de seguridad durante la navegación en los dos canales, el personal involucrado en la navegación de la ruta Dublín – Bremen, cumplió con las normas y responsabilidades establecidas.</a:t>
            </a:r>
          </a:p>
        </p:txBody>
      </p:sp>
      <p:sp>
        <p:nvSpPr>
          <p:cNvPr id="122" name="2 Marcador de contenido"/>
          <p:cNvSpPr txBox="1">
            <a:spLocks/>
          </p:cNvSpPr>
          <p:nvPr/>
        </p:nvSpPr>
        <p:spPr>
          <a:xfrm>
            <a:off x="451291" y="1942324"/>
            <a:ext cx="8552820" cy="2156527"/>
          </a:xfrm>
          <a:prstGeom prst="rect">
            <a:avLst/>
          </a:prstGeom>
          <a:solidFill>
            <a:schemeClr val="bg1">
              <a:alpha val="75000"/>
            </a:schemeClr>
          </a:solidFill>
          <a:ln w="28575">
            <a:solidFill>
              <a:srgbClr val="C00000"/>
            </a:solidFill>
          </a:ln>
        </p:spPr>
        <p:txBody>
          <a:bodyPr vert="horz" lIns="91440" tIns="45720" rIns="91440" bIns="45720" rtlCol="0">
            <a:normAutofit fontScale="85000" lnSpcReduction="20000"/>
          </a:bodyPr>
          <a:lstStyle>
            <a:defPPr>
              <a:defRPr lang="es-EC"/>
            </a:defPPr>
            <a:lvl1pPr indent="0" algn="just">
              <a:spcBef>
                <a:spcPct val="20000"/>
              </a:spcBef>
              <a:buFont typeface="Arial" panose="020B0604020202020204" pitchFamily="34" charset="0"/>
              <a:buNone/>
              <a:defRPr sz="3200" b="1" cap="all">
                <a:ln w="0"/>
                <a:effectLst>
                  <a:glow rad="101600">
                    <a:schemeClr val="accent3">
                      <a:satMod val="175000"/>
                      <a:alpha val="40000"/>
                    </a:schemeClr>
                  </a:glow>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0"/>
            <a:r>
              <a:rPr lang="es-EC" dirty="0">
                <a:effectLst/>
              </a:rPr>
              <a:t>El desarrollo de un registro técnico sobre la planificación de la navegación y su conducción, es importante porque contribuye como una referencia en la programación de nuevas rutas en otros cruceros, su aporte va directamente a la optimización de la navegación</a:t>
            </a:r>
            <a:r>
              <a:rPr lang="es-EC" dirty="0" smtClean="0">
                <a:effectLst/>
              </a:rPr>
              <a:t>.|</a:t>
            </a:r>
            <a:endParaRPr lang="es-EC" dirty="0">
              <a:effectLst/>
            </a:endParaRPr>
          </a:p>
        </p:txBody>
      </p:sp>
      <p:sp>
        <p:nvSpPr>
          <p:cNvPr id="124" name="2 Marcador de contenido"/>
          <p:cNvSpPr txBox="1">
            <a:spLocks/>
          </p:cNvSpPr>
          <p:nvPr/>
        </p:nvSpPr>
        <p:spPr>
          <a:xfrm>
            <a:off x="451291" y="1942324"/>
            <a:ext cx="8552820" cy="2182109"/>
          </a:xfrm>
          <a:prstGeom prst="rect">
            <a:avLst/>
          </a:prstGeom>
          <a:solidFill>
            <a:schemeClr val="bg1">
              <a:alpha val="75000"/>
            </a:schemeClr>
          </a:solidFill>
          <a:ln w="28575">
            <a:solidFill>
              <a:srgbClr val="C00000"/>
            </a:solidFill>
          </a:ln>
        </p:spPr>
        <p:txBody>
          <a:bodyPr vert="horz" lIns="91440" tIns="45720" rIns="91440" bIns="45720" rtlCol="0">
            <a:normAutofit fontScale="85000" lnSpcReduction="20000"/>
          </a:bodyPr>
          <a:lstStyle>
            <a:defPPr>
              <a:defRPr lang="es-EC"/>
            </a:defPPr>
            <a:lvl1pPr lvl="0" indent="0" algn="just">
              <a:spcBef>
                <a:spcPct val="20000"/>
              </a:spcBef>
              <a:buFont typeface="Arial" panose="020B0604020202020204" pitchFamily="34" charset="0"/>
              <a:buNone/>
              <a:defRPr sz="3200" b="1" cap="all">
                <a:ln w="0"/>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s-EC" dirty="0"/>
              <a:t>Analizar continuamente los reportes meteorológicos, con el fin de que se prevenga riesgos durante la navegación, en condiciones meteorológicas similares a las que se presentaron o superiores, durante la ruta Dublín – Bremen.</a:t>
            </a:r>
          </a:p>
        </p:txBody>
      </p:sp>
      <p:sp>
        <p:nvSpPr>
          <p:cNvPr id="125" name="2 Marcador de contenido"/>
          <p:cNvSpPr txBox="1">
            <a:spLocks/>
          </p:cNvSpPr>
          <p:nvPr/>
        </p:nvSpPr>
        <p:spPr>
          <a:xfrm>
            <a:off x="451435" y="4335321"/>
            <a:ext cx="8552820" cy="2103992"/>
          </a:xfrm>
          <a:prstGeom prst="rect">
            <a:avLst/>
          </a:prstGeom>
          <a:solidFill>
            <a:schemeClr val="bg1">
              <a:alpha val="75000"/>
            </a:schemeClr>
          </a:solidFill>
          <a:ln w="28575">
            <a:solidFill>
              <a:srgbClr val="C00000"/>
            </a:solidFill>
          </a:ln>
        </p:spPr>
        <p:txBody>
          <a:bodyPr vert="horz" lIns="91440" tIns="45720" rIns="91440" bIns="45720" rtlCol="0">
            <a:normAutofit fontScale="85000" lnSpcReduction="20000"/>
          </a:bodyPr>
          <a:lstStyle>
            <a:defPPr>
              <a:defRPr lang="es-EC"/>
            </a:defPPr>
            <a:lvl1pPr indent="0" algn="just">
              <a:spcBef>
                <a:spcPct val="20000"/>
              </a:spcBef>
              <a:buFont typeface="Arial" panose="020B0604020202020204" pitchFamily="34" charset="0"/>
              <a:buNone/>
              <a:defRPr sz="3200" b="1" cap="all">
                <a:ln w="0"/>
                <a:effectLst>
                  <a:glow rad="101600">
                    <a:schemeClr val="accent3">
                      <a:satMod val="175000"/>
                      <a:alpha val="40000"/>
                    </a:schemeClr>
                  </a:glow>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0"/>
            <a:r>
              <a:rPr lang="es-EC" dirty="0">
                <a:effectLst/>
              </a:rPr>
              <a:t>Ejecutar la planificación de la navegación, tal como está establecida, considerando vital, que ésta debe ser conocida por toda la tripulación, de tal forma que estén preparados para el enfrentamiento de malas condiciones meteorológicas en un momento determinado.  </a:t>
            </a:r>
          </a:p>
        </p:txBody>
      </p:sp>
      <p:sp>
        <p:nvSpPr>
          <p:cNvPr id="126" name="2 Marcador de contenido"/>
          <p:cNvSpPr txBox="1">
            <a:spLocks/>
          </p:cNvSpPr>
          <p:nvPr/>
        </p:nvSpPr>
        <p:spPr>
          <a:xfrm>
            <a:off x="448554" y="1923358"/>
            <a:ext cx="8552820" cy="2769390"/>
          </a:xfrm>
          <a:prstGeom prst="rect">
            <a:avLst/>
          </a:prstGeom>
          <a:solidFill>
            <a:schemeClr val="bg1">
              <a:alpha val="75000"/>
            </a:schemeClr>
          </a:solidFill>
          <a:ln w="28575">
            <a:solidFill>
              <a:srgbClr val="C00000"/>
            </a:solidFill>
          </a:ln>
        </p:spPr>
        <p:txBody>
          <a:bodyPr vert="horz" lIns="91440" tIns="45720" rIns="91440" bIns="45720" rtlCol="0">
            <a:normAutofit fontScale="85000" lnSpcReduction="20000"/>
          </a:bodyPr>
          <a:lstStyle>
            <a:defPPr>
              <a:defRPr lang="es-EC"/>
            </a:defPPr>
            <a:lvl1pPr lvl="0" indent="0" algn="just">
              <a:spcBef>
                <a:spcPct val="20000"/>
              </a:spcBef>
              <a:buFont typeface="Arial" panose="020B0604020202020204" pitchFamily="34" charset="0"/>
              <a:buNone/>
              <a:defRPr sz="3200" b="1" cap="all">
                <a:ln w="0"/>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0"/>
            <a:r>
              <a:rPr lang="es-EC" dirty="0"/>
              <a:t>Socializar el contenido del registro técnico de la ruta Dublín – Bremen y elaborar el de otras rutas, a toda la tripulación del BESGUA, con el fin de que dispongan de conocimientos extras al de la planificación y de esa forma cada quién cumplan su trabajo identificando los detalles que no sean seguros para que tome las debidas precauciones oportunamente</a:t>
            </a:r>
            <a:r>
              <a:rPr lang="es-ES" dirty="0"/>
              <a:t>.</a:t>
            </a:r>
            <a:endParaRPr lang="es-EC" dirty="0"/>
          </a:p>
          <a:p>
            <a:endParaRPr lang="es-EC" dirty="0"/>
          </a:p>
        </p:txBody>
      </p:sp>
      <p:sp>
        <p:nvSpPr>
          <p:cNvPr id="5" name="4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36</a:t>
            </a:fld>
            <a:endParaRPr lang="es-EC" sz="1800" b="1">
              <a:solidFill>
                <a:sysClr val="windowText" lastClr="000000"/>
              </a:solidFill>
            </a:endParaRPr>
          </a:p>
        </p:txBody>
      </p:sp>
    </p:spTree>
    <p:extLst>
      <p:ext uri="{BB962C8B-B14F-4D97-AF65-F5344CB8AC3E}">
        <p14:creationId xmlns:p14="http://schemas.microsoft.com/office/powerpoint/2010/main" val="277078773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2000"/>
                                        <p:tgtEl>
                                          <p:spTgt spid="46"/>
                                        </p:tgtEl>
                                      </p:cBhvr>
                                    </p:animEffect>
                                    <p:set>
                                      <p:cBhvr>
                                        <p:cTn id="7" dur="1" fill="hold">
                                          <p:stCondLst>
                                            <p:cond delay="1999"/>
                                          </p:stCondLst>
                                        </p:cTn>
                                        <p:tgtEl>
                                          <p:spTgt spid="46"/>
                                        </p:tgtEl>
                                        <p:attrNameLst>
                                          <p:attrName>style.visibility</p:attrName>
                                        </p:attrNameLst>
                                      </p:cBhvr>
                                      <p:to>
                                        <p:strVal val="hidden"/>
                                      </p:to>
                                    </p:set>
                                  </p:childTnLst>
                                </p:cTn>
                              </p:par>
                              <p:par>
                                <p:cTn id="8" presetID="22" presetClass="exit" presetSubtype="1" fill="hold" nodeType="withEffect">
                                  <p:stCondLst>
                                    <p:cond delay="0"/>
                                  </p:stCondLst>
                                  <p:childTnLst>
                                    <p:animEffect transition="out" filter="wipe(up)">
                                      <p:cBhvr>
                                        <p:cTn id="9" dur="2000"/>
                                        <p:tgtEl>
                                          <p:spTgt spid="53"/>
                                        </p:tgtEl>
                                      </p:cBhvr>
                                    </p:animEffect>
                                    <p:set>
                                      <p:cBhvr>
                                        <p:cTn id="10" dur="1" fill="hold">
                                          <p:stCondLst>
                                            <p:cond delay="1999"/>
                                          </p:stCondLst>
                                        </p:cTn>
                                        <p:tgtEl>
                                          <p:spTgt spid="53"/>
                                        </p:tgtEl>
                                        <p:attrNameLst>
                                          <p:attrName>style.visibility</p:attrName>
                                        </p:attrNameLst>
                                      </p:cBhvr>
                                      <p:to>
                                        <p:strVal val="hidden"/>
                                      </p:to>
                                    </p:set>
                                  </p:childTnLst>
                                </p:cTn>
                              </p:par>
                              <p:par>
                                <p:cTn id="11" presetID="22" presetClass="exit" presetSubtype="1" fill="hold" nodeType="withEffect">
                                  <p:stCondLst>
                                    <p:cond delay="0"/>
                                  </p:stCondLst>
                                  <p:childTnLst>
                                    <p:animEffect transition="out" filter="wipe(up)">
                                      <p:cBhvr>
                                        <p:cTn id="12" dur="2000"/>
                                        <p:tgtEl>
                                          <p:spTgt spid="60"/>
                                        </p:tgtEl>
                                      </p:cBhvr>
                                    </p:animEffect>
                                    <p:set>
                                      <p:cBhvr>
                                        <p:cTn id="13" dur="1" fill="hold">
                                          <p:stCondLst>
                                            <p:cond delay="1999"/>
                                          </p:stCondLst>
                                        </p:cTn>
                                        <p:tgtEl>
                                          <p:spTgt spid="60"/>
                                        </p:tgtEl>
                                        <p:attrNameLst>
                                          <p:attrName>style.visibility</p:attrName>
                                        </p:attrNameLst>
                                      </p:cBhvr>
                                      <p:to>
                                        <p:strVal val="hidden"/>
                                      </p:to>
                                    </p:set>
                                  </p:childTnLst>
                                </p:cTn>
                              </p:par>
                              <p:par>
                                <p:cTn id="14" presetID="22" presetClass="exit" presetSubtype="1" fill="hold" nodeType="withEffect">
                                  <p:stCondLst>
                                    <p:cond delay="0"/>
                                  </p:stCondLst>
                                  <p:childTnLst>
                                    <p:animEffect transition="out" filter="wipe(up)">
                                      <p:cBhvr>
                                        <p:cTn id="15" dur="2000"/>
                                        <p:tgtEl>
                                          <p:spTgt spid="81"/>
                                        </p:tgtEl>
                                      </p:cBhvr>
                                    </p:animEffect>
                                    <p:set>
                                      <p:cBhvr>
                                        <p:cTn id="16" dur="1" fill="hold">
                                          <p:stCondLst>
                                            <p:cond delay="1999"/>
                                          </p:stCondLst>
                                        </p:cTn>
                                        <p:tgtEl>
                                          <p:spTgt spid="81"/>
                                        </p:tgtEl>
                                        <p:attrNameLst>
                                          <p:attrName>style.visibility</p:attrName>
                                        </p:attrNameLst>
                                      </p:cBhvr>
                                      <p:to>
                                        <p:strVal val="hidden"/>
                                      </p:to>
                                    </p:set>
                                  </p:childTnLst>
                                </p:cTn>
                              </p:par>
                              <p:par>
                                <p:cTn id="17" presetID="22" presetClass="exit" presetSubtype="1" fill="hold" nodeType="withEffect">
                                  <p:stCondLst>
                                    <p:cond delay="0"/>
                                  </p:stCondLst>
                                  <p:childTnLst>
                                    <p:animEffect transition="out" filter="wipe(up)">
                                      <p:cBhvr>
                                        <p:cTn id="18" dur="2000"/>
                                        <p:tgtEl>
                                          <p:spTgt spid="39"/>
                                        </p:tgtEl>
                                      </p:cBhvr>
                                    </p:animEffect>
                                    <p:set>
                                      <p:cBhvr>
                                        <p:cTn id="19" dur="1" fill="hold">
                                          <p:stCondLst>
                                            <p:cond delay="1999"/>
                                          </p:stCondLst>
                                        </p:cTn>
                                        <p:tgtEl>
                                          <p:spTgt spid="39"/>
                                        </p:tgtEl>
                                        <p:attrNameLst>
                                          <p:attrName>style.visibility</p:attrName>
                                        </p:attrNameLst>
                                      </p:cBhvr>
                                      <p:to>
                                        <p:strVal val="hidden"/>
                                      </p:to>
                                    </p:set>
                                  </p:childTnLst>
                                </p:cTn>
                              </p:par>
                              <p:par>
                                <p:cTn id="20" presetID="22" presetClass="exit" presetSubtype="1" fill="hold" nodeType="withEffect">
                                  <p:stCondLst>
                                    <p:cond delay="0"/>
                                  </p:stCondLst>
                                  <p:childTnLst>
                                    <p:animEffect transition="out" filter="wipe(up)">
                                      <p:cBhvr>
                                        <p:cTn id="21" dur="2000"/>
                                        <p:tgtEl>
                                          <p:spTgt spid="102"/>
                                        </p:tgtEl>
                                      </p:cBhvr>
                                    </p:animEffect>
                                    <p:set>
                                      <p:cBhvr>
                                        <p:cTn id="22" dur="1" fill="hold">
                                          <p:stCondLst>
                                            <p:cond delay="1999"/>
                                          </p:stCondLst>
                                        </p:cTn>
                                        <p:tgtEl>
                                          <p:spTgt spid="102"/>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2000"/>
                                        <p:tgtEl>
                                          <p:spTgt spid="67"/>
                                        </p:tgtEl>
                                      </p:cBhvr>
                                    </p:animEffect>
                                    <p:set>
                                      <p:cBhvr>
                                        <p:cTn id="25" dur="1" fill="hold">
                                          <p:stCondLst>
                                            <p:cond delay="1999"/>
                                          </p:stCondLst>
                                        </p:cTn>
                                        <p:tgtEl>
                                          <p:spTgt spid="67"/>
                                        </p:tgtEl>
                                        <p:attrNameLst>
                                          <p:attrName>style.visibility</p:attrName>
                                        </p:attrNameLst>
                                      </p:cBhvr>
                                      <p:to>
                                        <p:strVal val="hidden"/>
                                      </p:to>
                                    </p:set>
                                  </p:childTnLst>
                                </p:cTn>
                              </p:par>
                              <p:par>
                                <p:cTn id="26" presetID="64" presetClass="path" presetSubtype="0" accel="50000" decel="50000" fill="hold" nodeType="withEffect">
                                  <p:stCondLst>
                                    <p:cond delay="0"/>
                                  </p:stCondLst>
                                  <p:childTnLst>
                                    <p:animMotion origin="layout" path="M 4.44444E-6 4.68085E-6 L 4.44444E-6 -0.55343 " pathEditMode="relative" rAng="0" ptsTypes="AA">
                                      <p:cBhvr>
                                        <p:cTn id="27" dur="2000" fill="hold"/>
                                        <p:tgtEl>
                                          <p:spTgt spid="88"/>
                                        </p:tgtEl>
                                        <p:attrNameLst>
                                          <p:attrName>ppt_x</p:attrName>
                                          <p:attrName>ppt_y</p:attrName>
                                        </p:attrNameLst>
                                      </p:cBhvr>
                                      <p:rCtr x="0" y="-27683"/>
                                    </p:animMotion>
                                  </p:childTnLst>
                                </p:cTn>
                              </p:par>
                              <p:par>
                                <p:cTn id="28" presetID="6" presetClass="emph" presetSubtype="0" fill="hold" nodeType="withEffect">
                                  <p:stCondLst>
                                    <p:cond delay="0"/>
                                  </p:stCondLst>
                                  <p:childTnLst>
                                    <p:animScale>
                                      <p:cBhvr>
                                        <p:cTn id="29" dur="1000" fill="hold"/>
                                        <p:tgtEl>
                                          <p:spTgt spid="88"/>
                                        </p:tgtEl>
                                      </p:cBhvr>
                                      <p:by x="110000" y="110000"/>
                                    </p:animScale>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09"/>
                                        </p:tgtEl>
                                        <p:attrNameLst>
                                          <p:attrName>style.visibility</p:attrName>
                                        </p:attrNameLst>
                                      </p:cBhvr>
                                      <p:to>
                                        <p:strVal val="visible"/>
                                      </p:to>
                                    </p:set>
                                    <p:anim calcmode="lin" valueType="num">
                                      <p:cBhvr additive="base">
                                        <p:cTn id="34" dur="500" fill="hold"/>
                                        <p:tgtEl>
                                          <p:spTgt spid="109"/>
                                        </p:tgtEl>
                                        <p:attrNameLst>
                                          <p:attrName>ppt_x</p:attrName>
                                        </p:attrNameLst>
                                      </p:cBhvr>
                                      <p:tavLst>
                                        <p:tav tm="0">
                                          <p:val>
                                            <p:strVal val="0-#ppt_w/2"/>
                                          </p:val>
                                        </p:tav>
                                        <p:tav tm="100000">
                                          <p:val>
                                            <p:strVal val="#ppt_x"/>
                                          </p:val>
                                        </p:tav>
                                      </p:tavLst>
                                    </p:anim>
                                    <p:anim calcmode="lin" valueType="num">
                                      <p:cBhvr additive="base">
                                        <p:cTn id="35" dur="500" fill="hold"/>
                                        <p:tgtEl>
                                          <p:spTgt spid="109"/>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15"/>
                                        </p:tgtEl>
                                        <p:attrNameLst>
                                          <p:attrName>style.visibility</p:attrName>
                                        </p:attrNameLst>
                                      </p:cBhvr>
                                      <p:to>
                                        <p:strVal val="visible"/>
                                      </p:to>
                                    </p:set>
                                    <p:anim calcmode="lin" valueType="num">
                                      <p:cBhvr additive="base">
                                        <p:cTn id="38" dur="500" fill="hold"/>
                                        <p:tgtEl>
                                          <p:spTgt spid="115"/>
                                        </p:tgtEl>
                                        <p:attrNameLst>
                                          <p:attrName>ppt_x</p:attrName>
                                        </p:attrNameLst>
                                      </p:cBhvr>
                                      <p:tavLst>
                                        <p:tav tm="0">
                                          <p:val>
                                            <p:strVal val="0-#ppt_w/2"/>
                                          </p:val>
                                        </p:tav>
                                        <p:tav tm="100000">
                                          <p:val>
                                            <p:strVal val="#ppt_x"/>
                                          </p:val>
                                        </p:tav>
                                      </p:tavLst>
                                    </p:anim>
                                    <p:anim calcmode="lin" valueType="num">
                                      <p:cBhvr additive="base">
                                        <p:cTn id="39" dur="500" fill="hold"/>
                                        <p:tgtEl>
                                          <p:spTgt spid="115"/>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111"/>
                                        </p:tgtEl>
                                        <p:attrNameLst>
                                          <p:attrName>style.visibility</p:attrName>
                                        </p:attrNameLst>
                                      </p:cBhvr>
                                      <p:to>
                                        <p:strVal val="visible"/>
                                      </p:to>
                                    </p:set>
                                    <p:anim calcmode="lin" valueType="num">
                                      <p:cBhvr additive="base">
                                        <p:cTn id="42" dur="500" fill="hold"/>
                                        <p:tgtEl>
                                          <p:spTgt spid="111"/>
                                        </p:tgtEl>
                                        <p:attrNameLst>
                                          <p:attrName>ppt_x</p:attrName>
                                        </p:attrNameLst>
                                      </p:cBhvr>
                                      <p:tavLst>
                                        <p:tav tm="0">
                                          <p:val>
                                            <p:strVal val="0-#ppt_w/2"/>
                                          </p:val>
                                        </p:tav>
                                        <p:tav tm="100000">
                                          <p:val>
                                            <p:strVal val="#ppt_x"/>
                                          </p:val>
                                        </p:tav>
                                      </p:tavLst>
                                    </p:anim>
                                    <p:anim calcmode="lin" valueType="num">
                                      <p:cBhvr additive="base">
                                        <p:cTn id="43" dur="500" fill="hold"/>
                                        <p:tgtEl>
                                          <p:spTgt spid="11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2" fill="hold" grpId="1" nodeType="clickEffect">
                                  <p:stCondLst>
                                    <p:cond delay="0"/>
                                  </p:stCondLst>
                                  <p:childTnLst>
                                    <p:anim calcmode="lin" valueType="num">
                                      <p:cBhvr additive="base">
                                        <p:cTn id="47" dur="500"/>
                                        <p:tgtEl>
                                          <p:spTgt spid="115"/>
                                        </p:tgtEl>
                                        <p:attrNameLst>
                                          <p:attrName>ppt_x</p:attrName>
                                        </p:attrNameLst>
                                      </p:cBhvr>
                                      <p:tavLst>
                                        <p:tav tm="0">
                                          <p:val>
                                            <p:strVal val="ppt_x"/>
                                          </p:val>
                                        </p:tav>
                                        <p:tav tm="100000">
                                          <p:val>
                                            <p:strVal val="1+ppt_w/2"/>
                                          </p:val>
                                        </p:tav>
                                      </p:tavLst>
                                    </p:anim>
                                    <p:anim calcmode="lin" valueType="num">
                                      <p:cBhvr additive="base">
                                        <p:cTn id="48" dur="500"/>
                                        <p:tgtEl>
                                          <p:spTgt spid="115"/>
                                        </p:tgtEl>
                                        <p:attrNameLst>
                                          <p:attrName>ppt_y</p:attrName>
                                        </p:attrNameLst>
                                      </p:cBhvr>
                                      <p:tavLst>
                                        <p:tav tm="0">
                                          <p:val>
                                            <p:strVal val="ppt_y"/>
                                          </p:val>
                                        </p:tav>
                                        <p:tav tm="100000">
                                          <p:val>
                                            <p:strVal val="ppt_y"/>
                                          </p:val>
                                        </p:tav>
                                      </p:tavLst>
                                    </p:anim>
                                    <p:set>
                                      <p:cBhvr>
                                        <p:cTn id="49" dur="1" fill="hold">
                                          <p:stCondLst>
                                            <p:cond delay="499"/>
                                          </p:stCondLst>
                                        </p:cTn>
                                        <p:tgtEl>
                                          <p:spTgt spid="115"/>
                                        </p:tgtEl>
                                        <p:attrNameLst>
                                          <p:attrName>style.visibility</p:attrName>
                                        </p:attrNameLst>
                                      </p:cBhvr>
                                      <p:to>
                                        <p:strVal val="hidden"/>
                                      </p:to>
                                    </p:set>
                                  </p:childTnLst>
                                </p:cTn>
                              </p:par>
                              <p:par>
                                <p:cTn id="50" presetID="2" presetClass="exit" presetSubtype="2" fill="hold" grpId="1" nodeType="withEffect">
                                  <p:stCondLst>
                                    <p:cond delay="0"/>
                                  </p:stCondLst>
                                  <p:childTnLst>
                                    <p:anim calcmode="lin" valueType="num">
                                      <p:cBhvr additive="base">
                                        <p:cTn id="51" dur="500"/>
                                        <p:tgtEl>
                                          <p:spTgt spid="111"/>
                                        </p:tgtEl>
                                        <p:attrNameLst>
                                          <p:attrName>ppt_x</p:attrName>
                                        </p:attrNameLst>
                                      </p:cBhvr>
                                      <p:tavLst>
                                        <p:tav tm="0">
                                          <p:val>
                                            <p:strVal val="ppt_x"/>
                                          </p:val>
                                        </p:tav>
                                        <p:tav tm="100000">
                                          <p:val>
                                            <p:strVal val="1+ppt_w/2"/>
                                          </p:val>
                                        </p:tav>
                                      </p:tavLst>
                                    </p:anim>
                                    <p:anim calcmode="lin" valueType="num">
                                      <p:cBhvr additive="base">
                                        <p:cTn id="52" dur="500"/>
                                        <p:tgtEl>
                                          <p:spTgt spid="111"/>
                                        </p:tgtEl>
                                        <p:attrNameLst>
                                          <p:attrName>ppt_y</p:attrName>
                                        </p:attrNameLst>
                                      </p:cBhvr>
                                      <p:tavLst>
                                        <p:tav tm="0">
                                          <p:val>
                                            <p:strVal val="ppt_y"/>
                                          </p:val>
                                        </p:tav>
                                        <p:tav tm="100000">
                                          <p:val>
                                            <p:strVal val="ppt_y"/>
                                          </p:val>
                                        </p:tav>
                                      </p:tavLst>
                                    </p:anim>
                                    <p:set>
                                      <p:cBhvr>
                                        <p:cTn id="53" dur="1" fill="hold">
                                          <p:stCondLst>
                                            <p:cond delay="499"/>
                                          </p:stCondLst>
                                        </p:cTn>
                                        <p:tgtEl>
                                          <p:spTgt spid="111"/>
                                        </p:tgtEl>
                                        <p:attrNameLst>
                                          <p:attrName>style.visibility</p:attrName>
                                        </p:attrNameLst>
                                      </p:cBhvr>
                                      <p:to>
                                        <p:strVal val="hidden"/>
                                      </p:to>
                                    </p:set>
                                  </p:childTnLst>
                                </p:cTn>
                              </p:par>
                              <p:par>
                                <p:cTn id="54" presetID="2" presetClass="entr" presetSubtype="8" fill="hold" grpId="0" nodeType="withEffect">
                                  <p:stCondLst>
                                    <p:cond delay="0"/>
                                  </p:stCondLst>
                                  <p:childTnLst>
                                    <p:set>
                                      <p:cBhvr>
                                        <p:cTn id="55" dur="1" fill="hold">
                                          <p:stCondLst>
                                            <p:cond delay="0"/>
                                          </p:stCondLst>
                                        </p:cTn>
                                        <p:tgtEl>
                                          <p:spTgt spid="122"/>
                                        </p:tgtEl>
                                        <p:attrNameLst>
                                          <p:attrName>style.visibility</p:attrName>
                                        </p:attrNameLst>
                                      </p:cBhvr>
                                      <p:to>
                                        <p:strVal val="visible"/>
                                      </p:to>
                                    </p:set>
                                    <p:anim calcmode="lin" valueType="num">
                                      <p:cBhvr additive="base">
                                        <p:cTn id="56" dur="500" fill="hold"/>
                                        <p:tgtEl>
                                          <p:spTgt spid="122"/>
                                        </p:tgtEl>
                                        <p:attrNameLst>
                                          <p:attrName>ppt_x</p:attrName>
                                        </p:attrNameLst>
                                      </p:cBhvr>
                                      <p:tavLst>
                                        <p:tav tm="0">
                                          <p:val>
                                            <p:strVal val="0-#ppt_w/2"/>
                                          </p:val>
                                        </p:tav>
                                        <p:tav tm="100000">
                                          <p:val>
                                            <p:strVal val="#ppt_x"/>
                                          </p:val>
                                        </p:tav>
                                      </p:tavLst>
                                    </p:anim>
                                    <p:anim calcmode="lin" valueType="num">
                                      <p:cBhvr additive="base">
                                        <p:cTn id="57"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2" fill="hold" grpId="1" nodeType="clickEffect">
                                  <p:stCondLst>
                                    <p:cond delay="0"/>
                                  </p:stCondLst>
                                  <p:childTnLst>
                                    <p:anim calcmode="lin" valueType="num">
                                      <p:cBhvr additive="base">
                                        <p:cTn id="61" dur="500"/>
                                        <p:tgtEl>
                                          <p:spTgt spid="122"/>
                                        </p:tgtEl>
                                        <p:attrNameLst>
                                          <p:attrName>ppt_x</p:attrName>
                                        </p:attrNameLst>
                                      </p:cBhvr>
                                      <p:tavLst>
                                        <p:tav tm="0">
                                          <p:val>
                                            <p:strVal val="ppt_x"/>
                                          </p:val>
                                        </p:tav>
                                        <p:tav tm="100000">
                                          <p:val>
                                            <p:strVal val="1+ppt_w/2"/>
                                          </p:val>
                                        </p:tav>
                                      </p:tavLst>
                                    </p:anim>
                                    <p:anim calcmode="lin" valueType="num">
                                      <p:cBhvr additive="base">
                                        <p:cTn id="62" dur="500"/>
                                        <p:tgtEl>
                                          <p:spTgt spid="122"/>
                                        </p:tgtEl>
                                        <p:attrNameLst>
                                          <p:attrName>ppt_y</p:attrName>
                                        </p:attrNameLst>
                                      </p:cBhvr>
                                      <p:tavLst>
                                        <p:tav tm="0">
                                          <p:val>
                                            <p:strVal val="ppt_y"/>
                                          </p:val>
                                        </p:tav>
                                        <p:tav tm="100000">
                                          <p:val>
                                            <p:strVal val="ppt_y"/>
                                          </p:val>
                                        </p:tav>
                                      </p:tavLst>
                                    </p:anim>
                                    <p:set>
                                      <p:cBhvr>
                                        <p:cTn id="63" dur="1" fill="hold">
                                          <p:stCondLst>
                                            <p:cond delay="499"/>
                                          </p:stCondLst>
                                        </p:cTn>
                                        <p:tgtEl>
                                          <p:spTgt spid="122"/>
                                        </p:tgtEl>
                                        <p:attrNameLst>
                                          <p:attrName>style.visibility</p:attrName>
                                        </p:attrNameLst>
                                      </p:cBhvr>
                                      <p:to>
                                        <p:strVal val="hidden"/>
                                      </p:to>
                                    </p:set>
                                  </p:childTnLst>
                                </p:cTn>
                              </p:par>
                              <p:par>
                                <p:cTn id="64" presetID="2" presetClass="exit" presetSubtype="8" fill="hold" grpId="1" nodeType="withEffect">
                                  <p:stCondLst>
                                    <p:cond delay="0"/>
                                  </p:stCondLst>
                                  <p:childTnLst>
                                    <p:anim calcmode="lin" valueType="num">
                                      <p:cBhvr additive="base">
                                        <p:cTn id="65" dur="500"/>
                                        <p:tgtEl>
                                          <p:spTgt spid="109"/>
                                        </p:tgtEl>
                                        <p:attrNameLst>
                                          <p:attrName>ppt_x</p:attrName>
                                        </p:attrNameLst>
                                      </p:cBhvr>
                                      <p:tavLst>
                                        <p:tav tm="0">
                                          <p:val>
                                            <p:strVal val="ppt_x"/>
                                          </p:val>
                                        </p:tav>
                                        <p:tav tm="100000">
                                          <p:val>
                                            <p:strVal val="0-ppt_w/2"/>
                                          </p:val>
                                        </p:tav>
                                      </p:tavLst>
                                    </p:anim>
                                    <p:anim calcmode="lin" valueType="num">
                                      <p:cBhvr additive="base">
                                        <p:cTn id="66" dur="500"/>
                                        <p:tgtEl>
                                          <p:spTgt spid="109"/>
                                        </p:tgtEl>
                                        <p:attrNameLst>
                                          <p:attrName>ppt_y</p:attrName>
                                        </p:attrNameLst>
                                      </p:cBhvr>
                                      <p:tavLst>
                                        <p:tav tm="0">
                                          <p:val>
                                            <p:strVal val="ppt_y"/>
                                          </p:val>
                                        </p:tav>
                                        <p:tav tm="100000">
                                          <p:val>
                                            <p:strVal val="ppt_y"/>
                                          </p:val>
                                        </p:tav>
                                      </p:tavLst>
                                    </p:anim>
                                    <p:set>
                                      <p:cBhvr>
                                        <p:cTn id="67" dur="1" fill="hold">
                                          <p:stCondLst>
                                            <p:cond delay="499"/>
                                          </p:stCondLst>
                                        </p:cTn>
                                        <p:tgtEl>
                                          <p:spTgt spid="109"/>
                                        </p:tgtEl>
                                        <p:attrNameLst>
                                          <p:attrName>style.visibility</p:attrName>
                                        </p:attrNameLst>
                                      </p:cBhvr>
                                      <p:to>
                                        <p:strVal val="hidden"/>
                                      </p:to>
                                    </p:set>
                                  </p:childTnLst>
                                </p:cTn>
                              </p:par>
                              <p:par>
                                <p:cTn id="68" presetID="2" presetClass="entr" presetSubtype="1" fill="hold" grpId="0" nodeType="withEffect">
                                  <p:stCondLst>
                                    <p:cond delay="0"/>
                                  </p:stCondLst>
                                  <p:childTnLst>
                                    <p:set>
                                      <p:cBhvr>
                                        <p:cTn id="69" dur="1" fill="hold">
                                          <p:stCondLst>
                                            <p:cond delay="0"/>
                                          </p:stCondLst>
                                        </p:cTn>
                                        <p:tgtEl>
                                          <p:spTgt spid="110"/>
                                        </p:tgtEl>
                                        <p:attrNameLst>
                                          <p:attrName>style.visibility</p:attrName>
                                        </p:attrNameLst>
                                      </p:cBhvr>
                                      <p:to>
                                        <p:strVal val="visible"/>
                                      </p:to>
                                    </p:set>
                                    <p:anim calcmode="lin" valueType="num">
                                      <p:cBhvr additive="base">
                                        <p:cTn id="70" dur="500" fill="hold"/>
                                        <p:tgtEl>
                                          <p:spTgt spid="110"/>
                                        </p:tgtEl>
                                        <p:attrNameLst>
                                          <p:attrName>ppt_x</p:attrName>
                                        </p:attrNameLst>
                                      </p:cBhvr>
                                      <p:tavLst>
                                        <p:tav tm="0">
                                          <p:val>
                                            <p:strVal val="#ppt_x"/>
                                          </p:val>
                                        </p:tav>
                                        <p:tav tm="100000">
                                          <p:val>
                                            <p:strVal val="#ppt_x"/>
                                          </p:val>
                                        </p:tav>
                                      </p:tavLst>
                                    </p:anim>
                                    <p:anim calcmode="lin" valueType="num">
                                      <p:cBhvr additive="base">
                                        <p:cTn id="71" dur="500" fill="hold"/>
                                        <p:tgtEl>
                                          <p:spTgt spid="110"/>
                                        </p:tgtEl>
                                        <p:attrNameLst>
                                          <p:attrName>ppt_y</p:attrName>
                                        </p:attrNameLst>
                                      </p:cBhvr>
                                      <p:tavLst>
                                        <p:tav tm="0">
                                          <p:val>
                                            <p:strVal val="0-#ppt_h/2"/>
                                          </p:val>
                                        </p:tav>
                                        <p:tav tm="100000">
                                          <p:val>
                                            <p:strVal val="#ppt_y"/>
                                          </p:val>
                                        </p:tav>
                                      </p:tavLst>
                                    </p:anim>
                                  </p:childTnLst>
                                </p:cTn>
                              </p:par>
                              <p:par>
                                <p:cTn id="72" presetID="2" presetClass="entr" presetSubtype="8" fill="hold" grpId="0" nodeType="withEffect">
                                  <p:stCondLst>
                                    <p:cond delay="0"/>
                                  </p:stCondLst>
                                  <p:childTnLst>
                                    <p:set>
                                      <p:cBhvr>
                                        <p:cTn id="73" dur="1" fill="hold">
                                          <p:stCondLst>
                                            <p:cond delay="0"/>
                                          </p:stCondLst>
                                        </p:cTn>
                                        <p:tgtEl>
                                          <p:spTgt spid="125"/>
                                        </p:tgtEl>
                                        <p:attrNameLst>
                                          <p:attrName>style.visibility</p:attrName>
                                        </p:attrNameLst>
                                      </p:cBhvr>
                                      <p:to>
                                        <p:strVal val="visible"/>
                                      </p:to>
                                    </p:set>
                                    <p:anim calcmode="lin" valueType="num">
                                      <p:cBhvr additive="base">
                                        <p:cTn id="74" dur="500" fill="hold"/>
                                        <p:tgtEl>
                                          <p:spTgt spid="125"/>
                                        </p:tgtEl>
                                        <p:attrNameLst>
                                          <p:attrName>ppt_x</p:attrName>
                                        </p:attrNameLst>
                                      </p:cBhvr>
                                      <p:tavLst>
                                        <p:tav tm="0">
                                          <p:val>
                                            <p:strVal val="0-#ppt_w/2"/>
                                          </p:val>
                                        </p:tav>
                                        <p:tav tm="100000">
                                          <p:val>
                                            <p:strVal val="#ppt_x"/>
                                          </p:val>
                                        </p:tav>
                                      </p:tavLst>
                                    </p:anim>
                                    <p:anim calcmode="lin" valueType="num">
                                      <p:cBhvr additive="base">
                                        <p:cTn id="75" dur="500" fill="hold"/>
                                        <p:tgtEl>
                                          <p:spTgt spid="125"/>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0"/>
                                  </p:stCondLst>
                                  <p:childTnLst>
                                    <p:set>
                                      <p:cBhvr>
                                        <p:cTn id="77" dur="1" fill="hold">
                                          <p:stCondLst>
                                            <p:cond delay="0"/>
                                          </p:stCondLst>
                                        </p:cTn>
                                        <p:tgtEl>
                                          <p:spTgt spid="124"/>
                                        </p:tgtEl>
                                        <p:attrNameLst>
                                          <p:attrName>style.visibility</p:attrName>
                                        </p:attrNameLst>
                                      </p:cBhvr>
                                      <p:to>
                                        <p:strVal val="visible"/>
                                      </p:to>
                                    </p:set>
                                    <p:anim calcmode="lin" valueType="num">
                                      <p:cBhvr additive="base">
                                        <p:cTn id="78" dur="500" fill="hold"/>
                                        <p:tgtEl>
                                          <p:spTgt spid="124"/>
                                        </p:tgtEl>
                                        <p:attrNameLst>
                                          <p:attrName>ppt_x</p:attrName>
                                        </p:attrNameLst>
                                      </p:cBhvr>
                                      <p:tavLst>
                                        <p:tav tm="0">
                                          <p:val>
                                            <p:strVal val="0-#ppt_w/2"/>
                                          </p:val>
                                        </p:tav>
                                        <p:tav tm="100000">
                                          <p:val>
                                            <p:strVal val="#ppt_x"/>
                                          </p:val>
                                        </p:tav>
                                      </p:tavLst>
                                    </p:anim>
                                    <p:anim calcmode="lin" valueType="num">
                                      <p:cBhvr additive="base">
                                        <p:cTn id="79" dur="500" fill="hold"/>
                                        <p:tgtEl>
                                          <p:spTgt spid="124"/>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xit" presetSubtype="2" fill="hold" grpId="1" nodeType="clickEffect">
                                  <p:stCondLst>
                                    <p:cond delay="0"/>
                                  </p:stCondLst>
                                  <p:childTnLst>
                                    <p:anim calcmode="lin" valueType="num">
                                      <p:cBhvr additive="base">
                                        <p:cTn id="83" dur="500"/>
                                        <p:tgtEl>
                                          <p:spTgt spid="125"/>
                                        </p:tgtEl>
                                        <p:attrNameLst>
                                          <p:attrName>ppt_x</p:attrName>
                                        </p:attrNameLst>
                                      </p:cBhvr>
                                      <p:tavLst>
                                        <p:tav tm="0">
                                          <p:val>
                                            <p:strVal val="ppt_x"/>
                                          </p:val>
                                        </p:tav>
                                        <p:tav tm="100000">
                                          <p:val>
                                            <p:strVal val="1+ppt_w/2"/>
                                          </p:val>
                                        </p:tav>
                                      </p:tavLst>
                                    </p:anim>
                                    <p:anim calcmode="lin" valueType="num">
                                      <p:cBhvr additive="base">
                                        <p:cTn id="84" dur="500"/>
                                        <p:tgtEl>
                                          <p:spTgt spid="125"/>
                                        </p:tgtEl>
                                        <p:attrNameLst>
                                          <p:attrName>ppt_y</p:attrName>
                                        </p:attrNameLst>
                                      </p:cBhvr>
                                      <p:tavLst>
                                        <p:tav tm="0">
                                          <p:val>
                                            <p:strVal val="ppt_y"/>
                                          </p:val>
                                        </p:tav>
                                        <p:tav tm="100000">
                                          <p:val>
                                            <p:strVal val="ppt_y"/>
                                          </p:val>
                                        </p:tav>
                                      </p:tavLst>
                                    </p:anim>
                                    <p:set>
                                      <p:cBhvr>
                                        <p:cTn id="85" dur="1" fill="hold">
                                          <p:stCondLst>
                                            <p:cond delay="499"/>
                                          </p:stCondLst>
                                        </p:cTn>
                                        <p:tgtEl>
                                          <p:spTgt spid="125"/>
                                        </p:tgtEl>
                                        <p:attrNameLst>
                                          <p:attrName>style.visibility</p:attrName>
                                        </p:attrNameLst>
                                      </p:cBhvr>
                                      <p:to>
                                        <p:strVal val="hidden"/>
                                      </p:to>
                                    </p:set>
                                  </p:childTnLst>
                                </p:cTn>
                              </p:par>
                              <p:par>
                                <p:cTn id="86" presetID="2" presetClass="exit" presetSubtype="2" fill="hold" grpId="1" nodeType="withEffect">
                                  <p:stCondLst>
                                    <p:cond delay="0"/>
                                  </p:stCondLst>
                                  <p:childTnLst>
                                    <p:anim calcmode="lin" valueType="num">
                                      <p:cBhvr additive="base">
                                        <p:cTn id="87" dur="500"/>
                                        <p:tgtEl>
                                          <p:spTgt spid="124"/>
                                        </p:tgtEl>
                                        <p:attrNameLst>
                                          <p:attrName>ppt_x</p:attrName>
                                        </p:attrNameLst>
                                      </p:cBhvr>
                                      <p:tavLst>
                                        <p:tav tm="0">
                                          <p:val>
                                            <p:strVal val="ppt_x"/>
                                          </p:val>
                                        </p:tav>
                                        <p:tav tm="100000">
                                          <p:val>
                                            <p:strVal val="1+ppt_w/2"/>
                                          </p:val>
                                        </p:tav>
                                      </p:tavLst>
                                    </p:anim>
                                    <p:anim calcmode="lin" valueType="num">
                                      <p:cBhvr additive="base">
                                        <p:cTn id="88" dur="500"/>
                                        <p:tgtEl>
                                          <p:spTgt spid="124"/>
                                        </p:tgtEl>
                                        <p:attrNameLst>
                                          <p:attrName>ppt_y</p:attrName>
                                        </p:attrNameLst>
                                      </p:cBhvr>
                                      <p:tavLst>
                                        <p:tav tm="0">
                                          <p:val>
                                            <p:strVal val="ppt_y"/>
                                          </p:val>
                                        </p:tav>
                                        <p:tav tm="100000">
                                          <p:val>
                                            <p:strVal val="ppt_y"/>
                                          </p:val>
                                        </p:tav>
                                      </p:tavLst>
                                    </p:anim>
                                    <p:set>
                                      <p:cBhvr>
                                        <p:cTn id="89" dur="1" fill="hold">
                                          <p:stCondLst>
                                            <p:cond delay="499"/>
                                          </p:stCondLst>
                                        </p:cTn>
                                        <p:tgtEl>
                                          <p:spTgt spid="124"/>
                                        </p:tgtEl>
                                        <p:attrNameLst>
                                          <p:attrName>style.visibility</p:attrName>
                                        </p:attrNameLst>
                                      </p:cBhvr>
                                      <p:to>
                                        <p:strVal val="hidden"/>
                                      </p:to>
                                    </p:set>
                                  </p:childTnLst>
                                </p:cTn>
                              </p:par>
                              <p:par>
                                <p:cTn id="90" presetID="2" presetClass="entr" presetSubtype="8" fill="hold" grpId="0" nodeType="withEffect">
                                  <p:stCondLst>
                                    <p:cond delay="0"/>
                                  </p:stCondLst>
                                  <p:childTnLst>
                                    <p:set>
                                      <p:cBhvr>
                                        <p:cTn id="91" dur="1" fill="hold">
                                          <p:stCondLst>
                                            <p:cond delay="0"/>
                                          </p:stCondLst>
                                        </p:cTn>
                                        <p:tgtEl>
                                          <p:spTgt spid="126"/>
                                        </p:tgtEl>
                                        <p:attrNameLst>
                                          <p:attrName>style.visibility</p:attrName>
                                        </p:attrNameLst>
                                      </p:cBhvr>
                                      <p:to>
                                        <p:strVal val="visible"/>
                                      </p:to>
                                    </p:set>
                                    <p:anim calcmode="lin" valueType="num">
                                      <p:cBhvr additive="base">
                                        <p:cTn id="92" dur="500" fill="hold"/>
                                        <p:tgtEl>
                                          <p:spTgt spid="126"/>
                                        </p:tgtEl>
                                        <p:attrNameLst>
                                          <p:attrName>ppt_x</p:attrName>
                                        </p:attrNameLst>
                                      </p:cBhvr>
                                      <p:tavLst>
                                        <p:tav tm="0">
                                          <p:val>
                                            <p:strVal val="0-#ppt_w/2"/>
                                          </p:val>
                                        </p:tav>
                                        <p:tav tm="100000">
                                          <p:val>
                                            <p:strVal val="#ppt_x"/>
                                          </p:val>
                                        </p:tav>
                                      </p:tavLst>
                                    </p:anim>
                                    <p:anim calcmode="lin" valueType="num">
                                      <p:cBhvr additive="base">
                                        <p:cTn id="93" dur="500" fill="hold"/>
                                        <p:tgtEl>
                                          <p:spTgt spid="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09" grpId="1" animBg="1"/>
      <p:bldP spid="110" grpId="0" animBg="1"/>
      <p:bldP spid="111" grpId="0" animBg="1"/>
      <p:bldP spid="111" grpId="1" animBg="1"/>
      <p:bldP spid="115" grpId="0" animBg="1"/>
      <p:bldP spid="115" grpId="1" animBg="1"/>
      <p:bldP spid="122" grpId="0" animBg="1"/>
      <p:bldP spid="122" grpId="1" animBg="1"/>
      <p:bldP spid="124" grpId="0" animBg="1"/>
      <p:bldP spid="124" grpId="1" animBg="1"/>
      <p:bldP spid="125" grpId="0" animBg="1"/>
      <p:bldP spid="125" grpId="1" animBg="1"/>
      <p:bldP spid="1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116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5" name="4 Marcador de número de diapositiva"/>
          <p:cNvSpPr>
            <a:spLocks noGrp="1"/>
          </p:cNvSpPr>
          <p:nvPr>
            <p:ph type="sldNum" sz="quarter" idx="12"/>
          </p:nvPr>
        </p:nvSpPr>
        <p:spPr>
          <a:xfrm>
            <a:off x="8244408" y="6356350"/>
            <a:ext cx="44239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37</a:t>
            </a:fld>
            <a:endParaRPr lang="es-EC" sz="1800" b="1" dirty="0">
              <a:solidFill>
                <a:sysClr val="windowText" lastClr="000000"/>
              </a:solidFill>
            </a:endParaRPr>
          </a:p>
        </p:txBody>
      </p:sp>
      <p:sp>
        <p:nvSpPr>
          <p:cNvPr id="3" name="2 Rectángulo"/>
          <p:cNvSpPr/>
          <p:nvPr/>
        </p:nvSpPr>
        <p:spPr>
          <a:xfrm>
            <a:off x="-324544" y="234776"/>
            <a:ext cx="5725143" cy="1862048"/>
          </a:xfrm>
          <a:prstGeom prst="rect">
            <a:avLst/>
          </a:prstGeom>
          <a:noFill/>
        </p:spPr>
        <p:txBody>
          <a:bodyPr wrap="square" lIns="91440" tIns="45720" rIns="91440" bIns="45720">
            <a:spAutoFit/>
            <a:scene3d>
              <a:camera prst="perspectiveLeft"/>
              <a:lightRig rig="soft" dir="tl">
                <a:rot lat="0" lon="0" rev="0"/>
              </a:lightRig>
            </a:scene3d>
            <a:sp3d extrusionH="57150" contourW="25400" prstMaterial="matte">
              <a:bevelT w="25400" h="55880" prst="coolSlant"/>
              <a:contourClr>
                <a:schemeClr val="accent2">
                  <a:tint val="20000"/>
                </a:schemeClr>
              </a:contourClr>
            </a:sp3d>
          </a:bodyPr>
          <a:lstStyle/>
          <a:p>
            <a:pPr algn="ctr"/>
            <a:r>
              <a:rPr lang="es-ES" sz="11500" b="1" spc="50" dirty="0" smtClean="0">
                <a:ln w="11430">
                  <a:solidFill>
                    <a:schemeClr val="accent1">
                      <a:lumMod val="60000"/>
                      <a:lumOff val="40000"/>
                    </a:schemeClr>
                  </a:solidFill>
                </a:ln>
                <a:solidFill>
                  <a:schemeClr val="bg1">
                    <a:lumMod val="95000"/>
                  </a:schemeClr>
                </a:solidFill>
                <a:effectLst>
                  <a:glow rad="63500">
                    <a:schemeClr val="accent5">
                      <a:satMod val="175000"/>
                      <a:alpha val="40000"/>
                    </a:schemeClr>
                  </a:glow>
                  <a:outerShdw blurRad="50800" dist="38100" algn="l" rotWithShape="0">
                    <a:prstClr val="black">
                      <a:alpha val="40000"/>
                    </a:prstClr>
                  </a:outerShdw>
                  <a:reflection blurRad="6350" stA="55000" endA="300" endPos="45500" dir="5400000" sy="-100000" algn="bl" rotWithShape="0"/>
                </a:effectLst>
              </a:rPr>
              <a:t>GRACIAS</a:t>
            </a:r>
            <a:endParaRPr lang="es-ES" sz="11500" b="1" spc="50" dirty="0">
              <a:ln w="11430">
                <a:solidFill>
                  <a:schemeClr val="accent1">
                    <a:lumMod val="60000"/>
                    <a:lumOff val="40000"/>
                  </a:schemeClr>
                </a:solidFill>
              </a:ln>
              <a:solidFill>
                <a:schemeClr val="bg1">
                  <a:lumMod val="95000"/>
                </a:schemeClr>
              </a:solidFill>
              <a:effectLst>
                <a:glow rad="63500">
                  <a:schemeClr val="accent5">
                    <a:satMod val="175000"/>
                    <a:alpha val="40000"/>
                  </a:schemeClr>
                </a:glow>
                <a:outerShdw blurRad="50800" dist="38100" algn="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4125141865"/>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95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26830" y="0"/>
            <a:ext cx="9153566" cy="6822620"/>
          </a:xfrm>
          <a:prstGeom prst="rect">
            <a:avLst/>
          </a:prstGeom>
          <a:ln>
            <a:noFill/>
          </a:ln>
          <a:effectLst>
            <a:softEdge rad="112500"/>
          </a:effectLst>
        </p:spPr>
      </p:pic>
      <p:grpSp>
        <p:nvGrpSpPr>
          <p:cNvPr id="11" name="10 Grupo"/>
          <p:cNvGrpSpPr/>
          <p:nvPr/>
        </p:nvGrpSpPr>
        <p:grpSpPr>
          <a:xfrm>
            <a:off x="457715" y="923130"/>
            <a:ext cx="8229598" cy="606526"/>
            <a:chOff x="446858" y="950266"/>
            <a:chExt cx="8229598" cy="606526"/>
          </a:xfrm>
        </p:grpSpPr>
        <p:grpSp>
          <p:nvGrpSpPr>
            <p:cNvPr id="12" name="11 Grupo"/>
            <p:cNvGrpSpPr/>
            <p:nvPr/>
          </p:nvGrpSpPr>
          <p:grpSpPr>
            <a:xfrm>
              <a:off x="446858" y="950266"/>
              <a:ext cx="424568" cy="606526"/>
              <a:chOff x="1" y="551296"/>
              <a:chExt cx="424568" cy="606526"/>
            </a:xfrm>
            <a:scene3d>
              <a:camera prst="orthographicFront"/>
              <a:lightRig rig="threePt" dir="t">
                <a:rot lat="0" lon="0" rev="7500000"/>
              </a:lightRig>
            </a:scene3d>
          </p:grpSpPr>
          <p:sp>
            <p:nvSpPr>
              <p:cNvPr id="16" name="15 Cheurón"/>
              <p:cNvSpPr/>
              <p:nvPr/>
            </p:nvSpPr>
            <p:spPr>
              <a:xfrm rot="5400000">
                <a:off x="-90978" y="642275"/>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7" name="Cheurón 4"/>
              <p:cNvSpPr/>
              <p:nvPr/>
            </p:nvSpPr>
            <p:spPr>
              <a:xfrm>
                <a:off x="1" y="763580"/>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2</a:t>
                </a:r>
                <a:endParaRPr lang="es-EC" sz="2400" kern="1200" dirty="0"/>
              </a:p>
            </p:txBody>
          </p:sp>
        </p:grpSp>
        <p:grpSp>
          <p:nvGrpSpPr>
            <p:cNvPr id="13" name="12 Grupo"/>
            <p:cNvGrpSpPr/>
            <p:nvPr/>
          </p:nvGrpSpPr>
          <p:grpSpPr>
            <a:xfrm>
              <a:off x="871425" y="950267"/>
              <a:ext cx="7805031" cy="394242"/>
              <a:chOff x="424568" y="551297"/>
              <a:chExt cx="7805031" cy="394242"/>
            </a:xfrm>
            <a:scene3d>
              <a:camera prst="orthographicFront"/>
              <a:lightRig rig="threePt" dir="t">
                <a:rot lat="0" lon="0" rev="7500000"/>
              </a:lightRig>
            </a:scene3d>
          </p:grpSpPr>
          <p:sp>
            <p:nvSpPr>
              <p:cNvPr id="14" name="13 Redondear rectángulo de esquina del mismo lado"/>
              <p:cNvSpPr/>
              <p:nvPr/>
            </p:nvSpPr>
            <p:spPr>
              <a:xfrm rot="5400000">
                <a:off x="4129963" y="-31540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5" name="Redondear rectángulo de esquina del mismo lado 6"/>
              <p:cNvSpPr/>
              <p:nvPr/>
            </p:nvSpPr>
            <p:spPr>
              <a:xfrm>
                <a:off x="424569" y="570541"/>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INTRODUCCIÓN </a:t>
                </a:r>
                <a:endParaRPr lang="es-EC" sz="2800" b="1" dirty="0">
                  <a:effectLst>
                    <a:outerShdw blurRad="38100" dist="38100" dir="2700000" algn="tl">
                      <a:srgbClr val="000000">
                        <a:alpha val="43137"/>
                      </a:srgbClr>
                    </a:outerShdw>
                  </a:effectLst>
                </a:endParaRPr>
              </a:p>
            </p:txBody>
          </p:sp>
        </p:grpSp>
      </p:grpSp>
      <p:grpSp>
        <p:nvGrpSpPr>
          <p:cNvPr id="18" name="17 Grupo"/>
          <p:cNvGrpSpPr/>
          <p:nvPr/>
        </p:nvGrpSpPr>
        <p:grpSpPr>
          <a:xfrm>
            <a:off x="451766" y="1452813"/>
            <a:ext cx="8229598" cy="606526"/>
            <a:chOff x="440909" y="1479949"/>
            <a:chExt cx="8229598" cy="606526"/>
          </a:xfrm>
        </p:grpSpPr>
        <p:grpSp>
          <p:nvGrpSpPr>
            <p:cNvPr id="19" name="18 Grupo"/>
            <p:cNvGrpSpPr/>
            <p:nvPr/>
          </p:nvGrpSpPr>
          <p:grpSpPr>
            <a:xfrm>
              <a:off x="440909" y="1479949"/>
              <a:ext cx="424568" cy="606526"/>
              <a:chOff x="1" y="1099224"/>
              <a:chExt cx="424568" cy="606526"/>
            </a:xfrm>
            <a:scene3d>
              <a:camera prst="orthographicFront"/>
              <a:lightRig rig="threePt" dir="t">
                <a:rot lat="0" lon="0" rev="7500000"/>
              </a:lightRig>
            </a:scene3d>
          </p:grpSpPr>
          <p:sp>
            <p:nvSpPr>
              <p:cNvPr id="23" name="22 Cheurón"/>
              <p:cNvSpPr/>
              <p:nvPr/>
            </p:nvSpPr>
            <p:spPr>
              <a:xfrm rot="5400000">
                <a:off x="-90978" y="1190203"/>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4" name="Cheurón 4"/>
              <p:cNvSpPr/>
              <p:nvPr/>
            </p:nvSpPr>
            <p:spPr>
              <a:xfrm>
                <a:off x="1" y="1311508"/>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3</a:t>
                </a:r>
                <a:endParaRPr lang="es-EC" sz="2400" kern="1200" dirty="0"/>
              </a:p>
            </p:txBody>
          </p:sp>
        </p:grpSp>
        <p:grpSp>
          <p:nvGrpSpPr>
            <p:cNvPr id="20" name="19 Grupo"/>
            <p:cNvGrpSpPr/>
            <p:nvPr/>
          </p:nvGrpSpPr>
          <p:grpSpPr>
            <a:xfrm>
              <a:off x="865476" y="1479950"/>
              <a:ext cx="7805031" cy="394242"/>
              <a:chOff x="424568" y="1099225"/>
              <a:chExt cx="7805031" cy="394242"/>
            </a:xfrm>
            <a:scene3d>
              <a:camera prst="orthographicFront"/>
              <a:lightRig rig="threePt" dir="t">
                <a:rot lat="0" lon="0" rev="7500000"/>
              </a:lightRig>
            </a:scene3d>
          </p:grpSpPr>
          <p:sp>
            <p:nvSpPr>
              <p:cNvPr id="21" name="20 Redondear rectángulo de esquina del mismo lado"/>
              <p:cNvSpPr/>
              <p:nvPr/>
            </p:nvSpPr>
            <p:spPr>
              <a:xfrm rot="5400000">
                <a:off x="4129963" y="-26061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2" name="Redondear rectángulo de esquina del mismo lado 6"/>
              <p:cNvSpPr/>
              <p:nvPr/>
            </p:nvSpPr>
            <p:spPr>
              <a:xfrm>
                <a:off x="424569" y="1118469"/>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DEFINICIÓN DEL PROBLEMA</a:t>
                </a:r>
                <a:endParaRPr lang="es-EC" sz="2800" b="1" dirty="0">
                  <a:effectLst>
                    <a:outerShdw blurRad="38100" dist="38100" dir="2700000" algn="tl">
                      <a:srgbClr val="000000">
                        <a:alpha val="43137"/>
                      </a:srgbClr>
                    </a:outerShdw>
                  </a:effectLst>
                </a:endParaRPr>
              </a:p>
            </p:txBody>
          </p:sp>
        </p:grpSp>
      </p:grpSp>
      <p:grpSp>
        <p:nvGrpSpPr>
          <p:cNvPr id="25" name="24 Grupo"/>
          <p:cNvGrpSpPr/>
          <p:nvPr/>
        </p:nvGrpSpPr>
        <p:grpSpPr>
          <a:xfrm>
            <a:off x="451435" y="1999913"/>
            <a:ext cx="8229598" cy="606526"/>
            <a:chOff x="440578" y="2027049"/>
            <a:chExt cx="8229598" cy="606526"/>
          </a:xfrm>
        </p:grpSpPr>
        <p:grpSp>
          <p:nvGrpSpPr>
            <p:cNvPr id="26" name="25 Grupo"/>
            <p:cNvGrpSpPr/>
            <p:nvPr/>
          </p:nvGrpSpPr>
          <p:grpSpPr>
            <a:xfrm>
              <a:off x="440578" y="2027049"/>
              <a:ext cx="424568" cy="606526"/>
              <a:chOff x="1" y="1647152"/>
              <a:chExt cx="424568" cy="606526"/>
            </a:xfrm>
            <a:scene3d>
              <a:camera prst="orthographicFront"/>
              <a:lightRig rig="threePt" dir="t">
                <a:rot lat="0" lon="0" rev="7500000"/>
              </a:lightRig>
            </a:scene3d>
          </p:grpSpPr>
          <p:sp>
            <p:nvSpPr>
              <p:cNvPr id="30" name="29 Cheurón"/>
              <p:cNvSpPr/>
              <p:nvPr/>
            </p:nvSpPr>
            <p:spPr>
              <a:xfrm rot="5400000">
                <a:off x="-90978" y="1738131"/>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1" name="Cheurón 4"/>
              <p:cNvSpPr/>
              <p:nvPr/>
            </p:nvSpPr>
            <p:spPr>
              <a:xfrm>
                <a:off x="1" y="1859436"/>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4</a:t>
                </a:r>
              </a:p>
            </p:txBody>
          </p:sp>
        </p:grpSp>
        <p:grpSp>
          <p:nvGrpSpPr>
            <p:cNvPr id="27" name="26 Grupo"/>
            <p:cNvGrpSpPr/>
            <p:nvPr/>
          </p:nvGrpSpPr>
          <p:grpSpPr>
            <a:xfrm>
              <a:off x="865145" y="2027050"/>
              <a:ext cx="7805031" cy="394242"/>
              <a:chOff x="424568" y="1647153"/>
              <a:chExt cx="7805031" cy="394242"/>
            </a:xfrm>
            <a:scene3d>
              <a:camera prst="orthographicFront"/>
              <a:lightRig rig="threePt" dir="t">
                <a:rot lat="0" lon="0" rev="7500000"/>
              </a:lightRig>
            </a:scene3d>
          </p:grpSpPr>
          <p:sp>
            <p:nvSpPr>
              <p:cNvPr id="28" name="27 Redondear rectángulo de esquina del mismo lado"/>
              <p:cNvSpPr/>
              <p:nvPr/>
            </p:nvSpPr>
            <p:spPr>
              <a:xfrm rot="5400000">
                <a:off x="4129963" y="-2058242"/>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9" name="Redondear rectángulo de esquina del mismo lado 6"/>
              <p:cNvSpPr/>
              <p:nvPr/>
            </p:nvSpPr>
            <p:spPr>
              <a:xfrm>
                <a:off x="424569" y="1666397"/>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JUSTIFICACIÓN</a:t>
                </a:r>
                <a:r>
                  <a:rPr lang="es-EC" sz="2300" kern="1200" dirty="0" smtClean="0"/>
                  <a:t> </a:t>
                </a:r>
                <a:endParaRPr lang="es-EC" sz="2300" kern="1200" dirty="0"/>
              </a:p>
            </p:txBody>
          </p:sp>
        </p:grpSp>
      </p:grpSp>
      <p:grpSp>
        <p:nvGrpSpPr>
          <p:cNvPr id="32" name="31 Grupo"/>
          <p:cNvGrpSpPr/>
          <p:nvPr/>
        </p:nvGrpSpPr>
        <p:grpSpPr>
          <a:xfrm>
            <a:off x="451435" y="2547841"/>
            <a:ext cx="8229598" cy="606526"/>
            <a:chOff x="440578" y="2574977"/>
            <a:chExt cx="8229598" cy="606526"/>
          </a:xfrm>
        </p:grpSpPr>
        <p:grpSp>
          <p:nvGrpSpPr>
            <p:cNvPr id="33" name="32 Grupo"/>
            <p:cNvGrpSpPr/>
            <p:nvPr/>
          </p:nvGrpSpPr>
          <p:grpSpPr>
            <a:xfrm>
              <a:off x="440578" y="2574977"/>
              <a:ext cx="424568" cy="606526"/>
              <a:chOff x="1" y="2195080"/>
              <a:chExt cx="424568" cy="606526"/>
            </a:xfrm>
            <a:scene3d>
              <a:camera prst="orthographicFront"/>
              <a:lightRig rig="threePt" dir="t">
                <a:rot lat="0" lon="0" rev="7500000"/>
              </a:lightRig>
            </a:scene3d>
          </p:grpSpPr>
          <p:sp>
            <p:nvSpPr>
              <p:cNvPr id="37" name="36 Cheurón"/>
              <p:cNvSpPr/>
              <p:nvPr/>
            </p:nvSpPr>
            <p:spPr>
              <a:xfrm rot="5400000">
                <a:off x="-90978" y="2286059"/>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8" name="Cheurón 8"/>
              <p:cNvSpPr/>
              <p:nvPr/>
            </p:nvSpPr>
            <p:spPr>
              <a:xfrm>
                <a:off x="1" y="2407364"/>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5</a:t>
                </a:r>
                <a:endParaRPr lang="es-EC" sz="2400" kern="1200" dirty="0"/>
              </a:p>
            </p:txBody>
          </p:sp>
        </p:grpSp>
        <p:grpSp>
          <p:nvGrpSpPr>
            <p:cNvPr id="34" name="33 Grupo"/>
            <p:cNvGrpSpPr/>
            <p:nvPr/>
          </p:nvGrpSpPr>
          <p:grpSpPr>
            <a:xfrm>
              <a:off x="865145" y="2574979"/>
              <a:ext cx="7805031" cy="394242"/>
              <a:chOff x="424568" y="2195082"/>
              <a:chExt cx="7805031" cy="394242"/>
            </a:xfrm>
            <a:scene3d>
              <a:camera prst="orthographicFront"/>
              <a:lightRig rig="threePt" dir="t">
                <a:rot lat="0" lon="0" rev="7500000"/>
              </a:lightRig>
            </a:scene3d>
          </p:grpSpPr>
          <p:sp>
            <p:nvSpPr>
              <p:cNvPr id="35" name="34 Redondear rectángulo de esquina del mismo lado"/>
              <p:cNvSpPr/>
              <p:nvPr/>
            </p:nvSpPr>
            <p:spPr>
              <a:xfrm rot="5400000">
                <a:off x="4129963" y="-1510313"/>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36" name="Redondear rectángulo de esquina del mismo lado 10"/>
              <p:cNvSpPr/>
              <p:nvPr/>
            </p:nvSpPr>
            <p:spPr>
              <a:xfrm>
                <a:off x="424569" y="2214326"/>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OBJETIVOS DE LA INVESTIGACIÓN </a:t>
                </a:r>
                <a:endParaRPr lang="es-EC" sz="2800" b="1" dirty="0">
                  <a:effectLst>
                    <a:outerShdw blurRad="38100" dist="38100" dir="2700000" algn="tl">
                      <a:srgbClr val="000000">
                        <a:alpha val="43137"/>
                      </a:srgbClr>
                    </a:outerShdw>
                  </a:effectLst>
                </a:endParaRPr>
              </a:p>
            </p:txBody>
          </p:sp>
        </p:grpSp>
      </p:grpSp>
      <p:grpSp>
        <p:nvGrpSpPr>
          <p:cNvPr id="39" name="38 Grupo"/>
          <p:cNvGrpSpPr/>
          <p:nvPr/>
        </p:nvGrpSpPr>
        <p:grpSpPr>
          <a:xfrm>
            <a:off x="451435" y="3095769"/>
            <a:ext cx="8229598" cy="606526"/>
            <a:chOff x="440578" y="3122905"/>
            <a:chExt cx="8229598" cy="606526"/>
          </a:xfrm>
        </p:grpSpPr>
        <p:grpSp>
          <p:nvGrpSpPr>
            <p:cNvPr id="40" name="39 Grupo"/>
            <p:cNvGrpSpPr/>
            <p:nvPr/>
          </p:nvGrpSpPr>
          <p:grpSpPr>
            <a:xfrm>
              <a:off x="440578" y="3122905"/>
              <a:ext cx="424568" cy="606526"/>
              <a:chOff x="1" y="2743008"/>
              <a:chExt cx="424568" cy="606526"/>
            </a:xfrm>
            <a:scene3d>
              <a:camera prst="orthographicFront"/>
              <a:lightRig rig="threePt" dir="t">
                <a:rot lat="0" lon="0" rev="7500000"/>
              </a:lightRig>
            </a:scene3d>
          </p:grpSpPr>
          <p:sp>
            <p:nvSpPr>
              <p:cNvPr id="44" name="43 Cheurón"/>
              <p:cNvSpPr/>
              <p:nvPr/>
            </p:nvSpPr>
            <p:spPr>
              <a:xfrm rot="5400000">
                <a:off x="-90978" y="2833987"/>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5" name="Cheurón 12"/>
              <p:cNvSpPr/>
              <p:nvPr/>
            </p:nvSpPr>
            <p:spPr>
              <a:xfrm>
                <a:off x="1" y="2955292"/>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6</a:t>
                </a:r>
                <a:endParaRPr lang="es-EC" sz="2400" kern="1200" dirty="0"/>
              </a:p>
            </p:txBody>
          </p:sp>
        </p:grpSp>
        <p:grpSp>
          <p:nvGrpSpPr>
            <p:cNvPr id="41" name="40 Grupo"/>
            <p:cNvGrpSpPr/>
            <p:nvPr/>
          </p:nvGrpSpPr>
          <p:grpSpPr>
            <a:xfrm>
              <a:off x="865145" y="3122907"/>
              <a:ext cx="7805031" cy="394242"/>
              <a:chOff x="424568" y="2743010"/>
              <a:chExt cx="7805031" cy="394242"/>
            </a:xfrm>
            <a:scene3d>
              <a:camera prst="orthographicFront"/>
              <a:lightRig rig="threePt" dir="t">
                <a:rot lat="0" lon="0" rev="7500000"/>
              </a:lightRig>
            </a:scene3d>
          </p:grpSpPr>
          <p:sp>
            <p:nvSpPr>
              <p:cNvPr id="42" name="41 Redondear rectángulo de esquina del mismo lado"/>
              <p:cNvSpPr/>
              <p:nvPr/>
            </p:nvSpPr>
            <p:spPr>
              <a:xfrm rot="5400000">
                <a:off x="4129963" y="-962385"/>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3" name="Redondear rectángulo de esquina del mismo lado 14"/>
              <p:cNvSpPr/>
              <p:nvPr/>
            </p:nvSpPr>
            <p:spPr>
              <a:xfrm>
                <a:off x="424569" y="2762254"/>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FUNDAMENTACIÓN TEÓRICA</a:t>
                </a:r>
                <a:endParaRPr lang="es-EC" sz="2800" b="1" dirty="0">
                  <a:effectLst>
                    <a:outerShdw blurRad="38100" dist="38100" dir="2700000" algn="tl">
                      <a:srgbClr val="000000">
                        <a:alpha val="43137"/>
                      </a:srgbClr>
                    </a:outerShdw>
                  </a:effectLst>
                </a:endParaRPr>
              </a:p>
            </p:txBody>
          </p:sp>
        </p:grpSp>
      </p:grpSp>
      <p:grpSp>
        <p:nvGrpSpPr>
          <p:cNvPr id="53" name="52 Grupo"/>
          <p:cNvGrpSpPr/>
          <p:nvPr/>
        </p:nvGrpSpPr>
        <p:grpSpPr>
          <a:xfrm>
            <a:off x="451435" y="3645024"/>
            <a:ext cx="8229598" cy="606526"/>
            <a:chOff x="440578" y="4218762"/>
            <a:chExt cx="8229598" cy="606526"/>
          </a:xfrm>
        </p:grpSpPr>
        <p:grpSp>
          <p:nvGrpSpPr>
            <p:cNvPr id="54" name="53 Grupo"/>
            <p:cNvGrpSpPr/>
            <p:nvPr/>
          </p:nvGrpSpPr>
          <p:grpSpPr>
            <a:xfrm>
              <a:off x="440578" y="4218762"/>
              <a:ext cx="424568" cy="606526"/>
              <a:chOff x="1" y="3838865"/>
              <a:chExt cx="424568" cy="606526"/>
            </a:xfrm>
            <a:scene3d>
              <a:camera prst="orthographicFront"/>
              <a:lightRig rig="threePt" dir="t">
                <a:rot lat="0" lon="0" rev="7500000"/>
              </a:lightRig>
            </a:scene3d>
          </p:grpSpPr>
          <p:sp>
            <p:nvSpPr>
              <p:cNvPr id="58" name="57 Cheurón"/>
              <p:cNvSpPr/>
              <p:nvPr/>
            </p:nvSpPr>
            <p:spPr>
              <a:xfrm rot="5400000">
                <a:off x="-90978" y="3929844"/>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9" name="Cheurón 20"/>
              <p:cNvSpPr/>
              <p:nvPr/>
            </p:nvSpPr>
            <p:spPr>
              <a:xfrm>
                <a:off x="1" y="4051149"/>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7</a:t>
                </a:r>
                <a:endParaRPr lang="es-EC" sz="2400" kern="1200" dirty="0"/>
              </a:p>
            </p:txBody>
          </p:sp>
        </p:grpSp>
        <p:grpSp>
          <p:nvGrpSpPr>
            <p:cNvPr id="55" name="54 Grupo"/>
            <p:cNvGrpSpPr/>
            <p:nvPr/>
          </p:nvGrpSpPr>
          <p:grpSpPr>
            <a:xfrm>
              <a:off x="865145" y="4218762"/>
              <a:ext cx="7805031" cy="394242"/>
              <a:chOff x="424568" y="3838865"/>
              <a:chExt cx="7805031" cy="394242"/>
            </a:xfrm>
            <a:scene3d>
              <a:camera prst="orthographicFront"/>
              <a:lightRig rig="threePt" dir="t">
                <a:rot lat="0" lon="0" rev="7500000"/>
              </a:lightRig>
            </a:scene3d>
          </p:grpSpPr>
          <p:sp>
            <p:nvSpPr>
              <p:cNvPr id="56" name="55 Redondear rectángulo de esquina del mismo lado"/>
              <p:cNvSpPr/>
              <p:nvPr/>
            </p:nvSpPr>
            <p:spPr>
              <a:xfrm rot="5400000">
                <a:off x="4129963" y="1334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7" name="Redondear rectángulo de esquina del mismo lado 22"/>
              <p:cNvSpPr/>
              <p:nvPr/>
            </p:nvSpPr>
            <p:spPr>
              <a:xfrm>
                <a:off x="424569" y="3858110"/>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PRESENTACIÓN DE LA PROPUESTA</a:t>
                </a:r>
                <a:endParaRPr lang="es-EC" sz="2800" b="1" dirty="0">
                  <a:effectLst>
                    <a:outerShdw blurRad="38100" dist="38100" dir="2700000" algn="tl">
                      <a:srgbClr val="000000">
                        <a:alpha val="43137"/>
                      </a:srgbClr>
                    </a:outerShdw>
                  </a:effectLst>
                </a:endParaRPr>
              </a:p>
            </p:txBody>
          </p:sp>
        </p:grpSp>
      </p:grpSp>
      <p:grpSp>
        <p:nvGrpSpPr>
          <p:cNvPr id="60" name="59 Grupo"/>
          <p:cNvGrpSpPr/>
          <p:nvPr/>
        </p:nvGrpSpPr>
        <p:grpSpPr>
          <a:xfrm>
            <a:off x="451435" y="4192952"/>
            <a:ext cx="8229598" cy="606526"/>
            <a:chOff x="440578" y="4766690"/>
            <a:chExt cx="8229598" cy="606526"/>
          </a:xfrm>
        </p:grpSpPr>
        <p:grpSp>
          <p:nvGrpSpPr>
            <p:cNvPr id="61" name="60 Grupo"/>
            <p:cNvGrpSpPr/>
            <p:nvPr/>
          </p:nvGrpSpPr>
          <p:grpSpPr>
            <a:xfrm>
              <a:off x="440578" y="4766690"/>
              <a:ext cx="424568" cy="606526"/>
              <a:chOff x="1" y="4386793"/>
              <a:chExt cx="424568" cy="606526"/>
            </a:xfrm>
            <a:scene3d>
              <a:camera prst="orthographicFront"/>
              <a:lightRig rig="threePt" dir="t">
                <a:rot lat="0" lon="0" rev="7500000"/>
              </a:lightRig>
            </a:scene3d>
          </p:grpSpPr>
          <p:sp>
            <p:nvSpPr>
              <p:cNvPr id="65" name="64 Cheurón"/>
              <p:cNvSpPr/>
              <p:nvPr/>
            </p:nvSpPr>
            <p:spPr>
              <a:xfrm rot="5400000">
                <a:off x="-90978" y="4477772"/>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Cheurón 24"/>
              <p:cNvSpPr/>
              <p:nvPr/>
            </p:nvSpPr>
            <p:spPr>
              <a:xfrm>
                <a:off x="1" y="4599077"/>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8</a:t>
                </a:r>
                <a:endParaRPr lang="es-EC" sz="2400" kern="1200" dirty="0"/>
              </a:p>
            </p:txBody>
          </p:sp>
        </p:grpSp>
        <p:grpSp>
          <p:nvGrpSpPr>
            <p:cNvPr id="62" name="61 Grupo"/>
            <p:cNvGrpSpPr/>
            <p:nvPr/>
          </p:nvGrpSpPr>
          <p:grpSpPr>
            <a:xfrm>
              <a:off x="865145" y="4766690"/>
              <a:ext cx="7805031" cy="394242"/>
              <a:chOff x="424568" y="4386793"/>
              <a:chExt cx="7805031" cy="394242"/>
            </a:xfrm>
            <a:scene3d>
              <a:camera prst="orthographicFront"/>
              <a:lightRig rig="threePt" dir="t">
                <a:rot lat="0" lon="0" rev="7500000"/>
              </a:lightRig>
            </a:scene3d>
          </p:grpSpPr>
          <p:sp>
            <p:nvSpPr>
              <p:cNvPr id="63" name="62 Redondear rectángulo de esquina del mismo lado"/>
              <p:cNvSpPr/>
              <p:nvPr/>
            </p:nvSpPr>
            <p:spPr>
              <a:xfrm rot="5400000">
                <a:off x="4129963" y="6813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4" name="Redondear rectángulo de esquina del mismo lado 26"/>
              <p:cNvSpPr/>
              <p:nvPr/>
            </p:nvSpPr>
            <p:spPr>
              <a:xfrm>
                <a:off x="424569" y="4406038"/>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CONCLUSIONES Y RECOMENDACIONES </a:t>
                </a:r>
                <a:endParaRPr lang="es-EC" sz="2800" b="1" dirty="0">
                  <a:effectLst>
                    <a:outerShdw blurRad="38100" dist="38100" dir="2700000" algn="tl">
                      <a:srgbClr val="000000">
                        <a:alpha val="43137"/>
                      </a:srgbClr>
                    </a:outerShdw>
                  </a:effectLst>
                </a:endParaRPr>
              </a:p>
            </p:txBody>
          </p:sp>
        </p:grpSp>
      </p:grpSp>
      <p:grpSp>
        <p:nvGrpSpPr>
          <p:cNvPr id="81" name="80 Grupo"/>
          <p:cNvGrpSpPr/>
          <p:nvPr/>
        </p:nvGrpSpPr>
        <p:grpSpPr>
          <a:xfrm>
            <a:off x="467544" y="404664"/>
            <a:ext cx="8229599" cy="606526"/>
            <a:chOff x="467544" y="404664"/>
            <a:chExt cx="8229599" cy="606526"/>
          </a:xfrm>
        </p:grpSpPr>
        <p:grpSp>
          <p:nvGrpSpPr>
            <p:cNvPr id="82" name="81 Grupo"/>
            <p:cNvGrpSpPr/>
            <p:nvPr/>
          </p:nvGrpSpPr>
          <p:grpSpPr>
            <a:xfrm>
              <a:off x="467544" y="404664"/>
              <a:ext cx="424568" cy="606526"/>
              <a:chOff x="1" y="3367"/>
              <a:chExt cx="424568" cy="606526"/>
            </a:xfrm>
            <a:scene3d>
              <a:camera prst="orthographicFront"/>
              <a:lightRig rig="threePt" dir="t">
                <a:rot lat="0" lon="0" rev="7500000"/>
              </a:lightRig>
            </a:scene3d>
          </p:grpSpPr>
          <p:sp>
            <p:nvSpPr>
              <p:cNvPr id="86" name="85 Cheurón"/>
              <p:cNvSpPr/>
              <p:nvPr/>
            </p:nvSpPr>
            <p:spPr>
              <a:xfrm rot="5400000">
                <a:off x="-90978" y="94346"/>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7" name="Cheurón 4"/>
              <p:cNvSpPr/>
              <p:nvPr/>
            </p:nvSpPr>
            <p:spPr>
              <a:xfrm>
                <a:off x="1" y="215651"/>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1</a:t>
                </a:r>
                <a:endParaRPr lang="es-EC" sz="2400" kern="1200" dirty="0"/>
              </a:p>
            </p:txBody>
          </p:sp>
        </p:grpSp>
        <p:grpSp>
          <p:nvGrpSpPr>
            <p:cNvPr id="83" name="82 Grupo"/>
            <p:cNvGrpSpPr/>
            <p:nvPr/>
          </p:nvGrpSpPr>
          <p:grpSpPr>
            <a:xfrm>
              <a:off x="892112" y="415099"/>
              <a:ext cx="7805031" cy="394449"/>
              <a:chOff x="363064" y="13802"/>
              <a:chExt cx="7805031" cy="394449"/>
            </a:xfrm>
            <a:scene3d>
              <a:camera prst="orthographicFront"/>
              <a:lightRig rig="threePt" dir="t">
                <a:rot lat="0" lon="0" rev="7500000"/>
              </a:lightRig>
            </a:scene3d>
          </p:grpSpPr>
          <p:sp>
            <p:nvSpPr>
              <p:cNvPr id="84" name="83 Redondear rectángulo de esquina del mismo lado"/>
              <p:cNvSpPr/>
              <p:nvPr/>
            </p:nvSpPr>
            <p:spPr>
              <a:xfrm rot="5400000">
                <a:off x="4068355" y="-3691489"/>
                <a:ext cx="394449"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85" name="Redondear rectángulo de esquina del mismo lado 6"/>
              <p:cNvSpPr/>
              <p:nvPr/>
            </p:nvSpPr>
            <p:spPr>
              <a:xfrm>
                <a:off x="363065" y="33056"/>
                <a:ext cx="7785776" cy="35593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800" b="1" kern="1200" dirty="0" smtClean="0">
                    <a:effectLst>
                      <a:outerShdw blurRad="38100" dist="38100" dir="2700000" algn="tl">
                        <a:srgbClr val="000000">
                          <a:alpha val="43137"/>
                        </a:srgbClr>
                      </a:outerShdw>
                    </a:effectLst>
                  </a:rPr>
                  <a:t>TÍTULO</a:t>
                </a:r>
                <a:endParaRPr lang="es-EC" sz="2800" b="1" kern="1200" dirty="0">
                  <a:effectLst>
                    <a:outerShdw blurRad="38100" dist="38100" dir="2700000" algn="tl">
                      <a:srgbClr val="000000">
                        <a:alpha val="43137"/>
                      </a:srgbClr>
                    </a:outerShdw>
                  </a:effectLst>
                </a:endParaRPr>
              </a:p>
            </p:txBody>
          </p:sp>
        </p:grpSp>
      </p:grpSp>
      <p:sp>
        <p:nvSpPr>
          <p:cNvPr id="95" name="2 Marcador de contenido"/>
          <p:cNvSpPr>
            <a:spLocks noGrp="1"/>
          </p:cNvSpPr>
          <p:nvPr>
            <p:ph idx="1"/>
          </p:nvPr>
        </p:nvSpPr>
        <p:spPr>
          <a:xfrm>
            <a:off x="467544" y="1472058"/>
            <a:ext cx="8229600" cy="4525963"/>
          </a:xfrm>
          <a:solidFill>
            <a:schemeClr val="bg1">
              <a:alpha val="75000"/>
            </a:schemeClr>
          </a:solidFill>
          <a:ln w="28575">
            <a:solidFill>
              <a:srgbClr val="C00000"/>
            </a:solidFill>
          </a:ln>
        </p:spPr>
        <p:txBody>
          <a:bodyPr vert="horz" lIns="91440" tIns="45720" rIns="91440" bIns="45720" rtlCol="0">
            <a:normAutofit lnSpcReduction="10000"/>
          </a:bodyPr>
          <a:lstStyle/>
          <a:p>
            <a:pPr marL="0" indent="0" algn="just">
              <a:buNone/>
            </a:pPr>
            <a:r>
              <a:rPr lang="es-EC" b="1" cap="all" dirty="0">
                <a:ln w="0"/>
                <a:effectLst>
                  <a:glow rad="101600">
                    <a:schemeClr val="accent3">
                      <a:satMod val="175000"/>
                      <a:alpha val="40000"/>
                    </a:schemeClr>
                  </a:glow>
                </a:effectLst>
              </a:rPr>
              <a:t>Se establecen los objetivos que determinan la dirección del desarrollo del tema.  El marco teórico del documento presentará todo el contenido de la navegación dada en el BESGUA y el empleo de su velamen, únicamente en la ruta Dublín – Bremen, aquí se describen una serie de procedimientos, equipos y maniobras que intervienen en una navegación</a:t>
            </a:r>
            <a:r>
              <a:rPr lang="es-EC" b="1" cap="all" dirty="0" smtClean="0">
                <a:ln w="0"/>
                <a:effectLst>
                  <a:glow rad="101600">
                    <a:schemeClr val="accent3">
                      <a:satMod val="175000"/>
                      <a:alpha val="40000"/>
                    </a:schemeClr>
                  </a:glow>
                </a:effectLst>
              </a:rPr>
              <a:t>.</a:t>
            </a:r>
            <a:endParaRPr lang="es-EC" b="1" cap="all" dirty="0">
              <a:ln w="0"/>
              <a:effectLst>
                <a:glow rad="101600">
                  <a:schemeClr val="accent3">
                    <a:satMod val="175000"/>
                    <a:alpha val="40000"/>
                  </a:schemeClr>
                </a:glow>
              </a:effectLst>
            </a:endParaRPr>
          </a:p>
        </p:txBody>
      </p:sp>
      <p:sp>
        <p:nvSpPr>
          <p:cNvPr id="4" name="3 Marcador de pie de página"/>
          <p:cNvSpPr>
            <a:spLocks noGrp="1"/>
          </p:cNvSpPr>
          <p:nvPr>
            <p:ph type="ftr" sz="quarter" idx="11"/>
          </p:nvPr>
        </p:nvSpPr>
        <p:spPr/>
        <p:txBody>
          <a:bodyPr/>
          <a:lstStyle/>
          <a:p>
            <a:endParaRPr lang="es-EC" dirty="0"/>
          </a:p>
        </p:txBody>
      </p:sp>
      <p:sp>
        <p:nvSpPr>
          <p:cNvPr id="5" name="4 Marcador de número de diapositiva"/>
          <p:cNvSpPr>
            <a:spLocks noGrp="1"/>
          </p:cNvSpPr>
          <p:nvPr>
            <p:ph type="sldNum" sz="quarter" idx="12"/>
          </p:nvPr>
        </p:nvSpPr>
        <p:spPr>
          <a:xfrm>
            <a:off x="8388424" y="6356350"/>
            <a:ext cx="298376"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4</a:t>
            </a:fld>
            <a:endParaRPr lang="es-EC" sz="1800" b="1" dirty="0">
              <a:solidFill>
                <a:sysClr val="windowText" lastClr="000000"/>
              </a:solidFill>
            </a:endParaRPr>
          </a:p>
        </p:txBody>
      </p:sp>
    </p:spTree>
    <p:extLst>
      <p:ext uri="{BB962C8B-B14F-4D97-AF65-F5344CB8AC3E}">
        <p14:creationId xmlns:p14="http://schemas.microsoft.com/office/powerpoint/2010/main" val="285894441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par>
                                <p:cTn id="8" presetID="22" presetClass="exit" presetSubtype="1" fill="hold" nodeType="withEffect">
                                  <p:stCondLst>
                                    <p:cond delay="0"/>
                                  </p:stCondLst>
                                  <p:childTnLst>
                                    <p:animEffect transition="out" filter="wipe(up)">
                                      <p:cBhvr>
                                        <p:cTn id="9" dur="2000"/>
                                        <p:tgtEl>
                                          <p:spTgt spid="25"/>
                                        </p:tgtEl>
                                      </p:cBhvr>
                                    </p:animEffect>
                                    <p:set>
                                      <p:cBhvr>
                                        <p:cTn id="10" dur="1" fill="hold">
                                          <p:stCondLst>
                                            <p:cond delay="1999"/>
                                          </p:stCondLst>
                                        </p:cTn>
                                        <p:tgtEl>
                                          <p:spTgt spid="25"/>
                                        </p:tgtEl>
                                        <p:attrNameLst>
                                          <p:attrName>style.visibility</p:attrName>
                                        </p:attrNameLst>
                                      </p:cBhvr>
                                      <p:to>
                                        <p:strVal val="hidden"/>
                                      </p:to>
                                    </p:set>
                                  </p:childTnLst>
                                </p:cTn>
                              </p:par>
                              <p:par>
                                <p:cTn id="11" presetID="22" presetClass="exit" presetSubtype="1" fill="hold" nodeType="withEffect">
                                  <p:stCondLst>
                                    <p:cond delay="0"/>
                                  </p:stCondLst>
                                  <p:childTnLst>
                                    <p:animEffect transition="out" filter="wipe(up)">
                                      <p:cBhvr>
                                        <p:cTn id="12" dur="2000"/>
                                        <p:tgtEl>
                                          <p:spTgt spid="32"/>
                                        </p:tgtEl>
                                      </p:cBhvr>
                                    </p:animEffect>
                                    <p:set>
                                      <p:cBhvr>
                                        <p:cTn id="13" dur="1" fill="hold">
                                          <p:stCondLst>
                                            <p:cond delay="1999"/>
                                          </p:stCondLst>
                                        </p:cTn>
                                        <p:tgtEl>
                                          <p:spTgt spid="32"/>
                                        </p:tgtEl>
                                        <p:attrNameLst>
                                          <p:attrName>style.visibility</p:attrName>
                                        </p:attrNameLst>
                                      </p:cBhvr>
                                      <p:to>
                                        <p:strVal val="hidden"/>
                                      </p:to>
                                    </p:set>
                                  </p:childTnLst>
                                </p:cTn>
                              </p:par>
                              <p:par>
                                <p:cTn id="14" presetID="22" presetClass="exit" presetSubtype="1" fill="hold" nodeType="withEffect">
                                  <p:stCondLst>
                                    <p:cond delay="0"/>
                                  </p:stCondLst>
                                  <p:childTnLst>
                                    <p:animEffect transition="out" filter="wipe(up)">
                                      <p:cBhvr>
                                        <p:cTn id="15" dur="2000"/>
                                        <p:tgtEl>
                                          <p:spTgt spid="39"/>
                                        </p:tgtEl>
                                      </p:cBhvr>
                                    </p:animEffect>
                                    <p:set>
                                      <p:cBhvr>
                                        <p:cTn id="16" dur="1" fill="hold">
                                          <p:stCondLst>
                                            <p:cond delay="1999"/>
                                          </p:stCondLst>
                                        </p:cTn>
                                        <p:tgtEl>
                                          <p:spTgt spid="39"/>
                                        </p:tgtEl>
                                        <p:attrNameLst>
                                          <p:attrName>style.visibility</p:attrName>
                                        </p:attrNameLst>
                                      </p:cBhvr>
                                      <p:to>
                                        <p:strVal val="hidden"/>
                                      </p:to>
                                    </p:set>
                                  </p:childTnLst>
                                </p:cTn>
                              </p:par>
                              <p:par>
                                <p:cTn id="17" presetID="22" presetClass="exit" presetSubtype="1" fill="hold" nodeType="withEffect">
                                  <p:stCondLst>
                                    <p:cond delay="0"/>
                                  </p:stCondLst>
                                  <p:childTnLst>
                                    <p:animEffect transition="out" filter="wipe(up)">
                                      <p:cBhvr>
                                        <p:cTn id="18" dur="2000"/>
                                        <p:tgtEl>
                                          <p:spTgt spid="53"/>
                                        </p:tgtEl>
                                      </p:cBhvr>
                                    </p:animEffect>
                                    <p:set>
                                      <p:cBhvr>
                                        <p:cTn id="19" dur="1" fill="hold">
                                          <p:stCondLst>
                                            <p:cond delay="1999"/>
                                          </p:stCondLst>
                                        </p:cTn>
                                        <p:tgtEl>
                                          <p:spTgt spid="53"/>
                                        </p:tgtEl>
                                        <p:attrNameLst>
                                          <p:attrName>style.visibility</p:attrName>
                                        </p:attrNameLst>
                                      </p:cBhvr>
                                      <p:to>
                                        <p:strVal val="hidden"/>
                                      </p:to>
                                    </p:set>
                                  </p:childTnLst>
                                </p:cTn>
                              </p:par>
                              <p:par>
                                <p:cTn id="20" presetID="22" presetClass="exit" presetSubtype="1" fill="hold" nodeType="withEffect">
                                  <p:stCondLst>
                                    <p:cond delay="0"/>
                                  </p:stCondLst>
                                  <p:childTnLst>
                                    <p:animEffect transition="out" filter="wipe(up)">
                                      <p:cBhvr>
                                        <p:cTn id="21" dur="2000"/>
                                        <p:tgtEl>
                                          <p:spTgt spid="60"/>
                                        </p:tgtEl>
                                      </p:cBhvr>
                                    </p:animEffect>
                                    <p:set>
                                      <p:cBhvr>
                                        <p:cTn id="22" dur="1" fill="hold">
                                          <p:stCondLst>
                                            <p:cond delay="1999"/>
                                          </p:stCondLst>
                                        </p:cTn>
                                        <p:tgtEl>
                                          <p:spTgt spid="60"/>
                                        </p:tgtEl>
                                        <p:attrNameLst>
                                          <p:attrName>style.visibility</p:attrName>
                                        </p:attrNameLst>
                                      </p:cBhvr>
                                      <p:to>
                                        <p:strVal val="hidden"/>
                                      </p:to>
                                    </p:set>
                                  </p:childTnLst>
                                </p:cTn>
                              </p:par>
                              <p:par>
                                <p:cTn id="23" presetID="64" presetClass="path" presetSubtype="0" accel="50000" decel="50000" fill="hold" nodeType="withEffect">
                                  <p:stCondLst>
                                    <p:cond delay="0"/>
                                  </p:stCondLst>
                                  <p:childTnLst>
                                    <p:animMotion origin="layout" path="M 0 0.00625 L 0 -0.06736 " pathEditMode="relative" rAng="0" ptsTypes="AA">
                                      <p:cBhvr>
                                        <p:cTn id="24" dur="2000" fill="hold"/>
                                        <p:tgtEl>
                                          <p:spTgt spid="11"/>
                                        </p:tgtEl>
                                        <p:attrNameLst>
                                          <p:attrName>ppt_x</p:attrName>
                                          <p:attrName>ppt_y</p:attrName>
                                        </p:attrNameLst>
                                      </p:cBhvr>
                                      <p:rCtr x="0" y="-3681"/>
                                    </p:animMotion>
                                  </p:childTnLst>
                                </p:cTn>
                              </p:par>
                              <p:par>
                                <p:cTn id="25" presetID="6" presetClass="emph" presetSubtype="0" fill="hold" nodeType="withEffect">
                                  <p:stCondLst>
                                    <p:cond delay="0"/>
                                  </p:stCondLst>
                                  <p:childTnLst>
                                    <p:animScale>
                                      <p:cBhvr>
                                        <p:cTn id="26" dur="2000" fill="hold"/>
                                        <p:tgtEl>
                                          <p:spTgt spid="11"/>
                                        </p:tgtEl>
                                      </p:cBhvr>
                                      <p:by x="110000" y="110000"/>
                                    </p:animScale>
                                  </p:childTnLst>
                                </p:cTn>
                              </p:par>
                              <p:par>
                                <p:cTn id="27" presetID="22" presetClass="exit" presetSubtype="1" fill="hold" nodeType="withEffect">
                                  <p:stCondLst>
                                    <p:cond delay="0"/>
                                  </p:stCondLst>
                                  <p:childTnLst>
                                    <p:animEffect transition="out" filter="wipe(up)">
                                      <p:cBhvr>
                                        <p:cTn id="28" dur="2000"/>
                                        <p:tgtEl>
                                          <p:spTgt spid="81"/>
                                        </p:tgtEl>
                                      </p:cBhvr>
                                    </p:animEffect>
                                    <p:set>
                                      <p:cBhvr>
                                        <p:cTn id="29" dur="1" fill="hold">
                                          <p:stCondLst>
                                            <p:cond delay="1999"/>
                                          </p:stCondLst>
                                        </p:cTn>
                                        <p:tgtEl>
                                          <p:spTgt spid="81"/>
                                        </p:tgtEl>
                                        <p:attrNameLst>
                                          <p:attrName>style.visibility</p:attrName>
                                        </p:attrNameLst>
                                      </p:cBhvr>
                                      <p:to>
                                        <p:strVal val="hidden"/>
                                      </p:to>
                                    </p:set>
                                  </p:childTnLst>
                                </p:cTn>
                              </p:par>
                              <p:par>
                                <p:cTn id="30" presetID="2" presetClass="entr" presetSubtype="8" fill="hold" grpId="0" nodeType="withEffect">
                                  <p:stCondLst>
                                    <p:cond delay="0"/>
                                  </p:stCondLst>
                                  <p:childTnLst>
                                    <p:set>
                                      <p:cBhvr>
                                        <p:cTn id="31" dur="1" fill="hold">
                                          <p:stCondLst>
                                            <p:cond delay="0"/>
                                          </p:stCondLst>
                                        </p:cTn>
                                        <p:tgtEl>
                                          <p:spTgt spid="95">
                                            <p:bg/>
                                          </p:spTgt>
                                        </p:tgtEl>
                                        <p:attrNameLst>
                                          <p:attrName>style.visibility</p:attrName>
                                        </p:attrNameLst>
                                      </p:cBhvr>
                                      <p:to>
                                        <p:strVal val="visible"/>
                                      </p:to>
                                    </p:set>
                                    <p:anim calcmode="lin" valueType="num">
                                      <p:cBhvr additive="base">
                                        <p:cTn id="32" dur="2000" fill="hold"/>
                                        <p:tgtEl>
                                          <p:spTgt spid="95">
                                            <p:bg/>
                                          </p:spTgt>
                                        </p:tgtEl>
                                        <p:attrNameLst>
                                          <p:attrName>ppt_x</p:attrName>
                                        </p:attrNameLst>
                                      </p:cBhvr>
                                      <p:tavLst>
                                        <p:tav tm="0">
                                          <p:val>
                                            <p:strVal val="0-#ppt_w/2"/>
                                          </p:val>
                                        </p:tav>
                                        <p:tav tm="100000">
                                          <p:val>
                                            <p:strVal val="#ppt_x"/>
                                          </p:val>
                                        </p:tav>
                                      </p:tavLst>
                                    </p:anim>
                                    <p:anim calcmode="lin" valueType="num">
                                      <p:cBhvr additive="base">
                                        <p:cTn id="33" dur="2000" fill="hold"/>
                                        <p:tgtEl>
                                          <p:spTgt spid="95">
                                            <p:bg/>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95">
                                            <p:txEl>
                                              <p:pRg st="0" end="0"/>
                                            </p:txEl>
                                          </p:spTgt>
                                        </p:tgtEl>
                                        <p:attrNameLst>
                                          <p:attrName>style.visibility</p:attrName>
                                        </p:attrNameLst>
                                      </p:cBhvr>
                                      <p:to>
                                        <p:strVal val="visible"/>
                                      </p:to>
                                    </p:set>
                                    <p:anim calcmode="lin" valueType="num">
                                      <p:cBhvr additive="base">
                                        <p:cTn id="36" dur="2000" fill="hold"/>
                                        <p:tgtEl>
                                          <p:spTgt spid="95">
                                            <p:txEl>
                                              <p:pRg st="0" end="0"/>
                                            </p:txEl>
                                          </p:spTgt>
                                        </p:tgtEl>
                                        <p:attrNameLst>
                                          <p:attrName>ppt_x</p:attrName>
                                        </p:attrNameLst>
                                      </p:cBhvr>
                                      <p:tavLst>
                                        <p:tav tm="0">
                                          <p:val>
                                            <p:strVal val="0-#ppt_w/2"/>
                                          </p:val>
                                        </p:tav>
                                        <p:tav tm="100000">
                                          <p:val>
                                            <p:strVal val="#ppt_x"/>
                                          </p:val>
                                        </p:tav>
                                      </p:tavLst>
                                    </p:anim>
                                    <p:anim calcmode="lin" valueType="num">
                                      <p:cBhvr additive="base">
                                        <p:cTn id="37" dur="2000" fill="hold"/>
                                        <p:tgtEl>
                                          <p:spTgt spid="9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145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26830" y="0"/>
            <a:ext cx="9153566" cy="6822620"/>
          </a:xfrm>
          <a:prstGeom prst="rect">
            <a:avLst/>
          </a:prstGeom>
          <a:ln>
            <a:noFill/>
          </a:ln>
          <a:effectLst>
            <a:softEdge rad="112500"/>
          </a:effectLst>
        </p:spPr>
      </p:pic>
      <p:grpSp>
        <p:nvGrpSpPr>
          <p:cNvPr id="69" name="68 Grupo"/>
          <p:cNvGrpSpPr/>
          <p:nvPr/>
        </p:nvGrpSpPr>
        <p:grpSpPr>
          <a:xfrm>
            <a:off x="457715" y="923130"/>
            <a:ext cx="8229598" cy="606526"/>
            <a:chOff x="446858" y="950266"/>
            <a:chExt cx="8229598" cy="606526"/>
          </a:xfrm>
        </p:grpSpPr>
        <p:grpSp>
          <p:nvGrpSpPr>
            <p:cNvPr id="70" name="69 Grupo"/>
            <p:cNvGrpSpPr/>
            <p:nvPr/>
          </p:nvGrpSpPr>
          <p:grpSpPr>
            <a:xfrm>
              <a:off x="446858" y="950266"/>
              <a:ext cx="424568" cy="606526"/>
              <a:chOff x="1" y="551296"/>
              <a:chExt cx="424568" cy="606526"/>
            </a:xfrm>
            <a:scene3d>
              <a:camera prst="orthographicFront"/>
              <a:lightRig rig="threePt" dir="t">
                <a:rot lat="0" lon="0" rev="7500000"/>
              </a:lightRig>
            </a:scene3d>
          </p:grpSpPr>
          <p:sp>
            <p:nvSpPr>
              <p:cNvPr id="74" name="73 Cheurón"/>
              <p:cNvSpPr/>
              <p:nvPr/>
            </p:nvSpPr>
            <p:spPr>
              <a:xfrm rot="5400000">
                <a:off x="-90978" y="642275"/>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5" name="Cheurón 4"/>
              <p:cNvSpPr/>
              <p:nvPr/>
            </p:nvSpPr>
            <p:spPr>
              <a:xfrm>
                <a:off x="1" y="763580"/>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2</a:t>
                </a:r>
                <a:endParaRPr lang="es-EC" sz="2400" kern="1200" dirty="0"/>
              </a:p>
            </p:txBody>
          </p:sp>
        </p:grpSp>
        <p:grpSp>
          <p:nvGrpSpPr>
            <p:cNvPr id="71" name="70 Grupo"/>
            <p:cNvGrpSpPr/>
            <p:nvPr/>
          </p:nvGrpSpPr>
          <p:grpSpPr>
            <a:xfrm>
              <a:off x="871425" y="950267"/>
              <a:ext cx="7805031" cy="394242"/>
              <a:chOff x="424568" y="551297"/>
              <a:chExt cx="7805031" cy="394242"/>
            </a:xfrm>
            <a:scene3d>
              <a:camera prst="orthographicFront"/>
              <a:lightRig rig="threePt" dir="t">
                <a:rot lat="0" lon="0" rev="7500000"/>
              </a:lightRig>
            </a:scene3d>
          </p:grpSpPr>
          <p:sp>
            <p:nvSpPr>
              <p:cNvPr id="72" name="71 Redondear rectángulo de esquina del mismo lado"/>
              <p:cNvSpPr/>
              <p:nvPr/>
            </p:nvSpPr>
            <p:spPr>
              <a:xfrm rot="5400000">
                <a:off x="4129963" y="-31540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73" name="Redondear rectángulo de esquina del mismo lado 6"/>
              <p:cNvSpPr/>
              <p:nvPr/>
            </p:nvSpPr>
            <p:spPr>
              <a:xfrm>
                <a:off x="424569" y="570541"/>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INTRODUCCIÓN </a:t>
                </a:r>
                <a:endParaRPr lang="es-EC" sz="2800" b="1" dirty="0">
                  <a:effectLst>
                    <a:outerShdw blurRad="38100" dist="38100" dir="2700000" algn="tl">
                      <a:srgbClr val="000000">
                        <a:alpha val="43137"/>
                      </a:srgbClr>
                    </a:outerShdw>
                  </a:effectLst>
                </a:endParaRPr>
              </a:p>
            </p:txBody>
          </p:sp>
        </p:grpSp>
      </p:grpSp>
      <p:grpSp>
        <p:nvGrpSpPr>
          <p:cNvPr id="76" name="75 Grupo"/>
          <p:cNvGrpSpPr/>
          <p:nvPr/>
        </p:nvGrpSpPr>
        <p:grpSpPr>
          <a:xfrm>
            <a:off x="451766" y="1452813"/>
            <a:ext cx="8229598" cy="606526"/>
            <a:chOff x="440909" y="1479949"/>
            <a:chExt cx="8229598" cy="606526"/>
          </a:xfrm>
        </p:grpSpPr>
        <p:grpSp>
          <p:nvGrpSpPr>
            <p:cNvPr id="77" name="76 Grupo"/>
            <p:cNvGrpSpPr/>
            <p:nvPr/>
          </p:nvGrpSpPr>
          <p:grpSpPr>
            <a:xfrm>
              <a:off x="440909" y="1479949"/>
              <a:ext cx="424568" cy="606526"/>
              <a:chOff x="1" y="1099224"/>
              <a:chExt cx="424568" cy="606526"/>
            </a:xfrm>
            <a:scene3d>
              <a:camera prst="orthographicFront"/>
              <a:lightRig rig="threePt" dir="t">
                <a:rot lat="0" lon="0" rev="7500000"/>
              </a:lightRig>
            </a:scene3d>
          </p:grpSpPr>
          <p:sp>
            <p:nvSpPr>
              <p:cNvPr id="81" name="80 Cheurón"/>
              <p:cNvSpPr/>
              <p:nvPr/>
            </p:nvSpPr>
            <p:spPr>
              <a:xfrm rot="5400000">
                <a:off x="-90978" y="1190203"/>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2" name="Cheurón 4"/>
              <p:cNvSpPr/>
              <p:nvPr/>
            </p:nvSpPr>
            <p:spPr>
              <a:xfrm>
                <a:off x="1" y="1311508"/>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3</a:t>
                </a:r>
                <a:endParaRPr lang="es-EC" sz="2400" kern="1200" dirty="0"/>
              </a:p>
            </p:txBody>
          </p:sp>
        </p:grpSp>
        <p:grpSp>
          <p:nvGrpSpPr>
            <p:cNvPr id="78" name="77 Grupo"/>
            <p:cNvGrpSpPr/>
            <p:nvPr/>
          </p:nvGrpSpPr>
          <p:grpSpPr>
            <a:xfrm>
              <a:off x="865476" y="1479950"/>
              <a:ext cx="7805031" cy="394242"/>
              <a:chOff x="424568" y="1099225"/>
              <a:chExt cx="7805031" cy="394242"/>
            </a:xfrm>
            <a:scene3d>
              <a:camera prst="orthographicFront"/>
              <a:lightRig rig="threePt" dir="t">
                <a:rot lat="0" lon="0" rev="7500000"/>
              </a:lightRig>
            </a:scene3d>
          </p:grpSpPr>
          <p:sp>
            <p:nvSpPr>
              <p:cNvPr id="79" name="78 Redondear rectángulo de esquina del mismo lado"/>
              <p:cNvSpPr/>
              <p:nvPr/>
            </p:nvSpPr>
            <p:spPr>
              <a:xfrm rot="5400000">
                <a:off x="4129963" y="-26061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80" name="Redondear rectángulo de esquina del mismo lado 6"/>
              <p:cNvSpPr/>
              <p:nvPr/>
            </p:nvSpPr>
            <p:spPr>
              <a:xfrm>
                <a:off x="424569" y="1118469"/>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DEFINICIÓN DEL PROBLEMA</a:t>
                </a:r>
                <a:endParaRPr lang="es-EC" sz="2800" b="1" dirty="0">
                  <a:effectLst>
                    <a:outerShdw blurRad="38100" dist="38100" dir="2700000" algn="tl">
                      <a:srgbClr val="000000">
                        <a:alpha val="43137"/>
                      </a:srgbClr>
                    </a:outerShdw>
                  </a:effectLst>
                </a:endParaRPr>
              </a:p>
            </p:txBody>
          </p:sp>
        </p:grpSp>
      </p:grpSp>
      <p:grpSp>
        <p:nvGrpSpPr>
          <p:cNvPr id="83" name="82 Grupo"/>
          <p:cNvGrpSpPr/>
          <p:nvPr/>
        </p:nvGrpSpPr>
        <p:grpSpPr>
          <a:xfrm>
            <a:off x="451435" y="1999913"/>
            <a:ext cx="8229598" cy="606526"/>
            <a:chOff x="440578" y="2027049"/>
            <a:chExt cx="8229598" cy="606526"/>
          </a:xfrm>
        </p:grpSpPr>
        <p:grpSp>
          <p:nvGrpSpPr>
            <p:cNvPr id="84" name="83 Grupo"/>
            <p:cNvGrpSpPr/>
            <p:nvPr/>
          </p:nvGrpSpPr>
          <p:grpSpPr>
            <a:xfrm>
              <a:off x="440578" y="2027049"/>
              <a:ext cx="424568" cy="606526"/>
              <a:chOff x="1" y="1647152"/>
              <a:chExt cx="424568" cy="606526"/>
            </a:xfrm>
            <a:scene3d>
              <a:camera prst="orthographicFront"/>
              <a:lightRig rig="threePt" dir="t">
                <a:rot lat="0" lon="0" rev="7500000"/>
              </a:lightRig>
            </a:scene3d>
          </p:grpSpPr>
          <p:sp>
            <p:nvSpPr>
              <p:cNvPr id="88" name="87 Cheurón"/>
              <p:cNvSpPr/>
              <p:nvPr/>
            </p:nvSpPr>
            <p:spPr>
              <a:xfrm rot="5400000">
                <a:off x="-90978" y="1738131"/>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9" name="Cheurón 4"/>
              <p:cNvSpPr/>
              <p:nvPr/>
            </p:nvSpPr>
            <p:spPr>
              <a:xfrm>
                <a:off x="1" y="1859436"/>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4</a:t>
                </a:r>
              </a:p>
            </p:txBody>
          </p:sp>
        </p:grpSp>
        <p:grpSp>
          <p:nvGrpSpPr>
            <p:cNvPr id="85" name="84 Grupo"/>
            <p:cNvGrpSpPr/>
            <p:nvPr/>
          </p:nvGrpSpPr>
          <p:grpSpPr>
            <a:xfrm>
              <a:off x="865145" y="2027050"/>
              <a:ext cx="7805031" cy="394242"/>
              <a:chOff x="424568" y="1647153"/>
              <a:chExt cx="7805031" cy="394242"/>
            </a:xfrm>
            <a:scene3d>
              <a:camera prst="orthographicFront"/>
              <a:lightRig rig="threePt" dir="t">
                <a:rot lat="0" lon="0" rev="7500000"/>
              </a:lightRig>
            </a:scene3d>
          </p:grpSpPr>
          <p:sp>
            <p:nvSpPr>
              <p:cNvPr id="86" name="85 Redondear rectángulo de esquina del mismo lado"/>
              <p:cNvSpPr/>
              <p:nvPr/>
            </p:nvSpPr>
            <p:spPr>
              <a:xfrm rot="5400000">
                <a:off x="4129963" y="-2058242"/>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87" name="Redondear rectángulo de esquina del mismo lado 6"/>
              <p:cNvSpPr/>
              <p:nvPr/>
            </p:nvSpPr>
            <p:spPr>
              <a:xfrm>
                <a:off x="424569" y="1666397"/>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JUSTIFICACIÓN</a:t>
                </a:r>
                <a:r>
                  <a:rPr lang="es-EC" sz="2300" kern="1200" dirty="0" smtClean="0"/>
                  <a:t> </a:t>
                </a:r>
                <a:endParaRPr lang="es-EC" sz="2300" kern="1200" dirty="0"/>
              </a:p>
            </p:txBody>
          </p:sp>
        </p:grpSp>
      </p:grpSp>
      <p:grpSp>
        <p:nvGrpSpPr>
          <p:cNvPr id="90" name="89 Grupo"/>
          <p:cNvGrpSpPr/>
          <p:nvPr/>
        </p:nvGrpSpPr>
        <p:grpSpPr>
          <a:xfrm>
            <a:off x="451435" y="2547841"/>
            <a:ext cx="8229598" cy="606526"/>
            <a:chOff x="440578" y="2574977"/>
            <a:chExt cx="8229598" cy="606526"/>
          </a:xfrm>
        </p:grpSpPr>
        <p:grpSp>
          <p:nvGrpSpPr>
            <p:cNvPr id="91" name="90 Grupo"/>
            <p:cNvGrpSpPr/>
            <p:nvPr/>
          </p:nvGrpSpPr>
          <p:grpSpPr>
            <a:xfrm>
              <a:off x="440578" y="2574977"/>
              <a:ext cx="424568" cy="606526"/>
              <a:chOff x="1" y="2195080"/>
              <a:chExt cx="424568" cy="606526"/>
            </a:xfrm>
            <a:scene3d>
              <a:camera prst="orthographicFront"/>
              <a:lightRig rig="threePt" dir="t">
                <a:rot lat="0" lon="0" rev="7500000"/>
              </a:lightRig>
            </a:scene3d>
          </p:grpSpPr>
          <p:sp>
            <p:nvSpPr>
              <p:cNvPr id="95" name="94 Cheurón"/>
              <p:cNvSpPr/>
              <p:nvPr/>
            </p:nvSpPr>
            <p:spPr>
              <a:xfrm rot="5400000">
                <a:off x="-90978" y="2286059"/>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6" name="Cheurón 8"/>
              <p:cNvSpPr/>
              <p:nvPr/>
            </p:nvSpPr>
            <p:spPr>
              <a:xfrm>
                <a:off x="1" y="2407364"/>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5</a:t>
                </a:r>
                <a:endParaRPr lang="es-EC" sz="2400" kern="1200" dirty="0"/>
              </a:p>
            </p:txBody>
          </p:sp>
        </p:grpSp>
        <p:grpSp>
          <p:nvGrpSpPr>
            <p:cNvPr id="92" name="91 Grupo"/>
            <p:cNvGrpSpPr/>
            <p:nvPr/>
          </p:nvGrpSpPr>
          <p:grpSpPr>
            <a:xfrm>
              <a:off x="865145" y="2574979"/>
              <a:ext cx="7805031" cy="394242"/>
              <a:chOff x="424568" y="2195082"/>
              <a:chExt cx="7805031" cy="394242"/>
            </a:xfrm>
            <a:scene3d>
              <a:camera prst="orthographicFront"/>
              <a:lightRig rig="threePt" dir="t">
                <a:rot lat="0" lon="0" rev="7500000"/>
              </a:lightRig>
            </a:scene3d>
          </p:grpSpPr>
          <p:sp>
            <p:nvSpPr>
              <p:cNvPr id="93" name="92 Redondear rectángulo de esquina del mismo lado"/>
              <p:cNvSpPr/>
              <p:nvPr/>
            </p:nvSpPr>
            <p:spPr>
              <a:xfrm rot="5400000">
                <a:off x="4129963" y="-1510313"/>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94" name="Redondear rectángulo de esquina del mismo lado 10"/>
              <p:cNvSpPr/>
              <p:nvPr/>
            </p:nvSpPr>
            <p:spPr>
              <a:xfrm>
                <a:off x="424569" y="2214326"/>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OBJETIVOS DE LA INVESTIGACIÓN </a:t>
                </a:r>
                <a:endParaRPr lang="es-EC" sz="2800" b="1" dirty="0">
                  <a:effectLst>
                    <a:outerShdw blurRad="38100" dist="38100" dir="2700000" algn="tl">
                      <a:srgbClr val="000000">
                        <a:alpha val="43137"/>
                      </a:srgbClr>
                    </a:outerShdw>
                  </a:effectLst>
                </a:endParaRPr>
              </a:p>
            </p:txBody>
          </p:sp>
        </p:grpSp>
      </p:grpSp>
      <p:grpSp>
        <p:nvGrpSpPr>
          <p:cNvPr id="97" name="96 Grupo"/>
          <p:cNvGrpSpPr/>
          <p:nvPr/>
        </p:nvGrpSpPr>
        <p:grpSpPr>
          <a:xfrm>
            <a:off x="451435" y="3095769"/>
            <a:ext cx="8229598" cy="606526"/>
            <a:chOff x="440578" y="3122905"/>
            <a:chExt cx="8229598" cy="606526"/>
          </a:xfrm>
        </p:grpSpPr>
        <p:grpSp>
          <p:nvGrpSpPr>
            <p:cNvPr id="98" name="97 Grupo"/>
            <p:cNvGrpSpPr/>
            <p:nvPr/>
          </p:nvGrpSpPr>
          <p:grpSpPr>
            <a:xfrm>
              <a:off x="440578" y="3122905"/>
              <a:ext cx="424568" cy="606526"/>
              <a:chOff x="1" y="2743008"/>
              <a:chExt cx="424568" cy="606526"/>
            </a:xfrm>
            <a:scene3d>
              <a:camera prst="orthographicFront"/>
              <a:lightRig rig="threePt" dir="t">
                <a:rot lat="0" lon="0" rev="7500000"/>
              </a:lightRig>
            </a:scene3d>
          </p:grpSpPr>
          <p:sp>
            <p:nvSpPr>
              <p:cNvPr id="102" name="101 Cheurón"/>
              <p:cNvSpPr/>
              <p:nvPr/>
            </p:nvSpPr>
            <p:spPr>
              <a:xfrm rot="5400000">
                <a:off x="-90978" y="2833987"/>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3" name="Cheurón 12"/>
              <p:cNvSpPr/>
              <p:nvPr/>
            </p:nvSpPr>
            <p:spPr>
              <a:xfrm>
                <a:off x="1" y="2955292"/>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6</a:t>
                </a:r>
                <a:endParaRPr lang="es-EC" sz="2400" kern="1200" dirty="0"/>
              </a:p>
            </p:txBody>
          </p:sp>
        </p:grpSp>
        <p:grpSp>
          <p:nvGrpSpPr>
            <p:cNvPr id="99" name="98 Grupo"/>
            <p:cNvGrpSpPr/>
            <p:nvPr/>
          </p:nvGrpSpPr>
          <p:grpSpPr>
            <a:xfrm>
              <a:off x="865145" y="3122907"/>
              <a:ext cx="7805031" cy="394242"/>
              <a:chOff x="424568" y="2743010"/>
              <a:chExt cx="7805031" cy="394242"/>
            </a:xfrm>
            <a:scene3d>
              <a:camera prst="orthographicFront"/>
              <a:lightRig rig="threePt" dir="t">
                <a:rot lat="0" lon="0" rev="7500000"/>
              </a:lightRig>
            </a:scene3d>
          </p:grpSpPr>
          <p:sp>
            <p:nvSpPr>
              <p:cNvPr id="100" name="99 Redondear rectángulo de esquina del mismo lado"/>
              <p:cNvSpPr/>
              <p:nvPr/>
            </p:nvSpPr>
            <p:spPr>
              <a:xfrm rot="5400000">
                <a:off x="4129963" y="-962385"/>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01" name="Redondear rectángulo de esquina del mismo lado 14"/>
              <p:cNvSpPr/>
              <p:nvPr/>
            </p:nvSpPr>
            <p:spPr>
              <a:xfrm>
                <a:off x="424569" y="2762254"/>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FUNDAMENTACIÓN TEÓRICA</a:t>
                </a:r>
                <a:endParaRPr lang="es-EC" sz="2800" b="1" dirty="0">
                  <a:effectLst>
                    <a:outerShdw blurRad="38100" dist="38100" dir="2700000" algn="tl">
                      <a:srgbClr val="000000">
                        <a:alpha val="43137"/>
                      </a:srgbClr>
                    </a:outerShdw>
                  </a:effectLst>
                </a:endParaRPr>
              </a:p>
            </p:txBody>
          </p:sp>
        </p:grpSp>
      </p:grpSp>
      <p:grpSp>
        <p:nvGrpSpPr>
          <p:cNvPr id="111" name="110 Grupo"/>
          <p:cNvGrpSpPr/>
          <p:nvPr/>
        </p:nvGrpSpPr>
        <p:grpSpPr>
          <a:xfrm>
            <a:off x="451767" y="3645024"/>
            <a:ext cx="8229598" cy="606526"/>
            <a:chOff x="440578" y="4218762"/>
            <a:chExt cx="8229598" cy="606526"/>
          </a:xfrm>
        </p:grpSpPr>
        <p:grpSp>
          <p:nvGrpSpPr>
            <p:cNvPr id="112" name="111 Grupo"/>
            <p:cNvGrpSpPr/>
            <p:nvPr/>
          </p:nvGrpSpPr>
          <p:grpSpPr>
            <a:xfrm>
              <a:off x="440578" y="4218762"/>
              <a:ext cx="424568" cy="606526"/>
              <a:chOff x="1" y="3838865"/>
              <a:chExt cx="424568" cy="606526"/>
            </a:xfrm>
            <a:scene3d>
              <a:camera prst="orthographicFront"/>
              <a:lightRig rig="threePt" dir="t">
                <a:rot lat="0" lon="0" rev="7500000"/>
              </a:lightRig>
            </a:scene3d>
          </p:grpSpPr>
          <p:sp>
            <p:nvSpPr>
              <p:cNvPr id="116" name="115 Cheurón"/>
              <p:cNvSpPr/>
              <p:nvPr/>
            </p:nvSpPr>
            <p:spPr>
              <a:xfrm rot="5400000">
                <a:off x="-90978" y="3929844"/>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7" name="Cheurón 20"/>
              <p:cNvSpPr/>
              <p:nvPr/>
            </p:nvSpPr>
            <p:spPr>
              <a:xfrm>
                <a:off x="1" y="4051149"/>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a:t>7</a:t>
                </a:r>
                <a:endParaRPr lang="es-EC" sz="2400" kern="1200" dirty="0"/>
              </a:p>
            </p:txBody>
          </p:sp>
        </p:grpSp>
        <p:grpSp>
          <p:nvGrpSpPr>
            <p:cNvPr id="113" name="112 Grupo"/>
            <p:cNvGrpSpPr/>
            <p:nvPr/>
          </p:nvGrpSpPr>
          <p:grpSpPr>
            <a:xfrm>
              <a:off x="865145" y="4218762"/>
              <a:ext cx="7805031" cy="394242"/>
              <a:chOff x="424568" y="3838865"/>
              <a:chExt cx="7805031" cy="394242"/>
            </a:xfrm>
            <a:scene3d>
              <a:camera prst="orthographicFront"/>
              <a:lightRig rig="threePt" dir="t">
                <a:rot lat="0" lon="0" rev="7500000"/>
              </a:lightRig>
            </a:scene3d>
          </p:grpSpPr>
          <p:sp>
            <p:nvSpPr>
              <p:cNvPr id="114" name="113 Redondear rectángulo de esquina del mismo lado"/>
              <p:cNvSpPr/>
              <p:nvPr/>
            </p:nvSpPr>
            <p:spPr>
              <a:xfrm rot="5400000">
                <a:off x="4129963" y="1334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15" name="Redondear rectángulo de esquina del mismo lado 22"/>
              <p:cNvSpPr/>
              <p:nvPr/>
            </p:nvSpPr>
            <p:spPr>
              <a:xfrm>
                <a:off x="424569" y="3858110"/>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PRESENTACIÓN DE LA PROPUESTA</a:t>
                </a:r>
                <a:endParaRPr lang="es-EC" sz="2800" b="1" dirty="0">
                  <a:effectLst>
                    <a:outerShdw blurRad="38100" dist="38100" dir="2700000" algn="tl">
                      <a:srgbClr val="000000">
                        <a:alpha val="43137"/>
                      </a:srgbClr>
                    </a:outerShdw>
                  </a:effectLst>
                </a:endParaRPr>
              </a:p>
            </p:txBody>
          </p:sp>
        </p:grpSp>
      </p:grpSp>
      <p:grpSp>
        <p:nvGrpSpPr>
          <p:cNvPr id="118" name="117 Grupo"/>
          <p:cNvGrpSpPr/>
          <p:nvPr/>
        </p:nvGrpSpPr>
        <p:grpSpPr>
          <a:xfrm>
            <a:off x="451767" y="4192952"/>
            <a:ext cx="8229598" cy="606526"/>
            <a:chOff x="440578" y="4766690"/>
            <a:chExt cx="8229598" cy="606526"/>
          </a:xfrm>
        </p:grpSpPr>
        <p:grpSp>
          <p:nvGrpSpPr>
            <p:cNvPr id="119" name="118 Grupo"/>
            <p:cNvGrpSpPr/>
            <p:nvPr/>
          </p:nvGrpSpPr>
          <p:grpSpPr>
            <a:xfrm>
              <a:off x="440578" y="4766690"/>
              <a:ext cx="424568" cy="606526"/>
              <a:chOff x="1" y="4386793"/>
              <a:chExt cx="424568" cy="606526"/>
            </a:xfrm>
            <a:scene3d>
              <a:camera prst="orthographicFront"/>
              <a:lightRig rig="threePt" dir="t">
                <a:rot lat="0" lon="0" rev="7500000"/>
              </a:lightRig>
            </a:scene3d>
          </p:grpSpPr>
          <p:sp>
            <p:nvSpPr>
              <p:cNvPr id="123" name="122 Cheurón"/>
              <p:cNvSpPr/>
              <p:nvPr/>
            </p:nvSpPr>
            <p:spPr>
              <a:xfrm rot="5400000">
                <a:off x="-90978" y="4477772"/>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4" name="Cheurón 24"/>
              <p:cNvSpPr/>
              <p:nvPr/>
            </p:nvSpPr>
            <p:spPr>
              <a:xfrm>
                <a:off x="1" y="4599077"/>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a:t>8</a:t>
                </a:r>
                <a:endParaRPr lang="es-EC" sz="2400" kern="1200" dirty="0"/>
              </a:p>
            </p:txBody>
          </p:sp>
        </p:grpSp>
        <p:grpSp>
          <p:nvGrpSpPr>
            <p:cNvPr id="120" name="119 Grupo"/>
            <p:cNvGrpSpPr/>
            <p:nvPr/>
          </p:nvGrpSpPr>
          <p:grpSpPr>
            <a:xfrm>
              <a:off x="865145" y="4766690"/>
              <a:ext cx="7805031" cy="394242"/>
              <a:chOff x="424568" y="4386793"/>
              <a:chExt cx="7805031" cy="394242"/>
            </a:xfrm>
            <a:scene3d>
              <a:camera prst="orthographicFront"/>
              <a:lightRig rig="threePt" dir="t">
                <a:rot lat="0" lon="0" rev="7500000"/>
              </a:lightRig>
            </a:scene3d>
          </p:grpSpPr>
          <p:sp>
            <p:nvSpPr>
              <p:cNvPr id="121" name="120 Redondear rectángulo de esquina del mismo lado"/>
              <p:cNvSpPr/>
              <p:nvPr/>
            </p:nvSpPr>
            <p:spPr>
              <a:xfrm rot="5400000">
                <a:off x="4129963" y="6813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22" name="Redondear rectángulo de esquina del mismo lado 26"/>
              <p:cNvSpPr/>
              <p:nvPr/>
            </p:nvSpPr>
            <p:spPr>
              <a:xfrm>
                <a:off x="424569" y="4406038"/>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CONCLUSIONES Y RECOMENDACIONES </a:t>
                </a:r>
                <a:endParaRPr lang="es-EC" sz="2800" b="1" dirty="0">
                  <a:effectLst>
                    <a:outerShdw blurRad="38100" dist="38100" dir="2700000" algn="tl">
                      <a:srgbClr val="000000">
                        <a:alpha val="43137"/>
                      </a:srgbClr>
                    </a:outerShdw>
                  </a:effectLst>
                </a:endParaRPr>
              </a:p>
            </p:txBody>
          </p:sp>
        </p:grpSp>
      </p:grpSp>
      <p:grpSp>
        <p:nvGrpSpPr>
          <p:cNvPr id="132" name="131 Grupo"/>
          <p:cNvGrpSpPr/>
          <p:nvPr/>
        </p:nvGrpSpPr>
        <p:grpSpPr>
          <a:xfrm>
            <a:off x="467544" y="404664"/>
            <a:ext cx="8229599" cy="606526"/>
            <a:chOff x="467544" y="404664"/>
            <a:chExt cx="8229599" cy="606526"/>
          </a:xfrm>
        </p:grpSpPr>
        <p:grpSp>
          <p:nvGrpSpPr>
            <p:cNvPr id="133" name="132 Grupo"/>
            <p:cNvGrpSpPr/>
            <p:nvPr/>
          </p:nvGrpSpPr>
          <p:grpSpPr>
            <a:xfrm>
              <a:off x="467544" y="404664"/>
              <a:ext cx="424568" cy="606526"/>
              <a:chOff x="1" y="3367"/>
              <a:chExt cx="424568" cy="606526"/>
            </a:xfrm>
            <a:scene3d>
              <a:camera prst="orthographicFront"/>
              <a:lightRig rig="threePt" dir="t">
                <a:rot lat="0" lon="0" rev="7500000"/>
              </a:lightRig>
            </a:scene3d>
          </p:grpSpPr>
          <p:sp>
            <p:nvSpPr>
              <p:cNvPr id="137" name="136 Cheurón"/>
              <p:cNvSpPr/>
              <p:nvPr/>
            </p:nvSpPr>
            <p:spPr>
              <a:xfrm rot="5400000">
                <a:off x="-90978" y="94346"/>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38" name="Cheurón 4"/>
              <p:cNvSpPr/>
              <p:nvPr/>
            </p:nvSpPr>
            <p:spPr>
              <a:xfrm>
                <a:off x="1" y="215651"/>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1</a:t>
                </a:r>
                <a:endParaRPr lang="es-EC" sz="2400" kern="1200" dirty="0"/>
              </a:p>
            </p:txBody>
          </p:sp>
        </p:grpSp>
        <p:grpSp>
          <p:nvGrpSpPr>
            <p:cNvPr id="134" name="133 Grupo"/>
            <p:cNvGrpSpPr/>
            <p:nvPr/>
          </p:nvGrpSpPr>
          <p:grpSpPr>
            <a:xfrm>
              <a:off x="892112" y="415099"/>
              <a:ext cx="7805031" cy="394449"/>
              <a:chOff x="363064" y="13802"/>
              <a:chExt cx="7805031" cy="394449"/>
            </a:xfrm>
            <a:scene3d>
              <a:camera prst="orthographicFront"/>
              <a:lightRig rig="threePt" dir="t">
                <a:rot lat="0" lon="0" rev="7500000"/>
              </a:lightRig>
            </a:scene3d>
          </p:grpSpPr>
          <p:sp>
            <p:nvSpPr>
              <p:cNvPr id="135" name="134 Redondear rectángulo de esquina del mismo lado"/>
              <p:cNvSpPr/>
              <p:nvPr/>
            </p:nvSpPr>
            <p:spPr>
              <a:xfrm rot="5400000">
                <a:off x="4068355" y="-3691489"/>
                <a:ext cx="394449"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36" name="Redondear rectángulo de esquina del mismo lado 6"/>
              <p:cNvSpPr/>
              <p:nvPr/>
            </p:nvSpPr>
            <p:spPr>
              <a:xfrm>
                <a:off x="363065" y="33056"/>
                <a:ext cx="7785776" cy="35593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800" b="1" kern="1200" dirty="0" smtClean="0">
                    <a:effectLst>
                      <a:outerShdw blurRad="38100" dist="38100" dir="2700000" algn="tl">
                        <a:srgbClr val="000000">
                          <a:alpha val="43137"/>
                        </a:srgbClr>
                      </a:outerShdw>
                    </a:effectLst>
                  </a:rPr>
                  <a:t>TÍTULO</a:t>
                </a:r>
                <a:endParaRPr lang="es-EC" sz="2800" b="1" kern="1200" dirty="0">
                  <a:effectLst>
                    <a:outerShdw blurRad="38100" dist="38100" dir="2700000" algn="tl">
                      <a:srgbClr val="000000">
                        <a:alpha val="43137"/>
                      </a:srgbClr>
                    </a:outerShdw>
                  </a:effectLst>
                </a:endParaRPr>
              </a:p>
            </p:txBody>
          </p:sp>
        </p:grpSp>
      </p:grpSp>
      <p:sp>
        <p:nvSpPr>
          <p:cNvPr id="147" name="6 Marcador de contenido"/>
          <p:cNvSpPr txBox="1">
            <a:spLocks/>
          </p:cNvSpPr>
          <p:nvPr/>
        </p:nvSpPr>
        <p:spPr>
          <a:xfrm>
            <a:off x="669999" y="1196752"/>
            <a:ext cx="8200525" cy="2659230"/>
          </a:xfrm>
          <a:prstGeom prst="rect">
            <a:avLst/>
          </a:prstGeom>
          <a:solidFill>
            <a:schemeClr val="bg1">
              <a:alpha val="75000"/>
            </a:schemeClr>
          </a:solidFill>
          <a:ln w="28575">
            <a:solidFill>
              <a:srgbClr val="C00000"/>
            </a:solidFill>
          </a:ln>
        </p:spPr>
        <p:txBody>
          <a:bodyPr vert="horz" lIns="91440" tIns="45720" rIns="91440" bIns="45720" rtlCol="0">
            <a:normAutofit fontScale="92500" lnSpcReduction="20000"/>
          </a:bodyPr>
          <a:lstStyle>
            <a:lvl1pPr indent="0" algn="just">
              <a:spcBef>
                <a:spcPct val="20000"/>
              </a:spcBef>
              <a:buFont typeface="Arial" panose="020B0604020202020204" pitchFamily="34" charset="0"/>
              <a:buNone/>
              <a:defRPr sz="3200" b="1" cap="all">
                <a:ln w="0"/>
                <a:effectLst>
                  <a:glow rad="101600">
                    <a:schemeClr val="accent3">
                      <a:satMod val="175000"/>
                      <a:alpha val="40000"/>
                    </a:schemeClr>
                  </a:glow>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s-EC" dirty="0"/>
              <a:t>Para optimizar la navegación en ruta Dublín – Bremen, se debe hacer uso correcto y profesional de todos los recursos que involucran la conducción del BESGUA en esta ruta.  La preparación integra del buque es el principal factor para la navegación.</a:t>
            </a:r>
          </a:p>
        </p:txBody>
      </p:sp>
      <p:sp>
        <p:nvSpPr>
          <p:cNvPr id="148" name="6 Marcador de contenido"/>
          <p:cNvSpPr>
            <a:spLocks noGrp="1"/>
          </p:cNvSpPr>
          <p:nvPr>
            <p:ph idx="1"/>
          </p:nvPr>
        </p:nvSpPr>
        <p:spPr>
          <a:xfrm>
            <a:off x="642192" y="4030033"/>
            <a:ext cx="8229600" cy="720080"/>
          </a:xfrm>
          <a:solidFill>
            <a:schemeClr val="bg1">
              <a:alpha val="75000"/>
            </a:schemeClr>
          </a:solidFill>
          <a:ln w="28575">
            <a:solidFill>
              <a:srgbClr val="C00000"/>
            </a:solidFill>
          </a:ln>
        </p:spPr>
        <p:txBody>
          <a:bodyPr vert="horz" lIns="91440" tIns="45720" rIns="91440" bIns="45720" rtlCol="0">
            <a:normAutofit/>
          </a:bodyPr>
          <a:lstStyle/>
          <a:p>
            <a:pPr algn="just"/>
            <a:r>
              <a:rPr lang="es-EC" b="1" cap="all" dirty="0">
                <a:ln w="0"/>
                <a:solidFill>
                  <a:schemeClr val="tx1"/>
                </a:solidFill>
                <a:effectLst>
                  <a:glow rad="101600">
                    <a:schemeClr val="accent3">
                      <a:satMod val="175000"/>
                      <a:alpha val="40000"/>
                    </a:schemeClr>
                  </a:glow>
                </a:effectLst>
              </a:rPr>
              <a:t>Planificación de navegación</a:t>
            </a:r>
          </a:p>
        </p:txBody>
      </p:sp>
      <p:sp>
        <p:nvSpPr>
          <p:cNvPr id="149" name="6 Marcador de contenido"/>
          <p:cNvSpPr txBox="1">
            <a:spLocks/>
          </p:cNvSpPr>
          <p:nvPr/>
        </p:nvSpPr>
        <p:spPr>
          <a:xfrm>
            <a:off x="662880" y="4894129"/>
            <a:ext cx="8229600" cy="720080"/>
          </a:xfrm>
          <a:prstGeom prst="rect">
            <a:avLst/>
          </a:prstGeom>
          <a:solidFill>
            <a:schemeClr val="bg1">
              <a:alpha val="75000"/>
            </a:schemeClr>
          </a:solidFill>
          <a:ln w="28575">
            <a:solidFill>
              <a:srgbClr val="C00000"/>
            </a:solidFill>
          </a:ln>
        </p:spPr>
        <p:txBody>
          <a:bodyPr vert="horz" lIns="91440" tIns="45720" rIns="91440" bIns="45720" rtlCol="0">
            <a:normAutofit/>
          </a:bodyPr>
          <a:lstStyle>
            <a:lvl1pPr indent="0" algn="just">
              <a:spcBef>
                <a:spcPct val="20000"/>
              </a:spcBef>
              <a:buFont typeface="Arial" panose="020B0604020202020204" pitchFamily="34" charset="0"/>
              <a:buNone/>
              <a:defRPr sz="3200" b="1" cap="all">
                <a:ln w="0"/>
                <a:solidFill>
                  <a:schemeClr val="tx1"/>
                </a:solidFill>
                <a:effectLst>
                  <a:glow rad="101600">
                    <a:schemeClr val="accent3">
                      <a:satMod val="175000"/>
                      <a:alpha val="40000"/>
                    </a:schemeClr>
                  </a:glow>
                </a:effectLst>
              </a:defRPr>
            </a:lvl1pPr>
            <a:lvl2pPr marL="742950" indent="-285750">
              <a:spcBef>
                <a:spcPct val="20000"/>
              </a:spcBef>
              <a:buFont typeface="Arial" panose="020B0604020202020204" pitchFamily="34" charset="0"/>
              <a:buChar char="–"/>
              <a:defRPr sz="2800">
                <a:solidFill>
                  <a:schemeClr val="tx1"/>
                </a:solidFill>
              </a:defRPr>
            </a:lvl2pPr>
            <a:lvl3pPr marL="1143000" indent="-228600">
              <a:spcBef>
                <a:spcPct val="20000"/>
              </a:spcBef>
              <a:buFont typeface="Arial" panose="020B0604020202020204" pitchFamily="34" charset="0"/>
              <a:buChar char="•"/>
              <a:defRPr sz="2400">
                <a:solidFill>
                  <a:schemeClr val="tx1"/>
                </a:solidFill>
              </a:defRPr>
            </a:lvl3pPr>
            <a:lvl4pPr marL="1600200" indent="-228600">
              <a:spcBef>
                <a:spcPct val="20000"/>
              </a:spcBef>
              <a:buFont typeface="Arial" panose="020B0604020202020204" pitchFamily="34" charset="0"/>
              <a:buChar char="–"/>
              <a:defRPr sz="2000">
                <a:solidFill>
                  <a:schemeClr val="tx1"/>
                </a:solidFill>
              </a:defRPr>
            </a:lvl4pPr>
            <a:lvl5pPr marL="2057400" indent="-228600">
              <a:spcBef>
                <a:spcPct val="20000"/>
              </a:spcBef>
              <a:buFont typeface="Arial" panose="020B0604020202020204" pitchFamily="34" charset="0"/>
              <a:buChar char="»"/>
              <a:defRPr sz="2000">
                <a:solidFill>
                  <a:schemeClr val="tx1"/>
                </a:solidFill>
              </a:defRPr>
            </a:lvl5pPr>
            <a:lvl6pPr marL="2514600" indent="-228600">
              <a:spcBef>
                <a:spcPct val="20000"/>
              </a:spcBef>
              <a:buFont typeface="Arial" panose="020B0604020202020204" pitchFamily="34" charset="0"/>
              <a:buChar char="•"/>
              <a:defRPr sz="2000">
                <a:solidFill>
                  <a:schemeClr val="tx1"/>
                </a:solidFill>
              </a:defRPr>
            </a:lvl6pPr>
            <a:lvl7pPr marL="2971800" indent="-228600">
              <a:spcBef>
                <a:spcPct val="20000"/>
              </a:spcBef>
              <a:buFont typeface="Arial" panose="020B0604020202020204" pitchFamily="34" charset="0"/>
              <a:buChar char="•"/>
              <a:defRPr sz="2000">
                <a:solidFill>
                  <a:schemeClr val="tx1"/>
                </a:solidFill>
              </a:defRPr>
            </a:lvl7pPr>
            <a:lvl8pPr marL="3429000" indent="-228600">
              <a:spcBef>
                <a:spcPct val="20000"/>
              </a:spcBef>
              <a:buFont typeface="Arial" panose="020B0604020202020204" pitchFamily="34" charset="0"/>
              <a:buChar char="•"/>
              <a:defRPr sz="2000">
                <a:solidFill>
                  <a:schemeClr val="tx1"/>
                </a:solidFill>
              </a:defRPr>
            </a:lvl8pPr>
            <a:lvl9pPr marL="3886200" indent="-228600">
              <a:spcBef>
                <a:spcPct val="20000"/>
              </a:spcBef>
              <a:buFont typeface="Arial" panose="020B0604020202020204" pitchFamily="34" charset="0"/>
              <a:buChar char="•"/>
              <a:defRPr sz="2000">
                <a:solidFill>
                  <a:schemeClr val="tx1"/>
                </a:solidFill>
              </a:defRPr>
            </a:lvl9pPr>
          </a:lstStyle>
          <a:p>
            <a:pPr marL="457200" indent="-457200">
              <a:buFont typeface="Arial" panose="020B0604020202020204" pitchFamily="34" charset="0"/>
              <a:buChar char="•"/>
            </a:pPr>
            <a:r>
              <a:rPr lang="es-EC" dirty="0"/>
              <a:t>Capacitación del personal</a:t>
            </a:r>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a:xfrm>
            <a:off x="8532440" y="6356350"/>
            <a:ext cx="288032"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5</a:t>
            </a:fld>
            <a:endParaRPr lang="es-EC" sz="1800" b="1" dirty="0">
              <a:solidFill>
                <a:sysClr val="windowText" lastClr="000000"/>
              </a:solidFill>
            </a:endParaRPr>
          </a:p>
        </p:txBody>
      </p:sp>
    </p:spTree>
    <p:extLst>
      <p:ext uri="{BB962C8B-B14F-4D97-AF65-F5344CB8AC3E}">
        <p14:creationId xmlns:p14="http://schemas.microsoft.com/office/powerpoint/2010/main" val="150932182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8.33333E-7 1.48148E-6 L 8.33333E-7 -0.14445 " pathEditMode="relative" rAng="0" ptsTypes="AA">
                                      <p:cBhvr>
                                        <p:cTn id="6" dur="2000" fill="hold"/>
                                        <p:tgtEl>
                                          <p:spTgt spid="76"/>
                                        </p:tgtEl>
                                        <p:attrNameLst>
                                          <p:attrName>ppt_x</p:attrName>
                                          <p:attrName>ppt_y</p:attrName>
                                        </p:attrNameLst>
                                      </p:cBhvr>
                                      <p:rCtr x="0" y="-7222"/>
                                    </p:animMotion>
                                  </p:childTnLst>
                                </p:cTn>
                              </p:par>
                              <p:par>
                                <p:cTn id="7" presetID="6" presetClass="emph" presetSubtype="0" fill="hold" nodeType="withEffect">
                                  <p:stCondLst>
                                    <p:cond delay="0"/>
                                  </p:stCondLst>
                                  <p:childTnLst>
                                    <p:animScale>
                                      <p:cBhvr>
                                        <p:cTn id="8" dur="2000" fill="hold"/>
                                        <p:tgtEl>
                                          <p:spTgt spid="76"/>
                                        </p:tgtEl>
                                      </p:cBhvr>
                                      <p:by x="110000" y="110000"/>
                                    </p:animScale>
                                  </p:childTnLst>
                                </p:cTn>
                              </p:par>
                              <p:par>
                                <p:cTn id="9" presetID="22" presetClass="exit" presetSubtype="1" fill="hold" nodeType="withEffect">
                                  <p:stCondLst>
                                    <p:cond delay="0"/>
                                  </p:stCondLst>
                                  <p:childTnLst>
                                    <p:animEffect transition="out" filter="wipe(up)">
                                      <p:cBhvr>
                                        <p:cTn id="10" dur="2000"/>
                                        <p:tgtEl>
                                          <p:spTgt spid="83"/>
                                        </p:tgtEl>
                                      </p:cBhvr>
                                    </p:animEffect>
                                    <p:set>
                                      <p:cBhvr>
                                        <p:cTn id="11" dur="1" fill="hold">
                                          <p:stCondLst>
                                            <p:cond delay="1999"/>
                                          </p:stCondLst>
                                        </p:cTn>
                                        <p:tgtEl>
                                          <p:spTgt spid="83"/>
                                        </p:tgtEl>
                                        <p:attrNameLst>
                                          <p:attrName>style.visibility</p:attrName>
                                        </p:attrNameLst>
                                      </p:cBhvr>
                                      <p:to>
                                        <p:strVal val="hidden"/>
                                      </p:to>
                                    </p:set>
                                  </p:childTnLst>
                                </p:cTn>
                              </p:par>
                              <p:par>
                                <p:cTn id="12" presetID="22" presetClass="exit" presetSubtype="1" fill="hold" nodeType="withEffect">
                                  <p:stCondLst>
                                    <p:cond delay="0"/>
                                  </p:stCondLst>
                                  <p:childTnLst>
                                    <p:animEffect transition="out" filter="wipe(up)">
                                      <p:cBhvr>
                                        <p:cTn id="13" dur="2000"/>
                                        <p:tgtEl>
                                          <p:spTgt spid="90"/>
                                        </p:tgtEl>
                                      </p:cBhvr>
                                    </p:animEffect>
                                    <p:set>
                                      <p:cBhvr>
                                        <p:cTn id="14" dur="1" fill="hold">
                                          <p:stCondLst>
                                            <p:cond delay="1999"/>
                                          </p:stCondLst>
                                        </p:cTn>
                                        <p:tgtEl>
                                          <p:spTgt spid="90"/>
                                        </p:tgtEl>
                                        <p:attrNameLst>
                                          <p:attrName>style.visibility</p:attrName>
                                        </p:attrNameLst>
                                      </p:cBhvr>
                                      <p:to>
                                        <p:strVal val="hidden"/>
                                      </p:to>
                                    </p:set>
                                  </p:childTnLst>
                                </p:cTn>
                              </p:par>
                              <p:par>
                                <p:cTn id="15" presetID="22" presetClass="exit" presetSubtype="1" fill="hold" nodeType="withEffect">
                                  <p:stCondLst>
                                    <p:cond delay="0"/>
                                  </p:stCondLst>
                                  <p:childTnLst>
                                    <p:animEffect transition="out" filter="wipe(up)">
                                      <p:cBhvr>
                                        <p:cTn id="16" dur="2000"/>
                                        <p:tgtEl>
                                          <p:spTgt spid="97"/>
                                        </p:tgtEl>
                                      </p:cBhvr>
                                    </p:animEffect>
                                    <p:set>
                                      <p:cBhvr>
                                        <p:cTn id="17" dur="1" fill="hold">
                                          <p:stCondLst>
                                            <p:cond delay="1999"/>
                                          </p:stCondLst>
                                        </p:cTn>
                                        <p:tgtEl>
                                          <p:spTgt spid="97"/>
                                        </p:tgtEl>
                                        <p:attrNameLst>
                                          <p:attrName>style.visibility</p:attrName>
                                        </p:attrNameLst>
                                      </p:cBhvr>
                                      <p:to>
                                        <p:strVal val="hidden"/>
                                      </p:to>
                                    </p:set>
                                  </p:childTnLst>
                                </p:cTn>
                              </p:par>
                              <p:par>
                                <p:cTn id="18" presetID="22" presetClass="exit" presetSubtype="1" fill="hold" nodeType="withEffect">
                                  <p:stCondLst>
                                    <p:cond delay="0"/>
                                  </p:stCondLst>
                                  <p:childTnLst>
                                    <p:animEffect transition="out" filter="wipe(up)">
                                      <p:cBhvr>
                                        <p:cTn id="19" dur="2000"/>
                                        <p:tgtEl>
                                          <p:spTgt spid="111"/>
                                        </p:tgtEl>
                                      </p:cBhvr>
                                    </p:animEffect>
                                    <p:set>
                                      <p:cBhvr>
                                        <p:cTn id="20" dur="1" fill="hold">
                                          <p:stCondLst>
                                            <p:cond delay="1999"/>
                                          </p:stCondLst>
                                        </p:cTn>
                                        <p:tgtEl>
                                          <p:spTgt spid="111"/>
                                        </p:tgtEl>
                                        <p:attrNameLst>
                                          <p:attrName>style.visibility</p:attrName>
                                        </p:attrNameLst>
                                      </p:cBhvr>
                                      <p:to>
                                        <p:strVal val="hidden"/>
                                      </p:to>
                                    </p:set>
                                  </p:childTnLst>
                                </p:cTn>
                              </p:par>
                              <p:par>
                                <p:cTn id="21" presetID="22" presetClass="exit" presetSubtype="1" fill="hold" nodeType="withEffect">
                                  <p:stCondLst>
                                    <p:cond delay="0"/>
                                  </p:stCondLst>
                                  <p:childTnLst>
                                    <p:animEffect transition="out" filter="wipe(up)">
                                      <p:cBhvr>
                                        <p:cTn id="22" dur="2000"/>
                                        <p:tgtEl>
                                          <p:spTgt spid="118"/>
                                        </p:tgtEl>
                                      </p:cBhvr>
                                    </p:animEffect>
                                    <p:set>
                                      <p:cBhvr>
                                        <p:cTn id="23" dur="1" fill="hold">
                                          <p:stCondLst>
                                            <p:cond delay="1999"/>
                                          </p:stCondLst>
                                        </p:cTn>
                                        <p:tgtEl>
                                          <p:spTgt spid="118"/>
                                        </p:tgtEl>
                                        <p:attrNameLst>
                                          <p:attrName>style.visibility</p:attrName>
                                        </p:attrNameLst>
                                      </p:cBhvr>
                                      <p:to>
                                        <p:strVal val="hidden"/>
                                      </p:to>
                                    </p:set>
                                  </p:childTnLst>
                                </p:cTn>
                              </p:par>
                              <p:par>
                                <p:cTn id="24" presetID="22" presetClass="exit" presetSubtype="1" fill="hold" nodeType="withEffect">
                                  <p:stCondLst>
                                    <p:cond delay="0"/>
                                  </p:stCondLst>
                                  <p:childTnLst>
                                    <p:animEffect transition="out" filter="wipe(up)">
                                      <p:cBhvr>
                                        <p:cTn id="25" dur="2000"/>
                                        <p:tgtEl>
                                          <p:spTgt spid="69"/>
                                        </p:tgtEl>
                                      </p:cBhvr>
                                    </p:animEffect>
                                    <p:set>
                                      <p:cBhvr>
                                        <p:cTn id="26" dur="1" fill="hold">
                                          <p:stCondLst>
                                            <p:cond delay="1999"/>
                                          </p:stCondLst>
                                        </p:cTn>
                                        <p:tgtEl>
                                          <p:spTgt spid="69"/>
                                        </p:tgtEl>
                                        <p:attrNameLst>
                                          <p:attrName>style.visibility</p:attrName>
                                        </p:attrNameLst>
                                      </p:cBhvr>
                                      <p:to>
                                        <p:strVal val="hidden"/>
                                      </p:to>
                                    </p:set>
                                  </p:childTnLst>
                                </p:cTn>
                              </p:par>
                              <p:par>
                                <p:cTn id="27" presetID="22" presetClass="exit" presetSubtype="1" fill="hold" nodeType="withEffect">
                                  <p:stCondLst>
                                    <p:cond delay="0"/>
                                  </p:stCondLst>
                                  <p:childTnLst>
                                    <p:animEffect transition="out" filter="wipe(up)">
                                      <p:cBhvr>
                                        <p:cTn id="28" dur="2000"/>
                                        <p:tgtEl>
                                          <p:spTgt spid="132"/>
                                        </p:tgtEl>
                                      </p:cBhvr>
                                    </p:animEffect>
                                    <p:set>
                                      <p:cBhvr>
                                        <p:cTn id="29" dur="1" fill="hold">
                                          <p:stCondLst>
                                            <p:cond delay="1999"/>
                                          </p:stCondLst>
                                        </p:cTn>
                                        <p:tgtEl>
                                          <p:spTgt spid="132"/>
                                        </p:tgtEl>
                                        <p:attrNameLst>
                                          <p:attrName>style.visibility</p:attrName>
                                        </p:attrNameLst>
                                      </p:cBhvr>
                                      <p:to>
                                        <p:strVal val="hidden"/>
                                      </p:to>
                                    </p:set>
                                  </p:childTnLst>
                                </p:cTn>
                              </p:par>
                              <p:par>
                                <p:cTn id="30" presetID="2" presetClass="entr" presetSubtype="8" fill="hold" grpId="0" nodeType="withEffect">
                                  <p:stCondLst>
                                    <p:cond delay="0"/>
                                  </p:stCondLst>
                                  <p:childTnLst>
                                    <p:set>
                                      <p:cBhvr>
                                        <p:cTn id="31" dur="1" fill="hold">
                                          <p:stCondLst>
                                            <p:cond delay="0"/>
                                          </p:stCondLst>
                                        </p:cTn>
                                        <p:tgtEl>
                                          <p:spTgt spid="147">
                                            <p:bg/>
                                          </p:spTgt>
                                        </p:tgtEl>
                                        <p:attrNameLst>
                                          <p:attrName>style.visibility</p:attrName>
                                        </p:attrNameLst>
                                      </p:cBhvr>
                                      <p:to>
                                        <p:strVal val="visible"/>
                                      </p:to>
                                    </p:set>
                                    <p:anim calcmode="lin" valueType="num">
                                      <p:cBhvr additive="base">
                                        <p:cTn id="32" dur="1000" fill="hold"/>
                                        <p:tgtEl>
                                          <p:spTgt spid="147">
                                            <p:bg/>
                                          </p:spTgt>
                                        </p:tgtEl>
                                        <p:attrNameLst>
                                          <p:attrName>ppt_x</p:attrName>
                                        </p:attrNameLst>
                                      </p:cBhvr>
                                      <p:tavLst>
                                        <p:tav tm="0">
                                          <p:val>
                                            <p:strVal val="0-#ppt_w/2"/>
                                          </p:val>
                                        </p:tav>
                                        <p:tav tm="100000">
                                          <p:val>
                                            <p:strVal val="#ppt_x"/>
                                          </p:val>
                                        </p:tav>
                                      </p:tavLst>
                                    </p:anim>
                                    <p:anim calcmode="lin" valueType="num">
                                      <p:cBhvr additive="base">
                                        <p:cTn id="33" dur="1000" fill="hold"/>
                                        <p:tgtEl>
                                          <p:spTgt spid="147">
                                            <p:bg/>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47">
                                            <p:txEl>
                                              <p:pRg st="0" end="0"/>
                                            </p:txEl>
                                          </p:spTgt>
                                        </p:tgtEl>
                                        <p:attrNameLst>
                                          <p:attrName>style.visibility</p:attrName>
                                        </p:attrNameLst>
                                      </p:cBhvr>
                                      <p:to>
                                        <p:strVal val="visible"/>
                                      </p:to>
                                    </p:set>
                                    <p:anim calcmode="lin" valueType="num">
                                      <p:cBhvr additive="base">
                                        <p:cTn id="36" dur="1000" fill="hold"/>
                                        <p:tgtEl>
                                          <p:spTgt spid="147">
                                            <p:txEl>
                                              <p:pRg st="0" end="0"/>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8"/>
                                        </p:tgtEl>
                                        <p:attrNameLst>
                                          <p:attrName>style.visibility</p:attrName>
                                        </p:attrNameLst>
                                      </p:cBhvr>
                                      <p:to>
                                        <p:strVal val="visible"/>
                                      </p:to>
                                    </p:set>
                                    <p:anim calcmode="lin" valueType="num">
                                      <p:cBhvr additive="base">
                                        <p:cTn id="42" dur="500" fill="hold"/>
                                        <p:tgtEl>
                                          <p:spTgt spid="148"/>
                                        </p:tgtEl>
                                        <p:attrNameLst>
                                          <p:attrName>ppt_x</p:attrName>
                                        </p:attrNameLst>
                                      </p:cBhvr>
                                      <p:tavLst>
                                        <p:tav tm="0">
                                          <p:val>
                                            <p:strVal val="1+#ppt_w/2"/>
                                          </p:val>
                                        </p:tav>
                                        <p:tav tm="100000">
                                          <p:val>
                                            <p:strVal val="#ppt_x"/>
                                          </p:val>
                                        </p:tav>
                                      </p:tavLst>
                                    </p:anim>
                                    <p:anim calcmode="lin" valueType="num">
                                      <p:cBhvr additive="base">
                                        <p:cTn id="43" dur="500" fill="hold"/>
                                        <p:tgtEl>
                                          <p:spTgt spid="148"/>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149">
                                            <p:bg/>
                                          </p:spTgt>
                                        </p:tgtEl>
                                        <p:attrNameLst>
                                          <p:attrName>style.visibility</p:attrName>
                                        </p:attrNameLst>
                                      </p:cBhvr>
                                      <p:to>
                                        <p:strVal val="visible"/>
                                      </p:to>
                                    </p:set>
                                    <p:anim calcmode="lin" valueType="num">
                                      <p:cBhvr additive="base">
                                        <p:cTn id="46" dur="500" fill="hold"/>
                                        <p:tgtEl>
                                          <p:spTgt spid="149">
                                            <p:bg/>
                                          </p:spTgt>
                                        </p:tgtEl>
                                        <p:attrNameLst>
                                          <p:attrName>ppt_x</p:attrName>
                                        </p:attrNameLst>
                                      </p:cBhvr>
                                      <p:tavLst>
                                        <p:tav tm="0">
                                          <p:val>
                                            <p:strVal val="0-#ppt_w/2"/>
                                          </p:val>
                                        </p:tav>
                                        <p:tav tm="100000">
                                          <p:val>
                                            <p:strVal val="#ppt_x"/>
                                          </p:val>
                                        </p:tav>
                                      </p:tavLst>
                                    </p:anim>
                                    <p:anim calcmode="lin" valueType="num">
                                      <p:cBhvr additive="base">
                                        <p:cTn id="47" dur="500" fill="hold"/>
                                        <p:tgtEl>
                                          <p:spTgt spid="149">
                                            <p:bg/>
                                          </p:spTgt>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149">
                                            <p:txEl>
                                              <p:pRg st="0" end="0"/>
                                            </p:txEl>
                                          </p:spTgt>
                                        </p:tgtEl>
                                        <p:attrNameLst>
                                          <p:attrName>style.visibility</p:attrName>
                                        </p:attrNameLst>
                                      </p:cBhvr>
                                      <p:to>
                                        <p:strVal val="visible"/>
                                      </p:to>
                                    </p:set>
                                    <p:anim calcmode="lin" valueType="num">
                                      <p:cBhvr additive="base">
                                        <p:cTn id="50" dur="500" fill="hold"/>
                                        <p:tgtEl>
                                          <p:spTgt spid="149">
                                            <p:txEl>
                                              <p:pRg st="0" end="0"/>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14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uild="allAtOnce" animBg="1"/>
      <p:bldP spid="148" grpId="0" animBg="1"/>
      <p:bldP spid="149"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206 Imagen" descr="P1230093.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5978" t="-511" r="13440" b="261"/>
          <a:stretch/>
        </p:blipFill>
        <p:spPr>
          <a:xfrm>
            <a:off x="-26830" y="0"/>
            <a:ext cx="9153566" cy="6822620"/>
          </a:xfrm>
          <a:prstGeom prst="rect">
            <a:avLst/>
          </a:prstGeom>
          <a:ln>
            <a:noFill/>
          </a:ln>
          <a:effectLst>
            <a:softEdge rad="112500"/>
          </a:effectLst>
        </p:spPr>
      </p:pic>
      <p:grpSp>
        <p:nvGrpSpPr>
          <p:cNvPr id="130" name="129 Grupo"/>
          <p:cNvGrpSpPr/>
          <p:nvPr/>
        </p:nvGrpSpPr>
        <p:grpSpPr>
          <a:xfrm>
            <a:off x="457715" y="923130"/>
            <a:ext cx="8229598" cy="606526"/>
            <a:chOff x="446858" y="950266"/>
            <a:chExt cx="8229598" cy="606526"/>
          </a:xfrm>
        </p:grpSpPr>
        <p:grpSp>
          <p:nvGrpSpPr>
            <p:cNvPr id="131" name="130 Grupo"/>
            <p:cNvGrpSpPr/>
            <p:nvPr/>
          </p:nvGrpSpPr>
          <p:grpSpPr>
            <a:xfrm>
              <a:off x="446858" y="950266"/>
              <a:ext cx="424568" cy="606526"/>
              <a:chOff x="1" y="551296"/>
              <a:chExt cx="424568" cy="606526"/>
            </a:xfrm>
            <a:scene3d>
              <a:camera prst="orthographicFront"/>
              <a:lightRig rig="threePt" dir="t">
                <a:rot lat="0" lon="0" rev="7500000"/>
              </a:lightRig>
            </a:scene3d>
          </p:grpSpPr>
          <p:sp>
            <p:nvSpPr>
              <p:cNvPr id="135" name="134 Cheurón"/>
              <p:cNvSpPr/>
              <p:nvPr/>
            </p:nvSpPr>
            <p:spPr>
              <a:xfrm rot="5400000">
                <a:off x="-90978" y="642275"/>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36" name="Cheurón 4"/>
              <p:cNvSpPr/>
              <p:nvPr/>
            </p:nvSpPr>
            <p:spPr>
              <a:xfrm>
                <a:off x="1" y="763580"/>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2</a:t>
                </a:r>
                <a:endParaRPr lang="es-EC" sz="2400" kern="1200" dirty="0"/>
              </a:p>
            </p:txBody>
          </p:sp>
        </p:grpSp>
        <p:grpSp>
          <p:nvGrpSpPr>
            <p:cNvPr id="132" name="131 Grupo"/>
            <p:cNvGrpSpPr/>
            <p:nvPr/>
          </p:nvGrpSpPr>
          <p:grpSpPr>
            <a:xfrm>
              <a:off x="871425" y="950267"/>
              <a:ext cx="7805031" cy="394242"/>
              <a:chOff x="424568" y="551297"/>
              <a:chExt cx="7805031" cy="394242"/>
            </a:xfrm>
            <a:scene3d>
              <a:camera prst="orthographicFront"/>
              <a:lightRig rig="threePt" dir="t">
                <a:rot lat="0" lon="0" rev="7500000"/>
              </a:lightRig>
            </a:scene3d>
          </p:grpSpPr>
          <p:sp>
            <p:nvSpPr>
              <p:cNvPr id="133" name="132 Redondear rectángulo de esquina del mismo lado"/>
              <p:cNvSpPr/>
              <p:nvPr/>
            </p:nvSpPr>
            <p:spPr>
              <a:xfrm rot="5400000">
                <a:off x="4129963" y="-31540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34" name="Redondear rectángulo de esquina del mismo lado 6"/>
              <p:cNvSpPr/>
              <p:nvPr/>
            </p:nvSpPr>
            <p:spPr>
              <a:xfrm>
                <a:off x="424569" y="570541"/>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INTRODUCCIÓN </a:t>
                </a:r>
                <a:endParaRPr lang="es-EC" sz="2800" b="1" dirty="0">
                  <a:effectLst>
                    <a:outerShdw blurRad="38100" dist="38100" dir="2700000" algn="tl">
                      <a:srgbClr val="000000">
                        <a:alpha val="43137"/>
                      </a:srgbClr>
                    </a:outerShdw>
                  </a:effectLst>
                </a:endParaRPr>
              </a:p>
            </p:txBody>
          </p:sp>
        </p:grpSp>
      </p:grpSp>
      <p:grpSp>
        <p:nvGrpSpPr>
          <p:cNvPr id="137" name="136 Grupo"/>
          <p:cNvGrpSpPr/>
          <p:nvPr/>
        </p:nvGrpSpPr>
        <p:grpSpPr>
          <a:xfrm>
            <a:off x="451766" y="1452813"/>
            <a:ext cx="8229598" cy="606526"/>
            <a:chOff x="440909" y="1479949"/>
            <a:chExt cx="8229598" cy="606526"/>
          </a:xfrm>
        </p:grpSpPr>
        <p:grpSp>
          <p:nvGrpSpPr>
            <p:cNvPr id="138" name="137 Grupo"/>
            <p:cNvGrpSpPr/>
            <p:nvPr/>
          </p:nvGrpSpPr>
          <p:grpSpPr>
            <a:xfrm>
              <a:off x="440909" y="1479949"/>
              <a:ext cx="424568" cy="606526"/>
              <a:chOff x="1" y="1099224"/>
              <a:chExt cx="424568" cy="606526"/>
            </a:xfrm>
            <a:scene3d>
              <a:camera prst="orthographicFront"/>
              <a:lightRig rig="threePt" dir="t">
                <a:rot lat="0" lon="0" rev="7500000"/>
              </a:lightRig>
            </a:scene3d>
          </p:grpSpPr>
          <p:sp>
            <p:nvSpPr>
              <p:cNvPr id="142" name="141 Cheurón"/>
              <p:cNvSpPr/>
              <p:nvPr/>
            </p:nvSpPr>
            <p:spPr>
              <a:xfrm rot="5400000">
                <a:off x="-90978" y="1190203"/>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3" name="Cheurón 4"/>
              <p:cNvSpPr/>
              <p:nvPr/>
            </p:nvSpPr>
            <p:spPr>
              <a:xfrm>
                <a:off x="1" y="1311508"/>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3</a:t>
                </a:r>
                <a:endParaRPr lang="es-EC" sz="2400" kern="1200" dirty="0"/>
              </a:p>
            </p:txBody>
          </p:sp>
        </p:grpSp>
        <p:grpSp>
          <p:nvGrpSpPr>
            <p:cNvPr id="139" name="138 Grupo"/>
            <p:cNvGrpSpPr/>
            <p:nvPr/>
          </p:nvGrpSpPr>
          <p:grpSpPr>
            <a:xfrm>
              <a:off x="865476" y="1479950"/>
              <a:ext cx="7805031" cy="394242"/>
              <a:chOff x="424568" y="1099225"/>
              <a:chExt cx="7805031" cy="394242"/>
            </a:xfrm>
            <a:scene3d>
              <a:camera prst="orthographicFront"/>
              <a:lightRig rig="threePt" dir="t">
                <a:rot lat="0" lon="0" rev="7500000"/>
              </a:lightRig>
            </a:scene3d>
          </p:grpSpPr>
          <p:sp>
            <p:nvSpPr>
              <p:cNvPr id="140" name="139 Redondear rectángulo de esquina del mismo lado"/>
              <p:cNvSpPr/>
              <p:nvPr/>
            </p:nvSpPr>
            <p:spPr>
              <a:xfrm rot="5400000">
                <a:off x="4129963" y="-26061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41" name="Redondear rectángulo de esquina del mismo lado 6"/>
              <p:cNvSpPr/>
              <p:nvPr/>
            </p:nvSpPr>
            <p:spPr>
              <a:xfrm>
                <a:off x="424569" y="1118469"/>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DEFINICIÓN DEL PROBLEMA</a:t>
                </a:r>
                <a:endParaRPr lang="es-EC" sz="2800" b="1" dirty="0">
                  <a:effectLst>
                    <a:outerShdw blurRad="38100" dist="38100" dir="2700000" algn="tl">
                      <a:srgbClr val="000000">
                        <a:alpha val="43137"/>
                      </a:srgbClr>
                    </a:outerShdw>
                  </a:effectLst>
                </a:endParaRPr>
              </a:p>
            </p:txBody>
          </p:sp>
        </p:grpSp>
      </p:grpSp>
      <p:grpSp>
        <p:nvGrpSpPr>
          <p:cNvPr id="144" name="143 Grupo"/>
          <p:cNvGrpSpPr/>
          <p:nvPr/>
        </p:nvGrpSpPr>
        <p:grpSpPr>
          <a:xfrm>
            <a:off x="451435" y="1999913"/>
            <a:ext cx="8229598" cy="606526"/>
            <a:chOff x="440578" y="2027049"/>
            <a:chExt cx="8229598" cy="606526"/>
          </a:xfrm>
        </p:grpSpPr>
        <p:grpSp>
          <p:nvGrpSpPr>
            <p:cNvPr id="145" name="144 Grupo"/>
            <p:cNvGrpSpPr/>
            <p:nvPr/>
          </p:nvGrpSpPr>
          <p:grpSpPr>
            <a:xfrm>
              <a:off x="440578" y="2027049"/>
              <a:ext cx="424568" cy="606526"/>
              <a:chOff x="1" y="1647152"/>
              <a:chExt cx="424568" cy="606526"/>
            </a:xfrm>
            <a:scene3d>
              <a:camera prst="orthographicFront"/>
              <a:lightRig rig="threePt" dir="t">
                <a:rot lat="0" lon="0" rev="7500000"/>
              </a:lightRig>
            </a:scene3d>
          </p:grpSpPr>
          <p:sp>
            <p:nvSpPr>
              <p:cNvPr id="149" name="148 Cheurón"/>
              <p:cNvSpPr/>
              <p:nvPr/>
            </p:nvSpPr>
            <p:spPr>
              <a:xfrm rot="5400000">
                <a:off x="-90978" y="1738131"/>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50" name="Cheurón 4"/>
              <p:cNvSpPr/>
              <p:nvPr/>
            </p:nvSpPr>
            <p:spPr>
              <a:xfrm>
                <a:off x="1" y="1859436"/>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4</a:t>
                </a:r>
              </a:p>
            </p:txBody>
          </p:sp>
        </p:grpSp>
        <p:grpSp>
          <p:nvGrpSpPr>
            <p:cNvPr id="146" name="145 Grupo"/>
            <p:cNvGrpSpPr/>
            <p:nvPr/>
          </p:nvGrpSpPr>
          <p:grpSpPr>
            <a:xfrm>
              <a:off x="865145" y="2027050"/>
              <a:ext cx="7805031" cy="394242"/>
              <a:chOff x="424568" y="1647153"/>
              <a:chExt cx="7805031" cy="394242"/>
            </a:xfrm>
            <a:scene3d>
              <a:camera prst="orthographicFront"/>
              <a:lightRig rig="threePt" dir="t">
                <a:rot lat="0" lon="0" rev="7500000"/>
              </a:lightRig>
            </a:scene3d>
          </p:grpSpPr>
          <p:sp>
            <p:nvSpPr>
              <p:cNvPr id="147" name="146 Redondear rectángulo de esquina del mismo lado"/>
              <p:cNvSpPr/>
              <p:nvPr/>
            </p:nvSpPr>
            <p:spPr>
              <a:xfrm rot="5400000">
                <a:off x="4129963" y="-2058242"/>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48" name="Redondear rectángulo de esquina del mismo lado 6"/>
              <p:cNvSpPr/>
              <p:nvPr/>
            </p:nvSpPr>
            <p:spPr>
              <a:xfrm>
                <a:off x="424569" y="1666397"/>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JUSTIFICACIÓN</a:t>
                </a:r>
                <a:r>
                  <a:rPr lang="es-EC" sz="2300" kern="1200" dirty="0" smtClean="0"/>
                  <a:t> </a:t>
                </a:r>
                <a:endParaRPr lang="es-EC" sz="2300" kern="1200" dirty="0"/>
              </a:p>
            </p:txBody>
          </p:sp>
        </p:grpSp>
      </p:grpSp>
      <p:grpSp>
        <p:nvGrpSpPr>
          <p:cNvPr id="151" name="150 Grupo"/>
          <p:cNvGrpSpPr/>
          <p:nvPr/>
        </p:nvGrpSpPr>
        <p:grpSpPr>
          <a:xfrm>
            <a:off x="451435" y="2547841"/>
            <a:ext cx="8229598" cy="606526"/>
            <a:chOff x="440578" y="2574977"/>
            <a:chExt cx="8229598" cy="606526"/>
          </a:xfrm>
        </p:grpSpPr>
        <p:grpSp>
          <p:nvGrpSpPr>
            <p:cNvPr id="152" name="151 Grupo"/>
            <p:cNvGrpSpPr/>
            <p:nvPr/>
          </p:nvGrpSpPr>
          <p:grpSpPr>
            <a:xfrm>
              <a:off x="440578" y="2574977"/>
              <a:ext cx="424568" cy="606526"/>
              <a:chOff x="1" y="2195080"/>
              <a:chExt cx="424568" cy="606526"/>
            </a:xfrm>
            <a:scene3d>
              <a:camera prst="orthographicFront"/>
              <a:lightRig rig="threePt" dir="t">
                <a:rot lat="0" lon="0" rev="7500000"/>
              </a:lightRig>
            </a:scene3d>
          </p:grpSpPr>
          <p:sp>
            <p:nvSpPr>
              <p:cNvPr id="156" name="155 Cheurón"/>
              <p:cNvSpPr/>
              <p:nvPr/>
            </p:nvSpPr>
            <p:spPr>
              <a:xfrm rot="5400000">
                <a:off x="-90978" y="2286059"/>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57" name="Cheurón 8"/>
              <p:cNvSpPr/>
              <p:nvPr/>
            </p:nvSpPr>
            <p:spPr>
              <a:xfrm>
                <a:off x="1" y="2407364"/>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5</a:t>
                </a:r>
                <a:endParaRPr lang="es-EC" sz="2400" kern="1200" dirty="0"/>
              </a:p>
            </p:txBody>
          </p:sp>
        </p:grpSp>
        <p:grpSp>
          <p:nvGrpSpPr>
            <p:cNvPr id="153" name="152 Grupo"/>
            <p:cNvGrpSpPr/>
            <p:nvPr/>
          </p:nvGrpSpPr>
          <p:grpSpPr>
            <a:xfrm>
              <a:off x="865145" y="2574979"/>
              <a:ext cx="7805031" cy="394242"/>
              <a:chOff x="424568" y="2195082"/>
              <a:chExt cx="7805031" cy="394242"/>
            </a:xfrm>
            <a:scene3d>
              <a:camera prst="orthographicFront"/>
              <a:lightRig rig="threePt" dir="t">
                <a:rot lat="0" lon="0" rev="7500000"/>
              </a:lightRig>
            </a:scene3d>
          </p:grpSpPr>
          <p:sp>
            <p:nvSpPr>
              <p:cNvPr id="154" name="153 Redondear rectángulo de esquina del mismo lado"/>
              <p:cNvSpPr/>
              <p:nvPr/>
            </p:nvSpPr>
            <p:spPr>
              <a:xfrm rot="5400000">
                <a:off x="4129963" y="-1510313"/>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55" name="Redondear rectángulo de esquina del mismo lado 10"/>
              <p:cNvSpPr/>
              <p:nvPr/>
            </p:nvSpPr>
            <p:spPr>
              <a:xfrm>
                <a:off x="424569" y="2214326"/>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OBJETIVOS DE LA INVESTIGACIÓN </a:t>
                </a:r>
                <a:endParaRPr lang="es-EC" sz="2800" b="1" dirty="0">
                  <a:effectLst>
                    <a:outerShdw blurRad="38100" dist="38100" dir="2700000" algn="tl">
                      <a:srgbClr val="000000">
                        <a:alpha val="43137"/>
                      </a:srgbClr>
                    </a:outerShdw>
                  </a:effectLst>
                </a:endParaRPr>
              </a:p>
            </p:txBody>
          </p:sp>
        </p:grpSp>
      </p:grpSp>
      <p:grpSp>
        <p:nvGrpSpPr>
          <p:cNvPr id="158" name="157 Grupo"/>
          <p:cNvGrpSpPr/>
          <p:nvPr/>
        </p:nvGrpSpPr>
        <p:grpSpPr>
          <a:xfrm>
            <a:off x="451435" y="3095769"/>
            <a:ext cx="8229598" cy="606526"/>
            <a:chOff x="440578" y="3122905"/>
            <a:chExt cx="8229598" cy="606526"/>
          </a:xfrm>
        </p:grpSpPr>
        <p:grpSp>
          <p:nvGrpSpPr>
            <p:cNvPr id="159" name="158 Grupo"/>
            <p:cNvGrpSpPr/>
            <p:nvPr/>
          </p:nvGrpSpPr>
          <p:grpSpPr>
            <a:xfrm>
              <a:off x="440578" y="3122905"/>
              <a:ext cx="424568" cy="606526"/>
              <a:chOff x="1" y="2743008"/>
              <a:chExt cx="424568" cy="606526"/>
            </a:xfrm>
            <a:scene3d>
              <a:camera prst="orthographicFront"/>
              <a:lightRig rig="threePt" dir="t">
                <a:rot lat="0" lon="0" rev="7500000"/>
              </a:lightRig>
            </a:scene3d>
          </p:grpSpPr>
          <p:sp>
            <p:nvSpPr>
              <p:cNvPr id="163" name="162 Cheurón"/>
              <p:cNvSpPr/>
              <p:nvPr/>
            </p:nvSpPr>
            <p:spPr>
              <a:xfrm rot="5400000">
                <a:off x="-90978" y="2833987"/>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64" name="Cheurón 12"/>
              <p:cNvSpPr/>
              <p:nvPr/>
            </p:nvSpPr>
            <p:spPr>
              <a:xfrm>
                <a:off x="1" y="2955292"/>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6</a:t>
                </a:r>
                <a:endParaRPr lang="es-EC" sz="2400" kern="1200" dirty="0"/>
              </a:p>
            </p:txBody>
          </p:sp>
        </p:grpSp>
        <p:grpSp>
          <p:nvGrpSpPr>
            <p:cNvPr id="160" name="159 Grupo"/>
            <p:cNvGrpSpPr/>
            <p:nvPr/>
          </p:nvGrpSpPr>
          <p:grpSpPr>
            <a:xfrm>
              <a:off x="865145" y="3122907"/>
              <a:ext cx="7805031" cy="394242"/>
              <a:chOff x="424568" y="2743010"/>
              <a:chExt cx="7805031" cy="394242"/>
            </a:xfrm>
            <a:scene3d>
              <a:camera prst="orthographicFront"/>
              <a:lightRig rig="threePt" dir="t">
                <a:rot lat="0" lon="0" rev="7500000"/>
              </a:lightRig>
            </a:scene3d>
          </p:grpSpPr>
          <p:sp>
            <p:nvSpPr>
              <p:cNvPr id="161" name="160 Redondear rectángulo de esquina del mismo lado"/>
              <p:cNvSpPr/>
              <p:nvPr/>
            </p:nvSpPr>
            <p:spPr>
              <a:xfrm rot="5400000">
                <a:off x="4129963" y="-962385"/>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62" name="Redondear rectángulo de esquina del mismo lado 14"/>
              <p:cNvSpPr/>
              <p:nvPr/>
            </p:nvSpPr>
            <p:spPr>
              <a:xfrm>
                <a:off x="424569" y="2762254"/>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FUNDAMENTACIÓN TEÓRICA</a:t>
                </a:r>
                <a:endParaRPr lang="es-EC" sz="2800" b="1" dirty="0">
                  <a:effectLst>
                    <a:outerShdw blurRad="38100" dist="38100" dir="2700000" algn="tl">
                      <a:srgbClr val="000000">
                        <a:alpha val="43137"/>
                      </a:srgbClr>
                    </a:outerShdw>
                  </a:effectLst>
                </a:endParaRPr>
              </a:p>
            </p:txBody>
          </p:sp>
        </p:grpSp>
      </p:grpSp>
      <p:grpSp>
        <p:nvGrpSpPr>
          <p:cNvPr id="172" name="171 Grupo"/>
          <p:cNvGrpSpPr/>
          <p:nvPr/>
        </p:nvGrpSpPr>
        <p:grpSpPr>
          <a:xfrm>
            <a:off x="451435" y="3642698"/>
            <a:ext cx="8229598" cy="606526"/>
            <a:chOff x="440578" y="4218762"/>
            <a:chExt cx="8229598" cy="606526"/>
          </a:xfrm>
        </p:grpSpPr>
        <p:grpSp>
          <p:nvGrpSpPr>
            <p:cNvPr id="173" name="172 Grupo"/>
            <p:cNvGrpSpPr/>
            <p:nvPr/>
          </p:nvGrpSpPr>
          <p:grpSpPr>
            <a:xfrm>
              <a:off x="440578" y="4218762"/>
              <a:ext cx="424568" cy="606526"/>
              <a:chOff x="1" y="3838865"/>
              <a:chExt cx="424568" cy="606526"/>
            </a:xfrm>
            <a:scene3d>
              <a:camera prst="orthographicFront"/>
              <a:lightRig rig="threePt" dir="t">
                <a:rot lat="0" lon="0" rev="7500000"/>
              </a:lightRig>
            </a:scene3d>
          </p:grpSpPr>
          <p:sp>
            <p:nvSpPr>
              <p:cNvPr id="177" name="176 Cheurón"/>
              <p:cNvSpPr/>
              <p:nvPr/>
            </p:nvSpPr>
            <p:spPr>
              <a:xfrm rot="5400000">
                <a:off x="-90978" y="3929844"/>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78" name="Cheurón 20"/>
              <p:cNvSpPr/>
              <p:nvPr/>
            </p:nvSpPr>
            <p:spPr>
              <a:xfrm>
                <a:off x="1" y="4051149"/>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a:t>7</a:t>
                </a:r>
                <a:endParaRPr lang="es-EC" sz="2400" kern="1200" dirty="0"/>
              </a:p>
            </p:txBody>
          </p:sp>
        </p:grpSp>
        <p:grpSp>
          <p:nvGrpSpPr>
            <p:cNvPr id="174" name="173 Grupo"/>
            <p:cNvGrpSpPr/>
            <p:nvPr/>
          </p:nvGrpSpPr>
          <p:grpSpPr>
            <a:xfrm>
              <a:off x="865145" y="4218762"/>
              <a:ext cx="7805031" cy="394242"/>
              <a:chOff x="424568" y="3838865"/>
              <a:chExt cx="7805031" cy="394242"/>
            </a:xfrm>
            <a:scene3d>
              <a:camera prst="orthographicFront"/>
              <a:lightRig rig="threePt" dir="t">
                <a:rot lat="0" lon="0" rev="7500000"/>
              </a:lightRig>
            </a:scene3d>
          </p:grpSpPr>
          <p:sp>
            <p:nvSpPr>
              <p:cNvPr id="175" name="174 Redondear rectángulo de esquina del mismo lado"/>
              <p:cNvSpPr/>
              <p:nvPr/>
            </p:nvSpPr>
            <p:spPr>
              <a:xfrm rot="5400000">
                <a:off x="4129963" y="1334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76" name="Redondear rectángulo de esquina del mismo lado 22"/>
              <p:cNvSpPr/>
              <p:nvPr/>
            </p:nvSpPr>
            <p:spPr>
              <a:xfrm>
                <a:off x="424569" y="3858110"/>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PRESENTACIÓN DE LA PROPUESTA</a:t>
                </a:r>
                <a:endParaRPr lang="es-EC" sz="2800" b="1" dirty="0">
                  <a:effectLst>
                    <a:outerShdw blurRad="38100" dist="38100" dir="2700000" algn="tl">
                      <a:srgbClr val="000000">
                        <a:alpha val="43137"/>
                      </a:srgbClr>
                    </a:outerShdw>
                  </a:effectLst>
                </a:endParaRPr>
              </a:p>
            </p:txBody>
          </p:sp>
        </p:grpSp>
      </p:grpSp>
      <p:grpSp>
        <p:nvGrpSpPr>
          <p:cNvPr id="179" name="178 Grupo"/>
          <p:cNvGrpSpPr/>
          <p:nvPr/>
        </p:nvGrpSpPr>
        <p:grpSpPr>
          <a:xfrm>
            <a:off x="451435" y="4190626"/>
            <a:ext cx="8229598" cy="606526"/>
            <a:chOff x="440578" y="4766690"/>
            <a:chExt cx="8229598" cy="606526"/>
          </a:xfrm>
        </p:grpSpPr>
        <p:grpSp>
          <p:nvGrpSpPr>
            <p:cNvPr id="180" name="179 Grupo"/>
            <p:cNvGrpSpPr/>
            <p:nvPr/>
          </p:nvGrpSpPr>
          <p:grpSpPr>
            <a:xfrm>
              <a:off x="440578" y="4766690"/>
              <a:ext cx="424568" cy="606526"/>
              <a:chOff x="1" y="4386793"/>
              <a:chExt cx="424568" cy="606526"/>
            </a:xfrm>
            <a:scene3d>
              <a:camera prst="orthographicFront"/>
              <a:lightRig rig="threePt" dir="t">
                <a:rot lat="0" lon="0" rev="7500000"/>
              </a:lightRig>
            </a:scene3d>
          </p:grpSpPr>
          <p:sp>
            <p:nvSpPr>
              <p:cNvPr id="184" name="183 Cheurón"/>
              <p:cNvSpPr/>
              <p:nvPr/>
            </p:nvSpPr>
            <p:spPr>
              <a:xfrm rot="5400000">
                <a:off x="-90978" y="4477772"/>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85" name="Cheurón 24"/>
              <p:cNvSpPr/>
              <p:nvPr/>
            </p:nvSpPr>
            <p:spPr>
              <a:xfrm>
                <a:off x="1" y="4599077"/>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a:t>8</a:t>
                </a:r>
                <a:endParaRPr lang="es-EC" sz="2400" kern="1200" dirty="0"/>
              </a:p>
            </p:txBody>
          </p:sp>
        </p:grpSp>
        <p:grpSp>
          <p:nvGrpSpPr>
            <p:cNvPr id="181" name="180 Grupo"/>
            <p:cNvGrpSpPr/>
            <p:nvPr/>
          </p:nvGrpSpPr>
          <p:grpSpPr>
            <a:xfrm>
              <a:off x="865145" y="4766690"/>
              <a:ext cx="7805031" cy="394242"/>
              <a:chOff x="424568" y="4386793"/>
              <a:chExt cx="7805031" cy="394242"/>
            </a:xfrm>
            <a:scene3d>
              <a:camera prst="orthographicFront"/>
              <a:lightRig rig="threePt" dir="t">
                <a:rot lat="0" lon="0" rev="7500000"/>
              </a:lightRig>
            </a:scene3d>
          </p:grpSpPr>
          <p:sp>
            <p:nvSpPr>
              <p:cNvPr id="182" name="181 Redondear rectángulo de esquina del mismo lado"/>
              <p:cNvSpPr/>
              <p:nvPr/>
            </p:nvSpPr>
            <p:spPr>
              <a:xfrm rot="5400000">
                <a:off x="4129963" y="6813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83" name="Redondear rectángulo de esquina del mismo lado 26"/>
              <p:cNvSpPr/>
              <p:nvPr/>
            </p:nvSpPr>
            <p:spPr>
              <a:xfrm>
                <a:off x="424569" y="4406038"/>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CONCLUSIONES Y RECOMENDACIONES </a:t>
                </a:r>
                <a:endParaRPr lang="es-EC" sz="2800" b="1" dirty="0">
                  <a:effectLst>
                    <a:outerShdw blurRad="38100" dist="38100" dir="2700000" algn="tl">
                      <a:srgbClr val="000000">
                        <a:alpha val="43137"/>
                      </a:srgbClr>
                    </a:outerShdw>
                  </a:effectLst>
                </a:endParaRPr>
              </a:p>
            </p:txBody>
          </p:sp>
        </p:grpSp>
      </p:grpSp>
      <p:grpSp>
        <p:nvGrpSpPr>
          <p:cNvPr id="193" name="192 Grupo"/>
          <p:cNvGrpSpPr/>
          <p:nvPr/>
        </p:nvGrpSpPr>
        <p:grpSpPr>
          <a:xfrm>
            <a:off x="467544" y="404664"/>
            <a:ext cx="8229599" cy="606526"/>
            <a:chOff x="467544" y="404664"/>
            <a:chExt cx="8229599" cy="606526"/>
          </a:xfrm>
        </p:grpSpPr>
        <p:grpSp>
          <p:nvGrpSpPr>
            <p:cNvPr id="194" name="193 Grupo"/>
            <p:cNvGrpSpPr/>
            <p:nvPr/>
          </p:nvGrpSpPr>
          <p:grpSpPr>
            <a:xfrm>
              <a:off x="467544" y="404664"/>
              <a:ext cx="424568" cy="606526"/>
              <a:chOff x="1" y="3367"/>
              <a:chExt cx="424568" cy="606526"/>
            </a:xfrm>
            <a:scene3d>
              <a:camera prst="orthographicFront"/>
              <a:lightRig rig="threePt" dir="t">
                <a:rot lat="0" lon="0" rev="7500000"/>
              </a:lightRig>
            </a:scene3d>
          </p:grpSpPr>
          <p:sp>
            <p:nvSpPr>
              <p:cNvPr id="198" name="197 Cheurón"/>
              <p:cNvSpPr/>
              <p:nvPr/>
            </p:nvSpPr>
            <p:spPr>
              <a:xfrm rot="5400000">
                <a:off x="-90978" y="94346"/>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99" name="Cheurón 4"/>
              <p:cNvSpPr/>
              <p:nvPr/>
            </p:nvSpPr>
            <p:spPr>
              <a:xfrm>
                <a:off x="1" y="215651"/>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1</a:t>
                </a:r>
                <a:endParaRPr lang="es-EC" sz="2400" kern="1200" dirty="0"/>
              </a:p>
            </p:txBody>
          </p:sp>
        </p:grpSp>
        <p:grpSp>
          <p:nvGrpSpPr>
            <p:cNvPr id="195" name="194 Grupo"/>
            <p:cNvGrpSpPr/>
            <p:nvPr/>
          </p:nvGrpSpPr>
          <p:grpSpPr>
            <a:xfrm>
              <a:off x="892112" y="415099"/>
              <a:ext cx="7805031" cy="394449"/>
              <a:chOff x="363064" y="13802"/>
              <a:chExt cx="7805031" cy="394449"/>
            </a:xfrm>
            <a:scene3d>
              <a:camera prst="orthographicFront"/>
              <a:lightRig rig="threePt" dir="t">
                <a:rot lat="0" lon="0" rev="7500000"/>
              </a:lightRig>
            </a:scene3d>
          </p:grpSpPr>
          <p:sp>
            <p:nvSpPr>
              <p:cNvPr id="196" name="195 Redondear rectángulo de esquina del mismo lado"/>
              <p:cNvSpPr/>
              <p:nvPr/>
            </p:nvSpPr>
            <p:spPr>
              <a:xfrm rot="5400000">
                <a:off x="4068355" y="-3691489"/>
                <a:ext cx="394449"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97" name="Redondear rectángulo de esquina del mismo lado 6"/>
              <p:cNvSpPr/>
              <p:nvPr/>
            </p:nvSpPr>
            <p:spPr>
              <a:xfrm>
                <a:off x="363065" y="33056"/>
                <a:ext cx="7785776" cy="35593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800" b="1" kern="1200" dirty="0" smtClean="0">
                    <a:effectLst>
                      <a:outerShdw blurRad="38100" dist="38100" dir="2700000" algn="tl">
                        <a:srgbClr val="000000">
                          <a:alpha val="43137"/>
                        </a:srgbClr>
                      </a:outerShdw>
                    </a:effectLst>
                  </a:rPr>
                  <a:t>TÍTULO</a:t>
                </a:r>
                <a:endParaRPr lang="es-EC" sz="2800" b="1" kern="1200" dirty="0">
                  <a:effectLst>
                    <a:outerShdw blurRad="38100" dist="38100" dir="2700000" algn="tl">
                      <a:srgbClr val="000000">
                        <a:alpha val="43137"/>
                      </a:srgbClr>
                    </a:outerShdw>
                  </a:effectLst>
                </a:endParaRPr>
              </a:p>
            </p:txBody>
          </p:sp>
        </p:grpSp>
      </p:grpSp>
      <p:sp>
        <p:nvSpPr>
          <p:cNvPr id="208" name="2 Marcador de contenido"/>
          <p:cNvSpPr>
            <a:spLocks noGrp="1"/>
          </p:cNvSpPr>
          <p:nvPr>
            <p:ph idx="1"/>
          </p:nvPr>
        </p:nvSpPr>
        <p:spPr>
          <a:xfrm>
            <a:off x="467544" y="1918150"/>
            <a:ext cx="8291264" cy="3143725"/>
          </a:xfrm>
          <a:solidFill>
            <a:schemeClr val="bg1">
              <a:alpha val="75000"/>
            </a:schemeClr>
          </a:solidFill>
          <a:ln w="28575">
            <a:solidFill>
              <a:srgbClr val="C00000"/>
            </a:solidFill>
          </a:ln>
        </p:spPr>
        <p:txBody>
          <a:bodyPr vert="horz" lIns="91440" tIns="45720" rIns="91440" bIns="45720" rtlCol="0">
            <a:normAutofit fontScale="92500" lnSpcReduction="10000"/>
          </a:bodyPr>
          <a:lstStyle/>
          <a:p>
            <a:pPr marL="0" indent="0" algn="just">
              <a:buNone/>
            </a:pPr>
            <a:r>
              <a:rPr lang="es-US" b="1" cap="all" dirty="0">
                <a:ln w="0"/>
                <a:effectLst>
                  <a:glow rad="101600">
                    <a:schemeClr val="accent3">
                      <a:satMod val="175000"/>
                      <a:alpha val="40000"/>
                    </a:schemeClr>
                  </a:glow>
                </a:effectLst>
              </a:rPr>
              <a:t>El proyecto  contribuye como una fuente de información para guardiamarinas y navegantes que tengan que transitar por la ruta Dublín - Bremen, la experiencia es requisito necesario para obtener los conocimientos del perfil profesional del oficial de la Armada del Ecuador.</a:t>
            </a:r>
            <a:endParaRPr lang="es-EC" b="1" cap="all" dirty="0">
              <a:ln w="0"/>
              <a:effectLst>
                <a:glow rad="101600">
                  <a:schemeClr val="accent3">
                    <a:satMod val="175000"/>
                    <a:alpha val="40000"/>
                  </a:schemeClr>
                </a:glow>
              </a:effectLst>
            </a:endParaRPr>
          </a:p>
          <a:p>
            <a:pPr marL="0" indent="0" algn="just">
              <a:buNone/>
            </a:pPr>
            <a:endParaRPr lang="es-EC" b="1" cap="all" dirty="0">
              <a:ln w="0"/>
              <a:effectLst>
                <a:glow rad="101600">
                  <a:schemeClr val="accent3">
                    <a:satMod val="175000"/>
                    <a:alpha val="40000"/>
                  </a:schemeClr>
                </a:glow>
              </a:effectLst>
            </a:endParaRPr>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a:xfrm>
            <a:off x="8388424" y="6356350"/>
            <a:ext cx="298376"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6</a:t>
            </a:fld>
            <a:endParaRPr lang="es-EC" sz="1800" b="1">
              <a:solidFill>
                <a:sysClr val="windowText" lastClr="000000"/>
              </a:solidFill>
            </a:endParaRPr>
          </a:p>
        </p:txBody>
      </p:sp>
    </p:spTree>
    <p:extLst>
      <p:ext uri="{BB962C8B-B14F-4D97-AF65-F5344CB8AC3E}">
        <p14:creationId xmlns:p14="http://schemas.microsoft.com/office/powerpoint/2010/main" val="379727730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44444E-6 3.7037E-7 L 4.44444E-6 -0.22431 " pathEditMode="relative" rAng="0" ptsTypes="AA">
                                      <p:cBhvr>
                                        <p:cTn id="6" dur="2000" fill="hold"/>
                                        <p:tgtEl>
                                          <p:spTgt spid="144"/>
                                        </p:tgtEl>
                                        <p:attrNameLst>
                                          <p:attrName>ppt_x</p:attrName>
                                          <p:attrName>ppt_y</p:attrName>
                                        </p:attrNameLst>
                                      </p:cBhvr>
                                      <p:rCtr x="0" y="-11227"/>
                                    </p:animMotion>
                                  </p:childTnLst>
                                </p:cTn>
                              </p:par>
                              <p:par>
                                <p:cTn id="7" presetID="6" presetClass="emph" presetSubtype="0" fill="hold" nodeType="withEffect">
                                  <p:stCondLst>
                                    <p:cond delay="0"/>
                                  </p:stCondLst>
                                  <p:childTnLst>
                                    <p:animScale>
                                      <p:cBhvr>
                                        <p:cTn id="8" dur="2000" fill="hold"/>
                                        <p:tgtEl>
                                          <p:spTgt spid="144"/>
                                        </p:tgtEl>
                                      </p:cBhvr>
                                      <p:by x="110000" y="110000"/>
                                    </p:animScale>
                                  </p:childTnLst>
                                </p:cTn>
                              </p:par>
                              <p:par>
                                <p:cTn id="9" presetID="22" presetClass="exit" presetSubtype="1" fill="hold" nodeType="withEffect">
                                  <p:stCondLst>
                                    <p:cond delay="0"/>
                                  </p:stCondLst>
                                  <p:childTnLst>
                                    <p:animEffect transition="out" filter="wipe(up)">
                                      <p:cBhvr>
                                        <p:cTn id="10" dur="2000"/>
                                        <p:tgtEl>
                                          <p:spTgt spid="137"/>
                                        </p:tgtEl>
                                      </p:cBhvr>
                                    </p:animEffect>
                                    <p:set>
                                      <p:cBhvr>
                                        <p:cTn id="11" dur="1" fill="hold">
                                          <p:stCondLst>
                                            <p:cond delay="1999"/>
                                          </p:stCondLst>
                                        </p:cTn>
                                        <p:tgtEl>
                                          <p:spTgt spid="137"/>
                                        </p:tgtEl>
                                        <p:attrNameLst>
                                          <p:attrName>style.visibility</p:attrName>
                                        </p:attrNameLst>
                                      </p:cBhvr>
                                      <p:to>
                                        <p:strVal val="hidden"/>
                                      </p:to>
                                    </p:set>
                                  </p:childTnLst>
                                </p:cTn>
                              </p:par>
                              <p:par>
                                <p:cTn id="12" presetID="22" presetClass="exit" presetSubtype="1" fill="hold" nodeType="withEffect">
                                  <p:stCondLst>
                                    <p:cond delay="0"/>
                                  </p:stCondLst>
                                  <p:childTnLst>
                                    <p:animEffect transition="out" filter="wipe(up)">
                                      <p:cBhvr>
                                        <p:cTn id="13" dur="2000"/>
                                        <p:tgtEl>
                                          <p:spTgt spid="151"/>
                                        </p:tgtEl>
                                      </p:cBhvr>
                                    </p:animEffect>
                                    <p:set>
                                      <p:cBhvr>
                                        <p:cTn id="14" dur="1" fill="hold">
                                          <p:stCondLst>
                                            <p:cond delay="1999"/>
                                          </p:stCondLst>
                                        </p:cTn>
                                        <p:tgtEl>
                                          <p:spTgt spid="151"/>
                                        </p:tgtEl>
                                        <p:attrNameLst>
                                          <p:attrName>style.visibility</p:attrName>
                                        </p:attrNameLst>
                                      </p:cBhvr>
                                      <p:to>
                                        <p:strVal val="hidden"/>
                                      </p:to>
                                    </p:set>
                                  </p:childTnLst>
                                </p:cTn>
                              </p:par>
                              <p:par>
                                <p:cTn id="15" presetID="22" presetClass="exit" presetSubtype="1" fill="hold" nodeType="withEffect">
                                  <p:stCondLst>
                                    <p:cond delay="0"/>
                                  </p:stCondLst>
                                  <p:childTnLst>
                                    <p:animEffect transition="out" filter="wipe(up)">
                                      <p:cBhvr>
                                        <p:cTn id="16" dur="2000"/>
                                        <p:tgtEl>
                                          <p:spTgt spid="158"/>
                                        </p:tgtEl>
                                      </p:cBhvr>
                                    </p:animEffect>
                                    <p:set>
                                      <p:cBhvr>
                                        <p:cTn id="17" dur="1" fill="hold">
                                          <p:stCondLst>
                                            <p:cond delay="1999"/>
                                          </p:stCondLst>
                                        </p:cTn>
                                        <p:tgtEl>
                                          <p:spTgt spid="158"/>
                                        </p:tgtEl>
                                        <p:attrNameLst>
                                          <p:attrName>style.visibility</p:attrName>
                                        </p:attrNameLst>
                                      </p:cBhvr>
                                      <p:to>
                                        <p:strVal val="hidden"/>
                                      </p:to>
                                    </p:set>
                                  </p:childTnLst>
                                </p:cTn>
                              </p:par>
                              <p:par>
                                <p:cTn id="18" presetID="22" presetClass="exit" presetSubtype="1" fill="hold" nodeType="withEffect">
                                  <p:stCondLst>
                                    <p:cond delay="0"/>
                                  </p:stCondLst>
                                  <p:childTnLst>
                                    <p:animEffect transition="out" filter="wipe(up)">
                                      <p:cBhvr>
                                        <p:cTn id="19" dur="2000"/>
                                        <p:tgtEl>
                                          <p:spTgt spid="172"/>
                                        </p:tgtEl>
                                      </p:cBhvr>
                                    </p:animEffect>
                                    <p:set>
                                      <p:cBhvr>
                                        <p:cTn id="20" dur="1" fill="hold">
                                          <p:stCondLst>
                                            <p:cond delay="1999"/>
                                          </p:stCondLst>
                                        </p:cTn>
                                        <p:tgtEl>
                                          <p:spTgt spid="172"/>
                                        </p:tgtEl>
                                        <p:attrNameLst>
                                          <p:attrName>style.visibility</p:attrName>
                                        </p:attrNameLst>
                                      </p:cBhvr>
                                      <p:to>
                                        <p:strVal val="hidden"/>
                                      </p:to>
                                    </p:set>
                                  </p:childTnLst>
                                </p:cTn>
                              </p:par>
                              <p:par>
                                <p:cTn id="21" presetID="22" presetClass="exit" presetSubtype="1" fill="hold" nodeType="withEffect">
                                  <p:stCondLst>
                                    <p:cond delay="0"/>
                                  </p:stCondLst>
                                  <p:childTnLst>
                                    <p:animEffect transition="out" filter="wipe(up)">
                                      <p:cBhvr>
                                        <p:cTn id="22" dur="2000"/>
                                        <p:tgtEl>
                                          <p:spTgt spid="179"/>
                                        </p:tgtEl>
                                      </p:cBhvr>
                                    </p:animEffect>
                                    <p:set>
                                      <p:cBhvr>
                                        <p:cTn id="23" dur="1" fill="hold">
                                          <p:stCondLst>
                                            <p:cond delay="1999"/>
                                          </p:stCondLst>
                                        </p:cTn>
                                        <p:tgtEl>
                                          <p:spTgt spid="179"/>
                                        </p:tgtEl>
                                        <p:attrNameLst>
                                          <p:attrName>style.visibility</p:attrName>
                                        </p:attrNameLst>
                                      </p:cBhvr>
                                      <p:to>
                                        <p:strVal val="hidden"/>
                                      </p:to>
                                    </p:set>
                                  </p:childTnLst>
                                </p:cTn>
                              </p:par>
                              <p:par>
                                <p:cTn id="24" presetID="22" presetClass="exit" presetSubtype="1" fill="hold" nodeType="withEffect">
                                  <p:stCondLst>
                                    <p:cond delay="0"/>
                                  </p:stCondLst>
                                  <p:childTnLst>
                                    <p:animEffect transition="out" filter="wipe(up)">
                                      <p:cBhvr>
                                        <p:cTn id="25" dur="2000"/>
                                        <p:tgtEl>
                                          <p:spTgt spid="130"/>
                                        </p:tgtEl>
                                      </p:cBhvr>
                                    </p:animEffect>
                                    <p:set>
                                      <p:cBhvr>
                                        <p:cTn id="26" dur="1" fill="hold">
                                          <p:stCondLst>
                                            <p:cond delay="1999"/>
                                          </p:stCondLst>
                                        </p:cTn>
                                        <p:tgtEl>
                                          <p:spTgt spid="130"/>
                                        </p:tgtEl>
                                        <p:attrNameLst>
                                          <p:attrName>style.visibility</p:attrName>
                                        </p:attrNameLst>
                                      </p:cBhvr>
                                      <p:to>
                                        <p:strVal val="hidden"/>
                                      </p:to>
                                    </p:set>
                                  </p:childTnLst>
                                </p:cTn>
                              </p:par>
                              <p:par>
                                <p:cTn id="27" presetID="22" presetClass="exit" presetSubtype="1" fill="hold" nodeType="withEffect">
                                  <p:stCondLst>
                                    <p:cond delay="0"/>
                                  </p:stCondLst>
                                  <p:childTnLst>
                                    <p:animEffect transition="out" filter="wipe(up)">
                                      <p:cBhvr>
                                        <p:cTn id="28" dur="2000"/>
                                        <p:tgtEl>
                                          <p:spTgt spid="193"/>
                                        </p:tgtEl>
                                      </p:cBhvr>
                                    </p:animEffect>
                                    <p:set>
                                      <p:cBhvr>
                                        <p:cTn id="29" dur="1" fill="hold">
                                          <p:stCondLst>
                                            <p:cond delay="1999"/>
                                          </p:stCondLst>
                                        </p:cTn>
                                        <p:tgtEl>
                                          <p:spTgt spid="193"/>
                                        </p:tgtEl>
                                        <p:attrNameLst>
                                          <p:attrName>style.visibility</p:attrName>
                                        </p:attrNameLst>
                                      </p:cBhvr>
                                      <p:to>
                                        <p:strVal val="hidden"/>
                                      </p:to>
                                    </p:set>
                                  </p:childTnLst>
                                </p:cTn>
                              </p:par>
                              <p:par>
                                <p:cTn id="30" presetID="2" presetClass="entr" presetSubtype="12" fill="hold" grpId="0" nodeType="withEffect">
                                  <p:stCondLst>
                                    <p:cond delay="0"/>
                                  </p:stCondLst>
                                  <p:childTnLst>
                                    <p:set>
                                      <p:cBhvr>
                                        <p:cTn id="31" dur="1" fill="hold">
                                          <p:stCondLst>
                                            <p:cond delay="0"/>
                                          </p:stCondLst>
                                        </p:cTn>
                                        <p:tgtEl>
                                          <p:spTgt spid="208">
                                            <p:bg/>
                                          </p:spTgt>
                                        </p:tgtEl>
                                        <p:attrNameLst>
                                          <p:attrName>style.visibility</p:attrName>
                                        </p:attrNameLst>
                                      </p:cBhvr>
                                      <p:to>
                                        <p:strVal val="visible"/>
                                      </p:to>
                                    </p:set>
                                    <p:anim calcmode="lin" valueType="num">
                                      <p:cBhvr additive="base">
                                        <p:cTn id="32" dur="1000" fill="hold"/>
                                        <p:tgtEl>
                                          <p:spTgt spid="208">
                                            <p:bg/>
                                          </p:spTgt>
                                        </p:tgtEl>
                                        <p:attrNameLst>
                                          <p:attrName>ppt_x</p:attrName>
                                        </p:attrNameLst>
                                      </p:cBhvr>
                                      <p:tavLst>
                                        <p:tav tm="0">
                                          <p:val>
                                            <p:strVal val="0-#ppt_w/2"/>
                                          </p:val>
                                        </p:tav>
                                        <p:tav tm="100000">
                                          <p:val>
                                            <p:strVal val="#ppt_x"/>
                                          </p:val>
                                        </p:tav>
                                      </p:tavLst>
                                    </p:anim>
                                    <p:anim calcmode="lin" valueType="num">
                                      <p:cBhvr additive="base">
                                        <p:cTn id="33" dur="1000" fill="hold"/>
                                        <p:tgtEl>
                                          <p:spTgt spid="208">
                                            <p:bg/>
                                          </p:spTgt>
                                        </p:tgtEl>
                                        <p:attrNameLst>
                                          <p:attrName>ppt_y</p:attrName>
                                        </p:attrNameLst>
                                      </p:cBhvr>
                                      <p:tavLst>
                                        <p:tav tm="0">
                                          <p:val>
                                            <p:strVal val="1+#ppt_h/2"/>
                                          </p:val>
                                        </p:tav>
                                        <p:tav tm="100000">
                                          <p:val>
                                            <p:strVal val="#ppt_y"/>
                                          </p:val>
                                        </p:tav>
                                      </p:tavLst>
                                    </p:anim>
                                  </p:childTnLst>
                                </p:cTn>
                              </p:par>
                              <p:par>
                                <p:cTn id="34" presetID="2" presetClass="entr" presetSubtype="12" fill="hold" grpId="0" nodeType="withEffect">
                                  <p:stCondLst>
                                    <p:cond delay="0"/>
                                  </p:stCondLst>
                                  <p:childTnLst>
                                    <p:set>
                                      <p:cBhvr>
                                        <p:cTn id="35" dur="1" fill="hold">
                                          <p:stCondLst>
                                            <p:cond delay="0"/>
                                          </p:stCondLst>
                                        </p:cTn>
                                        <p:tgtEl>
                                          <p:spTgt spid="208">
                                            <p:txEl>
                                              <p:pRg st="0" end="0"/>
                                            </p:txEl>
                                          </p:spTgt>
                                        </p:tgtEl>
                                        <p:attrNameLst>
                                          <p:attrName>style.visibility</p:attrName>
                                        </p:attrNameLst>
                                      </p:cBhvr>
                                      <p:to>
                                        <p:strVal val="visible"/>
                                      </p:to>
                                    </p:set>
                                    <p:anim calcmode="lin" valueType="num">
                                      <p:cBhvr additive="base">
                                        <p:cTn id="36" dur="1000" fill="hold"/>
                                        <p:tgtEl>
                                          <p:spTgt spid="208">
                                            <p:txEl>
                                              <p:pRg st="0" end="0"/>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20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uild="allAtOnce"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221 Imagen" descr="P123009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978" t="-511" r="13440" b="261"/>
          <a:stretch/>
        </p:blipFill>
        <p:spPr>
          <a:xfrm>
            <a:off x="-26830" y="0"/>
            <a:ext cx="9153566" cy="6822620"/>
          </a:xfrm>
          <a:prstGeom prst="rect">
            <a:avLst/>
          </a:prstGeom>
          <a:ln>
            <a:noFill/>
          </a:ln>
          <a:effectLst>
            <a:softEdge rad="112500"/>
          </a:effectLst>
        </p:spPr>
      </p:pic>
      <p:grpSp>
        <p:nvGrpSpPr>
          <p:cNvPr id="123" name="122 Grupo"/>
          <p:cNvGrpSpPr/>
          <p:nvPr/>
        </p:nvGrpSpPr>
        <p:grpSpPr>
          <a:xfrm>
            <a:off x="457715" y="923130"/>
            <a:ext cx="8229598" cy="606526"/>
            <a:chOff x="446858" y="950266"/>
            <a:chExt cx="8229598" cy="606526"/>
          </a:xfrm>
        </p:grpSpPr>
        <p:grpSp>
          <p:nvGrpSpPr>
            <p:cNvPr id="124" name="123 Grupo"/>
            <p:cNvGrpSpPr/>
            <p:nvPr/>
          </p:nvGrpSpPr>
          <p:grpSpPr>
            <a:xfrm>
              <a:off x="446858" y="950266"/>
              <a:ext cx="424568" cy="606526"/>
              <a:chOff x="1" y="551296"/>
              <a:chExt cx="424568" cy="606526"/>
            </a:xfrm>
            <a:scene3d>
              <a:camera prst="orthographicFront"/>
              <a:lightRig rig="threePt" dir="t">
                <a:rot lat="0" lon="0" rev="7500000"/>
              </a:lightRig>
            </a:scene3d>
          </p:grpSpPr>
          <p:sp>
            <p:nvSpPr>
              <p:cNvPr id="128" name="127 Cheurón"/>
              <p:cNvSpPr/>
              <p:nvPr/>
            </p:nvSpPr>
            <p:spPr>
              <a:xfrm rot="5400000">
                <a:off x="-90978" y="642275"/>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9" name="Cheurón 4"/>
              <p:cNvSpPr/>
              <p:nvPr/>
            </p:nvSpPr>
            <p:spPr>
              <a:xfrm>
                <a:off x="1" y="763580"/>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2</a:t>
                </a:r>
                <a:endParaRPr lang="es-EC" sz="2400" kern="1200" dirty="0"/>
              </a:p>
            </p:txBody>
          </p:sp>
        </p:grpSp>
        <p:grpSp>
          <p:nvGrpSpPr>
            <p:cNvPr id="125" name="124 Grupo"/>
            <p:cNvGrpSpPr/>
            <p:nvPr/>
          </p:nvGrpSpPr>
          <p:grpSpPr>
            <a:xfrm>
              <a:off x="871425" y="950267"/>
              <a:ext cx="7805031" cy="394242"/>
              <a:chOff x="424568" y="551297"/>
              <a:chExt cx="7805031" cy="394242"/>
            </a:xfrm>
            <a:scene3d>
              <a:camera prst="orthographicFront"/>
              <a:lightRig rig="threePt" dir="t">
                <a:rot lat="0" lon="0" rev="7500000"/>
              </a:lightRig>
            </a:scene3d>
          </p:grpSpPr>
          <p:sp>
            <p:nvSpPr>
              <p:cNvPr id="126" name="125 Redondear rectángulo de esquina del mismo lado"/>
              <p:cNvSpPr/>
              <p:nvPr/>
            </p:nvSpPr>
            <p:spPr>
              <a:xfrm rot="5400000">
                <a:off x="4129963" y="-31540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27" name="Redondear rectángulo de esquina del mismo lado 6"/>
              <p:cNvSpPr/>
              <p:nvPr/>
            </p:nvSpPr>
            <p:spPr>
              <a:xfrm>
                <a:off x="424569" y="570541"/>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INTRODUCCIÓN </a:t>
                </a:r>
                <a:endParaRPr lang="es-EC" sz="2800" b="1" dirty="0">
                  <a:effectLst>
                    <a:outerShdw blurRad="38100" dist="38100" dir="2700000" algn="tl">
                      <a:srgbClr val="000000">
                        <a:alpha val="43137"/>
                      </a:srgbClr>
                    </a:outerShdw>
                  </a:effectLst>
                </a:endParaRPr>
              </a:p>
            </p:txBody>
          </p:sp>
        </p:grpSp>
      </p:grpSp>
      <p:grpSp>
        <p:nvGrpSpPr>
          <p:cNvPr id="130" name="129 Grupo"/>
          <p:cNvGrpSpPr/>
          <p:nvPr/>
        </p:nvGrpSpPr>
        <p:grpSpPr>
          <a:xfrm>
            <a:off x="451766" y="1452813"/>
            <a:ext cx="8229598" cy="606526"/>
            <a:chOff x="440909" y="1479949"/>
            <a:chExt cx="8229598" cy="606526"/>
          </a:xfrm>
        </p:grpSpPr>
        <p:grpSp>
          <p:nvGrpSpPr>
            <p:cNvPr id="131" name="130 Grupo"/>
            <p:cNvGrpSpPr/>
            <p:nvPr/>
          </p:nvGrpSpPr>
          <p:grpSpPr>
            <a:xfrm>
              <a:off x="440909" y="1479949"/>
              <a:ext cx="424568" cy="606526"/>
              <a:chOff x="1" y="1099224"/>
              <a:chExt cx="424568" cy="606526"/>
            </a:xfrm>
            <a:scene3d>
              <a:camera prst="orthographicFront"/>
              <a:lightRig rig="threePt" dir="t">
                <a:rot lat="0" lon="0" rev="7500000"/>
              </a:lightRig>
            </a:scene3d>
          </p:grpSpPr>
          <p:sp>
            <p:nvSpPr>
              <p:cNvPr id="135" name="134 Cheurón"/>
              <p:cNvSpPr/>
              <p:nvPr/>
            </p:nvSpPr>
            <p:spPr>
              <a:xfrm rot="5400000">
                <a:off x="-90978" y="1190203"/>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36" name="Cheurón 4"/>
              <p:cNvSpPr/>
              <p:nvPr/>
            </p:nvSpPr>
            <p:spPr>
              <a:xfrm>
                <a:off x="1" y="1311508"/>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3</a:t>
                </a:r>
                <a:endParaRPr lang="es-EC" sz="2400" kern="1200" dirty="0"/>
              </a:p>
            </p:txBody>
          </p:sp>
        </p:grpSp>
        <p:grpSp>
          <p:nvGrpSpPr>
            <p:cNvPr id="132" name="131 Grupo"/>
            <p:cNvGrpSpPr/>
            <p:nvPr/>
          </p:nvGrpSpPr>
          <p:grpSpPr>
            <a:xfrm>
              <a:off x="865476" y="1479950"/>
              <a:ext cx="7805031" cy="394242"/>
              <a:chOff x="424568" y="1099225"/>
              <a:chExt cx="7805031" cy="394242"/>
            </a:xfrm>
            <a:scene3d>
              <a:camera prst="orthographicFront"/>
              <a:lightRig rig="threePt" dir="t">
                <a:rot lat="0" lon="0" rev="7500000"/>
              </a:lightRig>
            </a:scene3d>
          </p:grpSpPr>
          <p:sp>
            <p:nvSpPr>
              <p:cNvPr id="133" name="132 Redondear rectángulo de esquina del mismo lado"/>
              <p:cNvSpPr/>
              <p:nvPr/>
            </p:nvSpPr>
            <p:spPr>
              <a:xfrm rot="5400000">
                <a:off x="4129963" y="-26061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34" name="Redondear rectángulo de esquina del mismo lado 6"/>
              <p:cNvSpPr/>
              <p:nvPr/>
            </p:nvSpPr>
            <p:spPr>
              <a:xfrm>
                <a:off x="424569" y="1118469"/>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DEFINICIÓN DEL PROBLEMA</a:t>
                </a:r>
                <a:endParaRPr lang="es-EC" sz="2800" b="1" dirty="0">
                  <a:effectLst>
                    <a:outerShdw blurRad="38100" dist="38100" dir="2700000" algn="tl">
                      <a:srgbClr val="000000">
                        <a:alpha val="43137"/>
                      </a:srgbClr>
                    </a:outerShdw>
                  </a:effectLst>
                </a:endParaRPr>
              </a:p>
            </p:txBody>
          </p:sp>
        </p:grpSp>
      </p:grpSp>
      <p:grpSp>
        <p:nvGrpSpPr>
          <p:cNvPr id="137" name="136 Grupo"/>
          <p:cNvGrpSpPr/>
          <p:nvPr/>
        </p:nvGrpSpPr>
        <p:grpSpPr>
          <a:xfrm>
            <a:off x="451435" y="1999913"/>
            <a:ext cx="8229598" cy="606526"/>
            <a:chOff x="440578" y="2027049"/>
            <a:chExt cx="8229598" cy="606526"/>
          </a:xfrm>
        </p:grpSpPr>
        <p:grpSp>
          <p:nvGrpSpPr>
            <p:cNvPr id="138" name="137 Grupo"/>
            <p:cNvGrpSpPr/>
            <p:nvPr/>
          </p:nvGrpSpPr>
          <p:grpSpPr>
            <a:xfrm>
              <a:off x="440578" y="2027049"/>
              <a:ext cx="424568" cy="606526"/>
              <a:chOff x="1" y="1647152"/>
              <a:chExt cx="424568" cy="606526"/>
            </a:xfrm>
            <a:scene3d>
              <a:camera prst="orthographicFront"/>
              <a:lightRig rig="threePt" dir="t">
                <a:rot lat="0" lon="0" rev="7500000"/>
              </a:lightRig>
            </a:scene3d>
          </p:grpSpPr>
          <p:sp>
            <p:nvSpPr>
              <p:cNvPr id="142" name="141 Cheurón"/>
              <p:cNvSpPr/>
              <p:nvPr/>
            </p:nvSpPr>
            <p:spPr>
              <a:xfrm rot="5400000">
                <a:off x="-90978" y="1738131"/>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3" name="Cheurón 4"/>
              <p:cNvSpPr/>
              <p:nvPr/>
            </p:nvSpPr>
            <p:spPr>
              <a:xfrm>
                <a:off x="1" y="1859436"/>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4</a:t>
                </a:r>
              </a:p>
            </p:txBody>
          </p:sp>
        </p:grpSp>
        <p:grpSp>
          <p:nvGrpSpPr>
            <p:cNvPr id="139" name="138 Grupo"/>
            <p:cNvGrpSpPr/>
            <p:nvPr/>
          </p:nvGrpSpPr>
          <p:grpSpPr>
            <a:xfrm>
              <a:off x="865145" y="2027050"/>
              <a:ext cx="7805031" cy="394242"/>
              <a:chOff x="424568" y="1647153"/>
              <a:chExt cx="7805031" cy="394242"/>
            </a:xfrm>
            <a:scene3d>
              <a:camera prst="orthographicFront"/>
              <a:lightRig rig="threePt" dir="t">
                <a:rot lat="0" lon="0" rev="7500000"/>
              </a:lightRig>
            </a:scene3d>
          </p:grpSpPr>
          <p:sp>
            <p:nvSpPr>
              <p:cNvPr id="140" name="139 Redondear rectángulo de esquina del mismo lado"/>
              <p:cNvSpPr/>
              <p:nvPr/>
            </p:nvSpPr>
            <p:spPr>
              <a:xfrm rot="5400000">
                <a:off x="4129963" y="-2058242"/>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41" name="Redondear rectángulo de esquina del mismo lado 6"/>
              <p:cNvSpPr/>
              <p:nvPr/>
            </p:nvSpPr>
            <p:spPr>
              <a:xfrm>
                <a:off x="424569" y="1666397"/>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JUSTIFICACIÓN</a:t>
                </a:r>
                <a:r>
                  <a:rPr lang="es-EC" sz="2300" kern="1200" dirty="0" smtClean="0"/>
                  <a:t> </a:t>
                </a:r>
                <a:endParaRPr lang="es-EC" sz="2300" kern="1200" dirty="0"/>
              </a:p>
            </p:txBody>
          </p:sp>
        </p:grpSp>
      </p:grpSp>
      <p:grpSp>
        <p:nvGrpSpPr>
          <p:cNvPr id="144" name="143 Grupo"/>
          <p:cNvGrpSpPr/>
          <p:nvPr/>
        </p:nvGrpSpPr>
        <p:grpSpPr>
          <a:xfrm>
            <a:off x="451435" y="2547841"/>
            <a:ext cx="8229598" cy="606526"/>
            <a:chOff x="440578" y="2574977"/>
            <a:chExt cx="8229598" cy="606526"/>
          </a:xfrm>
        </p:grpSpPr>
        <p:grpSp>
          <p:nvGrpSpPr>
            <p:cNvPr id="145" name="144 Grupo"/>
            <p:cNvGrpSpPr/>
            <p:nvPr/>
          </p:nvGrpSpPr>
          <p:grpSpPr>
            <a:xfrm>
              <a:off x="440578" y="2574977"/>
              <a:ext cx="424568" cy="606526"/>
              <a:chOff x="1" y="2195080"/>
              <a:chExt cx="424568" cy="606526"/>
            </a:xfrm>
            <a:scene3d>
              <a:camera prst="orthographicFront"/>
              <a:lightRig rig="threePt" dir="t">
                <a:rot lat="0" lon="0" rev="7500000"/>
              </a:lightRig>
            </a:scene3d>
          </p:grpSpPr>
          <p:sp>
            <p:nvSpPr>
              <p:cNvPr id="149" name="148 Cheurón"/>
              <p:cNvSpPr/>
              <p:nvPr/>
            </p:nvSpPr>
            <p:spPr>
              <a:xfrm rot="5400000">
                <a:off x="-90978" y="2286059"/>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50" name="Cheurón 8"/>
              <p:cNvSpPr/>
              <p:nvPr/>
            </p:nvSpPr>
            <p:spPr>
              <a:xfrm>
                <a:off x="1" y="2407364"/>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5</a:t>
                </a:r>
                <a:endParaRPr lang="es-EC" sz="2400" kern="1200" dirty="0"/>
              </a:p>
            </p:txBody>
          </p:sp>
        </p:grpSp>
        <p:grpSp>
          <p:nvGrpSpPr>
            <p:cNvPr id="146" name="145 Grupo"/>
            <p:cNvGrpSpPr/>
            <p:nvPr/>
          </p:nvGrpSpPr>
          <p:grpSpPr>
            <a:xfrm>
              <a:off x="865145" y="2574979"/>
              <a:ext cx="7805031" cy="394242"/>
              <a:chOff x="424568" y="2195082"/>
              <a:chExt cx="7805031" cy="394242"/>
            </a:xfrm>
            <a:scene3d>
              <a:camera prst="orthographicFront"/>
              <a:lightRig rig="threePt" dir="t">
                <a:rot lat="0" lon="0" rev="7500000"/>
              </a:lightRig>
            </a:scene3d>
          </p:grpSpPr>
          <p:sp>
            <p:nvSpPr>
              <p:cNvPr id="147" name="146 Redondear rectángulo de esquina del mismo lado"/>
              <p:cNvSpPr/>
              <p:nvPr/>
            </p:nvSpPr>
            <p:spPr>
              <a:xfrm rot="5400000">
                <a:off x="4129963" y="-1510313"/>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48" name="Redondear rectángulo de esquina del mismo lado 10"/>
              <p:cNvSpPr/>
              <p:nvPr/>
            </p:nvSpPr>
            <p:spPr>
              <a:xfrm>
                <a:off x="424569" y="2214326"/>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OBJETIVOS DE LA INVESTIGACIÓN </a:t>
                </a:r>
                <a:endParaRPr lang="es-EC" sz="2800" b="1" dirty="0">
                  <a:effectLst>
                    <a:outerShdw blurRad="38100" dist="38100" dir="2700000" algn="tl">
                      <a:srgbClr val="000000">
                        <a:alpha val="43137"/>
                      </a:srgbClr>
                    </a:outerShdw>
                  </a:effectLst>
                </a:endParaRPr>
              </a:p>
            </p:txBody>
          </p:sp>
        </p:grpSp>
      </p:grpSp>
      <p:grpSp>
        <p:nvGrpSpPr>
          <p:cNvPr id="151" name="150 Grupo"/>
          <p:cNvGrpSpPr/>
          <p:nvPr/>
        </p:nvGrpSpPr>
        <p:grpSpPr>
          <a:xfrm>
            <a:off x="451435" y="3095769"/>
            <a:ext cx="8229598" cy="606526"/>
            <a:chOff x="440578" y="3122905"/>
            <a:chExt cx="8229598" cy="606526"/>
          </a:xfrm>
        </p:grpSpPr>
        <p:grpSp>
          <p:nvGrpSpPr>
            <p:cNvPr id="152" name="151 Grupo"/>
            <p:cNvGrpSpPr/>
            <p:nvPr/>
          </p:nvGrpSpPr>
          <p:grpSpPr>
            <a:xfrm>
              <a:off x="440578" y="3122905"/>
              <a:ext cx="424568" cy="606526"/>
              <a:chOff x="1" y="2743008"/>
              <a:chExt cx="424568" cy="606526"/>
            </a:xfrm>
            <a:scene3d>
              <a:camera prst="orthographicFront"/>
              <a:lightRig rig="threePt" dir="t">
                <a:rot lat="0" lon="0" rev="7500000"/>
              </a:lightRig>
            </a:scene3d>
          </p:grpSpPr>
          <p:sp>
            <p:nvSpPr>
              <p:cNvPr id="156" name="155 Cheurón"/>
              <p:cNvSpPr/>
              <p:nvPr/>
            </p:nvSpPr>
            <p:spPr>
              <a:xfrm rot="5400000">
                <a:off x="-90978" y="2833987"/>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57" name="Cheurón 12"/>
              <p:cNvSpPr/>
              <p:nvPr/>
            </p:nvSpPr>
            <p:spPr>
              <a:xfrm>
                <a:off x="1" y="2955292"/>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6</a:t>
                </a:r>
                <a:endParaRPr lang="es-EC" sz="2400" kern="1200" dirty="0"/>
              </a:p>
            </p:txBody>
          </p:sp>
        </p:grpSp>
        <p:grpSp>
          <p:nvGrpSpPr>
            <p:cNvPr id="153" name="152 Grupo"/>
            <p:cNvGrpSpPr/>
            <p:nvPr/>
          </p:nvGrpSpPr>
          <p:grpSpPr>
            <a:xfrm>
              <a:off x="865145" y="3122907"/>
              <a:ext cx="7805031" cy="394242"/>
              <a:chOff x="424568" y="2743010"/>
              <a:chExt cx="7805031" cy="394242"/>
            </a:xfrm>
            <a:scene3d>
              <a:camera prst="orthographicFront"/>
              <a:lightRig rig="threePt" dir="t">
                <a:rot lat="0" lon="0" rev="7500000"/>
              </a:lightRig>
            </a:scene3d>
          </p:grpSpPr>
          <p:sp>
            <p:nvSpPr>
              <p:cNvPr id="154" name="153 Redondear rectángulo de esquina del mismo lado"/>
              <p:cNvSpPr/>
              <p:nvPr/>
            </p:nvSpPr>
            <p:spPr>
              <a:xfrm rot="5400000">
                <a:off x="4129963" y="-962385"/>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55" name="Redondear rectángulo de esquina del mismo lado 14"/>
              <p:cNvSpPr/>
              <p:nvPr/>
            </p:nvSpPr>
            <p:spPr>
              <a:xfrm>
                <a:off x="424569" y="2762254"/>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FUNDAMENTACIÓN TEÓRICA</a:t>
                </a:r>
                <a:endParaRPr lang="es-EC" sz="2800" b="1" dirty="0">
                  <a:effectLst>
                    <a:outerShdw blurRad="38100" dist="38100" dir="2700000" algn="tl">
                      <a:srgbClr val="000000">
                        <a:alpha val="43137"/>
                      </a:srgbClr>
                    </a:outerShdw>
                  </a:effectLst>
                </a:endParaRPr>
              </a:p>
            </p:txBody>
          </p:sp>
        </p:grpSp>
      </p:grpSp>
      <p:grpSp>
        <p:nvGrpSpPr>
          <p:cNvPr id="165" name="164 Grupo"/>
          <p:cNvGrpSpPr/>
          <p:nvPr/>
        </p:nvGrpSpPr>
        <p:grpSpPr>
          <a:xfrm>
            <a:off x="451435" y="3645024"/>
            <a:ext cx="8229598" cy="606526"/>
            <a:chOff x="440578" y="4218762"/>
            <a:chExt cx="8229598" cy="606526"/>
          </a:xfrm>
        </p:grpSpPr>
        <p:grpSp>
          <p:nvGrpSpPr>
            <p:cNvPr id="166" name="165 Grupo"/>
            <p:cNvGrpSpPr/>
            <p:nvPr/>
          </p:nvGrpSpPr>
          <p:grpSpPr>
            <a:xfrm>
              <a:off x="440578" y="4218762"/>
              <a:ext cx="424568" cy="606526"/>
              <a:chOff x="1" y="3838865"/>
              <a:chExt cx="424568" cy="606526"/>
            </a:xfrm>
            <a:scene3d>
              <a:camera prst="orthographicFront"/>
              <a:lightRig rig="threePt" dir="t">
                <a:rot lat="0" lon="0" rev="7500000"/>
              </a:lightRig>
            </a:scene3d>
          </p:grpSpPr>
          <p:sp>
            <p:nvSpPr>
              <p:cNvPr id="170" name="169 Cheurón"/>
              <p:cNvSpPr/>
              <p:nvPr/>
            </p:nvSpPr>
            <p:spPr>
              <a:xfrm rot="5400000">
                <a:off x="-90978" y="3929844"/>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71" name="Cheurón 20"/>
              <p:cNvSpPr/>
              <p:nvPr/>
            </p:nvSpPr>
            <p:spPr>
              <a:xfrm>
                <a:off x="1" y="4051149"/>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a:t>7</a:t>
                </a:r>
                <a:endParaRPr lang="es-EC" sz="2400" kern="1200" dirty="0"/>
              </a:p>
            </p:txBody>
          </p:sp>
        </p:grpSp>
        <p:grpSp>
          <p:nvGrpSpPr>
            <p:cNvPr id="167" name="166 Grupo"/>
            <p:cNvGrpSpPr/>
            <p:nvPr/>
          </p:nvGrpSpPr>
          <p:grpSpPr>
            <a:xfrm>
              <a:off x="865145" y="4218762"/>
              <a:ext cx="7805031" cy="394242"/>
              <a:chOff x="424568" y="3838865"/>
              <a:chExt cx="7805031" cy="394242"/>
            </a:xfrm>
            <a:scene3d>
              <a:camera prst="orthographicFront"/>
              <a:lightRig rig="threePt" dir="t">
                <a:rot lat="0" lon="0" rev="7500000"/>
              </a:lightRig>
            </a:scene3d>
          </p:grpSpPr>
          <p:sp>
            <p:nvSpPr>
              <p:cNvPr id="168" name="167 Redondear rectángulo de esquina del mismo lado"/>
              <p:cNvSpPr/>
              <p:nvPr/>
            </p:nvSpPr>
            <p:spPr>
              <a:xfrm rot="5400000">
                <a:off x="4129963" y="1334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69" name="Redondear rectángulo de esquina del mismo lado 22"/>
              <p:cNvSpPr/>
              <p:nvPr/>
            </p:nvSpPr>
            <p:spPr>
              <a:xfrm>
                <a:off x="424569" y="3858110"/>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PRESENTACIÓN DE LA PROPUESTA</a:t>
                </a:r>
                <a:endParaRPr lang="es-EC" sz="2800" b="1" dirty="0">
                  <a:effectLst>
                    <a:outerShdw blurRad="38100" dist="38100" dir="2700000" algn="tl">
                      <a:srgbClr val="000000">
                        <a:alpha val="43137"/>
                      </a:srgbClr>
                    </a:outerShdw>
                  </a:effectLst>
                </a:endParaRPr>
              </a:p>
            </p:txBody>
          </p:sp>
        </p:grpSp>
      </p:grpSp>
      <p:grpSp>
        <p:nvGrpSpPr>
          <p:cNvPr id="172" name="171 Grupo"/>
          <p:cNvGrpSpPr/>
          <p:nvPr/>
        </p:nvGrpSpPr>
        <p:grpSpPr>
          <a:xfrm>
            <a:off x="451435" y="4192952"/>
            <a:ext cx="8229598" cy="606526"/>
            <a:chOff x="440578" y="4766690"/>
            <a:chExt cx="8229598" cy="606526"/>
          </a:xfrm>
        </p:grpSpPr>
        <p:grpSp>
          <p:nvGrpSpPr>
            <p:cNvPr id="173" name="172 Grupo"/>
            <p:cNvGrpSpPr/>
            <p:nvPr/>
          </p:nvGrpSpPr>
          <p:grpSpPr>
            <a:xfrm>
              <a:off x="440578" y="4766690"/>
              <a:ext cx="424568" cy="606526"/>
              <a:chOff x="1" y="4386793"/>
              <a:chExt cx="424568" cy="606526"/>
            </a:xfrm>
            <a:scene3d>
              <a:camera prst="orthographicFront"/>
              <a:lightRig rig="threePt" dir="t">
                <a:rot lat="0" lon="0" rev="7500000"/>
              </a:lightRig>
            </a:scene3d>
          </p:grpSpPr>
          <p:sp>
            <p:nvSpPr>
              <p:cNvPr id="177" name="176 Cheurón"/>
              <p:cNvSpPr/>
              <p:nvPr/>
            </p:nvSpPr>
            <p:spPr>
              <a:xfrm rot="5400000">
                <a:off x="-90978" y="4477772"/>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78" name="Cheurón 24"/>
              <p:cNvSpPr/>
              <p:nvPr/>
            </p:nvSpPr>
            <p:spPr>
              <a:xfrm>
                <a:off x="1" y="4599077"/>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a:t>8</a:t>
                </a:r>
                <a:endParaRPr lang="es-EC" sz="2400" kern="1200" dirty="0"/>
              </a:p>
            </p:txBody>
          </p:sp>
        </p:grpSp>
        <p:grpSp>
          <p:nvGrpSpPr>
            <p:cNvPr id="174" name="173 Grupo"/>
            <p:cNvGrpSpPr/>
            <p:nvPr/>
          </p:nvGrpSpPr>
          <p:grpSpPr>
            <a:xfrm>
              <a:off x="865145" y="4766690"/>
              <a:ext cx="7805031" cy="394242"/>
              <a:chOff x="424568" y="4386793"/>
              <a:chExt cx="7805031" cy="394242"/>
            </a:xfrm>
            <a:scene3d>
              <a:camera prst="orthographicFront"/>
              <a:lightRig rig="threePt" dir="t">
                <a:rot lat="0" lon="0" rev="7500000"/>
              </a:lightRig>
            </a:scene3d>
          </p:grpSpPr>
          <p:sp>
            <p:nvSpPr>
              <p:cNvPr id="175" name="174 Redondear rectángulo de esquina del mismo lado"/>
              <p:cNvSpPr/>
              <p:nvPr/>
            </p:nvSpPr>
            <p:spPr>
              <a:xfrm rot="5400000">
                <a:off x="4129963" y="6813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76" name="Redondear rectángulo de esquina del mismo lado 26"/>
              <p:cNvSpPr/>
              <p:nvPr/>
            </p:nvSpPr>
            <p:spPr>
              <a:xfrm>
                <a:off x="424569" y="4406038"/>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CONCLUSIONES Y RECOMENDACIONES </a:t>
                </a:r>
                <a:endParaRPr lang="es-EC" sz="2800" b="1" dirty="0">
                  <a:effectLst>
                    <a:outerShdw blurRad="38100" dist="38100" dir="2700000" algn="tl">
                      <a:srgbClr val="000000">
                        <a:alpha val="43137"/>
                      </a:srgbClr>
                    </a:outerShdw>
                  </a:effectLst>
                </a:endParaRPr>
              </a:p>
            </p:txBody>
          </p:sp>
        </p:grpSp>
      </p:grpSp>
      <p:grpSp>
        <p:nvGrpSpPr>
          <p:cNvPr id="186" name="185 Grupo"/>
          <p:cNvGrpSpPr/>
          <p:nvPr/>
        </p:nvGrpSpPr>
        <p:grpSpPr>
          <a:xfrm>
            <a:off x="467544" y="404664"/>
            <a:ext cx="8229599" cy="606526"/>
            <a:chOff x="467544" y="404664"/>
            <a:chExt cx="8229599" cy="606526"/>
          </a:xfrm>
        </p:grpSpPr>
        <p:grpSp>
          <p:nvGrpSpPr>
            <p:cNvPr id="187" name="186 Grupo"/>
            <p:cNvGrpSpPr/>
            <p:nvPr/>
          </p:nvGrpSpPr>
          <p:grpSpPr>
            <a:xfrm>
              <a:off x="467544" y="404664"/>
              <a:ext cx="424568" cy="606526"/>
              <a:chOff x="1" y="3367"/>
              <a:chExt cx="424568" cy="606526"/>
            </a:xfrm>
            <a:scene3d>
              <a:camera prst="orthographicFront"/>
              <a:lightRig rig="threePt" dir="t">
                <a:rot lat="0" lon="0" rev="7500000"/>
              </a:lightRig>
            </a:scene3d>
          </p:grpSpPr>
          <p:sp>
            <p:nvSpPr>
              <p:cNvPr id="191" name="190 Cheurón"/>
              <p:cNvSpPr/>
              <p:nvPr/>
            </p:nvSpPr>
            <p:spPr>
              <a:xfrm rot="5400000">
                <a:off x="-90978" y="94346"/>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92" name="Cheurón 4"/>
              <p:cNvSpPr/>
              <p:nvPr/>
            </p:nvSpPr>
            <p:spPr>
              <a:xfrm>
                <a:off x="1" y="215651"/>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1</a:t>
                </a:r>
                <a:endParaRPr lang="es-EC" sz="2400" kern="1200" dirty="0"/>
              </a:p>
            </p:txBody>
          </p:sp>
        </p:grpSp>
        <p:grpSp>
          <p:nvGrpSpPr>
            <p:cNvPr id="188" name="187 Grupo"/>
            <p:cNvGrpSpPr/>
            <p:nvPr/>
          </p:nvGrpSpPr>
          <p:grpSpPr>
            <a:xfrm>
              <a:off x="892112" y="415099"/>
              <a:ext cx="7805031" cy="394449"/>
              <a:chOff x="363064" y="13802"/>
              <a:chExt cx="7805031" cy="394449"/>
            </a:xfrm>
            <a:scene3d>
              <a:camera prst="orthographicFront"/>
              <a:lightRig rig="threePt" dir="t">
                <a:rot lat="0" lon="0" rev="7500000"/>
              </a:lightRig>
            </a:scene3d>
          </p:grpSpPr>
          <p:sp>
            <p:nvSpPr>
              <p:cNvPr id="189" name="188 Redondear rectángulo de esquina del mismo lado"/>
              <p:cNvSpPr/>
              <p:nvPr/>
            </p:nvSpPr>
            <p:spPr>
              <a:xfrm rot="5400000">
                <a:off x="4068355" y="-3691489"/>
                <a:ext cx="394449"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90" name="Redondear rectángulo de esquina del mismo lado 6"/>
              <p:cNvSpPr/>
              <p:nvPr/>
            </p:nvSpPr>
            <p:spPr>
              <a:xfrm>
                <a:off x="363065" y="33056"/>
                <a:ext cx="7785776" cy="35593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800" b="1" kern="1200" dirty="0" smtClean="0">
                    <a:effectLst>
                      <a:outerShdw blurRad="38100" dist="38100" dir="2700000" algn="tl">
                        <a:srgbClr val="000000">
                          <a:alpha val="43137"/>
                        </a:srgbClr>
                      </a:outerShdw>
                    </a:effectLst>
                  </a:rPr>
                  <a:t>TÍTULO</a:t>
                </a:r>
                <a:endParaRPr lang="es-EC" sz="2800" b="1" kern="1200" dirty="0">
                  <a:effectLst>
                    <a:outerShdw blurRad="38100" dist="38100" dir="2700000" algn="tl">
                      <a:srgbClr val="000000">
                        <a:alpha val="43137"/>
                      </a:srgbClr>
                    </a:outerShdw>
                  </a:effectLst>
                </a:endParaRPr>
              </a:p>
            </p:txBody>
          </p:sp>
        </p:grpSp>
      </p:grpSp>
      <p:grpSp>
        <p:nvGrpSpPr>
          <p:cNvPr id="207" name="206 Grupo"/>
          <p:cNvGrpSpPr/>
          <p:nvPr/>
        </p:nvGrpSpPr>
        <p:grpSpPr>
          <a:xfrm>
            <a:off x="451435" y="1484784"/>
            <a:ext cx="8229598" cy="606526"/>
            <a:chOff x="440578" y="2027049"/>
            <a:chExt cx="8229598" cy="606526"/>
          </a:xfrm>
        </p:grpSpPr>
        <p:grpSp>
          <p:nvGrpSpPr>
            <p:cNvPr id="208" name="207 Grupo"/>
            <p:cNvGrpSpPr/>
            <p:nvPr/>
          </p:nvGrpSpPr>
          <p:grpSpPr>
            <a:xfrm>
              <a:off x="440578" y="2027049"/>
              <a:ext cx="424568" cy="606526"/>
              <a:chOff x="1" y="1647152"/>
              <a:chExt cx="424568" cy="606526"/>
            </a:xfrm>
            <a:scene3d>
              <a:camera prst="orthographicFront"/>
              <a:lightRig rig="threePt" dir="t">
                <a:rot lat="0" lon="0" rev="7500000"/>
              </a:lightRig>
            </a:scene3d>
          </p:grpSpPr>
          <p:sp>
            <p:nvSpPr>
              <p:cNvPr id="212" name="211 Cheurón"/>
              <p:cNvSpPr/>
              <p:nvPr/>
            </p:nvSpPr>
            <p:spPr>
              <a:xfrm rot="5400000">
                <a:off x="-90978" y="1738131"/>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13" name="Cheurón 4"/>
              <p:cNvSpPr/>
              <p:nvPr/>
            </p:nvSpPr>
            <p:spPr>
              <a:xfrm>
                <a:off x="1" y="1859436"/>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smtClean="0"/>
                  <a:t>5.1</a:t>
                </a:r>
                <a:endParaRPr lang="es-EC" sz="2400" kern="1200" dirty="0" smtClean="0"/>
              </a:p>
            </p:txBody>
          </p:sp>
        </p:grpSp>
        <p:grpSp>
          <p:nvGrpSpPr>
            <p:cNvPr id="209" name="208 Grupo"/>
            <p:cNvGrpSpPr/>
            <p:nvPr/>
          </p:nvGrpSpPr>
          <p:grpSpPr>
            <a:xfrm>
              <a:off x="865145" y="2027050"/>
              <a:ext cx="7805031" cy="394242"/>
              <a:chOff x="424568" y="1647153"/>
              <a:chExt cx="7805031" cy="394242"/>
            </a:xfrm>
            <a:scene3d>
              <a:camera prst="orthographicFront"/>
              <a:lightRig rig="threePt" dir="t">
                <a:rot lat="0" lon="0" rev="7500000"/>
              </a:lightRig>
            </a:scene3d>
          </p:grpSpPr>
          <p:sp>
            <p:nvSpPr>
              <p:cNvPr id="210" name="209 Redondear rectángulo de esquina del mismo lado"/>
              <p:cNvSpPr/>
              <p:nvPr/>
            </p:nvSpPr>
            <p:spPr>
              <a:xfrm rot="5400000">
                <a:off x="4129963" y="-2058242"/>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11" name="Redondear rectángulo de esquina del mismo lado 6"/>
              <p:cNvSpPr/>
              <p:nvPr/>
            </p:nvSpPr>
            <p:spPr>
              <a:xfrm>
                <a:off x="424569" y="1666397"/>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OBJETIVO GENERAL</a:t>
                </a:r>
                <a:r>
                  <a:rPr lang="es-EC" sz="2300" kern="1200" dirty="0" smtClean="0"/>
                  <a:t> </a:t>
                </a:r>
                <a:endParaRPr lang="es-EC" sz="2300" kern="1200" dirty="0"/>
              </a:p>
            </p:txBody>
          </p:sp>
        </p:grpSp>
      </p:grpSp>
      <p:grpSp>
        <p:nvGrpSpPr>
          <p:cNvPr id="214" name="213 Grupo"/>
          <p:cNvGrpSpPr/>
          <p:nvPr/>
        </p:nvGrpSpPr>
        <p:grpSpPr>
          <a:xfrm>
            <a:off x="467544" y="2462434"/>
            <a:ext cx="8229598" cy="606526"/>
            <a:chOff x="440578" y="2027049"/>
            <a:chExt cx="8229598" cy="606526"/>
          </a:xfrm>
        </p:grpSpPr>
        <p:grpSp>
          <p:nvGrpSpPr>
            <p:cNvPr id="215" name="214 Grupo"/>
            <p:cNvGrpSpPr/>
            <p:nvPr/>
          </p:nvGrpSpPr>
          <p:grpSpPr>
            <a:xfrm>
              <a:off x="440578" y="2027049"/>
              <a:ext cx="424568" cy="606526"/>
              <a:chOff x="1" y="1647152"/>
              <a:chExt cx="424568" cy="606526"/>
            </a:xfrm>
            <a:scene3d>
              <a:camera prst="orthographicFront"/>
              <a:lightRig rig="threePt" dir="t">
                <a:rot lat="0" lon="0" rev="7500000"/>
              </a:lightRig>
            </a:scene3d>
          </p:grpSpPr>
          <p:sp>
            <p:nvSpPr>
              <p:cNvPr id="219" name="218 Cheurón"/>
              <p:cNvSpPr/>
              <p:nvPr/>
            </p:nvSpPr>
            <p:spPr>
              <a:xfrm rot="5400000">
                <a:off x="-90978" y="1738131"/>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20" name="Cheurón 4"/>
              <p:cNvSpPr/>
              <p:nvPr/>
            </p:nvSpPr>
            <p:spPr>
              <a:xfrm>
                <a:off x="1" y="1859436"/>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smtClean="0"/>
                  <a:t>5.2</a:t>
                </a:r>
                <a:endParaRPr lang="es-EC" sz="2400" kern="1200" dirty="0" smtClean="0"/>
              </a:p>
            </p:txBody>
          </p:sp>
        </p:grpSp>
        <p:grpSp>
          <p:nvGrpSpPr>
            <p:cNvPr id="216" name="215 Grupo"/>
            <p:cNvGrpSpPr/>
            <p:nvPr/>
          </p:nvGrpSpPr>
          <p:grpSpPr>
            <a:xfrm>
              <a:off x="865145" y="2027050"/>
              <a:ext cx="7805031" cy="394242"/>
              <a:chOff x="424568" y="1647153"/>
              <a:chExt cx="7805031" cy="394242"/>
            </a:xfrm>
            <a:scene3d>
              <a:camera prst="orthographicFront"/>
              <a:lightRig rig="threePt" dir="t">
                <a:rot lat="0" lon="0" rev="7500000"/>
              </a:lightRig>
            </a:scene3d>
          </p:grpSpPr>
          <p:sp>
            <p:nvSpPr>
              <p:cNvPr id="217" name="216 Redondear rectángulo de esquina del mismo lado"/>
              <p:cNvSpPr/>
              <p:nvPr/>
            </p:nvSpPr>
            <p:spPr>
              <a:xfrm rot="5400000">
                <a:off x="4129963" y="-2058242"/>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18" name="Redondear rectángulo de esquina del mismo lado 6"/>
              <p:cNvSpPr/>
              <p:nvPr/>
            </p:nvSpPr>
            <p:spPr>
              <a:xfrm>
                <a:off x="424569" y="1666397"/>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OBJETIVOS ESPECÍFICOS</a:t>
                </a:r>
                <a:r>
                  <a:rPr lang="es-EC" sz="2300" kern="1200" dirty="0" smtClean="0"/>
                  <a:t> </a:t>
                </a:r>
                <a:endParaRPr lang="es-EC" sz="2300" kern="1200" dirty="0"/>
              </a:p>
            </p:txBody>
          </p:sp>
        </p:grpSp>
      </p:grpSp>
      <p:sp>
        <p:nvSpPr>
          <p:cNvPr id="221" name="2 Marcador de contenido"/>
          <p:cNvSpPr>
            <a:spLocks noGrp="1"/>
          </p:cNvSpPr>
          <p:nvPr>
            <p:ph idx="1"/>
          </p:nvPr>
        </p:nvSpPr>
        <p:spPr>
          <a:xfrm>
            <a:off x="451435" y="2241525"/>
            <a:ext cx="8552820" cy="3556992"/>
          </a:xfrm>
          <a:solidFill>
            <a:schemeClr val="bg1">
              <a:alpha val="75000"/>
            </a:schemeClr>
          </a:solidFill>
          <a:ln w="28575">
            <a:solidFill>
              <a:srgbClr val="C00000"/>
            </a:solidFill>
          </a:ln>
        </p:spPr>
        <p:txBody>
          <a:bodyPr vert="horz" lIns="91440" tIns="45720" rIns="91440" bIns="45720" rtlCol="0">
            <a:normAutofit fontScale="92500"/>
          </a:bodyPr>
          <a:lstStyle/>
          <a:p>
            <a:pPr marL="0" indent="0" algn="just">
              <a:buNone/>
            </a:pPr>
            <a:r>
              <a:rPr lang="es-EC" b="1" cap="all" dirty="0">
                <a:ln w="0"/>
                <a:effectLst>
                  <a:glow rad="101600">
                    <a:schemeClr val="accent3">
                      <a:satMod val="175000"/>
                      <a:alpha val="40000"/>
                    </a:schemeClr>
                  </a:glow>
                </a:effectLst>
              </a:rPr>
              <a:t>Desarrollar una propuesta que garantice </a:t>
            </a:r>
            <a:r>
              <a:rPr lang="es-EC" b="1" cap="all" dirty="0" smtClean="0">
                <a:ln w="0"/>
                <a:effectLst>
                  <a:glow rad="101600">
                    <a:schemeClr val="accent3">
                      <a:satMod val="175000"/>
                      <a:alpha val="40000"/>
                    </a:schemeClr>
                  </a:glow>
                </a:effectLst>
              </a:rPr>
              <a:t>la </a:t>
            </a:r>
            <a:r>
              <a:rPr lang="es-EC" b="1" cap="all" dirty="0">
                <a:ln w="0"/>
                <a:effectLst>
                  <a:glow rad="101600">
                    <a:schemeClr val="accent3">
                      <a:satMod val="175000"/>
                      <a:alpha val="40000"/>
                    </a:schemeClr>
                  </a:glow>
                </a:effectLst>
              </a:rPr>
              <a:t>optimización de la navegación dentro de los márgenes de seguridad del material y del personal del BESGUA, mediante el correcto uso </a:t>
            </a:r>
            <a:r>
              <a:rPr lang="es-EC" b="1" cap="all" dirty="0" smtClean="0">
                <a:ln w="0"/>
                <a:effectLst>
                  <a:glow rad="101600">
                    <a:schemeClr val="accent3">
                      <a:satMod val="175000"/>
                      <a:alpha val="40000"/>
                    </a:schemeClr>
                  </a:glow>
                </a:effectLst>
              </a:rPr>
              <a:t>de </a:t>
            </a:r>
            <a:r>
              <a:rPr lang="es-EC" b="1" cap="all" dirty="0">
                <a:ln w="0"/>
                <a:effectLst>
                  <a:glow rad="101600">
                    <a:schemeClr val="accent3">
                      <a:satMod val="175000"/>
                      <a:alpha val="40000"/>
                    </a:schemeClr>
                  </a:glow>
                </a:effectLst>
              </a:rPr>
              <a:t>medios para ejecutar los procedimientos de navegación y el uso del velamen, en la ruta Dublín – Bremen.</a:t>
            </a:r>
          </a:p>
          <a:p>
            <a:pPr marL="0" indent="0" algn="just">
              <a:buNone/>
            </a:pPr>
            <a:endParaRPr lang="es-EC" b="1" cap="all" dirty="0">
              <a:ln w="0"/>
              <a:effectLst>
                <a:glow rad="101600">
                  <a:schemeClr val="accent3">
                    <a:satMod val="175000"/>
                    <a:alpha val="40000"/>
                  </a:schemeClr>
                </a:glow>
              </a:effectLst>
            </a:endParaRPr>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a:xfrm>
            <a:off x="8388424" y="6356350"/>
            <a:ext cx="298376"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7</a:t>
            </a:fld>
            <a:endParaRPr lang="es-EC" sz="1800" b="1">
              <a:solidFill>
                <a:sysClr val="windowText" lastClr="000000"/>
              </a:solidFill>
            </a:endParaRPr>
          </a:p>
        </p:txBody>
      </p:sp>
    </p:spTree>
    <p:extLst>
      <p:ext uri="{BB962C8B-B14F-4D97-AF65-F5344CB8AC3E}">
        <p14:creationId xmlns:p14="http://schemas.microsoft.com/office/powerpoint/2010/main" val="23450268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069 -7.40741E-7 L 0.00069 -0.31481 " pathEditMode="relative" rAng="0" ptsTypes="AA">
                                      <p:cBhvr>
                                        <p:cTn id="6" dur="2000" fill="hold"/>
                                        <p:tgtEl>
                                          <p:spTgt spid="144"/>
                                        </p:tgtEl>
                                        <p:attrNameLst>
                                          <p:attrName>ppt_x</p:attrName>
                                          <p:attrName>ppt_y</p:attrName>
                                        </p:attrNameLst>
                                      </p:cBhvr>
                                      <p:rCtr x="0" y="-15741"/>
                                    </p:animMotion>
                                  </p:childTnLst>
                                </p:cTn>
                              </p:par>
                              <p:par>
                                <p:cTn id="7" presetID="6" presetClass="emph" presetSubtype="0" fill="hold" nodeType="withEffect">
                                  <p:stCondLst>
                                    <p:cond delay="0"/>
                                  </p:stCondLst>
                                  <p:childTnLst>
                                    <p:animScale>
                                      <p:cBhvr>
                                        <p:cTn id="8" dur="2000" fill="hold"/>
                                        <p:tgtEl>
                                          <p:spTgt spid="144"/>
                                        </p:tgtEl>
                                      </p:cBhvr>
                                      <p:by x="110000" y="110000"/>
                                    </p:animScale>
                                  </p:childTnLst>
                                </p:cTn>
                              </p:par>
                              <p:par>
                                <p:cTn id="9" presetID="22" presetClass="exit" presetSubtype="1" fill="hold" nodeType="withEffect">
                                  <p:stCondLst>
                                    <p:cond delay="0"/>
                                  </p:stCondLst>
                                  <p:childTnLst>
                                    <p:animEffect transition="out" filter="wipe(up)">
                                      <p:cBhvr>
                                        <p:cTn id="10" dur="2000"/>
                                        <p:tgtEl>
                                          <p:spTgt spid="130"/>
                                        </p:tgtEl>
                                      </p:cBhvr>
                                    </p:animEffect>
                                    <p:set>
                                      <p:cBhvr>
                                        <p:cTn id="11" dur="1" fill="hold">
                                          <p:stCondLst>
                                            <p:cond delay="1999"/>
                                          </p:stCondLst>
                                        </p:cTn>
                                        <p:tgtEl>
                                          <p:spTgt spid="130"/>
                                        </p:tgtEl>
                                        <p:attrNameLst>
                                          <p:attrName>style.visibility</p:attrName>
                                        </p:attrNameLst>
                                      </p:cBhvr>
                                      <p:to>
                                        <p:strVal val="hidden"/>
                                      </p:to>
                                    </p:set>
                                  </p:childTnLst>
                                </p:cTn>
                              </p:par>
                              <p:par>
                                <p:cTn id="12" presetID="22" presetClass="exit" presetSubtype="1" fill="hold" nodeType="withEffect">
                                  <p:stCondLst>
                                    <p:cond delay="0"/>
                                  </p:stCondLst>
                                  <p:childTnLst>
                                    <p:animEffect transition="out" filter="wipe(up)">
                                      <p:cBhvr>
                                        <p:cTn id="13" dur="2000"/>
                                        <p:tgtEl>
                                          <p:spTgt spid="137"/>
                                        </p:tgtEl>
                                      </p:cBhvr>
                                    </p:animEffect>
                                    <p:set>
                                      <p:cBhvr>
                                        <p:cTn id="14" dur="1" fill="hold">
                                          <p:stCondLst>
                                            <p:cond delay="1999"/>
                                          </p:stCondLst>
                                        </p:cTn>
                                        <p:tgtEl>
                                          <p:spTgt spid="137"/>
                                        </p:tgtEl>
                                        <p:attrNameLst>
                                          <p:attrName>style.visibility</p:attrName>
                                        </p:attrNameLst>
                                      </p:cBhvr>
                                      <p:to>
                                        <p:strVal val="hidden"/>
                                      </p:to>
                                    </p:set>
                                  </p:childTnLst>
                                </p:cTn>
                              </p:par>
                              <p:par>
                                <p:cTn id="15" presetID="22" presetClass="exit" presetSubtype="1" fill="hold" nodeType="withEffect">
                                  <p:stCondLst>
                                    <p:cond delay="0"/>
                                  </p:stCondLst>
                                  <p:childTnLst>
                                    <p:animEffect transition="out" filter="wipe(up)">
                                      <p:cBhvr>
                                        <p:cTn id="16" dur="2000"/>
                                        <p:tgtEl>
                                          <p:spTgt spid="151"/>
                                        </p:tgtEl>
                                      </p:cBhvr>
                                    </p:animEffect>
                                    <p:set>
                                      <p:cBhvr>
                                        <p:cTn id="17" dur="1" fill="hold">
                                          <p:stCondLst>
                                            <p:cond delay="1999"/>
                                          </p:stCondLst>
                                        </p:cTn>
                                        <p:tgtEl>
                                          <p:spTgt spid="151"/>
                                        </p:tgtEl>
                                        <p:attrNameLst>
                                          <p:attrName>style.visibility</p:attrName>
                                        </p:attrNameLst>
                                      </p:cBhvr>
                                      <p:to>
                                        <p:strVal val="hidden"/>
                                      </p:to>
                                    </p:set>
                                  </p:childTnLst>
                                </p:cTn>
                              </p:par>
                              <p:par>
                                <p:cTn id="18" presetID="22" presetClass="exit" presetSubtype="1" fill="hold" nodeType="withEffect">
                                  <p:stCondLst>
                                    <p:cond delay="0"/>
                                  </p:stCondLst>
                                  <p:childTnLst>
                                    <p:animEffect transition="out" filter="wipe(up)">
                                      <p:cBhvr>
                                        <p:cTn id="19" dur="2000"/>
                                        <p:tgtEl>
                                          <p:spTgt spid="165"/>
                                        </p:tgtEl>
                                      </p:cBhvr>
                                    </p:animEffect>
                                    <p:set>
                                      <p:cBhvr>
                                        <p:cTn id="20" dur="1" fill="hold">
                                          <p:stCondLst>
                                            <p:cond delay="1999"/>
                                          </p:stCondLst>
                                        </p:cTn>
                                        <p:tgtEl>
                                          <p:spTgt spid="165"/>
                                        </p:tgtEl>
                                        <p:attrNameLst>
                                          <p:attrName>style.visibility</p:attrName>
                                        </p:attrNameLst>
                                      </p:cBhvr>
                                      <p:to>
                                        <p:strVal val="hidden"/>
                                      </p:to>
                                    </p:set>
                                  </p:childTnLst>
                                </p:cTn>
                              </p:par>
                              <p:par>
                                <p:cTn id="21" presetID="22" presetClass="exit" presetSubtype="1" fill="hold" nodeType="withEffect">
                                  <p:stCondLst>
                                    <p:cond delay="0"/>
                                  </p:stCondLst>
                                  <p:childTnLst>
                                    <p:animEffect transition="out" filter="wipe(up)">
                                      <p:cBhvr>
                                        <p:cTn id="22" dur="2000"/>
                                        <p:tgtEl>
                                          <p:spTgt spid="172"/>
                                        </p:tgtEl>
                                      </p:cBhvr>
                                    </p:animEffect>
                                    <p:set>
                                      <p:cBhvr>
                                        <p:cTn id="23" dur="1" fill="hold">
                                          <p:stCondLst>
                                            <p:cond delay="1999"/>
                                          </p:stCondLst>
                                        </p:cTn>
                                        <p:tgtEl>
                                          <p:spTgt spid="172"/>
                                        </p:tgtEl>
                                        <p:attrNameLst>
                                          <p:attrName>style.visibility</p:attrName>
                                        </p:attrNameLst>
                                      </p:cBhvr>
                                      <p:to>
                                        <p:strVal val="hidden"/>
                                      </p:to>
                                    </p:set>
                                  </p:childTnLst>
                                </p:cTn>
                              </p:par>
                              <p:par>
                                <p:cTn id="24" presetID="22" presetClass="exit" presetSubtype="1" fill="hold" nodeType="withEffect">
                                  <p:stCondLst>
                                    <p:cond delay="0"/>
                                  </p:stCondLst>
                                  <p:childTnLst>
                                    <p:animEffect transition="out" filter="wipe(up)">
                                      <p:cBhvr>
                                        <p:cTn id="25" dur="2000"/>
                                        <p:tgtEl>
                                          <p:spTgt spid="123"/>
                                        </p:tgtEl>
                                      </p:cBhvr>
                                    </p:animEffect>
                                    <p:set>
                                      <p:cBhvr>
                                        <p:cTn id="26" dur="1" fill="hold">
                                          <p:stCondLst>
                                            <p:cond delay="1999"/>
                                          </p:stCondLst>
                                        </p:cTn>
                                        <p:tgtEl>
                                          <p:spTgt spid="123"/>
                                        </p:tgtEl>
                                        <p:attrNameLst>
                                          <p:attrName>style.visibility</p:attrName>
                                        </p:attrNameLst>
                                      </p:cBhvr>
                                      <p:to>
                                        <p:strVal val="hidden"/>
                                      </p:to>
                                    </p:set>
                                  </p:childTnLst>
                                </p:cTn>
                              </p:par>
                              <p:par>
                                <p:cTn id="27" presetID="22" presetClass="exit" presetSubtype="1" fill="hold" nodeType="withEffect">
                                  <p:stCondLst>
                                    <p:cond delay="0"/>
                                  </p:stCondLst>
                                  <p:childTnLst>
                                    <p:animEffect transition="out" filter="wipe(up)">
                                      <p:cBhvr>
                                        <p:cTn id="28" dur="2000"/>
                                        <p:tgtEl>
                                          <p:spTgt spid="186"/>
                                        </p:tgtEl>
                                      </p:cBhvr>
                                    </p:animEffect>
                                    <p:set>
                                      <p:cBhvr>
                                        <p:cTn id="29" dur="1" fill="hold">
                                          <p:stCondLst>
                                            <p:cond delay="1999"/>
                                          </p:stCondLst>
                                        </p:cTn>
                                        <p:tgtEl>
                                          <p:spTgt spid="186"/>
                                        </p:tgtEl>
                                        <p:attrNameLst>
                                          <p:attrName>style.visibility</p:attrName>
                                        </p:attrNameLst>
                                      </p:cBhvr>
                                      <p:to>
                                        <p:strVal val="hidden"/>
                                      </p:to>
                                    </p:set>
                                  </p:childTnLst>
                                </p:cTn>
                              </p:par>
                              <p:par>
                                <p:cTn id="30" presetID="31" presetClass="entr" presetSubtype="0" fill="hold" nodeType="withEffect">
                                  <p:stCondLst>
                                    <p:cond delay="0"/>
                                  </p:stCondLst>
                                  <p:childTnLst>
                                    <p:set>
                                      <p:cBhvr>
                                        <p:cTn id="31" dur="1" fill="hold">
                                          <p:stCondLst>
                                            <p:cond delay="0"/>
                                          </p:stCondLst>
                                        </p:cTn>
                                        <p:tgtEl>
                                          <p:spTgt spid="207"/>
                                        </p:tgtEl>
                                        <p:attrNameLst>
                                          <p:attrName>style.visibility</p:attrName>
                                        </p:attrNameLst>
                                      </p:cBhvr>
                                      <p:to>
                                        <p:strVal val="visible"/>
                                      </p:to>
                                    </p:set>
                                    <p:anim calcmode="lin" valueType="num">
                                      <p:cBhvr>
                                        <p:cTn id="32" dur="1000" fill="hold"/>
                                        <p:tgtEl>
                                          <p:spTgt spid="207"/>
                                        </p:tgtEl>
                                        <p:attrNameLst>
                                          <p:attrName>ppt_w</p:attrName>
                                        </p:attrNameLst>
                                      </p:cBhvr>
                                      <p:tavLst>
                                        <p:tav tm="0">
                                          <p:val>
                                            <p:fltVal val="0"/>
                                          </p:val>
                                        </p:tav>
                                        <p:tav tm="100000">
                                          <p:val>
                                            <p:strVal val="#ppt_w"/>
                                          </p:val>
                                        </p:tav>
                                      </p:tavLst>
                                    </p:anim>
                                    <p:anim calcmode="lin" valueType="num">
                                      <p:cBhvr>
                                        <p:cTn id="33" dur="1000" fill="hold"/>
                                        <p:tgtEl>
                                          <p:spTgt spid="207"/>
                                        </p:tgtEl>
                                        <p:attrNameLst>
                                          <p:attrName>ppt_h</p:attrName>
                                        </p:attrNameLst>
                                      </p:cBhvr>
                                      <p:tavLst>
                                        <p:tav tm="0">
                                          <p:val>
                                            <p:fltVal val="0"/>
                                          </p:val>
                                        </p:tav>
                                        <p:tav tm="100000">
                                          <p:val>
                                            <p:strVal val="#ppt_h"/>
                                          </p:val>
                                        </p:tav>
                                      </p:tavLst>
                                    </p:anim>
                                    <p:anim calcmode="lin" valueType="num">
                                      <p:cBhvr>
                                        <p:cTn id="34" dur="1000" fill="hold"/>
                                        <p:tgtEl>
                                          <p:spTgt spid="207"/>
                                        </p:tgtEl>
                                        <p:attrNameLst>
                                          <p:attrName>style.rotation</p:attrName>
                                        </p:attrNameLst>
                                      </p:cBhvr>
                                      <p:tavLst>
                                        <p:tav tm="0">
                                          <p:val>
                                            <p:fltVal val="90"/>
                                          </p:val>
                                        </p:tav>
                                        <p:tav tm="100000">
                                          <p:val>
                                            <p:fltVal val="0"/>
                                          </p:val>
                                        </p:tav>
                                      </p:tavLst>
                                    </p:anim>
                                    <p:animEffect transition="in" filter="fade">
                                      <p:cBhvr>
                                        <p:cTn id="35" dur="1000"/>
                                        <p:tgtEl>
                                          <p:spTgt spid="207"/>
                                        </p:tgtEl>
                                      </p:cBhvr>
                                    </p:animEffect>
                                  </p:childTnLst>
                                </p:cTn>
                              </p:par>
                              <p:par>
                                <p:cTn id="36" presetID="31" presetClass="entr" presetSubtype="0" fill="hold" nodeType="withEffect">
                                  <p:stCondLst>
                                    <p:cond delay="0"/>
                                  </p:stCondLst>
                                  <p:childTnLst>
                                    <p:set>
                                      <p:cBhvr>
                                        <p:cTn id="37" dur="1" fill="hold">
                                          <p:stCondLst>
                                            <p:cond delay="0"/>
                                          </p:stCondLst>
                                        </p:cTn>
                                        <p:tgtEl>
                                          <p:spTgt spid="214"/>
                                        </p:tgtEl>
                                        <p:attrNameLst>
                                          <p:attrName>style.visibility</p:attrName>
                                        </p:attrNameLst>
                                      </p:cBhvr>
                                      <p:to>
                                        <p:strVal val="visible"/>
                                      </p:to>
                                    </p:set>
                                    <p:anim calcmode="lin" valueType="num">
                                      <p:cBhvr>
                                        <p:cTn id="38" dur="1000" fill="hold"/>
                                        <p:tgtEl>
                                          <p:spTgt spid="214"/>
                                        </p:tgtEl>
                                        <p:attrNameLst>
                                          <p:attrName>ppt_w</p:attrName>
                                        </p:attrNameLst>
                                      </p:cBhvr>
                                      <p:tavLst>
                                        <p:tav tm="0">
                                          <p:val>
                                            <p:fltVal val="0"/>
                                          </p:val>
                                        </p:tav>
                                        <p:tav tm="100000">
                                          <p:val>
                                            <p:strVal val="#ppt_w"/>
                                          </p:val>
                                        </p:tav>
                                      </p:tavLst>
                                    </p:anim>
                                    <p:anim calcmode="lin" valueType="num">
                                      <p:cBhvr>
                                        <p:cTn id="39" dur="1000" fill="hold"/>
                                        <p:tgtEl>
                                          <p:spTgt spid="214"/>
                                        </p:tgtEl>
                                        <p:attrNameLst>
                                          <p:attrName>ppt_h</p:attrName>
                                        </p:attrNameLst>
                                      </p:cBhvr>
                                      <p:tavLst>
                                        <p:tav tm="0">
                                          <p:val>
                                            <p:fltVal val="0"/>
                                          </p:val>
                                        </p:tav>
                                        <p:tav tm="100000">
                                          <p:val>
                                            <p:strVal val="#ppt_h"/>
                                          </p:val>
                                        </p:tav>
                                      </p:tavLst>
                                    </p:anim>
                                    <p:anim calcmode="lin" valueType="num">
                                      <p:cBhvr>
                                        <p:cTn id="40" dur="1000" fill="hold"/>
                                        <p:tgtEl>
                                          <p:spTgt spid="214"/>
                                        </p:tgtEl>
                                        <p:attrNameLst>
                                          <p:attrName>style.rotation</p:attrName>
                                        </p:attrNameLst>
                                      </p:cBhvr>
                                      <p:tavLst>
                                        <p:tav tm="0">
                                          <p:val>
                                            <p:fltVal val="90"/>
                                          </p:val>
                                        </p:tav>
                                        <p:tav tm="100000">
                                          <p:val>
                                            <p:fltVal val="0"/>
                                          </p:val>
                                        </p:tav>
                                      </p:tavLst>
                                    </p:anim>
                                    <p:animEffect transition="in" filter="fade">
                                      <p:cBhvr>
                                        <p:cTn id="41" dur="1000"/>
                                        <p:tgtEl>
                                          <p:spTgt spid="2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21">
                                            <p:bg/>
                                          </p:spTgt>
                                        </p:tgtEl>
                                        <p:attrNameLst>
                                          <p:attrName>style.visibility</p:attrName>
                                        </p:attrNameLst>
                                      </p:cBhvr>
                                      <p:to>
                                        <p:strVal val="visible"/>
                                      </p:to>
                                    </p:set>
                                    <p:anim calcmode="lin" valueType="num">
                                      <p:cBhvr additive="base">
                                        <p:cTn id="46" dur="1000" fill="hold"/>
                                        <p:tgtEl>
                                          <p:spTgt spid="221">
                                            <p:bg/>
                                          </p:spTgt>
                                        </p:tgtEl>
                                        <p:attrNameLst>
                                          <p:attrName>ppt_x</p:attrName>
                                        </p:attrNameLst>
                                      </p:cBhvr>
                                      <p:tavLst>
                                        <p:tav tm="0">
                                          <p:val>
                                            <p:strVal val="1+#ppt_w/2"/>
                                          </p:val>
                                        </p:tav>
                                        <p:tav tm="100000">
                                          <p:val>
                                            <p:strVal val="#ppt_x"/>
                                          </p:val>
                                        </p:tav>
                                      </p:tavLst>
                                    </p:anim>
                                    <p:anim calcmode="lin" valueType="num">
                                      <p:cBhvr additive="base">
                                        <p:cTn id="47" dur="1000" fill="hold"/>
                                        <p:tgtEl>
                                          <p:spTgt spid="221">
                                            <p:bg/>
                                          </p:spTgt>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221">
                                            <p:txEl>
                                              <p:pRg st="0" end="0"/>
                                            </p:txEl>
                                          </p:spTgt>
                                        </p:tgtEl>
                                        <p:attrNameLst>
                                          <p:attrName>style.visibility</p:attrName>
                                        </p:attrNameLst>
                                      </p:cBhvr>
                                      <p:to>
                                        <p:strVal val="visible"/>
                                      </p:to>
                                    </p:set>
                                    <p:anim calcmode="lin" valueType="num">
                                      <p:cBhvr additive="base">
                                        <p:cTn id="50" dur="1000" fill="hold"/>
                                        <p:tgtEl>
                                          <p:spTgt spid="221">
                                            <p:txEl>
                                              <p:pRg st="0" end="0"/>
                                            </p:txEl>
                                          </p:spTgt>
                                        </p:tgtEl>
                                        <p:attrNameLst>
                                          <p:attrName>ppt_x</p:attrName>
                                        </p:attrNameLst>
                                      </p:cBhvr>
                                      <p:tavLst>
                                        <p:tav tm="0">
                                          <p:val>
                                            <p:strVal val="1+#ppt_w/2"/>
                                          </p:val>
                                        </p:tav>
                                        <p:tav tm="100000">
                                          <p:val>
                                            <p:strVal val="#ppt_x"/>
                                          </p:val>
                                        </p:tav>
                                      </p:tavLst>
                                    </p:anim>
                                    <p:anim calcmode="lin" valueType="num">
                                      <p:cBhvr additive="base">
                                        <p:cTn id="51" dur="1000" fill="hold"/>
                                        <p:tgtEl>
                                          <p:spTgt spid="2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34 Imagen" descr="P1230093.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5978" t="-511" r="13440" b="261"/>
          <a:stretch/>
        </p:blipFill>
        <p:spPr>
          <a:xfrm>
            <a:off x="-26830" y="0"/>
            <a:ext cx="9153566" cy="6822620"/>
          </a:xfrm>
          <a:prstGeom prst="rect">
            <a:avLst/>
          </a:prstGeom>
          <a:ln>
            <a:noFill/>
          </a:ln>
          <a:effectLst>
            <a:softEdge rad="112500"/>
          </a:effectLst>
        </p:spPr>
      </p:pic>
      <p:sp>
        <p:nvSpPr>
          <p:cNvPr id="33" name="2 Marcador de contenido"/>
          <p:cNvSpPr>
            <a:spLocks noGrp="1"/>
          </p:cNvSpPr>
          <p:nvPr>
            <p:ph idx="1"/>
          </p:nvPr>
        </p:nvSpPr>
        <p:spPr>
          <a:xfrm>
            <a:off x="267652" y="2240199"/>
            <a:ext cx="8552820" cy="1548841"/>
          </a:xfrm>
          <a:solidFill>
            <a:schemeClr val="bg1">
              <a:alpha val="75000"/>
            </a:schemeClr>
          </a:solidFill>
          <a:ln w="28575">
            <a:solidFill>
              <a:srgbClr val="C00000"/>
            </a:solidFill>
          </a:ln>
        </p:spPr>
        <p:txBody>
          <a:bodyPr vert="horz" lIns="91440" tIns="45720" rIns="91440" bIns="45720" rtlCol="0">
            <a:normAutofit fontScale="85000" lnSpcReduction="20000"/>
          </a:bodyPr>
          <a:lstStyle/>
          <a:p>
            <a:pPr marL="0" indent="0" algn="just">
              <a:buNone/>
            </a:pPr>
            <a:r>
              <a:rPr lang="es-EC" b="1" cap="all" dirty="0">
                <a:ln w="0"/>
                <a:effectLst>
                  <a:glow rad="101600">
                    <a:schemeClr val="accent3">
                      <a:satMod val="175000"/>
                      <a:alpha val="40000"/>
                    </a:schemeClr>
                  </a:glow>
                </a:effectLst>
              </a:rPr>
              <a:t>Identificar las condiciones meteorológicas adecuadas, para el empleo correcto del velamen en la navegación del BESGUA, en la ruta Dublín – Bremen.</a:t>
            </a:r>
          </a:p>
        </p:txBody>
      </p:sp>
      <p:sp>
        <p:nvSpPr>
          <p:cNvPr id="34" name="2 Marcador de contenido"/>
          <p:cNvSpPr txBox="1">
            <a:spLocks/>
          </p:cNvSpPr>
          <p:nvPr/>
        </p:nvSpPr>
        <p:spPr>
          <a:xfrm>
            <a:off x="267652" y="4509121"/>
            <a:ext cx="8552820" cy="1584176"/>
          </a:xfrm>
          <a:prstGeom prst="rect">
            <a:avLst/>
          </a:prstGeom>
          <a:solidFill>
            <a:schemeClr val="bg1">
              <a:alpha val="75000"/>
            </a:schemeClr>
          </a:solidFill>
          <a:ln w="28575">
            <a:solidFill>
              <a:srgbClr val="C00000"/>
            </a:solidFill>
          </a:ln>
        </p:spPr>
        <p:txBody>
          <a:bodyPr vert="horz" lIns="91440" tIns="45720" rIns="91440" bIns="45720" rtlCol="0">
            <a:normAutofit fontScale="85000" lnSpcReduction="10000"/>
          </a:bodyPr>
          <a:lstStyle>
            <a:defPPr>
              <a:defRPr lang="es-EC"/>
            </a:defPPr>
            <a:lvl1pPr indent="0" algn="just">
              <a:spcBef>
                <a:spcPct val="20000"/>
              </a:spcBef>
              <a:buFont typeface="Arial" panose="020B0604020202020204" pitchFamily="34" charset="0"/>
              <a:buNone/>
              <a:defRPr sz="3200" b="1" cap="all">
                <a:ln w="0"/>
                <a:effectLst>
                  <a:glow rad="101600">
                    <a:schemeClr val="accent3">
                      <a:satMod val="175000"/>
                      <a:alpha val="40000"/>
                    </a:schemeClr>
                  </a:glow>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s-EC" dirty="0"/>
              <a:t>Planificar la navegación tomando en cuenta las ayudas a la misma, los reportes meteorológicos y los medios propios del buque, que se presentan en una ruta establecida.</a:t>
            </a:r>
          </a:p>
        </p:txBody>
      </p:sp>
      <p:grpSp>
        <p:nvGrpSpPr>
          <p:cNvPr id="26" name="25 Grupo"/>
          <p:cNvGrpSpPr/>
          <p:nvPr/>
        </p:nvGrpSpPr>
        <p:grpSpPr>
          <a:xfrm>
            <a:off x="451435" y="1484784"/>
            <a:ext cx="8229598" cy="606526"/>
            <a:chOff x="440578" y="2027049"/>
            <a:chExt cx="8229598" cy="606526"/>
          </a:xfrm>
        </p:grpSpPr>
        <p:grpSp>
          <p:nvGrpSpPr>
            <p:cNvPr id="27" name="26 Grupo"/>
            <p:cNvGrpSpPr/>
            <p:nvPr/>
          </p:nvGrpSpPr>
          <p:grpSpPr>
            <a:xfrm>
              <a:off x="440578" y="2027049"/>
              <a:ext cx="424568" cy="606526"/>
              <a:chOff x="1" y="1647152"/>
              <a:chExt cx="424568" cy="606526"/>
            </a:xfrm>
            <a:scene3d>
              <a:camera prst="orthographicFront"/>
              <a:lightRig rig="threePt" dir="t">
                <a:rot lat="0" lon="0" rev="7500000"/>
              </a:lightRig>
            </a:scene3d>
          </p:grpSpPr>
          <p:sp>
            <p:nvSpPr>
              <p:cNvPr id="31" name="30 Cheurón"/>
              <p:cNvSpPr/>
              <p:nvPr/>
            </p:nvSpPr>
            <p:spPr>
              <a:xfrm rot="5400000">
                <a:off x="-90978" y="1738131"/>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2" name="Cheurón 4"/>
              <p:cNvSpPr/>
              <p:nvPr/>
            </p:nvSpPr>
            <p:spPr>
              <a:xfrm>
                <a:off x="1" y="1859436"/>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dirty="0" smtClean="0"/>
                  <a:t>5.2</a:t>
                </a:r>
                <a:endParaRPr lang="es-EC" sz="2400" kern="1200" dirty="0" smtClean="0"/>
              </a:p>
            </p:txBody>
          </p:sp>
        </p:grpSp>
        <p:grpSp>
          <p:nvGrpSpPr>
            <p:cNvPr id="28" name="27 Grupo"/>
            <p:cNvGrpSpPr/>
            <p:nvPr/>
          </p:nvGrpSpPr>
          <p:grpSpPr>
            <a:xfrm>
              <a:off x="865145" y="2027050"/>
              <a:ext cx="7805031" cy="394242"/>
              <a:chOff x="424568" y="1647153"/>
              <a:chExt cx="7805031" cy="394242"/>
            </a:xfrm>
            <a:scene3d>
              <a:camera prst="orthographicFront"/>
              <a:lightRig rig="threePt" dir="t">
                <a:rot lat="0" lon="0" rev="7500000"/>
              </a:lightRig>
            </a:scene3d>
          </p:grpSpPr>
          <p:sp>
            <p:nvSpPr>
              <p:cNvPr id="29" name="28 Redondear rectángulo de esquina del mismo lado"/>
              <p:cNvSpPr/>
              <p:nvPr/>
            </p:nvSpPr>
            <p:spPr>
              <a:xfrm rot="5400000">
                <a:off x="4129963" y="-2058242"/>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30" name="Redondear rectángulo de esquina del mismo lado 6"/>
              <p:cNvSpPr/>
              <p:nvPr/>
            </p:nvSpPr>
            <p:spPr>
              <a:xfrm>
                <a:off x="424569" y="1666397"/>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OBJETIVOS ESPECÍFICOS</a:t>
                </a:r>
                <a:r>
                  <a:rPr lang="es-EC" sz="2300" kern="1200" dirty="0" smtClean="0"/>
                  <a:t> </a:t>
                </a:r>
                <a:endParaRPr lang="es-EC" sz="2300" kern="1200" dirty="0"/>
              </a:p>
            </p:txBody>
          </p:sp>
        </p:grpSp>
      </p:grpSp>
      <p:sp>
        <p:nvSpPr>
          <p:cNvPr id="38" name="2 Marcador de contenido"/>
          <p:cNvSpPr txBox="1">
            <a:spLocks/>
          </p:cNvSpPr>
          <p:nvPr/>
        </p:nvSpPr>
        <p:spPr>
          <a:xfrm>
            <a:off x="273543" y="2240198"/>
            <a:ext cx="8552820" cy="2412937"/>
          </a:xfrm>
          <a:prstGeom prst="rect">
            <a:avLst/>
          </a:prstGeom>
          <a:solidFill>
            <a:schemeClr val="bg1">
              <a:alpha val="75000"/>
            </a:schemeClr>
          </a:solidFill>
          <a:ln w="28575">
            <a:solidFill>
              <a:srgbClr val="C00000"/>
            </a:solidFill>
          </a:ln>
        </p:spPr>
        <p:txBody>
          <a:bodyPr vert="horz" lIns="91440" tIns="45720" rIns="91440" bIns="45720" rtlCol="0">
            <a:normAutofit fontScale="85000" lnSpcReduction="20000"/>
          </a:bodyPr>
          <a:lstStyle>
            <a:defPPr>
              <a:defRPr lang="es-EC"/>
            </a:defPPr>
            <a:lvl1pPr indent="0" algn="just">
              <a:spcBef>
                <a:spcPct val="20000"/>
              </a:spcBef>
              <a:buFont typeface="Arial" panose="020B0604020202020204" pitchFamily="34" charset="0"/>
              <a:buNone/>
              <a:defRPr sz="3200" b="1" cap="all">
                <a:ln w="0"/>
                <a:effectLst>
                  <a:glow rad="101600">
                    <a:schemeClr val="accent3">
                      <a:satMod val="175000"/>
                      <a:alpha val="40000"/>
                    </a:schemeClr>
                  </a:glow>
                </a:effectLst>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s-EC" dirty="0"/>
              <a:t>Elaborar un registro técnico, sobre la ejecución de lo planificado para la navegación, en el que se expongan los procedimientos y los resultados obtenidos durante la navegación, con el fin de que contribuyan a la optimización en la conducción del BESGUA en la ruta Dublín – Bremen.</a:t>
            </a:r>
          </a:p>
        </p:txBody>
      </p:sp>
      <p:grpSp>
        <p:nvGrpSpPr>
          <p:cNvPr id="37" name="36 Grupo"/>
          <p:cNvGrpSpPr/>
          <p:nvPr/>
        </p:nvGrpSpPr>
        <p:grpSpPr>
          <a:xfrm>
            <a:off x="36496" y="368752"/>
            <a:ext cx="9000000" cy="828000"/>
            <a:chOff x="440578" y="2574977"/>
            <a:chExt cx="8229598" cy="606526"/>
          </a:xfrm>
        </p:grpSpPr>
        <p:grpSp>
          <p:nvGrpSpPr>
            <p:cNvPr id="39" name="38 Grupo"/>
            <p:cNvGrpSpPr/>
            <p:nvPr/>
          </p:nvGrpSpPr>
          <p:grpSpPr>
            <a:xfrm>
              <a:off x="440578" y="2574977"/>
              <a:ext cx="424568" cy="606526"/>
              <a:chOff x="1" y="2195080"/>
              <a:chExt cx="424568" cy="606526"/>
            </a:xfrm>
            <a:scene3d>
              <a:camera prst="orthographicFront"/>
              <a:lightRig rig="threePt" dir="t">
                <a:rot lat="0" lon="0" rev="7500000"/>
              </a:lightRig>
            </a:scene3d>
          </p:grpSpPr>
          <p:sp>
            <p:nvSpPr>
              <p:cNvPr id="43" name="42 Cheurón"/>
              <p:cNvSpPr/>
              <p:nvPr/>
            </p:nvSpPr>
            <p:spPr>
              <a:xfrm rot="5400000">
                <a:off x="-90978" y="2286059"/>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Cheurón 8"/>
              <p:cNvSpPr/>
              <p:nvPr/>
            </p:nvSpPr>
            <p:spPr>
              <a:xfrm>
                <a:off x="1" y="2407364"/>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5</a:t>
                </a:r>
                <a:endParaRPr lang="es-EC" sz="2400" kern="1200" dirty="0"/>
              </a:p>
            </p:txBody>
          </p:sp>
        </p:grpSp>
        <p:grpSp>
          <p:nvGrpSpPr>
            <p:cNvPr id="40" name="39 Grupo"/>
            <p:cNvGrpSpPr/>
            <p:nvPr/>
          </p:nvGrpSpPr>
          <p:grpSpPr>
            <a:xfrm>
              <a:off x="865145" y="2574979"/>
              <a:ext cx="7805031" cy="394242"/>
              <a:chOff x="424568" y="2195082"/>
              <a:chExt cx="7805031" cy="394242"/>
            </a:xfrm>
            <a:scene3d>
              <a:camera prst="orthographicFront"/>
              <a:lightRig rig="threePt" dir="t">
                <a:rot lat="0" lon="0" rev="7500000"/>
              </a:lightRig>
            </a:scene3d>
          </p:grpSpPr>
          <p:sp>
            <p:nvSpPr>
              <p:cNvPr id="41" name="40 Redondear rectángulo de esquina del mismo lado"/>
              <p:cNvSpPr/>
              <p:nvPr/>
            </p:nvSpPr>
            <p:spPr>
              <a:xfrm rot="5400000">
                <a:off x="4129963" y="-1510313"/>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2" name="Redondear rectángulo de esquina del mismo lado 10"/>
              <p:cNvSpPr/>
              <p:nvPr/>
            </p:nvSpPr>
            <p:spPr>
              <a:xfrm>
                <a:off x="424569" y="2214326"/>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OBJETIVOS DE LA INVESTIGACIÓN </a:t>
                </a:r>
                <a:endParaRPr lang="es-EC" sz="2800" b="1" dirty="0">
                  <a:effectLst>
                    <a:outerShdw blurRad="38100" dist="38100" dir="2700000" algn="tl">
                      <a:srgbClr val="000000">
                        <a:alpha val="43137"/>
                      </a:srgbClr>
                    </a:outerShdw>
                  </a:effectLst>
                </a:endParaRPr>
              </a:p>
            </p:txBody>
          </p:sp>
        </p:grpSp>
      </p:gr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a:xfrm>
            <a:off x="8388424" y="6356350"/>
            <a:ext cx="298376" cy="3651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30E8635D-D4BD-402C-94D7-FC30F8F11ECB}" type="slidenum">
              <a:rPr lang="es-EC" sz="1800" b="1">
                <a:solidFill>
                  <a:sysClr val="windowText" lastClr="000000"/>
                </a:solidFill>
              </a:rPr>
              <a:pPr/>
              <a:t>8</a:t>
            </a:fld>
            <a:endParaRPr lang="es-EC" sz="1800" b="1">
              <a:solidFill>
                <a:sysClr val="windowText" lastClr="000000"/>
              </a:solidFill>
            </a:endParaRPr>
          </a:p>
        </p:txBody>
      </p:sp>
    </p:spTree>
    <p:extLst>
      <p:ext uri="{BB962C8B-B14F-4D97-AF65-F5344CB8AC3E}">
        <p14:creationId xmlns:p14="http://schemas.microsoft.com/office/powerpoint/2010/main" val="228323349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33">
                                            <p:bg/>
                                          </p:spTgt>
                                        </p:tgtEl>
                                        <p:attrNameLst>
                                          <p:attrName>ppt_x</p:attrName>
                                        </p:attrNameLst>
                                      </p:cBhvr>
                                      <p:tavLst>
                                        <p:tav tm="0">
                                          <p:val>
                                            <p:strVal val="ppt_x"/>
                                          </p:val>
                                        </p:tav>
                                        <p:tav tm="100000">
                                          <p:val>
                                            <p:strVal val="1+ppt_w/2"/>
                                          </p:val>
                                        </p:tav>
                                      </p:tavLst>
                                    </p:anim>
                                    <p:anim calcmode="lin" valueType="num">
                                      <p:cBhvr additive="base">
                                        <p:cTn id="7" dur="500"/>
                                        <p:tgtEl>
                                          <p:spTgt spid="33">
                                            <p:bg/>
                                          </p:spTgt>
                                        </p:tgtEl>
                                        <p:attrNameLst>
                                          <p:attrName>ppt_y</p:attrName>
                                        </p:attrNameLst>
                                      </p:cBhvr>
                                      <p:tavLst>
                                        <p:tav tm="0">
                                          <p:val>
                                            <p:strVal val="ppt_y"/>
                                          </p:val>
                                        </p:tav>
                                        <p:tav tm="100000">
                                          <p:val>
                                            <p:strVal val="ppt_y"/>
                                          </p:val>
                                        </p:tav>
                                      </p:tavLst>
                                    </p:anim>
                                    <p:set>
                                      <p:cBhvr>
                                        <p:cTn id="8" dur="1" fill="hold">
                                          <p:stCondLst>
                                            <p:cond delay="499"/>
                                          </p:stCondLst>
                                        </p:cTn>
                                        <p:tgtEl>
                                          <p:spTgt spid="33">
                                            <p:bg/>
                                          </p:spTgt>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33">
                                            <p:txEl>
                                              <p:pRg st="0" end="0"/>
                                            </p:txEl>
                                          </p:spTgt>
                                        </p:tgtEl>
                                        <p:attrNameLst>
                                          <p:attrName>ppt_x</p:attrName>
                                        </p:attrNameLst>
                                      </p:cBhvr>
                                      <p:tavLst>
                                        <p:tav tm="0">
                                          <p:val>
                                            <p:strVal val="ppt_x"/>
                                          </p:val>
                                        </p:tav>
                                        <p:tav tm="100000">
                                          <p:val>
                                            <p:strVal val="1+ppt_w/2"/>
                                          </p:val>
                                        </p:tav>
                                      </p:tavLst>
                                    </p:anim>
                                    <p:anim calcmode="lin" valueType="num">
                                      <p:cBhvr additive="base">
                                        <p:cTn id="11" dur="500"/>
                                        <p:tgtEl>
                                          <p:spTgt spid="33">
                                            <p:txEl>
                                              <p:pRg st="0" end="0"/>
                                            </p:txEl>
                                          </p:spTgt>
                                        </p:tgtEl>
                                        <p:attrNameLst>
                                          <p:attrName>ppt_y</p:attrName>
                                        </p:attrNameLst>
                                      </p:cBhvr>
                                      <p:tavLst>
                                        <p:tav tm="0">
                                          <p:val>
                                            <p:strVal val="ppt_y"/>
                                          </p:val>
                                        </p:tav>
                                        <p:tav tm="100000">
                                          <p:val>
                                            <p:strVal val="ppt_y"/>
                                          </p:val>
                                        </p:tav>
                                      </p:tavLst>
                                    </p:anim>
                                    <p:set>
                                      <p:cBhvr>
                                        <p:cTn id="12" dur="1" fill="hold">
                                          <p:stCondLst>
                                            <p:cond delay="499"/>
                                          </p:stCondLst>
                                        </p:cTn>
                                        <p:tgtEl>
                                          <p:spTgt spid="33">
                                            <p:txEl>
                                              <p:pRg st="0" end="0"/>
                                            </p:txEl>
                                          </p:spTgt>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500"/>
                                        <p:tgtEl>
                                          <p:spTgt spid="34">
                                            <p:txEl>
                                              <p:pRg st="0" end="0"/>
                                            </p:txEl>
                                          </p:spTgt>
                                        </p:tgtEl>
                                        <p:attrNameLst>
                                          <p:attrName>ppt_x</p:attrName>
                                        </p:attrNameLst>
                                      </p:cBhvr>
                                      <p:tavLst>
                                        <p:tav tm="0">
                                          <p:val>
                                            <p:strVal val="ppt_x"/>
                                          </p:val>
                                        </p:tav>
                                        <p:tav tm="100000">
                                          <p:val>
                                            <p:strVal val="1+ppt_w/2"/>
                                          </p:val>
                                        </p:tav>
                                      </p:tavLst>
                                    </p:anim>
                                    <p:anim calcmode="lin" valueType="num">
                                      <p:cBhvr additive="base">
                                        <p:cTn id="15" dur="500"/>
                                        <p:tgtEl>
                                          <p:spTgt spid="34">
                                            <p:txEl>
                                              <p:pRg st="0" end="0"/>
                                            </p:txEl>
                                          </p:spTgt>
                                        </p:tgtEl>
                                        <p:attrNameLst>
                                          <p:attrName>ppt_y</p:attrName>
                                        </p:attrNameLst>
                                      </p:cBhvr>
                                      <p:tavLst>
                                        <p:tav tm="0">
                                          <p:val>
                                            <p:strVal val="ppt_y"/>
                                          </p:val>
                                        </p:tav>
                                        <p:tav tm="100000">
                                          <p:val>
                                            <p:strVal val="ppt_y"/>
                                          </p:val>
                                        </p:tav>
                                      </p:tavLst>
                                    </p:anim>
                                    <p:set>
                                      <p:cBhvr>
                                        <p:cTn id="16" dur="1" fill="hold">
                                          <p:stCondLst>
                                            <p:cond delay="499"/>
                                          </p:stCondLst>
                                        </p:cTn>
                                        <p:tgtEl>
                                          <p:spTgt spid="34">
                                            <p:txEl>
                                              <p:pRg st="0" end="0"/>
                                            </p:txEl>
                                          </p:spTgt>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500"/>
                                        <p:tgtEl>
                                          <p:spTgt spid="34">
                                            <p:bg/>
                                          </p:spTgt>
                                        </p:tgtEl>
                                        <p:attrNameLst>
                                          <p:attrName>ppt_x</p:attrName>
                                        </p:attrNameLst>
                                      </p:cBhvr>
                                      <p:tavLst>
                                        <p:tav tm="0">
                                          <p:val>
                                            <p:strVal val="ppt_x"/>
                                          </p:val>
                                        </p:tav>
                                        <p:tav tm="100000">
                                          <p:val>
                                            <p:strVal val="1+ppt_w/2"/>
                                          </p:val>
                                        </p:tav>
                                      </p:tavLst>
                                    </p:anim>
                                    <p:anim calcmode="lin" valueType="num">
                                      <p:cBhvr additive="base">
                                        <p:cTn id="19" dur="500"/>
                                        <p:tgtEl>
                                          <p:spTgt spid="34">
                                            <p:bg/>
                                          </p:spTgt>
                                        </p:tgtEl>
                                        <p:attrNameLst>
                                          <p:attrName>ppt_y</p:attrName>
                                        </p:attrNameLst>
                                      </p:cBhvr>
                                      <p:tavLst>
                                        <p:tav tm="0">
                                          <p:val>
                                            <p:strVal val="ppt_y"/>
                                          </p:val>
                                        </p:tav>
                                        <p:tav tm="100000">
                                          <p:val>
                                            <p:strVal val="ppt_y"/>
                                          </p:val>
                                        </p:tav>
                                      </p:tavLst>
                                    </p:anim>
                                    <p:set>
                                      <p:cBhvr>
                                        <p:cTn id="20" dur="1" fill="hold">
                                          <p:stCondLst>
                                            <p:cond delay="499"/>
                                          </p:stCondLst>
                                        </p:cTn>
                                        <p:tgtEl>
                                          <p:spTgt spid="34">
                                            <p:bg/>
                                          </p:spTgt>
                                        </p:tgtEl>
                                        <p:attrNameLst>
                                          <p:attrName>style.visibility</p:attrName>
                                        </p:attrNameLst>
                                      </p:cBhvr>
                                      <p:to>
                                        <p:strVal val="hidden"/>
                                      </p:to>
                                    </p:set>
                                  </p:childTnLst>
                                </p:cTn>
                              </p:par>
                              <p:par>
                                <p:cTn id="21" presetID="2" presetClass="entr" presetSubtype="8" fill="hold" grpId="0" nodeType="withEffect">
                                  <p:stCondLst>
                                    <p:cond delay="0"/>
                                  </p:stCondLst>
                                  <p:childTnLst>
                                    <p:set>
                                      <p:cBhvr>
                                        <p:cTn id="22" dur="1" fill="hold">
                                          <p:stCondLst>
                                            <p:cond delay="0"/>
                                          </p:stCondLst>
                                        </p:cTn>
                                        <p:tgtEl>
                                          <p:spTgt spid="38">
                                            <p:bg/>
                                          </p:spTgt>
                                        </p:tgtEl>
                                        <p:attrNameLst>
                                          <p:attrName>style.visibility</p:attrName>
                                        </p:attrNameLst>
                                      </p:cBhvr>
                                      <p:to>
                                        <p:strVal val="visible"/>
                                      </p:to>
                                    </p:set>
                                    <p:anim calcmode="lin" valueType="num">
                                      <p:cBhvr additive="base">
                                        <p:cTn id="23" dur="500" fill="hold"/>
                                        <p:tgtEl>
                                          <p:spTgt spid="38">
                                            <p:bg/>
                                          </p:spTgt>
                                        </p:tgtEl>
                                        <p:attrNameLst>
                                          <p:attrName>ppt_x</p:attrName>
                                        </p:attrNameLst>
                                      </p:cBhvr>
                                      <p:tavLst>
                                        <p:tav tm="0">
                                          <p:val>
                                            <p:strVal val="0-#ppt_w/2"/>
                                          </p:val>
                                        </p:tav>
                                        <p:tav tm="100000">
                                          <p:val>
                                            <p:strVal val="#ppt_x"/>
                                          </p:val>
                                        </p:tav>
                                      </p:tavLst>
                                    </p:anim>
                                    <p:anim calcmode="lin" valueType="num">
                                      <p:cBhvr additive="base">
                                        <p:cTn id="24" dur="500" fill="hold"/>
                                        <p:tgtEl>
                                          <p:spTgt spid="38">
                                            <p:bg/>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 calcmode="lin" valueType="num">
                                      <p:cBhvr additive="base">
                                        <p:cTn id="27"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animBg="1"/>
      <p:bldP spid="34" grpId="0" build="allAtOnce" animBg="1"/>
      <p:bldP spid="38"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descr="P1230093.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5978" t="-511" r="13440" b="261"/>
          <a:stretch/>
        </p:blipFill>
        <p:spPr>
          <a:xfrm>
            <a:off x="-45062" y="44624"/>
            <a:ext cx="9153566" cy="6822620"/>
          </a:xfrm>
          <a:prstGeom prst="rect">
            <a:avLst/>
          </a:prstGeom>
          <a:ln>
            <a:noFill/>
          </a:ln>
          <a:effectLst>
            <a:softEdge rad="112500"/>
          </a:effectLst>
        </p:spPr>
      </p:pic>
      <p:sp>
        <p:nvSpPr>
          <p:cNvPr id="1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6"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31" name="Picture 7" descr="teque1"/>
          <p:cNvPicPr>
            <a:picLocks noChangeAspect="1" noChangeArrowheads="1"/>
          </p:cNvPicPr>
          <p:nvPr/>
        </p:nvPicPr>
        <p:blipFill rotWithShape="1">
          <a:blip r:embed="rId4">
            <a:extLst>
              <a:ext uri="{28A0092B-C50C-407E-A947-70E740481C1C}">
                <a14:useLocalDpi xmlns:a14="http://schemas.microsoft.com/office/drawing/2010/main" val="0"/>
              </a:ext>
            </a:extLst>
          </a:blip>
          <a:srcRect b="4966"/>
          <a:stretch/>
        </p:blipFill>
        <p:spPr bwMode="auto">
          <a:xfrm>
            <a:off x="72008" y="3642922"/>
            <a:ext cx="4680000" cy="317430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29" name="Picture 5" descr="teq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135" y="3465973"/>
            <a:ext cx="4680000" cy="30399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grpSp>
        <p:nvGrpSpPr>
          <p:cNvPr id="13" name="12 Grupo"/>
          <p:cNvGrpSpPr/>
          <p:nvPr/>
        </p:nvGrpSpPr>
        <p:grpSpPr>
          <a:xfrm>
            <a:off x="792607" y="3335505"/>
            <a:ext cx="4824017" cy="2880000"/>
            <a:chOff x="4927321" y="1222608"/>
            <a:chExt cx="4441158" cy="2233326"/>
          </a:xfrm>
        </p:grpSpPr>
        <p:pic>
          <p:nvPicPr>
            <p:cNvPr id="3074" name="Picture 2" descr="trabajogg 001"/>
            <p:cNvPicPr>
              <a:picLocks noChangeAspect="1" noChangeArrowheads="1"/>
            </p:cNvPicPr>
            <p:nvPr/>
          </p:nvPicPr>
          <p:blipFill>
            <a:blip r:embed="rId6" cstate="print">
              <a:extLst>
                <a:ext uri="{28A0092B-C50C-407E-A947-70E740481C1C}">
                  <a14:useLocalDpi xmlns:a14="http://schemas.microsoft.com/office/drawing/2010/main" val="0"/>
                </a:ext>
              </a:extLst>
            </a:blip>
            <a:srcRect l="6268" t="11031" b="5922"/>
            <a:stretch>
              <a:fillRect/>
            </a:stretch>
          </p:blipFill>
          <p:spPr bwMode="auto">
            <a:xfrm>
              <a:off x="4927321" y="1222608"/>
              <a:ext cx="1918034" cy="22333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3075" name="Picture 3" descr="esquema 00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7928" y="1222608"/>
              <a:ext cx="2420551" cy="22333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grpSp>
      <p:sp>
        <p:nvSpPr>
          <p:cNvPr id="34" name="1 Título"/>
          <p:cNvSpPr txBox="1">
            <a:spLocks/>
          </p:cNvSpPr>
          <p:nvPr/>
        </p:nvSpPr>
        <p:spPr>
          <a:xfrm>
            <a:off x="382135" y="5767467"/>
            <a:ext cx="8593230" cy="523082"/>
          </a:xfrm>
          <a:prstGeom prst="rect">
            <a:avLst/>
          </a:prstGeom>
          <a:solidFill>
            <a:schemeClr val="accent1">
              <a:alpha val="67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b="1" dirty="0" smtClean="0">
                <a:effectLst>
                  <a:outerShdw blurRad="38100" dist="38100" dir="2700000" algn="tl">
                    <a:srgbClr val="000000">
                      <a:alpha val="43137"/>
                    </a:srgbClr>
                  </a:outerShdw>
                </a:effectLst>
              </a:rPr>
              <a:t>Equipos e Instrumentos de Navegación</a:t>
            </a:r>
            <a:endParaRPr lang="es-EC" sz="4000" b="1" dirty="0">
              <a:effectLst>
                <a:outerShdw blurRad="38100" dist="38100" dir="2700000" algn="tl">
                  <a:srgbClr val="000000">
                    <a:alpha val="43137"/>
                  </a:srgbClr>
                </a:outerShdw>
              </a:effectLst>
            </a:endParaRPr>
          </a:p>
        </p:txBody>
      </p:sp>
      <p:sp>
        <p:nvSpPr>
          <p:cNvPr id="35" name="1 Título"/>
          <p:cNvSpPr txBox="1">
            <a:spLocks/>
          </p:cNvSpPr>
          <p:nvPr/>
        </p:nvSpPr>
        <p:spPr>
          <a:xfrm>
            <a:off x="72008" y="3642922"/>
            <a:ext cx="1838805" cy="523082"/>
          </a:xfrm>
          <a:prstGeom prst="rect">
            <a:avLst/>
          </a:prstGeom>
          <a:solidFill>
            <a:schemeClr val="accent1">
              <a:alpha val="67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effectLst>
                  <a:outerShdw blurRad="38100" dist="38100" dir="2700000" algn="tl">
                    <a:srgbClr val="000000">
                      <a:alpha val="43137"/>
                    </a:srgbClr>
                  </a:outerShdw>
                </a:effectLst>
              </a:rPr>
              <a:t>RADAR</a:t>
            </a:r>
            <a:endParaRPr lang="es-EC" sz="3200" b="1" dirty="0">
              <a:effectLst>
                <a:outerShdw blurRad="38100" dist="38100" dir="2700000" algn="tl">
                  <a:srgbClr val="000000">
                    <a:alpha val="43137"/>
                  </a:srgbClr>
                </a:outerShdw>
              </a:effectLst>
            </a:endParaRPr>
          </a:p>
        </p:txBody>
      </p:sp>
      <p:sp>
        <p:nvSpPr>
          <p:cNvPr id="36" name="1 Título"/>
          <p:cNvSpPr txBox="1">
            <a:spLocks/>
          </p:cNvSpPr>
          <p:nvPr/>
        </p:nvSpPr>
        <p:spPr>
          <a:xfrm>
            <a:off x="7385010" y="3627086"/>
            <a:ext cx="1824000" cy="523082"/>
          </a:xfrm>
          <a:prstGeom prst="rect">
            <a:avLst/>
          </a:prstGeom>
          <a:solidFill>
            <a:schemeClr val="accent1">
              <a:alpha val="67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effectLst>
                  <a:outerShdw blurRad="38100" dist="38100" dir="2700000" algn="tl">
                    <a:srgbClr val="000000">
                      <a:alpha val="43137"/>
                    </a:srgbClr>
                  </a:outerShdw>
                </a:effectLst>
              </a:rPr>
              <a:t>ALIDADA</a:t>
            </a:r>
            <a:endParaRPr lang="es-EC" sz="3200" b="1" dirty="0">
              <a:effectLst>
                <a:outerShdw blurRad="38100" dist="38100" dir="2700000" algn="tl">
                  <a:srgbClr val="000000">
                    <a:alpha val="43137"/>
                  </a:srgbClr>
                </a:outerShdw>
              </a:effectLst>
            </a:endParaRPr>
          </a:p>
        </p:txBody>
      </p:sp>
      <p:graphicFrame>
        <p:nvGraphicFramePr>
          <p:cNvPr id="139" name="138 Diagrama"/>
          <p:cNvGraphicFramePr/>
          <p:nvPr>
            <p:extLst>
              <p:ext uri="{D42A27DB-BD31-4B8C-83A1-F6EECF244321}">
                <p14:modId xmlns:p14="http://schemas.microsoft.com/office/powerpoint/2010/main" val="2858907055"/>
              </p:ext>
            </p:extLst>
          </p:nvPr>
        </p:nvGraphicFramePr>
        <p:xfrm>
          <a:off x="1152128" y="3100090"/>
          <a:ext cx="4680000" cy="288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33" name="Imagen 1"/>
          <p:cNvPicPr>
            <a:picLocks noChangeAspect="1" noChangeArrowheads="1"/>
          </p:cNvPicPr>
          <p:nvPr/>
        </p:nvPicPr>
        <p:blipFill>
          <a:blip r:embed="rId13">
            <a:extLst>
              <a:ext uri="{28A0092B-C50C-407E-A947-70E740481C1C}">
                <a14:useLocalDpi xmlns:a14="http://schemas.microsoft.com/office/drawing/2010/main" val="0"/>
              </a:ext>
            </a:extLst>
          </a:blip>
          <a:srcRect l="22552" t="18146" r="24640" b="24677"/>
          <a:stretch>
            <a:fillRect/>
          </a:stretch>
        </p:blipFill>
        <p:spPr bwMode="auto">
          <a:xfrm>
            <a:off x="1656184" y="2738841"/>
            <a:ext cx="4683125" cy="28543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34" name="Imagen 1"/>
          <p:cNvPicPr>
            <a:picLocks noChangeAspect="1" noChangeArrowheads="1"/>
          </p:cNvPicPr>
          <p:nvPr/>
        </p:nvPicPr>
        <p:blipFill>
          <a:blip r:embed="rId14">
            <a:extLst>
              <a:ext uri="{28A0092B-C50C-407E-A947-70E740481C1C}">
                <a14:useLocalDpi xmlns:a14="http://schemas.microsoft.com/office/drawing/2010/main" val="0"/>
              </a:ext>
            </a:extLst>
          </a:blip>
          <a:srcRect l="33194" t="20209" r="18214" b="15182"/>
          <a:stretch>
            <a:fillRect/>
          </a:stretch>
        </p:blipFill>
        <p:spPr bwMode="auto">
          <a:xfrm>
            <a:off x="2088232" y="2350075"/>
            <a:ext cx="4533217" cy="288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1" name="Imagen 1"/>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629" t="11565" r="2216" b="12973"/>
          <a:stretch/>
        </p:blipFill>
        <p:spPr bwMode="auto">
          <a:xfrm>
            <a:off x="2412008" y="1803992"/>
            <a:ext cx="5523110" cy="288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140" name="1 Título"/>
          <p:cNvSpPr txBox="1">
            <a:spLocks/>
          </p:cNvSpPr>
          <p:nvPr/>
        </p:nvSpPr>
        <p:spPr>
          <a:xfrm>
            <a:off x="576064" y="1162854"/>
            <a:ext cx="2541330" cy="876187"/>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effectLst>
                  <a:outerShdw blurRad="38100" dist="38100" dir="2700000" algn="tl">
                    <a:srgbClr val="000000">
                      <a:alpha val="43137"/>
                    </a:srgbClr>
                  </a:outerShdw>
                </a:effectLst>
              </a:rPr>
              <a:t>PILOTAJE DE PRECISIÓN </a:t>
            </a:r>
            <a:endParaRPr lang="es-EC" sz="3200" b="1" dirty="0">
              <a:effectLst>
                <a:outerShdw blurRad="38100" dist="38100" dir="2700000" algn="tl">
                  <a:srgbClr val="000000">
                    <a:alpha val="43137"/>
                  </a:srgbClr>
                </a:outerShdw>
              </a:effectLst>
            </a:endParaRPr>
          </a:p>
        </p:txBody>
      </p:sp>
      <p:sp>
        <p:nvSpPr>
          <p:cNvPr id="18" name="17 CuadroTexto"/>
          <p:cNvSpPr txBox="1"/>
          <p:nvPr/>
        </p:nvSpPr>
        <p:spPr>
          <a:xfrm>
            <a:off x="5998369" y="6030481"/>
            <a:ext cx="3099327" cy="786747"/>
          </a:xfrm>
          <a:prstGeom prst="rect">
            <a:avLst/>
          </a:prstGeom>
          <a:solidFill>
            <a:schemeClr val="accent1">
              <a:alpha val="99000"/>
            </a:schemeClr>
          </a:solidFill>
        </p:spPr>
        <p:txBody>
          <a:bodyPr vert="horz" lIns="91440" tIns="45720" rIns="91440" bIns="45720" rtlCol="0" anchor="ctr">
            <a:noAutofit/>
          </a:bodyPr>
          <a:lstStyle>
            <a:lvl1pPr algn="ctr">
              <a:spcBef>
                <a:spcPct val="0"/>
              </a:spcBef>
              <a:buNone/>
              <a:defRPr sz="3200" b="1">
                <a:effectLst>
                  <a:outerShdw blurRad="38100" dist="38100" dir="2700000" algn="tl">
                    <a:srgbClr val="000000">
                      <a:alpha val="43137"/>
                    </a:srgbClr>
                  </a:outerShdw>
                </a:effectLst>
                <a:latin typeface="+mj-lt"/>
                <a:ea typeface="+mj-ea"/>
                <a:cs typeface="+mj-cs"/>
              </a:defRPr>
            </a:lvl1pPr>
          </a:lstStyle>
          <a:p>
            <a:pPr marL="342900" indent="-342900" algn="just">
              <a:buFont typeface="Arial" panose="020B0604020202020204" pitchFamily="34" charset="0"/>
              <a:buChar char="•"/>
            </a:pPr>
            <a:r>
              <a:rPr lang="es-EC" sz="2800" dirty="0"/>
              <a:t>Precauciones</a:t>
            </a:r>
          </a:p>
          <a:p>
            <a:pPr marL="342900" indent="-342900" algn="just">
              <a:buFont typeface="Arial" panose="020B0604020202020204" pitchFamily="34" charset="0"/>
              <a:buChar char="•"/>
            </a:pPr>
            <a:r>
              <a:rPr lang="es-EC" sz="2800" dirty="0" smtClean="0"/>
              <a:t>Procedimientos</a:t>
            </a:r>
            <a:endParaRPr lang="es-EC" sz="2800" dirty="0"/>
          </a:p>
        </p:txBody>
      </p:sp>
      <p:sp>
        <p:nvSpPr>
          <p:cNvPr id="29" name="28 CuadroTexto"/>
          <p:cNvSpPr txBox="1"/>
          <p:nvPr/>
        </p:nvSpPr>
        <p:spPr>
          <a:xfrm>
            <a:off x="65239" y="6058691"/>
            <a:ext cx="5933130" cy="786746"/>
          </a:xfrm>
          <a:prstGeom prst="rect">
            <a:avLst/>
          </a:prstGeom>
          <a:solidFill>
            <a:schemeClr val="accent1">
              <a:alpha val="99000"/>
            </a:schemeClr>
          </a:solidFill>
        </p:spPr>
        <p:txBody>
          <a:bodyPr vert="horz" lIns="91440" tIns="45720" rIns="91440" bIns="45720" rtlCol="0" anchor="ctr">
            <a:noAutofit/>
          </a:bodyPr>
          <a:lstStyle>
            <a:defPPr>
              <a:defRPr lang="es-EC"/>
            </a:defPPr>
            <a:lvl1pPr marL="342900" indent="-342900" algn="just">
              <a:spcBef>
                <a:spcPct val="0"/>
              </a:spcBef>
              <a:buFont typeface="Arial" panose="020B0604020202020204" pitchFamily="34" charset="0"/>
              <a:buChar char="•"/>
              <a:defRPr sz="2800" b="1">
                <a:effectLst>
                  <a:outerShdw blurRad="38100" dist="38100" dir="2700000" algn="tl">
                    <a:srgbClr val="000000">
                      <a:alpha val="43137"/>
                    </a:srgbClr>
                  </a:outerShdw>
                </a:effectLst>
                <a:latin typeface="+mj-lt"/>
                <a:ea typeface="+mj-ea"/>
                <a:cs typeface="+mj-cs"/>
              </a:defRPr>
            </a:lvl1pPr>
          </a:lstStyle>
          <a:p>
            <a:r>
              <a:rPr lang="es-EC" dirty="0"/>
              <a:t>Análisis meteorológicos (</a:t>
            </a:r>
            <a:r>
              <a:rPr lang="es-EC" dirty="0" err="1"/>
              <a:t>Pilot</a:t>
            </a:r>
            <a:r>
              <a:rPr lang="es-EC" dirty="0"/>
              <a:t> Chart)</a:t>
            </a:r>
          </a:p>
          <a:p>
            <a:r>
              <a:rPr lang="es-EC" dirty="0"/>
              <a:t>Cartas de Navegación Marítima</a:t>
            </a:r>
          </a:p>
        </p:txBody>
      </p:sp>
      <p:sp>
        <p:nvSpPr>
          <p:cNvPr id="2" name="1 Título"/>
          <p:cNvSpPr>
            <a:spLocks noGrp="1"/>
          </p:cNvSpPr>
          <p:nvPr>
            <p:ph type="title"/>
          </p:nvPr>
        </p:nvSpPr>
        <p:spPr>
          <a:xfrm>
            <a:off x="776271" y="1102937"/>
            <a:ext cx="6065116" cy="523082"/>
          </a:xfrm>
          <a:solidFill>
            <a:schemeClr val="accent1">
              <a:alpha val="67000"/>
            </a:schemeClr>
          </a:solidFill>
        </p:spPr>
        <p:txBody>
          <a:bodyPr>
            <a:noAutofit/>
          </a:bodyPr>
          <a:lstStyle/>
          <a:p>
            <a:r>
              <a:rPr lang="es-EC" sz="3200" b="1" dirty="0" smtClean="0">
                <a:effectLst>
                  <a:outerShdw blurRad="38100" dist="38100" dir="2700000" algn="tl">
                    <a:srgbClr val="000000">
                      <a:alpha val="43137"/>
                    </a:srgbClr>
                  </a:outerShdw>
                </a:effectLst>
              </a:rPr>
              <a:t>Planificación de la navegación</a:t>
            </a:r>
            <a:endParaRPr lang="es-EC" sz="3200" b="1" dirty="0">
              <a:effectLst>
                <a:outerShdw blurRad="38100" dist="38100" dir="2700000" algn="tl">
                  <a:srgbClr val="000000">
                    <a:alpha val="43137"/>
                  </a:srgbClr>
                </a:outerShdw>
              </a:effectLst>
            </a:endParaRPr>
          </a:p>
        </p:txBody>
      </p:sp>
      <p:sp>
        <p:nvSpPr>
          <p:cNvPr id="141" name="1 Título"/>
          <p:cNvSpPr txBox="1">
            <a:spLocks/>
          </p:cNvSpPr>
          <p:nvPr/>
        </p:nvSpPr>
        <p:spPr>
          <a:xfrm>
            <a:off x="4608512" y="5771366"/>
            <a:ext cx="4485546" cy="876187"/>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effectLst>
                  <a:outerShdw blurRad="38100" dist="38100" dir="2700000" algn="tl">
                    <a:srgbClr val="000000">
                      <a:alpha val="43137"/>
                    </a:srgbClr>
                  </a:outerShdw>
                </a:effectLst>
              </a:rPr>
              <a:t>APAREJO DEL BESGUA</a:t>
            </a:r>
            <a:endParaRPr lang="es-EC" sz="3200" b="1" dirty="0">
              <a:effectLst>
                <a:outerShdw blurRad="38100" dist="38100" dir="2700000" algn="tl">
                  <a:srgbClr val="000000">
                    <a:alpha val="43137"/>
                  </a:srgbClr>
                </a:outerShdw>
              </a:effectLst>
            </a:endParaRPr>
          </a:p>
        </p:txBody>
      </p:sp>
      <p:grpSp>
        <p:nvGrpSpPr>
          <p:cNvPr id="30" name="29 Grupo"/>
          <p:cNvGrpSpPr/>
          <p:nvPr/>
        </p:nvGrpSpPr>
        <p:grpSpPr>
          <a:xfrm>
            <a:off x="457715" y="923130"/>
            <a:ext cx="8229598" cy="606526"/>
            <a:chOff x="446858" y="950266"/>
            <a:chExt cx="8229598" cy="606526"/>
          </a:xfrm>
        </p:grpSpPr>
        <p:grpSp>
          <p:nvGrpSpPr>
            <p:cNvPr id="31" name="30 Grupo"/>
            <p:cNvGrpSpPr/>
            <p:nvPr/>
          </p:nvGrpSpPr>
          <p:grpSpPr>
            <a:xfrm>
              <a:off x="446858" y="950266"/>
              <a:ext cx="424568" cy="606526"/>
              <a:chOff x="1" y="551296"/>
              <a:chExt cx="424568" cy="606526"/>
            </a:xfrm>
            <a:scene3d>
              <a:camera prst="orthographicFront"/>
              <a:lightRig rig="threePt" dir="t">
                <a:rot lat="0" lon="0" rev="7500000"/>
              </a:lightRig>
            </a:scene3d>
          </p:grpSpPr>
          <p:sp>
            <p:nvSpPr>
              <p:cNvPr id="38" name="37 Cheurón"/>
              <p:cNvSpPr/>
              <p:nvPr/>
            </p:nvSpPr>
            <p:spPr>
              <a:xfrm rot="5400000">
                <a:off x="-90978" y="642275"/>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9" name="Cheurón 4"/>
              <p:cNvSpPr/>
              <p:nvPr/>
            </p:nvSpPr>
            <p:spPr>
              <a:xfrm>
                <a:off x="1" y="763580"/>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2</a:t>
                </a:r>
                <a:endParaRPr lang="es-EC" sz="2400" kern="1200" dirty="0"/>
              </a:p>
            </p:txBody>
          </p:sp>
        </p:grpSp>
        <p:grpSp>
          <p:nvGrpSpPr>
            <p:cNvPr id="32" name="31 Grupo"/>
            <p:cNvGrpSpPr/>
            <p:nvPr/>
          </p:nvGrpSpPr>
          <p:grpSpPr>
            <a:xfrm>
              <a:off x="871425" y="950267"/>
              <a:ext cx="7805031" cy="394242"/>
              <a:chOff x="424568" y="551297"/>
              <a:chExt cx="7805031" cy="394242"/>
            </a:xfrm>
            <a:scene3d>
              <a:camera prst="orthographicFront"/>
              <a:lightRig rig="threePt" dir="t">
                <a:rot lat="0" lon="0" rev="7500000"/>
              </a:lightRig>
            </a:scene3d>
          </p:grpSpPr>
          <p:sp>
            <p:nvSpPr>
              <p:cNvPr id="33" name="32 Redondear rectángulo de esquina del mismo lado"/>
              <p:cNvSpPr/>
              <p:nvPr/>
            </p:nvSpPr>
            <p:spPr>
              <a:xfrm rot="5400000">
                <a:off x="4129963" y="-31540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37" name="Redondear rectángulo de esquina del mismo lado 6"/>
              <p:cNvSpPr/>
              <p:nvPr/>
            </p:nvSpPr>
            <p:spPr>
              <a:xfrm>
                <a:off x="424569" y="570541"/>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INTRODUCCIÓN </a:t>
                </a:r>
                <a:endParaRPr lang="es-EC" sz="2800" b="1" dirty="0">
                  <a:effectLst>
                    <a:outerShdw blurRad="38100" dist="38100" dir="2700000" algn="tl">
                      <a:srgbClr val="000000">
                        <a:alpha val="43137"/>
                      </a:srgbClr>
                    </a:outerShdw>
                  </a:effectLst>
                </a:endParaRPr>
              </a:p>
            </p:txBody>
          </p:sp>
        </p:grpSp>
      </p:grpSp>
      <p:grpSp>
        <p:nvGrpSpPr>
          <p:cNvPr id="40" name="39 Grupo"/>
          <p:cNvGrpSpPr/>
          <p:nvPr/>
        </p:nvGrpSpPr>
        <p:grpSpPr>
          <a:xfrm>
            <a:off x="451766" y="1452813"/>
            <a:ext cx="8229598" cy="606526"/>
            <a:chOff x="440909" y="1479949"/>
            <a:chExt cx="8229598" cy="606526"/>
          </a:xfrm>
        </p:grpSpPr>
        <p:grpSp>
          <p:nvGrpSpPr>
            <p:cNvPr id="41" name="40 Grupo"/>
            <p:cNvGrpSpPr/>
            <p:nvPr/>
          </p:nvGrpSpPr>
          <p:grpSpPr>
            <a:xfrm>
              <a:off x="440909" y="1479949"/>
              <a:ext cx="424568" cy="606526"/>
              <a:chOff x="1" y="1099224"/>
              <a:chExt cx="424568" cy="606526"/>
            </a:xfrm>
            <a:scene3d>
              <a:camera prst="orthographicFront"/>
              <a:lightRig rig="threePt" dir="t">
                <a:rot lat="0" lon="0" rev="7500000"/>
              </a:lightRig>
            </a:scene3d>
          </p:grpSpPr>
          <p:sp>
            <p:nvSpPr>
              <p:cNvPr id="45" name="44 Cheurón"/>
              <p:cNvSpPr/>
              <p:nvPr/>
            </p:nvSpPr>
            <p:spPr>
              <a:xfrm rot="5400000">
                <a:off x="-90978" y="1190203"/>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6" name="Cheurón 4"/>
              <p:cNvSpPr/>
              <p:nvPr/>
            </p:nvSpPr>
            <p:spPr>
              <a:xfrm>
                <a:off x="1" y="1311508"/>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3</a:t>
                </a:r>
                <a:endParaRPr lang="es-EC" sz="2400" kern="1200" dirty="0"/>
              </a:p>
            </p:txBody>
          </p:sp>
        </p:grpSp>
        <p:grpSp>
          <p:nvGrpSpPr>
            <p:cNvPr id="42" name="41 Grupo"/>
            <p:cNvGrpSpPr/>
            <p:nvPr/>
          </p:nvGrpSpPr>
          <p:grpSpPr>
            <a:xfrm>
              <a:off x="865476" y="1479950"/>
              <a:ext cx="7805031" cy="394242"/>
              <a:chOff x="424568" y="1099225"/>
              <a:chExt cx="7805031" cy="394242"/>
            </a:xfrm>
            <a:scene3d>
              <a:camera prst="orthographicFront"/>
              <a:lightRig rig="threePt" dir="t">
                <a:rot lat="0" lon="0" rev="7500000"/>
              </a:lightRig>
            </a:scene3d>
          </p:grpSpPr>
          <p:sp>
            <p:nvSpPr>
              <p:cNvPr id="43" name="42 Redondear rectángulo de esquina del mismo lado"/>
              <p:cNvSpPr/>
              <p:nvPr/>
            </p:nvSpPr>
            <p:spPr>
              <a:xfrm rot="5400000">
                <a:off x="4129963" y="-26061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4" name="Redondear rectángulo de esquina del mismo lado 6"/>
              <p:cNvSpPr/>
              <p:nvPr/>
            </p:nvSpPr>
            <p:spPr>
              <a:xfrm>
                <a:off x="424569" y="1118469"/>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DEFINICIÓN DEL PROBLEMA</a:t>
                </a:r>
                <a:endParaRPr lang="es-EC" sz="2800" b="1" dirty="0">
                  <a:effectLst>
                    <a:outerShdw blurRad="38100" dist="38100" dir="2700000" algn="tl">
                      <a:srgbClr val="000000">
                        <a:alpha val="43137"/>
                      </a:srgbClr>
                    </a:outerShdw>
                  </a:effectLst>
                </a:endParaRPr>
              </a:p>
            </p:txBody>
          </p:sp>
        </p:grpSp>
      </p:grpSp>
      <p:grpSp>
        <p:nvGrpSpPr>
          <p:cNvPr id="47" name="46 Grupo"/>
          <p:cNvGrpSpPr/>
          <p:nvPr/>
        </p:nvGrpSpPr>
        <p:grpSpPr>
          <a:xfrm>
            <a:off x="451435" y="1999913"/>
            <a:ext cx="8229598" cy="606526"/>
            <a:chOff x="440578" y="2027049"/>
            <a:chExt cx="8229598" cy="606526"/>
          </a:xfrm>
        </p:grpSpPr>
        <p:grpSp>
          <p:nvGrpSpPr>
            <p:cNvPr id="48" name="47 Grupo"/>
            <p:cNvGrpSpPr/>
            <p:nvPr/>
          </p:nvGrpSpPr>
          <p:grpSpPr>
            <a:xfrm>
              <a:off x="440578" y="2027049"/>
              <a:ext cx="424568" cy="606526"/>
              <a:chOff x="1" y="1647152"/>
              <a:chExt cx="424568" cy="606526"/>
            </a:xfrm>
            <a:scene3d>
              <a:camera prst="orthographicFront"/>
              <a:lightRig rig="threePt" dir="t">
                <a:rot lat="0" lon="0" rev="7500000"/>
              </a:lightRig>
            </a:scene3d>
          </p:grpSpPr>
          <p:sp>
            <p:nvSpPr>
              <p:cNvPr id="52" name="51 Cheurón"/>
              <p:cNvSpPr/>
              <p:nvPr/>
            </p:nvSpPr>
            <p:spPr>
              <a:xfrm rot="5400000">
                <a:off x="-90978" y="1738131"/>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3" name="Cheurón 4"/>
              <p:cNvSpPr/>
              <p:nvPr/>
            </p:nvSpPr>
            <p:spPr>
              <a:xfrm>
                <a:off x="1" y="1859436"/>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4</a:t>
                </a:r>
              </a:p>
            </p:txBody>
          </p:sp>
        </p:grpSp>
        <p:grpSp>
          <p:nvGrpSpPr>
            <p:cNvPr id="49" name="48 Grupo"/>
            <p:cNvGrpSpPr/>
            <p:nvPr/>
          </p:nvGrpSpPr>
          <p:grpSpPr>
            <a:xfrm>
              <a:off x="865145" y="2027050"/>
              <a:ext cx="7805031" cy="394242"/>
              <a:chOff x="424568" y="1647153"/>
              <a:chExt cx="7805031" cy="394242"/>
            </a:xfrm>
            <a:scene3d>
              <a:camera prst="orthographicFront"/>
              <a:lightRig rig="threePt" dir="t">
                <a:rot lat="0" lon="0" rev="7500000"/>
              </a:lightRig>
            </a:scene3d>
          </p:grpSpPr>
          <p:sp>
            <p:nvSpPr>
              <p:cNvPr id="50" name="49 Redondear rectángulo de esquina del mismo lado"/>
              <p:cNvSpPr/>
              <p:nvPr/>
            </p:nvSpPr>
            <p:spPr>
              <a:xfrm rot="5400000">
                <a:off x="4129963" y="-2058242"/>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1" name="Redondear rectángulo de esquina del mismo lado 6"/>
              <p:cNvSpPr/>
              <p:nvPr/>
            </p:nvSpPr>
            <p:spPr>
              <a:xfrm>
                <a:off x="424569" y="1666397"/>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JUSTIFICACIÓN</a:t>
                </a:r>
                <a:r>
                  <a:rPr lang="es-EC" sz="2300" kern="1200" dirty="0" smtClean="0"/>
                  <a:t> </a:t>
                </a:r>
                <a:endParaRPr lang="es-EC" sz="2300" kern="1200" dirty="0"/>
              </a:p>
            </p:txBody>
          </p:sp>
        </p:grpSp>
      </p:grpSp>
      <p:grpSp>
        <p:nvGrpSpPr>
          <p:cNvPr id="54" name="53 Grupo"/>
          <p:cNvGrpSpPr/>
          <p:nvPr/>
        </p:nvGrpSpPr>
        <p:grpSpPr>
          <a:xfrm>
            <a:off x="451435" y="2547841"/>
            <a:ext cx="8229598" cy="606526"/>
            <a:chOff x="440578" y="2574977"/>
            <a:chExt cx="8229598" cy="606526"/>
          </a:xfrm>
        </p:grpSpPr>
        <p:grpSp>
          <p:nvGrpSpPr>
            <p:cNvPr id="55" name="54 Grupo"/>
            <p:cNvGrpSpPr/>
            <p:nvPr/>
          </p:nvGrpSpPr>
          <p:grpSpPr>
            <a:xfrm>
              <a:off x="440578" y="2574977"/>
              <a:ext cx="424568" cy="606526"/>
              <a:chOff x="1" y="2195080"/>
              <a:chExt cx="424568" cy="606526"/>
            </a:xfrm>
            <a:scene3d>
              <a:camera prst="orthographicFront"/>
              <a:lightRig rig="threePt" dir="t">
                <a:rot lat="0" lon="0" rev="7500000"/>
              </a:lightRig>
            </a:scene3d>
          </p:grpSpPr>
          <p:sp>
            <p:nvSpPr>
              <p:cNvPr id="59" name="58 Cheurón"/>
              <p:cNvSpPr/>
              <p:nvPr/>
            </p:nvSpPr>
            <p:spPr>
              <a:xfrm rot="5400000">
                <a:off x="-90978" y="2286059"/>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0" name="Cheurón 8"/>
              <p:cNvSpPr/>
              <p:nvPr/>
            </p:nvSpPr>
            <p:spPr>
              <a:xfrm>
                <a:off x="1" y="2407364"/>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5</a:t>
                </a:r>
                <a:endParaRPr lang="es-EC" sz="2400" kern="1200" dirty="0"/>
              </a:p>
            </p:txBody>
          </p:sp>
        </p:grpSp>
        <p:grpSp>
          <p:nvGrpSpPr>
            <p:cNvPr id="56" name="55 Grupo"/>
            <p:cNvGrpSpPr/>
            <p:nvPr/>
          </p:nvGrpSpPr>
          <p:grpSpPr>
            <a:xfrm>
              <a:off x="865145" y="2574979"/>
              <a:ext cx="7805031" cy="394242"/>
              <a:chOff x="424568" y="2195082"/>
              <a:chExt cx="7805031" cy="394242"/>
            </a:xfrm>
            <a:scene3d>
              <a:camera prst="orthographicFront"/>
              <a:lightRig rig="threePt" dir="t">
                <a:rot lat="0" lon="0" rev="7500000"/>
              </a:lightRig>
            </a:scene3d>
          </p:grpSpPr>
          <p:sp>
            <p:nvSpPr>
              <p:cNvPr id="57" name="56 Redondear rectángulo de esquina del mismo lado"/>
              <p:cNvSpPr/>
              <p:nvPr/>
            </p:nvSpPr>
            <p:spPr>
              <a:xfrm rot="5400000">
                <a:off x="4129963" y="-1510313"/>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8" name="Redondear rectángulo de esquina del mismo lado 10"/>
              <p:cNvSpPr/>
              <p:nvPr/>
            </p:nvSpPr>
            <p:spPr>
              <a:xfrm>
                <a:off x="424569" y="2214326"/>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OBJETIVOS DE LA INVESTIGACIÓN </a:t>
                </a:r>
                <a:endParaRPr lang="es-EC" sz="2800" b="1" dirty="0">
                  <a:effectLst>
                    <a:outerShdw blurRad="38100" dist="38100" dir="2700000" algn="tl">
                      <a:srgbClr val="000000">
                        <a:alpha val="43137"/>
                      </a:srgbClr>
                    </a:outerShdw>
                  </a:effectLst>
                </a:endParaRPr>
              </a:p>
            </p:txBody>
          </p:sp>
        </p:grpSp>
      </p:grpSp>
      <p:grpSp>
        <p:nvGrpSpPr>
          <p:cNvPr id="61" name="60 Grupo"/>
          <p:cNvGrpSpPr/>
          <p:nvPr/>
        </p:nvGrpSpPr>
        <p:grpSpPr>
          <a:xfrm>
            <a:off x="451435" y="3095769"/>
            <a:ext cx="8229598" cy="606526"/>
            <a:chOff x="440578" y="3122905"/>
            <a:chExt cx="8229598" cy="606526"/>
          </a:xfrm>
        </p:grpSpPr>
        <p:grpSp>
          <p:nvGrpSpPr>
            <p:cNvPr id="62" name="61 Grupo"/>
            <p:cNvGrpSpPr/>
            <p:nvPr/>
          </p:nvGrpSpPr>
          <p:grpSpPr>
            <a:xfrm>
              <a:off x="440578" y="3122905"/>
              <a:ext cx="424568" cy="606526"/>
              <a:chOff x="1" y="2743008"/>
              <a:chExt cx="424568" cy="606526"/>
            </a:xfrm>
            <a:scene3d>
              <a:camera prst="orthographicFront"/>
              <a:lightRig rig="threePt" dir="t">
                <a:rot lat="0" lon="0" rev="7500000"/>
              </a:lightRig>
            </a:scene3d>
          </p:grpSpPr>
          <p:sp>
            <p:nvSpPr>
              <p:cNvPr id="66" name="65 Cheurón"/>
              <p:cNvSpPr/>
              <p:nvPr/>
            </p:nvSpPr>
            <p:spPr>
              <a:xfrm rot="5400000">
                <a:off x="-90978" y="2833987"/>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7" name="Cheurón 12"/>
              <p:cNvSpPr/>
              <p:nvPr/>
            </p:nvSpPr>
            <p:spPr>
              <a:xfrm>
                <a:off x="1" y="2955292"/>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6</a:t>
                </a:r>
                <a:endParaRPr lang="es-EC" sz="2400" kern="1200" dirty="0"/>
              </a:p>
            </p:txBody>
          </p:sp>
        </p:grpSp>
        <p:grpSp>
          <p:nvGrpSpPr>
            <p:cNvPr id="63" name="62 Grupo"/>
            <p:cNvGrpSpPr/>
            <p:nvPr/>
          </p:nvGrpSpPr>
          <p:grpSpPr>
            <a:xfrm>
              <a:off x="865145" y="3122907"/>
              <a:ext cx="7805031" cy="394242"/>
              <a:chOff x="424568" y="2743010"/>
              <a:chExt cx="7805031" cy="394242"/>
            </a:xfrm>
            <a:scene3d>
              <a:camera prst="orthographicFront"/>
              <a:lightRig rig="threePt" dir="t">
                <a:rot lat="0" lon="0" rev="7500000"/>
              </a:lightRig>
            </a:scene3d>
          </p:grpSpPr>
          <p:sp>
            <p:nvSpPr>
              <p:cNvPr id="64" name="63 Redondear rectángulo de esquina del mismo lado"/>
              <p:cNvSpPr/>
              <p:nvPr/>
            </p:nvSpPr>
            <p:spPr>
              <a:xfrm rot="5400000">
                <a:off x="4129963" y="-962385"/>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5" name="Redondear rectángulo de esquina del mismo lado 14"/>
              <p:cNvSpPr/>
              <p:nvPr/>
            </p:nvSpPr>
            <p:spPr>
              <a:xfrm>
                <a:off x="424569" y="2762254"/>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FUNDAMENTACIÓN TEÓRICA</a:t>
                </a:r>
                <a:endParaRPr lang="es-EC" sz="2800" b="1" dirty="0">
                  <a:effectLst>
                    <a:outerShdw blurRad="38100" dist="38100" dir="2700000" algn="tl">
                      <a:srgbClr val="000000">
                        <a:alpha val="43137"/>
                      </a:srgbClr>
                    </a:outerShdw>
                  </a:effectLst>
                </a:endParaRPr>
              </a:p>
            </p:txBody>
          </p:sp>
        </p:grpSp>
      </p:grpSp>
      <p:grpSp>
        <p:nvGrpSpPr>
          <p:cNvPr id="75" name="74 Grupo"/>
          <p:cNvGrpSpPr/>
          <p:nvPr/>
        </p:nvGrpSpPr>
        <p:grpSpPr>
          <a:xfrm>
            <a:off x="451435" y="3631799"/>
            <a:ext cx="8229598" cy="606526"/>
            <a:chOff x="440578" y="4218762"/>
            <a:chExt cx="8229598" cy="606526"/>
          </a:xfrm>
        </p:grpSpPr>
        <p:grpSp>
          <p:nvGrpSpPr>
            <p:cNvPr id="76" name="75 Grupo"/>
            <p:cNvGrpSpPr/>
            <p:nvPr/>
          </p:nvGrpSpPr>
          <p:grpSpPr>
            <a:xfrm>
              <a:off x="440578" y="4218762"/>
              <a:ext cx="424568" cy="606526"/>
              <a:chOff x="1" y="3838865"/>
              <a:chExt cx="424568" cy="606526"/>
            </a:xfrm>
            <a:scene3d>
              <a:camera prst="orthographicFront"/>
              <a:lightRig rig="threePt" dir="t">
                <a:rot lat="0" lon="0" rev="7500000"/>
              </a:lightRig>
            </a:scene3d>
          </p:grpSpPr>
          <p:sp>
            <p:nvSpPr>
              <p:cNvPr id="80" name="79 Cheurón"/>
              <p:cNvSpPr/>
              <p:nvPr/>
            </p:nvSpPr>
            <p:spPr>
              <a:xfrm rot="5400000">
                <a:off x="-90978" y="3929844"/>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1" name="Cheurón 20"/>
              <p:cNvSpPr/>
              <p:nvPr/>
            </p:nvSpPr>
            <p:spPr>
              <a:xfrm>
                <a:off x="1" y="4051149"/>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7</a:t>
                </a:r>
                <a:endParaRPr lang="es-EC" sz="2400" kern="1200" dirty="0"/>
              </a:p>
            </p:txBody>
          </p:sp>
        </p:grpSp>
        <p:grpSp>
          <p:nvGrpSpPr>
            <p:cNvPr id="77" name="76 Grupo"/>
            <p:cNvGrpSpPr/>
            <p:nvPr/>
          </p:nvGrpSpPr>
          <p:grpSpPr>
            <a:xfrm>
              <a:off x="865145" y="4218762"/>
              <a:ext cx="7805031" cy="394242"/>
              <a:chOff x="424568" y="3838865"/>
              <a:chExt cx="7805031" cy="394242"/>
            </a:xfrm>
            <a:scene3d>
              <a:camera prst="orthographicFront"/>
              <a:lightRig rig="threePt" dir="t">
                <a:rot lat="0" lon="0" rev="7500000"/>
              </a:lightRig>
            </a:scene3d>
          </p:grpSpPr>
          <p:sp>
            <p:nvSpPr>
              <p:cNvPr id="78" name="77 Redondear rectángulo de esquina del mismo lado"/>
              <p:cNvSpPr/>
              <p:nvPr/>
            </p:nvSpPr>
            <p:spPr>
              <a:xfrm rot="5400000">
                <a:off x="4129963" y="133470"/>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79" name="Redondear rectángulo de esquina del mismo lado 22"/>
              <p:cNvSpPr/>
              <p:nvPr/>
            </p:nvSpPr>
            <p:spPr>
              <a:xfrm>
                <a:off x="424569" y="3858110"/>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PRESENTACIÓN DE LA PROPUESTA</a:t>
                </a:r>
                <a:endParaRPr lang="es-EC" sz="2800" b="1" dirty="0">
                  <a:effectLst>
                    <a:outerShdw blurRad="38100" dist="38100" dir="2700000" algn="tl">
                      <a:srgbClr val="000000">
                        <a:alpha val="43137"/>
                      </a:srgbClr>
                    </a:outerShdw>
                  </a:effectLst>
                </a:endParaRPr>
              </a:p>
            </p:txBody>
          </p:sp>
        </p:grpSp>
      </p:grpSp>
      <p:grpSp>
        <p:nvGrpSpPr>
          <p:cNvPr id="82" name="81 Grupo"/>
          <p:cNvGrpSpPr/>
          <p:nvPr/>
        </p:nvGrpSpPr>
        <p:grpSpPr>
          <a:xfrm>
            <a:off x="451435" y="4179727"/>
            <a:ext cx="8229598" cy="606526"/>
            <a:chOff x="440578" y="4766690"/>
            <a:chExt cx="8229598" cy="606526"/>
          </a:xfrm>
        </p:grpSpPr>
        <p:grpSp>
          <p:nvGrpSpPr>
            <p:cNvPr id="83" name="82 Grupo"/>
            <p:cNvGrpSpPr/>
            <p:nvPr/>
          </p:nvGrpSpPr>
          <p:grpSpPr>
            <a:xfrm>
              <a:off x="440578" y="4766690"/>
              <a:ext cx="424568" cy="606526"/>
              <a:chOff x="1" y="4386793"/>
              <a:chExt cx="424568" cy="606526"/>
            </a:xfrm>
            <a:scene3d>
              <a:camera prst="orthographicFront"/>
              <a:lightRig rig="threePt" dir="t">
                <a:rot lat="0" lon="0" rev="7500000"/>
              </a:lightRig>
            </a:scene3d>
          </p:grpSpPr>
          <p:sp>
            <p:nvSpPr>
              <p:cNvPr id="87" name="86 Cheurón"/>
              <p:cNvSpPr/>
              <p:nvPr/>
            </p:nvSpPr>
            <p:spPr>
              <a:xfrm rot="5400000">
                <a:off x="-90978" y="4477772"/>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8" name="Cheurón 24"/>
              <p:cNvSpPr/>
              <p:nvPr/>
            </p:nvSpPr>
            <p:spPr>
              <a:xfrm>
                <a:off x="1" y="4599077"/>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8</a:t>
                </a:r>
                <a:endParaRPr lang="es-EC" sz="2400" kern="1200" dirty="0"/>
              </a:p>
            </p:txBody>
          </p:sp>
        </p:grpSp>
        <p:grpSp>
          <p:nvGrpSpPr>
            <p:cNvPr id="84" name="83 Grupo"/>
            <p:cNvGrpSpPr/>
            <p:nvPr/>
          </p:nvGrpSpPr>
          <p:grpSpPr>
            <a:xfrm>
              <a:off x="865145" y="4766690"/>
              <a:ext cx="7805031" cy="394242"/>
              <a:chOff x="424568" y="4386793"/>
              <a:chExt cx="7805031" cy="394242"/>
            </a:xfrm>
            <a:scene3d>
              <a:camera prst="orthographicFront"/>
              <a:lightRig rig="threePt" dir="t">
                <a:rot lat="0" lon="0" rev="7500000"/>
              </a:lightRig>
            </a:scene3d>
          </p:grpSpPr>
          <p:sp>
            <p:nvSpPr>
              <p:cNvPr id="85" name="84 Redondear rectángulo de esquina del mismo lado"/>
              <p:cNvSpPr/>
              <p:nvPr/>
            </p:nvSpPr>
            <p:spPr>
              <a:xfrm rot="5400000">
                <a:off x="4129963" y="681398"/>
                <a:ext cx="394242"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86" name="Redondear rectángulo de esquina del mismo lado 26"/>
              <p:cNvSpPr/>
              <p:nvPr/>
            </p:nvSpPr>
            <p:spPr>
              <a:xfrm>
                <a:off x="424569" y="4406038"/>
                <a:ext cx="7785786" cy="35575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C" sz="2800" b="1" dirty="0" smtClean="0">
                    <a:effectLst>
                      <a:outerShdw blurRad="38100" dist="38100" dir="2700000" algn="tl">
                        <a:srgbClr val="000000">
                          <a:alpha val="43137"/>
                        </a:srgbClr>
                      </a:outerShdw>
                    </a:effectLst>
                  </a:rPr>
                  <a:t>CONCLUSIONES Y RECOMENDACIONES </a:t>
                </a:r>
                <a:endParaRPr lang="es-EC" sz="2800" b="1" dirty="0">
                  <a:effectLst>
                    <a:outerShdw blurRad="38100" dist="38100" dir="2700000" algn="tl">
                      <a:srgbClr val="000000">
                        <a:alpha val="43137"/>
                      </a:srgbClr>
                    </a:outerShdw>
                  </a:effectLst>
                </a:endParaRPr>
              </a:p>
            </p:txBody>
          </p:sp>
        </p:grpSp>
      </p:grpSp>
      <p:grpSp>
        <p:nvGrpSpPr>
          <p:cNvPr id="96" name="95 Grupo"/>
          <p:cNvGrpSpPr/>
          <p:nvPr/>
        </p:nvGrpSpPr>
        <p:grpSpPr>
          <a:xfrm>
            <a:off x="467544" y="404664"/>
            <a:ext cx="8229599" cy="606526"/>
            <a:chOff x="467544" y="404664"/>
            <a:chExt cx="8229599" cy="606526"/>
          </a:xfrm>
        </p:grpSpPr>
        <p:grpSp>
          <p:nvGrpSpPr>
            <p:cNvPr id="97" name="96 Grupo"/>
            <p:cNvGrpSpPr/>
            <p:nvPr/>
          </p:nvGrpSpPr>
          <p:grpSpPr>
            <a:xfrm>
              <a:off x="467544" y="404664"/>
              <a:ext cx="424568" cy="606526"/>
              <a:chOff x="1" y="3367"/>
              <a:chExt cx="424568" cy="606526"/>
            </a:xfrm>
            <a:scene3d>
              <a:camera prst="orthographicFront"/>
              <a:lightRig rig="threePt" dir="t">
                <a:rot lat="0" lon="0" rev="7500000"/>
              </a:lightRig>
            </a:scene3d>
          </p:grpSpPr>
          <p:sp>
            <p:nvSpPr>
              <p:cNvPr id="101" name="100 Cheurón"/>
              <p:cNvSpPr/>
              <p:nvPr/>
            </p:nvSpPr>
            <p:spPr>
              <a:xfrm rot="5400000">
                <a:off x="-90978" y="94346"/>
                <a:ext cx="606526" cy="424568"/>
              </a:xfrm>
              <a:prstGeom prst="chevron">
                <a:avLst/>
              </a:prstGeom>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2" name="Cheurón 4"/>
              <p:cNvSpPr/>
              <p:nvPr/>
            </p:nvSpPr>
            <p:spPr>
              <a:xfrm>
                <a:off x="1" y="215651"/>
                <a:ext cx="424568" cy="18195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1</a:t>
                </a:r>
                <a:endParaRPr lang="es-EC" sz="2400" kern="1200" dirty="0"/>
              </a:p>
            </p:txBody>
          </p:sp>
        </p:grpSp>
        <p:grpSp>
          <p:nvGrpSpPr>
            <p:cNvPr id="98" name="97 Grupo"/>
            <p:cNvGrpSpPr/>
            <p:nvPr/>
          </p:nvGrpSpPr>
          <p:grpSpPr>
            <a:xfrm>
              <a:off x="892112" y="415099"/>
              <a:ext cx="7805031" cy="394449"/>
              <a:chOff x="363064" y="13802"/>
              <a:chExt cx="7805031" cy="394449"/>
            </a:xfrm>
            <a:scene3d>
              <a:camera prst="orthographicFront"/>
              <a:lightRig rig="threePt" dir="t">
                <a:rot lat="0" lon="0" rev="7500000"/>
              </a:lightRig>
            </a:scene3d>
          </p:grpSpPr>
          <p:sp>
            <p:nvSpPr>
              <p:cNvPr id="99" name="98 Redondear rectángulo de esquina del mismo lado"/>
              <p:cNvSpPr/>
              <p:nvPr/>
            </p:nvSpPr>
            <p:spPr>
              <a:xfrm rot="5400000">
                <a:off x="4068355" y="-3691489"/>
                <a:ext cx="394449" cy="7805031"/>
              </a:xfrm>
              <a:prstGeom prst="round2SameRect">
                <a:avLst/>
              </a:prstGeom>
              <a:sp3d extrusionH="190500" prstMaterial="dkEdge">
                <a:bevelT w="135400" h="16350" prst="relaxedInset"/>
                <a:contourClr>
                  <a:schemeClr val="bg1"/>
                </a:contourClr>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00" name="Redondear rectángulo de esquina del mismo lado 6"/>
              <p:cNvSpPr/>
              <p:nvPr/>
            </p:nvSpPr>
            <p:spPr>
              <a:xfrm>
                <a:off x="363065" y="33056"/>
                <a:ext cx="7785776" cy="35593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800" b="1" kern="1200" dirty="0" smtClean="0">
                    <a:effectLst>
                      <a:outerShdw blurRad="38100" dist="38100" dir="2700000" algn="tl">
                        <a:srgbClr val="000000">
                          <a:alpha val="43137"/>
                        </a:srgbClr>
                      </a:outerShdw>
                    </a:effectLst>
                  </a:rPr>
                  <a:t>TÍTULO</a:t>
                </a:r>
                <a:endParaRPr lang="es-EC" sz="2800" b="1" kern="1200" dirty="0">
                  <a:effectLst>
                    <a:outerShdw blurRad="38100" dist="38100" dir="2700000" algn="tl">
                      <a:srgbClr val="000000">
                        <a:alpha val="43137"/>
                      </a:srgbClr>
                    </a:outerShdw>
                  </a:effectLst>
                </a:endParaRPr>
              </a:p>
            </p:txBody>
          </p:sp>
        </p:grpSp>
      </p:grpSp>
      <p:pic>
        <p:nvPicPr>
          <p:cNvPr id="138" name="Imagen 1"/>
          <p:cNvPicPr>
            <a:picLocks noChangeAspect="1" noChangeArrowheads="1"/>
          </p:cNvPicPr>
          <p:nvPr/>
        </p:nvPicPr>
        <p:blipFill>
          <a:blip r:embed="rId16">
            <a:extLst>
              <a:ext uri="{28A0092B-C50C-407E-A947-70E740481C1C}">
                <a14:useLocalDpi xmlns:a14="http://schemas.microsoft.com/office/drawing/2010/main" val="0"/>
              </a:ext>
            </a:extLst>
          </a:blip>
          <a:srcRect l="23120" t="17622" r="24399" b="22672"/>
          <a:stretch>
            <a:fillRect/>
          </a:stretch>
        </p:blipFill>
        <p:spPr bwMode="auto">
          <a:xfrm>
            <a:off x="0" y="986305"/>
            <a:ext cx="9146260" cy="587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Imagen 1"/>
          <p:cNvPicPr>
            <a:picLocks noChangeAspect="1" noChangeArrowheads="1"/>
          </p:cNvPicPr>
          <p:nvPr/>
        </p:nvPicPr>
        <p:blipFill>
          <a:blip r:embed="rId16">
            <a:grayscl/>
            <a:extLst>
              <a:ext uri="{28A0092B-C50C-407E-A947-70E740481C1C}">
                <a14:useLocalDpi xmlns:a14="http://schemas.microsoft.com/office/drawing/2010/main" val="0"/>
              </a:ext>
            </a:extLst>
          </a:blip>
          <a:srcRect l="23120" t="17622" r="24399" b="22672"/>
          <a:stretch>
            <a:fillRect/>
          </a:stretch>
        </p:blipFill>
        <p:spPr bwMode="auto">
          <a:xfrm>
            <a:off x="0" y="993383"/>
            <a:ext cx="9146260" cy="587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143 Elipse"/>
          <p:cNvSpPr/>
          <p:nvPr/>
        </p:nvSpPr>
        <p:spPr>
          <a:xfrm>
            <a:off x="2901440" y="1797343"/>
            <a:ext cx="360000" cy="360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p>
        </p:txBody>
      </p:sp>
      <p:sp>
        <p:nvSpPr>
          <p:cNvPr id="145" name="144 Elipse"/>
          <p:cNvSpPr/>
          <p:nvPr/>
        </p:nvSpPr>
        <p:spPr>
          <a:xfrm>
            <a:off x="5774800" y="2903177"/>
            <a:ext cx="360000" cy="360000"/>
          </a:xfrm>
          <a:prstGeom prst="ellipse">
            <a:avLst/>
          </a:prstGeom>
          <a:solidFill>
            <a:srgbClr val="4FF442"/>
          </a:solidFill>
          <a:ln>
            <a:solidFill>
              <a:srgbClr val="4FF442"/>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es-EC" b="1">
              <a:ln/>
              <a:solidFill>
                <a:schemeClr val="accent3"/>
              </a:solidFill>
            </a:endParaRPr>
          </a:p>
        </p:txBody>
      </p:sp>
      <p:sp>
        <p:nvSpPr>
          <p:cNvPr id="146" name="145 Elipse"/>
          <p:cNvSpPr/>
          <p:nvPr/>
        </p:nvSpPr>
        <p:spPr>
          <a:xfrm>
            <a:off x="5642716" y="2434543"/>
            <a:ext cx="360000" cy="360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p>
        </p:txBody>
      </p:sp>
      <p:sp>
        <p:nvSpPr>
          <p:cNvPr id="147" name="146 Elipse"/>
          <p:cNvSpPr/>
          <p:nvPr/>
        </p:nvSpPr>
        <p:spPr>
          <a:xfrm>
            <a:off x="5630784" y="993383"/>
            <a:ext cx="360000" cy="360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p>
        </p:txBody>
      </p:sp>
      <p:sp>
        <p:nvSpPr>
          <p:cNvPr id="148" name="147 Elipse"/>
          <p:cNvSpPr/>
          <p:nvPr/>
        </p:nvSpPr>
        <p:spPr>
          <a:xfrm>
            <a:off x="4118616" y="1534985"/>
            <a:ext cx="360000" cy="360000"/>
          </a:xfrm>
          <a:prstGeom prst="ellipse">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49" name="148 CuadroTexto"/>
          <p:cNvSpPr txBox="1"/>
          <p:nvPr/>
        </p:nvSpPr>
        <p:spPr>
          <a:xfrm>
            <a:off x="7142952" y="2255065"/>
            <a:ext cx="1426000"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C"/>
            </a:defPPr>
            <a:lvl1pPr algn="just">
              <a:defRPr sz="1400" b="1">
                <a:latin typeface="Arial" panose="020B0604020202020204" pitchFamily="34" charset="0"/>
                <a:cs typeface="Arial" panose="020B0604020202020204" pitchFamily="34" charset="0"/>
              </a:defRPr>
            </a:lvl1pPr>
          </a:lstStyle>
          <a:p>
            <a:r>
              <a:rPr lang="es-EC" dirty="0"/>
              <a:t>LUCES DE NAVEGACIÓN A VELA ROJO Y VERDE</a:t>
            </a:r>
          </a:p>
        </p:txBody>
      </p:sp>
      <p:sp>
        <p:nvSpPr>
          <p:cNvPr id="150" name="149 CuadroTexto"/>
          <p:cNvSpPr txBox="1"/>
          <p:nvPr/>
        </p:nvSpPr>
        <p:spPr>
          <a:xfrm>
            <a:off x="7286968" y="977536"/>
            <a:ext cx="1656184"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C"/>
            </a:defPPr>
            <a:lvl1pPr>
              <a:defRPr b="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just"/>
            <a:r>
              <a:rPr lang="es-EC" sz="1400" dirty="0" smtClean="0"/>
              <a:t>LUCES DE </a:t>
            </a:r>
            <a:r>
              <a:rPr lang="es-EC" sz="1400" dirty="0"/>
              <a:t>NAVEGACIÓN BLANCAS TODO HORIZONTE</a:t>
            </a:r>
          </a:p>
        </p:txBody>
      </p:sp>
      <p:sp>
        <p:nvSpPr>
          <p:cNvPr id="151" name="150 CuadroTexto"/>
          <p:cNvSpPr txBox="1"/>
          <p:nvPr/>
        </p:nvSpPr>
        <p:spPr>
          <a:xfrm>
            <a:off x="122680" y="993383"/>
            <a:ext cx="234024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C"/>
            </a:defPPr>
            <a:lvl1pPr algn="just">
              <a:defRPr sz="1400" b="1">
                <a:latin typeface="Arial" panose="020B0604020202020204" pitchFamily="34" charset="0"/>
                <a:cs typeface="Arial" panose="020B0604020202020204" pitchFamily="34" charset="0"/>
              </a:defRPr>
            </a:lvl1pPr>
          </a:lstStyle>
          <a:p>
            <a:r>
              <a:rPr lang="es-EC" dirty="0"/>
              <a:t>LUCES DE </a:t>
            </a:r>
            <a:r>
              <a:rPr lang="es-EC" dirty="0" smtClean="0"/>
              <a:t>POSICIÓN EN LOS TRES PALOS</a:t>
            </a:r>
            <a:endParaRPr lang="es-EC" dirty="0"/>
          </a:p>
        </p:txBody>
      </p:sp>
      <p:cxnSp>
        <p:nvCxnSpPr>
          <p:cNvPr id="152" name="151 Conector recto de flecha"/>
          <p:cNvCxnSpPr>
            <a:stCxn id="151" idx="3"/>
            <a:endCxn id="147" idx="2"/>
          </p:cNvCxnSpPr>
          <p:nvPr/>
        </p:nvCxnSpPr>
        <p:spPr>
          <a:xfrm flipV="1">
            <a:off x="2462920" y="1173383"/>
            <a:ext cx="3167864" cy="8161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3" name="152 Elipse"/>
          <p:cNvSpPr/>
          <p:nvPr/>
        </p:nvSpPr>
        <p:spPr>
          <a:xfrm>
            <a:off x="3995840" y="1102937"/>
            <a:ext cx="360000" cy="360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p>
        </p:txBody>
      </p:sp>
      <p:cxnSp>
        <p:nvCxnSpPr>
          <p:cNvPr id="154" name="153 Conector recto de flecha"/>
          <p:cNvCxnSpPr>
            <a:stCxn id="151" idx="3"/>
            <a:endCxn id="153" idx="3"/>
          </p:cNvCxnSpPr>
          <p:nvPr/>
        </p:nvCxnSpPr>
        <p:spPr>
          <a:xfrm>
            <a:off x="2462920" y="1254993"/>
            <a:ext cx="1585641" cy="15522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5" name="154 Conector recto de flecha"/>
          <p:cNvCxnSpPr>
            <a:stCxn id="151" idx="3"/>
            <a:endCxn id="144" idx="1"/>
          </p:cNvCxnSpPr>
          <p:nvPr/>
        </p:nvCxnSpPr>
        <p:spPr>
          <a:xfrm>
            <a:off x="2462920" y="1254993"/>
            <a:ext cx="491241" cy="5950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6" name="155 Conector recto de flecha"/>
          <p:cNvCxnSpPr>
            <a:stCxn id="150" idx="1"/>
          </p:cNvCxnSpPr>
          <p:nvPr/>
        </p:nvCxnSpPr>
        <p:spPr>
          <a:xfrm flipH="1">
            <a:off x="4478616" y="1454590"/>
            <a:ext cx="2808352" cy="26039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7" name="156 Conector recto de flecha"/>
          <p:cNvCxnSpPr>
            <a:stCxn id="150" idx="1"/>
            <a:endCxn id="158" idx="7"/>
          </p:cNvCxnSpPr>
          <p:nvPr/>
        </p:nvCxnSpPr>
        <p:spPr>
          <a:xfrm flipH="1" flipV="1">
            <a:off x="5949995" y="1447157"/>
            <a:ext cx="1336973" cy="74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8" name="157 Elipse"/>
          <p:cNvSpPr/>
          <p:nvPr/>
        </p:nvSpPr>
        <p:spPr>
          <a:xfrm>
            <a:off x="5642716" y="1394436"/>
            <a:ext cx="360000" cy="360000"/>
          </a:xfrm>
          <a:prstGeom prst="ellipse">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cxnSp>
        <p:nvCxnSpPr>
          <p:cNvPr id="159" name="158 Conector recto de flecha"/>
          <p:cNvCxnSpPr>
            <a:stCxn id="149" idx="1"/>
          </p:cNvCxnSpPr>
          <p:nvPr/>
        </p:nvCxnSpPr>
        <p:spPr>
          <a:xfrm flipH="1">
            <a:off x="6134802" y="2732119"/>
            <a:ext cx="1008150" cy="35105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0" name="159 Conector recto de flecha"/>
          <p:cNvCxnSpPr>
            <a:stCxn id="149" idx="1"/>
            <a:endCxn id="146" idx="6"/>
          </p:cNvCxnSpPr>
          <p:nvPr/>
        </p:nvCxnSpPr>
        <p:spPr>
          <a:xfrm flipH="1" flipV="1">
            <a:off x="6002716" y="2614543"/>
            <a:ext cx="1140236" cy="1175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1" name="160 CuadroTexto"/>
          <p:cNvSpPr txBox="1"/>
          <p:nvPr/>
        </p:nvSpPr>
        <p:spPr>
          <a:xfrm>
            <a:off x="1299318" y="6340940"/>
            <a:ext cx="6912768"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defPPr>
              <a:defRPr lang="es-EC"/>
            </a:defPPr>
            <a:lvl1pPr algn="just">
              <a:defRPr sz="1400" b="1">
                <a:latin typeface="Arial" panose="020B0604020202020204" pitchFamily="34" charset="0"/>
                <a:cs typeface="Arial" panose="020B0604020202020204" pitchFamily="34" charset="0"/>
              </a:defRPr>
            </a:lvl1pPr>
          </a:lstStyle>
          <a:p>
            <a:r>
              <a:rPr lang="es-EC" sz="2800" dirty="0" smtClean="0">
                <a:solidFill>
                  <a:schemeClr val="accent5">
                    <a:lumMod val="60000"/>
                    <a:lumOff val="40000"/>
                  </a:schemeClr>
                </a:solidFill>
              </a:rPr>
              <a:t>LUCES EXTERIORES </a:t>
            </a:r>
            <a:r>
              <a:rPr lang="es-EC" sz="2800" dirty="0">
                <a:solidFill>
                  <a:schemeClr val="accent5">
                    <a:lumMod val="60000"/>
                    <a:lumOff val="40000"/>
                  </a:schemeClr>
                </a:solidFill>
              </a:rPr>
              <a:t>DE </a:t>
            </a:r>
            <a:r>
              <a:rPr lang="es-EC" sz="2800" dirty="0" smtClean="0">
                <a:solidFill>
                  <a:schemeClr val="accent5">
                    <a:lumMod val="60000"/>
                    <a:lumOff val="40000"/>
                  </a:schemeClr>
                </a:solidFill>
              </a:rPr>
              <a:t>NAVEGACIÓN</a:t>
            </a:r>
            <a:endParaRPr lang="es-EC" sz="2800" dirty="0">
              <a:solidFill>
                <a:schemeClr val="accent5">
                  <a:lumMod val="60000"/>
                  <a:lumOff val="40000"/>
                </a:schemeClr>
              </a:solidFill>
            </a:endParaRPr>
          </a:p>
        </p:txBody>
      </p:sp>
      <p:grpSp>
        <p:nvGrpSpPr>
          <p:cNvPr id="162" name="161 Grupo"/>
          <p:cNvGrpSpPr/>
          <p:nvPr/>
        </p:nvGrpSpPr>
        <p:grpSpPr>
          <a:xfrm>
            <a:off x="1569107" y="2559237"/>
            <a:ext cx="6135749" cy="2268664"/>
            <a:chOff x="3336447" y="3212976"/>
            <a:chExt cx="6135749" cy="2268664"/>
          </a:xfrm>
        </p:grpSpPr>
        <p:grpSp>
          <p:nvGrpSpPr>
            <p:cNvPr id="163" name="162 Grupo"/>
            <p:cNvGrpSpPr/>
            <p:nvPr/>
          </p:nvGrpSpPr>
          <p:grpSpPr>
            <a:xfrm>
              <a:off x="3587910" y="3405396"/>
              <a:ext cx="5884286" cy="1896244"/>
              <a:chOff x="666162" y="2036812"/>
              <a:chExt cx="5884286" cy="1896244"/>
            </a:xfrm>
          </p:grpSpPr>
          <p:sp>
            <p:nvSpPr>
              <p:cNvPr id="174" name="173 Lágrima"/>
              <p:cNvSpPr/>
              <p:nvPr/>
            </p:nvSpPr>
            <p:spPr>
              <a:xfrm rot="2700000">
                <a:off x="666162" y="2054740"/>
                <a:ext cx="1869751" cy="1869751"/>
              </a:xfrm>
              <a:prstGeom prst="teardrop">
                <a:avLst>
                  <a:gd name="adj" fmla="val 20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5" name="174 Pentágono"/>
              <p:cNvSpPr/>
              <p:nvPr/>
            </p:nvSpPr>
            <p:spPr>
              <a:xfrm>
                <a:off x="1601037" y="2036812"/>
                <a:ext cx="4949411" cy="1896244"/>
              </a:xfrm>
              <a:prstGeom prst="homePlate">
                <a:avLst>
                  <a:gd name="adj" fmla="val 8265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64" name="163 Elipse"/>
            <p:cNvSpPr/>
            <p:nvPr/>
          </p:nvSpPr>
          <p:spPr>
            <a:xfrm>
              <a:off x="5182356" y="3212976"/>
              <a:ext cx="360000" cy="360000"/>
            </a:xfrm>
            <a:prstGeom prst="ellipse">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p>
          </p:txBody>
        </p:sp>
        <p:sp>
          <p:nvSpPr>
            <p:cNvPr id="165" name="164 Elipse"/>
            <p:cNvSpPr/>
            <p:nvPr/>
          </p:nvSpPr>
          <p:spPr>
            <a:xfrm>
              <a:off x="5198936" y="5121640"/>
              <a:ext cx="360000" cy="360000"/>
            </a:xfrm>
            <a:prstGeom prst="ellipse">
              <a:avLst/>
            </a:prstGeom>
            <a:solidFill>
              <a:srgbClr val="4FF442"/>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66" name="165 Elipse"/>
            <p:cNvSpPr/>
            <p:nvPr/>
          </p:nvSpPr>
          <p:spPr>
            <a:xfrm>
              <a:off x="8011844" y="3212976"/>
              <a:ext cx="360000" cy="360000"/>
            </a:xfrm>
            <a:prstGeom prst="ellipse">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p>
          </p:txBody>
        </p:sp>
        <p:sp>
          <p:nvSpPr>
            <p:cNvPr id="167" name="166 Elipse"/>
            <p:cNvSpPr/>
            <p:nvPr/>
          </p:nvSpPr>
          <p:spPr>
            <a:xfrm>
              <a:off x="8028424" y="5121640"/>
              <a:ext cx="360000" cy="360000"/>
            </a:xfrm>
            <a:prstGeom prst="ellipse">
              <a:avLst/>
            </a:prstGeom>
            <a:solidFill>
              <a:srgbClr val="4FF442"/>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68" name="167 Elipse"/>
            <p:cNvSpPr/>
            <p:nvPr/>
          </p:nvSpPr>
          <p:spPr>
            <a:xfrm>
              <a:off x="3419872" y="4173518"/>
              <a:ext cx="360000" cy="360000"/>
            </a:xfrm>
            <a:prstGeom prst="ellipse">
              <a:avLst/>
            </a:prstGeom>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69" name="168 CuadroTexto"/>
            <p:cNvSpPr txBox="1"/>
            <p:nvPr/>
          </p:nvSpPr>
          <p:spPr>
            <a:xfrm>
              <a:off x="3336447" y="3573016"/>
              <a:ext cx="1116104" cy="52322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C"/>
              </a:defPPr>
              <a:lvl1pPr algn="just">
                <a:defRPr sz="1400" b="1">
                  <a:latin typeface="Arial" panose="020B0604020202020204" pitchFamily="34" charset="0"/>
                  <a:cs typeface="Arial" panose="020B0604020202020204" pitchFamily="34" charset="0"/>
                </a:defRPr>
              </a:lvl1pPr>
            </a:lstStyle>
            <a:p>
              <a:r>
                <a:rPr lang="es-EC" dirty="0" smtClean="0"/>
                <a:t>LUZ DE ALCANCE</a:t>
              </a:r>
              <a:endParaRPr lang="es-EC" dirty="0"/>
            </a:p>
          </p:txBody>
        </p:sp>
        <p:cxnSp>
          <p:nvCxnSpPr>
            <p:cNvPr id="170" name="169 Conector recto de flecha"/>
            <p:cNvCxnSpPr>
              <a:stCxn id="164" idx="4"/>
              <a:endCxn id="165" idx="0"/>
            </p:cNvCxnSpPr>
            <p:nvPr/>
          </p:nvCxnSpPr>
          <p:spPr>
            <a:xfrm>
              <a:off x="5362356" y="3572976"/>
              <a:ext cx="16580" cy="1548664"/>
            </a:xfrm>
            <a:prstGeom prst="straightConnector1">
              <a:avLst/>
            </a:prstGeom>
            <a:ln>
              <a:solidFill>
                <a:schemeClr val="tx1"/>
              </a:solidFill>
              <a:headEnd type="arrow"/>
              <a:tailEnd type="arrow"/>
            </a:ln>
          </p:spPr>
          <p:style>
            <a:lnRef idx="2">
              <a:schemeClr val="dk1"/>
            </a:lnRef>
            <a:fillRef idx="0">
              <a:schemeClr val="dk1"/>
            </a:fillRef>
            <a:effectRef idx="1">
              <a:schemeClr val="dk1"/>
            </a:effectRef>
            <a:fontRef idx="minor">
              <a:schemeClr val="tx1"/>
            </a:fontRef>
          </p:style>
        </p:cxnSp>
        <p:sp>
          <p:nvSpPr>
            <p:cNvPr id="171" name="170 CuadroTexto"/>
            <p:cNvSpPr txBox="1"/>
            <p:nvPr/>
          </p:nvSpPr>
          <p:spPr>
            <a:xfrm>
              <a:off x="4644008" y="3929772"/>
              <a:ext cx="1463440" cy="738664"/>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C"/>
              </a:defPPr>
              <a:lvl1pPr algn="just">
                <a:defRPr sz="1400" b="1">
                  <a:latin typeface="Arial" panose="020B0604020202020204" pitchFamily="34" charset="0"/>
                  <a:cs typeface="Arial" panose="020B0604020202020204" pitchFamily="34" charset="0"/>
                </a:defRPr>
              </a:lvl1pPr>
            </a:lstStyle>
            <a:p>
              <a:r>
                <a:rPr lang="es-EC" dirty="0"/>
                <a:t>LUCES DE NAVEGACIÓN A </a:t>
              </a:r>
              <a:r>
                <a:rPr lang="es-EC" dirty="0" smtClean="0"/>
                <a:t>MOTOR</a:t>
              </a:r>
              <a:endParaRPr lang="es-EC" dirty="0"/>
            </a:p>
          </p:txBody>
        </p:sp>
        <p:cxnSp>
          <p:nvCxnSpPr>
            <p:cNvPr id="172" name="171 Conector recto de flecha"/>
            <p:cNvCxnSpPr/>
            <p:nvPr/>
          </p:nvCxnSpPr>
          <p:spPr>
            <a:xfrm>
              <a:off x="8227828" y="3573016"/>
              <a:ext cx="16580" cy="1548664"/>
            </a:xfrm>
            <a:prstGeom prst="straightConnector1">
              <a:avLst/>
            </a:prstGeom>
            <a:ln>
              <a:solidFill>
                <a:schemeClr val="tx1"/>
              </a:solidFill>
              <a:headEnd type="arrow"/>
              <a:tailEnd type="arrow"/>
            </a:ln>
          </p:spPr>
          <p:style>
            <a:lnRef idx="2">
              <a:schemeClr val="dk1"/>
            </a:lnRef>
            <a:fillRef idx="0">
              <a:schemeClr val="dk1"/>
            </a:fillRef>
            <a:effectRef idx="1">
              <a:schemeClr val="dk1"/>
            </a:effectRef>
            <a:fontRef idx="minor">
              <a:schemeClr val="tx1"/>
            </a:fontRef>
          </p:style>
        </p:cxnSp>
        <p:sp>
          <p:nvSpPr>
            <p:cNvPr id="173" name="172 CuadroTexto"/>
            <p:cNvSpPr txBox="1"/>
            <p:nvPr/>
          </p:nvSpPr>
          <p:spPr>
            <a:xfrm>
              <a:off x="7213514" y="3986480"/>
              <a:ext cx="1606958" cy="738664"/>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C"/>
              </a:defPPr>
              <a:lvl1pPr algn="just">
                <a:defRPr sz="1400" b="1">
                  <a:latin typeface="Arial" panose="020B0604020202020204" pitchFamily="34" charset="0"/>
                  <a:cs typeface="Arial" panose="020B0604020202020204" pitchFamily="34" charset="0"/>
                </a:defRPr>
              </a:lvl1pPr>
            </a:lstStyle>
            <a:p>
              <a:r>
                <a:rPr lang="es-EC" dirty="0"/>
                <a:t>LUCES DE NAVEGACIÓN A VELA </a:t>
              </a:r>
              <a:r>
                <a:rPr lang="es-EC" dirty="0" smtClean="0"/>
                <a:t>O MIXTA</a:t>
              </a:r>
              <a:endParaRPr lang="es-EC" dirty="0"/>
            </a:p>
          </p:txBody>
        </p:sp>
      </p:grpSp>
      <p:sp>
        <p:nvSpPr>
          <p:cNvPr id="3" name="2 Marcador de pie de página"/>
          <p:cNvSpPr>
            <a:spLocks noGrp="1"/>
          </p:cNvSpPr>
          <p:nvPr>
            <p:ph type="ftr" sz="quarter" idx="11"/>
          </p:nvPr>
        </p:nvSpPr>
        <p:spPr>
          <a:xfrm>
            <a:off x="3160712" y="6334543"/>
            <a:ext cx="2895600" cy="365125"/>
          </a:xfrm>
        </p:spPr>
        <p:txBody>
          <a:bodyPr/>
          <a:lstStyle/>
          <a:p>
            <a:endParaRPr lang="es-EC"/>
          </a:p>
        </p:txBody>
      </p:sp>
      <p:sp>
        <p:nvSpPr>
          <p:cNvPr id="142" name="3 Marcador de número de diapositiva"/>
          <p:cNvSpPr>
            <a:spLocks noGrp="1"/>
          </p:cNvSpPr>
          <p:nvPr>
            <p:ph type="sldNum" sz="quarter" idx="12"/>
          </p:nvPr>
        </p:nvSpPr>
        <p:spPr>
          <a:xfrm>
            <a:off x="8698300" y="6328576"/>
            <a:ext cx="326763" cy="273974"/>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lstStyle/>
          <a:p>
            <a:fld id="{916271F2-8896-49D2-8F63-3B1FD4B18CBC}" type="slidenum">
              <a:rPr lang="es-EC" sz="1800" b="1">
                <a:solidFill>
                  <a:sysClr val="windowText" lastClr="000000"/>
                </a:solidFill>
              </a:rPr>
              <a:pPr/>
              <a:t>9</a:t>
            </a:fld>
            <a:endParaRPr lang="es-EC" sz="1800" b="1" dirty="0">
              <a:solidFill>
                <a:sysClr val="windowText" lastClr="000000"/>
              </a:solidFill>
            </a:endParaRPr>
          </a:p>
        </p:txBody>
      </p:sp>
    </p:spTree>
    <p:extLst>
      <p:ext uri="{BB962C8B-B14F-4D97-AF65-F5344CB8AC3E}">
        <p14:creationId xmlns:p14="http://schemas.microsoft.com/office/powerpoint/2010/main" val="423425698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2000"/>
                                        <p:tgtEl>
                                          <p:spTgt spid="40"/>
                                        </p:tgtEl>
                                      </p:cBhvr>
                                    </p:animEffect>
                                    <p:set>
                                      <p:cBhvr>
                                        <p:cTn id="7" dur="1" fill="hold">
                                          <p:stCondLst>
                                            <p:cond delay="1999"/>
                                          </p:stCondLst>
                                        </p:cTn>
                                        <p:tgtEl>
                                          <p:spTgt spid="40"/>
                                        </p:tgtEl>
                                        <p:attrNameLst>
                                          <p:attrName>style.visibility</p:attrName>
                                        </p:attrNameLst>
                                      </p:cBhvr>
                                      <p:to>
                                        <p:strVal val="hidden"/>
                                      </p:to>
                                    </p:set>
                                  </p:childTnLst>
                                </p:cTn>
                              </p:par>
                              <p:par>
                                <p:cTn id="8" presetID="22" presetClass="exit" presetSubtype="1" fill="hold" nodeType="withEffect">
                                  <p:stCondLst>
                                    <p:cond delay="0"/>
                                  </p:stCondLst>
                                  <p:childTnLst>
                                    <p:animEffect transition="out" filter="wipe(up)">
                                      <p:cBhvr>
                                        <p:cTn id="9" dur="2000"/>
                                        <p:tgtEl>
                                          <p:spTgt spid="47"/>
                                        </p:tgtEl>
                                      </p:cBhvr>
                                    </p:animEffect>
                                    <p:set>
                                      <p:cBhvr>
                                        <p:cTn id="10" dur="1" fill="hold">
                                          <p:stCondLst>
                                            <p:cond delay="1999"/>
                                          </p:stCondLst>
                                        </p:cTn>
                                        <p:tgtEl>
                                          <p:spTgt spid="47"/>
                                        </p:tgtEl>
                                        <p:attrNameLst>
                                          <p:attrName>style.visibility</p:attrName>
                                        </p:attrNameLst>
                                      </p:cBhvr>
                                      <p:to>
                                        <p:strVal val="hidden"/>
                                      </p:to>
                                    </p:set>
                                  </p:childTnLst>
                                </p:cTn>
                              </p:par>
                              <p:par>
                                <p:cTn id="11" presetID="22" presetClass="exit" presetSubtype="1" fill="hold" nodeType="withEffect">
                                  <p:stCondLst>
                                    <p:cond delay="0"/>
                                  </p:stCondLst>
                                  <p:childTnLst>
                                    <p:animEffect transition="out" filter="wipe(up)">
                                      <p:cBhvr>
                                        <p:cTn id="12" dur="2000"/>
                                        <p:tgtEl>
                                          <p:spTgt spid="54"/>
                                        </p:tgtEl>
                                      </p:cBhvr>
                                    </p:animEffect>
                                    <p:set>
                                      <p:cBhvr>
                                        <p:cTn id="13" dur="1" fill="hold">
                                          <p:stCondLst>
                                            <p:cond delay="1999"/>
                                          </p:stCondLst>
                                        </p:cTn>
                                        <p:tgtEl>
                                          <p:spTgt spid="54"/>
                                        </p:tgtEl>
                                        <p:attrNameLst>
                                          <p:attrName>style.visibility</p:attrName>
                                        </p:attrNameLst>
                                      </p:cBhvr>
                                      <p:to>
                                        <p:strVal val="hidden"/>
                                      </p:to>
                                    </p:set>
                                  </p:childTnLst>
                                </p:cTn>
                              </p:par>
                              <p:par>
                                <p:cTn id="14" presetID="64" presetClass="path" presetSubtype="0" accel="50000" decel="50000" fill="hold" nodeType="withEffect">
                                  <p:stCondLst>
                                    <p:cond delay="0"/>
                                  </p:stCondLst>
                                  <p:childTnLst>
                                    <p:animMotion origin="layout" path="M 4.44444E-6 0.0044 L 4.44444E-6 -0.39028 " pathEditMode="relative" rAng="0" ptsTypes="AA">
                                      <p:cBhvr>
                                        <p:cTn id="15" dur="2000" fill="hold"/>
                                        <p:tgtEl>
                                          <p:spTgt spid="61"/>
                                        </p:tgtEl>
                                        <p:attrNameLst>
                                          <p:attrName>ppt_x</p:attrName>
                                          <p:attrName>ppt_y</p:attrName>
                                        </p:attrNameLst>
                                      </p:cBhvr>
                                      <p:rCtr x="0" y="-19745"/>
                                    </p:animMotion>
                                  </p:childTnLst>
                                </p:cTn>
                              </p:par>
                              <p:par>
                                <p:cTn id="16" presetID="22" presetClass="exit" presetSubtype="1" fill="hold" nodeType="withEffect">
                                  <p:stCondLst>
                                    <p:cond delay="0"/>
                                  </p:stCondLst>
                                  <p:childTnLst>
                                    <p:animEffect transition="out" filter="wipe(up)">
                                      <p:cBhvr>
                                        <p:cTn id="17" dur="2000"/>
                                        <p:tgtEl>
                                          <p:spTgt spid="75"/>
                                        </p:tgtEl>
                                      </p:cBhvr>
                                    </p:animEffect>
                                    <p:set>
                                      <p:cBhvr>
                                        <p:cTn id="18" dur="1" fill="hold">
                                          <p:stCondLst>
                                            <p:cond delay="1999"/>
                                          </p:stCondLst>
                                        </p:cTn>
                                        <p:tgtEl>
                                          <p:spTgt spid="75"/>
                                        </p:tgtEl>
                                        <p:attrNameLst>
                                          <p:attrName>style.visibility</p:attrName>
                                        </p:attrNameLst>
                                      </p:cBhvr>
                                      <p:to>
                                        <p:strVal val="hidden"/>
                                      </p:to>
                                    </p:set>
                                  </p:childTnLst>
                                </p:cTn>
                              </p:par>
                              <p:par>
                                <p:cTn id="19" presetID="22" presetClass="exit" presetSubtype="1" fill="hold" nodeType="withEffect">
                                  <p:stCondLst>
                                    <p:cond delay="0"/>
                                  </p:stCondLst>
                                  <p:childTnLst>
                                    <p:animEffect transition="out" filter="wipe(up)">
                                      <p:cBhvr>
                                        <p:cTn id="20" dur="2000"/>
                                        <p:tgtEl>
                                          <p:spTgt spid="82"/>
                                        </p:tgtEl>
                                      </p:cBhvr>
                                    </p:animEffect>
                                    <p:set>
                                      <p:cBhvr>
                                        <p:cTn id="21" dur="1" fill="hold">
                                          <p:stCondLst>
                                            <p:cond delay="1999"/>
                                          </p:stCondLst>
                                        </p:cTn>
                                        <p:tgtEl>
                                          <p:spTgt spid="82"/>
                                        </p:tgtEl>
                                        <p:attrNameLst>
                                          <p:attrName>style.visibility</p:attrName>
                                        </p:attrNameLst>
                                      </p:cBhvr>
                                      <p:to>
                                        <p:strVal val="hidden"/>
                                      </p:to>
                                    </p:set>
                                  </p:childTnLst>
                                </p:cTn>
                              </p:par>
                              <p:par>
                                <p:cTn id="22" presetID="22" presetClass="exit" presetSubtype="1" fill="hold" nodeType="withEffect">
                                  <p:stCondLst>
                                    <p:cond delay="0"/>
                                  </p:stCondLst>
                                  <p:childTnLst>
                                    <p:animEffect transition="out" filter="wipe(up)">
                                      <p:cBhvr>
                                        <p:cTn id="23" dur="2000"/>
                                        <p:tgtEl>
                                          <p:spTgt spid="30"/>
                                        </p:tgtEl>
                                      </p:cBhvr>
                                    </p:animEffect>
                                    <p:set>
                                      <p:cBhvr>
                                        <p:cTn id="24" dur="1" fill="hold">
                                          <p:stCondLst>
                                            <p:cond delay="1999"/>
                                          </p:stCondLst>
                                        </p:cTn>
                                        <p:tgtEl>
                                          <p:spTgt spid="30"/>
                                        </p:tgtEl>
                                        <p:attrNameLst>
                                          <p:attrName>style.visibility</p:attrName>
                                        </p:attrNameLst>
                                      </p:cBhvr>
                                      <p:to>
                                        <p:strVal val="hidden"/>
                                      </p:to>
                                    </p:set>
                                  </p:childTnLst>
                                </p:cTn>
                              </p:par>
                              <p:par>
                                <p:cTn id="25" presetID="22" presetClass="exit" presetSubtype="1" fill="hold" nodeType="withEffect">
                                  <p:stCondLst>
                                    <p:cond delay="0"/>
                                  </p:stCondLst>
                                  <p:childTnLst>
                                    <p:animEffect transition="out" filter="wipe(up)">
                                      <p:cBhvr>
                                        <p:cTn id="26" dur="2000"/>
                                        <p:tgtEl>
                                          <p:spTgt spid="96"/>
                                        </p:tgtEl>
                                      </p:cBhvr>
                                    </p:animEffect>
                                    <p:set>
                                      <p:cBhvr>
                                        <p:cTn id="27" dur="1" fill="hold">
                                          <p:stCondLst>
                                            <p:cond delay="1999"/>
                                          </p:stCondLst>
                                        </p:cTn>
                                        <p:tgtEl>
                                          <p:spTgt spid="96"/>
                                        </p:tgtEl>
                                        <p:attrNameLst>
                                          <p:attrName>style.visibility</p:attrName>
                                        </p:attrNameLst>
                                      </p:cBhvr>
                                      <p:to>
                                        <p:strVal val="hidden"/>
                                      </p:to>
                                    </p:set>
                                  </p:childTnLst>
                                </p:cTn>
                              </p:par>
                              <p:par>
                                <p:cTn id="28" presetID="6" presetClass="emph" presetSubtype="0" fill="hold" nodeType="withEffect">
                                  <p:stCondLst>
                                    <p:cond delay="0"/>
                                  </p:stCondLst>
                                  <p:childTnLst>
                                    <p:animScale>
                                      <p:cBhvr>
                                        <p:cTn id="29" dur="2000" fill="hold"/>
                                        <p:tgtEl>
                                          <p:spTgt spid="61"/>
                                        </p:tgtEl>
                                      </p:cBhvr>
                                      <p:by x="110000" y="110000"/>
                                    </p:animScale>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3000"/>
                                        <p:tgtEl>
                                          <p:spTgt spid="11"/>
                                        </p:tgtEl>
                                      </p:cBhvr>
                                    </p:animEffect>
                                  </p:childTnLst>
                                </p:cTn>
                              </p:par>
                              <p:par>
                                <p:cTn id="33" presetID="22" presetClass="entr" presetSubtype="8" fill="hold" nodeType="withEffect">
                                  <p:stCondLst>
                                    <p:cond delay="0"/>
                                  </p:stCondLst>
                                  <p:childTnLst>
                                    <p:set>
                                      <p:cBhvr>
                                        <p:cTn id="34" dur="1" fill="hold">
                                          <p:stCondLst>
                                            <p:cond delay="0"/>
                                          </p:stCondLst>
                                        </p:cTn>
                                        <p:tgtEl>
                                          <p:spTgt spid="1034"/>
                                        </p:tgtEl>
                                        <p:attrNameLst>
                                          <p:attrName>style.visibility</p:attrName>
                                        </p:attrNameLst>
                                      </p:cBhvr>
                                      <p:to>
                                        <p:strVal val="visible"/>
                                      </p:to>
                                    </p:set>
                                    <p:animEffect transition="in" filter="wipe(left)">
                                      <p:cBhvr>
                                        <p:cTn id="35" dur="3000"/>
                                        <p:tgtEl>
                                          <p:spTgt spid="1034"/>
                                        </p:tgtEl>
                                      </p:cBhvr>
                                    </p:animEffect>
                                  </p:childTnLst>
                                </p:cTn>
                              </p:par>
                              <p:par>
                                <p:cTn id="36" presetID="22" presetClass="entr" presetSubtype="8" fill="hold" nodeType="withEffect">
                                  <p:stCondLst>
                                    <p:cond delay="0"/>
                                  </p:stCondLst>
                                  <p:childTnLst>
                                    <p:set>
                                      <p:cBhvr>
                                        <p:cTn id="37" dur="1" fill="hold">
                                          <p:stCondLst>
                                            <p:cond delay="0"/>
                                          </p:stCondLst>
                                        </p:cTn>
                                        <p:tgtEl>
                                          <p:spTgt spid="1033"/>
                                        </p:tgtEl>
                                        <p:attrNameLst>
                                          <p:attrName>style.visibility</p:attrName>
                                        </p:attrNameLst>
                                      </p:cBhvr>
                                      <p:to>
                                        <p:strVal val="visible"/>
                                      </p:to>
                                    </p:set>
                                    <p:animEffect transition="in" filter="wipe(left)">
                                      <p:cBhvr>
                                        <p:cTn id="38" dur="3000"/>
                                        <p:tgtEl>
                                          <p:spTgt spid="1033"/>
                                        </p:tgtEl>
                                      </p:cBhvr>
                                    </p:animEffect>
                                  </p:childTnLst>
                                </p:cTn>
                              </p:par>
                              <p:par>
                                <p:cTn id="39" presetID="22" presetClass="entr" presetSubtype="8" fill="hold" grpId="3" nodeType="withEffect">
                                  <p:stCondLst>
                                    <p:cond delay="0"/>
                                  </p:stCondLst>
                                  <p:childTnLst>
                                    <p:set>
                                      <p:cBhvr>
                                        <p:cTn id="40" dur="1" fill="hold">
                                          <p:stCondLst>
                                            <p:cond delay="0"/>
                                          </p:stCondLst>
                                        </p:cTn>
                                        <p:tgtEl>
                                          <p:spTgt spid="139"/>
                                        </p:tgtEl>
                                        <p:attrNameLst>
                                          <p:attrName>style.visibility</p:attrName>
                                        </p:attrNameLst>
                                      </p:cBhvr>
                                      <p:to>
                                        <p:strVal val="visible"/>
                                      </p:to>
                                    </p:set>
                                    <p:animEffect transition="in" filter="wipe(left)">
                                      <p:cBhvr>
                                        <p:cTn id="41" dur="3000"/>
                                        <p:tgtEl>
                                          <p:spTgt spid="139"/>
                                        </p:tgtEl>
                                      </p:cBhvr>
                                    </p:animEffect>
                                  </p:childTnLst>
                                </p:cTn>
                              </p:par>
                              <p:par>
                                <p:cTn id="42" presetID="22" presetClass="entr" presetSubtype="8"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3000"/>
                                        <p:tgtEl>
                                          <p:spTgt spid="13"/>
                                        </p:tgtEl>
                                      </p:cBhvr>
                                    </p:animEffect>
                                  </p:childTnLst>
                                </p:cTn>
                              </p:par>
                              <p:par>
                                <p:cTn id="45" presetID="22" presetClass="entr" presetSubtype="8" fill="hold" nodeType="withEffect">
                                  <p:stCondLst>
                                    <p:cond delay="0"/>
                                  </p:stCondLst>
                                  <p:childTnLst>
                                    <p:set>
                                      <p:cBhvr>
                                        <p:cTn id="46" dur="1" fill="hold">
                                          <p:stCondLst>
                                            <p:cond delay="0"/>
                                          </p:stCondLst>
                                        </p:cTn>
                                        <p:tgtEl>
                                          <p:spTgt spid="1029"/>
                                        </p:tgtEl>
                                        <p:attrNameLst>
                                          <p:attrName>style.visibility</p:attrName>
                                        </p:attrNameLst>
                                      </p:cBhvr>
                                      <p:to>
                                        <p:strVal val="visible"/>
                                      </p:to>
                                    </p:set>
                                    <p:animEffect transition="in" filter="wipe(left)">
                                      <p:cBhvr>
                                        <p:cTn id="47" dur="3000"/>
                                        <p:tgtEl>
                                          <p:spTgt spid="1029"/>
                                        </p:tgtEl>
                                      </p:cBhvr>
                                    </p:animEffect>
                                  </p:childTnLst>
                                </p:cTn>
                              </p:par>
                              <p:par>
                                <p:cTn id="48" presetID="22" presetClass="entr" presetSubtype="8" fill="hold" nodeType="withEffect">
                                  <p:stCondLst>
                                    <p:cond delay="0"/>
                                  </p:stCondLst>
                                  <p:childTnLst>
                                    <p:set>
                                      <p:cBhvr>
                                        <p:cTn id="49" dur="1" fill="hold">
                                          <p:stCondLst>
                                            <p:cond delay="0"/>
                                          </p:stCondLst>
                                        </p:cTn>
                                        <p:tgtEl>
                                          <p:spTgt spid="1031"/>
                                        </p:tgtEl>
                                        <p:attrNameLst>
                                          <p:attrName>style.visibility</p:attrName>
                                        </p:attrNameLst>
                                      </p:cBhvr>
                                      <p:to>
                                        <p:strVal val="visible"/>
                                      </p:to>
                                    </p:set>
                                    <p:animEffect transition="in" filter="wipe(left)">
                                      <p:cBhvr>
                                        <p:cTn id="50" dur="3000"/>
                                        <p:tgtEl>
                                          <p:spTgt spid="1031"/>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1.94444E-6 0.01017 L -0.06944 0.13919 " pathEditMode="relative" rAng="0" ptsTypes="AA">
                                      <p:cBhvr>
                                        <p:cTn id="54" dur="2000" fill="hold"/>
                                        <p:tgtEl>
                                          <p:spTgt spid="11"/>
                                        </p:tgtEl>
                                        <p:attrNameLst>
                                          <p:attrName>ppt_x</p:attrName>
                                          <p:attrName>ppt_y</p:attrName>
                                        </p:attrNameLst>
                                      </p:cBhvr>
                                      <p:rCtr x="-3472" y="6451"/>
                                    </p:animMotion>
                                  </p:childTnLst>
                                </p:cTn>
                              </p:par>
                              <p:par>
                                <p:cTn id="55" presetID="6" presetClass="emph" presetSubtype="0" fill="hold" nodeType="withEffect">
                                  <p:stCondLst>
                                    <p:cond delay="0"/>
                                  </p:stCondLst>
                                  <p:childTnLst>
                                    <p:animScale>
                                      <p:cBhvr>
                                        <p:cTn id="56" dur="2000" fill="hold"/>
                                        <p:tgtEl>
                                          <p:spTgt spid="11"/>
                                        </p:tgtEl>
                                      </p:cBhvr>
                                      <p:by x="150000" y="150000"/>
                                    </p:animScale>
                                  </p:childTnLst>
                                </p:cTn>
                              </p:par>
                              <p:par>
                                <p:cTn id="57" presetID="10" presetClass="entr" presetSubtype="0"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par>
                                <p:cTn id="60" presetID="2" presetClass="entr" presetSubtype="8" fill="hold" grpId="0" nodeType="withEffect">
                                  <p:stCondLst>
                                    <p:cond delay="0"/>
                                  </p:stCondLst>
                                  <p:childTnLst>
                                    <p:set>
                                      <p:cBhvr>
                                        <p:cTn id="61" dur="1" fill="hold">
                                          <p:stCondLst>
                                            <p:cond delay="0"/>
                                          </p:stCondLst>
                                        </p:cTn>
                                        <p:tgtEl>
                                          <p:spTgt spid="18">
                                            <p:bg/>
                                          </p:spTgt>
                                        </p:tgtEl>
                                        <p:attrNameLst>
                                          <p:attrName>style.visibility</p:attrName>
                                        </p:attrNameLst>
                                      </p:cBhvr>
                                      <p:to>
                                        <p:strVal val="visible"/>
                                      </p:to>
                                    </p:set>
                                    <p:anim calcmode="lin" valueType="num">
                                      <p:cBhvr additive="base">
                                        <p:cTn id="62" dur="500" fill="hold"/>
                                        <p:tgtEl>
                                          <p:spTgt spid="18">
                                            <p:bg/>
                                          </p:spTgt>
                                        </p:tgtEl>
                                        <p:attrNameLst>
                                          <p:attrName>ppt_x</p:attrName>
                                        </p:attrNameLst>
                                      </p:cBhvr>
                                      <p:tavLst>
                                        <p:tav tm="0">
                                          <p:val>
                                            <p:strVal val="0-#ppt_w/2"/>
                                          </p:val>
                                        </p:tav>
                                        <p:tav tm="100000">
                                          <p:val>
                                            <p:strVal val="#ppt_x"/>
                                          </p:val>
                                        </p:tav>
                                      </p:tavLst>
                                    </p:anim>
                                    <p:anim calcmode="lin" valueType="num">
                                      <p:cBhvr additive="base">
                                        <p:cTn id="63" dur="500" fill="hold"/>
                                        <p:tgtEl>
                                          <p:spTgt spid="18">
                                            <p:bg/>
                                          </p:spTgt>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18">
                                            <p:txEl>
                                              <p:pRg st="0" end="0"/>
                                            </p:txEl>
                                          </p:spTgt>
                                        </p:tgtEl>
                                        <p:attrNameLst>
                                          <p:attrName>style.visibility</p:attrName>
                                        </p:attrNameLst>
                                      </p:cBhvr>
                                      <p:to>
                                        <p:strVal val="visible"/>
                                      </p:to>
                                    </p:set>
                                    <p:anim calcmode="lin" valueType="num">
                                      <p:cBhvr additive="base">
                                        <p:cTn id="66"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18">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18">
                                            <p:txEl>
                                              <p:pRg st="1" end="1"/>
                                            </p:txEl>
                                          </p:spTgt>
                                        </p:tgtEl>
                                        <p:attrNameLst>
                                          <p:attrName>style.visibility</p:attrName>
                                        </p:attrNameLst>
                                      </p:cBhvr>
                                      <p:to>
                                        <p:strVal val="visible"/>
                                      </p:to>
                                    </p:set>
                                    <p:anim calcmode="lin" valueType="num">
                                      <p:cBhvr additive="base">
                                        <p:cTn id="70" dur="500" fill="hold"/>
                                        <p:tgtEl>
                                          <p:spTgt spid="18">
                                            <p:txEl>
                                              <p:pRg st="1" end="1"/>
                                            </p:txEl>
                                          </p:spTgt>
                                        </p:tgtEl>
                                        <p:attrNameLst>
                                          <p:attrName>ppt_x</p:attrName>
                                        </p:attrNameLst>
                                      </p:cBhvr>
                                      <p:tavLst>
                                        <p:tav tm="0">
                                          <p:val>
                                            <p:strVal val="0-#ppt_w/2"/>
                                          </p:val>
                                        </p:tav>
                                        <p:tav tm="100000">
                                          <p:val>
                                            <p:strVal val="#ppt_x"/>
                                          </p:val>
                                        </p:tav>
                                      </p:tavLst>
                                    </p:anim>
                                    <p:anim calcmode="lin" valueType="num">
                                      <p:cBhvr additive="base">
                                        <p:cTn id="71" dur="500" fill="hold"/>
                                        <p:tgtEl>
                                          <p:spTgt spid="18">
                                            <p:txEl>
                                              <p:pRg st="1" end="1"/>
                                            </p:txEl>
                                          </p:spTgt>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29">
                                            <p:bg/>
                                          </p:spTgt>
                                        </p:tgtEl>
                                        <p:attrNameLst>
                                          <p:attrName>style.visibility</p:attrName>
                                        </p:attrNameLst>
                                      </p:cBhvr>
                                      <p:to>
                                        <p:strVal val="visible"/>
                                      </p:to>
                                    </p:set>
                                    <p:anim calcmode="lin" valueType="num">
                                      <p:cBhvr additive="base">
                                        <p:cTn id="74" dur="500" fill="hold"/>
                                        <p:tgtEl>
                                          <p:spTgt spid="29">
                                            <p:bg/>
                                          </p:spTgt>
                                        </p:tgtEl>
                                        <p:attrNameLst>
                                          <p:attrName>ppt_x</p:attrName>
                                        </p:attrNameLst>
                                      </p:cBhvr>
                                      <p:tavLst>
                                        <p:tav tm="0">
                                          <p:val>
                                            <p:strVal val="1+#ppt_w/2"/>
                                          </p:val>
                                        </p:tav>
                                        <p:tav tm="100000">
                                          <p:val>
                                            <p:strVal val="#ppt_x"/>
                                          </p:val>
                                        </p:tav>
                                      </p:tavLst>
                                    </p:anim>
                                    <p:anim calcmode="lin" valueType="num">
                                      <p:cBhvr additive="base">
                                        <p:cTn id="75" dur="500" fill="hold"/>
                                        <p:tgtEl>
                                          <p:spTgt spid="29">
                                            <p:bg/>
                                          </p:spTgt>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29">
                                            <p:txEl>
                                              <p:pRg st="0" end="0"/>
                                            </p:txEl>
                                          </p:spTgt>
                                        </p:tgtEl>
                                        <p:attrNameLst>
                                          <p:attrName>style.visibility</p:attrName>
                                        </p:attrNameLst>
                                      </p:cBhvr>
                                      <p:to>
                                        <p:strVal val="visible"/>
                                      </p:to>
                                    </p:set>
                                    <p:anim calcmode="lin" valueType="num">
                                      <p:cBhvr additive="base">
                                        <p:cTn id="78"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29">
                                            <p:txEl>
                                              <p:pRg st="0" end="0"/>
                                            </p:txEl>
                                          </p:spTgt>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stCondLst>
                                    <p:cond delay="0"/>
                                  </p:stCondLst>
                                  <p:childTnLst>
                                    <p:set>
                                      <p:cBhvr>
                                        <p:cTn id="81" dur="1" fill="hold">
                                          <p:stCondLst>
                                            <p:cond delay="0"/>
                                          </p:stCondLst>
                                        </p:cTn>
                                        <p:tgtEl>
                                          <p:spTgt spid="29">
                                            <p:txEl>
                                              <p:pRg st="1" end="1"/>
                                            </p:txEl>
                                          </p:spTgt>
                                        </p:tgtEl>
                                        <p:attrNameLst>
                                          <p:attrName>style.visibility</p:attrName>
                                        </p:attrNameLst>
                                      </p:cBhvr>
                                      <p:to>
                                        <p:strVal val="visible"/>
                                      </p:to>
                                    </p:set>
                                    <p:anim calcmode="lin" valueType="num">
                                      <p:cBhvr additive="base">
                                        <p:cTn id="82" dur="500" fill="hold"/>
                                        <p:tgtEl>
                                          <p:spTgt spid="29">
                                            <p:txEl>
                                              <p:pRg st="1" end="1"/>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2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9" presetClass="emph" presetSubtype="0" fill="hold" nodeType="clickEffect">
                                  <p:stCondLst>
                                    <p:cond delay="0"/>
                                  </p:stCondLst>
                                  <p:childTnLst>
                                    <p:animClr clrSpc="rgb" dir="cw">
                                      <p:cBhvr override="childStyle">
                                        <p:cTn id="87" dur="500" fill="hold"/>
                                        <p:tgtEl>
                                          <p:spTgt spid="29">
                                            <p:txEl>
                                              <p:pRg st="0" end="0"/>
                                            </p:txEl>
                                          </p:spTgt>
                                        </p:tgtEl>
                                        <p:attrNameLst>
                                          <p:attrName>style.color</p:attrName>
                                        </p:attrNameLst>
                                      </p:cBhvr>
                                      <p:to>
                                        <a:srgbClr val="E9E925"/>
                                      </p:to>
                                    </p:animClr>
                                    <p:animClr clrSpc="rgb" dir="cw">
                                      <p:cBhvr>
                                        <p:cTn id="88" dur="500" fill="hold"/>
                                        <p:tgtEl>
                                          <p:spTgt spid="29">
                                            <p:txEl>
                                              <p:pRg st="0" end="0"/>
                                            </p:txEl>
                                          </p:spTgt>
                                        </p:tgtEl>
                                        <p:attrNameLst>
                                          <p:attrName>fillcolor</p:attrName>
                                        </p:attrNameLst>
                                      </p:cBhvr>
                                      <p:to>
                                        <a:srgbClr val="E9E925"/>
                                      </p:to>
                                    </p:animClr>
                                    <p:set>
                                      <p:cBhvr>
                                        <p:cTn id="89" dur="500" fill="hold"/>
                                        <p:tgtEl>
                                          <p:spTgt spid="29">
                                            <p:txEl>
                                              <p:pRg st="0" end="0"/>
                                            </p:txEl>
                                          </p:spTgt>
                                        </p:tgtEl>
                                        <p:attrNameLst>
                                          <p:attrName>fill.type</p:attrName>
                                        </p:attrNameLst>
                                      </p:cBhvr>
                                      <p:to>
                                        <p:strVal val="solid"/>
                                      </p:to>
                                    </p:set>
                                    <p:set>
                                      <p:cBhvr>
                                        <p:cTn id="90" dur="500" fill="hold"/>
                                        <p:tgtEl>
                                          <p:spTgt spid="29">
                                            <p:txEl>
                                              <p:pRg st="0" end="0"/>
                                            </p:txEl>
                                          </p:spTgt>
                                        </p:tgtEl>
                                        <p:attrNameLst>
                                          <p:attrName>fill.on</p:attrName>
                                        </p:attrNameLst>
                                      </p:cBhvr>
                                      <p:to>
                                        <p:strVal val="true"/>
                                      </p:to>
                                    </p:set>
                                  </p:childTnLst>
                                  <p:subTnLst>
                                    <p:animClr clrSpc="rgb" dir="cw">
                                      <p:cBhvr override="childStyle">
                                        <p:cTn dur="1" fill="hold" display="0" masterRel="nextClick" afterEffect="1"/>
                                        <p:tgtEl>
                                          <p:spTgt spid="29">
                                            <p:txEl>
                                              <p:pRg st="0" end="0"/>
                                            </p:txEl>
                                          </p:spTgt>
                                        </p:tgtEl>
                                        <p:attrNameLst>
                                          <p:attrName>ppt_c</p:attrName>
                                        </p:attrNameLst>
                                      </p:cBhvr>
                                      <p:to>
                                        <a:schemeClr val="tx1"/>
                                      </p:to>
                                    </p:animClr>
                                  </p:subTnLst>
                                </p:cTn>
                              </p:par>
                            </p:childTnLst>
                          </p:cTn>
                        </p:par>
                      </p:childTnLst>
                    </p:cTn>
                  </p:par>
                  <p:par>
                    <p:cTn id="91" fill="hold">
                      <p:stCondLst>
                        <p:cond delay="indefinite"/>
                      </p:stCondLst>
                      <p:childTnLst>
                        <p:par>
                          <p:cTn id="92" fill="hold">
                            <p:stCondLst>
                              <p:cond delay="0"/>
                            </p:stCondLst>
                            <p:childTnLst>
                              <p:par>
                                <p:cTn id="93" presetID="2" presetClass="exit" presetSubtype="2" fill="hold" nodeType="clickEffect">
                                  <p:stCondLst>
                                    <p:cond delay="0"/>
                                  </p:stCondLst>
                                  <p:childTnLst>
                                    <p:anim calcmode="lin" valueType="num">
                                      <p:cBhvr additive="base">
                                        <p:cTn id="94" dur="1000"/>
                                        <p:tgtEl>
                                          <p:spTgt spid="11"/>
                                        </p:tgtEl>
                                        <p:attrNameLst>
                                          <p:attrName>ppt_x</p:attrName>
                                        </p:attrNameLst>
                                      </p:cBhvr>
                                      <p:tavLst>
                                        <p:tav tm="0">
                                          <p:val>
                                            <p:strVal val="ppt_x"/>
                                          </p:val>
                                        </p:tav>
                                        <p:tav tm="100000">
                                          <p:val>
                                            <p:strVal val="1+ppt_w/2"/>
                                          </p:val>
                                        </p:tav>
                                      </p:tavLst>
                                    </p:anim>
                                    <p:anim calcmode="lin" valueType="num">
                                      <p:cBhvr additive="base">
                                        <p:cTn id="95" dur="1000"/>
                                        <p:tgtEl>
                                          <p:spTgt spid="11"/>
                                        </p:tgtEl>
                                        <p:attrNameLst>
                                          <p:attrName>ppt_y</p:attrName>
                                        </p:attrNameLst>
                                      </p:cBhvr>
                                      <p:tavLst>
                                        <p:tav tm="0">
                                          <p:val>
                                            <p:strVal val="ppt_y"/>
                                          </p:val>
                                        </p:tav>
                                        <p:tav tm="100000">
                                          <p:val>
                                            <p:strVal val="ppt_y"/>
                                          </p:val>
                                        </p:tav>
                                      </p:tavLst>
                                    </p:anim>
                                    <p:set>
                                      <p:cBhvr>
                                        <p:cTn id="96" dur="1" fill="hold">
                                          <p:stCondLst>
                                            <p:cond delay="999"/>
                                          </p:stCondLst>
                                        </p:cTn>
                                        <p:tgtEl>
                                          <p:spTgt spid="11"/>
                                        </p:tgtEl>
                                        <p:attrNameLst>
                                          <p:attrName>style.visibility</p:attrName>
                                        </p:attrNameLst>
                                      </p:cBhvr>
                                      <p:to>
                                        <p:strVal val="hidden"/>
                                      </p:to>
                                    </p:set>
                                  </p:childTnLst>
                                </p:cTn>
                              </p:par>
                              <p:par>
                                <p:cTn id="97" presetID="19" presetClass="emph" presetSubtype="0" fill="hold" nodeType="withEffect">
                                  <p:stCondLst>
                                    <p:cond delay="0"/>
                                  </p:stCondLst>
                                  <p:childTnLst>
                                    <p:animClr clrSpc="rgb" dir="cw">
                                      <p:cBhvr override="childStyle">
                                        <p:cTn id="98" dur="500" fill="hold"/>
                                        <p:tgtEl>
                                          <p:spTgt spid="29">
                                            <p:txEl>
                                              <p:pRg st="1" end="1"/>
                                            </p:txEl>
                                          </p:spTgt>
                                        </p:tgtEl>
                                        <p:attrNameLst>
                                          <p:attrName>style.color</p:attrName>
                                        </p:attrNameLst>
                                      </p:cBhvr>
                                      <p:to>
                                        <a:srgbClr val="E9E925"/>
                                      </p:to>
                                    </p:animClr>
                                    <p:animClr clrSpc="rgb" dir="cw">
                                      <p:cBhvr>
                                        <p:cTn id="99" dur="500" fill="hold"/>
                                        <p:tgtEl>
                                          <p:spTgt spid="29">
                                            <p:txEl>
                                              <p:pRg st="1" end="1"/>
                                            </p:txEl>
                                          </p:spTgt>
                                        </p:tgtEl>
                                        <p:attrNameLst>
                                          <p:attrName>fillcolor</p:attrName>
                                        </p:attrNameLst>
                                      </p:cBhvr>
                                      <p:to>
                                        <a:srgbClr val="E9E925"/>
                                      </p:to>
                                    </p:animClr>
                                    <p:set>
                                      <p:cBhvr>
                                        <p:cTn id="100" dur="500" fill="hold"/>
                                        <p:tgtEl>
                                          <p:spTgt spid="29">
                                            <p:txEl>
                                              <p:pRg st="1" end="1"/>
                                            </p:txEl>
                                          </p:spTgt>
                                        </p:tgtEl>
                                        <p:attrNameLst>
                                          <p:attrName>fill.type</p:attrName>
                                        </p:attrNameLst>
                                      </p:cBhvr>
                                      <p:to>
                                        <p:strVal val="solid"/>
                                      </p:to>
                                    </p:set>
                                    <p:set>
                                      <p:cBhvr>
                                        <p:cTn id="101" dur="500" fill="hold"/>
                                        <p:tgtEl>
                                          <p:spTgt spid="29">
                                            <p:txEl>
                                              <p:pRg st="1" end="1"/>
                                            </p:txEl>
                                          </p:spTgt>
                                        </p:tgtEl>
                                        <p:attrNameLst>
                                          <p:attrName>fill.on</p:attrName>
                                        </p:attrNameLst>
                                      </p:cBhvr>
                                      <p:to>
                                        <p:strVal val="true"/>
                                      </p:to>
                                    </p:set>
                                  </p:childTnLst>
                                  <p:subTnLst>
                                    <p:animClr clrSpc="rgb" dir="cw">
                                      <p:cBhvr override="childStyle">
                                        <p:cTn dur="1" fill="hold" display="0" masterRel="nextClick" afterEffect="1"/>
                                        <p:tgtEl>
                                          <p:spTgt spid="29">
                                            <p:txEl>
                                              <p:pRg st="1" end="1"/>
                                            </p:txEl>
                                          </p:spTgt>
                                        </p:tgtEl>
                                        <p:attrNameLst>
                                          <p:attrName>ppt_c</p:attrName>
                                        </p:attrNameLst>
                                      </p:cBhvr>
                                      <p:to>
                                        <a:schemeClr val="tx1"/>
                                      </p:to>
                                    </p:animClr>
                                  </p:subTnLst>
                                </p:cTn>
                              </p:par>
                              <p:par>
                                <p:cTn id="102" presetID="6" presetClass="emph" presetSubtype="0" fill="hold" nodeType="withEffect">
                                  <p:stCondLst>
                                    <p:cond delay="0"/>
                                  </p:stCondLst>
                                  <p:childTnLst>
                                    <p:animScale>
                                      <p:cBhvr>
                                        <p:cTn id="103" dur="2000" fill="hold"/>
                                        <p:tgtEl>
                                          <p:spTgt spid="1034"/>
                                        </p:tgtEl>
                                      </p:cBhvr>
                                      <p:by x="150000" y="150000"/>
                                    </p:animScale>
                                  </p:childTnLst>
                                </p:cTn>
                              </p:par>
                              <p:par>
                                <p:cTn id="104" presetID="42" presetClass="path" presetSubtype="0" accel="50000" decel="50000" fill="hold" nodeType="withEffect">
                                  <p:stCondLst>
                                    <p:cond delay="0"/>
                                  </p:stCondLst>
                                  <p:childTnLst>
                                    <p:animMotion origin="layout" path="M 2.5E-6 -2.59259E-6 L 2.5E-6 0.07014 " pathEditMode="relative" rAng="0" ptsTypes="AA">
                                      <p:cBhvr>
                                        <p:cTn id="105" dur="2000" fill="hold"/>
                                        <p:tgtEl>
                                          <p:spTgt spid="1034"/>
                                        </p:tgtEl>
                                        <p:attrNameLst>
                                          <p:attrName>ppt_x</p:attrName>
                                          <p:attrName>ppt_y</p:attrName>
                                        </p:attrNameLst>
                                      </p:cBhvr>
                                      <p:rCtr x="0" y="3495"/>
                                    </p:animMotion>
                                  </p:childTnLst>
                                </p:cTn>
                              </p:par>
                            </p:childTnLst>
                          </p:cTn>
                        </p:par>
                      </p:childTnLst>
                    </p:cTn>
                  </p:par>
                  <p:par>
                    <p:cTn id="106" fill="hold">
                      <p:stCondLst>
                        <p:cond delay="indefinite"/>
                      </p:stCondLst>
                      <p:childTnLst>
                        <p:par>
                          <p:cTn id="107" fill="hold">
                            <p:stCondLst>
                              <p:cond delay="0"/>
                            </p:stCondLst>
                            <p:childTnLst>
                              <p:par>
                                <p:cTn id="108" presetID="2" presetClass="exit" presetSubtype="2" fill="hold" nodeType="clickEffect">
                                  <p:stCondLst>
                                    <p:cond delay="0"/>
                                  </p:stCondLst>
                                  <p:childTnLst>
                                    <p:anim calcmode="lin" valueType="num">
                                      <p:cBhvr additive="base">
                                        <p:cTn id="109" dur="1000"/>
                                        <p:tgtEl>
                                          <p:spTgt spid="1034"/>
                                        </p:tgtEl>
                                        <p:attrNameLst>
                                          <p:attrName>ppt_x</p:attrName>
                                        </p:attrNameLst>
                                      </p:cBhvr>
                                      <p:tavLst>
                                        <p:tav tm="0">
                                          <p:val>
                                            <p:strVal val="ppt_x"/>
                                          </p:val>
                                        </p:tav>
                                        <p:tav tm="100000">
                                          <p:val>
                                            <p:strVal val="1+ppt_w/2"/>
                                          </p:val>
                                        </p:tav>
                                      </p:tavLst>
                                    </p:anim>
                                    <p:anim calcmode="lin" valueType="num">
                                      <p:cBhvr additive="base">
                                        <p:cTn id="110" dur="1000"/>
                                        <p:tgtEl>
                                          <p:spTgt spid="1034"/>
                                        </p:tgtEl>
                                        <p:attrNameLst>
                                          <p:attrName>ppt_y</p:attrName>
                                        </p:attrNameLst>
                                      </p:cBhvr>
                                      <p:tavLst>
                                        <p:tav tm="0">
                                          <p:val>
                                            <p:strVal val="ppt_y"/>
                                          </p:val>
                                        </p:tav>
                                        <p:tav tm="100000">
                                          <p:val>
                                            <p:strVal val="ppt_y"/>
                                          </p:val>
                                        </p:tav>
                                      </p:tavLst>
                                    </p:anim>
                                    <p:set>
                                      <p:cBhvr>
                                        <p:cTn id="111" dur="1" fill="hold">
                                          <p:stCondLst>
                                            <p:cond delay="999"/>
                                          </p:stCondLst>
                                        </p:cTn>
                                        <p:tgtEl>
                                          <p:spTgt spid="1034"/>
                                        </p:tgtEl>
                                        <p:attrNameLst>
                                          <p:attrName>style.visibility</p:attrName>
                                        </p:attrNameLst>
                                      </p:cBhvr>
                                      <p:to>
                                        <p:strVal val="hidden"/>
                                      </p:to>
                                    </p:set>
                                  </p:childTnLst>
                                </p:cTn>
                              </p:par>
                              <p:par>
                                <p:cTn id="112" presetID="19" presetClass="emph" presetSubtype="0" fill="hold" nodeType="withEffect">
                                  <p:stCondLst>
                                    <p:cond delay="0"/>
                                  </p:stCondLst>
                                  <p:childTnLst>
                                    <p:animClr clrSpc="rgb" dir="cw">
                                      <p:cBhvr override="childStyle">
                                        <p:cTn id="113" dur="500" fill="hold"/>
                                        <p:tgtEl>
                                          <p:spTgt spid="18">
                                            <p:txEl>
                                              <p:pRg st="0" end="0"/>
                                            </p:txEl>
                                          </p:spTgt>
                                        </p:tgtEl>
                                        <p:attrNameLst>
                                          <p:attrName>style.color</p:attrName>
                                        </p:attrNameLst>
                                      </p:cBhvr>
                                      <p:to>
                                        <a:srgbClr val="E9E925"/>
                                      </p:to>
                                    </p:animClr>
                                    <p:animClr clrSpc="rgb" dir="cw">
                                      <p:cBhvr>
                                        <p:cTn id="114" dur="500" fill="hold"/>
                                        <p:tgtEl>
                                          <p:spTgt spid="18">
                                            <p:txEl>
                                              <p:pRg st="0" end="0"/>
                                            </p:txEl>
                                          </p:spTgt>
                                        </p:tgtEl>
                                        <p:attrNameLst>
                                          <p:attrName>fillcolor</p:attrName>
                                        </p:attrNameLst>
                                      </p:cBhvr>
                                      <p:to>
                                        <a:srgbClr val="E9E925"/>
                                      </p:to>
                                    </p:animClr>
                                    <p:set>
                                      <p:cBhvr>
                                        <p:cTn id="115" dur="500" fill="hold"/>
                                        <p:tgtEl>
                                          <p:spTgt spid="18">
                                            <p:txEl>
                                              <p:pRg st="0" end="0"/>
                                            </p:txEl>
                                          </p:spTgt>
                                        </p:tgtEl>
                                        <p:attrNameLst>
                                          <p:attrName>fill.type</p:attrName>
                                        </p:attrNameLst>
                                      </p:cBhvr>
                                      <p:to>
                                        <p:strVal val="solid"/>
                                      </p:to>
                                    </p:set>
                                    <p:set>
                                      <p:cBhvr>
                                        <p:cTn id="116" dur="500" fill="hold"/>
                                        <p:tgtEl>
                                          <p:spTgt spid="18">
                                            <p:txEl>
                                              <p:pRg st="0" end="0"/>
                                            </p:txEl>
                                          </p:spTgt>
                                        </p:tgtEl>
                                        <p:attrNameLst>
                                          <p:attrName>fill.on</p:attrName>
                                        </p:attrNameLst>
                                      </p:cBhvr>
                                      <p:to>
                                        <p:strVal val="true"/>
                                      </p:to>
                                    </p:set>
                                  </p:childTnLst>
                                </p:cTn>
                              </p:par>
                              <p:par>
                                <p:cTn id="117" presetID="19" presetClass="emph" presetSubtype="0" fill="hold" nodeType="withEffect">
                                  <p:stCondLst>
                                    <p:cond delay="0"/>
                                  </p:stCondLst>
                                  <p:childTnLst>
                                    <p:animClr clrSpc="rgb" dir="cw">
                                      <p:cBhvr override="childStyle">
                                        <p:cTn id="118" dur="500" fill="hold"/>
                                        <p:tgtEl>
                                          <p:spTgt spid="18">
                                            <p:txEl>
                                              <p:pRg st="1" end="1"/>
                                            </p:txEl>
                                          </p:spTgt>
                                        </p:tgtEl>
                                        <p:attrNameLst>
                                          <p:attrName>style.color</p:attrName>
                                        </p:attrNameLst>
                                      </p:cBhvr>
                                      <p:to>
                                        <a:srgbClr val="E9E925"/>
                                      </p:to>
                                    </p:animClr>
                                    <p:animClr clrSpc="rgb" dir="cw">
                                      <p:cBhvr>
                                        <p:cTn id="119" dur="500" fill="hold"/>
                                        <p:tgtEl>
                                          <p:spTgt spid="18">
                                            <p:txEl>
                                              <p:pRg st="1" end="1"/>
                                            </p:txEl>
                                          </p:spTgt>
                                        </p:tgtEl>
                                        <p:attrNameLst>
                                          <p:attrName>fillcolor</p:attrName>
                                        </p:attrNameLst>
                                      </p:cBhvr>
                                      <p:to>
                                        <a:srgbClr val="E9E925"/>
                                      </p:to>
                                    </p:animClr>
                                    <p:set>
                                      <p:cBhvr>
                                        <p:cTn id="120" dur="500" fill="hold"/>
                                        <p:tgtEl>
                                          <p:spTgt spid="18">
                                            <p:txEl>
                                              <p:pRg st="1" end="1"/>
                                            </p:txEl>
                                          </p:spTgt>
                                        </p:tgtEl>
                                        <p:attrNameLst>
                                          <p:attrName>fill.type</p:attrName>
                                        </p:attrNameLst>
                                      </p:cBhvr>
                                      <p:to>
                                        <p:strVal val="solid"/>
                                      </p:to>
                                    </p:set>
                                    <p:set>
                                      <p:cBhvr>
                                        <p:cTn id="121" dur="500" fill="hold"/>
                                        <p:tgtEl>
                                          <p:spTgt spid="18">
                                            <p:txEl>
                                              <p:pRg st="1" end="1"/>
                                            </p:txEl>
                                          </p:spTgt>
                                        </p:tgtEl>
                                        <p:attrNameLst>
                                          <p:attrName>fill.on</p:attrName>
                                        </p:attrNameLst>
                                      </p:cBhvr>
                                      <p:to>
                                        <p:strVal val="true"/>
                                      </p:to>
                                    </p:set>
                                  </p:childTnLst>
                                </p:cTn>
                              </p:par>
                              <p:par>
                                <p:cTn id="122" presetID="64" presetClass="path" presetSubtype="0" accel="50000" decel="50000" fill="hold" nodeType="withEffect">
                                  <p:stCondLst>
                                    <p:cond delay="0"/>
                                  </p:stCondLst>
                                  <p:childTnLst>
                                    <p:animMotion origin="layout" path="M 2.77778E-7 0.0259 L 0.05903 0.00578 " pathEditMode="relative" rAng="0" ptsTypes="AA">
                                      <p:cBhvr>
                                        <p:cTn id="123" dur="2000" fill="hold"/>
                                        <p:tgtEl>
                                          <p:spTgt spid="1033"/>
                                        </p:tgtEl>
                                        <p:attrNameLst>
                                          <p:attrName>ppt_x</p:attrName>
                                          <p:attrName>ppt_y</p:attrName>
                                        </p:attrNameLst>
                                      </p:cBhvr>
                                      <p:rCtr x="2951" y="-1017"/>
                                    </p:animMotion>
                                  </p:childTnLst>
                                </p:cTn>
                              </p:par>
                              <p:par>
                                <p:cTn id="124" presetID="6" presetClass="emph" presetSubtype="0" fill="hold" nodeType="withEffect">
                                  <p:stCondLst>
                                    <p:cond delay="0"/>
                                  </p:stCondLst>
                                  <p:childTnLst>
                                    <p:animScale>
                                      <p:cBhvr>
                                        <p:cTn id="125" dur="2000" fill="hold"/>
                                        <p:tgtEl>
                                          <p:spTgt spid="1033"/>
                                        </p:tgtEl>
                                      </p:cBhvr>
                                      <p:by x="150000" y="150000"/>
                                    </p:animScale>
                                  </p:childTnLst>
                                </p:cTn>
                              </p:par>
                            </p:childTnLst>
                          </p:cTn>
                        </p:par>
                      </p:childTnLst>
                    </p:cTn>
                  </p:par>
                  <p:par>
                    <p:cTn id="126" fill="hold">
                      <p:stCondLst>
                        <p:cond delay="indefinite"/>
                      </p:stCondLst>
                      <p:childTnLst>
                        <p:par>
                          <p:cTn id="127" fill="hold">
                            <p:stCondLst>
                              <p:cond delay="0"/>
                            </p:stCondLst>
                            <p:childTnLst>
                              <p:par>
                                <p:cTn id="128" presetID="2" presetClass="exit" presetSubtype="2" fill="hold" nodeType="clickEffect">
                                  <p:stCondLst>
                                    <p:cond delay="0"/>
                                  </p:stCondLst>
                                  <p:childTnLst>
                                    <p:anim calcmode="lin" valueType="num">
                                      <p:cBhvr additive="base">
                                        <p:cTn id="129" dur="500"/>
                                        <p:tgtEl>
                                          <p:spTgt spid="1033"/>
                                        </p:tgtEl>
                                        <p:attrNameLst>
                                          <p:attrName>ppt_x</p:attrName>
                                        </p:attrNameLst>
                                      </p:cBhvr>
                                      <p:tavLst>
                                        <p:tav tm="0">
                                          <p:val>
                                            <p:strVal val="ppt_x"/>
                                          </p:val>
                                        </p:tav>
                                        <p:tav tm="100000">
                                          <p:val>
                                            <p:strVal val="1+ppt_w/2"/>
                                          </p:val>
                                        </p:tav>
                                      </p:tavLst>
                                    </p:anim>
                                    <p:anim calcmode="lin" valueType="num">
                                      <p:cBhvr additive="base">
                                        <p:cTn id="130" dur="500"/>
                                        <p:tgtEl>
                                          <p:spTgt spid="1033"/>
                                        </p:tgtEl>
                                        <p:attrNameLst>
                                          <p:attrName>ppt_y</p:attrName>
                                        </p:attrNameLst>
                                      </p:cBhvr>
                                      <p:tavLst>
                                        <p:tav tm="0">
                                          <p:val>
                                            <p:strVal val="ppt_y"/>
                                          </p:val>
                                        </p:tav>
                                        <p:tav tm="100000">
                                          <p:val>
                                            <p:strVal val="ppt_y"/>
                                          </p:val>
                                        </p:tav>
                                      </p:tavLst>
                                    </p:anim>
                                    <p:set>
                                      <p:cBhvr>
                                        <p:cTn id="131" dur="1" fill="hold">
                                          <p:stCondLst>
                                            <p:cond delay="499"/>
                                          </p:stCondLst>
                                        </p:cTn>
                                        <p:tgtEl>
                                          <p:spTgt spid="1033"/>
                                        </p:tgtEl>
                                        <p:attrNameLst>
                                          <p:attrName>style.visibility</p:attrName>
                                        </p:attrNameLst>
                                      </p:cBhvr>
                                      <p:to>
                                        <p:strVal val="hidden"/>
                                      </p:to>
                                    </p:set>
                                  </p:childTnLst>
                                </p:cTn>
                              </p:par>
                              <p:par>
                                <p:cTn id="132" presetID="2" presetClass="exit" presetSubtype="8" fill="hold" grpId="1" nodeType="withEffect">
                                  <p:stCondLst>
                                    <p:cond delay="0"/>
                                  </p:stCondLst>
                                  <p:childTnLst>
                                    <p:anim calcmode="lin" valueType="num">
                                      <p:cBhvr additive="base">
                                        <p:cTn id="133" dur="500"/>
                                        <p:tgtEl>
                                          <p:spTgt spid="2"/>
                                        </p:tgtEl>
                                        <p:attrNameLst>
                                          <p:attrName>ppt_x</p:attrName>
                                        </p:attrNameLst>
                                      </p:cBhvr>
                                      <p:tavLst>
                                        <p:tav tm="0">
                                          <p:val>
                                            <p:strVal val="ppt_x"/>
                                          </p:val>
                                        </p:tav>
                                        <p:tav tm="100000">
                                          <p:val>
                                            <p:strVal val="0-ppt_w/2"/>
                                          </p:val>
                                        </p:tav>
                                      </p:tavLst>
                                    </p:anim>
                                    <p:anim calcmode="lin" valueType="num">
                                      <p:cBhvr additive="base">
                                        <p:cTn id="134" dur="500"/>
                                        <p:tgtEl>
                                          <p:spTgt spid="2"/>
                                        </p:tgtEl>
                                        <p:attrNameLst>
                                          <p:attrName>ppt_y</p:attrName>
                                        </p:attrNameLst>
                                      </p:cBhvr>
                                      <p:tavLst>
                                        <p:tav tm="0">
                                          <p:val>
                                            <p:strVal val="ppt_y"/>
                                          </p:val>
                                        </p:tav>
                                        <p:tav tm="100000">
                                          <p:val>
                                            <p:strVal val="ppt_y"/>
                                          </p:val>
                                        </p:tav>
                                      </p:tavLst>
                                    </p:anim>
                                    <p:set>
                                      <p:cBhvr>
                                        <p:cTn id="135" dur="1" fill="hold">
                                          <p:stCondLst>
                                            <p:cond delay="499"/>
                                          </p:stCondLst>
                                        </p:cTn>
                                        <p:tgtEl>
                                          <p:spTgt spid="2"/>
                                        </p:tgtEl>
                                        <p:attrNameLst>
                                          <p:attrName>style.visibility</p:attrName>
                                        </p:attrNameLst>
                                      </p:cBhvr>
                                      <p:to>
                                        <p:strVal val="hidden"/>
                                      </p:to>
                                    </p:set>
                                  </p:childTnLst>
                                </p:cTn>
                              </p:par>
                              <p:par>
                                <p:cTn id="136" presetID="6" presetClass="entr" presetSubtype="32" fill="hold" nodeType="withEffect">
                                  <p:stCondLst>
                                    <p:cond delay="0"/>
                                  </p:stCondLst>
                                  <p:childTnLst>
                                    <p:set>
                                      <p:cBhvr>
                                        <p:cTn id="137" dur="1" fill="hold">
                                          <p:stCondLst>
                                            <p:cond delay="0"/>
                                          </p:stCondLst>
                                        </p:cTn>
                                        <p:tgtEl>
                                          <p:spTgt spid="138"/>
                                        </p:tgtEl>
                                        <p:attrNameLst>
                                          <p:attrName>style.visibility</p:attrName>
                                        </p:attrNameLst>
                                      </p:cBhvr>
                                      <p:to>
                                        <p:strVal val="visible"/>
                                      </p:to>
                                    </p:set>
                                    <p:animEffect transition="in" filter="circle(out)">
                                      <p:cBhvr>
                                        <p:cTn id="138" dur="1000"/>
                                        <p:tgtEl>
                                          <p:spTgt spid="138"/>
                                        </p:tgtEl>
                                      </p:cBhvr>
                                    </p:animEffect>
                                  </p:childTnLst>
                                </p:cTn>
                              </p:par>
                            </p:childTnLst>
                          </p:cTn>
                        </p:par>
                      </p:childTnLst>
                    </p:cTn>
                  </p:par>
                  <p:par>
                    <p:cTn id="139" fill="hold">
                      <p:stCondLst>
                        <p:cond delay="indefinite"/>
                      </p:stCondLst>
                      <p:childTnLst>
                        <p:par>
                          <p:cTn id="140" fill="hold">
                            <p:stCondLst>
                              <p:cond delay="0"/>
                            </p:stCondLst>
                            <p:childTnLst>
                              <p:par>
                                <p:cTn id="141" presetID="6" presetClass="entr" presetSubtype="32" fill="hold" nodeType="clickEffect">
                                  <p:stCondLst>
                                    <p:cond delay="0"/>
                                  </p:stCondLst>
                                  <p:childTnLst>
                                    <p:set>
                                      <p:cBhvr>
                                        <p:cTn id="142" dur="1" fill="hold">
                                          <p:stCondLst>
                                            <p:cond delay="0"/>
                                          </p:stCondLst>
                                        </p:cTn>
                                        <p:tgtEl>
                                          <p:spTgt spid="143"/>
                                        </p:tgtEl>
                                        <p:attrNameLst>
                                          <p:attrName>style.visibility</p:attrName>
                                        </p:attrNameLst>
                                      </p:cBhvr>
                                      <p:to>
                                        <p:strVal val="visible"/>
                                      </p:to>
                                    </p:set>
                                    <p:animEffect transition="in" filter="circle(out)">
                                      <p:cBhvr>
                                        <p:cTn id="143" dur="2000"/>
                                        <p:tgtEl>
                                          <p:spTgt spid="143"/>
                                        </p:tgtEl>
                                      </p:cBhvr>
                                    </p:animEffect>
                                  </p:childTnLst>
                                </p:cTn>
                              </p:par>
                              <p:par>
                                <p:cTn id="144" presetID="2" presetClass="entr" presetSubtype="8" fill="hold" grpId="0" nodeType="withEffect">
                                  <p:stCondLst>
                                    <p:cond delay="0"/>
                                  </p:stCondLst>
                                  <p:childTnLst>
                                    <p:set>
                                      <p:cBhvr>
                                        <p:cTn id="145" dur="1" fill="hold">
                                          <p:stCondLst>
                                            <p:cond delay="0"/>
                                          </p:stCondLst>
                                        </p:cTn>
                                        <p:tgtEl>
                                          <p:spTgt spid="161"/>
                                        </p:tgtEl>
                                        <p:attrNameLst>
                                          <p:attrName>style.visibility</p:attrName>
                                        </p:attrNameLst>
                                      </p:cBhvr>
                                      <p:to>
                                        <p:strVal val="visible"/>
                                      </p:to>
                                    </p:set>
                                    <p:anim calcmode="lin" valueType="num">
                                      <p:cBhvr additive="base">
                                        <p:cTn id="146" dur="500" fill="hold"/>
                                        <p:tgtEl>
                                          <p:spTgt spid="161"/>
                                        </p:tgtEl>
                                        <p:attrNameLst>
                                          <p:attrName>ppt_x</p:attrName>
                                        </p:attrNameLst>
                                      </p:cBhvr>
                                      <p:tavLst>
                                        <p:tav tm="0">
                                          <p:val>
                                            <p:strVal val="0-#ppt_w/2"/>
                                          </p:val>
                                        </p:tav>
                                        <p:tav tm="100000">
                                          <p:val>
                                            <p:strVal val="#ppt_x"/>
                                          </p:val>
                                        </p:tav>
                                      </p:tavLst>
                                    </p:anim>
                                    <p:anim calcmode="lin" valueType="num">
                                      <p:cBhvr additive="base">
                                        <p:cTn id="147" dur="500" fill="hold"/>
                                        <p:tgtEl>
                                          <p:spTgt spid="161"/>
                                        </p:tgtEl>
                                        <p:attrNameLst>
                                          <p:attrName>ppt_y</p:attrName>
                                        </p:attrNameLst>
                                      </p:cBhvr>
                                      <p:tavLst>
                                        <p:tav tm="0">
                                          <p:val>
                                            <p:strVal val="#ppt_y"/>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8" fill="hold" grpId="0" nodeType="clickEffect">
                                  <p:stCondLst>
                                    <p:cond delay="0"/>
                                  </p:stCondLst>
                                  <p:childTnLst>
                                    <p:set>
                                      <p:cBhvr>
                                        <p:cTn id="151" dur="1" fill="hold">
                                          <p:stCondLst>
                                            <p:cond delay="0"/>
                                          </p:stCondLst>
                                        </p:cTn>
                                        <p:tgtEl>
                                          <p:spTgt spid="151"/>
                                        </p:tgtEl>
                                        <p:attrNameLst>
                                          <p:attrName>style.visibility</p:attrName>
                                        </p:attrNameLst>
                                      </p:cBhvr>
                                      <p:to>
                                        <p:strVal val="visible"/>
                                      </p:to>
                                    </p:set>
                                    <p:anim calcmode="lin" valueType="num">
                                      <p:cBhvr additive="base">
                                        <p:cTn id="152" dur="500" fill="hold"/>
                                        <p:tgtEl>
                                          <p:spTgt spid="151"/>
                                        </p:tgtEl>
                                        <p:attrNameLst>
                                          <p:attrName>ppt_x</p:attrName>
                                        </p:attrNameLst>
                                      </p:cBhvr>
                                      <p:tavLst>
                                        <p:tav tm="0">
                                          <p:val>
                                            <p:strVal val="0-#ppt_w/2"/>
                                          </p:val>
                                        </p:tav>
                                        <p:tav tm="100000">
                                          <p:val>
                                            <p:strVal val="#ppt_x"/>
                                          </p:val>
                                        </p:tav>
                                      </p:tavLst>
                                    </p:anim>
                                    <p:anim calcmode="lin" valueType="num">
                                      <p:cBhvr additive="base">
                                        <p:cTn id="153" dur="500" fill="hold"/>
                                        <p:tgtEl>
                                          <p:spTgt spid="151"/>
                                        </p:tgtEl>
                                        <p:attrNameLst>
                                          <p:attrName>ppt_y</p:attrName>
                                        </p:attrNameLst>
                                      </p:cBhvr>
                                      <p:tavLst>
                                        <p:tav tm="0">
                                          <p:val>
                                            <p:strVal val="#ppt_y"/>
                                          </p:val>
                                        </p:tav>
                                        <p:tav tm="100000">
                                          <p:val>
                                            <p:strVal val="#ppt_y"/>
                                          </p:val>
                                        </p:tav>
                                      </p:tavLst>
                                    </p:anim>
                                  </p:childTnLst>
                                </p:cTn>
                              </p:par>
                              <p:par>
                                <p:cTn id="154" presetID="2" presetClass="entr" presetSubtype="8" fill="hold" grpId="0" nodeType="withEffect">
                                  <p:stCondLst>
                                    <p:cond delay="0"/>
                                  </p:stCondLst>
                                  <p:childTnLst>
                                    <p:set>
                                      <p:cBhvr>
                                        <p:cTn id="155" dur="1" fill="hold">
                                          <p:stCondLst>
                                            <p:cond delay="0"/>
                                          </p:stCondLst>
                                        </p:cTn>
                                        <p:tgtEl>
                                          <p:spTgt spid="153"/>
                                        </p:tgtEl>
                                        <p:attrNameLst>
                                          <p:attrName>style.visibility</p:attrName>
                                        </p:attrNameLst>
                                      </p:cBhvr>
                                      <p:to>
                                        <p:strVal val="visible"/>
                                      </p:to>
                                    </p:set>
                                    <p:anim calcmode="lin" valueType="num">
                                      <p:cBhvr additive="base">
                                        <p:cTn id="156" dur="500" fill="hold"/>
                                        <p:tgtEl>
                                          <p:spTgt spid="153"/>
                                        </p:tgtEl>
                                        <p:attrNameLst>
                                          <p:attrName>ppt_x</p:attrName>
                                        </p:attrNameLst>
                                      </p:cBhvr>
                                      <p:tavLst>
                                        <p:tav tm="0">
                                          <p:val>
                                            <p:strVal val="0-#ppt_w/2"/>
                                          </p:val>
                                        </p:tav>
                                        <p:tav tm="100000">
                                          <p:val>
                                            <p:strVal val="#ppt_x"/>
                                          </p:val>
                                        </p:tav>
                                      </p:tavLst>
                                    </p:anim>
                                    <p:anim calcmode="lin" valueType="num">
                                      <p:cBhvr additive="base">
                                        <p:cTn id="157" dur="500" fill="hold"/>
                                        <p:tgtEl>
                                          <p:spTgt spid="153"/>
                                        </p:tgtEl>
                                        <p:attrNameLst>
                                          <p:attrName>ppt_y</p:attrName>
                                        </p:attrNameLst>
                                      </p:cBhvr>
                                      <p:tavLst>
                                        <p:tav tm="0">
                                          <p:val>
                                            <p:strVal val="#ppt_y"/>
                                          </p:val>
                                        </p:tav>
                                        <p:tav tm="100000">
                                          <p:val>
                                            <p:strVal val="#ppt_y"/>
                                          </p:val>
                                        </p:tav>
                                      </p:tavLst>
                                    </p:anim>
                                  </p:childTnLst>
                                </p:cTn>
                              </p:par>
                              <p:par>
                                <p:cTn id="158" presetID="2" presetClass="entr" presetSubtype="8" fill="hold" nodeType="withEffect">
                                  <p:stCondLst>
                                    <p:cond delay="0"/>
                                  </p:stCondLst>
                                  <p:childTnLst>
                                    <p:set>
                                      <p:cBhvr>
                                        <p:cTn id="159" dur="1" fill="hold">
                                          <p:stCondLst>
                                            <p:cond delay="0"/>
                                          </p:stCondLst>
                                        </p:cTn>
                                        <p:tgtEl>
                                          <p:spTgt spid="154"/>
                                        </p:tgtEl>
                                        <p:attrNameLst>
                                          <p:attrName>style.visibility</p:attrName>
                                        </p:attrNameLst>
                                      </p:cBhvr>
                                      <p:to>
                                        <p:strVal val="visible"/>
                                      </p:to>
                                    </p:set>
                                    <p:anim calcmode="lin" valueType="num">
                                      <p:cBhvr additive="base">
                                        <p:cTn id="160" dur="500" fill="hold"/>
                                        <p:tgtEl>
                                          <p:spTgt spid="154"/>
                                        </p:tgtEl>
                                        <p:attrNameLst>
                                          <p:attrName>ppt_x</p:attrName>
                                        </p:attrNameLst>
                                      </p:cBhvr>
                                      <p:tavLst>
                                        <p:tav tm="0">
                                          <p:val>
                                            <p:strVal val="0-#ppt_w/2"/>
                                          </p:val>
                                        </p:tav>
                                        <p:tav tm="100000">
                                          <p:val>
                                            <p:strVal val="#ppt_x"/>
                                          </p:val>
                                        </p:tav>
                                      </p:tavLst>
                                    </p:anim>
                                    <p:anim calcmode="lin" valueType="num">
                                      <p:cBhvr additive="base">
                                        <p:cTn id="161" dur="500" fill="hold"/>
                                        <p:tgtEl>
                                          <p:spTgt spid="154"/>
                                        </p:tgtEl>
                                        <p:attrNameLst>
                                          <p:attrName>ppt_y</p:attrName>
                                        </p:attrNameLst>
                                      </p:cBhvr>
                                      <p:tavLst>
                                        <p:tav tm="0">
                                          <p:val>
                                            <p:strVal val="#ppt_y"/>
                                          </p:val>
                                        </p:tav>
                                        <p:tav tm="100000">
                                          <p:val>
                                            <p:strVal val="#ppt_y"/>
                                          </p:val>
                                        </p:tav>
                                      </p:tavLst>
                                    </p:anim>
                                  </p:childTnLst>
                                </p:cTn>
                              </p:par>
                              <p:par>
                                <p:cTn id="162" presetID="2" presetClass="entr" presetSubtype="8" fill="hold" grpId="0" nodeType="withEffect">
                                  <p:stCondLst>
                                    <p:cond delay="0"/>
                                  </p:stCondLst>
                                  <p:childTnLst>
                                    <p:set>
                                      <p:cBhvr>
                                        <p:cTn id="163" dur="1" fill="hold">
                                          <p:stCondLst>
                                            <p:cond delay="0"/>
                                          </p:stCondLst>
                                        </p:cTn>
                                        <p:tgtEl>
                                          <p:spTgt spid="147"/>
                                        </p:tgtEl>
                                        <p:attrNameLst>
                                          <p:attrName>style.visibility</p:attrName>
                                        </p:attrNameLst>
                                      </p:cBhvr>
                                      <p:to>
                                        <p:strVal val="visible"/>
                                      </p:to>
                                    </p:set>
                                    <p:anim calcmode="lin" valueType="num">
                                      <p:cBhvr additive="base">
                                        <p:cTn id="164" dur="500" fill="hold"/>
                                        <p:tgtEl>
                                          <p:spTgt spid="147"/>
                                        </p:tgtEl>
                                        <p:attrNameLst>
                                          <p:attrName>ppt_x</p:attrName>
                                        </p:attrNameLst>
                                      </p:cBhvr>
                                      <p:tavLst>
                                        <p:tav tm="0">
                                          <p:val>
                                            <p:strVal val="0-#ppt_w/2"/>
                                          </p:val>
                                        </p:tav>
                                        <p:tav tm="100000">
                                          <p:val>
                                            <p:strVal val="#ppt_x"/>
                                          </p:val>
                                        </p:tav>
                                      </p:tavLst>
                                    </p:anim>
                                    <p:anim calcmode="lin" valueType="num">
                                      <p:cBhvr additive="base">
                                        <p:cTn id="165" dur="500" fill="hold"/>
                                        <p:tgtEl>
                                          <p:spTgt spid="147"/>
                                        </p:tgtEl>
                                        <p:attrNameLst>
                                          <p:attrName>ppt_y</p:attrName>
                                        </p:attrNameLst>
                                      </p:cBhvr>
                                      <p:tavLst>
                                        <p:tav tm="0">
                                          <p:val>
                                            <p:strVal val="#ppt_y"/>
                                          </p:val>
                                        </p:tav>
                                        <p:tav tm="100000">
                                          <p:val>
                                            <p:strVal val="#ppt_y"/>
                                          </p:val>
                                        </p:tav>
                                      </p:tavLst>
                                    </p:anim>
                                  </p:childTnLst>
                                </p:cTn>
                              </p:par>
                              <p:par>
                                <p:cTn id="166" presetID="2" presetClass="entr" presetSubtype="8" fill="hold" nodeType="withEffect">
                                  <p:stCondLst>
                                    <p:cond delay="0"/>
                                  </p:stCondLst>
                                  <p:childTnLst>
                                    <p:set>
                                      <p:cBhvr>
                                        <p:cTn id="167" dur="1" fill="hold">
                                          <p:stCondLst>
                                            <p:cond delay="0"/>
                                          </p:stCondLst>
                                        </p:cTn>
                                        <p:tgtEl>
                                          <p:spTgt spid="152"/>
                                        </p:tgtEl>
                                        <p:attrNameLst>
                                          <p:attrName>style.visibility</p:attrName>
                                        </p:attrNameLst>
                                      </p:cBhvr>
                                      <p:to>
                                        <p:strVal val="visible"/>
                                      </p:to>
                                    </p:set>
                                    <p:anim calcmode="lin" valueType="num">
                                      <p:cBhvr additive="base">
                                        <p:cTn id="168" dur="500" fill="hold"/>
                                        <p:tgtEl>
                                          <p:spTgt spid="152"/>
                                        </p:tgtEl>
                                        <p:attrNameLst>
                                          <p:attrName>ppt_x</p:attrName>
                                        </p:attrNameLst>
                                      </p:cBhvr>
                                      <p:tavLst>
                                        <p:tav tm="0">
                                          <p:val>
                                            <p:strVal val="0-#ppt_w/2"/>
                                          </p:val>
                                        </p:tav>
                                        <p:tav tm="100000">
                                          <p:val>
                                            <p:strVal val="#ppt_x"/>
                                          </p:val>
                                        </p:tav>
                                      </p:tavLst>
                                    </p:anim>
                                    <p:anim calcmode="lin" valueType="num">
                                      <p:cBhvr additive="base">
                                        <p:cTn id="169" dur="500" fill="hold"/>
                                        <p:tgtEl>
                                          <p:spTgt spid="152"/>
                                        </p:tgtEl>
                                        <p:attrNameLst>
                                          <p:attrName>ppt_y</p:attrName>
                                        </p:attrNameLst>
                                      </p:cBhvr>
                                      <p:tavLst>
                                        <p:tav tm="0">
                                          <p:val>
                                            <p:strVal val="#ppt_y"/>
                                          </p:val>
                                        </p:tav>
                                        <p:tav tm="100000">
                                          <p:val>
                                            <p:strVal val="#ppt_y"/>
                                          </p:val>
                                        </p:tav>
                                      </p:tavLst>
                                    </p:anim>
                                  </p:childTnLst>
                                </p:cTn>
                              </p:par>
                              <p:par>
                                <p:cTn id="170" presetID="2" presetClass="entr" presetSubtype="8" fill="hold" grpId="0" nodeType="withEffect">
                                  <p:stCondLst>
                                    <p:cond delay="0"/>
                                  </p:stCondLst>
                                  <p:childTnLst>
                                    <p:set>
                                      <p:cBhvr>
                                        <p:cTn id="171" dur="1" fill="hold">
                                          <p:stCondLst>
                                            <p:cond delay="0"/>
                                          </p:stCondLst>
                                        </p:cTn>
                                        <p:tgtEl>
                                          <p:spTgt spid="144"/>
                                        </p:tgtEl>
                                        <p:attrNameLst>
                                          <p:attrName>style.visibility</p:attrName>
                                        </p:attrNameLst>
                                      </p:cBhvr>
                                      <p:to>
                                        <p:strVal val="visible"/>
                                      </p:to>
                                    </p:set>
                                    <p:anim calcmode="lin" valueType="num">
                                      <p:cBhvr additive="base">
                                        <p:cTn id="172" dur="500" fill="hold"/>
                                        <p:tgtEl>
                                          <p:spTgt spid="144"/>
                                        </p:tgtEl>
                                        <p:attrNameLst>
                                          <p:attrName>ppt_x</p:attrName>
                                        </p:attrNameLst>
                                      </p:cBhvr>
                                      <p:tavLst>
                                        <p:tav tm="0">
                                          <p:val>
                                            <p:strVal val="0-#ppt_w/2"/>
                                          </p:val>
                                        </p:tav>
                                        <p:tav tm="100000">
                                          <p:val>
                                            <p:strVal val="#ppt_x"/>
                                          </p:val>
                                        </p:tav>
                                      </p:tavLst>
                                    </p:anim>
                                    <p:anim calcmode="lin" valueType="num">
                                      <p:cBhvr additive="base">
                                        <p:cTn id="173" dur="500" fill="hold"/>
                                        <p:tgtEl>
                                          <p:spTgt spid="144"/>
                                        </p:tgtEl>
                                        <p:attrNameLst>
                                          <p:attrName>ppt_y</p:attrName>
                                        </p:attrNameLst>
                                      </p:cBhvr>
                                      <p:tavLst>
                                        <p:tav tm="0">
                                          <p:val>
                                            <p:strVal val="#ppt_y"/>
                                          </p:val>
                                        </p:tav>
                                        <p:tav tm="100000">
                                          <p:val>
                                            <p:strVal val="#ppt_y"/>
                                          </p:val>
                                        </p:tav>
                                      </p:tavLst>
                                    </p:anim>
                                  </p:childTnLst>
                                </p:cTn>
                              </p:par>
                              <p:par>
                                <p:cTn id="174" presetID="2" presetClass="entr" presetSubtype="8" fill="hold" nodeType="withEffect">
                                  <p:stCondLst>
                                    <p:cond delay="0"/>
                                  </p:stCondLst>
                                  <p:childTnLst>
                                    <p:set>
                                      <p:cBhvr>
                                        <p:cTn id="175" dur="1" fill="hold">
                                          <p:stCondLst>
                                            <p:cond delay="0"/>
                                          </p:stCondLst>
                                        </p:cTn>
                                        <p:tgtEl>
                                          <p:spTgt spid="155"/>
                                        </p:tgtEl>
                                        <p:attrNameLst>
                                          <p:attrName>style.visibility</p:attrName>
                                        </p:attrNameLst>
                                      </p:cBhvr>
                                      <p:to>
                                        <p:strVal val="visible"/>
                                      </p:to>
                                    </p:set>
                                    <p:anim calcmode="lin" valueType="num">
                                      <p:cBhvr additive="base">
                                        <p:cTn id="176" dur="500" fill="hold"/>
                                        <p:tgtEl>
                                          <p:spTgt spid="155"/>
                                        </p:tgtEl>
                                        <p:attrNameLst>
                                          <p:attrName>ppt_x</p:attrName>
                                        </p:attrNameLst>
                                      </p:cBhvr>
                                      <p:tavLst>
                                        <p:tav tm="0">
                                          <p:val>
                                            <p:strVal val="0-#ppt_w/2"/>
                                          </p:val>
                                        </p:tav>
                                        <p:tav tm="100000">
                                          <p:val>
                                            <p:strVal val="#ppt_x"/>
                                          </p:val>
                                        </p:tav>
                                      </p:tavLst>
                                    </p:anim>
                                    <p:anim calcmode="lin" valueType="num">
                                      <p:cBhvr additive="base">
                                        <p:cTn id="177"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2" fill="hold" grpId="0" nodeType="clickEffect">
                                  <p:stCondLst>
                                    <p:cond delay="0"/>
                                  </p:stCondLst>
                                  <p:childTnLst>
                                    <p:set>
                                      <p:cBhvr>
                                        <p:cTn id="181" dur="1" fill="hold">
                                          <p:stCondLst>
                                            <p:cond delay="0"/>
                                          </p:stCondLst>
                                        </p:cTn>
                                        <p:tgtEl>
                                          <p:spTgt spid="150"/>
                                        </p:tgtEl>
                                        <p:attrNameLst>
                                          <p:attrName>style.visibility</p:attrName>
                                        </p:attrNameLst>
                                      </p:cBhvr>
                                      <p:to>
                                        <p:strVal val="visible"/>
                                      </p:to>
                                    </p:set>
                                    <p:anim calcmode="lin" valueType="num">
                                      <p:cBhvr additive="base">
                                        <p:cTn id="182" dur="500" fill="hold"/>
                                        <p:tgtEl>
                                          <p:spTgt spid="150"/>
                                        </p:tgtEl>
                                        <p:attrNameLst>
                                          <p:attrName>ppt_x</p:attrName>
                                        </p:attrNameLst>
                                      </p:cBhvr>
                                      <p:tavLst>
                                        <p:tav tm="0">
                                          <p:val>
                                            <p:strVal val="1+#ppt_w/2"/>
                                          </p:val>
                                        </p:tav>
                                        <p:tav tm="100000">
                                          <p:val>
                                            <p:strVal val="#ppt_x"/>
                                          </p:val>
                                        </p:tav>
                                      </p:tavLst>
                                    </p:anim>
                                    <p:anim calcmode="lin" valueType="num">
                                      <p:cBhvr additive="base">
                                        <p:cTn id="183" dur="500" fill="hold"/>
                                        <p:tgtEl>
                                          <p:spTgt spid="150"/>
                                        </p:tgtEl>
                                        <p:attrNameLst>
                                          <p:attrName>ppt_y</p:attrName>
                                        </p:attrNameLst>
                                      </p:cBhvr>
                                      <p:tavLst>
                                        <p:tav tm="0">
                                          <p:val>
                                            <p:strVal val="#ppt_y"/>
                                          </p:val>
                                        </p:tav>
                                        <p:tav tm="100000">
                                          <p:val>
                                            <p:strVal val="#ppt_y"/>
                                          </p:val>
                                        </p:tav>
                                      </p:tavLst>
                                    </p:anim>
                                  </p:childTnLst>
                                </p:cTn>
                              </p:par>
                              <p:par>
                                <p:cTn id="184" presetID="2" presetClass="entr" presetSubtype="2" fill="hold" grpId="0" nodeType="withEffect">
                                  <p:stCondLst>
                                    <p:cond delay="0"/>
                                  </p:stCondLst>
                                  <p:childTnLst>
                                    <p:set>
                                      <p:cBhvr>
                                        <p:cTn id="185" dur="1" fill="hold">
                                          <p:stCondLst>
                                            <p:cond delay="0"/>
                                          </p:stCondLst>
                                        </p:cTn>
                                        <p:tgtEl>
                                          <p:spTgt spid="158"/>
                                        </p:tgtEl>
                                        <p:attrNameLst>
                                          <p:attrName>style.visibility</p:attrName>
                                        </p:attrNameLst>
                                      </p:cBhvr>
                                      <p:to>
                                        <p:strVal val="visible"/>
                                      </p:to>
                                    </p:set>
                                    <p:anim calcmode="lin" valueType="num">
                                      <p:cBhvr additive="base">
                                        <p:cTn id="186" dur="500" fill="hold"/>
                                        <p:tgtEl>
                                          <p:spTgt spid="158"/>
                                        </p:tgtEl>
                                        <p:attrNameLst>
                                          <p:attrName>ppt_x</p:attrName>
                                        </p:attrNameLst>
                                      </p:cBhvr>
                                      <p:tavLst>
                                        <p:tav tm="0">
                                          <p:val>
                                            <p:strVal val="1+#ppt_w/2"/>
                                          </p:val>
                                        </p:tav>
                                        <p:tav tm="100000">
                                          <p:val>
                                            <p:strVal val="#ppt_x"/>
                                          </p:val>
                                        </p:tav>
                                      </p:tavLst>
                                    </p:anim>
                                    <p:anim calcmode="lin" valueType="num">
                                      <p:cBhvr additive="base">
                                        <p:cTn id="187" dur="500" fill="hold"/>
                                        <p:tgtEl>
                                          <p:spTgt spid="158"/>
                                        </p:tgtEl>
                                        <p:attrNameLst>
                                          <p:attrName>ppt_y</p:attrName>
                                        </p:attrNameLst>
                                      </p:cBhvr>
                                      <p:tavLst>
                                        <p:tav tm="0">
                                          <p:val>
                                            <p:strVal val="#ppt_y"/>
                                          </p:val>
                                        </p:tav>
                                        <p:tav tm="100000">
                                          <p:val>
                                            <p:strVal val="#ppt_y"/>
                                          </p:val>
                                        </p:tav>
                                      </p:tavLst>
                                    </p:anim>
                                  </p:childTnLst>
                                </p:cTn>
                              </p:par>
                              <p:par>
                                <p:cTn id="188" presetID="2" presetClass="entr" presetSubtype="2" fill="hold" nodeType="withEffect">
                                  <p:stCondLst>
                                    <p:cond delay="0"/>
                                  </p:stCondLst>
                                  <p:childTnLst>
                                    <p:set>
                                      <p:cBhvr>
                                        <p:cTn id="189" dur="1" fill="hold">
                                          <p:stCondLst>
                                            <p:cond delay="0"/>
                                          </p:stCondLst>
                                        </p:cTn>
                                        <p:tgtEl>
                                          <p:spTgt spid="157"/>
                                        </p:tgtEl>
                                        <p:attrNameLst>
                                          <p:attrName>style.visibility</p:attrName>
                                        </p:attrNameLst>
                                      </p:cBhvr>
                                      <p:to>
                                        <p:strVal val="visible"/>
                                      </p:to>
                                    </p:set>
                                    <p:anim calcmode="lin" valueType="num">
                                      <p:cBhvr additive="base">
                                        <p:cTn id="190" dur="500" fill="hold"/>
                                        <p:tgtEl>
                                          <p:spTgt spid="157"/>
                                        </p:tgtEl>
                                        <p:attrNameLst>
                                          <p:attrName>ppt_x</p:attrName>
                                        </p:attrNameLst>
                                      </p:cBhvr>
                                      <p:tavLst>
                                        <p:tav tm="0">
                                          <p:val>
                                            <p:strVal val="1+#ppt_w/2"/>
                                          </p:val>
                                        </p:tav>
                                        <p:tav tm="100000">
                                          <p:val>
                                            <p:strVal val="#ppt_x"/>
                                          </p:val>
                                        </p:tav>
                                      </p:tavLst>
                                    </p:anim>
                                    <p:anim calcmode="lin" valueType="num">
                                      <p:cBhvr additive="base">
                                        <p:cTn id="191" dur="500" fill="hold"/>
                                        <p:tgtEl>
                                          <p:spTgt spid="157"/>
                                        </p:tgtEl>
                                        <p:attrNameLst>
                                          <p:attrName>ppt_y</p:attrName>
                                        </p:attrNameLst>
                                      </p:cBhvr>
                                      <p:tavLst>
                                        <p:tav tm="0">
                                          <p:val>
                                            <p:strVal val="#ppt_y"/>
                                          </p:val>
                                        </p:tav>
                                        <p:tav tm="100000">
                                          <p:val>
                                            <p:strVal val="#ppt_y"/>
                                          </p:val>
                                        </p:tav>
                                      </p:tavLst>
                                    </p:anim>
                                  </p:childTnLst>
                                </p:cTn>
                              </p:par>
                              <p:par>
                                <p:cTn id="192" presetID="2" presetClass="entr" presetSubtype="2" fill="hold" nodeType="withEffect">
                                  <p:stCondLst>
                                    <p:cond delay="0"/>
                                  </p:stCondLst>
                                  <p:childTnLst>
                                    <p:set>
                                      <p:cBhvr>
                                        <p:cTn id="193" dur="1" fill="hold">
                                          <p:stCondLst>
                                            <p:cond delay="0"/>
                                          </p:stCondLst>
                                        </p:cTn>
                                        <p:tgtEl>
                                          <p:spTgt spid="156"/>
                                        </p:tgtEl>
                                        <p:attrNameLst>
                                          <p:attrName>style.visibility</p:attrName>
                                        </p:attrNameLst>
                                      </p:cBhvr>
                                      <p:to>
                                        <p:strVal val="visible"/>
                                      </p:to>
                                    </p:set>
                                    <p:anim calcmode="lin" valueType="num">
                                      <p:cBhvr additive="base">
                                        <p:cTn id="194" dur="500" fill="hold"/>
                                        <p:tgtEl>
                                          <p:spTgt spid="156"/>
                                        </p:tgtEl>
                                        <p:attrNameLst>
                                          <p:attrName>ppt_x</p:attrName>
                                        </p:attrNameLst>
                                      </p:cBhvr>
                                      <p:tavLst>
                                        <p:tav tm="0">
                                          <p:val>
                                            <p:strVal val="1+#ppt_w/2"/>
                                          </p:val>
                                        </p:tav>
                                        <p:tav tm="100000">
                                          <p:val>
                                            <p:strVal val="#ppt_x"/>
                                          </p:val>
                                        </p:tav>
                                      </p:tavLst>
                                    </p:anim>
                                    <p:anim calcmode="lin" valueType="num">
                                      <p:cBhvr additive="base">
                                        <p:cTn id="195" dur="500" fill="hold"/>
                                        <p:tgtEl>
                                          <p:spTgt spid="156"/>
                                        </p:tgtEl>
                                        <p:attrNameLst>
                                          <p:attrName>ppt_y</p:attrName>
                                        </p:attrNameLst>
                                      </p:cBhvr>
                                      <p:tavLst>
                                        <p:tav tm="0">
                                          <p:val>
                                            <p:strVal val="#ppt_y"/>
                                          </p:val>
                                        </p:tav>
                                        <p:tav tm="100000">
                                          <p:val>
                                            <p:strVal val="#ppt_y"/>
                                          </p:val>
                                        </p:tav>
                                      </p:tavLst>
                                    </p:anim>
                                  </p:childTnLst>
                                </p:cTn>
                              </p:par>
                              <p:par>
                                <p:cTn id="196" presetID="2" presetClass="entr" presetSubtype="2" fill="hold" grpId="0" nodeType="withEffect">
                                  <p:stCondLst>
                                    <p:cond delay="0"/>
                                  </p:stCondLst>
                                  <p:childTnLst>
                                    <p:set>
                                      <p:cBhvr>
                                        <p:cTn id="197" dur="1" fill="hold">
                                          <p:stCondLst>
                                            <p:cond delay="0"/>
                                          </p:stCondLst>
                                        </p:cTn>
                                        <p:tgtEl>
                                          <p:spTgt spid="148"/>
                                        </p:tgtEl>
                                        <p:attrNameLst>
                                          <p:attrName>style.visibility</p:attrName>
                                        </p:attrNameLst>
                                      </p:cBhvr>
                                      <p:to>
                                        <p:strVal val="visible"/>
                                      </p:to>
                                    </p:set>
                                    <p:anim calcmode="lin" valueType="num">
                                      <p:cBhvr additive="base">
                                        <p:cTn id="198" dur="500" fill="hold"/>
                                        <p:tgtEl>
                                          <p:spTgt spid="148"/>
                                        </p:tgtEl>
                                        <p:attrNameLst>
                                          <p:attrName>ppt_x</p:attrName>
                                        </p:attrNameLst>
                                      </p:cBhvr>
                                      <p:tavLst>
                                        <p:tav tm="0">
                                          <p:val>
                                            <p:strVal val="1+#ppt_w/2"/>
                                          </p:val>
                                        </p:tav>
                                        <p:tav tm="100000">
                                          <p:val>
                                            <p:strVal val="#ppt_x"/>
                                          </p:val>
                                        </p:tav>
                                      </p:tavLst>
                                    </p:anim>
                                    <p:anim calcmode="lin" valueType="num">
                                      <p:cBhvr additive="base">
                                        <p:cTn id="199" dur="500" fill="hold"/>
                                        <p:tgtEl>
                                          <p:spTgt spid="148"/>
                                        </p:tgtEl>
                                        <p:attrNameLst>
                                          <p:attrName>ppt_y</p:attrName>
                                        </p:attrNameLst>
                                      </p:cBhvr>
                                      <p:tavLst>
                                        <p:tav tm="0">
                                          <p:val>
                                            <p:strVal val="#ppt_y"/>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2" presetClass="entr" presetSubtype="2" fill="hold" grpId="0" nodeType="clickEffect">
                                  <p:stCondLst>
                                    <p:cond delay="0"/>
                                  </p:stCondLst>
                                  <p:childTnLst>
                                    <p:set>
                                      <p:cBhvr>
                                        <p:cTn id="203" dur="1" fill="hold">
                                          <p:stCondLst>
                                            <p:cond delay="0"/>
                                          </p:stCondLst>
                                        </p:cTn>
                                        <p:tgtEl>
                                          <p:spTgt spid="149"/>
                                        </p:tgtEl>
                                        <p:attrNameLst>
                                          <p:attrName>style.visibility</p:attrName>
                                        </p:attrNameLst>
                                      </p:cBhvr>
                                      <p:to>
                                        <p:strVal val="visible"/>
                                      </p:to>
                                    </p:set>
                                    <p:anim calcmode="lin" valueType="num">
                                      <p:cBhvr additive="base">
                                        <p:cTn id="204" dur="500" fill="hold"/>
                                        <p:tgtEl>
                                          <p:spTgt spid="149"/>
                                        </p:tgtEl>
                                        <p:attrNameLst>
                                          <p:attrName>ppt_x</p:attrName>
                                        </p:attrNameLst>
                                      </p:cBhvr>
                                      <p:tavLst>
                                        <p:tav tm="0">
                                          <p:val>
                                            <p:strVal val="1+#ppt_w/2"/>
                                          </p:val>
                                        </p:tav>
                                        <p:tav tm="100000">
                                          <p:val>
                                            <p:strVal val="#ppt_x"/>
                                          </p:val>
                                        </p:tav>
                                      </p:tavLst>
                                    </p:anim>
                                    <p:anim calcmode="lin" valueType="num">
                                      <p:cBhvr additive="base">
                                        <p:cTn id="205" dur="500" fill="hold"/>
                                        <p:tgtEl>
                                          <p:spTgt spid="149"/>
                                        </p:tgtEl>
                                        <p:attrNameLst>
                                          <p:attrName>ppt_y</p:attrName>
                                        </p:attrNameLst>
                                      </p:cBhvr>
                                      <p:tavLst>
                                        <p:tav tm="0">
                                          <p:val>
                                            <p:strVal val="#ppt_y"/>
                                          </p:val>
                                        </p:tav>
                                        <p:tav tm="100000">
                                          <p:val>
                                            <p:strVal val="#ppt_y"/>
                                          </p:val>
                                        </p:tav>
                                      </p:tavLst>
                                    </p:anim>
                                  </p:childTnLst>
                                </p:cTn>
                              </p:par>
                              <p:par>
                                <p:cTn id="206" presetID="2" presetClass="entr" presetSubtype="2" fill="hold" grpId="0" nodeType="withEffect">
                                  <p:stCondLst>
                                    <p:cond delay="0"/>
                                  </p:stCondLst>
                                  <p:childTnLst>
                                    <p:set>
                                      <p:cBhvr>
                                        <p:cTn id="207" dur="1" fill="hold">
                                          <p:stCondLst>
                                            <p:cond delay="0"/>
                                          </p:stCondLst>
                                        </p:cTn>
                                        <p:tgtEl>
                                          <p:spTgt spid="146"/>
                                        </p:tgtEl>
                                        <p:attrNameLst>
                                          <p:attrName>style.visibility</p:attrName>
                                        </p:attrNameLst>
                                      </p:cBhvr>
                                      <p:to>
                                        <p:strVal val="visible"/>
                                      </p:to>
                                    </p:set>
                                    <p:anim calcmode="lin" valueType="num">
                                      <p:cBhvr additive="base">
                                        <p:cTn id="208" dur="500" fill="hold"/>
                                        <p:tgtEl>
                                          <p:spTgt spid="146"/>
                                        </p:tgtEl>
                                        <p:attrNameLst>
                                          <p:attrName>ppt_x</p:attrName>
                                        </p:attrNameLst>
                                      </p:cBhvr>
                                      <p:tavLst>
                                        <p:tav tm="0">
                                          <p:val>
                                            <p:strVal val="1+#ppt_w/2"/>
                                          </p:val>
                                        </p:tav>
                                        <p:tav tm="100000">
                                          <p:val>
                                            <p:strVal val="#ppt_x"/>
                                          </p:val>
                                        </p:tav>
                                      </p:tavLst>
                                    </p:anim>
                                    <p:anim calcmode="lin" valueType="num">
                                      <p:cBhvr additive="base">
                                        <p:cTn id="209" dur="500" fill="hold"/>
                                        <p:tgtEl>
                                          <p:spTgt spid="146"/>
                                        </p:tgtEl>
                                        <p:attrNameLst>
                                          <p:attrName>ppt_y</p:attrName>
                                        </p:attrNameLst>
                                      </p:cBhvr>
                                      <p:tavLst>
                                        <p:tav tm="0">
                                          <p:val>
                                            <p:strVal val="#ppt_y"/>
                                          </p:val>
                                        </p:tav>
                                        <p:tav tm="100000">
                                          <p:val>
                                            <p:strVal val="#ppt_y"/>
                                          </p:val>
                                        </p:tav>
                                      </p:tavLst>
                                    </p:anim>
                                  </p:childTnLst>
                                </p:cTn>
                              </p:par>
                              <p:par>
                                <p:cTn id="210" presetID="2" presetClass="entr" presetSubtype="2" fill="hold" nodeType="withEffect">
                                  <p:stCondLst>
                                    <p:cond delay="0"/>
                                  </p:stCondLst>
                                  <p:childTnLst>
                                    <p:set>
                                      <p:cBhvr>
                                        <p:cTn id="211" dur="1" fill="hold">
                                          <p:stCondLst>
                                            <p:cond delay="0"/>
                                          </p:stCondLst>
                                        </p:cTn>
                                        <p:tgtEl>
                                          <p:spTgt spid="160"/>
                                        </p:tgtEl>
                                        <p:attrNameLst>
                                          <p:attrName>style.visibility</p:attrName>
                                        </p:attrNameLst>
                                      </p:cBhvr>
                                      <p:to>
                                        <p:strVal val="visible"/>
                                      </p:to>
                                    </p:set>
                                    <p:anim calcmode="lin" valueType="num">
                                      <p:cBhvr additive="base">
                                        <p:cTn id="212" dur="500" fill="hold"/>
                                        <p:tgtEl>
                                          <p:spTgt spid="160"/>
                                        </p:tgtEl>
                                        <p:attrNameLst>
                                          <p:attrName>ppt_x</p:attrName>
                                        </p:attrNameLst>
                                      </p:cBhvr>
                                      <p:tavLst>
                                        <p:tav tm="0">
                                          <p:val>
                                            <p:strVal val="1+#ppt_w/2"/>
                                          </p:val>
                                        </p:tav>
                                        <p:tav tm="100000">
                                          <p:val>
                                            <p:strVal val="#ppt_x"/>
                                          </p:val>
                                        </p:tav>
                                      </p:tavLst>
                                    </p:anim>
                                    <p:anim calcmode="lin" valueType="num">
                                      <p:cBhvr additive="base">
                                        <p:cTn id="213" dur="500" fill="hold"/>
                                        <p:tgtEl>
                                          <p:spTgt spid="160"/>
                                        </p:tgtEl>
                                        <p:attrNameLst>
                                          <p:attrName>ppt_y</p:attrName>
                                        </p:attrNameLst>
                                      </p:cBhvr>
                                      <p:tavLst>
                                        <p:tav tm="0">
                                          <p:val>
                                            <p:strVal val="#ppt_y"/>
                                          </p:val>
                                        </p:tav>
                                        <p:tav tm="100000">
                                          <p:val>
                                            <p:strVal val="#ppt_y"/>
                                          </p:val>
                                        </p:tav>
                                      </p:tavLst>
                                    </p:anim>
                                  </p:childTnLst>
                                </p:cTn>
                              </p:par>
                              <p:par>
                                <p:cTn id="214" presetID="2" presetClass="entr" presetSubtype="2" fill="hold" nodeType="withEffect">
                                  <p:stCondLst>
                                    <p:cond delay="0"/>
                                  </p:stCondLst>
                                  <p:childTnLst>
                                    <p:set>
                                      <p:cBhvr>
                                        <p:cTn id="215" dur="1" fill="hold">
                                          <p:stCondLst>
                                            <p:cond delay="0"/>
                                          </p:stCondLst>
                                        </p:cTn>
                                        <p:tgtEl>
                                          <p:spTgt spid="159"/>
                                        </p:tgtEl>
                                        <p:attrNameLst>
                                          <p:attrName>style.visibility</p:attrName>
                                        </p:attrNameLst>
                                      </p:cBhvr>
                                      <p:to>
                                        <p:strVal val="visible"/>
                                      </p:to>
                                    </p:set>
                                    <p:anim calcmode="lin" valueType="num">
                                      <p:cBhvr additive="base">
                                        <p:cTn id="216" dur="500" fill="hold"/>
                                        <p:tgtEl>
                                          <p:spTgt spid="159"/>
                                        </p:tgtEl>
                                        <p:attrNameLst>
                                          <p:attrName>ppt_x</p:attrName>
                                        </p:attrNameLst>
                                      </p:cBhvr>
                                      <p:tavLst>
                                        <p:tav tm="0">
                                          <p:val>
                                            <p:strVal val="1+#ppt_w/2"/>
                                          </p:val>
                                        </p:tav>
                                        <p:tav tm="100000">
                                          <p:val>
                                            <p:strVal val="#ppt_x"/>
                                          </p:val>
                                        </p:tav>
                                      </p:tavLst>
                                    </p:anim>
                                    <p:anim calcmode="lin" valueType="num">
                                      <p:cBhvr additive="base">
                                        <p:cTn id="217" dur="500" fill="hold"/>
                                        <p:tgtEl>
                                          <p:spTgt spid="159"/>
                                        </p:tgtEl>
                                        <p:attrNameLst>
                                          <p:attrName>ppt_y</p:attrName>
                                        </p:attrNameLst>
                                      </p:cBhvr>
                                      <p:tavLst>
                                        <p:tav tm="0">
                                          <p:val>
                                            <p:strVal val="#ppt_y"/>
                                          </p:val>
                                        </p:tav>
                                        <p:tav tm="100000">
                                          <p:val>
                                            <p:strVal val="#ppt_y"/>
                                          </p:val>
                                        </p:tav>
                                      </p:tavLst>
                                    </p:anim>
                                  </p:childTnLst>
                                </p:cTn>
                              </p:par>
                              <p:par>
                                <p:cTn id="218" presetID="2" presetClass="entr" presetSubtype="2" fill="hold" grpId="0" nodeType="withEffect">
                                  <p:stCondLst>
                                    <p:cond delay="0"/>
                                  </p:stCondLst>
                                  <p:childTnLst>
                                    <p:set>
                                      <p:cBhvr>
                                        <p:cTn id="219" dur="1" fill="hold">
                                          <p:stCondLst>
                                            <p:cond delay="0"/>
                                          </p:stCondLst>
                                        </p:cTn>
                                        <p:tgtEl>
                                          <p:spTgt spid="145"/>
                                        </p:tgtEl>
                                        <p:attrNameLst>
                                          <p:attrName>style.visibility</p:attrName>
                                        </p:attrNameLst>
                                      </p:cBhvr>
                                      <p:to>
                                        <p:strVal val="visible"/>
                                      </p:to>
                                    </p:set>
                                    <p:anim calcmode="lin" valueType="num">
                                      <p:cBhvr additive="base">
                                        <p:cTn id="220" dur="500" fill="hold"/>
                                        <p:tgtEl>
                                          <p:spTgt spid="145"/>
                                        </p:tgtEl>
                                        <p:attrNameLst>
                                          <p:attrName>ppt_x</p:attrName>
                                        </p:attrNameLst>
                                      </p:cBhvr>
                                      <p:tavLst>
                                        <p:tav tm="0">
                                          <p:val>
                                            <p:strVal val="1+#ppt_w/2"/>
                                          </p:val>
                                        </p:tav>
                                        <p:tav tm="100000">
                                          <p:val>
                                            <p:strVal val="#ppt_x"/>
                                          </p:val>
                                        </p:tav>
                                      </p:tavLst>
                                    </p:anim>
                                    <p:anim calcmode="lin" valueType="num">
                                      <p:cBhvr additive="base">
                                        <p:cTn id="221" dur="500" fill="hold"/>
                                        <p:tgtEl>
                                          <p:spTgt spid="145"/>
                                        </p:tgtEl>
                                        <p:attrNameLst>
                                          <p:attrName>ppt_y</p:attrName>
                                        </p:attrNameLst>
                                      </p:cBhvr>
                                      <p:tavLst>
                                        <p:tav tm="0">
                                          <p:val>
                                            <p:strVal val="#ppt_y"/>
                                          </p:val>
                                        </p:tav>
                                        <p:tav tm="100000">
                                          <p:val>
                                            <p:strVal val="#ppt_y"/>
                                          </p:val>
                                        </p:tav>
                                      </p:tavLst>
                                    </p:anim>
                                  </p:childTnLst>
                                </p:cTn>
                              </p:par>
                            </p:childTnLst>
                          </p:cTn>
                        </p:par>
                      </p:childTnLst>
                    </p:cTn>
                  </p:par>
                  <p:par>
                    <p:cTn id="222" fill="hold">
                      <p:stCondLst>
                        <p:cond delay="indefinite"/>
                      </p:stCondLst>
                      <p:childTnLst>
                        <p:par>
                          <p:cTn id="223" fill="hold">
                            <p:stCondLst>
                              <p:cond delay="0"/>
                            </p:stCondLst>
                            <p:childTnLst>
                              <p:par>
                                <p:cTn id="224" presetID="2" presetClass="exit" presetSubtype="2" fill="hold" nodeType="clickEffect">
                                  <p:stCondLst>
                                    <p:cond delay="0"/>
                                  </p:stCondLst>
                                  <p:childTnLst>
                                    <p:anim calcmode="lin" valueType="num">
                                      <p:cBhvr additive="base">
                                        <p:cTn id="225" dur="500"/>
                                        <p:tgtEl>
                                          <p:spTgt spid="138"/>
                                        </p:tgtEl>
                                        <p:attrNameLst>
                                          <p:attrName>ppt_x</p:attrName>
                                        </p:attrNameLst>
                                      </p:cBhvr>
                                      <p:tavLst>
                                        <p:tav tm="0">
                                          <p:val>
                                            <p:strVal val="ppt_x"/>
                                          </p:val>
                                        </p:tav>
                                        <p:tav tm="100000">
                                          <p:val>
                                            <p:strVal val="1+ppt_w/2"/>
                                          </p:val>
                                        </p:tav>
                                      </p:tavLst>
                                    </p:anim>
                                    <p:anim calcmode="lin" valueType="num">
                                      <p:cBhvr additive="base">
                                        <p:cTn id="226" dur="500"/>
                                        <p:tgtEl>
                                          <p:spTgt spid="138"/>
                                        </p:tgtEl>
                                        <p:attrNameLst>
                                          <p:attrName>ppt_y</p:attrName>
                                        </p:attrNameLst>
                                      </p:cBhvr>
                                      <p:tavLst>
                                        <p:tav tm="0">
                                          <p:val>
                                            <p:strVal val="ppt_y"/>
                                          </p:val>
                                        </p:tav>
                                        <p:tav tm="100000">
                                          <p:val>
                                            <p:strVal val="ppt_y"/>
                                          </p:val>
                                        </p:tav>
                                      </p:tavLst>
                                    </p:anim>
                                    <p:set>
                                      <p:cBhvr>
                                        <p:cTn id="227" dur="1" fill="hold">
                                          <p:stCondLst>
                                            <p:cond delay="499"/>
                                          </p:stCondLst>
                                        </p:cTn>
                                        <p:tgtEl>
                                          <p:spTgt spid="138"/>
                                        </p:tgtEl>
                                        <p:attrNameLst>
                                          <p:attrName>style.visibility</p:attrName>
                                        </p:attrNameLst>
                                      </p:cBhvr>
                                      <p:to>
                                        <p:strVal val="hidden"/>
                                      </p:to>
                                    </p:set>
                                  </p:childTnLst>
                                </p:cTn>
                              </p:par>
                              <p:par>
                                <p:cTn id="228" presetID="2" presetClass="exit" presetSubtype="2" fill="hold" nodeType="withEffect">
                                  <p:stCondLst>
                                    <p:cond delay="0"/>
                                  </p:stCondLst>
                                  <p:childTnLst>
                                    <p:anim calcmode="lin" valueType="num">
                                      <p:cBhvr additive="base">
                                        <p:cTn id="229" dur="500"/>
                                        <p:tgtEl>
                                          <p:spTgt spid="143"/>
                                        </p:tgtEl>
                                        <p:attrNameLst>
                                          <p:attrName>ppt_x</p:attrName>
                                        </p:attrNameLst>
                                      </p:cBhvr>
                                      <p:tavLst>
                                        <p:tav tm="0">
                                          <p:val>
                                            <p:strVal val="ppt_x"/>
                                          </p:val>
                                        </p:tav>
                                        <p:tav tm="100000">
                                          <p:val>
                                            <p:strVal val="1+ppt_w/2"/>
                                          </p:val>
                                        </p:tav>
                                      </p:tavLst>
                                    </p:anim>
                                    <p:anim calcmode="lin" valueType="num">
                                      <p:cBhvr additive="base">
                                        <p:cTn id="230" dur="500"/>
                                        <p:tgtEl>
                                          <p:spTgt spid="143"/>
                                        </p:tgtEl>
                                        <p:attrNameLst>
                                          <p:attrName>ppt_y</p:attrName>
                                        </p:attrNameLst>
                                      </p:cBhvr>
                                      <p:tavLst>
                                        <p:tav tm="0">
                                          <p:val>
                                            <p:strVal val="ppt_y"/>
                                          </p:val>
                                        </p:tav>
                                        <p:tav tm="100000">
                                          <p:val>
                                            <p:strVal val="ppt_y"/>
                                          </p:val>
                                        </p:tav>
                                      </p:tavLst>
                                    </p:anim>
                                    <p:set>
                                      <p:cBhvr>
                                        <p:cTn id="231" dur="1" fill="hold">
                                          <p:stCondLst>
                                            <p:cond delay="499"/>
                                          </p:stCondLst>
                                        </p:cTn>
                                        <p:tgtEl>
                                          <p:spTgt spid="143"/>
                                        </p:tgtEl>
                                        <p:attrNameLst>
                                          <p:attrName>style.visibility</p:attrName>
                                        </p:attrNameLst>
                                      </p:cBhvr>
                                      <p:to>
                                        <p:strVal val="hidden"/>
                                      </p:to>
                                    </p:set>
                                  </p:childTnLst>
                                </p:cTn>
                              </p:par>
                              <p:par>
                                <p:cTn id="232" presetID="2" presetClass="exit" presetSubtype="2" fill="hold" grpId="1" nodeType="withEffect">
                                  <p:stCondLst>
                                    <p:cond delay="0"/>
                                  </p:stCondLst>
                                  <p:childTnLst>
                                    <p:anim calcmode="lin" valueType="num">
                                      <p:cBhvr additive="base">
                                        <p:cTn id="233" dur="500"/>
                                        <p:tgtEl>
                                          <p:spTgt spid="161"/>
                                        </p:tgtEl>
                                        <p:attrNameLst>
                                          <p:attrName>ppt_x</p:attrName>
                                        </p:attrNameLst>
                                      </p:cBhvr>
                                      <p:tavLst>
                                        <p:tav tm="0">
                                          <p:val>
                                            <p:strVal val="ppt_x"/>
                                          </p:val>
                                        </p:tav>
                                        <p:tav tm="100000">
                                          <p:val>
                                            <p:strVal val="1+ppt_w/2"/>
                                          </p:val>
                                        </p:tav>
                                      </p:tavLst>
                                    </p:anim>
                                    <p:anim calcmode="lin" valueType="num">
                                      <p:cBhvr additive="base">
                                        <p:cTn id="234" dur="500"/>
                                        <p:tgtEl>
                                          <p:spTgt spid="161"/>
                                        </p:tgtEl>
                                        <p:attrNameLst>
                                          <p:attrName>ppt_y</p:attrName>
                                        </p:attrNameLst>
                                      </p:cBhvr>
                                      <p:tavLst>
                                        <p:tav tm="0">
                                          <p:val>
                                            <p:strVal val="ppt_y"/>
                                          </p:val>
                                        </p:tav>
                                        <p:tav tm="100000">
                                          <p:val>
                                            <p:strVal val="ppt_y"/>
                                          </p:val>
                                        </p:tav>
                                      </p:tavLst>
                                    </p:anim>
                                    <p:set>
                                      <p:cBhvr>
                                        <p:cTn id="235" dur="1" fill="hold">
                                          <p:stCondLst>
                                            <p:cond delay="499"/>
                                          </p:stCondLst>
                                        </p:cTn>
                                        <p:tgtEl>
                                          <p:spTgt spid="161"/>
                                        </p:tgtEl>
                                        <p:attrNameLst>
                                          <p:attrName>style.visibility</p:attrName>
                                        </p:attrNameLst>
                                      </p:cBhvr>
                                      <p:to>
                                        <p:strVal val="hidden"/>
                                      </p:to>
                                    </p:set>
                                  </p:childTnLst>
                                </p:cTn>
                              </p:par>
                              <p:par>
                                <p:cTn id="236" presetID="2" presetClass="exit" presetSubtype="2" fill="hold" grpId="1" nodeType="withEffect">
                                  <p:stCondLst>
                                    <p:cond delay="0"/>
                                  </p:stCondLst>
                                  <p:childTnLst>
                                    <p:anim calcmode="lin" valueType="num">
                                      <p:cBhvr additive="base">
                                        <p:cTn id="237" dur="500"/>
                                        <p:tgtEl>
                                          <p:spTgt spid="151"/>
                                        </p:tgtEl>
                                        <p:attrNameLst>
                                          <p:attrName>ppt_x</p:attrName>
                                        </p:attrNameLst>
                                      </p:cBhvr>
                                      <p:tavLst>
                                        <p:tav tm="0">
                                          <p:val>
                                            <p:strVal val="ppt_x"/>
                                          </p:val>
                                        </p:tav>
                                        <p:tav tm="100000">
                                          <p:val>
                                            <p:strVal val="1+ppt_w/2"/>
                                          </p:val>
                                        </p:tav>
                                      </p:tavLst>
                                    </p:anim>
                                    <p:anim calcmode="lin" valueType="num">
                                      <p:cBhvr additive="base">
                                        <p:cTn id="238" dur="500"/>
                                        <p:tgtEl>
                                          <p:spTgt spid="151"/>
                                        </p:tgtEl>
                                        <p:attrNameLst>
                                          <p:attrName>ppt_y</p:attrName>
                                        </p:attrNameLst>
                                      </p:cBhvr>
                                      <p:tavLst>
                                        <p:tav tm="0">
                                          <p:val>
                                            <p:strVal val="ppt_y"/>
                                          </p:val>
                                        </p:tav>
                                        <p:tav tm="100000">
                                          <p:val>
                                            <p:strVal val="ppt_y"/>
                                          </p:val>
                                        </p:tav>
                                      </p:tavLst>
                                    </p:anim>
                                    <p:set>
                                      <p:cBhvr>
                                        <p:cTn id="239" dur="1" fill="hold">
                                          <p:stCondLst>
                                            <p:cond delay="499"/>
                                          </p:stCondLst>
                                        </p:cTn>
                                        <p:tgtEl>
                                          <p:spTgt spid="151"/>
                                        </p:tgtEl>
                                        <p:attrNameLst>
                                          <p:attrName>style.visibility</p:attrName>
                                        </p:attrNameLst>
                                      </p:cBhvr>
                                      <p:to>
                                        <p:strVal val="hidden"/>
                                      </p:to>
                                    </p:set>
                                  </p:childTnLst>
                                </p:cTn>
                              </p:par>
                              <p:par>
                                <p:cTn id="240" presetID="2" presetClass="exit" presetSubtype="2" fill="hold" grpId="1" nodeType="withEffect">
                                  <p:stCondLst>
                                    <p:cond delay="0"/>
                                  </p:stCondLst>
                                  <p:childTnLst>
                                    <p:anim calcmode="lin" valueType="num">
                                      <p:cBhvr additive="base">
                                        <p:cTn id="241" dur="500"/>
                                        <p:tgtEl>
                                          <p:spTgt spid="153"/>
                                        </p:tgtEl>
                                        <p:attrNameLst>
                                          <p:attrName>ppt_x</p:attrName>
                                        </p:attrNameLst>
                                      </p:cBhvr>
                                      <p:tavLst>
                                        <p:tav tm="0">
                                          <p:val>
                                            <p:strVal val="ppt_x"/>
                                          </p:val>
                                        </p:tav>
                                        <p:tav tm="100000">
                                          <p:val>
                                            <p:strVal val="1+ppt_w/2"/>
                                          </p:val>
                                        </p:tav>
                                      </p:tavLst>
                                    </p:anim>
                                    <p:anim calcmode="lin" valueType="num">
                                      <p:cBhvr additive="base">
                                        <p:cTn id="242" dur="500"/>
                                        <p:tgtEl>
                                          <p:spTgt spid="153"/>
                                        </p:tgtEl>
                                        <p:attrNameLst>
                                          <p:attrName>ppt_y</p:attrName>
                                        </p:attrNameLst>
                                      </p:cBhvr>
                                      <p:tavLst>
                                        <p:tav tm="0">
                                          <p:val>
                                            <p:strVal val="ppt_y"/>
                                          </p:val>
                                        </p:tav>
                                        <p:tav tm="100000">
                                          <p:val>
                                            <p:strVal val="ppt_y"/>
                                          </p:val>
                                        </p:tav>
                                      </p:tavLst>
                                    </p:anim>
                                    <p:set>
                                      <p:cBhvr>
                                        <p:cTn id="243" dur="1" fill="hold">
                                          <p:stCondLst>
                                            <p:cond delay="499"/>
                                          </p:stCondLst>
                                        </p:cTn>
                                        <p:tgtEl>
                                          <p:spTgt spid="153"/>
                                        </p:tgtEl>
                                        <p:attrNameLst>
                                          <p:attrName>style.visibility</p:attrName>
                                        </p:attrNameLst>
                                      </p:cBhvr>
                                      <p:to>
                                        <p:strVal val="hidden"/>
                                      </p:to>
                                    </p:set>
                                  </p:childTnLst>
                                </p:cTn>
                              </p:par>
                              <p:par>
                                <p:cTn id="244" presetID="2" presetClass="exit" presetSubtype="2" fill="hold" nodeType="withEffect">
                                  <p:stCondLst>
                                    <p:cond delay="0"/>
                                  </p:stCondLst>
                                  <p:childTnLst>
                                    <p:anim calcmode="lin" valueType="num">
                                      <p:cBhvr additive="base">
                                        <p:cTn id="245" dur="500"/>
                                        <p:tgtEl>
                                          <p:spTgt spid="154"/>
                                        </p:tgtEl>
                                        <p:attrNameLst>
                                          <p:attrName>ppt_x</p:attrName>
                                        </p:attrNameLst>
                                      </p:cBhvr>
                                      <p:tavLst>
                                        <p:tav tm="0">
                                          <p:val>
                                            <p:strVal val="ppt_x"/>
                                          </p:val>
                                        </p:tav>
                                        <p:tav tm="100000">
                                          <p:val>
                                            <p:strVal val="1+ppt_w/2"/>
                                          </p:val>
                                        </p:tav>
                                      </p:tavLst>
                                    </p:anim>
                                    <p:anim calcmode="lin" valueType="num">
                                      <p:cBhvr additive="base">
                                        <p:cTn id="246" dur="500"/>
                                        <p:tgtEl>
                                          <p:spTgt spid="154"/>
                                        </p:tgtEl>
                                        <p:attrNameLst>
                                          <p:attrName>ppt_y</p:attrName>
                                        </p:attrNameLst>
                                      </p:cBhvr>
                                      <p:tavLst>
                                        <p:tav tm="0">
                                          <p:val>
                                            <p:strVal val="ppt_y"/>
                                          </p:val>
                                        </p:tav>
                                        <p:tav tm="100000">
                                          <p:val>
                                            <p:strVal val="ppt_y"/>
                                          </p:val>
                                        </p:tav>
                                      </p:tavLst>
                                    </p:anim>
                                    <p:set>
                                      <p:cBhvr>
                                        <p:cTn id="247" dur="1" fill="hold">
                                          <p:stCondLst>
                                            <p:cond delay="499"/>
                                          </p:stCondLst>
                                        </p:cTn>
                                        <p:tgtEl>
                                          <p:spTgt spid="154"/>
                                        </p:tgtEl>
                                        <p:attrNameLst>
                                          <p:attrName>style.visibility</p:attrName>
                                        </p:attrNameLst>
                                      </p:cBhvr>
                                      <p:to>
                                        <p:strVal val="hidden"/>
                                      </p:to>
                                    </p:set>
                                  </p:childTnLst>
                                </p:cTn>
                              </p:par>
                              <p:par>
                                <p:cTn id="248" presetID="2" presetClass="exit" presetSubtype="2" fill="hold" grpId="1" nodeType="withEffect">
                                  <p:stCondLst>
                                    <p:cond delay="0"/>
                                  </p:stCondLst>
                                  <p:childTnLst>
                                    <p:anim calcmode="lin" valueType="num">
                                      <p:cBhvr additive="base">
                                        <p:cTn id="249" dur="500"/>
                                        <p:tgtEl>
                                          <p:spTgt spid="147"/>
                                        </p:tgtEl>
                                        <p:attrNameLst>
                                          <p:attrName>ppt_x</p:attrName>
                                        </p:attrNameLst>
                                      </p:cBhvr>
                                      <p:tavLst>
                                        <p:tav tm="0">
                                          <p:val>
                                            <p:strVal val="ppt_x"/>
                                          </p:val>
                                        </p:tav>
                                        <p:tav tm="100000">
                                          <p:val>
                                            <p:strVal val="1+ppt_w/2"/>
                                          </p:val>
                                        </p:tav>
                                      </p:tavLst>
                                    </p:anim>
                                    <p:anim calcmode="lin" valueType="num">
                                      <p:cBhvr additive="base">
                                        <p:cTn id="250" dur="500"/>
                                        <p:tgtEl>
                                          <p:spTgt spid="147"/>
                                        </p:tgtEl>
                                        <p:attrNameLst>
                                          <p:attrName>ppt_y</p:attrName>
                                        </p:attrNameLst>
                                      </p:cBhvr>
                                      <p:tavLst>
                                        <p:tav tm="0">
                                          <p:val>
                                            <p:strVal val="ppt_y"/>
                                          </p:val>
                                        </p:tav>
                                        <p:tav tm="100000">
                                          <p:val>
                                            <p:strVal val="ppt_y"/>
                                          </p:val>
                                        </p:tav>
                                      </p:tavLst>
                                    </p:anim>
                                    <p:set>
                                      <p:cBhvr>
                                        <p:cTn id="251" dur="1" fill="hold">
                                          <p:stCondLst>
                                            <p:cond delay="499"/>
                                          </p:stCondLst>
                                        </p:cTn>
                                        <p:tgtEl>
                                          <p:spTgt spid="147"/>
                                        </p:tgtEl>
                                        <p:attrNameLst>
                                          <p:attrName>style.visibility</p:attrName>
                                        </p:attrNameLst>
                                      </p:cBhvr>
                                      <p:to>
                                        <p:strVal val="hidden"/>
                                      </p:to>
                                    </p:set>
                                  </p:childTnLst>
                                </p:cTn>
                              </p:par>
                              <p:par>
                                <p:cTn id="252" presetID="2" presetClass="exit" presetSubtype="2" fill="hold" nodeType="withEffect">
                                  <p:stCondLst>
                                    <p:cond delay="0"/>
                                  </p:stCondLst>
                                  <p:childTnLst>
                                    <p:anim calcmode="lin" valueType="num">
                                      <p:cBhvr additive="base">
                                        <p:cTn id="253" dur="500"/>
                                        <p:tgtEl>
                                          <p:spTgt spid="152"/>
                                        </p:tgtEl>
                                        <p:attrNameLst>
                                          <p:attrName>ppt_x</p:attrName>
                                        </p:attrNameLst>
                                      </p:cBhvr>
                                      <p:tavLst>
                                        <p:tav tm="0">
                                          <p:val>
                                            <p:strVal val="ppt_x"/>
                                          </p:val>
                                        </p:tav>
                                        <p:tav tm="100000">
                                          <p:val>
                                            <p:strVal val="1+ppt_w/2"/>
                                          </p:val>
                                        </p:tav>
                                      </p:tavLst>
                                    </p:anim>
                                    <p:anim calcmode="lin" valueType="num">
                                      <p:cBhvr additive="base">
                                        <p:cTn id="254" dur="500"/>
                                        <p:tgtEl>
                                          <p:spTgt spid="152"/>
                                        </p:tgtEl>
                                        <p:attrNameLst>
                                          <p:attrName>ppt_y</p:attrName>
                                        </p:attrNameLst>
                                      </p:cBhvr>
                                      <p:tavLst>
                                        <p:tav tm="0">
                                          <p:val>
                                            <p:strVal val="ppt_y"/>
                                          </p:val>
                                        </p:tav>
                                        <p:tav tm="100000">
                                          <p:val>
                                            <p:strVal val="ppt_y"/>
                                          </p:val>
                                        </p:tav>
                                      </p:tavLst>
                                    </p:anim>
                                    <p:set>
                                      <p:cBhvr>
                                        <p:cTn id="255" dur="1" fill="hold">
                                          <p:stCondLst>
                                            <p:cond delay="499"/>
                                          </p:stCondLst>
                                        </p:cTn>
                                        <p:tgtEl>
                                          <p:spTgt spid="152"/>
                                        </p:tgtEl>
                                        <p:attrNameLst>
                                          <p:attrName>style.visibility</p:attrName>
                                        </p:attrNameLst>
                                      </p:cBhvr>
                                      <p:to>
                                        <p:strVal val="hidden"/>
                                      </p:to>
                                    </p:set>
                                  </p:childTnLst>
                                </p:cTn>
                              </p:par>
                              <p:par>
                                <p:cTn id="256" presetID="2" presetClass="exit" presetSubtype="2" fill="hold" grpId="1" nodeType="withEffect">
                                  <p:stCondLst>
                                    <p:cond delay="0"/>
                                  </p:stCondLst>
                                  <p:childTnLst>
                                    <p:anim calcmode="lin" valueType="num">
                                      <p:cBhvr additive="base">
                                        <p:cTn id="257" dur="500"/>
                                        <p:tgtEl>
                                          <p:spTgt spid="144"/>
                                        </p:tgtEl>
                                        <p:attrNameLst>
                                          <p:attrName>ppt_x</p:attrName>
                                        </p:attrNameLst>
                                      </p:cBhvr>
                                      <p:tavLst>
                                        <p:tav tm="0">
                                          <p:val>
                                            <p:strVal val="ppt_x"/>
                                          </p:val>
                                        </p:tav>
                                        <p:tav tm="100000">
                                          <p:val>
                                            <p:strVal val="1+ppt_w/2"/>
                                          </p:val>
                                        </p:tav>
                                      </p:tavLst>
                                    </p:anim>
                                    <p:anim calcmode="lin" valueType="num">
                                      <p:cBhvr additive="base">
                                        <p:cTn id="258" dur="500"/>
                                        <p:tgtEl>
                                          <p:spTgt spid="144"/>
                                        </p:tgtEl>
                                        <p:attrNameLst>
                                          <p:attrName>ppt_y</p:attrName>
                                        </p:attrNameLst>
                                      </p:cBhvr>
                                      <p:tavLst>
                                        <p:tav tm="0">
                                          <p:val>
                                            <p:strVal val="ppt_y"/>
                                          </p:val>
                                        </p:tav>
                                        <p:tav tm="100000">
                                          <p:val>
                                            <p:strVal val="ppt_y"/>
                                          </p:val>
                                        </p:tav>
                                      </p:tavLst>
                                    </p:anim>
                                    <p:set>
                                      <p:cBhvr>
                                        <p:cTn id="259" dur="1" fill="hold">
                                          <p:stCondLst>
                                            <p:cond delay="499"/>
                                          </p:stCondLst>
                                        </p:cTn>
                                        <p:tgtEl>
                                          <p:spTgt spid="144"/>
                                        </p:tgtEl>
                                        <p:attrNameLst>
                                          <p:attrName>style.visibility</p:attrName>
                                        </p:attrNameLst>
                                      </p:cBhvr>
                                      <p:to>
                                        <p:strVal val="hidden"/>
                                      </p:to>
                                    </p:set>
                                  </p:childTnLst>
                                </p:cTn>
                              </p:par>
                              <p:par>
                                <p:cTn id="260" presetID="2" presetClass="exit" presetSubtype="2" fill="hold" nodeType="withEffect">
                                  <p:stCondLst>
                                    <p:cond delay="0"/>
                                  </p:stCondLst>
                                  <p:childTnLst>
                                    <p:anim calcmode="lin" valueType="num">
                                      <p:cBhvr additive="base">
                                        <p:cTn id="261" dur="500"/>
                                        <p:tgtEl>
                                          <p:spTgt spid="155"/>
                                        </p:tgtEl>
                                        <p:attrNameLst>
                                          <p:attrName>ppt_x</p:attrName>
                                        </p:attrNameLst>
                                      </p:cBhvr>
                                      <p:tavLst>
                                        <p:tav tm="0">
                                          <p:val>
                                            <p:strVal val="ppt_x"/>
                                          </p:val>
                                        </p:tav>
                                        <p:tav tm="100000">
                                          <p:val>
                                            <p:strVal val="1+ppt_w/2"/>
                                          </p:val>
                                        </p:tav>
                                      </p:tavLst>
                                    </p:anim>
                                    <p:anim calcmode="lin" valueType="num">
                                      <p:cBhvr additive="base">
                                        <p:cTn id="262" dur="500"/>
                                        <p:tgtEl>
                                          <p:spTgt spid="155"/>
                                        </p:tgtEl>
                                        <p:attrNameLst>
                                          <p:attrName>ppt_y</p:attrName>
                                        </p:attrNameLst>
                                      </p:cBhvr>
                                      <p:tavLst>
                                        <p:tav tm="0">
                                          <p:val>
                                            <p:strVal val="ppt_y"/>
                                          </p:val>
                                        </p:tav>
                                        <p:tav tm="100000">
                                          <p:val>
                                            <p:strVal val="ppt_y"/>
                                          </p:val>
                                        </p:tav>
                                      </p:tavLst>
                                    </p:anim>
                                    <p:set>
                                      <p:cBhvr>
                                        <p:cTn id="263" dur="1" fill="hold">
                                          <p:stCondLst>
                                            <p:cond delay="499"/>
                                          </p:stCondLst>
                                        </p:cTn>
                                        <p:tgtEl>
                                          <p:spTgt spid="155"/>
                                        </p:tgtEl>
                                        <p:attrNameLst>
                                          <p:attrName>style.visibility</p:attrName>
                                        </p:attrNameLst>
                                      </p:cBhvr>
                                      <p:to>
                                        <p:strVal val="hidden"/>
                                      </p:to>
                                    </p:set>
                                  </p:childTnLst>
                                </p:cTn>
                              </p:par>
                              <p:par>
                                <p:cTn id="264" presetID="2" presetClass="exit" presetSubtype="2" fill="hold" grpId="1" nodeType="withEffect">
                                  <p:stCondLst>
                                    <p:cond delay="0"/>
                                  </p:stCondLst>
                                  <p:childTnLst>
                                    <p:anim calcmode="lin" valueType="num">
                                      <p:cBhvr additive="base">
                                        <p:cTn id="265" dur="500"/>
                                        <p:tgtEl>
                                          <p:spTgt spid="150"/>
                                        </p:tgtEl>
                                        <p:attrNameLst>
                                          <p:attrName>ppt_x</p:attrName>
                                        </p:attrNameLst>
                                      </p:cBhvr>
                                      <p:tavLst>
                                        <p:tav tm="0">
                                          <p:val>
                                            <p:strVal val="ppt_x"/>
                                          </p:val>
                                        </p:tav>
                                        <p:tav tm="100000">
                                          <p:val>
                                            <p:strVal val="1+ppt_w/2"/>
                                          </p:val>
                                        </p:tav>
                                      </p:tavLst>
                                    </p:anim>
                                    <p:anim calcmode="lin" valueType="num">
                                      <p:cBhvr additive="base">
                                        <p:cTn id="266" dur="500"/>
                                        <p:tgtEl>
                                          <p:spTgt spid="150"/>
                                        </p:tgtEl>
                                        <p:attrNameLst>
                                          <p:attrName>ppt_y</p:attrName>
                                        </p:attrNameLst>
                                      </p:cBhvr>
                                      <p:tavLst>
                                        <p:tav tm="0">
                                          <p:val>
                                            <p:strVal val="ppt_y"/>
                                          </p:val>
                                        </p:tav>
                                        <p:tav tm="100000">
                                          <p:val>
                                            <p:strVal val="ppt_y"/>
                                          </p:val>
                                        </p:tav>
                                      </p:tavLst>
                                    </p:anim>
                                    <p:set>
                                      <p:cBhvr>
                                        <p:cTn id="267" dur="1" fill="hold">
                                          <p:stCondLst>
                                            <p:cond delay="499"/>
                                          </p:stCondLst>
                                        </p:cTn>
                                        <p:tgtEl>
                                          <p:spTgt spid="150"/>
                                        </p:tgtEl>
                                        <p:attrNameLst>
                                          <p:attrName>style.visibility</p:attrName>
                                        </p:attrNameLst>
                                      </p:cBhvr>
                                      <p:to>
                                        <p:strVal val="hidden"/>
                                      </p:to>
                                    </p:set>
                                  </p:childTnLst>
                                </p:cTn>
                              </p:par>
                              <p:par>
                                <p:cTn id="268" presetID="2" presetClass="exit" presetSubtype="2" fill="hold" grpId="1" nodeType="withEffect">
                                  <p:stCondLst>
                                    <p:cond delay="0"/>
                                  </p:stCondLst>
                                  <p:childTnLst>
                                    <p:anim calcmode="lin" valueType="num">
                                      <p:cBhvr additive="base">
                                        <p:cTn id="269" dur="500"/>
                                        <p:tgtEl>
                                          <p:spTgt spid="158"/>
                                        </p:tgtEl>
                                        <p:attrNameLst>
                                          <p:attrName>ppt_x</p:attrName>
                                        </p:attrNameLst>
                                      </p:cBhvr>
                                      <p:tavLst>
                                        <p:tav tm="0">
                                          <p:val>
                                            <p:strVal val="ppt_x"/>
                                          </p:val>
                                        </p:tav>
                                        <p:tav tm="100000">
                                          <p:val>
                                            <p:strVal val="1+ppt_w/2"/>
                                          </p:val>
                                        </p:tav>
                                      </p:tavLst>
                                    </p:anim>
                                    <p:anim calcmode="lin" valueType="num">
                                      <p:cBhvr additive="base">
                                        <p:cTn id="270" dur="500"/>
                                        <p:tgtEl>
                                          <p:spTgt spid="158"/>
                                        </p:tgtEl>
                                        <p:attrNameLst>
                                          <p:attrName>ppt_y</p:attrName>
                                        </p:attrNameLst>
                                      </p:cBhvr>
                                      <p:tavLst>
                                        <p:tav tm="0">
                                          <p:val>
                                            <p:strVal val="ppt_y"/>
                                          </p:val>
                                        </p:tav>
                                        <p:tav tm="100000">
                                          <p:val>
                                            <p:strVal val="ppt_y"/>
                                          </p:val>
                                        </p:tav>
                                      </p:tavLst>
                                    </p:anim>
                                    <p:set>
                                      <p:cBhvr>
                                        <p:cTn id="271" dur="1" fill="hold">
                                          <p:stCondLst>
                                            <p:cond delay="499"/>
                                          </p:stCondLst>
                                        </p:cTn>
                                        <p:tgtEl>
                                          <p:spTgt spid="158"/>
                                        </p:tgtEl>
                                        <p:attrNameLst>
                                          <p:attrName>style.visibility</p:attrName>
                                        </p:attrNameLst>
                                      </p:cBhvr>
                                      <p:to>
                                        <p:strVal val="hidden"/>
                                      </p:to>
                                    </p:set>
                                  </p:childTnLst>
                                </p:cTn>
                              </p:par>
                              <p:par>
                                <p:cTn id="272" presetID="2" presetClass="exit" presetSubtype="2" fill="hold" nodeType="withEffect">
                                  <p:stCondLst>
                                    <p:cond delay="0"/>
                                  </p:stCondLst>
                                  <p:childTnLst>
                                    <p:anim calcmode="lin" valueType="num">
                                      <p:cBhvr additive="base">
                                        <p:cTn id="273" dur="500"/>
                                        <p:tgtEl>
                                          <p:spTgt spid="157"/>
                                        </p:tgtEl>
                                        <p:attrNameLst>
                                          <p:attrName>ppt_x</p:attrName>
                                        </p:attrNameLst>
                                      </p:cBhvr>
                                      <p:tavLst>
                                        <p:tav tm="0">
                                          <p:val>
                                            <p:strVal val="ppt_x"/>
                                          </p:val>
                                        </p:tav>
                                        <p:tav tm="100000">
                                          <p:val>
                                            <p:strVal val="1+ppt_w/2"/>
                                          </p:val>
                                        </p:tav>
                                      </p:tavLst>
                                    </p:anim>
                                    <p:anim calcmode="lin" valueType="num">
                                      <p:cBhvr additive="base">
                                        <p:cTn id="274" dur="500"/>
                                        <p:tgtEl>
                                          <p:spTgt spid="157"/>
                                        </p:tgtEl>
                                        <p:attrNameLst>
                                          <p:attrName>ppt_y</p:attrName>
                                        </p:attrNameLst>
                                      </p:cBhvr>
                                      <p:tavLst>
                                        <p:tav tm="0">
                                          <p:val>
                                            <p:strVal val="ppt_y"/>
                                          </p:val>
                                        </p:tav>
                                        <p:tav tm="100000">
                                          <p:val>
                                            <p:strVal val="ppt_y"/>
                                          </p:val>
                                        </p:tav>
                                      </p:tavLst>
                                    </p:anim>
                                    <p:set>
                                      <p:cBhvr>
                                        <p:cTn id="275" dur="1" fill="hold">
                                          <p:stCondLst>
                                            <p:cond delay="499"/>
                                          </p:stCondLst>
                                        </p:cTn>
                                        <p:tgtEl>
                                          <p:spTgt spid="157"/>
                                        </p:tgtEl>
                                        <p:attrNameLst>
                                          <p:attrName>style.visibility</p:attrName>
                                        </p:attrNameLst>
                                      </p:cBhvr>
                                      <p:to>
                                        <p:strVal val="hidden"/>
                                      </p:to>
                                    </p:set>
                                  </p:childTnLst>
                                </p:cTn>
                              </p:par>
                              <p:par>
                                <p:cTn id="276" presetID="2" presetClass="exit" presetSubtype="2" fill="hold" nodeType="withEffect">
                                  <p:stCondLst>
                                    <p:cond delay="0"/>
                                  </p:stCondLst>
                                  <p:childTnLst>
                                    <p:anim calcmode="lin" valueType="num">
                                      <p:cBhvr additive="base">
                                        <p:cTn id="277" dur="500"/>
                                        <p:tgtEl>
                                          <p:spTgt spid="156"/>
                                        </p:tgtEl>
                                        <p:attrNameLst>
                                          <p:attrName>ppt_x</p:attrName>
                                        </p:attrNameLst>
                                      </p:cBhvr>
                                      <p:tavLst>
                                        <p:tav tm="0">
                                          <p:val>
                                            <p:strVal val="ppt_x"/>
                                          </p:val>
                                        </p:tav>
                                        <p:tav tm="100000">
                                          <p:val>
                                            <p:strVal val="1+ppt_w/2"/>
                                          </p:val>
                                        </p:tav>
                                      </p:tavLst>
                                    </p:anim>
                                    <p:anim calcmode="lin" valueType="num">
                                      <p:cBhvr additive="base">
                                        <p:cTn id="278" dur="500"/>
                                        <p:tgtEl>
                                          <p:spTgt spid="156"/>
                                        </p:tgtEl>
                                        <p:attrNameLst>
                                          <p:attrName>ppt_y</p:attrName>
                                        </p:attrNameLst>
                                      </p:cBhvr>
                                      <p:tavLst>
                                        <p:tav tm="0">
                                          <p:val>
                                            <p:strVal val="ppt_y"/>
                                          </p:val>
                                        </p:tav>
                                        <p:tav tm="100000">
                                          <p:val>
                                            <p:strVal val="ppt_y"/>
                                          </p:val>
                                        </p:tav>
                                      </p:tavLst>
                                    </p:anim>
                                    <p:set>
                                      <p:cBhvr>
                                        <p:cTn id="279" dur="1" fill="hold">
                                          <p:stCondLst>
                                            <p:cond delay="499"/>
                                          </p:stCondLst>
                                        </p:cTn>
                                        <p:tgtEl>
                                          <p:spTgt spid="156"/>
                                        </p:tgtEl>
                                        <p:attrNameLst>
                                          <p:attrName>style.visibility</p:attrName>
                                        </p:attrNameLst>
                                      </p:cBhvr>
                                      <p:to>
                                        <p:strVal val="hidden"/>
                                      </p:to>
                                    </p:set>
                                  </p:childTnLst>
                                </p:cTn>
                              </p:par>
                              <p:par>
                                <p:cTn id="280" presetID="2" presetClass="exit" presetSubtype="2" fill="hold" grpId="1" nodeType="withEffect">
                                  <p:stCondLst>
                                    <p:cond delay="0"/>
                                  </p:stCondLst>
                                  <p:childTnLst>
                                    <p:anim calcmode="lin" valueType="num">
                                      <p:cBhvr additive="base">
                                        <p:cTn id="281" dur="500"/>
                                        <p:tgtEl>
                                          <p:spTgt spid="148"/>
                                        </p:tgtEl>
                                        <p:attrNameLst>
                                          <p:attrName>ppt_x</p:attrName>
                                        </p:attrNameLst>
                                      </p:cBhvr>
                                      <p:tavLst>
                                        <p:tav tm="0">
                                          <p:val>
                                            <p:strVal val="ppt_x"/>
                                          </p:val>
                                        </p:tav>
                                        <p:tav tm="100000">
                                          <p:val>
                                            <p:strVal val="1+ppt_w/2"/>
                                          </p:val>
                                        </p:tav>
                                      </p:tavLst>
                                    </p:anim>
                                    <p:anim calcmode="lin" valueType="num">
                                      <p:cBhvr additive="base">
                                        <p:cTn id="282" dur="500"/>
                                        <p:tgtEl>
                                          <p:spTgt spid="148"/>
                                        </p:tgtEl>
                                        <p:attrNameLst>
                                          <p:attrName>ppt_y</p:attrName>
                                        </p:attrNameLst>
                                      </p:cBhvr>
                                      <p:tavLst>
                                        <p:tav tm="0">
                                          <p:val>
                                            <p:strVal val="ppt_y"/>
                                          </p:val>
                                        </p:tav>
                                        <p:tav tm="100000">
                                          <p:val>
                                            <p:strVal val="ppt_y"/>
                                          </p:val>
                                        </p:tav>
                                      </p:tavLst>
                                    </p:anim>
                                    <p:set>
                                      <p:cBhvr>
                                        <p:cTn id="283" dur="1" fill="hold">
                                          <p:stCondLst>
                                            <p:cond delay="499"/>
                                          </p:stCondLst>
                                        </p:cTn>
                                        <p:tgtEl>
                                          <p:spTgt spid="148"/>
                                        </p:tgtEl>
                                        <p:attrNameLst>
                                          <p:attrName>style.visibility</p:attrName>
                                        </p:attrNameLst>
                                      </p:cBhvr>
                                      <p:to>
                                        <p:strVal val="hidden"/>
                                      </p:to>
                                    </p:set>
                                  </p:childTnLst>
                                </p:cTn>
                              </p:par>
                              <p:par>
                                <p:cTn id="284" presetID="2" presetClass="exit" presetSubtype="2" fill="hold" grpId="1" nodeType="withEffect">
                                  <p:stCondLst>
                                    <p:cond delay="0"/>
                                  </p:stCondLst>
                                  <p:childTnLst>
                                    <p:anim calcmode="lin" valueType="num">
                                      <p:cBhvr additive="base">
                                        <p:cTn id="285" dur="500"/>
                                        <p:tgtEl>
                                          <p:spTgt spid="149"/>
                                        </p:tgtEl>
                                        <p:attrNameLst>
                                          <p:attrName>ppt_x</p:attrName>
                                        </p:attrNameLst>
                                      </p:cBhvr>
                                      <p:tavLst>
                                        <p:tav tm="0">
                                          <p:val>
                                            <p:strVal val="ppt_x"/>
                                          </p:val>
                                        </p:tav>
                                        <p:tav tm="100000">
                                          <p:val>
                                            <p:strVal val="1+ppt_w/2"/>
                                          </p:val>
                                        </p:tav>
                                      </p:tavLst>
                                    </p:anim>
                                    <p:anim calcmode="lin" valueType="num">
                                      <p:cBhvr additive="base">
                                        <p:cTn id="286" dur="500"/>
                                        <p:tgtEl>
                                          <p:spTgt spid="149"/>
                                        </p:tgtEl>
                                        <p:attrNameLst>
                                          <p:attrName>ppt_y</p:attrName>
                                        </p:attrNameLst>
                                      </p:cBhvr>
                                      <p:tavLst>
                                        <p:tav tm="0">
                                          <p:val>
                                            <p:strVal val="ppt_y"/>
                                          </p:val>
                                        </p:tav>
                                        <p:tav tm="100000">
                                          <p:val>
                                            <p:strVal val="ppt_y"/>
                                          </p:val>
                                        </p:tav>
                                      </p:tavLst>
                                    </p:anim>
                                    <p:set>
                                      <p:cBhvr>
                                        <p:cTn id="287" dur="1" fill="hold">
                                          <p:stCondLst>
                                            <p:cond delay="499"/>
                                          </p:stCondLst>
                                        </p:cTn>
                                        <p:tgtEl>
                                          <p:spTgt spid="149"/>
                                        </p:tgtEl>
                                        <p:attrNameLst>
                                          <p:attrName>style.visibility</p:attrName>
                                        </p:attrNameLst>
                                      </p:cBhvr>
                                      <p:to>
                                        <p:strVal val="hidden"/>
                                      </p:to>
                                    </p:set>
                                  </p:childTnLst>
                                </p:cTn>
                              </p:par>
                              <p:par>
                                <p:cTn id="288" presetID="2" presetClass="exit" presetSubtype="2" fill="hold" grpId="1" nodeType="withEffect">
                                  <p:stCondLst>
                                    <p:cond delay="0"/>
                                  </p:stCondLst>
                                  <p:childTnLst>
                                    <p:anim calcmode="lin" valueType="num">
                                      <p:cBhvr additive="base">
                                        <p:cTn id="289" dur="500"/>
                                        <p:tgtEl>
                                          <p:spTgt spid="146"/>
                                        </p:tgtEl>
                                        <p:attrNameLst>
                                          <p:attrName>ppt_x</p:attrName>
                                        </p:attrNameLst>
                                      </p:cBhvr>
                                      <p:tavLst>
                                        <p:tav tm="0">
                                          <p:val>
                                            <p:strVal val="ppt_x"/>
                                          </p:val>
                                        </p:tav>
                                        <p:tav tm="100000">
                                          <p:val>
                                            <p:strVal val="1+ppt_w/2"/>
                                          </p:val>
                                        </p:tav>
                                      </p:tavLst>
                                    </p:anim>
                                    <p:anim calcmode="lin" valueType="num">
                                      <p:cBhvr additive="base">
                                        <p:cTn id="290" dur="500"/>
                                        <p:tgtEl>
                                          <p:spTgt spid="146"/>
                                        </p:tgtEl>
                                        <p:attrNameLst>
                                          <p:attrName>ppt_y</p:attrName>
                                        </p:attrNameLst>
                                      </p:cBhvr>
                                      <p:tavLst>
                                        <p:tav tm="0">
                                          <p:val>
                                            <p:strVal val="ppt_y"/>
                                          </p:val>
                                        </p:tav>
                                        <p:tav tm="100000">
                                          <p:val>
                                            <p:strVal val="ppt_y"/>
                                          </p:val>
                                        </p:tav>
                                      </p:tavLst>
                                    </p:anim>
                                    <p:set>
                                      <p:cBhvr>
                                        <p:cTn id="291" dur="1" fill="hold">
                                          <p:stCondLst>
                                            <p:cond delay="499"/>
                                          </p:stCondLst>
                                        </p:cTn>
                                        <p:tgtEl>
                                          <p:spTgt spid="146"/>
                                        </p:tgtEl>
                                        <p:attrNameLst>
                                          <p:attrName>style.visibility</p:attrName>
                                        </p:attrNameLst>
                                      </p:cBhvr>
                                      <p:to>
                                        <p:strVal val="hidden"/>
                                      </p:to>
                                    </p:set>
                                  </p:childTnLst>
                                </p:cTn>
                              </p:par>
                              <p:par>
                                <p:cTn id="292" presetID="2" presetClass="exit" presetSubtype="2" fill="hold" nodeType="withEffect">
                                  <p:stCondLst>
                                    <p:cond delay="0"/>
                                  </p:stCondLst>
                                  <p:childTnLst>
                                    <p:anim calcmode="lin" valueType="num">
                                      <p:cBhvr additive="base">
                                        <p:cTn id="293" dur="500"/>
                                        <p:tgtEl>
                                          <p:spTgt spid="160"/>
                                        </p:tgtEl>
                                        <p:attrNameLst>
                                          <p:attrName>ppt_x</p:attrName>
                                        </p:attrNameLst>
                                      </p:cBhvr>
                                      <p:tavLst>
                                        <p:tav tm="0">
                                          <p:val>
                                            <p:strVal val="ppt_x"/>
                                          </p:val>
                                        </p:tav>
                                        <p:tav tm="100000">
                                          <p:val>
                                            <p:strVal val="1+ppt_w/2"/>
                                          </p:val>
                                        </p:tav>
                                      </p:tavLst>
                                    </p:anim>
                                    <p:anim calcmode="lin" valueType="num">
                                      <p:cBhvr additive="base">
                                        <p:cTn id="294" dur="500"/>
                                        <p:tgtEl>
                                          <p:spTgt spid="160"/>
                                        </p:tgtEl>
                                        <p:attrNameLst>
                                          <p:attrName>ppt_y</p:attrName>
                                        </p:attrNameLst>
                                      </p:cBhvr>
                                      <p:tavLst>
                                        <p:tav tm="0">
                                          <p:val>
                                            <p:strVal val="ppt_y"/>
                                          </p:val>
                                        </p:tav>
                                        <p:tav tm="100000">
                                          <p:val>
                                            <p:strVal val="ppt_y"/>
                                          </p:val>
                                        </p:tav>
                                      </p:tavLst>
                                    </p:anim>
                                    <p:set>
                                      <p:cBhvr>
                                        <p:cTn id="295" dur="1" fill="hold">
                                          <p:stCondLst>
                                            <p:cond delay="499"/>
                                          </p:stCondLst>
                                        </p:cTn>
                                        <p:tgtEl>
                                          <p:spTgt spid="160"/>
                                        </p:tgtEl>
                                        <p:attrNameLst>
                                          <p:attrName>style.visibility</p:attrName>
                                        </p:attrNameLst>
                                      </p:cBhvr>
                                      <p:to>
                                        <p:strVal val="hidden"/>
                                      </p:to>
                                    </p:set>
                                  </p:childTnLst>
                                </p:cTn>
                              </p:par>
                              <p:par>
                                <p:cTn id="296" presetID="2" presetClass="exit" presetSubtype="2" fill="hold" nodeType="withEffect">
                                  <p:stCondLst>
                                    <p:cond delay="0"/>
                                  </p:stCondLst>
                                  <p:childTnLst>
                                    <p:anim calcmode="lin" valueType="num">
                                      <p:cBhvr additive="base">
                                        <p:cTn id="297" dur="500"/>
                                        <p:tgtEl>
                                          <p:spTgt spid="159"/>
                                        </p:tgtEl>
                                        <p:attrNameLst>
                                          <p:attrName>ppt_x</p:attrName>
                                        </p:attrNameLst>
                                      </p:cBhvr>
                                      <p:tavLst>
                                        <p:tav tm="0">
                                          <p:val>
                                            <p:strVal val="ppt_x"/>
                                          </p:val>
                                        </p:tav>
                                        <p:tav tm="100000">
                                          <p:val>
                                            <p:strVal val="1+ppt_w/2"/>
                                          </p:val>
                                        </p:tav>
                                      </p:tavLst>
                                    </p:anim>
                                    <p:anim calcmode="lin" valueType="num">
                                      <p:cBhvr additive="base">
                                        <p:cTn id="298" dur="500"/>
                                        <p:tgtEl>
                                          <p:spTgt spid="159"/>
                                        </p:tgtEl>
                                        <p:attrNameLst>
                                          <p:attrName>ppt_y</p:attrName>
                                        </p:attrNameLst>
                                      </p:cBhvr>
                                      <p:tavLst>
                                        <p:tav tm="0">
                                          <p:val>
                                            <p:strVal val="ppt_y"/>
                                          </p:val>
                                        </p:tav>
                                        <p:tav tm="100000">
                                          <p:val>
                                            <p:strVal val="ppt_y"/>
                                          </p:val>
                                        </p:tav>
                                      </p:tavLst>
                                    </p:anim>
                                    <p:set>
                                      <p:cBhvr>
                                        <p:cTn id="299" dur="1" fill="hold">
                                          <p:stCondLst>
                                            <p:cond delay="499"/>
                                          </p:stCondLst>
                                        </p:cTn>
                                        <p:tgtEl>
                                          <p:spTgt spid="159"/>
                                        </p:tgtEl>
                                        <p:attrNameLst>
                                          <p:attrName>style.visibility</p:attrName>
                                        </p:attrNameLst>
                                      </p:cBhvr>
                                      <p:to>
                                        <p:strVal val="hidden"/>
                                      </p:to>
                                    </p:set>
                                  </p:childTnLst>
                                </p:cTn>
                              </p:par>
                              <p:par>
                                <p:cTn id="300" presetID="2" presetClass="exit" presetSubtype="2" fill="hold" grpId="1" nodeType="withEffect">
                                  <p:stCondLst>
                                    <p:cond delay="0"/>
                                  </p:stCondLst>
                                  <p:childTnLst>
                                    <p:anim calcmode="lin" valueType="num">
                                      <p:cBhvr additive="base">
                                        <p:cTn id="301" dur="500"/>
                                        <p:tgtEl>
                                          <p:spTgt spid="145"/>
                                        </p:tgtEl>
                                        <p:attrNameLst>
                                          <p:attrName>ppt_x</p:attrName>
                                        </p:attrNameLst>
                                      </p:cBhvr>
                                      <p:tavLst>
                                        <p:tav tm="0">
                                          <p:val>
                                            <p:strVal val="ppt_x"/>
                                          </p:val>
                                        </p:tav>
                                        <p:tav tm="100000">
                                          <p:val>
                                            <p:strVal val="1+ppt_w/2"/>
                                          </p:val>
                                        </p:tav>
                                      </p:tavLst>
                                    </p:anim>
                                    <p:anim calcmode="lin" valueType="num">
                                      <p:cBhvr additive="base">
                                        <p:cTn id="302" dur="500"/>
                                        <p:tgtEl>
                                          <p:spTgt spid="145"/>
                                        </p:tgtEl>
                                        <p:attrNameLst>
                                          <p:attrName>ppt_y</p:attrName>
                                        </p:attrNameLst>
                                      </p:cBhvr>
                                      <p:tavLst>
                                        <p:tav tm="0">
                                          <p:val>
                                            <p:strVal val="ppt_y"/>
                                          </p:val>
                                        </p:tav>
                                        <p:tav tm="100000">
                                          <p:val>
                                            <p:strVal val="ppt_y"/>
                                          </p:val>
                                        </p:tav>
                                      </p:tavLst>
                                    </p:anim>
                                    <p:set>
                                      <p:cBhvr>
                                        <p:cTn id="303" dur="1" fill="hold">
                                          <p:stCondLst>
                                            <p:cond delay="499"/>
                                          </p:stCondLst>
                                        </p:cTn>
                                        <p:tgtEl>
                                          <p:spTgt spid="145"/>
                                        </p:tgtEl>
                                        <p:attrNameLst>
                                          <p:attrName>style.visibility</p:attrName>
                                        </p:attrNameLst>
                                      </p:cBhvr>
                                      <p:to>
                                        <p:strVal val="hidden"/>
                                      </p:to>
                                    </p:set>
                                  </p:childTnLst>
                                </p:cTn>
                              </p:par>
                              <p:par>
                                <p:cTn id="304" presetID="2" presetClass="entr" presetSubtype="8" fill="hold" nodeType="withEffect">
                                  <p:stCondLst>
                                    <p:cond delay="0"/>
                                  </p:stCondLst>
                                  <p:childTnLst>
                                    <p:set>
                                      <p:cBhvr>
                                        <p:cTn id="305" dur="1" fill="hold">
                                          <p:stCondLst>
                                            <p:cond delay="0"/>
                                          </p:stCondLst>
                                        </p:cTn>
                                        <p:tgtEl>
                                          <p:spTgt spid="162"/>
                                        </p:tgtEl>
                                        <p:attrNameLst>
                                          <p:attrName>style.visibility</p:attrName>
                                        </p:attrNameLst>
                                      </p:cBhvr>
                                      <p:to>
                                        <p:strVal val="visible"/>
                                      </p:to>
                                    </p:set>
                                    <p:anim calcmode="lin" valueType="num">
                                      <p:cBhvr additive="base">
                                        <p:cTn id="306" dur="500" fill="hold"/>
                                        <p:tgtEl>
                                          <p:spTgt spid="162"/>
                                        </p:tgtEl>
                                        <p:attrNameLst>
                                          <p:attrName>ppt_x</p:attrName>
                                        </p:attrNameLst>
                                      </p:cBhvr>
                                      <p:tavLst>
                                        <p:tav tm="0">
                                          <p:val>
                                            <p:strVal val="0-#ppt_w/2"/>
                                          </p:val>
                                        </p:tav>
                                        <p:tav tm="100000">
                                          <p:val>
                                            <p:strVal val="#ppt_x"/>
                                          </p:val>
                                        </p:tav>
                                      </p:tavLst>
                                    </p:anim>
                                    <p:anim calcmode="lin" valueType="num">
                                      <p:cBhvr additive="base">
                                        <p:cTn id="307" dur="500" fill="hold"/>
                                        <p:tgtEl>
                                          <p:spTgt spid="162"/>
                                        </p:tgtEl>
                                        <p:attrNameLst>
                                          <p:attrName>ppt_y</p:attrName>
                                        </p:attrNameLst>
                                      </p:cBhvr>
                                      <p:tavLst>
                                        <p:tav tm="0">
                                          <p:val>
                                            <p:strVal val="#ppt_y"/>
                                          </p:val>
                                        </p:tav>
                                        <p:tav tm="100000">
                                          <p:val>
                                            <p:strVal val="#ppt_y"/>
                                          </p:val>
                                        </p:tav>
                                      </p:tavLst>
                                    </p:anim>
                                  </p:childTnLst>
                                </p:cTn>
                              </p:par>
                            </p:childTnLst>
                          </p:cTn>
                        </p:par>
                      </p:childTnLst>
                    </p:cTn>
                  </p:par>
                  <p:par>
                    <p:cTn id="308" fill="hold">
                      <p:stCondLst>
                        <p:cond delay="indefinite"/>
                      </p:stCondLst>
                      <p:childTnLst>
                        <p:par>
                          <p:cTn id="309" fill="hold">
                            <p:stCondLst>
                              <p:cond delay="0"/>
                            </p:stCondLst>
                            <p:childTnLst>
                              <p:par>
                                <p:cTn id="310" presetID="2" presetClass="exit" presetSubtype="2" fill="hold" nodeType="clickEffect">
                                  <p:stCondLst>
                                    <p:cond delay="0"/>
                                  </p:stCondLst>
                                  <p:childTnLst>
                                    <p:anim calcmode="lin" valueType="num">
                                      <p:cBhvr additive="base">
                                        <p:cTn id="311" dur="500"/>
                                        <p:tgtEl>
                                          <p:spTgt spid="162"/>
                                        </p:tgtEl>
                                        <p:attrNameLst>
                                          <p:attrName>ppt_x</p:attrName>
                                        </p:attrNameLst>
                                      </p:cBhvr>
                                      <p:tavLst>
                                        <p:tav tm="0">
                                          <p:val>
                                            <p:strVal val="ppt_x"/>
                                          </p:val>
                                        </p:tav>
                                        <p:tav tm="100000">
                                          <p:val>
                                            <p:strVal val="1+ppt_w/2"/>
                                          </p:val>
                                        </p:tav>
                                      </p:tavLst>
                                    </p:anim>
                                    <p:anim calcmode="lin" valueType="num">
                                      <p:cBhvr additive="base">
                                        <p:cTn id="312" dur="500"/>
                                        <p:tgtEl>
                                          <p:spTgt spid="162"/>
                                        </p:tgtEl>
                                        <p:attrNameLst>
                                          <p:attrName>ppt_y</p:attrName>
                                        </p:attrNameLst>
                                      </p:cBhvr>
                                      <p:tavLst>
                                        <p:tav tm="0">
                                          <p:val>
                                            <p:strVal val="ppt_y"/>
                                          </p:val>
                                        </p:tav>
                                        <p:tav tm="100000">
                                          <p:val>
                                            <p:strVal val="ppt_y"/>
                                          </p:val>
                                        </p:tav>
                                      </p:tavLst>
                                    </p:anim>
                                    <p:set>
                                      <p:cBhvr>
                                        <p:cTn id="313" dur="1" fill="hold">
                                          <p:stCondLst>
                                            <p:cond delay="499"/>
                                          </p:stCondLst>
                                        </p:cTn>
                                        <p:tgtEl>
                                          <p:spTgt spid="162"/>
                                        </p:tgtEl>
                                        <p:attrNameLst>
                                          <p:attrName>style.visibility</p:attrName>
                                        </p:attrNameLst>
                                      </p:cBhvr>
                                      <p:to>
                                        <p:strVal val="hidden"/>
                                      </p:to>
                                    </p:set>
                                  </p:childTnLst>
                                </p:cTn>
                              </p:par>
                              <p:par>
                                <p:cTn id="314" presetID="64" presetClass="path" presetSubtype="0" accel="50000" decel="50000" fill="hold" grpId="0" nodeType="withEffect">
                                  <p:stCondLst>
                                    <p:cond delay="0"/>
                                  </p:stCondLst>
                                  <p:childTnLst>
                                    <p:animMotion origin="layout" path="M 0.00399 1.32948E-6 L 0.12604 -0.16509 " pathEditMode="relative" rAng="0" ptsTypes="AA">
                                      <p:cBhvr>
                                        <p:cTn id="315" dur="2000" fill="hold"/>
                                        <p:tgtEl>
                                          <p:spTgt spid="139"/>
                                        </p:tgtEl>
                                        <p:attrNameLst>
                                          <p:attrName>ppt_x</p:attrName>
                                          <p:attrName>ppt_y</p:attrName>
                                        </p:attrNameLst>
                                      </p:cBhvr>
                                      <p:rCtr x="6094" y="-8254"/>
                                    </p:animMotion>
                                  </p:childTnLst>
                                </p:cTn>
                              </p:par>
                              <p:par>
                                <p:cTn id="316" presetID="6" presetClass="emph" presetSubtype="0" fill="hold" grpId="1" nodeType="withEffect">
                                  <p:stCondLst>
                                    <p:cond delay="0"/>
                                  </p:stCondLst>
                                  <p:childTnLst>
                                    <p:animScale>
                                      <p:cBhvr>
                                        <p:cTn id="317" dur="2000" fill="hold"/>
                                        <p:tgtEl>
                                          <p:spTgt spid="139"/>
                                        </p:tgtEl>
                                      </p:cBhvr>
                                      <p:by x="150000" y="150000"/>
                                    </p:animScale>
                                  </p:childTnLst>
                                </p:cTn>
                              </p:par>
                              <p:par>
                                <p:cTn id="318" presetID="2" presetClass="entr" presetSubtype="4" fill="hold" grpId="0" nodeType="withEffect">
                                  <p:stCondLst>
                                    <p:cond delay="0"/>
                                  </p:stCondLst>
                                  <p:childTnLst>
                                    <p:set>
                                      <p:cBhvr>
                                        <p:cTn id="319" dur="1" fill="hold">
                                          <p:stCondLst>
                                            <p:cond delay="0"/>
                                          </p:stCondLst>
                                        </p:cTn>
                                        <p:tgtEl>
                                          <p:spTgt spid="140"/>
                                        </p:tgtEl>
                                        <p:attrNameLst>
                                          <p:attrName>style.visibility</p:attrName>
                                        </p:attrNameLst>
                                      </p:cBhvr>
                                      <p:to>
                                        <p:strVal val="visible"/>
                                      </p:to>
                                    </p:set>
                                    <p:anim calcmode="lin" valueType="num">
                                      <p:cBhvr additive="base">
                                        <p:cTn id="320" dur="500" fill="hold"/>
                                        <p:tgtEl>
                                          <p:spTgt spid="140"/>
                                        </p:tgtEl>
                                        <p:attrNameLst>
                                          <p:attrName>ppt_x</p:attrName>
                                        </p:attrNameLst>
                                      </p:cBhvr>
                                      <p:tavLst>
                                        <p:tav tm="0">
                                          <p:val>
                                            <p:strVal val="#ppt_x"/>
                                          </p:val>
                                        </p:tav>
                                        <p:tav tm="100000">
                                          <p:val>
                                            <p:strVal val="#ppt_x"/>
                                          </p:val>
                                        </p:tav>
                                      </p:tavLst>
                                    </p:anim>
                                    <p:anim calcmode="lin" valueType="num">
                                      <p:cBhvr additive="base">
                                        <p:cTn id="321"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322" fill="hold">
                      <p:stCondLst>
                        <p:cond delay="indefinite"/>
                      </p:stCondLst>
                      <p:childTnLst>
                        <p:par>
                          <p:cTn id="323" fill="hold">
                            <p:stCondLst>
                              <p:cond delay="0"/>
                            </p:stCondLst>
                            <p:childTnLst>
                              <p:par>
                                <p:cTn id="324" presetID="2" presetClass="exit" presetSubtype="2" fill="hold" grpId="2" nodeType="clickEffect">
                                  <p:stCondLst>
                                    <p:cond delay="0"/>
                                  </p:stCondLst>
                                  <p:childTnLst>
                                    <p:anim calcmode="lin" valueType="num">
                                      <p:cBhvr additive="base">
                                        <p:cTn id="325" dur="500"/>
                                        <p:tgtEl>
                                          <p:spTgt spid="139"/>
                                        </p:tgtEl>
                                        <p:attrNameLst>
                                          <p:attrName>ppt_x</p:attrName>
                                        </p:attrNameLst>
                                      </p:cBhvr>
                                      <p:tavLst>
                                        <p:tav tm="0">
                                          <p:val>
                                            <p:strVal val="ppt_x"/>
                                          </p:val>
                                        </p:tav>
                                        <p:tav tm="100000">
                                          <p:val>
                                            <p:strVal val="1+ppt_w/2"/>
                                          </p:val>
                                        </p:tav>
                                      </p:tavLst>
                                    </p:anim>
                                    <p:anim calcmode="lin" valueType="num">
                                      <p:cBhvr additive="base">
                                        <p:cTn id="326" dur="500"/>
                                        <p:tgtEl>
                                          <p:spTgt spid="139"/>
                                        </p:tgtEl>
                                        <p:attrNameLst>
                                          <p:attrName>ppt_y</p:attrName>
                                        </p:attrNameLst>
                                      </p:cBhvr>
                                      <p:tavLst>
                                        <p:tav tm="0">
                                          <p:val>
                                            <p:strVal val="ppt_y"/>
                                          </p:val>
                                        </p:tav>
                                        <p:tav tm="100000">
                                          <p:val>
                                            <p:strVal val="ppt_y"/>
                                          </p:val>
                                        </p:tav>
                                      </p:tavLst>
                                    </p:anim>
                                    <p:set>
                                      <p:cBhvr>
                                        <p:cTn id="327" dur="1" fill="hold">
                                          <p:stCondLst>
                                            <p:cond delay="499"/>
                                          </p:stCondLst>
                                        </p:cTn>
                                        <p:tgtEl>
                                          <p:spTgt spid="139"/>
                                        </p:tgtEl>
                                        <p:attrNameLst>
                                          <p:attrName>style.visibility</p:attrName>
                                        </p:attrNameLst>
                                      </p:cBhvr>
                                      <p:to>
                                        <p:strVal val="hidden"/>
                                      </p:to>
                                    </p:set>
                                  </p:childTnLst>
                                </p:cTn>
                              </p:par>
                              <p:par>
                                <p:cTn id="328" presetID="2" presetClass="exit" presetSubtype="2" fill="hold" grpId="1" nodeType="withEffect">
                                  <p:stCondLst>
                                    <p:cond delay="0"/>
                                  </p:stCondLst>
                                  <p:childTnLst>
                                    <p:anim calcmode="lin" valueType="num">
                                      <p:cBhvr additive="base">
                                        <p:cTn id="329" dur="500"/>
                                        <p:tgtEl>
                                          <p:spTgt spid="140"/>
                                        </p:tgtEl>
                                        <p:attrNameLst>
                                          <p:attrName>ppt_x</p:attrName>
                                        </p:attrNameLst>
                                      </p:cBhvr>
                                      <p:tavLst>
                                        <p:tav tm="0">
                                          <p:val>
                                            <p:strVal val="ppt_x"/>
                                          </p:val>
                                        </p:tav>
                                        <p:tav tm="100000">
                                          <p:val>
                                            <p:strVal val="1+ppt_w/2"/>
                                          </p:val>
                                        </p:tav>
                                      </p:tavLst>
                                    </p:anim>
                                    <p:anim calcmode="lin" valueType="num">
                                      <p:cBhvr additive="base">
                                        <p:cTn id="330" dur="500"/>
                                        <p:tgtEl>
                                          <p:spTgt spid="140"/>
                                        </p:tgtEl>
                                        <p:attrNameLst>
                                          <p:attrName>ppt_y</p:attrName>
                                        </p:attrNameLst>
                                      </p:cBhvr>
                                      <p:tavLst>
                                        <p:tav tm="0">
                                          <p:val>
                                            <p:strVal val="ppt_y"/>
                                          </p:val>
                                        </p:tav>
                                        <p:tav tm="100000">
                                          <p:val>
                                            <p:strVal val="ppt_y"/>
                                          </p:val>
                                        </p:tav>
                                      </p:tavLst>
                                    </p:anim>
                                    <p:set>
                                      <p:cBhvr>
                                        <p:cTn id="331" dur="1" fill="hold">
                                          <p:stCondLst>
                                            <p:cond delay="499"/>
                                          </p:stCondLst>
                                        </p:cTn>
                                        <p:tgtEl>
                                          <p:spTgt spid="140"/>
                                        </p:tgtEl>
                                        <p:attrNameLst>
                                          <p:attrName>style.visibility</p:attrName>
                                        </p:attrNameLst>
                                      </p:cBhvr>
                                      <p:to>
                                        <p:strVal val="hidden"/>
                                      </p:to>
                                    </p:set>
                                  </p:childTnLst>
                                </p:cTn>
                              </p:par>
                              <p:par>
                                <p:cTn id="332" presetID="2" presetClass="exit" presetSubtype="12" fill="hold" grpId="1" nodeType="withEffect">
                                  <p:stCondLst>
                                    <p:cond delay="0"/>
                                  </p:stCondLst>
                                  <p:childTnLst>
                                    <p:anim calcmode="lin" valueType="num">
                                      <p:cBhvr additive="base">
                                        <p:cTn id="333" dur="500"/>
                                        <p:tgtEl>
                                          <p:spTgt spid="29">
                                            <p:txEl>
                                              <p:pRg st="0" end="0"/>
                                            </p:txEl>
                                          </p:spTgt>
                                        </p:tgtEl>
                                        <p:attrNameLst>
                                          <p:attrName>ppt_x</p:attrName>
                                        </p:attrNameLst>
                                      </p:cBhvr>
                                      <p:tavLst>
                                        <p:tav tm="0">
                                          <p:val>
                                            <p:strVal val="ppt_x"/>
                                          </p:val>
                                        </p:tav>
                                        <p:tav tm="100000">
                                          <p:val>
                                            <p:strVal val="0-ppt_w/2"/>
                                          </p:val>
                                        </p:tav>
                                      </p:tavLst>
                                    </p:anim>
                                    <p:anim calcmode="lin" valueType="num">
                                      <p:cBhvr additive="base">
                                        <p:cTn id="334" dur="500"/>
                                        <p:tgtEl>
                                          <p:spTgt spid="29">
                                            <p:txEl>
                                              <p:pRg st="0" end="0"/>
                                            </p:txEl>
                                          </p:spTgt>
                                        </p:tgtEl>
                                        <p:attrNameLst>
                                          <p:attrName>ppt_y</p:attrName>
                                        </p:attrNameLst>
                                      </p:cBhvr>
                                      <p:tavLst>
                                        <p:tav tm="0">
                                          <p:val>
                                            <p:strVal val="ppt_y"/>
                                          </p:val>
                                        </p:tav>
                                        <p:tav tm="100000">
                                          <p:val>
                                            <p:strVal val="1+ppt_h/2"/>
                                          </p:val>
                                        </p:tav>
                                      </p:tavLst>
                                    </p:anim>
                                    <p:set>
                                      <p:cBhvr>
                                        <p:cTn id="335" dur="1" fill="hold">
                                          <p:stCondLst>
                                            <p:cond delay="499"/>
                                          </p:stCondLst>
                                        </p:cTn>
                                        <p:tgtEl>
                                          <p:spTgt spid="29">
                                            <p:txEl>
                                              <p:pRg st="0" end="0"/>
                                            </p:txEl>
                                          </p:spTgt>
                                        </p:tgtEl>
                                        <p:attrNameLst>
                                          <p:attrName>style.visibility</p:attrName>
                                        </p:attrNameLst>
                                      </p:cBhvr>
                                      <p:to>
                                        <p:strVal val="hidden"/>
                                      </p:to>
                                    </p:set>
                                  </p:childTnLst>
                                </p:cTn>
                              </p:par>
                              <p:par>
                                <p:cTn id="336" presetID="2" presetClass="exit" presetSubtype="12" fill="hold" grpId="1" nodeType="withEffect">
                                  <p:stCondLst>
                                    <p:cond delay="0"/>
                                  </p:stCondLst>
                                  <p:childTnLst>
                                    <p:anim calcmode="lin" valueType="num">
                                      <p:cBhvr additive="base">
                                        <p:cTn id="337" dur="500"/>
                                        <p:tgtEl>
                                          <p:spTgt spid="29">
                                            <p:txEl>
                                              <p:pRg st="1" end="1"/>
                                            </p:txEl>
                                          </p:spTgt>
                                        </p:tgtEl>
                                        <p:attrNameLst>
                                          <p:attrName>ppt_x</p:attrName>
                                        </p:attrNameLst>
                                      </p:cBhvr>
                                      <p:tavLst>
                                        <p:tav tm="0">
                                          <p:val>
                                            <p:strVal val="ppt_x"/>
                                          </p:val>
                                        </p:tav>
                                        <p:tav tm="100000">
                                          <p:val>
                                            <p:strVal val="0-ppt_w/2"/>
                                          </p:val>
                                        </p:tav>
                                      </p:tavLst>
                                    </p:anim>
                                    <p:anim calcmode="lin" valueType="num">
                                      <p:cBhvr additive="base">
                                        <p:cTn id="338" dur="500"/>
                                        <p:tgtEl>
                                          <p:spTgt spid="29">
                                            <p:txEl>
                                              <p:pRg st="1" end="1"/>
                                            </p:txEl>
                                          </p:spTgt>
                                        </p:tgtEl>
                                        <p:attrNameLst>
                                          <p:attrName>ppt_y</p:attrName>
                                        </p:attrNameLst>
                                      </p:cBhvr>
                                      <p:tavLst>
                                        <p:tav tm="0">
                                          <p:val>
                                            <p:strVal val="ppt_y"/>
                                          </p:val>
                                        </p:tav>
                                        <p:tav tm="100000">
                                          <p:val>
                                            <p:strVal val="1+ppt_h/2"/>
                                          </p:val>
                                        </p:tav>
                                      </p:tavLst>
                                    </p:anim>
                                    <p:set>
                                      <p:cBhvr>
                                        <p:cTn id="339" dur="1" fill="hold">
                                          <p:stCondLst>
                                            <p:cond delay="499"/>
                                          </p:stCondLst>
                                        </p:cTn>
                                        <p:tgtEl>
                                          <p:spTgt spid="29">
                                            <p:txEl>
                                              <p:pRg st="1" end="1"/>
                                            </p:txEl>
                                          </p:spTgt>
                                        </p:tgtEl>
                                        <p:attrNameLst>
                                          <p:attrName>style.visibility</p:attrName>
                                        </p:attrNameLst>
                                      </p:cBhvr>
                                      <p:to>
                                        <p:strVal val="hidden"/>
                                      </p:to>
                                    </p:set>
                                  </p:childTnLst>
                                </p:cTn>
                              </p:par>
                              <p:par>
                                <p:cTn id="340" presetID="2" presetClass="exit" presetSubtype="12" fill="hold" grpId="1" nodeType="withEffect">
                                  <p:stCondLst>
                                    <p:cond delay="0"/>
                                  </p:stCondLst>
                                  <p:childTnLst>
                                    <p:anim calcmode="lin" valueType="num">
                                      <p:cBhvr additive="base">
                                        <p:cTn id="341" dur="500"/>
                                        <p:tgtEl>
                                          <p:spTgt spid="29">
                                            <p:bg/>
                                          </p:spTgt>
                                        </p:tgtEl>
                                        <p:attrNameLst>
                                          <p:attrName>ppt_x</p:attrName>
                                        </p:attrNameLst>
                                      </p:cBhvr>
                                      <p:tavLst>
                                        <p:tav tm="0">
                                          <p:val>
                                            <p:strVal val="ppt_x"/>
                                          </p:val>
                                        </p:tav>
                                        <p:tav tm="100000">
                                          <p:val>
                                            <p:strVal val="0-ppt_w/2"/>
                                          </p:val>
                                        </p:tav>
                                      </p:tavLst>
                                    </p:anim>
                                    <p:anim calcmode="lin" valueType="num">
                                      <p:cBhvr additive="base">
                                        <p:cTn id="342" dur="500"/>
                                        <p:tgtEl>
                                          <p:spTgt spid="29">
                                            <p:bg/>
                                          </p:spTgt>
                                        </p:tgtEl>
                                        <p:attrNameLst>
                                          <p:attrName>ppt_y</p:attrName>
                                        </p:attrNameLst>
                                      </p:cBhvr>
                                      <p:tavLst>
                                        <p:tav tm="0">
                                          <p:val>
                                            <p:strVal val="ppt_y"/>
                                          </p:val>
                                        </p:tav>
                                        <p:tav tm="100000">
                                          <p:val>
                                            <p:strVal val="1+ppt_h/2"/>
                                          </p:val>
                                        </p:tav>
                                      </p:tavLst>
                                    </p:anim>
                                    <p:set>
                                      <p:cBhvr>
                                        <p:cTn id="343" dur="1" fill="hold">
                                          <p:stCondLst>
                                            <p:cond delay="499"/>
                                          </p:stCondLst>
                                        </p:cTn>
                                        <p:tgtEl>
                                          <p:spTgt spid="29">
                                            <p:bg/>
                                          </p:spTgt>
                                        </p:tgtEl>
                                        <p:attrNameLst>
                                          <p:attrName>style.visibility</p:attrName>
                                        </p:attrNameLst>
                                      </p:cBhvr>
                                      <p:to>
                                        <p:strVal val="hidden"/>
                                      </p:to>
                                    </p:set>
                                  </p:childTnLst>
                                </p:cTn>
                              </p:par>
                              <p:par>
                                <p:cTn id="344" presetID="2" presetClass="exit" presetSubtype="6" fill="hold" grpId="1" nodeType="withEffect">
                                  <p:stCondLst>
                                    <p:cond delay="0"/>
                                  </p:stCondLst>
                                  <p:childTnLst>
                                    <p:anim calcmode="lin" valueType="num">
                                      <p:cBhvr additive="base">
                                        <p:cTn id="345" dur="500"/>
                                        <p:tgtEl>
                                          <p:spTgt spid="18">
                                            <p:txEl>
                                              <p:pRg st="0" end="0"/>
                                            </p:txEl>
                                          </p:spTgt>
                                        </p:tgtEl>
                                        <p:attrNameLst>
                                          <p:attrName>ppt_x</p:attrName>
                                        </p:attrNameLst>
                                      </p:cBhvr>
                                      <p:tavLst>
                                        <p:tav tm="0">
                                          <p:val>
                                            <p:strVal val="ppt_x"/>
                                          </p:val>
                                        </p:tav>
                                        <p:tav tm="100000">
                                          <p:val>
                                            <p:strVal val="1+ppt_w/2"/>
                                          </p:val>
                                        </p:tav>
                                      </p:tavLst>
                                    </p:anim>
                                    <p:anim calcmode="lin" valueType="num">
                                      <p:cBhvr additive="base">
                                        <p:cTn id="346" dur="500"/>
                                        <p:tgtEl>
                                          <p:spTgt spid="18">
                                            <p:txEl>
                                              <p:pRg st="0" end="0"/>
                                            </p:txEl>
                                          </p:spTgt>
                                        </p:tgtEl>
                                        <p:attrNameLst>
                                          <p:attrName>ppt_y</p:attrName>
                                        </p:attrNameLst>
                                      </p:cBhvr>
                                      <p:tavLst>
                                        <p:tav tm="0">
                                          <p:val>
                                            <p:strVal val="ppt_y"/>
                                          </p:val>
                                        </p:tav>
                                        <p:tav tm="100000">
                                          <p:val>
                                            <p:strVal val="1+ppt_h/2"/>
                                          </p:val>
                                        </p:tav>
                                      </p:tavLst>
                                    </p:anim>
                                    <p:set>
                                      <p:cBhvr>
                                        <p:cTn id="347" dur="1" fill="hold">
                                          <p:stCondLst>
                                            <p:cond delay="499"/>
                                          </p:stCondLst>
                                        </p:cTn>
                                        <p:tgtEl>
                                          <p:spTgt spid="18">
                                            <p:txEl>
                                              <p:pRg st="0" end="0"/>
                                            </p:txEl>
                                          </p:spTgt>
                                        </p:tgtEl>
                                        <p:attrNameLst>
                                          <p:attrName>style.visibility</p:attrName>
                                        </p:attrNameLst>
                                      </p:cBhvr>
                                      <p:to>
                                        <p:strVal val="hidden"/>
                                      </p:to>
                                    </p:set>
                                  </p:childTnLst>
                                </p:cTn>
                              </p:par>
                              <p:par>
                                <p:cTn id="348" presetID="2" presetClass="exit" presetSubtype="6" fill="hold" grpId="1" nodeType="withEffect">
                                  <p:stCondLst>
                                    <p:cond delay="0"/>
                                  </p:stCondLst>
                                  <p:childTnLst>
                                    <p:anim calcmode="lin" valueType="num">
                                      <p:cBhvr additive="base">
                                        <p:cTn id="349" dur="500"/>
                                        <p:tgtEl>
                                          <p:spTgt spid="18">
                                            <p:txEl>
                                              <p:pRg st="1" end="1"/>
                                            </p:txEl>
                                          </p:spTgt>
                                        </p:tgtEl>
                                        <p:attrNameLst>
                                          <p:attrName>ppt_x</p:attrName>
                                        </p:attrNameLst>
                                      </p:cBhvr>
                                      <p:tavLst>
                                        <p:tav tm="0">
                                          <p:val>
                                            <p:strVal val="ppt_x"/>
                                          </p:val>
                                        </p:tav>
                                        <p:tav tm="100000">
                                          <p:val>
                                            <p:strVal val="1+ppt_w/2"/>
                                          </p:val>
                                        </p:tav>
                                      </p:tavLst>
                                    </p:anim>
                                    <p:anim calcmode="lin" valueType="num">
                                      <p:cBhvr additive="base">
                                        <p:cTn id="350" dur="500"/>
                                        <p:tgtEl>
                                          <p:spTgt spid="18">
                                            <p:txEl>
                                              <p:pRg st="1" end="1"/>
                                            </p:txEl>
                                          </p:spTgt>
                                        </p:tgtEl>
                                        <p:attrNameLst>
                                          <p:attrName>ppt_y</p:attrName>
                                        </p:attrNameLst>
                                      </p:cBhvr>
                                      <p:tavLst>
                                        <p:tav tm="0">
                                          <p:val>
                                            <p:strVal val="ppt_y"/>
                                          </p:val>
                                        </p:tav>
                                        <p:tav tm="100000">
                                          <p:val>
                                            <p:strVal val="1+ppt_h/2"/>
                                          </p:val>
                                        </p:tav>
                                      </p:tavLst>
                                    </p:anim>
                                    <p:set>
                                      <p:cBhvr>
                                        <p:cTn id="351" dur="1" fill="hold">
                                          <p:stCondLst>
                                            <p:cond delay="499"/>
                                          </p:stCondLst>
                                        </p:cTn>
                                        <p:tgtEl>
                                          <p:spTgt spid="18">
                                            <p:txEl>
                                              <p:pRg st="1" end="1"/>
                                            </p:txEl>
                                          </p:spTgt>
                                        </p:tgtEl>
                                        <p:attrNameLst>
                                          <p:attrName>style.visibility</p:attrName>
                                        </p:attrNameLst>
                                      </p:cBhvr>
                                      <p:to>
                                        <p:strVal val="hidden"/>
                                      </p:to>
                                    </p:set>
                                  </p:childTnLst>
                                </p:cTn>
                              </p:par>
                              <p:par>
                                <p:cTn id="352" presetID="2" presetClass="exit" presetSubtype="6" fill="hold" grpId="1" nodeType="withEffect">
                                  <p:stCondLst>
                                    <p:cond delay="0"/>
                                  </p:stCondLst>
                                  <p:childTnLst>
                                    <p:anim calcmode="lin" valueType="num">
                                      <p:cBhvr additive="base">
                                        <p:cTn id="353" dur="500"/>
                                        <p:tgtEl>
                                          <p:spTgt spid="18">
                                            <p:bg/>
                                          </p:spTgt>
                                        </p:tgtEl>
                                        <p:attrNameLst>
                                          <p:attrName>ppt_x</p:attrName>
                                        </p:attrNameLst>
                                      </p:cBhvr>
                                      <p:tavLst>
                                        <p:tav tm="0">
                                          <p:val>
                                            <p:strVal val="ppt_x"/>
                                          </p:val>
                                        </p:tav>
                                        <p:tav tm="100000">
                                          <p:val>
                                            <p:strVal val="1+ppt_w/2"/>
                                          </p:val>
                                        </p:tav>
                                      </p:tavLst>
                                    </p:anim>
                                    <p:anim calcmode="lin" valueType="num">
                                      <p:cBhvr additive="base">
                                        <p:cTn id="354" dur="500"/>
                                        <p:tgtEl>
                                          <p:spTgt spid="18">
                                            <p:bg/>
                                          </p:spTgt>
                                        </p:tgtEl>
                                        <p:attrNameLst>
                                          <p:attrName>ppt_y</p:attrName>
                                        </p:attrNameLst>
                                      </p:cBhvr>
                                      <p:tavLst>
                                        <p:tav tm="0">
                                          <p:val>
                                            <p:strVal val="ppt_y"/>
                                          </p:val>
                                        </p:tav>
                                        <p:tav tm="100000">
                                          <p:val>
                                            <p:strVal val="1+ppt_h/2"/>
                                          </p:val>
                                        </p:tav>
                                      </p:tavLst>
                                    </p:anim>
                                    <p:set>
                                      <p:cBhvr>
                                        <p:cTn id="355" dur="1" fill="hold">
                                          <p:stCondLst>
                                            <p:cond delay="499"/>
                                          </p:stCondLst>
                                        </p:cTn>
                                        <p:tgtEl>
                                          <p:spTgt spid="18">
                                            <p:bg/>
                                          </p:spTgt>
                                        </p:tgtEl>
                                        <p:attrNameLst>
                                          <p:attrName>style.visibility</p:attrName>
                                        </p:attrNameLst>
                                      </p:cBhvr>
                                      <p:to>
                                        <p:strVal val="hidden"/>
                                      </p:to>
                                    </p:set>
                                  </p:childTnLst>
                                </p:cTn>
                              </p:par>
                              <p:par>
                                <p:cTn id="356" presetID="64" presetClass="path" presetSubtype="0" accel="50000" decel="50000" fill="hold" nodeType="withEffect">
                                  <p:stCondLst>
                                    <p:cond delay="0"/>
                                  </p:stCondLst>
                                  <p:childTnLst>
                                    <p:animMotion origin="layout" path="M 0.00365 2.96296E-6 L 0.14149 -0.08403 " pathEditMode="relative" rAng="0" ptsTypes="AA">
                                      <p:cBhvr>
                                        <p:cTn id="357" dur="2000" fill="hold"/>
                                        <p:tgtEl>
                                          <p:spTgt spid="13"/>
                                        </p:tgtEl>
                                        <p:attrNameLst>
                                          <p:attrName>ppt_x</p:attrName>
                                          <p:attrName>ppt_y</p:attrName>
                                        </p:attrNameLst>
                                      </p:cBhvr>
                                      <p:rCtr x="6892" y="-4213"/>
                                    </p:animMotion>
                                  </p:childTnLst>
                                </p:cTn>
                              </p:par>
                              <p:par>
                                <p:cTn id="358" presetID="6" presetClass="emph" presetSubtype="0" fill="hold" nodeType="withEffect">
                                  <p:stCondLst>
                                    <p:cond delay="0"/>
                                  </p:stCondLst>
                                  <p:childTnLst>
                                    <p:animScale>
                                      <p:cBhvr>
                                        <p:cTn id="359" dur="2000" fill="hold"/>
                                        <p:tgtEl>
                                          <p:spTgt spid="13"/>
                                        </p:tgtEl>
                                      </p:cBhvr>
                                      <p:by x="150000" y="150000"/>
                                    </p:animScale>
                                  </p:childTnLst>
                                </p:cTn>
                              </p:par>
                              <p:par>
                                <p:cTn id="360" presetID="2" presetClass="entr" presetSubtype="1" fill="hold" grpId="0" nodeType="withEffect">
                                  <p:stCondLst>
                                    <p:cond delay="0"/>
                                  </p:stCondLst>
                                  <p:childTnLst>
                                    <p:set>
                                      <p:cBhvr>
                                        <p:cTn id="361" dur="1" fill="hold">
                                          <p:stCondLst>
                                            <p:cond delay="0"/>
                                          </p:stCondLst>
                                        </p:cTn>
                                        <p:tgtEl>
                                          <p:spTgt spid="34"/>
                                        </p:tgtEl>
                                        <p:attrNameLst>
                                          <p:attrName>style.visibility</p:attrName>
                                        </p:attrNameLst>
                                      </p:cBhvr>
                                      <p:to>
                                        <p:strVal val="visible"/>
                                      </p:to>
                                    </p:set>
                                    <p:anim calcmode="lin" valueType="num">
                                      <p:cBhvr additive="base">
                                        <p:cTn id="362" dur="500" fill="hold"/>
                                        <p:tgtEl>
                                          <p:spTgt spid="34"/>
                                        </p:tgtEl>
                                        <p:attrNameLst>
                                          <p:attrName>ppt_x</p:attrName>
                                        </p:attrNameLst>
                                      </p:cBhvr>
                                      <p:tavLst>
                                        <p:tav tm="0">
                                          <p:val>
                                            <p:strVal val="#ppt_x"/>
                                          </p:val>
                                        </p:tav>
                                        <p:tav tm="100000">
                                          <p:val>
                                            <p:strVal val="#ppt_x"/>
                                          </p:val>
                                        </p:tav>
                                      </p:tavLst>
                                    </p:anim>
                                    <p:anim calcmode="lin" valueType="num">
                                      <p:cBhvr additive="base">
                                        <p:cTn id="363" dur="500" fill="hold"/>
                                        <p:tgtEl>
                                          <p:spTgt spid="34"/>
                                        </p:tgtEl>
                                        <p:attrNameLst>
                                          <p:attrName>ppt_y</p:attrName>
                                        </p:attrNameLst>
                                      </p:cBhvr>
                                      <p:tavLst>
                                        <p:tav tm="0">
                                          <p:val>
                                            <p:strVal val="0-#ppt_h/2"/>
                                          </p:val>
                                        </p:tav>
                                        <p:tav tm="100000">
                                          <p:val>
                                            <p:strVal val="#ppt_y"/>
                                          </p:val>
                                        </p:tav>
                                      </p:tavLst>
                                    </p:anim>
                                  </p:childTnLst>
                                </p:cTn>
                              </p:par>
                              <p:par>
                                <p:cTn id="364" presetID="2" presetClass="entr" presetSubtype="2" fill="hold" grpId="0" nodeType="withEffect">
                                  <p:stCondLst>
                                    <p:cond delay="0"/>
                                  </p:stCondLst>
                                  <p:childTnLst>
                                    <p:set>
                                      <p:cBhvr>
                                        <p:cTn id="365" dur="1" fill="hold">
                                          <p:stCondLst>
                                            <p:cond delay="0"/>
                                          </p:stCondLst>
                                        </p:cTn>
                                        <p:tgtEl>
                                          <p:spTgt spid="35"/>
                                        </p:tgtEl>
                                        <p:attrNameLst>
                                          <p:attrName>style.visibility</p:attrName>
                                        </p:attrNameLst>
                                      </p:cBhvr>
                                      <p:to>
                                        <p:strVal val="visible"/>
                                      </p:to>
                                    </p:set>
                                    <p:anim calcmode="lin" valueType="num">
                                      <p:cBhvr additive="base">
                                        <p:cTn id="366" dur="500" fill="hold"/>
                                        <p:tgtEl>
                                          <p:spTgt spid="35"/>
                                        </p:tgtEl>
                                        <p:attrNameLst>
                                          <p:attrName>ppt_x</p:attrName>
                                        </p:attrNameLst>
                                      </p:cBhvr>
                                      <p:tavLst>
                                        <p:tav tm="0">
                                          <p:val>
                                            <p:strVal val="1+#ppt_w/2"/>
                                          </p:val>
                                        </p:tav>
                                        <p:tav tm="100000">
                                          <p:val>
                                            <p:strVal val="#ppt_x"/>
                                          </p:val>
                                        </p:tav>
                                      </p:tavLst>
                                    </p:anim>
                                    <p:anim calcmode="lin" valueType="num">
                                      <p:cBhvr additive="base">
                                        <p:cTn id="367" dur="500" fill="hold"/>
                                        <p:tgtEl>
                                          <p:spTgt spid="35"/>
                                        </p:tgtEl>
                                        <p:attrNameLst>
                                          <p:attrName>ppt_y</p:attrName>
                                        </p:attrNameLst>
                                      </p:cBhvr>
                                      <p:tavLst>
                                        <p:tav tm="0">
                                          <p:val>
                                            <p:strVal val="#ppt_y"/>
                                          </p:val>
                                        </p:tav>
                                        <p:tav tm="100000">
                                          <p:val>
                                            <p:strVal val="#ppt_y"/>
                                          </p:val>
                                        </p:tav>
                                      </p:tavLst>
                                    </p:anim>
                                  </p:childTnLst>
                                </p:cTn>
                              </p:par>
                              <p:par>
                                <p:cTn id="368" presetID="2" presetClass="entr" presetSubtype="8" fill="hold" grpId="0" nodeType="withEffect">
                                  <p:stCondLst>
                                    <p:cond delay="0"/>
                                  </p:stCondLst>
                                  <p:childTnLst>
                                    <p:set>
                                      <p:cBhvr>
                                        <p:cTn id="369" dur="1" fill="hold">
                                          <p:stCondLst>
                                            <p:cond delay="0"/>
                                          </p:stCondLst>
                                        </p:cTn>
                                        <p:tgtEl>
                                          <p:spTgt spid="36"/>
                                        </p:tgtEl>
                                        <p:attrNameLst>
                                          <p:attrName>style.visibility</p:attrName>
                                        </p:attrNameLst>
                                      </p:cBhvr>
                                      <p:to>
                                        <p:strVal val="visible"/>
                                      </p:to>
                                    </p:set>
                                    <p:anim calcmode="lin" valueType="num">
                                      <p:cBhvr additive="base">
                                        <p:cTn id="370" dur="500" fill="hold"/>
                                        <p:tgtEl>
                                          <p:spTgt spid="36"/>
                                        </p:tgtEl>
                                        <p:attrNameLst>
                                          <p:attrName>ppt_x</p:attrName>
                                        </p:attrNameLst>
                                      </p:cBhvr>
                                      <p:tavLst>
                                        <p:tav tm="0">
                                          <p:val>
                                            <p:strVal val="0-#ppt_w/2"/>
                                          </p:val>
                                        </p:tav>
                                        <p:tav tm="100000">
                                          <p:val>
                                            <p:strVal val="#ppt_x"/>
                                          </p:val>
                                        </p:tav>
                                      </p:tavLst>
                                    </p:anim>
                                    <p:anim calcmode="lin" valueType="num">
                                      <p:cBhvr additive="base">
                                        <p:cTn id="371"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72" fill="hold">
                      <p:stCondLst>
                        <p:cond delay="indefinite"/>
                      </p:stCondLst>
                      <p:childTnLst>
                        <p:par>
                          <p:cTn id="373" fill="hold">
                            <p:stCondLst>
                              <p:cond delay="0"/>
                            </p:stCondLst>
                            <p:childTnLst>
                              <p:par>
                                <p:cTn id="374" presetID="2" presetClass="exit" presetSubtype="2" fill="hold" nodeType="clickEffect">
                                  <p:stCondLst>
                                    <p:cond delay="0"/>
                                  </p:stCondLst>
                                  <p:childTnLst>
                                    <p:anim calcmode="lin" valueType="num">
                                      <p:cBhvr additive="base">
                                        <p:cTn id="375" dur="500"/>
                                        <p:tgtEl>
                                          <p:spTgt spid="13"/>
                                        </p:tgtEl>
                                        <p:attrNameLst>
                                          <p:attrName>ppt_x</p:attrName>
                                        </p:attrNameLst>
                                      </p:cBhvr>
                                      <p:tavLst>
                                        <p:tav tm="0">
                                          <p:val>
                                            <p:strVal val="ppt_x"/>
                                          </p:val>
                                        </p:tav>
                                        <p:tav tm="100000">
                                          <p:val>
                                            <p:strVal val="1+ppt_w/2"/>
                                          </p:val>
                                        </p:tav>
                                      </p:tavLst>
                                    </p:anim>
                                    <p:anim calcmode="lin" valueType="num">
                                      <p:cBhvr additive="base">
                                        <p:cTn id="376" dur="500"/>
                                        <p:tgtEl>
                                          <p:spTgt spid="13"/>
                                        </p:tgtEl>
                                        <p:attrNameLst>
                                          <p:attrName>ppt_y</p:attrName>
                                        </p:attrNameLst>
                                      </p:cBhvr>
                                      <p:tavLst>
                                        <p:tav tm="0">
                                          <p:val>
                                            <p:strVal val="ppt_y"/>
                                          </p:val>
                                        </p:tav>
                                        <p:tav tm="100000">
                                          <p:val>
                                            <p:strVal val="ppt_y"/>
                                          </p:val>
                                        </p:tav>
                                      </p:tavLst>
                                    </p:anim>
                                    <p:set>
                                      <p:cBhvr>
                                        <p:cTn id="377" dur="1" fill="hold">
                                          <p:stCondLst>
                                            <p:cond delay="499"/>
                                          </p:stCondLst>
                                        </p:cTn>
                                        <p:tgtEl>
                                          <p:spTgt spid="13"/>
                                        </p:tgtEl>
                                        <p:attrNameLst>
                                          <p:attrName>style.visibility</p:attrName>
                                        </p:attrNameLst>
                                      </p:cBhvr>
                                      <p:to>
                                        <p:strVal val="hidden"/>
                                      </p:to>
                                    </p:set>
                                  </p:childTnLst>
                                </p:cTn>
                              </p:par>
                              <p:par>
                                <p:cTn id="378" presetID="2" presetClass="exit" presetSubtype="4" fill="hold" grpId="1" nodeType="withEffect">
                                  <p:stCondLst>
                                    <p:cond delay="0"/>
                                  </p:stCondLst>
                                  <p:childTnLst>
                                    <p:anim calcmode="lin" valueType="num">
                                      <p:cBhvr additive="base">
                                        <p:cTn id="379" dur="500"/>
                                        <p:tgtEl>
                                          <p:spTgt spid="34"/>
                                        </p:tgtEl>
                                        <p:attrNameLst>
                                          <p:attrName>ppt_x</p:attrName>
                                        </p:attrNameLst>
                                      </p:cBhvr>
                                      <p:tavLst>
                                        <p:tav tm="0">
                                          <p:val>
                                            <p:strVal val="ppt_x"/>
                                          </p:val>
                                        </p:tav>
                                        <p:tav tm="100000">
                                          <p:val>
                                            <p:strVal val="ppt_x"/>
                                          </p:val>
                                        </p:tav>
                                      </p:tavLst>
                                    </p:anim>
                                    <p:anim calcmode="lin" valueType="num">
                                      <p:cBhvr additive="base">
                                        <p:cTn id="380" dur="500"/>
                                        <p:tgtEl>
                                          <p:spTgt spid="34"/>
                                        </p:tgtEl>
                                        <p:attrNameLst>
                                          <p:attrName>ppt_y</p:attrName>
                                        </p:attrNameLst>
                                      </p:cBhvr>
                                      <p:tavLst>
                                        <p:tav tm="0">
                                          <p:val>
                                            <p:strVal val="ppt_y"/>
                                          </p:val>
                                        </p:tav>
                                        <p:tav tm="100000">
                                          <p:val>
                                            <p:strVal val="1+ppt_h/2"/>
                                          </p:val>
                                        </p:tav>
                                      </p:tavLst>
                                    </p:anim>
                                    <p:set>
                                      <p:cBhvr>
                                        <p:cTn id="381" dur="1" fill="hold">
                                          <p:stCondLst>
                                            <p:cond delay="499"/>
                                          </p:stCondLst>
                                        </p:cTn>
                                        <p:tgtEl>
                                          <p:spTgt spid="34"/>
                                        </p:tgtEl>
                                        <p:attrNameLst>
                                          <p:attrName>style.visibility</p:attrName>
                                        </p:attrNameLst>
                                      </p:cBhvr>
                                      <p:to>
                                        <p:strVal val="hidden"/>
                                      </p:to>
                                    </p:set>
                                  </p:childTnLst>
                                </p:cTn>
                              </p:par>
                              <p:par>
                                <p:cTn id="382" presetID="2" presetClass="exit" presetSubtype="2" fill="hold" grpId="1" nodeType="withEffect">
                                  <p:stCondLst>
                                    <p:cond delay="0"/>
                                  </p:stCondLst>
                                  <p:childTnLst>
                                    <p:anim calcmode="lin" valueType="num">
                                      <p:cBhvr additive="base">
                                        <p:cTn id="383" dur="500"/>
                                        <p:tgtEl>
                                          <p:spTgt spid="35"/>
                                        </p:tgtEl>
                                        <p:attrNameLst>
                                          <p:attrName>ppt_x</p:attrName>
                                        </p:attrNameLst>
                                      </p:cBhvr>
                                      <p:tavLst>
                                        <p:tav tm="0">
                                          <p:val>
                                            <p:strVal val="ppt_x"/>
                                          </p:val>
                                        </p:tav>
                                        <p:tav tm="100000">
                                          <p:val>
                                            <p:strVal val="1+ppt_w/2"/>
                                          </p:val>
                                        </p:tav>
                                      </p:tavLst>
                                    </p:anim>
                                    <p:anim calcmode="lin" valueType="num">
                                      <p:cBhvr additive="base">
                                        <p:cTn id="384" dur="500"/>
                                        <p:tgtEl>
                                          <p:spTgt spid="35"/>
                                        </p:tgtEl>
                                        <p:attrNameLst>
                                          <p:attrName>ppt_y</p:attrName>
                                        </p:attrNameLst>
                                      </p:cBhvr>
                                      <p:tavLst>
                                        <p:tav tm="0">
                                          <p:val>
                                            <p:strVal val="ppt_y"/>
                                          </p:val>
                                        </p:tav>
                                        <p:tav tm="100000">
                                          <p:val>
                                            <p:strVal val="ppt_y"/>
                                          </p:val>
                                        </p:tav>
                                      </p:tavLst>
                                    </p:anim>
                                    <p:set>
                                      <p:cBhvr>
                                        <p:cTn id="385" dur="1" fill="hold">
                                          <p:stCondLst>
                                            <p:cond delay="499"/>
                                          </p:stCondLst>
                                        </p:cTn>
                                        <p:tgtEl>
                                          <p:spTgt spid="35"/>
                                        </p:tgtEl>
                                        <p:attrNameLst>
                                          <p:attrName>style.visibility</p:attrName>
                                        </p:attrNameLst>
                                      </p:cBhvr>
                                      <p:to>
                                        <p:strVal val="hidden"/>
                                      </p:to>
                                    </p:set>
                                  </p:childTnLst>
                                </p:cTn>
                              </p:par>
                              <p:par>
                                <p:cTn id="386" presetID="2" presetClass="exit" presetSubtype="8" fill="hold" grpId="1" nodeType="withEffect">
                                  <p:stCondLst>
                                    <p:cond delay="0"/>
                                  </p:stCondLst>
                                  <p:childTnLst>
                                    <p:anim calcmode="lin" valueType="num">
                                      <p:cBhvr additive="base">
                                        <p:cTn id="387" dur="500"/>
                                        <p:tgtEl>
                                          <p:spTgt spid="36"/>
                                        </p:tgtEl>
                                        <p:attrNameLst>
                                          <p:attrName>ppt_x</p:attrName>
                                        </p:attrNameLst>
                                      </p:cBhvr>
                                      <p:tavLst>
                                        <p:tav tm="0">
                                          <p:val>
                                            <p:strVal val="ppt_x"/>
                                          </p:val>
                                        </p:tav>
                                        <p:tav tm="100000">
                                          <p:val>
                                            <p:strVal val="0-ppt_w/2"/>
                                          </p:val>
                                        </p:tav>
                                      </p:tavLst>
                                    </p:anim>
                                    <p:anim calcmode="lin" valueType="num">
                                      <p:cBhvr additive="base">
                                        <p:cTn id="388" dur="500"/>
                                        <p:tgtEl>
                                          <p:spTgt spid="36"/>
                                        </p:tgtEl>
                                        <p:attrNameLst>
                                          <p:attrName>ppt_y</p:attrName>
                                        </p:attrNameLst>
                                      </p:cBhvr>
                                      <p:tavLst>
                                        <p:tav tm="0">
                                          <p:val>
                                            <p:strVal val="ppt_y"/>
                                          </p:val>
                                        </p:tav>
                                        <p:tav tm="100000">
                                          <p:val>
                                            <p:strVal val="ppt_y"/>
                                          </p:val>
                                        </p:tav>
                                      </p:tavLst>
                                    </p:anim>
                                    <p:set>
                                      <p:cBhvr>
                                        <p:cTn id="389" dur="1" fill="hold">
                                          <p:stCondLst>
                                            <p:cond delay="499"/>
                                          </p:stCondLst>
                                        </p:cTn>
                                        <p:tgtEl>
                                          <p:spTgt spid="36"/>
                                        </p:tgtEl>
                                        <p:attrNameLst>
                                          <p:attrName>style.visibility</p:attrName>
                                        </p:attrNameLst>
                                      </p:cBhvr>
                                      <p:to>
                                        <p:strVal val="hidden"/>
                                      </p:to>
                                    </p:set>
                                  </p:childTnLst>
                                </p:cTn>
                              </p:par>
                              <p:par>
                                <p:cTn id="390" presetID="2" presetClass="entr" presetSubtype="2" fill="hold" grpId="0" nodeType="withEffect">
                                  <p:stCondLst>
                                    <p:cond delay="0"/>
                                  </p:stCondLst>
                                  <p:childTnLst>
                                    <p:set>
                                      <p:cBhvr>
                                        <p:cTn id="391" dur="1" fill="hold">
                                          <p:stCondLst>
                                            <p:cond delay="0"/>
                                          </p:stCondLst>
                                        </p:cTn>
                                        <p:tgtEl>
                                          <p:spTgt spid="141"/>
                                        </p:tgtEl>
                                        <p:attrNameLst>
                                          <p:attrName>style.visibility</p:attrName>
                                        </p:attrNameLst>
                                      </p:cBhvr>
                                      <p:to>
                                        <p:strVal val="visible"/>
                                      </p:to>
                                    </p:set>
                                    <p:anim calcmode="lin" valueType="num">
                                      <p:cBhvr additive="base">
                                        <p:cTn id="392" dur="500" fill="hold"/>
                                        <p:tgtEl>
                                          <p:spTgt spid="141"/>
                                        </p:tgtEl>
                                        <p:attrNameLst>
                                          <p:attrName>ppt_x</p:attrName>
                                        </p:attrNameLst>
                                      </p:cBhvr>
                                      <p:tavLst>
                                        <p:tav tm="0">
                                          <p:val>
                                            <p:strVal val="1+#ppt_w/2"/>
                                          </p:val>
                                        </p:tav>
                                        <p:tav tm="100000">
                                          <p:val>
                                            <p:strVal val="#ppt_x"/>
                                          </p:val>
                                        </p:tav>
                                      </p:tavLst>
                                    </p:anim>
                                    <p:anim calcmode="lin" valueType="num">
                                      <p:cBhvr additive="base">
                                        <p:cTn id="393" dur="500" fill="hold"/>
                                        <p:tgtEl>
                                          <p:spTgt spid="141"/>
                                        </p:tgtEl>
                                        <p:attrNameLst>
                                          <p:attrName>ppt_y</p:attrName>
                                        </p:attrNameLst>
                                      </p:cBhvr>
                                      <p:tavLst>
                                        <p:tav tm="0">
                                          <p:val>
                                            <p:strVal val="#ppt_y"/>
                                          </p:val>
                                        </p:tav>
                                        <p:tav tm="100000">
                                          <p:val>
                                            <p:strVal val="#ppt_y"/>
                                          </p:val>
                                        </p:tav>
                                      </p:tavLst>
                                    </p:anim>
                                  </p:childTnLst>
                                </p:cTn>
                              </p:par>
                              <p:par>
                                <p:cTn id="394" presetID="64" presetClass="path" presetSubtype="0" accel="50000" decel="50000" fill="hold" nodeType="withEffect">
                                  <p:stCondLst>
                                    <p:cond delay="0"/>
                                  </p:stCondLst>
                                  <p:childTnLst>
                                    <p:animMotion origin="layout" path="M -0.00781 0.00092 L 0.18264 -0.11353 " pathEditMode="relative" rAng="0" ptsTypes="AA">
                                      <p:cBhvr>
                                        <p:cTn id="395" dur="2000" fill="hold"/>
                                        <p:tgtEl>
                                          <p:spTgt spid="1029"/>
                                        </p:tgtEl>
                                        <p:attrNameLst>
                                          <p:attrName>ppt_x</p:attrName>
                                          <p:attrName>ppt_y</p:attrName>
                                        </p:attrNameLst>
                                      </p:cBhvr>
                                      <p:rCtr x="9514" y="-5734"/>
                                    </p:animMotion>
                                  </p:childTnLst>
                                </p:cTn>
                              </p:par>
                              <p:par>
                                <p:cTn id="396" presetID="6" presetClass="emph" presetSubtype="0" fill="hold" nodeType="withEffect">
                                  <p:stCondLst>
                                    <p:cond delay="0"/>
                                  </p:stCondLst>
                                  <p:childTnLst>
                                    <p:animScale>
                                      <p:cBhvr>
                                        <p:cTn id="397" dur="2000" fill="hold"/>
                                        <p:tgtEl>
                                          <p:spTgt spid="1029"/>
                                        </p:tgtEl>
                                      </p:cBhvr>
                                      <p:by x="150000" y="150000"/>
                                    </p:animScale>
                                  </p:childTnLst>
                                </p:cTn>
                              </p:par>
                            </p:childTnLst>
                          </p:cTn>
                        </p:par>
                      </p:childTnLst>
                    </p:cTn>
                  </p:par>
                  <p:par>
                    <p:cTn id="398" fill="hold">
                      <p:stCondLst>
                        <p:cond delay="indefinite"/>
                      </p:stCondLst>
                      <p:childTnLst>
                        <p:par>
                          <p:cTn id="399" fill="hold">
                            <p:stCondLst>
                              <p:cond delay="0"/>
                            </p:stCondLst>
                            <p:childTnLst>
                              <p:par>
                                <p:cTn id="400" presetID="2" presetClass="exit" presetSubtype="2" fill="hold" nodeType="clickEffect">
                                  <p:stCondLst>
                                    <p:cond delay="0"/>
                                  </p:stCondLst>
                                  <p:childTnLst>
                                    <p:anim calcmode="lin" valueType="num">
                                      <p:cBhvr additive="base">
                                        <p:cTn id="401" dur="500"/>
                                        <p:tgtEl>
                                          <p:spTgt spid="1029"/>
                                        </p:tgtEl>
                                        <p:attrNameLst>
                                          <p:attrName>ppt_x</p:attrName>
                                        </p:attrNameLst>
                                      </p:cBhvr>
                                      <p:tavLst>
                                        <p:tav tm="0">
                                          <p:val>
                                            <p:strVal val="ppt_x"/>
                                          </p:val>
                                        </p:tav>
                                        <p:tav tm="100000">
                                          <p:val>
                                            <p:strVal val="1+ppt_w/2"/>
                                          </p:val>
                                        </p:tav>
                                      </p:tavLst>
                                    </p:anim>
                                    <p:anim calcmode="lin" valueType="num">
                                      <p:cBhvr additive="base">
                                        <p:cTn id="402" dur="500"/>
                                        <p:tgtEl>
                                          <p:spTgt spid="1029"/>
                                        </p:tgtEl>
                                        <p:attrNameLst>
                                          <p:attrName>ppt_y</p:attrName>
                                        </p:attrNameLst>
                                      </p:cBhvr>
                                      <p:tavLst>
                                        <p:tav tm="0">
                                          <p:val>
                                            <p:strVal val="ppt_y"/>
                                          </p:val>
                                        </p:tav>
                                        <p:tav tm="100000">
                                          <p:val>
                                            <p:strVal val="ppt_y"/>
                                          </p:val>
                                        </p:tav>
                                      </p:tavLst>
                                    </p:anim>
                                    <p:set>
                                      <p:cBhvr>
                                        <p:cTn id="403" dur="1" fill="hold">
                                          <p:stCondLst>
                                            <p:cond delay="499"/>
                                          </p:stCondLst>
                                        </p:cTn>
                                        <p:tgtEl>
                                          <p:spTgt spid="1029"/>
                                        </p:tgtEl>
                                        <p:attrNameLst>
                                          <p:attrName>style.visibility</p:attrName>
                                        </p:attrNameLst>
                                      </p:cBhvr>
                                      <p:to>
                                        <p:strVal val="hidden"/>
                                      </p:to>
                                    </p:set>
                                  </p:childTnLst>
                                </p:cTn>
                              </p:par>
                              <p:par>
                                <p:cTn id="404" presetID="64" presetClass="path" presetSubtype="0" accel="50000" decel="50000" fill="hold" nodeType="withEffect">
                                  <p:stCondLst>
                                    <p:cond delay="0"/>
                                  </p:stCondLst>
                                  <p:childTnLst>
                                    <p:animMotion origin="layout" path="M 0.004 4.50867E-6 L 0.19705 -0.13966 " pathEditMode="relative" rAng="0" ptsTypes="AA">
                                      <p:cBhvr>
                                        <p:cTn id="405" dur="2000" fill="hold"/>
                                        <p:tgtEl>
                                          <p:spTgt spid="1031"/>
                                        </p:tgtEl>
                                        <p:attrNameLst>
                                          <p:attrName>ppt_x</p:attrName>
                                          <p:attrName>ppt_y</p:attrName>
                                        </p:attrNameLst>
                                      </p:cBhvr>
                                      <p:rCtr x="9653" y="-6983"/>
                                    </p:animMotion>
                                  </p:childTnLst>
                                </p:cTn>
                              </p:par>
                              <p:par>
                                <p:cTn id="406" presetID="6" presetClass="emph" presetSubtype="0" fill="hold" nodeType="withEffect">
                                  <p:stCondLst>
                                    <p:cond delay="0"/>
                                  </p:stCondLst>
                                  <p:childTnLst>
                                    <p:animScale>
                                      <p:cBhvr>
                                        <p:cTn id="407" dur="2000" fill="hold"/>
                                        <p:tgtEl>
                                          <p:spTgt spid="103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6" grpId="0" animBg="1"/>
      <p:bldP spid="36" grpId="1" animBg="1"/>
      <p:bldGraphic spid="139" grpId="0">
        <p:bldAsOne/>
      </p:bldGraphic>
      <p:bldGraphic spid="139" grpId="1">
        <p:bldAsOne/>
      </p:bldGraphic>
      <p:bldGraphic spid="139" grpId="2">
        <p:bldAsOne/>
      </p:bldGraphic>
      <p:bldGraphic spid="139" grpId="3">
        <p:bldAsOne/>
      </p:bldGraphic>
      <p:bldP spid="140" grpId="0" animBg="1"/>
      <p:bldP spid="140" grpId="1" animBg="1"/>
      <p:bldP spid="18" grpId="0" build="allAtOnce" animBg="1"/>
      <p:bldP spid="18" grpId="1" build="allAtOnce" animBg="1"/>
      <p:bldP spid="29" grpId="0" build="allAtOnce" animBg="1" autoUpdateAnimBg="0"/>
      <p:bldP spid="29" grpId="1" build="allAtOnce" animBg="1"/>
      <p:bldP spid="2" grpId="0" animBg="1"/>
      <p:bldP spid="2" grpId="1" animBg="1"/>
      <p:bldP spid="141" grpId="0"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3" grpId="0" animBg="1"/>
      <p:bldP spid="153" grpId="1" animBg="1"/>
      <p:bldP spid="158" grpId="0" animBg="1"/>
      <p:bldP spid="158" grpId="1" animBg="1"/>
      <p:bldP spid="161" grpId="0" animBg="1"/>
      <p:bldP spid="161" grpId="1"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10749</TotalTime>
  <Words>4089</Words>
  <Application>Microsoft Office PowerPoint</Application>
  <PresentationFormat>Presentación en pantalla (4:3)</PresentationFormat>
  <Paragraphs>610</Paragraphs>
  <Slides>37</Slides>
  <Notes>28</Notes>
  <HiddenSlides>0</HiddenSlides>
  <MMClips>0</MMClips>
  <ScaleCrop>false</ScaleCrop>
  <HeadingPairs>
    <vt:vector size="4" baseType="variant">
      <vt:variant>
        <vt:lpstr>Tema</vt:lpstr>
      </vt:variant>
      <vt:variant>
        <vt:i4>1</vt:i4>
      </vt:variant>
      <vt:variant>
        <vt:lpstr>Títulos de diapositiva</vt:lpstr>
      </vt:variant>
      <vt:variant>
        <vt:i4>37</vt:i4>
      </vt:variant>
    </vt:vector>
  </HeadingPairs>
  <TitlesOfParts>
    <vt:vector size="38" baseType="lpstr">
      <vt:lpstr>Tema de Office</vt:lpstr>
      <vt:lpstr>Presentación de PowerPoint</vt:lpstr>
      <vt:lpstr>Presentación de PowerPoint</vt:lpstr>
      <vt:lpstr>ÍNDICE </vt:lpstr>
      <vt:lpstr>Presentación de PowerPoint</vt:lpstr>
      <vt:lpstr>Presentación de PowerPoint</vt:lpstr>
      <vt:lpstr>Presentación de PowerPoint</vt:lpstr>
      <vt:lpstr>Presentación de PowerPoint</vt:lpstr>
      <vt:lpstr>Presentación de PowerPoint</vt:lpstr>
      <vt:lpstr>Planificación de la navegación</vt:lpstr>
      <vt:lpstr>OPTIMIZACIÓN DE LA NAVEGACIÓN</vt:lpstr>
      <vt:lpstr>PREPARACIÓN DEL VIAJE</vt:lpstr>
      <vt:lpstr>PREPARACIÓN DEL TRACK DE NAVEGACIÓN</vt:lpstr>
      <vt:lpstr>Track de navegación para el zarpe en la salida del Canal de Dublín.  </vt:lpstr>
      <vt:lpstr>Track navegación en la ruta Dublín – Bremen ( Atlántico Norte)</vt:lpstr>
      <vt:lpstr>Track de navegación por canal en el Rio Weser para el ingreso en el puerto de Bremen</vt:lpstr>
      <vt:lpstr>Zarpe del Canal de Dublín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Navegación en el Mar Atlántico en la ruta Dublín – Bremen</vt:lpstr>
      <vt:lpstr>REPORTE DE NAVEGACIÓN DEL BESGUA EL DÍA 26 DE AGOSTO DEL 2012.</vt:lpstr>
      <vt:lpstr>REPORTE DE NAVEGACIÓN DEL BESGUA EL DÍA 27 DE AGOSTO DEL 2012.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Pedro Danilo Domìnguez Rea</dc:creator>
  <cp:lastModifiedBy>Pedro Danilo Domìnguez Rea</cp:lastModifiedBy>
  <cp:revision>176</cp:revision>
  <dcterms:created xsi:type="dcterms:W3CDTF">2013-11-18T02:05:06Z</dcterms:created>
  <dcterms:modified xsi:type="dcterms:W3CDTF">2013-12-03T19:42:49Z</dcterms:modified>
</cp:coreProperties>
</file>