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88" r:id="rId2"/>
    <p:sldMasterId id="2147483676" r:id="rId3"/>
    <p:sldMasterId id="2147483664" r:id="rId4"/>
  </p:sldMasterIdLst>
  <p:notesMasterIdLst>
    <p:notesMasterId r:id="rId46"/>
  </p:notesMasterIdLst>
  <p:handoutMasterIdLst>
    <p:handoutMasterId r:id="rId47"/>
  </p:handoutMasterIdLst>
  <p:sldIdLst>
    <p:sldId id="259" r:id="rId5"/>
    <p:sldId id="287" r:id="rId6"/>
    <p:sldId id="286" r:id="rId7"/>
    <p:sldId id="290" r:id="rId8"/>
    <p:sldId id="340" r:id="rId9"/>
    <p:sldId id="341" r:id="rId10"/>
    <p:sldId id="291" r:id="rId11"/>
    <p:sldId id="296" r:id="rId12"/>
    <p:sldId id="297" r:id="rId13"/>
    <p:sldId id="298" r:id="rId14"/>
    <p:sldId id="343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267" r:id="rId25"/>
    <p:sldId id="309" r:id="rId26"/>
    <p:sldId id="337" r:id="rId27"/>
    <p:sldId id="310" r:id="rId28"/>
    <p:sldId id="311" r:id="rId29"/>
    <p:sldId id="312" r:id="rId30"/>
    <p:sldId id="344" r:id="rId31"/>
    <p:sldId id="345" r:id="rId32"/>
    <p:sldId id="332" r:id="rId33"/>
    <p:sldId id="333" r:id="rId34"/>
    <p:sldId id="336" r:id="rId35"/>
    <p:sldId id="320" r:id="rId36"/>
    <p:sldId id="321" r:id="rId37"/>
    <p:sldId id="324" r:id="rId38"/>
    <p:sldId id="322" r:id="rId39"/>
    <p:sldId id="323" r:id="rId40"/>
    <p:sldId id="325" r:id="rId41"/>
    <p:sldId id="326" r:id="rId42"/>
    <p:sldId id="327" r:id="rId43"/>
    <p:sldId id="329" r:id="rId44"/>
    <p:sldId id="330" r:id="rId4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 snapToGrid="0">
      <p:cViewPr>
        <p:scale>
          <a:sx n="60" d="100"/>
          <a:sy n="60" d="100"/>
        </p:scale>
        <p:origin x="-17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FFD69B-A2CE-489F-B555-01BFB0B3CF1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555F391-CA8B-4F41-B1FA-56115E015078}">
      <dgm:prSet phldrT="[Texto]"/>
      <dgm:spPr/>
      <dgm:t>
        <a:bodyPr/>
        <a:lstStyle/>
        <a:p>
          <a:r>
            <a:rPr lang="es-EC" dirty="0" smtClean="0"/>
            <a:t>INTRODUCCIÓN</a:t>
          </a:r>
          <a:endParaRPr lang="es-EC" dirty="0"/>
        </a:p>
      </dgm:t>
    </dgm:pt>
    <dgm:pt modelId="{11B37D60-5E3B-4F01-B9CF-294780A5D5CC}" type="parTrans" cxnId="{7B0148B8-5895-420A-AF92-4E7813488621}">
      <dgm:prSet/>
      <dgm:spPr/>
      <dgm:t>
        <a:bodyPr/>
        <a:lstStyle/>
        <a:p>
          <a:endParaRPr lang="es-EC"/>
        </a:p>
      </dgm:t>
    </dgm:pt>
    <dgm:pt modelId="{0769F28A-DBC5-40E5-905A-36F107C003B9}" type="sibTrans" cxnId="{7B0148B8-5895-420A-AF92-4E7813488621}">
      <dgm:prSet/>
      <dgm:spPr/>
      <dgm:t>
        <a:bodyPr/>
        <a:lstStyle/>
        <a:p>
          <a:endParaRPr lang="es-EC"/>
        </a:p>
      </dgm:t>
    </dgm:pt>
    <dgm:pt modelId="{08062136-5B4A-4F58-95A4-C50341EAB2F1}">
      <dgm:prSet phldrT="[Texto]"/>
      <dgm:spPr/>
      <dgm:t>
        <a:bodyPr/>
        <a:lstStyle/>
        <a:p>
          <a:r>
            <a:rPr lang="es-EC" dirty="0" smtClean="0"/>
            <a:t>FUNDAMENTOS TEÓRICOS</a:t>
          </a:r>
          <a:endParaRPr lang="es-EC" dirty="0"/>
        </a:p>
      </dgm:t>
    </dgm:pt>
    <dgm:pt modelId="{0CE48703-457B-460B-8A53-F67F704D40F7}" type="parTrans" cxnId="{31AC836C-FDF3-4FC4-BDDB-46F98AC5F0D7}">
      <dgm:prSet/>
      <dgm:spPr/>
      <dgm:t>
        <a:bodyPr/>
        <a:lstStyle/>
        <a:p>
          <a:endParaRPr lang="es-EC"/>
        </a:p>
      </dgm:t>
    </dgm:pt>
    <dgm:pt modelId="{62B26ECD-C1BD-40B4-9832-330D2BF472AA}" type="sibTrans" cxnId="{31AC836C-FDF3-4FC4-BDDB-46F98AC5F0D7}">
      <dgm:prSet/>
      <dgm:spPr/>
      <dgm:t>
        <a:bodyPr/>
        <a:lstStyle/>
        <a:p>
          <a:endParaRPr lang="es-EC"/>
        </a:p>
      </dgm:t>
    </dgm:pt>
    <dgm:pt modelId="{4370CBF7-4834-4E93-8090-205408887781}">
      <dgm:prSet phldrT="[Texto]"/>
      <dgm:spPr/>
      <dgm:t>
        <a:bodyPr/>
        <a:lstStyle/>
        <a:p>
          <a:r>
            <a:rPr lang="es-EC" dirty="0" smtClean="0"/>
            <a:t>METODOLOGÍA</a:t>
          </a:r>
          <a:endParaRPr lang="es-EC" dirty="0"/>
        </a:p>
      </dgm:t>
    </dgm:pt>
    <dgm:pt modelId="{857676B6-4C9F-4572-BB81-E12BDF4CF720}" type="parTrans" cxnId="{AE3B7CFB-CBB5-4955-B574-3AAD0DEE19B7}">
      <dgm:prSet/>
      <dgm:spPr/>
      <dgm:t>
        <a:bodyPr/>
        <a:lstStyle/>
        <a:p>
          <a:endParaRPr lang="es-EC"/>
        </a:p>
      </dgm:t>
    </dgm:pt>
    <dgm:pt modelId="{1DF8C40A-D053-4D31-9CC1-D9F13640DEF3}" type="sibTrans" cxnId="{AE3B7CFB-CBB5-4955-B574-3AAD0DEE19B7}">
      <dgm:prSet/>
      <dgm:spPr/>
      <dgm:t>
        <a:bodyPr/>
        <a:lstStyle/>
        <a:p>
          <a:endParaRPr lang="es-EC"/>
        </a:p>
      </dgm:t>
    </dgm:pt>
    <dgm:pt modelId="{7216376E-14C4-49C5-8FDE-149D870F950F}">
      <dgm:prSet/>
      <dgm:spPr/>
      <dgm:t>
        <a:bodyPr/>
        <a:lstStyle/>
        <a:p>
          <a:r>
            <a:rPr lang="es-EC" dirty="0" smtClean="0"/>
            <a:t>PLAN DE OPTIMIZACIÓN</a:t>
          </a:r>
          <a:endParaRPr lang="es-EC" dirty="0"/>
        </a:p>
      </dgm:t>
    </dgm:pt>
    <dgm:pt modelId="{D20BCF40-BA4E-47EC-9B68-C7E558D1C9D0}" type="parTrans" cxnId="{B5D90D2C-7661-49BB-BA88-1E500C1886CA}">
      <dgm:prSet/>
      <dgm:spPr/>
      <dgm:t>
        <a:bodyPr/>
        <a:lstStyle/>
        <a:p>
          <a:endParaRPr lang="es-EC"/>
        </a:p>
      </dgm:t>
    </dgm:pt>
    <dgm:pt modelId="{89E090B6-7355-42B8-842F-724077FDA752}" type="sibTrans" cxnId="{B5D90D2C-7661-49BB-BA88-1E500C1886CA}">
      <dgm:prSet/>
      <dgm:spPr/>
      <dgm:t>
        <a:bodyPr/>
        <a:lstStyle/>
        <a:p>
          <a:endParaRPr lang="es-EC"/>
        </a:p>
      </dgm:t>
    </dgm:pt>
    <dgm:pt modelId="{E7126457-3BDD-4554-9859-213DA399069D}">
      <dgm:prSet/>
      <dgm:spPr/>
      <dgm:t>
        <a:bodyPr/>
        <a:lstStyle/>
        <a:p>
          <a:r>
            <a:rPr lang="es-EC" dirty="0" smtClean="0"/>
            <a:t>CONCLUSIONES Y RECOMENDACIONES</a:t>
          </a:r>
          <a:endParaRPr lang="es-EC" dirty="0"/>
        </a:p>
      </dgm:t>
    </dgm:pt>
    <dgm:pt modelId="{FED1683F-4C98-423C-AA6B-76E3C6846E35}" type="parTrans" cxnId="{3180DF80-E49A-4E83-B321-EBFE9703827C}">
      <dgm:prSet/>
      <dgm:spPr/>
      <dgm:t>
        <a:bodyPr/>
        <a:lstStyle/>
        <a:p>
          <a:endParaRPr lang="es-EC"/>
        </a:p>
      </dgm:t>
    </dgm:pt>
    <dgm:pt modelId="{3433100E-5D28-4F87-BDA1-8BFDD60090DE}" type="sibTrans" cxnId="{3180DF80-E49A-4E83-B321-EBFE9703827C}">
      <dgm:prSet/>
      <dgm:spPr/>
      <dgm:t>
        <a:bodyPr/>
        <a:lstStyle/>
        <a:p>
          <a:endParaRPr lang="es-EC"/>
        </a:p>
      </dgm:t>
    </dgm:pt>
    <dgm:pt modelId="{4BEC2030-9071-4834-BAA1-8C3DBBFC70AE}" type="pres">
      <dgm:prSet presAssocID="{4CFFD69B-A2CE-489F-B555-01BFB0B3CF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2C7A6BF-10AF-4E4C-B9E6-07F706685DC4}" type="pres">
      <dgm:prSet presAssocID="{4555F391-CA8B-4F41-B1FA-56115E015078}" presName="parentLin" presStyleCnt="0"/>
      <dgm:spPr/>
    </dgm:pt>
    <dgm:pt modelId="{6A27BFD3-A534-4D68-802F-8F8F610F31AB}" type="pres">
      <dgm:prSet presAssocID="{4555F391-CA8B-4F41-B1FA-56115E015078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5794478C-5792-4801-A63A-671F66EC7E6C}" type="pres">
      <dgm:prSet presAssocID="{4555F391-CA8B-4F41-B1FA-56115E01507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22DB28-A044-4A39-B754-D4479C8C1ECC}" type="pres">
      <dgm:prSet presAssocID="{4555F391-CA8B-4F41-B1FA-56115E015078}" presName="negativeSpace" presStyleCnt="0"/>
      <dgm:spPr/>
    </dgm:pt>
    <dgm:pt modelId="{2A20075F-0F9D-446A-AE84-F2BFD6B71171}" type="pres">
      <dgm:prSet presAssocID="{4555F391-CA8B-4F41-B1FA-56115E015078}" presName="childText" presStyleLbl="conFgAcc1" presStyleIdx="0" presStyleCnt="5">
        <dgm:presLayoutVars>
          <dgm:bulletEnabled val="1"/>
        </dgm:presLayoutVars>
      </dgm:prSet>
      <dgm:spPr/>
    </dgm:pt>
    <dgm:pt modelId="{1103CC9C-5BA1-4109-9F14-5F09A414CB66}" type="pres">
      <dgm:prSet presAssocID="{0769F28A-DBC5-40E5-905A-36F107C003B9}" presName="spaceBetweenRectangles" presStyleCnt="0"/>
      <dgm:spPr/>
    </dgm:pt>
    <dgm:pt modelId="{4D55346D-0CC0-4BAD-BADD-9FC43B114C10}" type="pres">
      <dgm:prSet presAssocID="{08062136-5B4A-4F58-95A4-C50341EAB2F1}" presName="parentLin" presStyleCnt="0"/>
      <dgm:spPr/>
    </dgm:pt>
    <dgm:pt modelId="{EC684264-CEBE-4CB7-A7D3-BF65E916165A}" type="pres">
      <dgm:prSet presAssocID="{08062136-5B4A-4F58-95A4-C50341EAB2F1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7374E7E8-B34D-45EE-A0B1-4C6FC857B68C}" type="pres">
      <dgm:prSet presAssocID="{08062136-5B4A-4F58-95A4-C50341EAB2F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FC2F51-C566-47CA-AAFB-86358AEC8A7F}" type="pres">
      <dgm:prSet presAssocID="{08062136-5B4A-4F58-95A4-C50341EAB2F1}" presName="negativeSpace" presStyleCnt="0"/>
      <dgm:spPr/>
    </dgm:pt>
    <dgm:pt modelId="{89B9196F-2E7E-4AFA-B431-9746154FEFB7}" type="pres">
      <dgm:prSet presAssocID="{08062136-5B4A-4F58-95A4-C50341EAB2F1}" presName="childText" presStyleLbl="conFgAcc1" presStyleIdx="1" presStyleCnt="5">
        <dgm:presLayoutVars>
          <dgm:bulletEnabled val="1"/>
        </dgm:presLayoutVars>
      </dgm:prSet>
      <dgm:spPr/>
    </dgm:pt>
    <dgm:pt modelId="{6301E84A-302D-417E-99A7-3ACE4C2C61DE}" type="pres">
      <dgm:prSet presAssocID="{62B26ECD-C1BD-40B4-9832-330D2BF472AA}" presName="spaceBetweenRectangles" presStyleCnt="0"/>
      <dgm:spPr/>
    </dgm:pt>
    <dgm:pt modelId="{2EA38D6B-1762-49A2-92DC-4098045DEF79}" type="pres">
      <dgm:prSet presAssocID="{4370CBF7-4834-4E93-8090-205408887781}" presName="parentLin" presStyleCnt="0"/>
      <dgm:spPr/>
    </dgm:pt>
    <dgm:pt modelId="{F820A09A-E5C0-47F2-ADF9-55511D279738}" type="pres">
      <dgm:prSet presAssocID="{4370CBF7-4834-4E93-8090-205408887781}" presName="parentLeftMargin" presStyleLbl="node1" presStyleIdx="1" presStyleCnt="5"/>
      <dgm:spPr/>
      <dgm:t>
        <a:bodyPr/>
        <a:lstStyle/>
        <a:p>
          <a:endParaRPr lang="es-EC"/>
        </a:p>
      </dgm:t>
    </dgm:pt>
    <dgm:pt modelId="{AAEC1320-8C57-4CB6-B856-359679877CCA}" type="pres">
      <dgm:prSet presAssocID="{4370CBF7-4834-4E93-8090-20540888778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872056-6344-4875-9D26-09699129651C}" type="pres">
      <dgm:prSet presAssocID="{4370CBF7-4834-4E93-8090-205408887781}" presName="negativeSpace" presStyleCnt="0"/>
      <dgm:spPr/>
    </dgm:pt>
    <dgm:pt modelId="{B77A261D-41B1-405E-9CA2-5DBCA4EDFCBD}" type="pres">
      <dgm:prSet presAssocID="{4370CBF7-4834-4E93-8090-205408887781}" presName="childText" presStyleLbl="conFgAcc1" presStyleIdx="2" presStyleCnt="5">
        <dgm:presLayoutVars>
          <dgm:bulletEnabled val="1"/>
        </dgm:presLayoutVars>
      </dgm:prSet>
      <dgm:spPr/>
    </dgm:pt>
    <dgm:pt modelId="{2A8EDE88-F149-4610-B840-56D4A76F391D}" type="pres">
      <dgm:prSet presAssocID="{1DF8C40A-D053-4D31-9CC1-D9F13640DEF3}" presName="spaceBetweenRectangles" presStyleCnt="0"/>
      <dgm:spPr/>
    </dgm:pt>
    <dgm:pt modelId="{1E564FA4-F136-4A21-84A8-83E69CFCDB48}" type="pres">
      <dgm:prSet presAssocID="{7216376E-14C4-49C5-8FDE-149D870F950F}" presName="parentLin" presStyleCnt="0"/>
      <dgm:spPr/>
    </dgm:pt>
    <dgm:pt modelId="{DEE994D0-51A5-4901-BEBA-439BA84F899B}" type="pres">
      <dgm:prSet presAssocID="{7216376E-14C4-49C5-8FDE-149D870F950F}" presName="parentLeftMargin" presStyleLbl="node1" presStyleIdx="2" presStyleCnt="5"/>
      <dgm:spPr/>
      <dgm:t>
        <a:bodyPr/>
        <a:lstStyle/>
        <a:p>
          <a:endParaRPr lang="es-EC"/>
        </a:p>
      </dgm:t>
    </dgm:pt>
    <dgm:pt modelId="{61471799-1678-4C92-841A-83D7DACBADCC}" type="pres">
      <dgm:prSet presAssocID="{7216376E-14C4-49C5-8FDE-149D870F950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1AEC82-0177-4541-BE5B-A1E2373A257F}" type="pres">
      <dgm:prSet presAssocID="{7216376E-14C4-49C5-8FDE-149D870F950F}" presName="negativeSpace" presStyleCnt="0"/>
      <dgm:spPr/>
    </dgm:pt>
    <dgm:pt modelId="{630CFB2F-6DFD-43C9-927D-4340CCA75D0D}" type="pres">
      <dgm:prSet presAssocID="{7216376E-14C4-49C5-8FDE-149D870F950F}" presName="childText" presStyleLbl="conFgAcc1" presStyleIdx="3" presStyleCnt="5">
        <dgm:presLayoutVars>
          <dgm:bulletEnabled val="1"/>
        </dgm:presLayoutVars>
      </dgm:prSet>
      <dgm:spPr/>
    </dgm:pt>
    <dgm:pt modelId="{68A8C0B0-AE3D-4261-8E07-93370B2B6F1C}" type="pres">
      <dgm:prSet presAssocID="{89E090B6-7355-42B8-842F-724077FDA752}" presName="spaceBetweenRectangles" presStyleCnt="0"/>
      <dgm:spPr/>
    </dgm:pt>
    <dgm:pt modelId="{D6B71976-16F9-4CA0-9878-AB320740E0C0}" type="pres">
      <dgm:prSet presAssocID="{E7126457-3BDD-4554-9859-213DA399069D}" presName="parentLin" presStyleCnt="0"/>
      <dgm:spPr/>
    </dgm:pt>
    <dgm:pt modelId="{389961EF-910B-4393-96D4-654ED1AC8767}" type="pres">
      <dgm:prSet presAssocID="{E7126457-3BDD-4554-9859-213DA399069D}" presName="parentLeftMargin" presStyleLbl="node1" presStyleIdx="3" presStyleCnt="5"/>
      <dgm:spPr/>
      <dgm:t>
        <a:bodyPr/>
        <a:lstStyle/>
        <a:p>
          <a:endParaRPr lang="es-EC"/>
        </a:p>
      </dgm:t>
    </dgm:pt>
    <dgm:pt modelId="{804DB168-A5EF-4381-9A21-8010F1302395}" type="pres">
      <dgm:prSet presAssocID="{E7126457-3BDD-4554-9859-213DA399069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2E861B-4678-476A-BA2F-0CD4081580D6}" type="pres">
      <dgm:prSet presAssocID="{E7126457-3BDD-4554-9859-213DA399069D}" presName="negativeSpace" presStyleCnt="0"/>
      <dgm:spPr/>
    </dgm:pt>
    <dgm:pt modelId="{89BB03F8-C21B-4598-AE17-CA99AF210551}" type="pres">
      <dgm:prSet presAssocID="{E7126457-3BDD-4554-9859-213DA399069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DB74D20-DA96-41A0-B227-72A17331CA35}" type="presOf" srcId="{4CFFD69B-A2CE-489F-B555-01BFB0B3CF1B}" destId="{4BEC2030-9071-4834-BAA1-8C3DBBFC70AE}" srcOrd="0" destOrd="0" presId="urn:microsoft.com/office/officeart/2005/8/layout/list1"/>
    <dgm:cxn modelId="{AB0BF495-2F27-41B9-BAC3-031E3AF57831}" type="presOf" srcId="{4555F391-CA8B-4F41-B1FA-56115E015078}" destId="{6A27BFD3-A534-4D68-802F-8F8F610F31AB}" srcOrd="0" destOrd="0" presId="urn:microsoft.com/office/officeart/2005/8/layout/list1"/>
    <dgm:cxn modelId="{31AC836C-FDF3-4FC4-BDDB-46F98AC5F0D7}" srcId="{4CFFD69B-A2CE-489F-B555-01BFB0B3CF1B}" destId="{08062136-5B4A-4F58-95A4-C50341EAB2F1}" srcOrd="1" destOrd="0" parTransId="{0CE48703-457B-460B-8A53-F67F704D40F7}" sibTransId="{62B26ECD-C1BD-40B4-9832-330D2BF472AA}"/>
    <dgm:cxn modelId="{E98BBFEE-D84E-4C4F-94E2-E0D3A82C167A}" type="presOf" srcId="{08062136-5B4A-4F58-95A4-C50341EAB2F1}" destId="{EC684264-CEBE-4CB7-A7D3-BF65E916165A}" srcOrd="0" destOrd="0" presId="urn:microsoft.com/office/officeart/2005/8/layout/list1"/>
    <dgm:cxn modelId="{2D67C773-ECC5-4A50-AEFA-1996F5839BA5}" type="presOf" srcId="{7216376E-14C4-49C5-8FDE-149D870F950F}" destId="{61471799-1678-4C92-841A-83D7DACBADCC}" srcOrd="1" destOrd="0" presId="urn:microsoft.com/office/officeart/2005/8/layout/list1"/>
    <dgm:cxn modelId="{AE3B7CFB-CBB5-4955-B574-3AAD0DEE19B7}" srcId="{4CFFD69B-A2CE-489F-B555-01BFB0B3CF1B}" destId="{4370CBF7-4834-4E93-8090-205408887781}" srcOrd="2" destOrd="0" parTransId="{857676B6-4C9F-4572-BB81-E12BDF4CF720}" sibTransId="{1DF8C40A-D053-4D31-9CC1-D9F13640DEF3}"/>
    <dgm:cxn modelId="{3180DF80-E49A-4E83-B321-EBFE9703827C}" srcId="{4CFFD69B-A2CE-489F-B555-01BFB0B3CF1B}" destId="{E7126457-3BDD-4554-9859-213DA399069D}" srcOrd="4" destOrd="0" parTransId="{FED1683F-4C98-423C-AA6B-76E3C6846E35}" sibTransId="{3433100E-5D28-4F87-BDA1-8BFDD60090DE}"/>
    <dgm:cxn modelId="{D9F324DD-8D6D-437D-BA59-C48259E396F8}" type="presOf" srcId="{4370CBF7-4834-4E93-8090-205408887781}" destId="{AAEC1320-8C57-4CB6-B856-359679877CCA}" srcOrd="1" destOrd="0" presId="urn:microsoft.com/office/officeart/2005/8/layout/list1"/>
    <dgm:cxn modelId="{B5D90D2C-7661-49BB-BA88-1E500C1886CA}" srcId="{4CFFD69B-A2CE-489F-B555-01BFB0B3CF1B}" destId="{7216376E-14C4-49C5-8FDE-149D870F950F}" srcOrd="3" destOrd="0" parTransId="{D20BCF40-BA4E-47EC-9B68-C7E558D1C9D0}" sibTransId="{89E090B6-7355-42B8-842F-724077FDA752}"/>
    <dgm:cxn modelId="{F1AF7714-B727-4ACF-882B-BC331A46123C}" type="presOf" srcId="{4370CBF7-4834-4E93-8090-205408887781}" destId="{F820A09A-E5C0-47F2-ADF9-55511D279738}" srcOrd="0" destOrd="0" presId="urn:microsoft.com/office/officeart/2005/8/layout/list1"/>
    <dgm:cxn modelId="{3F9E68B4-4220-4A9E-A37F-57ABF8310D56}" type="presOf" srcId="{E7126457-3BDD-4554-9859-213DA399069D}" destId="{389961EF-910B-4393-96D4-654ED1AC8767}" srcOrd="0" destOrd="0" presId="urn:microsoft.com/office/officeart/2005/8/layout/list1"/>
    <dgm:cxn modelId="{7B0148B8-5895-420A-AF92-4E7813488621}" srcId="{4CFFD69B-A2CE-489F-B555-01BFB0B3CF1B}" destId="{4555F391-CA8B-4F41-B1FA-56115E015078}" srcOrd="0" destOrd="0" parTransId="{11B37D60-5E3B-4F01-B9CF-294780A5D5CC}" sibTransId="{0769F28A-DBC5-40E5-905A-36F107C003B9}"/>
    <dgm:cxn modelId="{FC177B63-EFF1-40F7-A737-6F0B9D54C7C7}" type="presOf" srcId="{08062136-5B4A-4F58-95A4-C50341EAB2F1}" destId="{7374E7E8-B34D-45EE-A0B1-4C6FC857B68C}" srcOrd="1" destOrd="0" presId="urn:microsoft.com/office/officeart/2005/8/layout/list1"/>
    <dgm:cxn modelId="{8B1A6D10-3BA6-44C3-9C8C-6F28ADFA81D9}" type="presOf" srcId="{E7126457-3BDD-4554-9859-213DA399069D}" destId="{804DB168-A5EF-4381-9A21-8010F1302395}" srcOrd="1" destOrd="0" presId="urn:microsoft.com/office/officeart/2005/8/layout/list1"/>
    <dgm:cxn modelId="{E237D0D5-B87D-46A3-AA9E-55EB976F0DFB}" type="presOf" srcId="{7216376E-14C4-49C5-8FDE-149D870F950F}" destId="{DEE994D0-51A5-4901-BEBA-439BA84F899B}" srcOrd="0" destOrd="0" presId="urn:microsoft.com/office/officeart/2005/8/layout/list1"/>
    <dgm:cxn modelId="{4CF9FAD3-C987-4465-ADC0-5904320504A0}" type="presOf" srcId="{4555F391-CA8B-4F41-B1FA-56115E015078}" destId="{5794478C-5792-4801-A63A-671F66EC7E6C}" srcOrd="1" destOrd="0" presId="urn:microsoft.com/office/officeart/2005/8/layout/list1"/>
    <dgm:cxn modelId="{F2012EC1-14B7-4469-9575-BBCC6ED60ECC}" type="presParOf" srcId="{4BEC2030-9071-4834-BAA1-8C3DBBFC70AE}" destId="{C2C7A6BF-10AF-4E4C-B9E6-07F706685DC4}" srcOrd="0" destOrd="0" presId="urn:microsoft.com/office/officeart/2005/8/layout/list1"/>
    <dgm:cxn modelId="{CC63AA5F-9BB4-49F8-BD41-F0FEA7230384}" type="presParOf" srcId="{C2C7A6BF-10AF-4E4C-B9E6-07F706685DC4}" destId="{6A27BFD3-A534-4D68-802F-8F8F610F31AB}" srcOrd="0" destOrd="0" presId="urn:microsoft.com/office/officeart/2005/8/layout/list1"/>
    <dgm:cxn modelId="{D3A2AB9A-A5F0-4919-AD3E-C7C479D2D452}" type="presParOf" srcId="{C2C7A6BF-10AF-4E4C-B9E6-07F706685DC4}" destId="{5794478C-5792-4801-A63A-671F66EC7E6C}" srcOrd="1" destOrd="0" presId="urn:microsoft.com/office/officeart/2005/8/layout/list1"/>
    <dgm:cxn modelId="{988583FC-177E-492E-A177-B030F6297591}" type="presParOf" srcId="{4BEC2030-9071-4834-BAA1-8C3DBBFC70AE}" destId="{C322DB28-A044-4A39-B754-D4479C8C1ECC}" srcOrd="1" destOrd="0" presId="urn:microsoft.com/office/officeart/2005/8/layout/list1"/>
    <dgm:cxn modelId="{C766B2CF-5FEC-4A33-86F2-5540DF3A464C}" type="presParOf" srcId="{4BEC2030-9071-4834-BAA1-8C3DBBFC70AE}" destId="{2A20075F-0F9D-446A-AE84-F2BFD6B71171}" srcOrd="2" destOrd="0" presId="urn:microsoft.com/office/officeart/2005/8/layout/list1"/>
    <dgm:cxn modelId="{6AA3F81E-CEB4-476E-BA9A-340AB1E08248}" type="presParOf" srcId="{4BEC2030-9071-4834-BAA1-8C3DBBFC70AE}" destId="{1103CC9C-5BA1-4109-9F14-5F09A414CB66}" srcOrd="3" destOrd="0" presId="urn:microsoft.com/office/officeart/2005/8/layout/list1"/>
    <dgm:cxn modelId="{63174278-8BAA-4D22-BF21-DA1AD38E241C}" type="presParOf" srcId="{4BEC2030-9071-4834-BAA1-8C3DBBFC70AE}" destId="{4D55346D-0CC0-4BAD-BADD-9FC43B114C10}" srcOrd="4" destOrd="0" presId="urn:microsoft.com/office/officeart/2005/8/layout/list1"/>
    <dgm:cxn modelId="{58A44855-783B-4F47-AFD5-959FD93635AB}" type="presParOf" srcId="{4D55346D-0CC0-4BAD-BADD-9FC43B114C10}" destId="{EC684264-CEBE-4CB7-A7D3-BF65E916165A}" srcOrd="0" destOrd="0" presId="urn:microsoft.com/office/officeart/2005/8/layout/list1"/>
    <dgm:cxn modelId="{D521A0C7-20EE-4CDA-9CE3-9A2BFDDF8200}" type="presParOf" srcId="{4D55346D-0CC0-4BAD-BADD-9FC43B114C10}" destId="{7374E7E8-B34D-45EE-A0B1-4C6FC857B68C}" srcOrd="1" destOrd="0" presId="urn:microsoft.com/office/officeart/2005/8/layout/list1"/>
    <dgm:cxn modelId="{1E587155-3F6A-4575-9599-8E0A0E0D3B7C}" type="presParOf" srcId="{4BEC2030-9071-4834-BAA1-8C3DBBFC70AE}" destId="{23FC2F51-C566-47CA-AAFB-86358AEC8A7F}" srcOrd="5" destOrd="0" presId="urn:microsoft.com/office/officeart/2005/8/layout/list1"/>
    <dgm:cxn modelId="{7FE1B87D-7C7B-460D-905A-1EA55B8F97EE}" type="presParOf" srcId="{4BEC2030-9071-4834-BAA1-8C3DBBFC70AE}" destId="{89B9196F-2E7E-4AFA-B431-9746154FEFB7}" srcOrd="6" destOrd="0" presId="urn:microsoft.com/office/officeart/2005/8/layout/list1"/>
    <dgm:cxn modelId="{2F7F0F92-884D-4780-BCC5-02DD9DA07D91}" type="presParOf" srcId="{4BEC2030-9071-4834-BAA1-8C3DBBFC70AE}" destId="{6301E84A-302D-417E-99A7-3ACE4C2C61DE}" srcOrd="7" destOrd="0" presId="urn:microsoft.com/office/officeart/2005/8/layout/list1"/>
    <dgm:cxn modelId="{B3FA7279-7A92-445C-A830-04830C50FB28}" type="presParOf" srcId="{4BEC2030-9071-4834-BAA1-8C3DBBFC70AE}" destId="{2EA38D6B-1762-49A2-92DC-4098045DEF79}" srcOrd="8" destOrd="0" presId="urn:microsoft.com/office/officeart/2005/8/layout/list1"/>
    <dgm:cxn modelId="{7DF17BE5-59DE-4DD6-B642-154058EE0CBD}" type="presParOf" srcId="{2EA38D6B-1762-49A2-92DC-4098045DEF79}" destId="{F820A09A-E5C0-47F2-ADF9-55511D279738}" srcOrd="0" destOrd="0" presId="urn:microsoft.com/office/officeart/2005/8/layout/list1"/>
    <dgm:cxn modelId="{157E16B6-1CDD-4C5E-99A7-A7548AC48E47}" type="presParOf" srcId="{2EA38D6B-1762-49A2-92DC-4098045DEF79}" destId="{AAEC1320-8C57-4CB6-B856-359679877CCA}" srcOrd="1" destOrd="0" presId="urn:microsoft.com/office/officeart/2005/8/layout/list1"/>
    <dgm:cxn modelId="{52BC8399-487B-4F78-8770-B9B77156D73B}" type="presParOf" srcId="{4BEC2030-9071-4834-BAA1-8C3DBBFC70AE}" destId="{F0872056-6344-4875-9D26-09699129651C}" srcOrd="9" destOrd="0" presId="urn:microsoft.com/office/officeart/2005/8/layout/list1"/>
    <dgm:cxn modelId="{9F401E69-A3B4-414C-BC5C-D015694CDF88}" type="presParOf" srcId="{4BEC2030-9071-4834-BAA1-8C3DBBFC70AE}" destId="{B77A261D-41B1-405E-9CA2-5DBCA4EDFCBD}" srcOrd="10" destOrd="0" presId="urn:microsoft.com/office/officeart/2005/8/layout/list1"/>
    <dgm:cxn modelId="{5CDC47F2-F78B-432C-85DF-13CDC410C669}" type="presParOf" srcId="{4BEC2030-9071-4834-BAA1-8C3DBBFC70AE}" destId="{2A8EDE88-F149-4610-B840-56D4A76F391D}" srcOrd="11" destOrd="0" presId="urn:microsoft.com/office/officeart/2005/8/layout/list1"/>
    <dgm:cxn modelId="{146760CC-AA20-48F6-8419-2E58B0127298}" type="presParOf" srcId="{4BEC2030-9071-4834-BAA1-8C3DBBFC70AE}" destId="{1E564FA4-F136-4A21-84A8-83E69CFCDB48}" srcOrd="12" destOrd="0" presId="urn:microsoft.com/office/officeart/2005/8/layout/list1"/>
    <dgm:cxn modelId="{2ABAD10A-AB5F-4F94-89B8-58E35ED9BA76}" type="presParOf" srcId="{1E564FA4-F136-4A21-84A8-83E69CFCDB48}" destId="{DEE994D0-51A5-4901-BEBA-439BA84F899B}" srcOrd="0" destOrd="0" presId="urn:microsoft.com/office/officeart/2005/8/layout/list1"/>
    <dgm:cxn modelId="{1DC9C84B-331B-4C91-B9C6-AA71FE76F901}" type="presParOf" srcId="{1E564FA4-F136-4A21-84A8-83E69CFCDB48}" destId="{61471799-1678-4C92-841A-83D7DACBADCC}" srcOrd="1" destOrd="0" presId="urn:microsoft.com/office/officeart/2005/8/layout/list1"/>
    <dgm:cxn modelId="{FED5549B-2BD0-49B6-B9C6-975B57E6324E}" type="presParOf" srcId="{4BEC2030-9071-4834-BAA1-8C3DBBFC70AE}" destId="{C21AEC82-0177-4541-BE5B-A1E2373A257F}" srcOrd="13" destOrd="0" presId="urn:microsoft.com/office/officeart/2005/8/layout/list1"/>
    <dgm:cxn modelId="{9D474E3B-8E99-4DC8-A78F-0B6EE4143BFE}" type="presParOf" srcId="{4BEC2030-9071-4834-BAA1-8C3DBBFC70AE}" destId="{630CFB2F-6DFD-43C9-927D-4340CCA75D0D}" srcOrd="14" destOrd="0" presId="urn:microsoft.com/office/officeart/2005/8/layout/list1"/>
    <dgm:cxn modelId="{A53C2129-A771-496D-8507-551F233C4DE2}" type="presParOf" srcId="{4BEC2030-9071-4834-BAA1-8C3DBBFC70AE}" destId="{68A8C0B0-AE3D-4261-8E07-93370B2B6F1C}" srcOrd="15" destOrd="0" presId="urn:microsoft.com/office/officeart/2005/8/layout/list1"/>
    <dgm:cxn modelId="{79B3DBD8-A612-43A8-B329-0C51BD5D4DC8}" type="presParOf" srcId="{4BEC2030-9071-4834-BAA1-8C3DBBFC70AE}" destId="{D6B71976-16F9-4CA0-9878-AB320740E0C0}" srcOrd="16" destOrd="0" presId="urn:microsoft.com/office/officeart/2005/8/layout/list1"/>
    <dgm:cxn modelId="{82D52A46-712D-4BF8-BD8F-EE0319D71F96}" type="presParOf" srcId="{D6B71976-16F9-4CA0-9878-AB320740E0C0}" destId="{389961EF-910B-4393-96D4-654ED1AC8767}" srcOrd="0" destOrd="0" presId="urn:microsoft.com/office/officeart/2005/8/layout/list1"/>
    <dgm:cxn modelId="{D8A68798-C384-460F-9F0A-D89F62A9E568}" type="presParOf" srcId="{D6B71976-16F9-4CA0-9878-AB320740E0C0}" destId="{804DB168-A5EF-4381-9A21-8010F1302395}" srcOrd="1" destOrd="0" presId="urn:microsoft.com/office/officeart/2005/8/layout/list1"/>
    <dgm:cxn modelId="{58841F55-7A6D-4C1F-A842-E37D3C5D545F}" type="presParOf" srcId="{4BEC2030-9071-4834-BAA1-8C3DBBFC70AE}" destId="{8B2E861B-4678-476A-BA2F-0CD4081580D6}" srcOrd="17" destOrd="0" presId="urn:microsoft.com/office/officeart/2005/8/layout/list1"/>
    <dgm:cxn modelId="{6E6CB0E2-3CFA-4444-8D19-D78BB5A82FE2}" type="presParOf" srcId="{4BEC2030-9071-4834-BAA1-8C3DBBFC70AE}" destId="{89BB03F8-C21B-4598-AE17-CA99AF21055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54195A0-16C2-4792-B62D-28784A8C2B37}" type="doc">
      <dgm:prSet loTypeId="urn:microsoft.com/office/officeart/2009/layout/CircleArrowProcess" loCatId="process" qsTypeId="urn:microsoft.com/office/officeart/2005/8/quickstyle/3d7" qsCatId="3D" csTypeId="urn:microsoft.com/office/officeart/2005/8/colors/accent1_2" csCatId="accent1" phldr="1"/>
      <dgm:spPr/>
    </dgm:pt>
    <dgm:pt modelId="{40C4BE25-A1B9-403F-8A1D-59EE2DD35522}">
      <dgm:prSet phldrT="[Texto]"/>
      <dgm:spPr/>
      <dgm:t>
        <a:bodyPr/>
        <a:lstStyle/>
        <a:p>
          <a:r>
            <a:rPr lang="es-EC" b="1" dirty="0" smtClean="0"/>
            <a:t>5.512 GALONES</a:t>
          </a:r>
          <a:endParaRPr lang="es-EC" b="1" dirty="0"/>
        </a:p>
      </dgm:t>
    </dgm:pt>
    <dgm:pt modelId="{0AE6E27E-8617-4B21-B6F1-E697CA86E850}" type="parTrans" cxnId="{6CD3649F-6907-4543-81E2-774C5B1465CF}">
      <dgm:prSet/>
      <dgm:spPr/>
      <dgm:t>
        <a:bodyPr/>
        <a:lstStyle/>
        <a:p>
          <a:endParaRPr lang="es-EC"/>
        </a:p>
      </dgm:t>
    </dgm:pt>
    <dgm:pt modelId="{357F00C2-B2B0-4146-B8EB-CBDA5A6EC943}" type="sibTrans" cxnId="{6CD3649F-6907-4543-81E2-774C5B1465CF}">
      <dgm:prSet/>
      <dgm:spPr/>
      <dgm:t>
        <a:bodyPr/>
        <a:lstStyle/>
        <a:p>
          <a:endParaRPr lang="es-EC"/>
        </a:p>
      </dgm:t>
    </dgm:pt>
    <dgm:pt modelId="{7887D86C-65F7-4D9E-8C27-82154616C1AF}" type="pres">
      <dgm:prSet presAssocID="{654195A0-16C2-4792-B62D-28784A8C2B3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CDE72F4-89EA-44CC-8033-09403CE9E334}" type="pres">
      <dgm:prSet presAssocID="{40C4BE25-A1B9-403F-8A1D-59EE2DD35522}" presName="Accent1" presStyleCnt="0"/>
      <dgm:spPr/>
    </dgm:pt>
    <dgm:pt modelId="{53A88580-4B3F-4828-B644-F0A4BF3BBB97}" type="pres">
      <dgm:prSet presAssocID="{40C4BE25-A1B9-403F-8A1D-59EE2DD35522}" presName="Accent" presStyleLbl="node1" presStyleIdx="0" presStyleCnt="1"/>
      <dgm:spPr/>
    </dgm:pt>
    <dgm:pt modelId="{080CCB88-F362-431A-B383-5FF98F7F3FAD}" type="pres">
      <dgm:prSet presAssocID="{40C4BE25-A1B9-403F-8A1D-59EE2DD35522}" presName="Parent1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9085E38-BDD8-4C4A-8507-BFCFFBDC284E}" type="presOf" srcId="{654195A0-16C2-4792-B62D-28784A8C2B37}" destId="{7887D86C-65F7-4D9E-8C27-82154616C1AF}" srcOrd="0" destOrd="0" presId="urn:microsoft.com/office/officeart/2009/layout/CircleArrowProcess"/>
    <dgm:cxn modelId="{6CD3649F-6907-4543-81E2-774C5B1465CF}" srcId="{654195A0-16C2-4792-B62D-28784A8C2B37}" destId="{40C4BE25-A1B9-403F-8A1D-59EE2DD35522}" srcOrd="0" destOrd="0" parTransId="{0AE6E27E-8617-4B21-B6F1-E697CA86E850}" sibTransId="{357F00C2-B2B0-4146-B8EB-CBDA5A6EC943}"/>
    <dgm:cxn modelId="{8492FE99-BB80-4CC9-9261-9AE675DEC162}" type="presOf" srcId="{40C4BE25-A1B9-403F-8A1D-59EE2DD35522}" destId="{080CCB88-F362-431A-B383-5FF98F7F3FAD}" srcOrd="0" destOrd="0" presId="urn:microsoft.com/office/officeart/2009/layout/CircleArrowProcess"/>
    <dgm:cxn modelId="{3D849B65-A6EC-4D72-9657-3F247AFAAA78}" type="presParOf" srcId="{7887D86C-65F7-4D9E-8C27-82154616C1AF}" destId="{8CDE72F4-89EA-44CC-8033-09403CE9E334}" srcOrd="0" destOrd="0" presId="urn:microsoft.com/office/officeart/2009/layout/CircleArrowProcess"/>
    <dgm:cxn modelId="{5EDFB71E-2989-4234-B167-70D06DA6D3DB}" type="presParOf" srcId="{8CDE72F4-89EA-44CC-8033-09403CE9E334}" destId="{53A88580-4B3F-4828-B644-F0A4BF3BBB97}" srcOrd="0" destOrd="0" presId="urn:microsoft.com/office/officeart/2009/layout/CircleArrowProcess"/>
    <dgm:cxn modelId="{2A5CFF92-7C61-4B68-B801-E9F4C9F1A31A}" type="presParOf" srcId="{7887D86C-65F7-4D9E-8C27-82154616C1AF}" destId="{080CCB88-F362-431A-B383-5FF98F7F3FAD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B9517DF-E846-4657-AAE8-A3A1244EF716}" type="doc">
      <dgm:prSet loTypeId="urn:microsoft.com/office/officeart/2005/8/layout/funnel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83D14F1-8E2D-4589-A12F-B50FE3EE15EE}">
      <dgm:prSet phldrT="[Texto]"/>
      <dgm:spPr/>
      <dgm:t>
        <a:bodyPr/>
        <a:lstStyle/>
        <a:p>
          <a:r>
            <a:rPr lang="es-EC" dirty="0" smtClean="0"/>
            <a:t>5.512 GLS</a:t>
          </a:r>
          <a:endParaRPr lang="es-EC" dirty="0"/>
        </a:p>
      </dgm:t>
    </dgm:pt>
    <dgm:pt modelId="{47F0B102-467C-4552-988F-C719A6DDD1A7}" type="parTrans" cxnId="{A6705110-806A-4800-BB89-CE90A37BD4EF}">
      <dgm:prSet/>
      <dgm:spPr/>
      <dgm:t>
        <a:bodyPr/>
        <a:lstStyle/>
        <a:p>
          <a:endParaRPr lang="es-EC"/>
        </a:p>
      </dgm:t>
    </dgm:pt>
    <dgm:pt modelId="{7F0C7882-3BF6-4DCE-A520-092E6E783801}" type="sibTrans" cxnId="{A6705110-806A-4800-BB89-CE90A37BD4EF}">
      <dgm:prSet/>
      <dgm:spPr/>
      <dgm:t>
        <a:bodyPr/>
        <a:lstStyle/>
        <a:p>
          <a:endParaRPr lang="es-EC"/>
        </a:p>
      </dgm:t>
    </dgm:pt>
    <dgm:pt modelId="{E99972AE-8D40-4B0C-862C-121F000EE644}">
      <dgm:prSet phldrT="[Texto]"/>
      <dgm:spPr/>
      <dgm:t>
        <a:bodyPr/>
        <a:lstStyle/>
        <a:p>
          <a:r>
            <a:rPr lang="es-EC" dirty="0" smtClean="0"/>
            <a:t>3.750 GLS</a:t>
          </a:r>
          <a:endParaRPr lang="es-EC" dirty="0"/>
        </a:p>
      </dgm:t>
    </dgm:pt>
    <dgm:pt modelId="{759EA81A-06E7-47C0-8E32-3C847516321A}" type="parTrans" cxnId="{D10A632D-E0B2-4757-9C6F-8E5229EC16EA}">
      <dgm:prSet/>
      <dgm:spPr/>
      <dgm:t>
        <a:bodyPr/>
        <a:lstStyle/>
        <a:p>
          <a:endParaRPr lang="es-EC"/>
        </a:p>
      </dgm:t>
    </dgm:pt>
    <dgm:pt modelId="{4DF96A52-347A-4D03-BD28-1BF215E74DE6}" type="sibTrans" cxnId="{D10A632D-E0B2-4757-9C6F-8E5229EC16EA}">
      <dgm:prSet/>
      <dgm:spPr/>
      <dgm:t>
        <a:bodyPr/>
        <a:lstStyle/>
        <a:p>
          <a:endParaRPr lang="es-EC"/>
        </a:p>
      </dgm:t>
    </dgm:pt>
    <dgm:pt modelId="{A98DADA5-6C96-48D0-964B-C72E7EADECF8}">
      <dgm:prSet phldrT="[Texto]" custT="1"/>
      <dgm:spPr/>
      <dgm:t>
        <a:bodyPr/>
        <a:lstStyle/>
        <a:p>
          <a:r>
            <a:rPr lang="es-EC" sz="4800" b="1" dirty="0" smtClean="0">
              <a:solidFill>
                <a:schemeClr val="accent1">
                  <a:lumMod val="50000"/>
                </a:schemeClr>
              </a:solidFill>
            </a:rPr>
            <a:t>9.300 GLS</a:t>
          </a:r>
          <a:endParaRPr lang="es-EC" sz="4800" b="1" dirty="0">
            <a:solidFill>
              <a:schemeClr val="accent1">
                <a:lumMod val="50000"/>
              </a:schemeClr>
            </a:solidFill>
          </a:endParaRPr>
        </a:p>
      </dgm:t>
    </dgm:pt>
    <dgm:pt modelId="{0CFA5E1E-C8DE-485A-B5C8-7A62E2A235A7}" type="parTrans" cxnId="{AD5F42E6-B10F-4CE4-B710-D0F7D87754A4}">
      <dgm:prSet/>
      <dgm:spPr/>
      <dgm:t>
        <a:bodyPr/>
        <a:lstStyle/>
        <a:p>
          <a:endParaRPr lang="es-EC"/>
        </a:p>
      </dgm:t>
    </dgm:pt>
    <dgm:pt modelId="{2D657DE4-A661-41DE-9269-AF4E5FB0E8AC}" type="sibTrans" cxnId="{AD5F42E6-B10F-4CE4-B710-D0F7D87754A4}">
      <dgm:prSet/>
      <dgm:spPr/>
      <dgm:t>
        <a:bodyPr/>
        <a:lstStyle/>
        <a:p>
          <a:endParaRPr lang="es-EC"/>
        </a:p>
      </dgm:t>
    </dgm:pt>
    <dgm:pt modelId="{D10DE049-3436-4BB6-A718-CFBB69AC8278}" type="pres">
      <dgm:prSet presAssocID="{6B9517DF-E846-4657-AAE8-A3A1244EF71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0A23027-3579-4536-9EA0-1CE5AC2A1893}" type="pres">
      <dgm:prSet presAssocID="{6B9517DF-E846-4657-AAE8-A3A1244EF716}" presName="ellipse" presStyleLbl="trBgShp" presStyleIdx="0" presStyleCnt="1"/>
      <dgm:spPr/>
      <dgm:t>
        <a:bodyPr/>
        <a:lstStyle/>
        <a:p>
          <a:endParaRPr lang="es-EC"/>
        </a:p>
      </dgm:t>
    </dgm:pt>
    <dgm:pt modelId="{E8A28C11-D309-421A-8B9F-583B8ADFE869}" type="pres">
      <dgm:prSet presAssocID="{6B9517DF-E846-4657-AAE8-A3A1244EF716}" presName="arrow1" presStyleLbl="fgShp" presStyleIdx="0" presStyleCnt="1"/>
      <dgm:spPr/>
      <dgm:t>
        <a:bodyPr/>
        <a:lstStyle/>
        <a:p>
          <a:endParaRPr lang="es-EC"/>
        </a:p>
      </dgm:t>
    </dgm:pt>
    <dgm:pt modelId="{558B419D-3F6A-4F09-A073-CA792FA2581A}" type="pres">
      <dgm:prSet presAssocID="{6B9517DF-E846-4657-AAE8-A3A1244EF71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3CFFD8-CEE3-4DBC-871A-C3DBED589C91}" type="pres">
      <dgm:prSet presAssocID="{E99972AE-8D40-4B0C-862C-121F000EE644}" presName="item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1853A0-00E9-4AFA-A4A2-8C289B256F04}" type="pres">
      <dgm:prSet presAssocID="{A98DADA5-6C96-48D0-964B-C72E7EADECF8}" presName="item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5B7F4B-46AA-4F71-98A6-FAE8A98CCDF2}" type="pres">
      <dgm:prSet presAssocID="{6B9517DF-E846-4657-AAE8-A3A1244EF716}" presName="funnel" presStyleLbl="trAlignAcc1" presStyleIdx="0" presStyleCnt="1"/>
      <dgm:spPr/>
      <dgm:t>
        <a:bodyPr/>
        <a:lstStyle/>
        <a:p>
          <a:endParaRPr lang="es-EC"/>
        </a:p>
      </dgm:t>
    </dgm:pt>
  </dgm:ptLst>
  <dgm:cxnLst>
    <dgm:cxn modelId="{AE2D3736-995D-4E50-B141-3F0E2809BEFF}" type="presOf" srcId="{983D14F1-8E2D-4589-A12F-B50FE3EE15EE}" destId="{191853A0-00E9-4AFA-A4A2-8C289B256F04}" srcOrd="0" destOrd="0" presId="urn:microsoft.com/office/officeart/2005/8/layout/funnel1"/>
    <dgm:cxn modelId="{D10A632D-E0B2-4757-9C6F-8E5229EC16EA}" srcId="{6B9517DF-E846-4657-AAE8-A3A1244EF716}" destId="{E99972AE-8D40-4B0C-862C-121F000EE644}" srcOrd="1" destOrd="0" parTransId="{759EA81A-06E7-47C0-8E32-3C847516321A}" sibTransId="{4DF96A52-347A-4D03-BD28-1BF215E74DE6}"/>
    <dgm:cxn modelId="{54ABFC46-3440-47E0-B5E5-7E57B6B45818}" type="presOf" srcId="{E99972AE-8D40-4B0C-862C-121F000EE644}" destId="{0E3CFFD8-CEE3-4DBC-871A-C3DBED589C91}" srcOrd="0" destOrd="0" presId="urn:microsoft.com/office/officeart/2005/8/layout/funnel1"/>
    <dgm:cxn modelId="{E27BF328-4C8C-4145-9B38-B270D03BA77F}" type="presOf" srcId="{A98DADA5-6C96-48D0-964B-C72E7EADECF8}" destId="{558B419D-3F6A-4F09-A073-CA792FA2581A}" srcOrd="0" destOrd="0" presId="urn:microsoft.com/office/officeart/2005/8/layout/funnel1"/>
    <dgm:cxn modelId="{A6705110-806A-4800-BB89-CE90A37BD4EF}" srcId="{6B9517DF-E846-4657-AAE8-A3A1244EF716}" destId="{983D14F1-8E2D-4589-A12F-B50FE3EE15EE}" srcOrd="0" destOrd="0" parTransId="{47F0B102-467C-4552-988F-C719A6DDD1A7}" sibTransId="{7F0C7882-3BF6-4DCE-A520-092E6E783801}"/>
    <dgm:cxn modelId="{AD5F42E6-B10F-4CE4-B710-D0F7D87754A4}" srcId="{6B9517DF-E846-4657-AAE8-A3A1244EF716}" destId="{A98DADA5-6C96-48D0-964B-C72E7EADECF8}" srcOrd="2" destOrd="0" parTransId="{0CFA5E1E-C8DE-485A-B5C8-7A62E2A235A7}" sibTransId="{2D657DE4-A661-41DE-9269-AF4E5FB0E8AC}"/>
    <dgm:cxn modelId="{E37DA17D-6F00-49B9-95AD-26E358266476}" type="presOf" srcId="{6B9517DF-E846-4657-AAE8-A3A1244EF716}" destId="{D10DE049-3436-4BB6-A718-CFBB69AC8278}" srcOrd="0" destOrd="0" presId="urn:microsoft.com/office/officeart/2005/8/layout/funnel1"/>
    <dgm:cxn modelId="{FD5B7D9B-FBA5-44D8-A11D-733CB5221DC4}" type="presParOf" srcId="{D10DE049-3436-4BB6-A718-CFBB69AC8278}" destId="{D0A23027-3579-4536-9EA0-1CE5AC2A1893}" srcOrd="0" destOrd="0" presId="urn:microsoft.com/office/officeart/2005/8/layout/funnel1"/>
    <dgm:cxn modelId="{B0A06B82-B316-4389-A5B4-B6383192B92C}" type="presParOf" srcId="{D10DE049-3436-4BB6-A718-CFBB69AC8278}" destId="{E8A28C11-D309-421A-8B9F-583B8ADFE869}" srcOrd="1" destOrd="0" presId="urn:microsoft.com/office/officeart/2005/8/layout/funnel1"/>
    <dgm:cxn modelId="{E09B0C93-0FE8-446F-A54B-F45DE0C6F5CE}" type="presParOf" srcId="{D10DE049-3436-4BB6-A718-CFBB69AC8278}" destId="{558B419D-3F6A-4F09-A073-CA792FA2581A}" srcOrd="2" destOrd="0" presId="urn:microsoft.com/office/officeart/2005/8/layout/funnel1"/>
    <dgm:cxn modelId="{30C64778-80E4-45A8-AE67-D091010D761B}" type="presParOf" srcId="{D10DE049-3436-4BB6-A718-CFBB69AC8278}" destId="{0E3CFFD8-CEE3-4DBC-871A-C3DBED589C91}" srcOrd="3" destOrd="0" presId="urn:microsoft.com/office/officeart/2005/8/layout/funnel1"/>
    <dgm:cxn modelId="{E445DB84-909F-4FCD-95E2-9DEEB50D158D}" type="presParOf" srcId="{D10DE049-3436-4BB6-A718-CFBB69AC8278}" destId="{191853A0-00E9-4AFA-A4A2-8C289B256F04}" srcOrd="4" destOrd="0" presId="urn:microsoft.com/office/officeart/2005/8/layout/funnel1"/>
    <dgm:cxn modelId="{E12C2C6A-8D18-4BDA-A34E-39B58AACEA4A}" type="presParOf" srcId="{D10DE049-3436-4BB6-A718-CFBB69AC8278}" destId="{AF5B7F4B-46AA-4F71-98A6-FAE8A98CCDF2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F700421-7516-4996-96C9-157DFB004811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</dgm:pt>
    <dgm:pt modelId="{CD0087FA-C98C-42EA-AE76-E43ACABE2B89}">
      <dgm:prSet phldrT="[Texto]"/>
      <dgm:spPr/>
      <dgm:t>
        <a:bodyPr/>
        <a:lstStyle/>
        <a:p>
          <a:r>
            <a:rPr lang="es-EC" dirty="0" smtClean="0"/>
            <a:t>PLANTA DE OSMOSIS INVERSA</a:t>
          </a:r>
          <a:endParaRPr lang="es-EC" dirty="0"/>
        </a:p>
      </dgm:t>
    </dgm:pt>
    <dgm:pt modelId="{FE403ADF-2A0F-4A36-B07F-16BE83BBBB29}" type="parTrans" cxnId="{70309DD2-B26A-4091-9FFC-60CAB7F9071F}">
      <dgm:prSet/>
      <dgm:spPr/>
      <dgm:t>
        <a:bodyPr/>
        <a:lstStyle/>
        <a:p>
          <a:endParaRPr lang="es-EC"/>
        </a:p>
      </dgm:t>
    </dgm:pt>
    <dgm:pt modelId="{A70B3A88-9683-4785-A239-0D21C528FEE6}" type="sibTrans" cxnId="{70309DD2-B26A-4091-9FFC-60CAB7F9071F}">
      <dgm:prSet/>
      <dgm:spPr/>
      <dgm:t>
        <a:bodyPr/>
        <a:lstStyle/>
        <a:p>
          <a:endParaRPr lang="es-EC"/>
        </a:p>
      </dgm:t>
    </dgm:pt>
    <dgm:pt modelId="{9730790F-E982-4443-8F16-E1EA47541FE1}">
      <dgm:prSet/>
      <dgm:spPr/>
      <dgm:t>
        <a:bodyPr/>
        <a:lstStyle/>
        <a:p>
          <a:r>
            <a:rPr lang="es-EC" dirty="0" smtClean="0"/>
            <a:t>DEBE OPERAR LA PLANTA TODAS LAS HORAS DISPONIBLES QUE SE ENCUENTRE LA UNIDAD, OPTIMIZANDO LA OPERATIVIDAD DEL EQUIPO</a:t>
          </a:r>
          <a:endParaRPr lang="es-EC" dirty="0"/>
        </a:p>
      </dgm:t>
    </dgm:pt>
    <dgm:pt modelId="{476B1336-9950-457C-ADF1-902B0D80B0DA}" type="parTrans" cxnId="{A9F61F25-2F5D-4CAC-BB10-3783B79C793F}">
      <dgm:prSet/>
      <dgm:spPr/>
      <dgm:t>
        <a:bodyPr/>
        <a:lstStyle/>
        <a:p>
          <a:endParaRPr lang="es-EC"/>
        </a:p>
      </dgm:t>
    </dgm:pt>
    <dgm:pt modelId="{F702AFA1-9631-4926-8B5F-00EF1B0627DF}" type="sibTrans" cxnId="{A9F61F25-2F5D-4CAC-BB10-3783B79C793F}">
      <dgm:prSet/>
      <dgm:spPr/>
      <dgm:t>
        <a:bodyPr/>
        <a:lstStyle/>
        <a:p>
          <a:endParaRPr lang="es-EC"/>
        </a:p>
      </dgm:t>
    </dgm:pt>
    <dgm:pt modelId="{469340B3-C30E-49DB-AC6A-DC245F9A344D}" type="pres">
      <dgm:prSet presAssocID="{8F700421-7516-4996-96C9-157DFB004811}" presName="linearFlow" presStyleCnt="0">
        <dgm:presLayoutVars>
          <dgm:resizeHandles val="exact"/>
        </dgm:presLayoutVars>
      </dgm:prSet>
      <dgm:spPr/>
    </dgm:pt>
    <dgm:pt modelId="{A210C64B-A8F2-459D-B83C-1BD2D1C8C5F7}" type="pres">
      <dgm:prSet presAssocID="{CD0087FA-C98C-42EA-AE76-E43ACABE2B89}" presName="node" presStyleLbl="node1" presStyleIdx="0" presStyleCnt="2" custScaleX="105178" custScaleY="5676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928352-38D9-4D76-A0F0-00D5CF5B322D}" type="pres">
      <dgm:prSet presAssocID="{A70B3A88-9683-4785-A239-0D21C528FEE6}" presName="sibTrans" presStyleLbl="sibTrans2D1" presStyleIdx="0" presStyleCnt="1"/>
      <dgm:spPr/>
      <dgm:t>
        <a:bodyPr/>
        <a:lstStyle/>
        <a:p>
          <a:endParaRPr lang="es-EC"/>
        </a:p>
      </dgm:t>
    </dgm:pt>
    <dgm:pt modelId="{4A355957-D282-4568-8E64-2AF75CC0B245}" type="pres">
      <dgm:prSet presAssocID="{A70B3A88-9683-4785-A239-0D21C528FEE6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1F8F8376-31D0-447C-8794-277FCC5DC372}" type="pres">
      <dgm:prSet presAssocID="{9730790F-E982-4443-8F16-E1EA47541FE1}" presName="node" presStyleLbl="node1" presStyleIdx="1" presStyleCnt="2" custScaleX="1570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18C2769-8F81-4056-98B5-901792E8AD0D}" type="presOf" srcId="{A70B3A88-9683-4785-A239-0D21C528FEE6}" destId="{37928352-38D9-4D76-A0F0-00D5CF5B322D}" srcOrd="0" destOrd="0" presId="urn:microsoft.com/office/officeart/2005/8/layout/process2"/>
    <dgm:cxn modelId="{DF62EBF5-C5C8-47D4-88DD-63DF65FDC6CA}" type="presOf" srcId="{8F700421-7516-4996-96C9-157DFB004811}" destId="{469340B3-C30E-49DB-AC6A-DC245F9A344D}" srcOrd="0" destOrd="0" presId="urn:microsoft.com/office/officeart/2005/8/layout/process2"/>
    <dgm:cxn modelId="{384F6855-81F8-4EC0-999C-327AB78878CA}" type="presOf" srcId="{CD0087FA-C98C-42EA-AE76-E43ACABE2B89}" destId="{A210C64B-A8F2-459D-B83C-1BD2D1C8C5F7}" srcOrd="0" destOrd="0" presId="urn:microsoft.com/office/officeart/2005/8/layout/process2"/>
    <dgm:cxn modelId="{A9F61F25-2F5D-4CAC-BB10-3783B79C793F}" srcId="{8F700421-7516-4996-96C9-157DFB004811}" destId="{9730790F-E982-4443-8F16-E1EA47541FE1}" srcOrd="1" destOrd="0" parTransId="{476B1336-9950-457C-ADF1-902B0D80B0DA}" sibTransId="{F702AFA1-9631-4926-8B5F-00EF1B0627DF}"/>
    <dgm:cxn modelId="{70309DD2-B26A-4091-9FFC-60CAB7F9071F}" srcId="{8F700421-7516-4996-96C9-157DFB004811}" destId="{CD0087FA-C98C-42EA-AE76-E43ACABE2B89}" srcOrd="0" destOrd="0" parTransId="{FE403ADF-2A0F-4A36-B07F-16BE83BBBB29}" sibTransId="{A70B3A88-9683-4785-A239-0D21C528FEE6}"/>
    <dgm:cxn modelId="{2F29EF83-31E7-499A-983A-DA0578FCDEB1}" type="presOf" srcId="{9730790F-E982-4443-8F16-E1EA47541FE1}" destId="{1F8F8376-31D0-447C-8794-277FCC5DC372}" srcOrd="0" destOrd="0" presId="urn:microsoft.com/office/officeart/2005/8/layout/process2"/>
    <dgm:cxn modelId="{0896634E-B040-4A3D-AF68-F2E6BDF07367}" type="presOf" srcId="{A70B3A88-9683-4785-A239-0D21C528FEE6}" destId="{4A355957-D282-4568-8E64-2AF75CC0B245}" srcOrd="1" destOrd="0" presId="urn:microsoft.com/office/officeart/2005/8/layout/process2"/>
    <dgm:cxn modelId="{F2F8B79D-61CF-43C0-A1ED-4B00DA7E1686}" type="presParOf" srcId="{469340B3-C30E-49DB-AC6A-DC245F9A344D}" destId="{A210C64B-A8F2-459D-B83C-1BD2D1C8C5F7}" srcOrd="0" destOrd="0" presId="urn:microsoft.com/office/officeart/2005/8/layout/process2"/>
    <dgm:cxn modelId="{969D31EB-AF65-4658-BF99-1AD55370B1DC}" type="presParOf" srcId="{469340B3-C30E-49DB-AC6A-DC245F9A344D}" destId="{37928352-38D9-4D76-A0F0-00D5CF5B322D}" srcOrd="1" destOrd="0" presId="urn:microsoft.com/office/officeart/2005/8/layout/process2"/>
    <dgm:cxn modelId="{DD65BD7F-31A8-404C-896D-12F956E8DB78}" type="presParOf" srcId="{37928352-38D9-4D76-A0F0-00D5CF5B322D}" destId="{4A355957-D282-4568-8E64-2AF75CC0B245}" srcOrd="0" destOrd="0" presId="urn:microsoft.com/office/officeart/2005/8/layout/process2"/>
    <dgm:cxn modelId="{822CD08B-6AA7-40D7-8ECC-7FCE0D0A1A4F}" type="presParOf" srcId="{469340B3-C30E-49DB-AC6A-DC245F9A344D}" destId="{1F8F8376-31D0-447C-8794-277FCC5DC37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0EA62A5-32CC-4488-A304-1E00CDAA858F}" type="doc">
      <dgm:prSet loTypeId="urn:microsoft.com/office/officeart/2005/8/layout/hChevron3" loCatId="process" qsTypeId="urn:microsoft.com/office/officeart/2009/2/quickstyle/3d8" qsCatId="3D" csTypeId="urn:microsoft.com/office/officeart/2005/8/colors/accent1_2" csCatId="accent1" phldr="1"/>
      <dgm:spPr/>
    </dgm:pt>
    <dgm:pt modelId="{57097A86-7348-49CD-B9DC-20AE62CAA39F}">
      <dgm:prSet phldrT="[Texto]"/>
      <dgm:spPr/>
      <dgm:t>
        <a:bodyPr/>
        <a:lstStyle/>
        <a:p>
          <a:r>
            <a:rPr lang="es-EC" dirty="0" smtClean="0"/>
            <a:t>24 HORAS</a:t>
          </a:r>
          <a:endParaRPr lang="es-EC" dirty="0"/>
        </a:p>
      </dgm:t>
    </dgm:pt>
    <dgm:pt modelId="{33EE9E9A-37C8-46AC-8B20-8CDC35A0A676}" type="parTrans" cxnId="{C6C2AC5F-86EC-4443-8248-6283185F3619}">
      <dgm:prSet/>
      <dgm:spPr/>
      <dgm:t>
        <a:bodyPr/>
        <a:lstStyle/>
        <a:p>
          <a:endParaRPr lang="es-EC"/>
        </a:p>
      </dgm:t>
    </dgm:pt>
    <dgm:pt modelId="{82AF3ACA-41F1-426D-B285-035972E03E85}" type="sibTrans" cxnId="{C6C2AC5F-86EC-4443-8248-6283185F3619}">
      <dgm:prSet/>
      <dgm:spPr/>
      <dgm:t>
        <a:bodyPr/>
        <a:lstStyle/>
        <a:p>
          <a:endParaRPr lang="es-EC"/>
        </a:p>
      </dgm:t>
    </dgm:pt>
    <dgm:pt modelId="{DBA94FBD-79C6-44C9-BB8C-79F1A63D2BBC}">
      <dgm:prSet phldrT="[Texto]"/>
      <dgm:spPr/>
      <dgm:t>
        <a:bodyPr/>
        <a:lstStyle/>
        <a:p>
          <a:r>
            <a:rPr lang="es-EC" dirty="0" smtClean="0"/>
            <a:t>5.000 GLS</a:t>
          </a:r>
          <a:endParaRPr lang="es-EC" dirty="0"/>
        </a:p>
      </dgm:t>
    </dgm:pt>
    <dgm:pt modelId="{F2404546-1AEB-4E09-B1C0-7670706B6424}" type="parTrans" cxnId="{24D5E653-0128-4E97-9E80-BF692347BD60}">
      <dgm:prSet/>
      <dgm:spPr/>
      <dgm:t>
        <a:bodyPr/>
        <a:lstStyle/>
        <a:p>
          <a:endParaRPr lang="es-EC"/>
        </a:p>
      </dgm:t>
    </dgm:pt>
    <dgm:pt modelId="{7096265C-EED4-4E4A-8A03-513D28B2F47B}" type="sibTrans" cxnId="{24D5E653-0128-4E97-9E80-BF692347BD60}">
      <dgm:prSet/>
      <dgm:spPr/>
      <dgm:t>
        <a:bodyPr/>
        <a:lstStyle/>
        <a:p>
          <a:endParaRPr lang="es-EC"/>
        </a:p>
      </dgm:t>
    </dgm:pt>
    <dgm:pt modelId="{82A84D70-3B6F-4F48-99D6-C1063CD05849}" type="pres">
      <dgm:prSet presAssocID="{90EA62A5-32CC-4488-A304-1E00CDAA858F}" presName="Name0" presStyleCnt="0">
        <dgm:presLayoutVars>
          <dgm:dir/>
          <dgm:resizeHandles val="exact"/>
        </dgm:presLayoutVars>
      </dgm:prSet>
      <dgm:spPr/>
    </dgm:pt>
    <dgm:pt modelId="{F05D10A0-E8E7-4424-B8E7-641F8A8BFCD2}" type="pres">
      <dgm:prSet presAssocID="{57097A86-7348-49CD-B9DC-20AE62CAA39F}" presName="parTxOnly" presStyleLbl="node1" presStyleIdx="0" presStyleCnt="2" custLinFactNeighborX="-17956" custLinFactNeighborY="937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98BE68-BE4B-409E-82CD-EA68022B14C7}" type="pres">
      <dgm:prSet presAssocID="{82AF3ACA-41F1-426D-B285-035972E03E85}" presName="parSpace" presStyleCnt="0"/>
      <dgm:spPr/>
    </dgm:pt>
    <dgm:pt modelId="{6BF55B04-F25D-4470-9543-AEBCEF8DD815}" type="pres">
      <dgm:prSet presAssocID="{DBA94FBD-79C6-44C9-BB8C-79F1A63D2BBC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7FEAA42-6F61-4B7C-925B-4081C5BA2745}" type="presOf" srcId="{57097A86-7348-49CD-B9DC-20AE62CAA39F}" destId="{F05D10A0-E8E7-4424-B8E7-641F8A8BFCD2}" srcOrd="0" destOrd="0" presId="urn:microsoft.com/office/officeart/2005/8/layout/hChevron3"/>
    <dgm:cxn modelId="{4AD0A05A-B6AE-48E5-AEFC-CAF318F71848}" type="presOf" srcId="{90EA62A5-32CC-4488-A304-1E00CDAA858F}" destId="{82A84D70-3B6F-4F48-99D6-C1063CD05849}" srcOrd="0" destOrd="0" presId="urn:microsoft.com/office/officeart/2005/8/layout/hChevron3"/>
    <dgm:cxn modelId="{24D5E653-0128-4E97-9E80-BF692347BD60}" srcId="{90EA62A5-32CC-4488-A304-1E00CDAA858F}" destId="{DBA94FBD-79C6-44C9-BB8C-79F1A63D2BBC}" srcOrd="1" destOrd="0" parTransId="{F2404546-1AEB-4E09-B1C0-7670706B6424}" sibTransId="{7096265C-EED4-4E4A-8A03-513D28B2F47B}"/>
    <dgm:cxn modelId="{FB32E7E2-7319-461F-8DFA-28F5EBAF7C96}" type="presOf" srcId="{DBA94FBD-79C6-44C9-BB8C-79F1A63D2BBC}" destId="{6BF55B04-F25D-4470-9543-AEBCEF8DD815}" srcOrd="0" destOrd="0" presId="urn:microsoft.com/office/officeart/2005/8/layout/hChevron3"/>
    <dgm:cxn modelId="{C6C2AC5F-86EC-4443-8248-6283185F3619}" srcId="{90EA62A5-32CC-4488-A304-1E00CDAA858F}" destId="{57097A86-7348-49CD-B9DC-20AE62CAA39F}" srcOrd="0" destOrd="0" parTransId="{33EE9E9A-37C8-46AC-8B20-8CDC35A0A676}" sibTransId="{82AF3ACA-41F1-426D-B285-035972E03E85}"/>
    <dgm:cxn modelId="{265C9FAD-2E62-4BAA-A762-76406EE2E8FA}" type="presParOf" srcId="{82A84D70-3B6F-4F48-99D6-C1063CD05849}" destId="{F05D10A0-E8E7-4424-B8E7-641F8A8BFCD2}" srcOrd="0" destOrd="0" presId="urn:microsoft.com/office/officeart/2005/8/layout/hChevron3"/>
    <dgm:cxn modelId="{E0CF0561-32C4-43B9-9072-1E4358B9752D}" type="presParOf" srcId="{82A84D70-3B6F-4F48-99D6-C1063CD05849}" destId="{1498BE68-BE4B-409E-82CD-EA68022B14C7}" srcOrd="1" destOrd="0" presId="urn:microsoft.com/office/officeart/2005/8/layout/hChevron3"/>
    <dgm:cxn modelId="{6B1283E3-E148-47B6-BFC5-5EC164C0F123}" type="presParOf" srcId="{82A84D70-3B6F-4F48-99D6-C1063CD05849}" destId="{6BF55B04-F25D-4470-9543-AEBCEF8DD815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D453E28-E0C2-4A3C-BE29-746E8E2D708A}" type="doc">
      <dgm:prSet loTypeId="urn:microsoft.com/office/officeart/2005/8/layout/StepDownProcess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B554815-11F9-4E64-910F-EACBD778D64A}">
      <dgm:prSet phldrT="[Texto]" custT="1"/>
      <dgm:spPr/>
      <dgm:t>
        <a:bodyPr/>
        <a:lstStyle/>
        <a:p>
          <a:r>
            <a:rPr lang="es-EC" sz="3200" b="1" dirty="0" smtClean="0">
              <a:solidFill>
                <a:schemeClr val="tx1"/>
              </a:solidFill>
            </a:rPr>
            <a:t>DE LOS TANQUES SIEMPRE Y CUANDO LA CAPACIDAD NO SEA INFERIOR A 3.750 GLS. </a:t>
          </a:r>
          <a:r>
            <a:rPr lang="es-EC" sz="2800" dirty="0" smtClean="0">
              <a:solidFill>
                <a:schemeClr val="bg1"/>
              </a:solidFill>
            </a:rPr>
            <a:t> </a:t>
          </a:r>
          <a:endParaRPr lang="es-EC" sz="2800" dirty="0">
            <a:solidFill>
              <a:schemeClr val="bg1"/>
            </a:solidFill>
          </a:endParaRPr>
        </a:p>
      </dgm:t>
    </dgm:pt>
    <dgm:pt modelId="{9EDBD130-0924-4023-87DF-5DCE5660B812}" type="parTrans" cxnId="{3BA73222-D5EE-4E0B-8C88-EC55F7A11674}">
      <dgm:prSet/>
      <dgm:spPr/>
      <dgm:t>
        <a:bodyPr/>
        <a:lstStyle/>
        <a:p>
          <a:endParaRPr lang="es-EC"/>
        </a:p>
      </dgm:t>
    </dgm:pt>
    <dgm:pt modelId="{D88BFDF6-6FB0-4F6E-A2E6-ED7D2C4F0F76}" type="sibTrans" cxnId="{3BA73222-D5EE-4E0B-8C88-EC55F7A11674}">
      <dgm:prSet/>
      <dgm:spPr/>
      <dgm:t>
        <a:bodyPr/>
        <a:lstStyle/>
        <a:p>
          <a:endParaRPr lang="es-EC"/>
        </a:p>
      </dgm:t>
    </dgm:pt>
    <dgm:pt modelId="{F0CE053D-A22D-4A62-9224-4D798E926E85}">
      <dgm:prSet/>
      <dgm:spPr/>
      <dgm:t>
        <a:bodyPr/>
        <a:lstStyle/>
        <a:p>
          <a:r>
            <a:rPr lang="es-EC" b="1" dirty="0" smtClean="0"/>
            <a:t>CONSUMO DE AGUA</a:t>
          </a:r>
          <a:endParaRPr lang="es-EC" b="1" dirty="0"/>
        </a:p>
      </dgm:t>
    </dgm:pt>
    <dgm:pt modelId="{FE8BD624-2B27-47A1-98DA-5D684D5686F3}" type="parTrans" cxnId="{E0D09A05-137B-423C-897C-9E94B73936AF}">
      <dgm:prSet/>
      <dgm:spPr/>
      <dgm:t>
        <a:bodyPr/>
        <a:lstStyle/>
        <a:p>
          <a:endParaRPr lang="es-EC"/>
        </a:p>
      </dgm:t>
    </dgm:pt>
    <dgm:pt modelId="{33DC7584-7ACD-4A83-B5B5-8678250572F7}" type="sibTrans" cxnId="{E0D09A05-137B-423C-897C-9E94B73936AF}">
      <dgm:prSet/>
      <dgm:spPr/>
      <dgm:t>
        <a:bodyPr/>
        <a:lstStyle/>
        <a:p>
          <a:endParaRPr lang="es-EC"/>
        </a:p>
      </dgm:t>
    </dgm:pt>
    <dgm:pt modelId="{7C5705B5-97C9-4949-B67A-8A8E4DE65DCB}" type="pres">
      <dgm:prSet presAssocID="{3D453E28-E0C2-4A3C-BE29-746E8E2D708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633E3AB-7B7F-41F8-BB6B-BD00AD197181}" type="pres">
      <dgm:prSet presAssocID="{F0CE053D-A22D-4A62-9224-4D798E926E85}" presName="composite" presStyleCnt="0"/>
      <dgm:spPr/>
    </dgm:pt>
    <dgm:pt modelId="{CE75BCE1-094F-4A60-8ED8-1467D189D61E}" type="pres">
      <dgm:prSet presAssocID="{F0CE053D-A22D-4A62-9224-4D798E926E85}" presName="bentUpArrow1" presStyleLbl="alignImgPlace1" presStyleIdx="0" presStyleCnt="1" custScaleX="142494" custScaleY="132650" custLinFactNeighborX="-49583" custLinFactNeighborY="6272"/>
      <dgm:spPr/>
    </dgm:pt>
    <dgm:pt modelId="{0A0B9981-5690-453F-B405-CA7384C9FB76}" type="pres">
      <dgm:prSet presAssocID="{F0CE053D-A22D-4A62-9224-4D798E926E85}" presName="ParentText" presStyleLbl="node1" presStyleIdx="0" presStyleCnt="2" custScaleX="154861" custScaleY="43990" custLinFactNeighborX="-16766" custLinFactNeighborY="35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D7469A-6E02-4396-8600-55BFF738292D}" type="pres">
      <dgm:prSet presAssocID="{F0CE053D-A22D-4A62-9224-4D798E926E85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FE63F610-C4B1-4503-84DF-2F4B3CFBE491}" type="pres">
      <dgm:prSet presAssocID="{33DC7584-7ACD-4A83-B5B5-8678250572F7}" presName="sibTrans" presStyleCnt="0"/>
      <dgm:spPr/>
    </dgm:pt>
    <dgm:pt modelId="{B23A022F-128F-47E0-ADFD-F5163FEA2F3F}" type="pres">
      <dgm:prSet presAssocID="{9B554815-11F9-4E64-910F-EACBD778D64A}" presName="composite" presStyleCnt="0"/>
      <dgm:spPr/>
    </dgm:pt>
    <dgm:pt modelId="{3CBE9812-68BD-4B77-9673-036EB2BDA436}" type="pres">
      <dgm:prSet presAssocID="{9B554815-11F9-4E64-910F-EACBD778D64A}" presName="ParentText" presStyleLbl="node1" presStyleIdx="1" presStyleCnt="2" custScaleX="162783" custScaleY="169960" custLinFactNeighborX="28385" custLinFactNeighborY="-202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BA73222-D5EE-4E0B-8C88-EC55F7A11674}" srcId="{3D453E28-E0C2-4A3C-BE29-746E8E2D708A}" destId="{9B554815-11F9-4E64-910F-EACBD778D64A}" srcOrd="1" destOrd="0" parTransId="{9EDBD130-0924-4023-87DF-5DCE5660B812}" sibTransId="{D88BFDF6-6FB0-4F6E-A2E6-ED7D2C4F0F76}"/>
    <dgm:cxn modelId="{F0CB5066-531E-4988-AFAE-95320D40665C}" type="presOf" srcId="{9B554815-11F9-4E64-910F-EACBD778D64A}" destId="{3CBE9812-68BD-4B77-9673-036EB2BDA436}" srcOrd="0" destOrd="0" presId="urn:microsoft.com/office/officeart/2005/8/layout/StepDownProcess"/>
    <dgm:cxn modelId="{E0D09A05-137B-423C-897C-9E94B73936AF}" srcId="{3D453E28-E0C2-4A3C-BE29-746E8E2D708A}" destId="{F0CE053D-A22D-4A62-9224-4D798E926E85}" srcOrd="0" destOrd="0" parTransId="{FE8BD624-2B27-47A1-98DA-5D684D5686F3}" sibTransId="{33DC7584-7ACD-4A83-B5B5-8678250572F7}"/>
    <dgm:cxn modelId="{F1AA2317-F7D9-476E-9418-27EFBACE21E3}" type="presOf" srcId="{F0CE053D-A22D-4A62-9224-4D798E926E85}" destId="{0A0B9981-5690-453F-B405-CA7384C9FB76}" srcOrd="0" destOrd="0" presId="urn:microsoft.com/office/officeart/2005/8/layout/StepDownProcess"/>
    <dgm:cxn modelId="{FA2CB8B2-6953-4AD7-8803-A03C0D40A348}" type="presOf" srcId="{3D453E28-E0C2-4A3C-BE29-746E8E2D708A}" destId="{7C5705B5-97C9-4949-B67A-8A8E4DE65DCB}" srcOrd="0" destOrd="0" presId="urn:microsoft.com/office/officeart/2005/8/layout/StepDownProcess"/>
    <dgm:cxn modelId="{02423728-1894-43A6-BE91-67619A14DC10}" type="presParOf" srcId="{7C5705B5-97C9-4949-B67A-8A8E4DE65DCB}" destId="{8633E3AB-7B7F-41F8-BB6B-BD00AD197181}" srcOrd="0" destOrd="0" presId="urn:microsoft.com/office/officeart/2005/8/layout/StepDownProcess"/>
    <dgm:cxn modelId="{2CA25206-B419-4016-B446-CD7B66E44812}" type="presParOf" srcId="{8633E3AB-7B7F-41F8-BB6B-BD00AD197181}" destId="{CE75BCE1-094F-4A60-8ED8-1467D189D61E}" srcOrd="0" destOrd="0" presId="urn:microsoft.com/office/officeart/2005/8/layout/StepDownProcess"/>
    <dgm:cxn modelId="{E7B2D45F-7F59-47CE-891C-4D708CA3EB26}" type="presParOf" srcId="{8633E3AB-7B7F-41F8-BB6B-BD00AD197181}" destId="{0A0B9981-5690-453F-B405-CA7384C9FB76}" srcOrd="1" destOrd="0" presId="urn:microsoft.com/office/officeart/2005/8/layout/StepDownProcess"/>
    <dgm:cxn modelId="{6765EF9C-D7F4-4789-943F-91588A058398}" type="presParOf" srcId="{8633E3AB-7B7F-41F8-BB6B-BD00AD197181}" destId="{2FD7469A-6E02-4396-8600-55BFF738292D}" srcOrd="2" destOrd="0" presId="urn:microsoft.com/office/officeart/2005/8/layout/StepDownProcess"/>
    <dgm:cxn modelId="{AAC6B6CA-EF70-41F3-9DC1-40C445F44FE7}" type="presParOf" srcId="{7C5705B5-97C9-4949-B67A-8A8E4DE65DCB}" destId="{FE63F610-C4B1-4503-84DF-2F4B3CFBE491}" srcOrd="1" destOrd="0" presId="urn:microsoft.com/office/officeart/2005/8/layout/StepDownProcess"/>
    <dgm:cxn modelId="{8CA67F5D-7F0A-4665-8BD2-D2767558912F}" type="presParOf" srcId="{7C5705B5-97C9-4949-B67A-8A8E4DE65DCB}" destId="{B23A022F-128F-47E0-ADFD-F5163FEA2F3F}" srcOrd="2" destOrd="0" presId="urn:microsoft.com/office/officeart/2005/8/layout/StepDownProcess"/>
    <dgm:cxn modelId="{5BACC45B-AB32-4F3A-8F72-5CE15887F4FD}" type="presParOf" srcId="{B23A022F-128F-47E0-ADFD-F5163FEA2F3F}" destId="{3CBE9812-68BD-4B77-9673-036EB2BDA43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2BFA9BF-A15B-48EE-80CF-06783A1507A4}" type="doc">
      <dgm:prSet loTypeId="urn:microsoft.com/office/officeart/2009/3/layout/SubStep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161FAF4-A8E2-4C76-9EC1-AB0EF478CD7E}">
      <dgm:prSet/>
      <dgm:spPr/>
      <dgm:t>
        <a:bodyPr/>
        <a:lstStyle/>
        <a:p>
          <a:r>
            <a:rPr lang="es-EC" b="1" dirty="0" smtClean="0"/>
            <a:t>SOLO PARA REPONER EL CONSUMO DIARIO DE LA UNIDAD</a:t>
          </a:r>
          <a:endParaRPr lang="es-EC" b="1" dirty="0"/>
        </a:p>
      </dgm:t>
    </dgm:pt>
    <dgm:pt modelId="{11ABE06D-49ED-4E88-B017-9C4FB5C15547}" type="parTrans" cxnId="{38D31369-9C78-40CE-A862-08D87662EDF4}">
      <dgm:prSet/>
      <dgm:spPr/>
      <dgm:t>
        <a:bodyPr/>
        <a:lstStyle/>
        <a:p>
          <a:endParaRPr lang="es-EC"/>
        </a:p>
      </dgm:t>
    </dgm:pt>
    <dgm:pt modelId="{76678438-3F83-4859-A1C6-8F09B10AE103}" type="sibTrans" cxnId="{38D31369-9C78-40CE-A862-08D87662EDF4}">
      <dgm:prSet/>
      <dgm:spPr/>
      <dgm:t>
        <a:bodyPr/>
        <a:lstStyle/>
        <a:p>
          <a:endParaRPr lang="es-EC"/>
        </a:p>
      </dgm:t>
    </dgm:pt>
    <dgm:pt modelId="{2C612D40-FA45-430D-8533-0337B71D3E38}">
      <dgm:prSet/>
      <dgm:spPr/>
      <dgm:t>
        <a:bodyPr/>
        <a:lstStyle/>
        <a:p>
          <a:r>
            <a:rPr lang="es-EC" b="1" dirty="0" smtClean="0"/>
            <a:t>ANTES DEL ZARPE COMPLETAR 9.300 GLS.</a:t>
          </a:r>
          <a:endParaRPr lang="es-EC" b="1" dirty="0"/>
        </a:p>
      </dgm:t>
    </dgm:pt>
    <dgm:pt modelId="{0987B5B6-E93C-4DF2-B689-27FE03DB28D3}" type="parTrans" cxnId="{D318BFC4-3AF2-48BF-897B-72B5D09D8DBB}">
      <dgm:prSet/>
      <dgm:spPr/>
      <dgm:t>
        <a:bodyPr/>
        <a:lstStyle/>
        <a:p>
          <a:endParaRPr lang="es-EC"/>
        </a:p>
      </dgm:t>
    </dgm:pt>
    <dgm:pt modelId="{B7BB327C-3616-4152-8EE4-7EC81C1D9057}" type="sibTrans" cxnId="{D318BFC4-3AF2-48BF-897B-72B5D09D8DBB}">
      <dgm:prSet/>
      <dgm:spPr/>
      <dgm:t>
        <a:bodyPr/>
        <a:lstStyle/>
        <a:p>
          <a:endParaRPr lang="es-EC"/>
        </a:p>
      </dgm:t>
    </dgm:pt>
    <dgm:pt modelId="{C14DBC6E-D41B-4628-9E97-FA0CC59DB514}">
      <dgm:prSet phldrT="[Texto]" custT="1"/>
      <dgm:spPr/>
      <dgm:t>
        <a:bodyPr/>
        <a:lstStyle/>
        <a:p>
          <a:r>
            <a:rPr lang="es-EC" sz="2400" b="1" dirty="0" smtClean="0"/>
            <a:t>ADQUISICIÓN DE AGUA</a:t>
          </a:r>
          <a:endParaRPr lang="es-EC" sz="2400" b="1" dirty="0"/>
        </a:p>
      </dgm:t>
    </dgm:pt>
    <dgm:pt modelId="{C8C74CF1-259C-4452-94D9-85397738155C}" type="sibTrans" cxnId="{B48C020E-16DB-4B12-B54A-493A26EA1C4D}">
      <dgm:prSet/>
      <dgm:spPr/>
      <dgm:t>
        <a:bodyPr/>
        <a:lstStyle/>
        <a:p>
          <a:endParaRPr lang="es-EC"/>
        </a:p>
      </dgm:t>
    </dgm:pt>
    <dgm:pt modelId="{44F262FC-C83A-430C-850D-8479462AA715}" type="parTrans" cxnId="{B48C020E-16DB-4B12-B54A-493A26EA1C4D}">
      <dgm:prSet/>
      <dgm:spPr/>
      <dgm:t>
        <a:bodyPr/>
        <a:lstStyle/>
        <a:p>
          <a:endParaRPr lang="es-EC"/>
        </a:p>
      </dgm:t>
    </dgm:pt>
    <dgm:pt modelId="{5C82C150-48EF-4B65-9405-C3187C7AF089}" type="pres">
      <dgm:prSet presAssocID="{92BFA9BF-A15B-48EE-80CF-06783A1507A4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s-EC"/>
        </a:p>
      </dgm:t>
    </dgm:pt>
    <dgm:pt modelId="{CE58E6DE-BE2E-4756-879F-A3BB3907FFA4}" type="pres">
      <dgm:prSet presAssocID="{C14DBC6E-D41B-4628-9E97-FA0CC59DB514}" presName="parTx1" presStyleLbl="node1" presStyleIdx="0" presStyleCnt="3" custScaleX="125621" custScaleY="114803" custLinFactX="7487" custLinFactNeighborX="100000" custLinFactNeighborY="-62823"/>
      <dgm:spPr/>
      <dgm:t>
        <a:bodyPr/>
        <a:lstStyle/>
        <a:p>
          <a:endParaRPr lang="es-EC"/>
        </a:p>
      </dgm:t>
    </dgm:pt>
    <dgm:pt modelId="{0C158F74-E7C3-4389-922F-E83983B30F5D}" type="pres">
      <dgm:prSet presAssocID="{3161FAF4-A8E2-4C76-9EC1-AB0EF478CD7E}" presName="parTx2" presStyleLbl="node1" presStyleIdx="1" presStyleCnt="3" custLinFactNeighborX="-77042" custLinFactNeighborY="45219"/>
      <dgm:spPr/>
      <dgm:t>
        <a:bodyPr/>
        <a:lstStyle/>
        <a:p>
          <a:endParaRPr lang="es-EC"/>
        </a:p>
      </dgm:t>
    </dgm:pt>
    <dgm:pt modelId="{590EBA08-BBDD-48D3-838C-5603A4ADE81F}" type="pres">
      <dgm:prSet presAssocID="{2C612D40-FA45-430D-8533-0337B71D3E38}" presName="parTx3" presStyleLbl="node1" presStyleIdx="2" presStyleCnt="3" custLinFactNeighborX="-11462" custLinFactNeighborY="44127"/>
      <dgm:spPr/>
      <dgm:t>
        <a:bodyPr/>
        <a:lstStyle/>
        <a:p>
          <a:endParaRPr lang="es-EC"/>
        </a:p>
      </dgm:t>
    </dgm:pt>
  </dgm:ptLst>
  <dgm:cxnLst>
    <dgm:cxn modelId="{D318BFC4-3AF2-48BF-897B-72B5D09D8DBB}" srcId="{92BFA9BF-A15B-48EE-80CF-06783A1507A4}" destId="{2C612D40-FA45-430D-8533-0337B71D3E38}" srcOrd="2" destOrd="0" parTransId="{0987B5B6-E93C-4DF2-B689-27FE03DB28D3}" sibTransId="{B7BB327C-3616-4152-8EE4-7EC81C1D9057}"/>
    <dgm:cxn modelId="{3BFC5AD4-9896-4067-8B05-7470288DC036}" type="presOf" srcId="{92BFA9BF-A15B-48EE-80CF-06783A1507A4}" destId="{5C82C150-48EF-4B65-9405-C3187C7AF089}" srcOrd="0" destOrd="0" presId="urn:microsoft.com/office/officeart/2009/3/layout/SubStepProcess"/>
    <dgm:cxn modelId="{38D31369-9C78-40CE-A862-08D87662EDF4}" srcId="{92BFA9BF-A15B-48EE-80CF-06783A1507A4}" destId="{3161FAF4-A8E2-4C76-9EC1-AB0EF478CD7E}" srcOrd="1" destOrd="0" parTransId="{11ABE06D-49ED-4E88-B017-9C4FB5C15547}" sibTransId="{76678438-3F83-4859-A1C6-8F09B10AE103}"/>
    <dgm:cxn modelId="{B6A82C5C-BF66-40A2-B89F-3ED7B9CA9F61}" type="presOf" srcId="{2C612D40-FA45-430D-8533-0337B71D3E38}" destId="{590EBA08-BBDD-48D3-838C-5603A4ADE81F}" srcOrd="0" destOrd="0" presId="urn:microsoft.com/office/officeart/2009/3/layout/SubStepProcess"/>
    <dgm:cxn modelId="{B0CDD1E8-FD0E-4BB2-AC8A-506C464DAE80}" type="presOf" srcId="{C14DBC6E-D41B-4628-9E97-FA0CC59DB514}" destId="{CE58E6DE-BE2E-4756-879F-A3BB3907FFA4}" srcOrd="0" destOrd="0" presId="urn:microsoft.com/office/officeart/2009/3/layout/SubStepProcess"/>
    <dgm:cxn modelId="{40E22B9E-B77B-4F1A-AED7-6A1C6D7201EE}" type="presOf" srcId="{3161FAF4-A8E2-4C76-9EC1-AB0EF478CD7E}" destId="{0C158F74-E7C3-4389-922F-E83983B30F5D}" srcOrd="0" destOrd="0" presId="urn:microsoft.com/office/officeart/2009/3/layout/SubStepProcess"/>
    <dgm:cxn modelId="{B48C020E-16DB-4B12-B54A-493A26EA1C4D}" srcId="{92BFA9BF-A15B-48EE-80CF-06783A1507A4}" destId="{C14DBC6E-D41B-4628-9E97-FA0CC59DB514}" srcOrd="0" destOrd="0" parTransId="{44F262FC-C83A-430C-850D-8479462AA715}" sibTransId="{C8C74CF1-259C-4452-94D9-85397738155C}"/>
    <dgm:cxn modelId="{12DA2279-012F-4487-9958-EFF43D9DE375}" type="presParOf" srcId="{5C82C150-48EF-4B65-9405-C3187C7AF089}" destId="{CE58E6DE-BE2E-4756-879F-A3BB3907FFA4}" srcOrd="0" destOrd="0" presId="urn:microsoft.com/office/officeart/2009/3/layout/SubStepProcess"/>
    <dgm:cxn modelId="{EF228FCE-AD4D-42D7-B7AE-41C7ACD647F5}" type="presParOf" srcId="{5C82C150-48EF-4B65-9405-C3187C7AF089}" destId="{0C158F74-E7C3-4389-922F-E83983B30F5D}" srcOrd="1" destOrd="0" presId="urn:microsoft.com/office/officeart/2009/3/layout/SubStepProcess"/>
    <dgm:cxn modelId="{36BD3B38-748D-4395-92AF-B82EFC7D0385}" type="presParOf" srcId="{5C82C150-48EF-4B65-9405-C3187C7AF089}" destId="{590EBA08-BBDD-48D3-838C-5603A4ADE81F}" srcOrd="2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9A998C2-DD3D-441E-824A-6D7F3EAEEEFA}" type="doc">
      <dgm:prSet loTypeId="urn:microsoft.com/office/officeart/2005/8/layout/cycle7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84FEEDD-D11B-42B4-81CA-6CDA77E9F736}">
      <dgm:prSet phldrT="[Texto]"/>
      <dgm:spPr/>
      <dgm:t>
        <a:bodyPr/>
        <a:lstStyle/>
        <a:p>
          <a:r>
            <a:rPr lang="es-EC" dirty="0" smtClean="0"/>
            <a:t>OPTIMIZACIÓN</a:t>
          </a:r>
          <a:endParaRPr lang="es-EC" dirty="0"/>
        </a:p>
      </dgm:t>
    </dgm:pt>
    <dgm:pt modelId="{DA1E919C-D5EB-48F5-A823-BF48F666536B}" type="parTrans" cxnId="{150CCD16-ADE3-4AA5-A14B-564DBC96B5DE}">
      <dgm:prSet/>
      <dgm:spPr/>
      <dgm:t>
        <a:bodyPr/>
        <a:lstStyle/>
        <a:p>
          <a:endParaRPr lang="es-EC"/>
        </a:p>
      </dgm:t>
    </dgm:pt>
    <dgm:pt modelId="{F7FF248F-174C-4765-B8BC-0B01824CEB9D}" type="sibTrans" cxnId="{150CCD16-ADE3-4AA5-A14B-564DBC96B5DE}">
      <dgm:prSet/>
      <dgm:spPr/>
      <dgm:t>
        <a:bodyPr/>
        <a:lstStyle/>
        <a:p>
          <a:endParaRPr lang="es-EC"/>
        </a:p>
      </dgm:t>
    </dgm:pt>
    <dgm:pt modelId="{15B14E7F-246C-4C44-8D89-0C1C21AA7E1A}">
      <dgm:prSet phldrT="[Texto]"/>
      <dgm:spPr/>
      <dgm:t>
        <a:bodyPr/>
        <a:lstStyle/>
        <a:p>
          <a:r>
            <a:rPr lang="es-EC" dirty="0" smtClean="0"/>
            <a:t>ADQUISICIÓN</a:t>
          </a:r>
          <a:endParaRPr lang="es-EC" dirty="0"/>
        </a:p>
      </dgm:t>
    </dgm:pt>
    <dgm:pt modelId="{C640E3C3-B1C9-4935-9077-CCD68EE2BE55}" type="parTrans" cxnId="{66680E72-E1D2-43A9-93EA-CA74068192B0}">
      <dgm:prSet/>
      <dgm:spPr/>
      <dgm:t>
        <a:bodyPr/>
        <a:lstStyle/>
        <a:p>
          <a:endParaRPr lang="es-EC"/>
        </a:p>
      </dgm:t>
    </dgm:pt>
    <dgm:pt modelId="{02085EC8-CFD0-443D-A3A9-E31345EFDA8A}" type="sibTrans" cxnId="{66680E72-E1D2-43A9-93EA-CA74068192B0}">
      <dgm:prSet/>
      <dgm:spPr/>
      <dgm:t>
        <a:bodyPr/>
        <a:lstStyle/>
        <a:p>
          <a:endParaRPr lang="es-EC"/>
        </a:p>
      </dgm:t>
    </dgm:pt>
    <dgm:pt modelId="{F64FF7A7-BAC2-4D6B-94A3-F614E9F006C7}">
      <dgm:prSet phldrT="[Texto]"/>
      <dgm:spPr/>
      <dgm:t>
        <a:bodyPr/>
        <a:lstStyle/>
        <a:p>
          <a:r>
            <a:rPr lang="es-EC" dirty="0" smtClean="0"/>
            <a:t>PRODUCCIÓN</a:t>
          </a:r>
          <a:endParaRPr lang="es-EC" dirty="0"/>
        </a:p>
      </dgm:t>
    </dgm:pt>
    <dgm:pt modelId="{FFA69B4F-8D25-4D74-8C65-97E04F083DDD}" type="parTrans" cxnId="{CE9C574A-29F5-43BD-997A-B54EE0ED5E03}">
      <dgm:prSet/>
      <dgm:spPr/>
      <dgm:t>
        <a:bodyPr/>
        <a:lstStyle/>
        <a:p>
          <a:endParaRPr lang="es-EC"/>
        </a:p>
      </dgm:t>
    </dgm:pt>
    <dgm:pt modelId="{5664CFF1-D201-4E10-80DD-05CCC80D40DD}" type="sibTrans" cxnId="{CE9C574A-29F5-43BD-997A-B54EE0ED5E03}">
      <dgm:prSet/>
      <dgm:spPr/>
      <dgm:t>
        <a:bodyPr/>
        <a:lstStyle/>
        <a:p>
          <a:endParaRPr lang="es-EC"/>
        </a:p>
      </dgm:t>
    </dgm:pt>
    <dgm:pt modelId="{7B835DEB-4576-418B-BD78-AEA0D264BCC2}" type="pres">
      <dgm:prSet presAssocID="{29A998C2-DD3D-441E-824A-6D7F3EAEEE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9AC6120-334C-4639-8B89-9CFE9BDFFD23}" type="pres">
      <dgm:prSet presAssocID="{F84FEEDD-D11B-42B4-81CA-6CDA77E9F73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95420E-28FC-44E9-BCC4-0DBFF6E87D2E}" type="pres">
      <dgm:prSet presAssocID="{F7FF248F-174C-4765-B8BC-0B01824CEB9D}" presName="sibTrans" presStyleLbl="sibTrans2D1" presStyleIdx="0" presStyleCnt="3"/>
      <dgm:spPr/>
      <dgm:t>
        <a:bodyPr/>
        <a:lstStyle/>
        <a:p>
          <a:endParaRPr lang="es-EC"/>
        </a:p>
      </dgm:t>
    </dgm:pt>
    <dgm:pt modelId="{BCFF846E-2483-4CB4-B47E-4EDB336B3936}" type="pres">
      <dgm:prSet presAssocID="{F7FF248F-174C-4765-B8BC-0B01824CEB9D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7AB2658B-171C-48F0-928F-178FAB75F471}" type="pres">
      <dgm:prSet presAssocID="{15B14E7F-246C-4C44-8D89-0C1C21AA7E1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CD1FF2-C99B-4658-AE2E-CED86BD9CB70}" type="pres">
      <dgm:prSet presAssocID="{02085EC8-CFD0-443D-A3A9-E31345EFDA8A}" presName="sibTrans" presStyleLbl="sibTrans2D1" presStyleIdx="1" presStyleCnt="3"/>
      <dgm:spPr/>
      <dgm:t>
        <a:bodyPr/>
        <a:lstStyle/>
        <a:p>
          <a:endParaRPr lang="es-EC"/>
        </a:p>
      </dgm:t>
    </dgm:pt>
    <dgm:pt modelId="{5EB3F137-5F09-478F-8296-3FB5EA4E3CF8}" type="pres">
      <dgm:prSet presAssocID="{02085EC8-CFD0-443D-A3A9-E31345EFDA8A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04F5EDB1-BF9B-44C2-AF82-D729039C3ADD}" type="pres">
      <dgm:prSet presAssocID="{F64FF7A7-BAC2-4D6B-94A3-F614E9F006C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259CF9-E487-4B75-B36B-4960FA0D79E1}" type="pres">
      <dgm:prSet presAssocID="{5664CFF1-D201-4E10-80DD-05CCC80D40DD}" presName="sibTrans" presStyleLbl="sibTrans2D1" presStyleIdx="2" presStyleCnt="3"/>
      <dgm:spPr/>
      <dgm:t>
        <a:bodyPr/>
        <a:lstStyle/>
        <a:p>
          <a:endParaRPr lang="es-EC"/>
        </a:p>
      </dgm:t>
    </dgm:pt>
    <dgm:pt modelId="{4036F11D-5CC4-4B99-9DEE-BBD371D116FF}" type="pres">
      <dgm:prSet presAssocID="{5664CFF1-D201-4E10-80DD-05CCC80D40DD}" presName="connectorText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FC753FD9-3542-47B6-BAF0-2AA4BE518A85}" type="presOf" srcId="{29A998C2-DD3D-441E-824A-6D7F3EAEEEFA}" destId="{7B835DEB-4576-418B-BD78-AEA0D264BCC2}" srcOrd="0" destOrd="0" presId="urn:microsoft.com/office/officeart/2005/8/layout/cycle7"/>
    <dgm:cxn modelId="{06A259B9-4784-47E3-A779-2BEB55E3CE7C}" type="presOf" srcId="{F7FF248F-174C-4765-B8BC-0B01824CEB9D}" destId="{0295420E-28FC-44E9-BCC4-0DBFF6E87D2E}" srcOrd="0" destOrd="0" presId="urn:microsoft.com/office/officeart/2005/8/layout/cycle7"/>
    <dgm:cxn modelId="{C01BD104-F890-427B-874E-13E7811F2393}" type="presOf" srcId="{F84FEEDD-D11B-42B4-81CA-6CDA77E9F736}" destId="{29AC6120-334C-4639-8B89-9CFE9BDFFD23}" srcOrd="0" destOrd="0" presId="urn:microsoft.com/office/officeart/2005/8/layout/cycle7"/>
    <dgm:cxn modelId="{150CCD16-ADE3-4AA5-A14B-564DBC96B5DE}" srcId="{29A998C2-DD3D-441E-824A-6D7F3EAEEEFA}" destId="{F84FEEDD-D11B-42B4-81CA-6CDA77E9F736}" srcOrd="0" destOrd="0" parTransId="{DA1E919C-D5EB-48F5-A823-BF48F666536B}" sibTransId="{F7FF248F-174C-4765-B8BC-0B01824CEB9D}"/>
    <dgm:cxn modelId="{741D2AAD-B851-49C3-8839-2BB90AD4993C}" type="presOf" srcId="{5664CFF1-D201-4E10-80DD-05CCC80D40DD}" destId="{B3259CF9-E487-4B75-B36B-4960FA0D79E1}" srcOrd="0" destOrd="0" presId="urn:microsoft.com/office/officeart/2005/8/layout/cycle7"/>
    <dgm:cxn modelId="{E0155221-C3D4-481A-9DAB-77D3CBA5FAE7}" type="presOf" srcId="{15B14E7F-246C-4C44-8D89-0C1C21AA7E1A}" destId="{7AB2658B-171C-48F0-928F-178FAB75F471}" srcOrd="0" destOrd="0" presId="urn:microsoft.com/office/officeart/2005/8/layout/cycle7"/>
    <dgm:cxn modelId="{06896611-9932-4ED4-AC50-93EF52995348}" type="presOf" srcId="{5664CFF1-D201-4E10-80DD-05CCC80D40DD}" destId="{4036F11D-5CC4-4B99-9DEE-BBD371D116FF}" srcOrd="1" destOrd="0" presId="urn:microsoft.com/office/officeart/2005/8/layout/cycle7"/>
    <dgm:cxn modelId="{C0D14325-4997-4074-A6C6-47D400C72F62}" type="presOf" srcId="{F7FF248F-174C-4765-B8BC-0B01824CEB9D}" destId="{BCFF846E-2483-4CB4-B47E-4EDB336B3936}" srcOrd="1" destOrd="0" presId="urn:microsoft.com/office/officeart/2005/8/layout/cycle7"/>
    <dgm:cxn modelId="{66680E72-E1D2-43A9-93EA-CA74068192B0}" srcId="{29A998C2-DD3D-441E-824A-6D7F3EAEEEFA}" destId="{15B14E7F-246C-4C44-8D89-0C1C21AA7E1A}" srcOrd="1" destOrd="0" parTransId="{C640E3C3-B1C9-4935-9077-CCD68EE2BE55}" sibTransId="{02085EC8-CFD0-443D-A3A9-E31345EFDA8A}"/>
    <dgm:cxn modelId="{C53B24F4-1E3C-467A-914C-556385D2BAF6}" type="presOf" srcId="{02085EC8-CFD0-443D-A3A9-E31345EFDA8A}" destId="{C8CD1FF2-C99B-4658-AE2E-CED86BD9CB70}" srcOrd="0" destOrd="0" presId="urn:microsoft.com/office/officeart/2005/8/layout/cycle7"/>
    <dgm:cxn modelId="{CE9C574A-29F5-43BD-997A-B54EE0ED5E03}" srcId="{29A998C2-DD3D-441E-824A-6D7F3EAEEEFA}" destId="{F64FF7A7-BAC2-4D6B-94A3-F614E9F006C7}" srcOrd="2" destOrd="0" parTransId="{FFA69B4F-8D25-4D74-8C65-97E04F083DDD}" sibTransId="{5664CFF1-D201-4E10-80DD-05CCC80D40DD}"/>
    <dgm:cxn modelId="{2D677B3B-A9CD-43E2-8047-BF0454756897}" type="presOf" srcId="{F64FF7A7-BAC2-4D6B-94A3-F614E9F006C7}" destId="{04F5EDB1-BF9B-44C2-AF82-D729039C3ADD}" srcOrd="0" destOrd="0" presId="urn:microsoft.com/office/officeart/2005/8/layout/cycle7"/>
    <dgm:cxn modelId="{13CF9127-863E-4DE4-80A8-E4085DE79948}" type="presOf" srcId="{02085EC8-CFD0-443D-A3A9-E31345EFDA8A}" destId="{5EB3F137-5F09-478F-8296-3FB5EA4E3CF8}" srcOrd="1" destOrd="0" presId="urn:microsoft.com/office/officeart/2005/8/layout/cycle7"/>
    <dgm:cxn modelId="{E12C5E3B-C5D7-46CA-9BAC-229050D04EF5}" type="presParOf" srcId="{7B835DEB-4576-418B-BD78-AEA0D264BCC2}" destId="{29AC6120-334C-4639-8B89-9CFE9BDFFD23}" srcOrd="0" destOrd="0" presId="urn:microsoft.com/office/officeart/2005/8/layout/cycle7"/>
    <dgm:cxn modelId="{DC69AF25-D683-4E1B-BA68-BECE37ADA045}" type="presParOf" srcId="{7B835DEB-4576-418B-BD78-AEA0D264BCC2}" destId="{0295420E-28FC-44E9-BCC4-0DBFF6E87D2E}" srcOrd="1" destOrd="0" presId="urn:microsoft.com/office/officeart/2005/8/layout/cycle7"/>
    <dgm:cxn modelId="{9B1A226E-2B8D-4797-A45A-DA0FF536C007}" type="presParOf" srcId="{0295420E-28FC-44E9-BCC4-0DBFF6E87D2E}" destId="{BCFF846E-2483-4CB4-B47E-4EDB336B3936}" srcOrd="0" destOrd="0" presId="urn:microsoft.com/office/officeart/2005/8/layout/cycle7"/>
    <dgm:cxn modelId="{03102755-A2B2-414E-AE97-8F0E1E9C058E}" type="presParOf" srcId="{7B835DEB-4576-418B-BD78-AEA0D264BCC2}" destId="{7AB2658B-171C-48F0-928F-178FAB75F471}" srcOrd="2" destOrd="0" presId="urn:microsoft.com/office/officeart/2005/8/layout/cycle7"/>
    <dgm:cxn modelId="{BC75DF23-950D-435A-89D5-9D6B83D087E2}" type="presParOf" srcId="{7B835DEB-4576-418B-BD78-AEA0D264BCC2}" destId="{C8CD1FF2-C99B-4658-AE2E-CED86BD9CB70}" srcOrd="3" destOrd="0" presId="urn:microsoft.com/office/officeart/2005/8/layout/cycle7"/>
    <dgm:cxn modelId="{D4DE6040-CCA6-4255-9D31-091476F63F96}" type="presParOf" srcId="{C8CD1FF2-C99B-4658-AE2E-CED86BD9CB70}" destId="{5EB3F137-5F09-478F-8296-3FB5EA4E3CF8}" srcOrd="0" destOrd="0" presId="urn:microsoft.com/office/officeart/2005/8/layout/cycle7"/>
    <dgm:cxn modelId="{F3F9BA87-7B16-4033-94BC-39DD2889FD48}" type="presParOf" srcId="{7B835DEB-4576-418B-BD78-AEA0D264BCC2}" destId="{04F5EDB1-BF9B-44C2-AF82-D729039C3ADD}" srcOrd="4" destOrd="0" presId="urn:microsoft.com/office/officeart/2005/8/layout/cycle7"/>
    <dgm:cxn modelId="{F304D383-53BD-455C-AF2D-1794A2455B89}" type="presParOf" srcId="{7B835DEB-4576-418B-BD78-AEA0D264BCC2}" destId="{B3259CF9-E487-4B75-B36B-4960FA0D79E1}" srcOrd="5" destOrd="0" presId="urn:microsoft.com/office/officeart/2005/8/layout/cycle7"/>
    <dgm:cxn modelId="{4CB99172-20EA-49E4-8AB6-ED34741565A2}" type="presParOf" srcId="{B3259CF9-E487-4B75-B36B-4960FA0D79E1}" destId="{4036F11D-5CC4-4B99-9DEE-BBD371D116F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25233F0-31F9-4D2B-A52B-BE9D3F899BF8}" type="doc">
      <dgm:prSet loTypeId="urn:microsoft.com/office/officeart/2005/8/layout/cycle3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7471450-406F-4F40-895C-34D2994EC0E4}">
      <dgm:prSet phldrT="[Texto]"/>
      <dgm:spPr/>
      <dgm:t>
        <a:bodyPr/>
        <a:lstStyle/>
        <a:p>
          <a:r>
            <a:rPr lang="es-EC" b="1" dirty="0" smtClean="0"/>
            <a:t>PLANTA DE OSMOSIS</a:t>
          </a:r>
          <a:endParaRPr lang="es-EC" b="1" dirty="0"/>
        </a:p>
      </dgm:t>
    </dgm:pt>
    <dgm:pt modelId="{0975D6BC-D8FD-440F-BFDD-1E706C096DDB}" type="parTrans" cxnId="{61EBB64E-978B-4455-AC42-31C732BE4EAA}">
      <dgm:prSet/>
      <dgm:spPr/>
      <dgm:t>
        <a:bodyPr/>
        <a:lstStyle/>
        <a:p>
          <a:endParaRPr lang="es-EC"/>
        </a:p>
      </dgm:t>
    </dgm:pt>
    <dgm:pt modelId="{D18527B2-2AEE-4F7A-A977-3F8842C27DBA}" type="sibTrans" cxnId="{61EBB64E-978B-4455-AC42-31C732BE4EAA}">
      <dgm:prSet/>
      <dgm:spPr/>
      <dgm:t>
        <a:bodyPr/>
        <a:lstStyle/>
        <a:p>
          <a:endParaRPr lang="es-EC"/>
        </a:p>
      </dgm:t>
    </dgm:pt>
    <dgm:pt modelId="{8137D33C-76C2-45E8-8A71-0EE48FE55D2A}">
      <dgm:prSet phldrT="[Texto]"/>
      <dgm:spPr/>
      <dgm:t>
        <a:bodyPr/>
        <a:lstStyle/>
        <a:p>
          <a:r>
            <a:rPr lang="es-EC" b="1" dirty="0" smtClean="0"/>
            <a:t>AGUA POTABLE</a:t>
          </a:r>
          <a:endParaRPr lang="es-EC" b="1" dirty="0"/>
        </a:p>
      </dgm:t>
    </dgm:pt>
    <dgm:pt modelId="{C019478F-A692-456F-BB6C-C465D61DE1C9}" type="parTrans" cxnId="{492BAC19-2BDF-4EC6-A800-ACFEE39F873A}">
      <dgm:prSet/>
      <dgm:spPr/>
      <dgm:t>
        <a:bodyPr/>
        <a:lstStyle/>
        <a:p>
          <a:endParaRPr lang="es-EC"/>
        </a:p>
      </dgm:t>
    </dgm:pt>
    <dgm:pt modelId="{8D98203E-FECA-4B2E-8F6A-9A49C0DE9A41}" type="sibTrans" cxnId="{492BAC19-2BDF-4EC6-A800-ACFEE39F873A}">
      <dgm:prSet/>
      <dgm:spPr/>
      <dgm:t>
        <a:bodyPr/>
        <a:lstStyle/>
        <a:p>
          <a:endParaRPr lang="es-EC"/>
        </a:p>
      </dgm:t>
    </dgm:pt>
    <dgm:pt modelId="{E5F296BB-0F20-45FC-A0B7-8116F9BE1641}">
      <dgm:prSet phldrT="[Texto]"/>
      <dgm:spPr>
        <a:solidFill>
          <a:schemeClr val="accent3"/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ALMACENAMIENTO</a:t>
          </a:r>
          <a:endParaRPr lang="es-EC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29750E-F799-4758-BFEA-AE40C15B9F02}" type="parTrans" cxnId="{1552B4E6-9C07-4101-B4DD-B94BA0434B64}">
      <dgm:prSet/>
      <dgm:spPr/>
      <dgm:t>
        <a:bodyPr/>
        <a:lstStyle/>
        <a:p>
          <a:endParaRPr lang="es-EC"/>
        </a:p>
      </dgm:t>
    </dgm:pt>
    <dgm:pt modelId="{2157ACE4-2D0B-4E12-A5CC-8050112903E6}" type="sibTrans" cxnId="{1552B4E6-9C07-4101-B4DD-B94BA0434B64}">
      <dgm:prSet/>
      <dgm:spPr/>
      <dgm:t>
        <a:bodyPr/>
        <a:lstStyle/>
        <a:p>
          <a:endParaRPr lang="es-EC"/>
        </a:p>
      </dgm:t>
    </dgm:pt>
    <dgm:pt modelId="{DED27EF5-FCF2-430A-B7D4-0C5CFF48EE99}">
      <dgm:prSet phldrT="[Texto]"/>
      <dgm:spPr/>
      <dgm:t>
        <a:bodyPr/>
        <a:lstStyle/>
        <a:p>
          <a:r>
            <a:rPr lang="es-EC" b="1" dirty="0" smtClean="0"/>
            <a:t>CONSUMO</a:t>
          </a:r>
          <a:endParaRPr lang="es-EC" b="1" dirty="0"/>
        </a:p>
      </dgm:t>
    </dgm:pt>
    <dgm:pt modelId="{F3DC0B17-717E-45C9-BC30-18E8FFAA2AFE}" type="parTrans" cxnId="{364EA020-5BE5-433A-867A-341A653C6775}">
      <dgm:prSet/>
      <dgm:spPr/>
      <dgm:t>
        <a:bodyPr/>
        <a:lstStyle/>
        <a:p>
          <a:endParaRPr lang="es-EC"/>
        </a:p>
      </dgm:t>
    </dgm:pt>
    <dgm:pt modelId="{48C0247A-CF0D-4F9D-BC6E-91397D3D98A8}" type="sibTrans" cxnId="{364EA020-5BE5-433A-867A-341A653C6775}">
      <dgm:prSet/>
      <dgm:spPr/>
      <dgm:t>
        <a:bodyPr/>
        <a:lstStyle/>
        <a:p>
          <a:endParaRPr lang="es-EC"/>
        </a:p>
      </dgm:t>
    </dgm:pt>
    <dgm:pt modelId="{F59FC7B9-EA42-43D0-B104-B5BBEAAAD8E2}">
      <dgm:prSet phldrT="[Texto]"/>
      <dgm:spPr/>
      <dgm:t>
        <a:bodyPr/>
        <a:lstStyle/>
        <a:p>
          <a:r>
            <a:rPr lang="es-EC" b="1" dirty="0" smtClean="0"/>
            <a:t>AGUA  SALADA</a:t>
          </a:r>
          <a:endParaRPr lang="es-EC" b="1" dirty="0"/>
        </a:p>
      </dgm:t>
    </dgm:pt>
    <dgm:pt modelId="{59F38DE3-58D2-403A-95A9-AB52322BC1F4}" type="parTrans" cxnId="{BD5201CA-CACA-4F1C-B70E-ECCE4A14A666}">
      <dgm:prSet/>
      <dgm:spPr/>
      <dgm:t>
        <a:bodyPr/>
        <a:lstStyle/>
        <a:p>
          <a:endParaRPr lang="es-EC"/>
        </a:p>
      </dgm:t>
    </dgm:pt>
    <dgm:pt modelId="{96CD73E8-A7D5-4309-9BED-D917CB1D0FD4}" type="sibTrans" cxnId="{BD5201CA-CACA-4F1C-B70E-ECCE4A14A666}">
      <dgm:prSet/>
      <dgm:spPr/>
      <dgm:t>
        <a:bodyPr/>
        <a:lstStyle/>
        <a:p>
          <a:endParaRPr lang="es-EC"/>
        </a:p>
      </dgm:t>
    </dgm:pt>
    <dgm:pt modelId="{BA5810A6-861D-4F0F-AB3A-E5EEDAD2FE7A}" type="pres">
      <dgm:prSet presAssocID="{A25233F0-31F9-4D2B-A52B-BE9D3F899BF8}" presName="Name0" presStyleCnt="0">
        <dgm:presLayoutVars>
          <dgm:dir/>
          <dgm:resizeHandles val="exact"/>
        </dgm:presLayoutVars>
      </dgm:prSet>
      <dgm:spPr/>
    </dgm:pt>
    <dgm:pt modelId="{B64ECA4A-794D-4261-85AE-9E3234EAF887}" type="pres">
      <dgm:prSet presAssocID="{A25233F0-31F9-4D2B-A52B-BE9D3F899BF8}" presName="cycle" presStyleCnt="0"/>
      <dgm:spPr/>
    </dgm:pt>
    <dgm:pt modelId="{A39553B9-4550-4DDC-85F3-AB18533BEB74}" type="pres">
      <dgm:prSet presAssocID="{67471450-406F-4F40-895C-34D2994EC0E4}" presName="nodeFirstNode" presStyleLbl="node1" presStyleIdx="0" presStyleCnt="5">
        <dgm:presLayoutVars>
          <dgm:bulletEnabled val="1"/>
        </dgm:presLayoutVars>
      </dgm:prSet>
      <dgm:spPr/>
    </dgm:pt>
    <dgm:pt modelId="{DDF1922F-38BB-4A07-80F6-126163425B3B}" type="pres">
      <dgm:prSet presAssocID="{D18527B2-2AEE-4F7A-A977-3F8842C27DBA}" presName="sibTransFirstNode" presStyleLbl="bgShp" presStyleIdx="0" presStyleCnt="1"/>
      <dgm:spPr/>
    </dgm:pt>
    <dgm:pt modelId="{5C185E38-773B-4315-B88A-D54FFF265137}" type="pres">
      <dgm:prSet presAssocID="{8137D33C-76C2-45E8-8A71-0EE48FE55D2A}" presName="nodeFollowingNodes" presStyleLbl="node1" presStyleIdx="1" presStyleCnt="5" custRadScaleRad="119452" custRadScaleInc="4438">
        <dgm:presLayoutVars>
          <dgm:bulletEnabled val="1"/>
        </dgm:presLayoutVars>
      </dgm:prSet>
      <dgm:spPr/>
    </dgm:pt>
    <dgm:pt modelId="{AC673769-88EE-4346-BDDD-581EB3B0CEE8}" type="pres">
      <dgm:prSet presAssocID="{E5F296BB-0F20-45FC-A0B7-8116F9BE1641}" presName="nodeFollowingNodes" presStyleLbl="node1" presStyleIdx="2" presStyleCnt="5" custRadScaleRad="118014" custRadScaleInc="-28151">
        <dgm:presLayoutVars>
          <dgm:bulletEnabled val="1"/>
        </dgm:presLayoutVars>
      </dgm:prSet>
      <dgm:spPr/>
    </dgm:pt>
    <dgm:pt modelId="{4A2E56EF-117B-4274-8A8E-A779333145A2}" type="pres">
      <dgm:prSet presAssocID="{DED27EF5-FCF2-430A-B7D4-0C5CFF48EE99}" presName="nodeFollowingNodes" presStyleLbl="node1" presStyleIdx="3" presStyleCnt="5" custRadScaleRad="121647" custRadScaleInc="33604">
        <dgm:presLayoutVars>
          <dgm:bulletEnabled val="1"/>
        </dgm:presLayoutVars>
      </dgm:prSet>
      <dgm:spPr/>
    </dgm:pt>
    <dgm:pt modelId="{78BF33A7-E198-4120-9620-CDDBC2B6C3A2}" type="pres">
      <dgm:prSet presAssocID="{F59FC7B9-EA42-43D0-B104-B5BBEAAAD8E2}" presName="nodeFollowingNodes" presStyleLbl="node1" presStyleIdx="4" presStyleCnt="5" custRadScaleRad="126647" custRadScaleInc="-6462">
        <dgm:presLayoutVars>
          <dgm:bulletEnabled val="1"/>
        </dgm:presLayoutVars>
      </dgm:prSet>
      <dgm:spPr/>
    </dgm:pt>
  </dgm:ptLst>
  <dgm:cxnLst>
    <dgm:cxn modelId="{364EA020-5BE5-433A-867A-341A653C6775}" srcId="{A25233F0-31F9-4D2B-A52B-BE9D3F899BF8}" destId="{DED27EF5-FCF2-430A-B7D4-0C5CFF48EE99}" srcOrd="3" destOrd="0" parTransId="{F3DC0B17-717E-45C9-BC30-18E8FFAA2AFE}" sibTransId="{48C0247A-CF0D-4F9D-BC6E-91397D3D98A8}"/>
    <dgm:cxn modelId="{1552B4E6-9C07-4101-B4DD-B94BA0434B64}" srcId="{A25233F0-31F9-4D2B-A52B-BE9D3F899BF8}" destId="{E5F296BB-0F20-45FC-A0B7-8116F9BE1641}" srcOrd="2" destOrd="0" parTransId="{A329750E-F799-4758-BFEA-AE40C15B9F02}" sibTransId="{2157ACE4-2D0B-4E12-A5CC-8050112903E6}"/>
    <dgm:cxn modelId="{A06FF33B-BE9D-4908-A6CE-7357645F03C2}" type="presOf" srcId="{F59FC7B9-EA42-43D0-B104-B5BBEAAAD8E2}" destId="{78BF33A7-E198-4120-9620-CDDBC2B6C3A2}" srcOrd="0" destOrd="0" presId="urn:microsoft.com/office/officeart/2005/8/layout/cycle3"/>
    <dgm:cxn modelId="{98137597-305E-48A0-8148-F44B2876B30C}" type="presOf" srcId="{DED27EF5-FCF2-430A-B7D4-0C5CFF48EE99}" destId="{4A2E56EF-117B-4274-8A8E-A779333145A2}" srcOrd="0" destOrd="0" presId="urn:microsoft.com/office/officeart/2005/8/layout/cycle3"/>
    <dgm:cxn modelId="{26CB98F9-3EB3-4161-A9B3-1724324064DC}" type="presOf" srcId="{8137D33C-76C2-45E8-8A71-0EE48FE55D2A}" destId="{5C185E38-773B-4315-B88A-D54FFF265137}" srcOrd="0" destOrd="0" presId="urn:microsoft.com/office/officeart/2005/8/layout/cycle3"/>
    <dgm:cxn modelId="{492BAC19-2BDF-4EC6-A800-ACFEE39F873A}" srcId="{A25233F0-31F9-4D2B-A52B-BE9D3F899BF8}" destId="{8137D33C-76C2-45E8-8A71-0EE48FE55D2A}" srcOrd="1" destOrd="0" parTransId="{C019478F-A692-456F-BB6C-C465D61DE1C9}" sibTransId="{8D98203E-FECA-4B2E-8F6A-9A49C0DE9A41}"/>
    <dgm:cxn modelId="{E128A81C-5098-4289-BE2E-04A31285DD34}" type="presOf" srcId="{67471450-406F-4F40-895C-34D2994EC0E4}" destId="{A39553B9-4550-4DDC-85F3-AB18533BEB74}" srcOrd="0" destOrd="0" presId="urn:microsoft.com/office/officeart/2005/8/layout/cycle3"/>
    <dgm:cxn modelId="{61EBB64E-978B-4455-AC42-31C732BE4EAA}" srcId="{A25233F0-31F9-4D2B-A52B-BE9D3F899BF8}" destId="{67471450-406F-4F40-895C-34D2994EC0E4}" srcOrd="0" destOrd="0" parTransId="{0975D6BC-D8FD-440F-BFDD-1E706C096DDB}" sibTransId="{D18527B2-2AEE-4F7A-A977-3F8842C27DBA}"/>
    <dgm:cxn modelId="{BD5201CA-CACA-4F1C-B70E-ECCE4A14A666}" srcId="{A25233F0-31F9-4D2B-A52B-BE9D3F899BF8}" destId="{F59FC7B9-EA42-43D0-B104-B5BBEAAAD8E2}" srcOrd="4" destOrd="0" parTransId="{59F38DE3-58D2-403A-95A9-AB52322BC1F4}" sibTransId="{96CD73E8-A7D5-4309-9BED-D917CB1D0FD4}"/>
    <dgm:cxn modelId="{BBBDA995-1248-4D78-ABF8-2FF05873FC52}" type="presOf" srcId="{E5F296BB-0F20-45FC-A0B7-8116F9BE1641}" destId="{AC673769-88EE-4346-BDDD-581EB3B0CEE8}" srcOrd="0" destOrd="0" presId="urn:microsoft.com/office/officeart/2005/8/layout/cycle3"/>
    <dgm:cxn modelId="{873EEC59-49A4-474B-8448-F807F1C7C0E6}" type="presOf" srcId="{A25233F0-31F9-4D2B-A52B-BE9D3F899BF8}" destId="{BA5810A6-861D-4F0F-AB3A-E5EEDAD2FE7A}" srcOrd="0" destOrd="0" presId="urn:microsoft.com/office/officeart/2005/8/layout/cycle3"/>
    <dgm:cxn modelId="{8CF578AB-57B7-4D0E-A469-215575E455AE}" type="presOf" srcId="{D18527B2-2AEE-4F7A-A977-3F8842C27DBA}" destId="{DDF1922F-38BB-4A07-80F6-126163425B3B}" srcOrd="0" destOrd="0" presId="urn:microsoft.com/office/officeart/2005/8/layout/cycle3"/>
    <dgm:cxn modelId="{9C6BB682-1862-4760-87D5-D09A7C5C46C6}" type="presParOf" srcId="{BA5810A6-861D-4F0F-AB3A-E5EEDAD2FE7A}" destId="{B64ECA4A-794D-4261-85AE-9E3234EAF887}" srcOrd="0" destOrd="0" presId="urn:microsoft.com/office/officeart/2005/8/layout/cycle3"/>
    <dgm:cxn modelId="{7BCC142E-5E7F-4EAF-97B5-EE8EFB20449D}" type="presParOf" srcId="{B64ECA4A-794D-4261-85AE-9E3234EAF887}" destId="{A39553B9-4550-4DDC-85F3-AB18533BEB74}" srcOrd="0" destOrd="0" presId="urn:microsoft.com/office/officeart/2005/8/layout/cycle3"/>
    <dgm:cxn modelId="{F947C157-CDE4-4CA9-A878-256AAC3D31EF}" type="presParOf" srcId="{B64ECA4A-794D-4261-85AE-9E3234EAF887}" destId="{DDF1922F-38BB-4A07-80F6-126163425B3B}" srcOrd="1" destOrd="0" presId="urn:microsoft.com/office/officeart/2005/8/layout/cycle3"/>
    <dgm:cxn modelId="{9074E399-C1C9-4F99-B6E7-A35FBBE77FE7}" type="presParOf" srcId="{B64ECA4A-794D-4261-85AE-9E3234EAF887}" destId="{5C185E38-773B-4315-B88A-D54FFF265137}" srcOrd="2" destOrd="0" presId="urn:microsoft.com/office/officeart/2005/8/layout/cycle3"/>
    <dgm:cxn modelId="{4D7DC8D7-82D4-4F70-881C-C316CB698BE2}" type="presParOf" srcId="{B64ECA4A-794D-4261-85AE-9E3234EAF887}" destId="{AC673769-88EE-4346-BDDD-581EB3B0CEE8}" srcOrd="3" destOrd="0" presId="urn:microsoft.com/office/officeart/2005/8/layout/cycle3"/>
    <dgm:cxn modelId="{F1C93BED-F34C-4ECA-BA6E-135C5BCC896D}" type="presParOf" srcId="{B64ECA4A-794D-4261-85AE-9E3234EAF887}" destId="{4A2E56EF-117B-4274-8A8E-A779333145A2}" srcOrd="4" destOrd="0" presId="urn:microsoft.com/office/officeart/2005/8/layout/cycle3"/>
    <dgm:cxn modelId="{B56443B2-8A55-41E5-A285-E27A5A417426}" type="presParOf" srcId="{B64ECA4A-794D-4261-85AE-9E3234EAF887}" destId="{78BF33A7-E198-4120-9620-CDDBC2B6C3A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804AAF4-D46E-4FCE-93AE-F56F2DEFA71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F2FF24C-13BB-4634-B6D2-8CC7EB70BB49}">
      <dgm:prSet phldrT="[Texto]"/>
      <dgm:spPr/>
      <dgm:t>
        <a:bodyPr/>
        <a:lstStyle/>
        <a:p>
          <a:r>
            <a:rPr lang="es-EC" b="1" dirty="0" smtClean="0"/>
            <a:t>TANQUERO</a:t>
          </a:r>
          <a:endParaRPr lang="es-EC" b="1" dirty="0"/>
        </a:p>
      </dgm:t>
    </dgm:pt>
    <dgm:pt modelId="{558B99C4-DE71-4598-B4DC-1AD7E6C565D5}" type="parTrans" cxnId="{8F489C5A-E293-497E-B187-9C2730C6FA3F}">
      <dgm:prSet/>
      <dgm:spPr/>
      <dgm:t>
        <a:bodyPr/>
        <a:lstStyle/>
        <a:p>
          <a:endParaRPr lang="es-EC"/>
        </a:p>
      </dgm:t>
    </dgm:pt>
    <dgm:pt modelId="{68ECE870-BB21-4F8E-BB98-870EA0983C2A}" type="sibTrans" cxnId="{8F489C5A-E293-497E-B187-9C2730C6FA3F}">
      <dgm:prSet/>
      <dgm:spPr/>
      <dgm:t>
        <a:bodyPr/>
        <a:lstStyle/>
        <a:p>
          <a:endParaRPr lang="es-EC"/>
        </a:p>
      </dgm:t>
    </dgm:pt>
    <dgm:pt modelId="{BE57567C-E4BB-482D-911A-51D96FF5B5D5}">
      <dgm:prSet phldrT="[Texto]"/>
      <dgm:spPr>
        <a:solidFill>
          <a:schemeClr val="accent3"/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COMPRA</a:t>
          </a:r>
          <a:endParaRPr lang="es-EC" b="1" dirty="0">
            <a:solidFill>
              <a:schemeClr val="tx1"/>
            </a:solidFill>
          </a:endParaRPr>
        </a:p>
      </dgm:t>
    </dgm:pt>
    <dgm:pt modelId="{536FC7F8-6881-40DE-81E4-7721ABA94D5E}" type="parTrans" cxnId="{8A343096-153B-484B-BA3D-572CC2F8D27F}">
      <dgm:prSet/>
      <dgm:spPr/>
      <dgm:t>
        <a:bodyPr/>
        <a:lstStyle/>
        <a:p>
          <a:endParaRPr lang="es-EC"/>
        </a:p>
      </dgm:t>
    </dgm:pt>
    <dgm:pt modelId="{FBF45EDA-659E-4E32-8BCF-98892647E16D}" type="sibTrans" cxnId="{8A343096-153B-484B-BA3D-572CC2F8D27F}">
      <dgm:prSet/>
      <dgm:spPr/>
      <dgm:t>
        <a:bodyPr/>
        <a:lstStyle/>
        <a:p>
          <a:endParaRPr lang="es-EC"/>
        </a:p>
      </dgm:t>
    </dgm:pt>
    <dgm:pt modelId="{617AEAD0-86C8-4BEB-B69C-82EA8B9E6C82}">
      <dgm:prSet phldrT="[Texto]"/>
      <dgm:spPr/>
      <dgm:t>
        <a:bodyPr/>
        <a:lstStyle/>
        <a:p>
          <a:r>
            <a:rPr lang="es-EC" b="1" dirty="0" smtClean="0"/>
            <a:t>ALMACENAMIENTO</a:t>
          </a:r>
          <a:endParaRPr lang="es-EC" b="1" dirty="0"/>
        </a:p>
      </dgm:t>
    </dgm:pt>
    <dgm:pt modelId="{B8FE2FB5-0ADB-4E5B-8CFB-74D9605CDB57}" type="parTrans" cxnId="{DE82BBCE-2FBA-4BBA-A91E-9061C590A76C}">
      <dgm:prSet/>
      <dgm:spPr/>
      <dgm:t>
        <a:bodyPr/>
        <a:lstStyle/>
        <a:p>
          <a:endParaRPr lang="es-EC"/>
        </a:p>
      </dgm:t>
    </dgm:pt>
    <dgm:pt modelId="{ABF35E4A-ABB5-4DD3-A323-23F546464885}" type="sibTrans" cxnId="{DE82BBCE-2FBA-4BBA-A91E-9061C590A76C}">
      <dgm:prSet/>
      <dgm:spPr/>
      <dgm:t>
        <a:bodyPr/>
        <a:lstStyle/>
        <a:p>
          <a:endParaRPr lang="es-EC"/>
        </a:p>
      </dgm:t>
    </dgm:pt>
    <dgm:pt modelId="{D71B4A5D-7017-4AD3-9411-9F00373E5A4B}">
      <dgm:prSet phldrT="[Texto]"/>
      <dgm:spPr/>
      <dgm:t>
        <a:bodyPr/>
        <a:lstStyle/>
        <a:p>
          <a:r>
            <a:rPr lang="es-EC" b="1" dirty="0" smtClean="0"/>
            <a:t>CONSUMO</a:t>
          </a:r>
          <a:endParaRPr lang="es-EC" b="1" dirty="0"/>
        </a:p>
      </dgm:t>
    </dgm:pt>
    <dgm:pt modelId="{E2F0D32C-F871-462D-9C85-B94D854AED25}" type="parTrans" cxnId="{6AE6482C-CEA7-4744-834F-A55380CF841C}">
      <dgm:prSet/>
      <dgm:spPr/>
      <dgm:t>
        <a:bodyPr/>
        <a:lstStyle/>
        <a:p>
          <a:endParaRPr lang="es-EC"/>
        </a:p>
      </dgm:t>
    </dgm:pt>
    <dgm:pt modelId="{8F5CE6BB-0C52-41D5-98E7-490C0F2E516D}" type="sibTrans" cxnId="{6AE6482C-CEA7-4744-834F-A55380CF841C}">
      <dgm:prSet/>
      <dgm:spPr/>
      <dgm:t>
        <a:bodyPr/>
        <a:lstStyle/>
        <a:p>
          <a:endParaRPr lang="es-EC"/>
        </a:p>
      </dgm:t>
    </dgm:pt>
    <dgm:pt modelId="{970DC436-0BE0-4877-A42D-54F7E2E111B2}" type="pres">
      <dgm:prSet presAssocID="{B804AAF4-D46E-4FCE-93AE-F56F2DEFA71F}" presName="Name0" presStyleCnt="0">
        <dgm:presLayoutVars>
          <dgm:dir/>
          <dgm:resizeHandles val="exact"/>
        </dgm:presLayoutVars>
      </dgm:prSet>
      <dgm:spPr/>
    </dgm:pt>
    <dgm:pt modelId="{EF34524D-3589-4697-BAF4-7036FD8B6DC8}" type="pres">
      <dgm:prSet presAssocID="{B804AAF4-D46E-4FCE-93AE-F56F2DEFA71F}" presName="cycle" presStyleCnt="0"/>
      <dgm:spPr/>
    </dgm:pt>
    <dgm:pt modelId="{2EE7023C-78EF-425C-A481-FAC93A3F40E9}" type="pres">
      <dgm:prSet presAssocID="{EF2FF24C-13BB-4634-B6D2-8CC7EB70BB49}" presName="nodeFirstNode" presStyleLbl="node1" presStyleIdx="0" presStyleCnt="4" custScaleX="73854" custScaleY="63749" custRadScaleRad="108037" custRadScaleInc="6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D27DF6-D3A8-42FF-9C8D-6D07003AC566}" type="pres">
      <dgm:prSet presAssocID="{68ECE870-BB21-4F8E-BB98-870EA0983C2A}" presName="sibTransFirstNode" presStyleLbl="bgShp" presStyleIdx="0" presStyleCnt="1"/>
      <dgm:spPr/>
    </dgm:pt>
    <dgm:pt modelId="{FBA8C323-44F0-474D-8944-9EA6C01DEBFE}" type="pres">
      <dgm:prSet presAssocID="{BE57567C-E4BB-482D-911A-51D96FF5B5D5}" presName="nodeFollowingNodes" presStyleLbl="node1" presStyleIdx="1" presStyleCnt="4" custScaleX="66941" custScaleY="56006" custRadScaleRad="149135" custRadScaleInc="-282">
        <dgm:presLayoutVars>
          <dgm:bulletEnabled val="1"/>
        </dgm:presLayoutVars>
      </dgm:prSet>
      <dgm:spPr/>
    </dgm:pt>
    <dgm:pt modelId="{D9F3F314-9274-4F38-900B-6D8949F7C3BE}" type="pres">
      <dgm:prSet presAssocID="{617AEAD0-86C8-4BEB-B69C-82EA8B9E6C82}" presName="nodeFollowingNodes" presStyleLbl="node1" presStyleIdx="2" presStyleCnt="4" custScaleX="79241" custScaleY="69099" custRadScaleRad="101086" custRadScaleInc="-4922">
        <dgm:presLayoutVars>
          <dgm:bulletEnabled val="1"/>
        </dgm:presLayoutVars>
      </dgm:prSet>
      <dgm:spPr/>
    </dgm:pt>
    <dgm:pt modelId="{770EFA71-62C9-4503-BFC0-27CE589F85C3}" type="pres">
      <dgm:prSet presAssocID="{D71B4A5D-7017-4AD3-9411-9F00373E5A4B}" presName="nodeFollowingNodes" presStyleLbl="node1" presStyleIdx="3" presStyleCnt="4" custScaleX="71657" custScaleY="65386" custRadScaleRad="141488" custRadScaleInc="4620">
        <dgm:presLayoutVars>
          <dgm:bulletEnabled val="1"/>
        </dgm:presLayoutVars>
      </dgm:prSet>
      <dgm:spPr/>
    </dgm:pt>
  </dgm:ptLst>
  <dgm:cxnLst>
    <dgm:cxn modelId="{DE82BBCE-2FBA-4BBA-A91E-9061C590A76C}" srcId="{B804AAF4-D46E-4FCE-93AE-F56F2DEFA71F}" destId="{617AEAD0-86C8-4BEB-B69C-82EA8B9E6C82}" srcOrd="2" destOrd="0" parTransId="{B8FE2FB5-0ADB-4E5B-8CFB-74D9605CDB57}" sibTransId="{ABF35E4A-ABB5-4DD3-A323-23F546464885}"/>
    <dgm:cxn modelId="{F70DAB3C-A374-47F0-B89A-7238213433E3}" type="presOf" srcId="{617AEAD0-86C8-4BEB-B69C-82EA8B9E6C82}" destId="{D9F3F314-9274-4F38-900B-6D8949F7C3BE}" srcOrd="0" destOrd="0" presId="urn:microsoft.com/office/officeart/2005/8/layout/cycle3"/>
    <dgm:cxn modelId="{CB9CD21C-035E-4B49-AEC1-9624058A9237}" type="presOf" srcId="{68ECE870-BB21-4F8E-BB98-870EA0983C2A}" destId="{37D27DF6-D3A8-42FF-9C8D-6D07003AC566}" srcOrd="0" destOrd="0" presId="urn:microsoft.com/office/officeart/2005/8/layout/cycle3"/>
    <dgm:cxn modelId="{EA5F2F7C-8D0F-4CF4-90D1-179F03ED5015}" type="presOf" srcId="{BE57567C-E4BB-482D-911A-51D96FF5B5D5}" destId="{FBA8C323-44F0-474D-8944-9EA6C01DEBFE}" srcOrd="0" destOrd="0" presId="urn:microsoft.com/office/officeart/2005/8/layout/cycle3"/>
    <dgm:cxn modelId="{6AE6482C-CEA7-4744-834F-A55380CF841C}" srcId="{B804AAF4-D46E-4FCE-93AE-F56F2DEFA71F}" destId="{D71B4A5D-7017-4AD3-9411-9F00373E5A4B}" srcOrd="3" destOrd="0" parTransId="{E2F0D32C-F871-462D-9C85-B94D854AED25}" sibTransId="{8F5CE6BB-0C52-41D5-98E7-490C0F2E516D}"/>
    <dgm:cxn modelId="{214F69FF-FFAA-4E15-9284-534F7800D97E}" type="presOf" srcId="{D71B4A5D-7017-4AD3-9411-9F00373E5A4B}" destId="{770EFA71-62C9-4503-BFC0-27CE589F85C3}" srcOrd="0" destOrd="0" presId="urn:microsoft.com/office/officeart/2005/8/layout/cycle3"/>
    <dgm:cxn modelId="{828ED57F-C2D4-41E8-B6EE-7F6CA7EDD1EA}" type="presOf" srcId="{EF2FF24C-13BB-4634-B6D2-8CC7EB70BB49}" destId="{2EE7023C-78EF-425C-A481-FAC93A3F40E9}" srcOrd="0" destOrd="0" presId="urn:microsoft.com/office/officeart/2005/8/layout/cycle3"/>
    <dgm:cxn modelId="{9C7AEA61-09E5-4EA4-A129-C73E09EE0811}" type="presOf" srcId="{B804AAF4-D46E-4FCE-93AE-F56F2DEFA71F}" destId="{970DC436-0BE0-4877-A42D-54F7E2E111B2}" srcOrd="0" destOrd="0" presId="urn:microsoft.com/office/officeart/2005/8/layout/cycle3"/>
    <dgm:cxn modelId="{8F489C5A-E293-497E-B187-9C2730C6FA3F}" srcId="{B804AAF4-D46E-4FCE-93AE-F56F2DEFA71F}" destId="{EF2FF24C-13BB-4634-B6D2-8CC7EB70BB49}" srcOrd="0" destOrd="0" parTransId="{558B99C4-DE71-4598-B4DC-1AD7E6C565D5}" sibTransId="{68ECE870-BB21-4F8E-BB98-870EA0983C2A}"/>
    <dgm:cxn modelId="{8A343096-153B-484B-BA3D-572CC2F8D27F}" srcId="{B804AAF4-D46E-4FCE-93AE-F56F2DEFA71F}" destId="{BE57567C-E4BB-482D-911A-51D96FF5B5D5}" srcOrd="1" destOrd="0" parTransId="{536FC7F8-6881-40DE-81E4-7721ABA94D5E}" sibTransId="{FBF45EDA-659E-4E32-8BCF-98892647E16D}"/>
    <dgm:cxn modelId="{9A87294C-E6A6-4DB9-A04E-A37948020AD8}" type="presParOf" srcId="{970DC436-0BE0-4877-A42D-54F7E2E111B2}" destId="{EF34524D-3589-4697-BAF4-7036FD8B6DC8}" srcOrd="0" destOrd="0" presId="urn:microsoft.com/office/officeart/2005/8/layout/cycle3"/>
    <dgm:cxn modelId="{50BAD257-2F65-48D5-87FC-18B2D09EBEA1}" type="presParOf" srcId="{EF34524D-3589-4697-BAF4-7036FD8B6DC8}" destId="{2EE7023C-78EF-425C-A481-FAC93A3F40E9}" srcOrd="0" destOrd="0" presId="urn:microsoft.com/office/officeart/2005/8/layout/cycle3"/>
    <dgm:cxn modelId="{ADC84419-319F-443E-AA31-9780F829CEB8}" type="presParOf" srcId="{EF34524D-3589-4697-BAF4-7036FD8B6DC8}" destId="{37D27DF6-D3A8-42FF-9C8D-6D07003AC566}" srcOrd="1" destOrd="0" presId="urn:microsoft.com/office/officeart/2005/8/layout/cycle3"/>
    <dgm:cxn modelId="{AA000CD1-724C-4A96-B4E8-DD7D3D0CA3D9}" type="presParOf" srcId="{EF34524D-3589-4697-BAF4-7036FD8B6DC8}" destId="{FBA8C323-44F0-474D-8944-9EA6C01DEBFE}" srcOrd="2" destOrd="0" presId="urn:microsoft.com/office/officeart/2005/8/layout/cycle3"/>
    <dgm:cxn modelId="{2F5FDA7A-BF40-444A-B524-3AE3BF5E4841}" type="presParOf" srcId="{EF34524D-3589-4697-BAF4-7036FD8B6DC8}" destId="{D9F3F314-9274-4F38-900B-6D8949F7C3BE}" srcOrd="3" destOrd="0" presId="urn:microsoft.com/office/officeart/2005/8/layout/cycle3"/>
    <dgm:cxn modelId="{B424DB63-460D-4060-B14B-574C48CCCA7B}" type="presParOf" srcId="{EF34524D-3589-4697-BAF4-7036FD8B6DC8}" destId="{770EFA71-62C9-4503-BFC0-27CE589F85C3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BD24BF5-E138-480B-963B-BC17DDD04616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8ECAAE8-4EE9-41DC-A3CD-DF88FEFDC226}">
      <dgm:prSet phldrT="[Texto]" custT="1"/>
      <dgm:spPr/>
      <dgm:t>
        <a:bodyPr/>
        <a:lstStyle/>
        <a:p>
          <a:pPr algn="ctr"/>
          <a:r>
            <a:rPr lang="es-EC" sz="2800" b="1" dirty="0" smtClean="0">
              <a:solidFill>
                <a:schemeClr val="accent1">
                  <a:lumMod val="50000"/>
                </a:schemeClr>
              </a:solidFill>
            </a:rPr>
            <a:t>PRODUCCIÓN REAL</a:t>
          </a:r>
          <a:endParaRPr lang="es-EC" sz="2800" b="1" dirty="0">
            <a:solidFill>
              <a:schemeClr val="accent1">
                <a:lumMod val="50000"/>
              </a:schemeClr>
            </a:solidFill>
          </a:endParaRPr>
        </a:p>
      </dgm:t>
    </dgm:pt>
    <dgm:pt modelId="{F8B455DB-7116-41C7-94B7-CD18B509DD96}" type="parTrans" cxnId="{E5AB7AFB-2253-48FA-A996-5F1945C04840}">
      <dgm:prSet/>
      <dgm:spPr/>
      <dgm:t>
        <a:bodyPr/>
        <a:lstStyle/>
        <a:p>
          <a:endParaRPr lang="es-EC"/>
        </a:p>
      </dgm:t>
    </dgm:pt>
    <dgm:pt modelId="{1166ED22-B818-42B4-9F00-CAAEB13B9847}" type="sibTrans" cxnId="{E5AB7AFB-2253-48FA-A996-5F1945C04840}">
      <dgm:prSet/>
      <dgm:spPr/>
      <dgm:t>
        <a:bodyPr/>
        <a:lstStyle/>
        <a:p>
          <a:endParaRPr lang="es-EC"/>
        </a:p>
      </dgm:t>
    </dgm:pt>
    <dgm:pt modelId="{88CA08DE-E0B8-4713-A995-CC0C79B2D795}">
      <dgm:prSet phldrT="[Texto]" custT="1"/>
      <dgm:spPr/>
      <dgm:t>
        <a:bodyPr/>
        <a:lstStyle/>
        <a:p>
          <a:pPr algn="ctr"/>
          <a:r>
            <a:rPr lang="es-EC" sz="3600" b="1" dirty="0" smtClean="0"/>
            <a:t>28.686 GLS.</a:t>
          </a:r>
          <a:endParaRPr lang="es-EC" sz="3600" b="1" dirty="0"/>
        </a:p>
      </dgm:t>
    </dgm:pt>
    <dgm:pt modelId="{FF243252-794B-45FF-AC3D-7E03649676E7}" type="parTrans" cxnId="{11A54A7E-8477-41C4-BA2B-4CD95C4797A0}">
      <dgm:prSet/>
      <dgm:spPr/>
      <dgm:t>
        <a:bodyPr/>
        <a:lstStyle/>
        <a:p>
          <a:endParaRPr lang="es-EC"/>
        </a:p>
      </dgm:t>
    </dgm:pt>
    <dgm:pt modelId="{3B2EDD97-1EC6-421E-9075-AED770ECDD2D}" type="sibTrans" cxnId="{11A54A7E-8477-41C4-BA2B-4CD95C4797A0}">
      <dgm:prSet/>
      <dgm:spPr/>
      <dgm:t>
        <a:bodyPr/>
        <a:lstStyle/>
        <a:p>
          <a:endParaRPr lang="es-EC"/>
        </a:p>
      </dgm:t>
    </dgm:pt>
    <dgm:pt modelId="{DD1DDAD5-B7B7-4A10-ACC0-76EF4E8B0E82}">
      <dgm:prSet phldrT="[Texto]"/>
      <dgm:spPr/>
      <dgm:t>
        <a:bodyPr/>
        <a:lstStyle/>
        <a:p>
          <a:pPr algn="ctr"/>
          <a:r>
            <a:rPr lang="es-EC" b="1" dirty="0" smtClean="0">
              <a:solidFill>
                <a:schemeClr val="accent1">
                  <a:lumMod val="50000"/>
                </a:schemeClr>
              </a:solidFill>
            </a:rPr>
            <a:t>PRODUCCIÓN PROPUESTA</a:t>
          </a:r>
          <a:endParaRPr lang="es-EC" b="1" dirty="0">
            <a:solidFill>
              <a:schemeClr val="accent1">
                <a:lumMod val="50000"/>
              </a:schemeClr>
            </a:solidFill>
          </a:endParaRPr>
        </a:p>
      </dgm:t>
    </dgm:pt>
    <dgm:pt modelId="{82266399-812D-4EAF-88C1-D97D6D88A9B4}" type="parTrans" cxnId="{EC4BF5C5-1A58-40F6-897A-754F06AA7B57}">
      <dgm:prSet/>
      <dgm:spPr/>
      <dgm:t>
        <a:bodyPr/>
        <a:lstStyle/>
        <a:p>
          <a:endParaRPr lang="es-EC"/>
        </a:p>
      </dgm:t>
    </dgm:pt>
    <dgm:pt modelId="{BB3B28D8-08A2-41E1-90E1-A1C93A9BAD7D}" type="sibTrans" cxnId="{EC4BF5C5-1A58-40F6-897A-754F06AA7B57}">
      <dgm:prSet/>
      <dgm:spPr/>
      <dgm:t>
        <a:bodyPr/>
        <a:lstStyle/>
        <a:p>
          <a:endParaRPr lang="es-EC"/>
        </a:p>
      </dgm:t>
    </dgm:pt>
    <dgm:pt modelId="{68230C57-10DB-4208-B798-4CA0ECE7626E}">
      <dgm:prSet phldrT="[Texto]" custT="1"/>
      <dgm:spPr/>
      <dgm:t>
        <a:bodyPr/>
        <a:lstStyle/>
        <a:p>
          <a:pPr algn="ctr"/>
          <a:r>
            <a:rPr lang="es-EC" sz="3600" b="1" dirty="0" smtClean="0"/>
            <a:t>34.536 GLS.</a:t>
          </a:r>
          <a:endParaRPr lang="es-EC" sz="3600" b="1" dirty="0"/>
        </a:p>
      </dgm:t>
    </dgm:pt>
    <dgm:pt modelId="{32D4367C-6640-4009-A7F8-B16EF3018E9D}" type="parTrans" cxnId="{65EA55CF-CBA8-44BD-A275-9AF695BD5B62}">
      <dgm:prSet/>
      <dgm:spPr/>
      <dgm:t>
        <a:bodyPr/>
        <a:lstStyle/>
        <a:p>
          <a:endParaRPr lang="es-EC"/>
        </a:p>
      </dgm:t>
    </dgm:pt>
    <dgm:pt modelId="{9E217E9F-530D-4BF2-A52D-D9D3BD649905}" type="sibTrans" cxnId="{65EA55CF-CBA8-44BD-A275-9AF695BD5B62}">
      <dgm:prSet/>
      <dgm:spPr/>
      <dgm:t>
        <a:bodyPr/>
        <a:lstStyle/>
        <a:p>
          <a:endParaRPr lang="es-EC"/>
        </a:p>
      </dgm:t>
    </dgm:pt>
    <dgm:pt modelId="{99D9603D-2C48-4951-8432-39E03F0C36D8}" type="pres">
      <dgm:prSet presAssocID="{5BD24BF5-E138-480B-963B-BC17DDD046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8FA2E53-5E08-4D9A-A8DB-FF24B1C60C90}" type="pres">
      <dgm:prSet presAssocID="{48ECAAE8-4EE9-41DC-A3CD-DF88FEFDC226}" presName="linNode" presStyleCnt="0"/>
      <dgm:spPr/>
    </dgm:pt>
    <dgm:pt modelId="{27CF98CA-B06F-416B-AE93-A56B21A17C44}" type="pres">
      <dgm:prSet presAssocID="{48ECAAE8-4EE9-41DC-A3CD-DF88FEFDC226}" presName="parTx" presStyleLbl="revTx" presStyleIdx="0" presStyleCnt="2" custScaleX="158116" custScaleY="13370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B83BD7-AC6D-4641-8AD2-C763FDD38731}" type="pres">
      <dgm:prSet presAssocID="{48ECAAE8-4EE9-41DC-A3CD-DF88FEFDC226}" presName="bracket" presStyleLbl="parChTrans1D1" presStyleIdx="0" presStyleCnt="2"/>
      <dgm:spPr/>
    </dgm:pt>
    <dgm:pt modelId="{52A957B9-B54C-4188-AC22-1D9005CBE783}" type="pres">
      <dgm:prSet presAssocID="{48ECAAE8-4EE9-41DC-A3CD-DF88FEFDC226}" presName="spH" presStyleCnt="0"/>
      <dgm:spPr/>
    </dgm:pt>
    <dgm:pt modelId="{66CAE5BB-CAB5-41EC-941E-487D57317C08}" type="pres">
      <dgm:prSet presAssocID="{48ECAAE8-4EE9-41DC-A3CD-DF88FEFDC226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219380-6D7F-4870-8FF4-9AF0CBA0CD64}" type="pres">
      <dgm:prSet presAssocID="{1166ED22-B818-42B4-9F00-CAAEB13B9847}" presName="spV" presStyleCnt="0"/>
      <dgm:spPr/>
    </dgm:pt>
    <dgm:pt modelId="{9EBF769B-9C70-4B8C-ACBE-9CA408C1A5F9}" type="pres">
      <dgm:prSet presAssocID="{DD1DDAD5-B7B7-4A10-ACC0-76EF4E8B0E82}" presName="linNode" presStyleCnt="0"/>
      <dgm:spPr/>
    </dgm:pt>
    <dgm:pt modelId="{3319CFF2-F049-4A69-9089-C09A1FD85745}" type="pres">
      <dgm:prSet presAssocID="{DD1DDAD5-B7B7-4A10-ACC0-76EF4E8B0E82}" presName="parTx" presStyleLbl="revTx" presStyleIdx="1" presStyleCnt="2" custScaleX="150578" custScaleY="16349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F5CC65-9C8D-4650-B9A4-8B68C63D6E3D}" type="pres">
      <dgm:prSet presAssocID="{DD1DDAD5-B7B7-4A10-ACC0-76EF4E8B0E82}" presName="bracket" presStyleLbl="parChTrans1D1" presStyleIdx="1" presStyleCnt="2"/>
      <dgm:spPr/>
    </dgm:pt>
    <dgm:pt modelId="{BBEDA263-2393-4293-8B6B-18A1E1BAF004}" type="pres">
      <dgm:prSet presAssocID="{DD1DDAD5-B7B7-4A10-ACC0-76EF4E8B0E82}" presName="spH" presStyleCnt="0"/>
      <dgm:spPr/>
    </dgm:pt>
    <dgm:pt modelId="{53837D59-2D90-4ACC-A74A-4104EDE09B4B}" type="pres">
      <dgm:prSet presAssocID="{DD1DDAD5-B7B7-4A10-ACC0-76EF4E8B0E82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46213A6-1F5E-48E0-A196-9281138CF22E}" type="presOf" srcId="{5BD24BF5-E138-480B-963B-BC17DDD04616}" destId="{99D9603D-2C48-4951-8432-39E03F0C36D8}" srcOrd="0" destOrd="0" presId="urn:diagrams.loki3.com/BracketList+Icon"/>
    <dgm:cxn modelId="{397C77C0-5FD0-417B-83CB-FF664CAFEBC5}" type="presOf" srcId="{68230C57-10DB-4208-B798-4CA0ECE7626E}" destId="{53837D59-2D90-4ACC-A74A-4104EDE09B4B}" srcOrd="0" destOrd="0" presId="urn:diagrams.loki3.com/BracketList+Icon"/>
    <dgm:cxn modelId="{11A54A7E-8477-41C4-BA2B-4CD95C4797A0}" srcId="{48ECAAE8-4EE9-41DC-A3CD-DF88FEFDC226}" destId="{88CA08DE-E0B8-4713-A995-CC0C79B2D795}" srcOrd="0" destOrd="0" parTransId="{FF243252-794B-45FF-AC3D-7E03649676E7}" sibTransId="{3B2EDD97-1EC6-421E-9075-AED770ECDD2D}"/>
    <dgm:cxn modelId="{461DDEDF-08DE-4E99-97BC-14C137F14014}" type="presOf" srcId="{88CA08DE-E0B8-4713-A995-CC0C79B2D795}" destId="{66CAE5BB-CAB5-41EC-941E-487D57317C08}" srcOrd="0" destOrd="0" presId="urn:diagrams.loki3.com/BracketList+Icon"/>
    <dgm:cxn modelId="{BC91DF65-3D30-497B-B5D0-48E2EC8F6030}" type="presOf" srcId="{48ECAAE8-4EE9-41DC-A3CD-DF88FEFDC226}" destId="{27CF98CA-B06F-416B-AE93-A56B21A17C44}" srcOrd="0" destOrd="0" presId="urn:diagrams.loki3.com/BracketList+Icon"/>
    <dgm:cxn modelId="{65EA55CF-CBA8-44BD-A275-9AF695BD5B62}" srcId="{DD1DDAD5-B7B7-4A10-ACC0-76EF4E8B0E82}" destId="{68230C57-10DB-4208-B798-4CA0ECE7626E}" srcOrd="0" destOrd="0" parTransId="{32D4367C-6640-4009-A7F8-B16EF3018E9D}" sibTransId="{9E217E9F-530D-4BF2-A52D-D9D3BD649905}"/>
    <dgm:cxn modelId="{5BA3B56E-0F5A-4035-8086-30B20D7F8D41}" type="presOf" srcId="{DD1DDAD5-B7B7-4A10-ACC0-76EF4E8B0E82}" destId="{3319CFF2-F049-4A69-9089-C09A1FD85745}" srcOrd="0" destOrd="0" presId="urn:diagrams.loki3.com/BracketList+Icon"/>
    <dgm:cxn modelId="{E5AB7AFB-2253-48FA-A996-5F1945C04840}" srcId="{5BD24BF5-E138-480B-963B-BC17DDD04616}" destId="{48ECAAE8-4EE9-41DC-A3CD-DF88FEFDC226}" srcOrd="0" destOrd="0" parTransId="{F8B455DB-7116-41C7-94B7-CD18B509DD96}" sibTransId="{1166ED22-B818-42B4-9F00-CAAEB13B9847}"/>
    <dgm:cxn modelId="{EC4BF5C5-1A58-40F6-897A-754F06AA7B57}" srcId="{5BD24BF5-E138-480B-963B-BC17DDD04616}" destId="{DD1DDAD5-B7B7-4A10-ACC0-76EF4E8B0E82}" srcOrd="1" destOrd="0" parTransId="{82266399-812D-4EAF-88C1-D97D6D88A9B4}" sibTransId="{BB3B28D8-08A2-41E1-90E1-A1C93A9BAD7D}"/>
    <dgm:cxn modelId="{5CFFB73D-A5D2-4862-975F-FA75FCD4B6C3}" type="presParOf" srcId="{99D9603D-2C48-4951-8432-39E03F0C36D8}" destId="{78FA2E53-5E08-4D9A-A8DB-FF24B1C60C90}" srcOrd="0" destOrd="0" presId="urn:diagrams.loki3.com/BracketList+Icon"/>
    <dgm:cxn modelId="{0CB22D22-9A00-4310-8C84-458461B5C122}" type="presParOf" srcId="{78FA2E53-5E08-4D9A-A8DB-FF24B1C60C90}" destId="{27CF98CA-B06F-416B-AE93-A56B21A17C44}" srcOrd="0" destOrd="0" presId="urn:diagrams.loki3.com/BracketList+Icon"/>
    <dgm:cxn modelId="{41255370-76A2-404F-8144-A16780731BA5}" type="presParOf" srcId="{78FA2E53-5E08-4D9A-A8DB-FF24B1C60C90}" destId="{64B83BD7-AC6D-4641-8AD2-C763FDD38731}" srcOrd="1" destOrd="0" presId="urn:diagrams.loki3.com/BracketList+Icon"/>
    <dgm:cxn modelId="{E3FB4ED1-49F6-4FA6-871F-2B80DE7328F1}" type="presParOf" srcId="{78FA2E53-5E08-4D9A-A8DB-FF24B1C60C90}" destId="{52A957B9-B54C-4188-AC22-1D9005CBE783}" srcOrd="2" destOrd="0" presId="urn:diagrams.loki3.com/BracketList+Icon"/>
    <dgm:cxn modelId="{C07AE383-7E6F-44EC-8CB3-26E5F121C262}" type="presParOf" srcId="{78FA2E53-5E08-4D9A-A8DB-FF24B1C60C90}" destId="{66CAE5BB-CAB5-41EC-941E-487D57317C08}" srcOrd="3" destOrd="0" presId="urn:diagrams.loki3.com/BracketList+Icon"/>
    <dgm:cxn modelId="{EDD625FB-81C1-4DDA-9ECB-DE93CF4C79D2}" type="presParOf" srcId="{99D9603D-2C48-4951-8432-39E03F0C36D8}" destId="{EA219380-6D7F-4870-8FF4-9AF0CBA0CD64}" srcOrd="1" destOrd="0" presId="urn:diagrams.loki3.com/BracketList+Icon"/>
    <dgm:cxn modelId="{DE2BC27F-D635-4B9D-A83A-4FBA3A46E81F}" type="presParOf" srcId="{99D9603D-2C48-4951-8432-39E03F0C36D8}" destId="{9EBF769B-9C70-4B8C-ACBE-9CA408C1A5F9}" srcOrd="2" destOrd="0" presId="urn:diagrams.loki3.com/BracketList+Icon"/>
    <dgm:cxn modelId="{3B3F750D-7FB2-4BCE-AEEE-089101CDD58D}" type="presParOf" srcId="{9EBF769B-9C70-4B8C-ACBE-9CA408C1A5F9}" destId="{3319CFF2-F049-4A69-9089-C09A1FD85745}" srcOrd="0" destOrd="0" presId="urn:diagrams.loki3.com/BracketList+Icon"/>
    <dgm:cxn modelId="{61DFC9F5-B53E-4D5B-AC0A-DBD75F2CCE73}" type="presParOf" srcId="{9EBF769B-9C70-4B8C-ACBE-9CA408C1A5F9}" destId="{49F5CC65-9C8D-4650-B9A4-8B68C63D6E3D}" srcOrd="1" destOrd="0" presId="urn:diagrams.loki3.com/BracketList+Icon"/>
    <dgm:cxn modelId="{307B3303-2BB5-4FBD-B102-1630790B689A}" type="presParOf" srcId="{9EBF769B-9C70-4B8C-ACBE-9CA408C1A5F9}" destId="{BBEDA263-2393-4293-8B6B-18A1E1BAF004}" srcOrd="2" destOrd="0" presId="urn:diagrams.loki3.com/BracketList+Icon"/>
    <dgm:cxn modelId="{2BE2965B-C3B3-4B44-B077-B162AA327FF0}" type="presParOf" srcId="{9EBF769B-9C70-4B8C-ACBE-9CA408C1A5F9}" destId="{53837D59-2D90-4ACC-A74A-4104EDE09B4B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191EBB-F21D-4C8A-A0A4-6C33CB93DF1F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2E92B49-BABF-4363-B482-03A06D4C6669}">
      <dgm:prSet phldrT="[Texto]" custT="1"/>
      <dgm:spPr/>
      <dgm:t>
        <a:bodyPr/>
        <a:lstStyle/>
        <a:p>
          <a:pPr algn="just"/>
          <a:r>
            <a:rPr lang="es-EC" sz="3200" dirty="0" smtClean="0"/>
            <a:t>Levantar la información de producción y consumos de las cargas liquidas en el Buque Escuela Guayas.</a:t>
          </a:r>
          <a:endParaRPr lang="es-EC" sz="3200" dirty="0"/>
        </a:p>
      </dgm:t>
    </dgm:pt>
    <dgm:pt modelId="{F8A93830-7E86-4F0B-ACAD-78F720B6FF4D}" type="parTrans" cxnId="{327D163E-9A8A-4F09-821B-B75BD5D3C204}">
      <dgm:prSet/>
      <dgm:spPr/>
      <dgm:t>
        <a:bodyPr/>
        <a:lstStyle/>
        <a:p>
          <a:endParaRPr lang="es-EC"/>
        </a:p>
      </dgm:t>
    </dgm:pt>
    <dgm:pt modelId="{8273B1B2-1DAA-440B-878F-6B3E4B570476}" type="sibTrans" cxnId="{327D163E-9A8A-4F09-821B-B75BD5D3C204}">
      <dgm:prSet/>
      <dgm:spPr/>
      <dgm:t>
        <a:bodyPr/>
        <a:lstStyle/>
        <a:p>
          <a:endParaRPr lang="es-EC"/>
        </a:p>
      </dgm:t>
    </dgm:pt>
    <dgm:pt modelId="{C608E9EA-3BF0-4FFA-8A74-C98E48B8A9DB}">
      <dgm:prSet phldrT="[Texto]" custT="1"/>
      <dgm:spPr/>
      <dgm:t>
        <a:bodyPr/>
        <a:lstStyle/>
        <a:p>
          <a:r>
            <a:rPr lang="es-EC" sz="3200" dirty="0" smtClean="0"/>
            <a:t>Analizar el proceso de desalinización de agua de mar por medio de la planta de osmosis inversa . </a:t>
          </a:r>
          <a:endParaRPr lang="es-EC" sz="3200" dirty="0"/>
        </a:p>
      </dgm:t>
    </dgm:pt>
    <dgm:pt modelId="{E3A8CBD4-9018-4B88-8095-168719A0B713}" type="parTrans" cxnId="{A4837D7D-20F3-4F9E-A286-E807CA8A6EBA}">
      <dgm:prSet/>
      <dgm:spPr/>
      <dgm:t>
        <a:bodyPr/>
        <a:lstStyle/>
        <a:p>
          <a:endParaRPr lang="es-EC"/>
        </a:p>
      </dgm:t>
    </dgm:pt>
    <dgm:pt modelId="{9360E16C-FDD8-443F-AB59-53F74358A118}" type="sibTrans" cxnId="{A4837D7D-20F3-4F9E-A286-E807CA8A6EBA}">
      <dgm:prSet/>
      <dgm:spPr/>
      <dgm:t>
        <a:bodyPr/>
        <a:lstStyle/>
        <a:p>
          <a:endParaRPr lang="es-EC"/>
        </a:p>
      </dgm:t>
    </dgm:pt>
    <dgm:pt modelId="{DD816EF1-4480-4292-85E4-0391921CC221}">
      <dgm:prSet phldrT="[Texto]" custT="1"/>
      <dgm:spPr/>
      <dgm:t>
        <a:bodyPr/>
        <a:lstStyle/>
        <a:p>
          <a:r>
            <a:rPr lang="es-EC" sz="3200" dirty="0" smtClean="0"/>
            <a:t>Elaborar políticas de empleo para los procesos que realiza la división de control de averías en la producción de agua dulce</a:t>
          </a:r>
          <a:r>
            <a:rPr lang="es-EC" sz="2400" dirty="0" smtClean="0"/>
            <a:t>. </a:t>
          </a:r>
          <a:endParaRPr lang="es-EC" sz="2400" dirty="0"/>
        </a:p>
      </dgm:t>
    </dgm:pt>
    <dgm:pt modelId="{D5332D9F-0ADB-4589-A3D3-9B0F6B125AE3}" type="parTrans" cxnId="{00AB928B-F369-4FF4-83E8-D04E441449EE}">
      <dgm:prSet/>
      <dgm:spPr/>
      <dgm:t>
        <a:bodyPr/>
        <a:lstStyle/>
        <a:p>
          <a:endParaRPr lang="es-EC"/>
        </a:p>
      </dgm:t>
    </dgm:pt>
    <dgm:pt modelId="{E4B428B5-739F-473E-9DAE-6B0ACFA80121}" type="sibTrans" cxnId="{00AB928B-F369-4FF4-83E8-D04E441449EE}">
      <dgm:prSet/>
      <dgm:spPr/>
      <dgm:t>
        <a:bodyPr/>
        <a:lstStyle/>
        <a:p>
          <a:endParaRPr lang="es-EC"/>
        </a:p>
      </dgm:t>
    </dgm:pt>
    <dgm:pt modelId="{215B615B-E453-4B08-9AF6-C445F89FA476}" type="pres">
      <dgm:prSet presAssocID="{4C191EBB-F21D-4C8A-A0A4-6C33CB93DF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B05829C-7AA3-4968-B93A-AD6E39817C6B}" type="pres">
      <dgm:prSet presAssocID="{DD816EF1-4480-4292-85E4-0391921CC221}" presName="boxAndChildren" presStyleCnt="0"/>
      <dgm:spPr/>
    </dgm:pt>
    <dgm:pt modelId="{C6034CD5-6E1B-42E5-B9EE-11A7BB806F9E}" type="pres">
      <dgm:prSet presAssocID="{DD816EF1-4480-4292-85E4-0391921CC221}" presName="parentTextBox" presStyleLbl="node1" presStyleIdx="0" presStyleCnt="3"/>
      <dgm:spPr/>
      <dgm:t>
        <a:bodyPr/>
        <a:lstStyle/>
        <a:p>
          <a:endParaRPr lang="es-EC"/>
        </a:p>
      </dgm:t>
    </dgm:pt>
    <dgm:pt modelId="{AFC9B89C-27DC-4CEE-97BE-F4170902DB59}" type="pres">
      <dgm:prSet presAssocID="{9360E16C-FDD8-443F-AB59-53F74358A118}" presName="sp" presStyleCnt="0"/>
      <dgm:spPr/>
    </dgm:pt>
    <dgm:pt modelId="{D95B9774-719F-4D93-B6AA-C9314B1B5C0D}" type="pres">
      <dgm:prSet presAssocID="{C608E9EA-3BF0-4FFA-8A74-C98E48B8A9DB}" presName="arrowAndChildren" presStyleCnt="0"/>
      <dgm:spPr/>
    </dgm:pt>
    <dgm:pt modelId="{B2C6B121-3097-45C9-B0BC-DD5A8FFAFF35}" type="pres">
      <dgm:prSet presAssocID="{C608E9EA-3BF0-4FFA-8A74-C98E48B8A9DB}" presName="parentTextArrow" presStyleLbl="node1" presStyleIdx="1" presStyleCnt="3"/>
      <dgm:spPr/>
      <dgm:t>
        <a:bodyPr/>
        <a:lstStyle/>
        <a:p>
          <a:endParaRPr lang="es-EC"/>
        </a:p>
      </dgm:t>
    </dgm:pt>
    <dgm:pt modelId="{95895771-4AD3-4AF3-8017-D630CD9627F6}" type="pres">
      <dgm:prSet presAssocID="{8273B1B2-1DAA-440B-878F-6B3E4B570476}" presName="sp" presStyleCnt="0"/>
      <dgm:spPr/>
    </dgm:pt>
    <dgm:pt modelId="{A443EEAC-6B26-4981-9F7D-5239979FB661}" type="pres">
      <dgm:prSet presAssocID="{C2E92B49-BABF-4363-B482-03A06D4C6669}" presName="arrowAndChildren" presStyleCnt="0"/>
      <dgm:spPr/>
    </dgm:pt>
    <dgm:pt modelId="{942D9F0D-D9D5-48C9-B61C-4464C30B561C}" type="pres">
      <dgm:prSet presAssocID="{C2E92B49-BABF-4363-B482-03A06D4C6669}" presName="parentTextArrow" presStyleLbl="node1" presStyleIdx="2" presStyleCnt="3"/>
      <dgm:spPr/>
      <dgm:t>
        <a:bodyPr/>
        <a:lstStyle/>
        <a:p>
          <a:endParaRPr lang="es-EC"/>
        </a:p>
      </dgm:t>
    </dgm:pt>
  </dgm:ptLst>
  <dgm:cxnLst>
    <dgm:cxn modelId="{00AB928B-F369-4FF4-83E8-D04E441449EE}" srcId="{4C191EBB-F21D-4C8A-A0A4-6C33CB93DF1F}" destId="{DD816EF1-4480-4292-85E4-0391921CC221}" srcOrd="2" destOrd="0" parTransId="{D5332D9F-0ADB-4589-A3D3-9B0F6B125AE3}" sibTransId="{E4B428B5-739F-473E-9DAE-6B0ACFA80121}"/>
    <dgm:cxn modelId="{14B99E1E-7CFB-455F-AC06-54E4A614B2E4}" type="presOf" srcId="{C608E9EA-3BF0-4FFA-8A74-C98E48B8A9DB}" destId="{B2C6B121-3097-45C9-B0BC-DD5A8FFAFF35}" srcOrd="0" destOrd="0" presId="urn:microsoft.com/office/officeart/2005/8/layout/process4"/>
    <dgm:cxn modelId="{88D35F8A-C9EF-4EB4-8BF5-4C2352B0E3DE}" type="presOf" srcId="{C2E92B49-BABF-4363-B482-03A06D4C6669}" destId="{942D9F0D-D9D5-48C9-B61C-4464C30B561C}" srcOrd="0" destOrd="0" presId="urn:microsoft.com/office/officeart/2005/8/layout/process4"/>
    <dgm:cxn modelId="{327D163E-9A8A-4F09-821B-B75BD5D3C204}" srcId="{4C191EBB-F21D-4C8A-A0A4-6C33CB93DF1F}" destId="{C2E92B49-BABF-4363-B482-03A06D4C6669}" srcOrd="0" destOrd="0" parTransId="{F8A93830-7E86-4F0B-ACAD-78F720B6FF4D}" sibTransId="{8273B1B2-1DAA-440B-878F-6B3E4B570476}"/>
    <dgm:cxn modelId="{3513CF9E-B535-4EA3-B372-5F825357A551}" type="presOf" srcId="{DD816EF1-4480-4292-85E4-0391921CC221}" destId="{C6034CD5-6E1B-42E5-B9EE-11A7BB806F9E}" srcOrd="0" destOrd="0" presId="urn:microsoft.com/office/officeart/2005/8/layout/process4"/>
    <dgm:cxn modelId="{A4837D7D-20F3-4F9E-A286-E807CA8A6EBA}" srcId="{4C191EBB-F21D-4C8A-A0A4-6C33CB93DF1F}" destId="{C608E9EA-3BF0-4FFA-8A74-C98E48B8A9DB}" srcOrd="1" destOrd="0" parTransId="{E3A8CBD4-9018-4B88-8095-168719A0B713}" sibTransId="{9360E16C-FDD8-443F-AB59-53F74358A118}"/>
    <dgm:cxn modelId="{D2680648-A539-4E86-AED6-01F084697592}" type="presOf" srcId="{4C191EBB-F21D-4C8A-A0A4-6C33CB93DF1F}" destId="{215B615B-E453-4B08-9AF6-C445F89FA476}" srcOrd="0" destOrd="0" presId="urn:microsoft.com/office/officeart/2005/8/layout/process4"/>
    <dgm:cxn modelId="{52917DC2-E69C-42D8-8F88-8A886FD701C5}" type="presParOf" srcId="{215B615B-E453-4B08-9AF6-C445F89FA476}" destId="{FB05829C-7AA3-4968-B93A-AD6E39817C6B}" srcOrd="0" destOrd="0" presId="urn:microsoft.com/office/officeart/2005/8/layout/process4"/>
    <dgm:cxn modelId="{BA4F5CA3-A009-449C-8137-3F5138FD8D5C}" type="presParOf" srcId="{FB05829C-7AA3-4968-B93A-AD6E39817C6B}" destId="{C6034CD5-6E1B-42E5-B9EE-11A7BB806F9E}" srcOrd="0" destOrd="0" presId="urn:microsoft.com/office/officeart/2005/8/layout/process4"/>
    <dgm:cxn modelId="{17A5F140-5186-46F0-9142-A065CE1F0876}" type="presParOf" srcId="{215B615B-E453-4B08-9AF6-C445F89FA476}" destId="{AFC9B89C-27DC-4CEE-97BE-F4170902DB59}" srcOrd="1" destOrd="0" presId="urn:microsoft.com/office/officeart/2005/8/layout/process4"/>
    <dgm:cxn modelId="{C778306F-D772-45AF-941F-4FB1DEA47B8C}" type="presParOf" srcId="{215B615B-E453-4B08-9AF6-C445F89FA476}" destId="{D95B9774-719F-4D93-B6AA-C9314B1B5C0D}" srcOrd="2" destOrd="0" presId="urn:microsoft.com/office/officeart/2005/8/layout/process4"/>
    <dgm:cxn modelId="{AE0DE258-0DE3-48B6-A382-E2EB20E57CCF}" type="presParOf" srcId="{D95B9774-719F-4D93-B6AA-C9314B1B5C0D}" destId="{B2C6B121-3097-45C9-B0BC-DD5A8FFAFF35}" srcOrd="0" destOrd="0" presId="urn:microsoft.com/office/officeart/2005/8/layout/process4"/>
    <dgm:cxn modelId="{0B614557-B8DC-4B0A-A44D-C4A6ECD4AC60}" type="presParOf" srcId="{215B615B-E453-4B08-9AF6-C445F89FA476}" destId="{95895771-4AD3-4AF3-8017-D630CD9627F6}" srcOrd="3" destOrd="0" presId="urn:microsoft.com/office/officeart/2005/8/layout/process4"/>
    <dgm:cxn modelId="{293714BE-321C-4C67-B7B8-876E8F9AC5D5}" type="presParOf" srcId="{215B615B-E453-4B08-9AF6-C445F89FA476}" destId="{A443EEAC-6B26-4981-9F7D-5239979FB661}" srcOrd="4" destOrd="0" presId="urn:microsoft.com/office/officeart/2005/8/layout/process4"/>
    <dgm:cxn modelId="{9C178FCD-C9E2-4876-8821-ADA68BCA4C4D}" type="presParOf" srcId="{A443EEAC-6B26-4981-9F7D-5239979FB661}" destId="{942D9F0D-D9D5-48C9-B61C-4464C30B561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34B46E4-1948-4B41-9C5B-0A9AD48631E0}" type="doc">
      <dgm:prSet loTypeId="urn:microsoft.com/office/officeart/2005/8/layout/equation1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E4E0D19-1996-42B0-9AC6-34CDA6BF2859}">
      <dgm:prSet phldrT="[Texto]" custT="1"/>
      <dgm:spPr/>
      <dgm:t>
        <a:bodyPr/>
        <a:lstStyle/>
        <a:p>
          <a:r>
            <a:rPr lang="es-EC" sz="4400" b="1" dirty="0" smtClean="0"/>
            <a:t>5.850 GLS.</a:t>
          </a:r>
          <a:endParaRPr lang="es-EC" sz="4400" dirty="0"/>
        </a:p>
      </dgm:t>
    </dgm:pt>
    <dgm:pt modelId="{08DAB44F-9422-49DC-B144-485E016EB970}" type="parTrans" cxnId="{9E8A5044-6767-440D-9477-1FDF35EC94E8}">
      <dgm:prSet/>
      <dgm:spPr/>
      <dgm:t>
        <a:bodyPr/>
        <a:lstStyle/>
        <a:p>
          <a:endParaRPr lang="es-EC"/>
        </a:p>
      </dgm:t>
    </dgm:pt>
    <dgm:pt modelId="{C3C60534-FA0F-4B83-B101-C9F044561AAA}" type="sibTrans" cxnId="{9E8A5044-6767-440D-9477-1FDF35EC94E8}">
      <dgm:prSet/>
      <dgm:spPr/>
      <dgm:t>
        <a:bodyPr/>
        <a:lstStyle/>
        <a:p>
          <a:endParaRPr lang="es-EC"/>
        </a:p>
      </dgm:t>
    </dgm:pt>
    <dgm:pt modelId="{F4078687-DD72-4F66-BEE4-1DE9C2A619A8}" type="pres">
      <dgm:prSet presAssocID="{234B46E4-1948-4B41-9C5B-0A9AD48631E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955F6BB-2CAF-4328-BA68-C8E8E8658C2E}" type="pres">
      <dgm:prSet presAssocID="{FE4E0D19-1996-42B0-9AC6-34CDA6BF285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EC38275-18E5-404B-90A9-FAC89F94AB96}" type="presOf" srcId="{FE4E0D19-1996-42B0-9AC6-34CDA6BF2859}" destId="{7955F6BB-2CAF-4328-BA68-C8E8E8658C2E}" srcOrd="0" destOrd="0" presId="urn:microsoft.com/office/officeart/2005/8/layout/equation1"/>
    <dgm:cxn modelId="{C5B2F335-1F59-47BF-96E9-1810FBA18CF7}" type="presOf" srcId="{234B46E4-1948-4B41-9C5B-0A9AD48631E0}" destId="{F4078687-DD72-4F66-BEE4-1DE9C2A619A8}" srcOrd="0" destOrd="0" presId="urn:microsoft.com/office/officeart/2005/8/layout/equation1"/>
    <dgm:cxn modelId="{9E8A5044-6767-440D-9477-1FDF35EC94E8}" srcId="{234B46E4-1948-4B41-9C5B-0A9AD48631E0}" destId="{FE4E0D19-1996-42B0-9AC6-34CDA6BF2859}" srcOrd="0" destOrd="0" parTransId="{08DAB44F-9422-49DC-B144-485E016EB970}" sibTransId="{C3C60534-FA0F-4B83-B101-C9F044561AAA}"/>
    <dgm:cxn modelId="{D0EB433F-0BCD-4E2C-A8CE-731FDA6A02F4}" type="presParOf" srcId="{F4078687-DD72-4F66-BEE4-1DE9C2A619A8}" destId="{7955F6BB-2CAF-4328-BA68-C8E8E8658C2E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BD24BF5-E138-480B-963B-BC17DDD046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8ECAAE8-4EE9-41DC-A3CD-DF88FEFDC226}">
      <dgm:prSet phldrT="[Texto]" custT="1"/>
      <dgm:spPr/>
      <dgm:t>
        <a:bodyPr/>
        <a:lstStyle/>
        <a:p>
          <a:pPr algn="ctr"/>
          <a:r>
            <a:rPr lang="es-EC" sz="3200" b="1" dirty="0" smtClean="0">
              <a:solidFill>
                <a:schemeClr val="bg1"/>
              </a:solidFill>
            </a:rPr>
            <a:t>ADQUISICIÓN REAL</a:t>
          </a:r>
          <a:endParaRPr lang="es-EC" sz="3200" b="1" dirty="0">
            <a:solidFill>
              <a:schemeClr val="bg1"/>
            </a:solidFill>
          </a:endParaRPr>
        </a:p>
      </dgm:t>
    </dgm:pt>
    <dgm:pt modelId="{F8B455DB-7116-41C7-94B7-CD18B509DD96}" type="parTrans" cxnId="{E5AB7AFB-2253-48FA-A996-5F1945C04840}">
      <dgm:prSet/>
      <dgm:spPr/>
      <dgm:t>
        <a:bodyPr/>
        <a:lstStyle/>
        <a:p>
          <a:endParaRPr lang="es-EC"/>
        </a:p>
      </dgm:t>
    </dgm:pt>
    <dgm:pt modelId="{1166ED22-B818-42B4-9F00-CAAEB13B9847}" type="sibTrans" cxnId="{E5AB7AFB-2253-48FA-A996-5F1945C04840}">
      <dgm:prSet/>
      <dgm:spPr/>
      <dgm:t>
        <a:bodyPr/>
        <a:lstStyle/>
        <a:p>
          <a:endParaRPr lang="es-EC"/>
        </a:p>
      </dgm:t>
    </dgm:pt>
    <dgm:pt modelId="{88CA08DE-E0B8-4713-A995-CC0C79B2D795}">
      <dgm:prSet phldrT="[Texto]" custT="1"/>
      <dgm:spPr/>
      <dgm:t>
        <a:bodyPr/>
        <a:lstStyle/>
        <a:p>
          <a:pPr algn="ctr"/>
          <a:r>
            <a:rPr lang="es-EC" sz="3600" b="1" dirty="0" smtClean="0"/>
            <a:t>43.022 GLS</a:t>
          </a:r>
          <a:endParaRPr lang="es-EC" sz="3600" b="1" dirty="0"/>
        </a:p>
      </dgm:t>
    </dgm:pt>
    <dgm:pt modelId="{FF243252-794B-45FF-AC3D-7E03649676E7}" type="parTrans" cxnId="{11A54A7E-8477-41C4-BA2B-4CD95C4797A0}">
      <dgm:prSet/>
      <dgm:spPr/>
      <dgm:t>
        <a:bodyPr/>
        <a:lstStyle/>
        <a:p>
          <a:endParaRPr lang="es-EC"/>
        </a:p>
      </dgm:t>
    </dgm:pt>
    <dgm:pt modelId="{3B2EDD97-1EC6-421E-9075-AED770ECDD2D}" type="sibTrans" cxnId="{11A54A7E-8477-41C4-BA2B-4CD95C4797A0}">
      <dgm:prSet/>
      <dgm:spPr/>
      <dgm:t>
        <a:bodyPr/>
        <a:lstStyle/>
        <a:p>
          <a:endParaRPr lang="es-EC"/>
        </a:p>
      </dgm:t>
    </dgm:pt>
    <dgm:pt modelId="{DD1DDAD5-B7B7-4A10-ACC0-76EF4E8B0E82}">
      <dgm:prSet phldrT="[Texto]" custT="1"/>
      <dgm:spPr/>
      <dgm:t>
        <a:bodyPr/>
        <a:lstStyle/>
        <a:p>
          <a:pPr algn="ctr"/>
          <a:r>
            <a:rPr lang="es-EC" sz="3200" b="1" dirty="0" smtClean="0">
              <a:solidFill>
                <a:schemeClr val="bg1"/>
              </a:solidFill>
            </a:rPr>
            <a:t>ADQUISICIÓN PROPUESTA</a:t>
          </a:r>
          <a:endParaRPr lang="es-EC" sz="3200" b="1" dirty="0">
            <a:solidFill>
              <a:schemeClr val="bg1"/>
            </a:solidFill>
          </a:endParaRPr>
        </a:p>
      </dgm:t>
    </dgm:pt>
    <dgm:pt modelId="{82266399-812D-4EAF-88C1-D97D6D88A9B4}" type="parTrans" cxnId="{EC4BF5C5-1A58-40F6-897A-754F06AA7B57}">
      <dgm:prSet/>
      <dgm:spPr/>
      <dgm:t>
        <a:bodyPr/>
        <a:lstStyle/>
        <a:p>
          <a:endParaRPr lang="es-EC"/>
        </a:p>
      </dgm:t>
    </dgm:pt>
    <dgm:pt modelId="{BB3B28D8-08A2-41E1-90E1-A1C93A9BAD7D}" type="sibTrans" cxnId="{EC4BF5C5-1A58-40F6-897A-754F06AA7B57}">
      <dgm:prSet/>
      <dgm:spPr/>
      <dgm:t>
        <a:bodyPr/>
        <a:lstStyle/>
        <a:p>
          <a:endParaRPr lang="es-EC"/>
        </a:p>
      </dgm:t>
    </dgm:pt>
    <dgm:pt modelId="{68230C57-10DB-4208-B798-4CA0ECE7626E}">
      <dgm:prSet phldrT="[Texto]" custT="1"/>
      <dgm:spPr/>
      <dgm:t>
        <a:bodyPr/>
        <a:lstStyle/>
        <a:p>
          <a:pPr algn="ctr"/>
          <a:r>
            <a:rPr lang="es-EC" sz="3600" b="1" dirty="0" smtClean="0"/>
            <a:t>31.000 GLS</a:t>
          </a:r>
          <a:endParaRPr lang="es-EC" sz="3600" b="1" dirty="0"/>
        </a:p>
      </dgm:t>
    </dgm:pt>
    <dgm:pt modelId="{32D4367C-6640-4009-A7F8-B16EF3018E9D}" type="parTrans" cxnId="{65EA55CF-CBA8-44BD-A275-9AF695BD5B62}">
      <dgm:prSet/>
      <dgm:spPr/>
      <dgm:t>
        <a:bodyPr/>
        <a:lstStyle/>
        <a:p>
          <a:endParaRPr lang="es-EC"/>
        </a:p>
      </dgm:t>
    </dgm:pt>
    <dgm:pt modelId="{9E217E9F-530D-4BF2-A52D-D9D3BD649905}" type="sibTrans" cxnId="{65EA55CF-CBA8-44BD-A275-9AF695BD5B62}">
      <dgm:prSet/>
      <dgm:spPr/>
      <dgm:t>
        <a:bodyPr/>
        <a:lstStyle/>
        <a:p>
          <a:endParaRPr lang="es-EC"/>
        </a:p>
      </dgm:t>
    </dgm:pt>
    <dgm:pt modelId="{D69AF72D-1DB0-44CA-B3BA-3468C3AABB7A}" type="pres">
      <dgm:prSet presAssocID="{5BD24BF5-E138-480B-963B-BC17DDD046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3E1C893-6219-4C0C-8E8F-79250162FC6E}" type="pres">
      <dgm:prSet presAssocID="{48ECAAE8-4EE9-41DC-A3CD-DF88FEFDC22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62AA4D-168C-4634-9C42-6A1A1F66BDE4}" type="pres">
      <dgm:prSet presAssocID="{48ECAAE8-4EE9-41DC-A3CD-DF88FEFDC22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0F37BE-EFFA-4708-94B8-74E056B52BAC}" type="pres">
      <dgm:prSet presAssocID="{DD1DDAD5-B7B7-4A10-ACC0-76EF4E8B0E8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4FFA8B-A200-4ED7-835F-9A00682D036F}" type="pres">
      <dgm:prSet presAssocID="{DD1DDAD5-B7B7-4A10-ACC0-76EF4E8B0E8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0C41464-CB43-458E-AB88-209322B3F5AC}" type="presOf" srcId="{48ECAAE8-4EE9-41DC-A3CD-DF88FEFDC226}" destId="{13E1C893-6219-4C0C-8E8F-79250162FC6E}" srcOrd="0" destOrd="0" presId="urn:microsoft.com/office/officeart/2005/8/layout/vList2"/>
    <dgm:cxn modelId="{A6072685-6E7C-4C4E-96C2-3A911D9017D8}" type="presOf" srcId="{5BD24BF5-E138-480B-963B-BC17DDD04616}" destId="{D69AF72D-1DB0-44CA-B3BA-3468C3AABB7A}" srcOrd="0" destOrd="0" presId="urn:microsoft.com/office/officeart/2005/8/layout/vList2"/>
    <dgm:cxn modelId="{11A54A7E-8477-41C4-BA2B-4CD95C4797A0}" srcId="{48ECAAE8-4EE9-41DC-A3CD-DF88FEFDC226}" destId="{88CA08DE-E0B8-4713-A995-CC0C79B2D795}" srcOrd="0" destOrd="0" parTransId="{FF243252-794B-45FF-AC3D-7E03649676E7}" sibTransId="{3B2EDD97-1EC6-421E-9075-AED770ECDD2D}"/>
    <dgm:cxn modelId="{65EA55CF-CBA8-44BD-A275-9AF695BD5B62}" srcId="{DD1DDAD5-B7B7-4A10-ACC0-76EF4E8B0E82}" destId="{68230C57-10DB-4208-B798-4CA0ECE7626E}" srcOrd="0" destOrd="0" parTransId="{32D4367C-6640-4009-A7F8-B16EF3018E9D}" sibTransId="{9E217E9F-530D-4BF2-A52D-D9D3BD649905}"/>
    <dgm:cxn modelId="{3953AE57-B80E-4758-AFC2-D51F5537EAF2}" type="presOf" srcId="{68230C57-10DB-4208-B798-4CA0ECE7626E}" destId="{7B4FFA8B-A200-4ED7-835F-9A00682D036F}" srcOrd="0" destOrd="0" presId="urn:microsoft.com/office/officeart/2005/8/layout/vList2"/>
    <dgm:cxn modelId="{7C3AD812-3570-4950-947C-FB6B0E6998B2}" type="presOf" srcId="{DD1DDAD5-B7B7-4A10-ACC0-76EF4E8B0E82}" destId="{CC0F37BE-EFFA-4708-94B8-74E056B52BAC}" srcOrd="0" destOrd="0" presId="urn:microsoft.com/office/officeart/2005/8/layout/vList2"/>
    <dgm:cxn modelId="{9E63F89C-CBD7-49DE-8D88-35A9EF34C9D6}" type="presOf" srcId="{88CA08DE-E0B8-4713-A995-CC0C79B2D795}" destId="{9762AA4D-168C-4634-9C42-6A1A1F66BDE4}" srcOrd="0" destOrd="0" presId="urn:microsoft.com/office/officeart/2005/8/layout/vList2"/>
    <dgm:cxn modelId="{E5AB7AFB-2253-48FA-A996-5F1945C04840}" srcId="{5BD24BF5-E138-480B-963B-BC17DDD04616}" destId="{48ECAAE8-4EE9-41DC-A3CD-DF88FEFDC226}" srcOrd="0" destOrd="0" parTransId="{F8B455DB-7116-41C7-94B7-CD18B509DD96}" sibTransId="{1166ED22-B818-42B4-9F00-CAAEB13B9847}"/>
    <dgm:cxn modelId="{EC4BF5C5-1A58-40F6-897A-754F06AA7B57}" srcId="{5BD24BF5-E138-480B-963B-BC17DDD04616}" destId="{DD1DDAD5-B7B7-4A10-ACC0-76EF4E8B0E82}" srcOrd="1" destOrd="0" parTransId="{82266399-812D-4EAF-88C1-D97D6D88A9B4}" sibTransId="{BB3B28D8-08A2-41E1-90E1-A1C93A9BAD7D}"/>
    <dgm:cxn modelId="{42900E8D-63DF-48A0-8FA7-6628A1DE70FB}" type="presParOf" srcId="{D69AF72D-1DB0-44CA-B3BA-3468C3AABB7A}" destId="{13E1C893-6219-4C0C-8E8F-79250162FC6E}" srcOrd="0" destOrd="0" presId="urn:microsoft.com/office/officeart/2005/8/layout/vList2"/>
    <dgm:cxn modelId="{16CC9A4F-4F90-4495-AB60-F2157FFF1D6C}" type="presParOf" srcId="{D69AF72D-1DB0-44CA-B3BA-3468C3AABB7A}" destId="{9762AA4D-168C-4634-9C42-6A1A1F66BDE4}" srcOrd="1" destOrd="0" presId="urn:microsoft.com/office/officeart/2005/8/layout/vList2"/>
    <dgm:cxn modelId="{A4E21E24-E4E1-43F1-8ABD-726A8FA7557E}" type="presParOf" srcId="{D69AF72D-1DB0-44CA-B3BA-3468C3AABB7A}" destId="{CC0F37BE-EFFA-4708-94B8-74E056B52BAC}" srcOrd="2" destOrd="0" presId="urn:microsoft.com/office/officeart/2005/8/layout/vList2"/>
    <dgm:cxn modelId="{B27369C9-0705-4FAB-A899-8114F2093AE5}" type="presParOf" srcId="{D69AF72D-1DB0-44CA-B3BA-3468C3AABB7A}" destId="{7B4FFA8B-A200-4ED7-835F-9A00682D036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5B30277-7A0E-47A4-9503-2C6536128E1F}" type="doc">
      <dgm:prSet loTypeId="urn:microsoft.com/office/officeart/2005/8/layout/chevronAccent+Icon" loCatId="process" qsTypeId="urn:microsoft.com/office/officeart/2005/8/quickstyle/3d7" qsCatId="3D" csTypeId="urn:microsoft.com/office/officeart/2005/8/colors/accent1_2" csCatId="accent1" phldr="1"/>
      <dgm:spPr/>
    </dgm:pt>
    <dgm:pt modelId="{1D9A0C8F-2C07-485E-9DB0-B7DD932569FC}">
      <dgm:prSet phldrT="[Texto]"/>
      <dgm:spPr/>
      <dgm:t>
        <a:bodyPr/>
        <a:lstStyle/>
        <a:p>
          <a:r>
            <a:rPr lang="es-EC" b="1" dirty="0" smtClean="0"/>
            <a:t>12.022 GLS</a:t>
          </a:r>
          <a:endParaRPr lang="es-EC" dirty="0"/>
        </a:p>
      </dgm:t>
    </dgm:pt>
    <dgm:pt modelId="{15591E50-179A-4BDF-97EB-969AE9993FD0}" type="parTrans" cxnId="{91D53C11-A7CE-4656-A17F-2FD4A0E0CECD}">
      <dgm:prSet/>
      <dgm:spPr/>
      <dgm:t>
        <a:bodyPr/>
        <a:lstStyle/>
        <a:p>
          <a:endParaRPr lang="es-EC"/>
        </a:p>
      </dgm:t>
    </dgm:pt>
    <dgm:pt modelId="{ED9EC18D-0CF8-4136-A105-0BF27998A622}" type="sibTrans" cxnId="{91D53C11-A7CE-4656-A17F-2FD4A0E0CECD}">
      <dgm:prSet/>
      <dgm:spPr/>
      <dgm:t>
        <a:bodyPr/>
        <a:lstStyle/>
        <a:p>
          <a:endParaRPr lang="es-EC"/>
        </a:p>
      </dgm:t>
    </dgm:pt>
    <dgm:pt modelId="{A157A1A5-AAD1-4217-BD6C-7D526E0D2FEC}" type="pres">
      <dgm:prSet presAssocID="{95B30277-7A0E-47A4-9503-2C6536128E1F}" presName="Name0" presStyleCnt="0">
        <dgm:presLayoutVars>
          <dgm:dir/>
          <dgm:resizeHandles val="exact"/>
        </dgm:presLayoutVars>
      </dgm:prSet>
      <dgm:spPr/>
    </dgm:pt>
    <dgm:pt modelId="{85769370-FC19-416C-82C6-D0DBD6E35B31}" type="pres">
      <dgm:prSet presAssocID="{1D9A0C8F-2C07-485E-9DB0-B7DD932569FC}" presName="composite" presStyleCnt="0"/>
      <dgm:spPr/>
    </dgm:pt>
    <dgm:pt modelId="{05D3DD28-4DAC-4FCD-A829-60ADA1CD2FD2}" type="pres">
      <dgm:prSet presAssocID="{1D9A0C8F-2C07-485E-9DB0-B7DD932569FC}" presName="bgChev" presStyleLbl="node1" presStyleIdx="0" presStyleCnt="1"/>
      <dgm:spPr/>
    </dgm:pt>
    <dgm:pt modelId="{FF774BE7-0318-4F17-8F1D-52DA7EFD50D4}" type="pres">
      <dgm:prSet presAssocID="{1D9A0C8F-2C07-485E-9DB0-B7DD932569FC}" presName="tx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1D4F636-F228-4296-BACF-CCF53491B4B8}" type="presOf" srcId="{1D9A0C8F-2C07-485E-9DB0-B7DD932569FC}" destId="{FF774BE7-0318-4F17-8F1D-52DA7EFD50D4}" srcOrd="0" destOrd="0" presId="urn:microsoft.com/office/officeart/2005/8/layout/chevronAccent+Icon"/>
    <dgm:cxn modelId="{91D53C11-A7CE-4656-A17F-2FD4A0E0CECD}" srcId="{95B30277-7A0E-47A4-9503-2C6536128E1F}" destId="{1D9A0C8F-2C07-485E-9DB0-B7DD932569FC}" srcOrd="0" destOrd="0" parTransId="{15591E50-179A-4BDF-97EB-969AE9993FD0}" sibTransId="{ED9EC18D-0CF8-4136-A105-0BF27998A622}"/>
    <dgm:cxn modelId="{41EEA8C5-1DAE-4470-8D94-70E9ABFA7807}" type="presOf" srcId="{95B30277-7A0E-47A4-9503-2C6536128E1F}" destId="{A157A1A5-AAD1-4217-BD6C-7D526E0D2FEC}" srcOrd="0" destOrd="0" presId="urn:microsoft.com/office/officeart/2005/8/layout/chevronAccent+Icon"/>
    <dgm:cxn modelId="{858A8459-512F-407C-AD77-A42933A3A83F}" type="presParOf" srcId="{A157A1A5-AAD1-4217-BD6C-7D526E0D2FEC}" destId="{85769370-FC19-416C-82C6-D0DBD6E35B31}" srcOrd="0" destOrd="0" presId="urn:microsoft.com/office/officeart/2005/8/layout/chevronAccent+Icon"/>
    <dgm:cxn modelId="{5B255CB3-2E1B-4ABC-B095-D1091ACF6517}" type="presParOf" srcId="{85769370-FC19-416C-82C6-D0DBD6E35B31}" destId="{05D3DD28-4DAC-4FCD-A829-60ADA1CD2FD2}" srcOrd="0" destOrd="0" presId="urn:microsoft.com/office/officeart/2005/8/layout/chevronAccent+Icon"/>
    <dgm:cxn modelId="{9ED1B69E-82A6-49C9-9664-61E84A878C06}" type="presParOf" srcId="{85769370-FC19-416C-82C6-D0DBD6E35B31}" destId="{FF774BE7-0318-4F17-8F1D-52DA7EFD50D4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75EBFA-DA6C-4320-8E15-CAECEE19C8D5}" type="doc">
      <dgm:prSet loTypeId="urn:microsoft.com/office/officeart/2005/8/layout/h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7134530-56E9-4A8E-8193-C969FE46D322}">
      <dgm:prSet phldrT="[Texto]"/>
      <dgm:spPr/>
      <dgm:t>
        <a:bodyPr/>
        <a:lstStyle/>
        <a:p>
          <a:r>
            <a:rPr lang="es-EC" dirty="0" smtClean="0"/>
            <a:t>AGUA DE MAR</a:t>
          </a:r>
          <a:endParaRPr lang="es-EC" dirty="0"/>
        </a:p>
      </dgm:t>
    </dgm:pt>
    <dgm:pt modelId="{1995E064-31FE-49AC-910B-50A616D7C732}" type="parTrans" cxnId="{8D5552F3-601C-44A9-ADB3-B60974F51747}">
      <dgm:prSet/>
      <dgm:spPr/>
      <dgm:t>
        <a:bodyPr/>
        <a:lstStyle/>
        <a:p>
          <a:endParaRPr lang="es-EC"/>
        </a:p>
      </dgm:t>
    </dgm:pt>
    <dgm:pt modelId="{3ED95AA8-145C-4D92-81CA-77528EE6893A}" type="sibTrans" cxnId="{8D5552F3-601C-44A9-ADB3-B60974F51747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170601D1-8AF1-4B5A-89A0-43EABB7B342E}">
      <dgm:prSet phldrT="[Texto]"/>
      <dgm:spPr/>
      <dgm:t>
        <a:bodyPr/>
        <a:lstStyle/>
        <a:p>
          <a:r>
            <a:rPr lang="es-EC" dirty="0" smtClean="0"/>
            <a:t>DESALINIZACIÓN</a:t>
          </a:r>
          <a:endParaRPr lang="es-EC" dirty="0"/>
        </a:p>
      </dgm:t>
    </dgm:pt>
    <dgm:pt modelId="{066CF71B-F67C-4393-9646-A6807D744C08}" type="sibTrans" cxnId="{3C29B481-CF4A-46C3-9499-FB2A4AA232CF}">
      <dgm:prSet/>
      <dgm:spPr/>
      <dgm:t>
        <a:bodyPr/>
        <a:lstStyle/>
        <a:p>
          <a:endParaRPr lang="es-EC"/>
        </a:p>
      </dgm:t>
    </dgm:pt>
    <dgm:pt modelId="{583E15E4-F450-4EBC-9A14-3A89945DDC6C}" type="parTrans" cxnId="{3C29B481-CF4A-46C3-9499-FB2A4AA232CF}">
      <dgm:prSet/>
      <dgm:spPr/>
      <dgm:t>
        <a:bodyPr/>
        <a:lstStyle/>
        <a:p>
          <a:endParaRPr lang="es-EC"/>
        </a:p>
      </dgm:t>
    </dgm:pt>
    <dgm:pt modelId="{C35E0043-5C23-4673-921D-344D44D47A2A}">
      <dgm:prSet phldrT="[Texto]" phldr="1"/>
      <dgm:spPr/>
      <dgm:t>
        <a:bodyPr/>
        <a:lstStyle/>
        <a:p>
          <a:endParaRPr lang="es-EC"/>
        </a:p>
      </dgm:t>
    </dgm:pt>
    <dgm:pt modelId="{2EEC0D16-3D23-4A1F-B53A-2D1F65DA3C64}" type="sibTrans" cxnId="{F85A76C3-9202-4CB6-80D9-3746FA1CCE0A}">
      <dgm:prSet/>
      <dgm:spPr/>
      <dgm:t>
        <a:bodyPr/>
        <a:lstStyle/>
        <a:p>
          <a:endParaRPr lang="es-EC"/>
        </a:p>
      </dgm:t>
    </dgm:pt>
    <dgm:pt modelId="{7FCE6D1C-699C-4FCC-B7E4-03440487DC3B}" type="parTrans" cxnId="{F85A76C3-9202-4CB6-80D9-3746FA1CCE0A}">
      <dgm:prSet/>
      <dgm:spPr/>
      <dgm:t>
        <a:bodyPr/>
        <a:lstStyle/>
        <a:p>
          <a:endParaRPr lang="es-EC"/>
        </a:p>
      </dgm:t>
    </dgm:pt>
    <dgm:pt modelId="{A469B2C7-9DFD-447A-9076-F0A3A48221CE}">
      <dgm:prSet phldrT="[Texto]" phldr="1"/>
      <dgm:spPr/>
      <dgm:t>
        <a:bodyPr/>
        <a:lstStyle/>
        <a:p>
          <a:endParaRPr lang="es-EC" dirty="0"/>
        </a:p>
      </dgm:t>
    </dgm:pt>
    <dgm:pt modelId="{3E079CD7-EBF3-40FC-BC38-FBAB3C2A60A6}" type="sibTrans" cxnId="{D8E153D9-268B-4D62-9337-6C1183A6A345}">
      <dgm:prSet/>
      <dgm:spPr/>
      <dgm:t>
        <a:bodyPr/>
        <a:lstStyle/>
        <a:p>
          <a:endParaRPr lang="es-EC"/>
        </a:p>
      </dgm:t>
    </dgm:pt>
    <dgm:pt modelId="{8A1185D0-036F-4448-BB84-DB558D467659}" type="parTrans" cxnId="{D8E153D9-268B-4D62-9337-6C1183A6A345}">
      <dgm:prSet/>
      <dgm:spPr/>
      <dgm:t>
        <a:bodyPr/>
        <a:lstStyle/>
        <a:p>
          <a:endParaRPr lang="es-EC"/>
        </a:p>
      </dgm:t>
    </dgm:pt>
    <dgm:pt modelId="{EF75AEF8-D261-40AF-B7B9-0442D2E714AE}" type="pres">
      <dgm:prSet presAssocID="{8375EBFA-DA6C-4320-8E15-CAECEE19C8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763A8C4-AA8F-42E6-B600-98C6E1CAD8E1}" type="pres">
      <dgm:prSet presAssocID="{8375EBFA-DA6C-4320-8E15-CAECEE19C8D5}" presName="tSp" presStyleCnt="0"/>
      <dgm:spPr/>
      <dgm:t>
        <a:bodyPr/>
        <a:lstStyle/>
        <a:p>
          <a:endParaRPr lang="es-EC"/>
        </a:p>
      </dgm:t>
    </dgm:pt>
    <dgm:pt modelId="{D9AC2C08-A20F-46A0-87D6-D7148D374848}" type="pres">
      <dgm:prSet presAssocID="{8375EBFA-DA6C-4320-8E15-CAECEE19C8D5}" presName="bSp" presStyleCnt="0"/>
      <dgm:spPr/>
      <dgm:t>
        <a:bodyPr/>
        <a:lstStyle/>
        <a:p>
          <a:endParaRPr lang="es-EC"/>
        </a:p>
      </dgm:t>
    </dgm:pt>
    <dgm:pt modelId="{A4847F89-7EC6-4CE5-ACC0-4AE4F3CBA220}" type="pres">
      <dgm:prSet presAssocID="{8375EBFA-DA6C-4320-8E15-CAECEE19C8D5}" presName="process" presStyleCnt="0"/>
      <dgm:spPr/>
      <dgm:t>
        <a:bodyPr/>
        <a:lstStyle/>
        <a:p>
          <a:endParaRPr lang="es-EC"/>
        </a:p>
      </dgm:t>
    </dgm:pt>
    <dgm:pt modelId="{56D327DB-411C-4411-BB18-9A006957CD0B}" type="pres">
      <dgm:prSet presAssocID="{37134530-56E9-4A8E-8193-C969FE46D322}" presName="composite1" presStyleCnt="0"/>
      <dgm:spPr/>
      <dgm:t>
        <a:bodyPr/>
        <a:lstStyle/>
        <a:p>
          <a:endParaRPr lang="es-EC"/>
        </a:p>
      </dgm:t>
    </dgm:pt>
    <dgm:pt modelId="{4C706AE8-422D-4C32-8068-DD0CC4973A14}" type="pres">
      <dgm:prSet presAssocID="{37134530-56E9-4A8E-8193-C969FE46D322}" presName="dummyNode1" presStyleLbl="node1" presStyleIdx="0" presStyleCnt="2"/>
      <dgm:spPr/>
      <dgm:t>
        <a:bodyPr/>
        <a:lstStyle/>
        <a:p>
          <a:endParaRPr lang="es-EC"/>
        </a:p>
      </dgm:t>
    </dgm:pt>
    <dgm:pt modelId="{1D147F9B-EC55-420A-8E13-CF4FA0867B94}" type="pres">
      <dgm:prSet presAssocID="{37134530-56E9-4A8E-8193-C969FE46D322}" presName="childNode1" presStyleLbl="bgAcc1" presStyleIdx="0" presStyleCnt="2" custFlipVert="1" custFlipHor="1" custScaleX="2576" custScaleY="7421" custLinFactNeighborX="-24212" custLinFactNeighborY="-222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E14A33-D9BF-4C6C-B134-5D2721AA7854}" type="pres">
      <dgm:prSet presAssocID="{37134530-56E9-4A8E-8193-C969FE46D322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331CAF-9DF7-43EE-8A4D-133B6141FDE3}" type="pres">
      <dgm:prSet presAssocID="{37134530-56E9-4A8E-8193-C969FE46D322}" presName="parentNode1" presStyleLbl="node1" presStyleIdx="0" presStyleCnt="2" custScaleX="128771" custScaleY="116015" custLinFactNeighborX="-7889" custLinFactNeighborY="-2348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DF1453-0A42-4BFA-8BC0-8D0878594045}" type="pres">
      <dgm:prSet presAssocID="{37134530-56E9-4A8E-8193-C969FE46D322}" presName="connSite1" presStyleCnt="0"/>
      <dgm:spPr/>
      <dgm:t>
        <a:bodyPr/>
        <a:lstStyle/>
        <a:p>
          <a:endParaRPr lang="es-EC"/>
        </a:p>
      </dgm:t>
    </dgm:pt>
    <dgm:pt modelId="{AE4EB237-9F21-43E6-BD5E-6F2CCFA364D4}" type="pres">
      <dgm:prSet presAssocID="{3ED95AA8-145C-4D92-81CA-77528EE6893A}" presName="Name9" presStyleLbl="sibTrans2D1" presStyleIdx="0" presStyleCnt="1" custAng="0" custScaleX="90466" custLinFactNeighborX="-19139" custLinFactNeighborY="-5827"/>
      <dgm:spPr/>
      <dgm:t>
        <a:bodyPr/>
        <a:lstStyle/>
        <a:p>
          <a:endParaRPr lang="es-EC"/>
        </a:p>
      </dgm:t>
    </dgm:pt>
    <dgm:pt modelId="{5F3FC5AB-6616-4E3E-BAF0-55EF22ED9336}" type="pres">
      <dgm:prSet presAssocID="{170601D1-8AF1-4B5A-89A0-43EABB7B342E}" presName="composite2" presStyleCnt="0"/>
      <dgm:spPr/>
      <dgm:t>
        <a:bodyPr/>
        <a:lstStyle/>
        <a:p>
          <a:endParaRPr lang="es-EC"/>
        </a:p>
      </dgm:t>
    </dgm:pt>
    <dgm:pt modelId="{A44DB8F1-DC66-4E07-8EB4-D2D2BE17CCF9}" type="pres">
      <dgm:prSet presAssocID="{170601D1-8AF1-4B5A-89A0-43EABB7B342E}" presName="dummyNode2" presStyleLbl="node1" presStyleIdx="0" presStyleCnt="2"/>
      <dgm:spPr/>
      <dgm:t>
        <a:bodyPr/>
        <a:lstStyle/>
        <a:p>
          <a:endParaRPr lang="es-EC"/>
        </a:p>
      </dgm:t>
    </dgm:pt>
    <dgm:pt modelId="{24CEFA9D-56B0-434D-8355-D455B0407B88}" type="pres">
      <dgm:prSet presAssocID="{170601D1-8AF1-4B5A-89A0-43EABB7B342E}" presName="childNode2" presStyleLbl="bgAcc1" presStyleIdx="1" presStyleCnt="2" custFlipVert="1" custFlipHor="1" custScaleX="2678" custScaleY="123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EBFC9C-BCDA-4EF8-835C-B7029312C9D6}" type="pres">
      <dgm:prSet presAssocID="{170601D1-8AF1-4B5A-89A0-43EABB7B342E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BF1D15-3DA9-436C-8D0A-537FEE77B016}" type="pres">
      <dgm:prSet presAssocID="{170601D1-8AF1-4B5A-89A0-43EABB7B342E}" presName="parentNode2" presStyleLbl="node1" presStyleIdx="1" presStyleCnt="2" custScaleX="118510" custScaleY="153935" custLinFactNeighborX="-7178" custLinFactNeighborY="-6595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211041-E4D3-4532-94D2-D95AD18EA5ED}" type="pres">
      <dgm:prSet presAssocID="{170601D1-8AF1-4B5A-89A0-43EABB7B342E}" presName="connSite2" presStyleCnt="0"/>
      <dgm:spPr/>
      <dgm:t>
        <a:bodyPr/>
        <a:lstStyle/>
        <a:p>
          <a:endParaRPr lang="es-EC"/>
        </a:p>
      </dgm:t>
    </dgm:pt>
  </dgm:ptLst>
  <dgm:cxnLst>
    <dgm:cxn modelId="{9955332B-808A-4718-B594-24CFB02F5169}" type="presOf" srcId="{37134530-56E9-4A8E-8193-C969FE46D322}" destId="{79331CAF-9DF7-43EE-8A4D-133B6141FDE3}" srcOrd="0" destOrd="0" presId="urn:microsoft.com/office/officeart/2005/8/layout/hProcess4"/>
    <dgm:cxn modelId="{7F62F7DD-6DF2-43F6-8BD9-D6D707898006}" type="presOf" srcId="{3ED95AA8-145C-4D92-81CA-77528EE6893A}" destId="{AE4EB237-9F21-43E6-BD5E-6F2CCFA364D4}" srcOrd="0" destOrd="0" presId="urn:microsoft.com/office/officeart/2005/8/layout/hProcess4"/>
    <dgm:cxn modelId="{F85A76C3-9202-4CB6-80D9-3746FA1CCE0A}" srcId="{170601D1-8AF1-4B5A-89A0-43EABB7B342E}" destId="{C35E0043-5C23-4673-921D-344D44D47A2A}" srcOrd="1" destOrd="0" parTransId="{7FCE6D1C-699C-4FCC-B7E4-03440487DC3B}" sibTransId="{2EEC0D16-3D23-4A1F-B53A-2D1F65DA3C64}"/>
    <dgm:cxn modelId="{3C29B481-CF4A-46C3-9499-FB2A4AA232CF}" srcId="{8375EBFA-DA6C-4320-8E15-CAECEE19C8D5}" destId="{170601D1-8AF1-4B5A-89A0-43EABB7B342E}" srcOrd="1" destOrd="0" parTransId="{583E15E4-F450-4EBC-9A14-3A89945DDC6C}" sibTransId="{066CF71B-F67C-4393-9646-A6807D744C08}"/>
    <dgm:cxn modelId="{690DA53A-2E99-48E0-A959-838EA7C71A13}" type="presOf" srcId="{C35E0043-5C23-4673-921D-344D44D47A2A}" destId="{24CEFA9D-56B0-434D-8355-D455B0407B88}" srcOrd="0" destOrd="1" presId="urn:microsoft.com/office/officeart/2005/8/layout/hProcess4"/>
    <dgm:cxn modelId="{3D85777B-5D79-418E-8FFD-FEE468C024C9}" type="presOf" srcId="{A469B2C7-9DFD-447A-9076-F0A3A48221CE}" destId="{24CEFA9D-56B0-434D-8355-D455B0407B88}" srcOrd="0" destOrd="0" presId="urn:microsoft.com/office/officeart/2005/8/layout/hProcess4"/>
    <dgm:cxn modelId="{8D5552F3-601C-44A9-ADB3-B60974F51747}" srcId="{8375EBFA-DA6C-4320-8E15-CAECEE19C8D5}" destId="{37134530-56E9-4A8E-8193-C969FE46D322}" srcOrd="0" destOrd="0" parTransId="{1995E064-31FE-49AC-910B-50A616D7C732}" sibTransId="{3ED95AA8-145C-4D92-81CA-77528EE6893A}"/>
    <dgm:cxn modelId="{E1262098-2AD7-40EF-B4E9-1695A991CA29}" type="presOf" srcId="{170601D1-8AF1-4B5A-89A0-43EABB7B342E}" destId="{9FBF1D15-3DA9-436C-8D0A-537FEE77B016}" srcOrd="0" destOrd="0" presId="urn:microsoft.com/office/officeart/2005/8/layout/hProcess4"/>
    <dgm:cxn modelId="{881714FF-3629-4E8D-8A00-A256BA208F15}" type="presOf" srcId="{8375EBFA-DA6C-4320-8E15-CAECEE19C8D5}" destId="{EF75AEF8-D261-40AF-B7B9-0442D2E714AE}" srcOrd="0" destOrd="0" presId="urn:microsoft.com/office/officeart/2005/8/layout/hProcess4"/>
    <dgm:cxn modelId="{8ED12418-05FF-4595-8B00-E1BD2A5F2445}" type="presOf" srcId="{A469B2C7-9DFD-447A-9076-F0A3A48221CE}" destId="{48EBFC9C-BCDA-4EF8-835C-B7029312C9D6}" srcOrd="1" destOrd="0" presId="urn:microsoft.com/office/officeart/2005/8/layout/hProcess4"/>
    <dgm:cxn modelId="{D8E153D9-268B-4D62-9337-6C1183A6A345}" srcId="{170601D1-8AF1-4B5A-89A0-43EABB7B342E}" destId="{A469B2C7-9DFD-447A-9076-F0A3A48221CE}" srcOrd="0" destOrd="0" parTransId="{8A1185D0-036F-4448-BB84-DB558D467659}" sibTransId="{3E079CD7-EBF3-40FC-BC38-FBAB3C2A60A6}"/>
    <dgm:cxn modelId="{3C8E0A67-9716-44C1-871B-EB2BFFAC12BE}" type="presOf" srcId="{C35E0043-5C23-4673-921D-344D44D47A2A}" destId="{48EBFC9C-BCDA-4EF8-835C-B7029312C9D6}" srcOrd="1" destOrd="1" presId="urn:microsoft.com/office/officeart/2005/8/layout/hProcess4"/>
    <dgm:cxn modelId="{78209B85-000E-4D50-8108-C5B9F8EEA93C}" type="presParOf" srcId="{EF75AEF8-D261-40AF-B7B9-0442D2E714AE}" destId="{D763A8C4-AA8F-42E6-B600-98C6E1CAD8E1}" srcOrd="0" destOrd="0" presId="urn:microsoft.com/office/officeart/2005/8/layout/hProcess4"/>
    <dgm:cxn modelId="{D554BABD-B8FD-48BD-942E-6CD2845DD783}" type="presParOf" srcId="{EF75AEF8-D261-40AF-B7B9-0442D2E714AE}" destId="{D9AC2C08-A20F-46A0-87D6-D7148D374848}" srcOrd="1" destOrd="0" presId="urn:microsoft.com/office/officeart/2005/8/layout/hProcess4"/>
    <dgm:cxn modelId="{681A86DE-F675-4207-92A5-CE02E5DE827C}" type="presParOf" srcId="{EF75AEF8-D261-40AF-B7B9-0442D2E714AE}" destId="{A4847F89-7EC6-4CE5-ACC0-4AE4F3CBA220}" srcOrd="2" destOrd="0" presId="urn:microsoft.com/office/officeart/2005/8/layout/hProcess4"/>
    <dgm:cxn modelId="{A7331A94-9939-4B42-9DF4-B836180C0AEE}" type="presParOf" srcId="{A4847F89-7EC6-4CE5-ACC0-4AE4F3CBA220}" destId="{56D327DB-411C-4411-BB18-9A006957CD0B}" srcOrd="0" destOrd="0" presId="urn:microsoft.com/office/officeart/2005/8/layout/hProcess4"/>
    <dgm:cxn modelId="{69C9A792-7FE3-4F12-A398-BD6009A567E5}" type="presParOf" srcId="{56D327DB-411C-4411-BB18-9A006957CD0B}" destId="{4C706AE8-422D-4C32-8068-DD0CC4973A14}" srcOrd="0" destOrd="0" presId="urn:microsoft.com/office/officeart/2005/8/layout/hProcess4"/>
    <dgm:cxn modelId="{7CA10836-4C37-49F8-8E50-D37CA6A0E796}" type="presParOf" srcId="{56D327DB-411C-4411-BB18-9A006957CD0B}" destId="{1D147F9B-EC55-420A-8E13-CF4FA0867B94}" srcOrd="1" destOrd="0" presId="urn:microsoft.com/office/officeart/2005/8/layout/hProcess4"/>
    <dgm:cxn modelId="{202AF6AE-AB7D-4300-898F-086C7D366F2E}" type="presParOf" srcId="{56D327DB-411C-4411-BB18-9A006957CD0B}" destId="{60E14A33-D9BF-4C6C-B134-5D2721AA7854}" srcOrd="2" destOrd="0" presId="urn:microsoft.com/office/officeart/2005/8/layout/hProcess4"/>
    <dgm:cxn modelId="{F92EC07B-A986-41C6-AA88-0C25786CF3C7}" type="presParOf" srcId="{56D327DB-411C-4411-BB18-9A006957CD0B}" destId="{79331CAF-9DF7-43EE-8A4D-133B6141FDE3}" srcOrd="3" destOrd="0" presId="urn:microsoft.com/office/officeart/2005/8/layout/hProcess4"/>
    <dgm:cxn modelId="{B6E4C9EB-8DFE-4BD8-B2FB-3EBE828D4BCC}" type="presParOf" srcId="{56D327DB-411C-4411-BB18-9A006957CD0B}" destId="{B9DF1453-0A42-4BFA-8BC0-8D0878594045}" srcOrd="4" destOrd="0" presId="urn:microsoft.com/office/officeart/2005/8/layout/hProcess4"/>
    <dgm:cxn modelId="{307697FC-3A97-4A27-9F02-A037D605CE40}" type="presParOf" srcId="{A4847F89-7EC6-4CE5-ACC0-4AE4F3CBA220}" destId="{AE4EB237-9F21-43E6-BD5E-6F2CCFA364D4}" srcOrd="1" destOrd="0" presId="urn:microsoft.com/office/officeart/2005/8/layout/hProcess4"/>
    <dgm:cxn modelId="{5BC43286-D261-42AE-8060-2A3D64CF6A1C}" type="presParOf" srcId="{A4847F89-7EC6-4CE5-ACC0-4AE4F3CBA220}" destId="{5F3FC5AB-6616-4E3E-BAF0-55EF22ED9336}" srcOrd="2" destOrd="0" presId="urn:microsoft.com/office/officeart/2005/8/layout/hProcess4"/>
    <dgm:cxn modelId="{CD08B35B-E851-4DDE-920C-1EAD2CD16DEB}" type="presParOf" srcId="{5F3FC5AB-6616-4E3E-BAF0-55EF22ED9336}" destId="{A44DB8F1-DC66-4E07-8EB4-D2D2BE17CCF9}" srcOrd="0" destOrd="0" presId="urn:microsoft.com/office/officeart/2005/8/layout/hProcess4"/>
    <dgm:cxn modelId="{3407C864-26A5-4EF2-8635-B031D333E477}" type="presParOf" srcId="{5F3FC5AB-6616-4E3E-BAF0-55EF22ED9336}" destId="{24CEFA9D-56B0-434D-8355-D455B0407B88}" srcOrd="1" destOrd="0" presId="urn:microsoft.com/office/officeart/2005/8/layout/hProcess4"/>
    <dgm:cxn modelId="{C7678841-3ABC-47BB-A860-E4172697A744}" type="presParOf" srcId="{5F3FC5AB-6616-4E3E-BAF0-55EF22ED9336}" destId="{48EBFC9C-BCDA-4EF8-835C-B7029312C9D6}" srcOrd="2" destOrd="0" presId="urn:microsoft.com/office/officeart/2005/8/layout/hProcess4"/>
    <dgm:cxn modelId="{B1415DF9-3A18-45E1-8CE9-DD1BAEE7A050}" type="presParOf" srcId="{5F3FC5AB-6616-4E3E-BAF0-55EF22ED9336}" destId="{9FBF1D15-3DA9-436C-8D0A-537FEE77B016}" srcOrd="3" destOrd="0" presId="urn:microsoft.com/office/officeart/2005/8/layout/hProcess4"/>
    <dgm:cxn modelId="{5CE3A210-12CF-46D6-AE9E-71CF95C03947}" type="presParOf" srcId="{5F3FC5AB-6616-4E3E-BAF0-55EF22ED9336}" destId="{F3211041-E4D3-4532-94D2-D95AD18EA5E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0942B6-3B78-4D51-877C-5BC74F80ACB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16D02EF-7992-4114-B693-B51515476946}">
      <dgm:prSet phldrT="[Texto]" custT="1"/>
      <dgm:spPr/>
      <dgm:t>
        <a:bodyPr/>
        <a:lstStyle/>
        <a:p>
          <a:pPr algn="just"/>
          <a:r>
            <a:rPr lang="es-EC" sz="2400" b="1" dirty="0" smtClean="0"/>
            <a:t>SEPARAR EL AGUA DE LAS SALES</a:t>
          </a:r>
          <a:endParaRPr lang="es-EC" sz="2400" b="1" dirty="0"/>
        </a:p>
      </dgm:t>
    </dgm:pt>
    <dgm:pt modelId="{3EF9B2A2-93B5-4663-8584-D1526335D66D}" type="parTrans" cxnId="{2C96D306-A7E9-4DFF-9023-15435CBF1E1A}">
      <dgm:prSet/>
      <dgm:spPr/>
      <dgm:t>
        <a:bodyPr/>
        <a:lstStyle/>
        <a:p>
          <a:endParaRPr lang="es-EC"/>
        </a:p>
      </dgm:t>
    </dgm:pt>
    <dgm:pt modelId="{8E879CB7-5341-4714-BD44-08F87EB64FCA}" type="sibTrans" cxnId="{2C96D306-A7E9-4DFF-9023-15435CBF1E1A}">
      <dgm:prSet/>
      <dgm:spPr/>
      <dgm:t>
        <a:bodyPr/>
        <a:lstStyle/>
        <a:p>
          <a:endParaRPr lang="es-EC"/>
        </a:p>
      </dgm:t>
    </dgm:pt>
    <dgm:pt modelId="{06F4DBFE-8FD0-4E44-976E-7E591AD71505}">
      <dgm:prSet phldrT="[Texto]" custT="1"/>
      <dgm:spPr/>
      <dgm:t>
        <a:bodyPr/>
        <a:lstStyle/>
        <a:p>
          <a:r>
            <a:rPr lang="es-EC" sz="2400" b="1" dirty="0" smtClean="0"/>
            <a:t>ENERGÍA ELÉCTRICA</a:t>
          </a:r>
          <a:endParaRPr lang="es-EC" sz="2400" b="1" dirty="0"/>
        </a:p>
      </dgm:t>
    </dgm:pt>
    <dgm:pt modelId="{9E839176-F8F7-49B1-8D35-8B5B964D6F57}" type="parTrans" cxnId="{65ED79A8-289D-4E8C-900A-1ABE9781F89C}">
      <dgm:prSet/>
      <dgm:spPr/>
      <dgm:t>
        <a:bodyPr/>
        <a:lstStyle/>
        <a:p>
          <a:endParaRPr lang="es-EC"/>
        </a:p>
      </dgm:t>
    </dgm:pt>
    <dgm:pt modelId="{F9A45ECB-679B-4BD2-9FF3-71C77FC522CF}" type="sibTrans" cxnId="{65ED79A8-289D-4E8C-900A-1ABE9781F89C}">
      <dgm:prSet/>
      <dgm:spPr/>
      <dgm:t>
        <a:bodyPr/>
        <a:lstStyle/>
        <a:p>
          <a:endParaRPr lang="es-EC"/>
        </a:p>
      </dgm:t>
    </dgm:pt>
    <dgm:pt modelId="{EC5EFB91-EBD0-4E58-9813-491CFF3561D5}">
      <dgm:prSet phldrT="[Texto]" custT="1"/>
      <dgm:spPr/>
      <dgm:t>
        <a:bodyPr/>
        <a:lstStyle/>
        <a:p>
          <a:r>
            <a:rPr lang="es-EC" sz="2400" b="1" dirty="0" smtClean="0"/>
            <a:t>FILTRACIÓN</a:t>
          </a:r>
          <a:endParaRPr lang="es-EC" sz="2400" b="1" dirty="0"/>
        </a:p>
      </dgm:t>
    </dgm:pt>
    <dgm:pt modelId="{B147656D-B68A-4CFA-8D08-91D08B31D91B}" type="parTrans" cxnId="{EE13422C-BE93-4F3D-9574-5981B6AF7C20}">
      <dgm:prSet/>
      <dgm:spPr/>
      <dgm:t>
        <a:bodyPr/>
        <a:lstStyle/>
        <a:p>
          <a:endParaRPr lang="es-EC"/>
        </a:p>
      </dgm:t>
    </dgm:pt>
    <dgm:pt modelId="{DF4B55D8-89CD-4508-B873-31B6645D9E61}" type="sibTrans" cxnId="{EE13422C-BE93-4F3D-9574-5981B6AF7C20}">
      <dgm:prSet/>
      <dgm:spPr/>
      <dgm:t>
        <a:bodyPr/>
        <a:lstStyle/>
        <a:p>
          <a:endParaRPr lang="es-EC"/>
        </a:p>
      </dgm:t>
    </dgm:pt>
    <dgm:pt modelId="{453C7E18-32E6-4F17-98F4-AF3732406CCA}">
      <dgm:prSet custT="1"/>
      <dgm:spPr/>
      <dgm:t>
        <a:bodyPr/>
        <a:lstStyle/>
        <a:p>
          <a:r>
            <a:rPr lang="es-EC" sz="2400" b="1" dirty="0" smtClean="0"/>
            <a:t>OSMOSIS INVERSA</a:t>
          </a:r>
          <a:endParaRPr lang="es-EC" sz="2400" b="1" dirty="0"/>
        </a:p>
      </dgm:t>
    </dgm:pt>
    <dgm:pt modelId="{3FA9BE2D-168F-4ADA-A086-012FB1CF7649}" type="parTrans" cxnId="{2351ABAB-1DB5-4D9F-9193-1371761A1234}">
      <dgm:prSet/>
      <dgm:spPr/>
      <dgm:t>
        <a:bodyPr/>
        <a:lstStyle/>
        <a:p>
          <a:endParaRPr lang="es-EC"/>
        </a:p>
      </dgm:t>
    </dgm:pt>
    <dgm:pt modelId="{6FD34DE7-5BCC-4C30-8D93-D8DF4916006C}" type="sibTrans" cxnId="{2351ABAB-1DB5-4D9F-9193-1371761A1234}">
      <dgm:prSet/>
      <dgm:spPr/>
      <dgm:t>
        <a:bodyPr/>
        <a:lstStyle/>
        <a:p>
          <a:endParaRPr lang="es-EC"/>
        </a:p>
      </dgm:t>
    </dgm:pt>
    <dgm:pt modelId="{8B3CE21A-2882-4A87-9EA3-70C116A662DB}" type="pres">
      <dgm:prSet presAssocID="{530942B6-3B78-4D51-877C-5BC74F80ACB4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E6CBF5A-40E8-4E76-9B14-E4984E62DCBF}" type="pres">
      <dgm:prSet presAssocID="{530942B6-3B78-4D51-877C-5BC74F80ACB4}" presName="arrow" presStyleLbl="bgShp" presStyleIdx="0" presStyleCnt="1"/>
      <dgm:spPr/>
    </dgm:pt>
    <dgm:pt modelId="{824DF9FB-66BB-4407-9D8A-A5D4AAD7AA18}" type="pres">
      <dgm:prSet presAssocID="{530942B6-3B78-4D51-877C-5BC74F80ACB4}" presName="arrowDiagram4" presStyleCnt="0"/>
      <dgm:spPr/>
    </dgm:pt>
    <dgm:pt modelId="{96186242-E3D5-45EB-B038-49D13D339B63}" type="pres">
      <dgm:prSet presAssocID="{D16D02EF-7992-4114-B693-B51515476946}" presName="bullet4a" presStyleLbl="node1" presStyleIdx="0" presStyleCnt="4"/>
      <dgm:spPr/>
    </dgm:pt>
    <dgm:pt modelId="{7BAAF45F-44A9-446E-967F-1B25645B9346}" type="pres">
      <dgm:prSet presAssocID="{D16D02EF-7992-4114-B693-B51515476946}" presName="textBox4a" presStyleLbl="revTx" presStyleIdx="0" presStyleCnt="4" custScaleX="1229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0D2EBA-D04A-411D-8050-077D0C34FC56}" type="pres">
      <dgm:prSet presAssocID="{06F4DBFE-8FD0-4E44-976E-7E591AD71505}" presName="bullet4b" presStyleLbl="node1" presStyleIdx="1" presStyleCnt="4"/>
      <dgm:spPr/>
    </dgm:pt>
    <dgm:pt modelId="{E129F137-4E26-4320-A6E0-465509C8218F}" type="pres">
      <dgm:prSet presAssocID="{06F4DBFE-8FD0-4E44-976E-7E591AD71505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4F4433-A248-4160-BDD1-8878C6E2C793}" type="pres">
      <dgm:prSet presAssocID="{EC5EFB91-EBD0-4E58-9813-491CFF3561D5}" presName="bullet4c" presStyleLbl="node1" presStyleIdx="2" presStyleCnt="4"/>
      <dgm:spPr/>
    </dgm:pt>
    <dgm:pt modelId="{7177086B-3751-4B3B-8E87-7D48F70562F4}" type="pres">
      <dgm:prSet presAssocID="{EC5EFB91-EBD0-4E58-9813-491CFF3561D5}" presName="textBox4c" presStyleLbl="revTx" presStyleIdx="2" presStyleCnt="4" custScaleX="115660" custLinFactNeighborX="6680" custLinFactNeighborY="10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79190B-D665-4B70-96C2-67229196C52B}" type="pres">
      <dgm:prSet presAssocID="{453C7E18-32E6-4F17-98F4-AF3732406CCA}" presName="bullet4d" presStyleLbl="node1" presStyleIdx="3" presStyleCnt="4"/>
      <dgm:spPr/>
    </dgm:pt>
    <dgm:pt modelId="{00629D16-70C6-4280-B6E5-D6D4B31BFC7C}" type="pres">
      <dgm:prSet presAssocID="{453C7E18-32E6-4F17-98F4-AF3732406CCA}" presName="textBox4d" presStyleLbl="revTx" presStyleIdx="3" presStyleCnt="4" custScaleY="16591" custLinFactNeighborX="15268" custLinFactNeighborY="-523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351ABAB-1DB5-4D9F-9193-1371761A1234}" srcId="{530942B6-3B78-4D51-877C-5BC74F80ACB4}" destId="{453C7E18-32E6-4F17-98F4-AF3732406CCA}" srcOrd="3" destOrd="0" parTransId="{3FA9BE2D-168F-4ADA-A086-012FB1CF7649}" sibTransId="{6FD34DE7-5BCC-4C30-8D93-D8DF4916006C}"/>
    <dgm:cxn modelId="{85E58B80-1CB5-4067-92C9-192D2588770A}" type="presOf" srcId="{EC5EFB91-EBD0-4E58-9813-491CFF3561D5}" destId="{7177086B-3751-4B3B-8E87-7D48F70562F4}" srcOrd="0" destOrd="0" presId="urn:microsoft.com/office/officeart/2005/8/layout/arrow2"/>
    <dgm:cxn modelId="{2C96D306-A7E9-4DFF-9023-15435CBF1E1A}" srcId="{530942B6-3B78-4D51-877C-5BC74F80ACB4}" destId="{D16D02EF-7992-4114-B693-B51515476946}" srcOrd="0" destOrd="0" parTransId="{3EF9B2A2-93B5-4663-8584-D1526335D66D}" sibTransId="{8E879CB7-5341-4714-BD44-08F87EB64FCA}"/>
    <dgm:cxn modelId="{EE13422C-BE93-4F3D-9574-5981B6AF7C20}" srcId="{530942B6-3B78-4D51-877C-5BC74F80ACB4}" destId="{EC5EFB91-EBD0-4E58-9813-491CFF3561D5}" srcOrd="2" destOrd="0" parTransId="{B147656D-B68A-4CFA-8D08-91D08B31D91B}" sibTransId="{DF4B55D8-89CD-4508-B873-31B6645D9E61}"/>
    <dgm:cxn modelId="{65ED79A8-289D-4E8C-900A-1ABE9781F89C}" srcId="{530942B6-3B78-4D51-877C-5BC74F80ACB4}" destId="{06F4DBFE-8FD0-4E44-976E-7E591AD71505}" srcOrd="1" destOrd="0" parTransId="{9E839176-F8F7-49B1-8D35-8B5B964D6F57}" sibTransId="{F9A45ECB-679B-4BD2-9FF3-71C77FC522CF}"/>
    <dgm:cxn modelId="{3E426D84-AF5E-476F-9122-483FAAF30C3A}" type="presOf" srcId="{530942B6-3B78-4D51-877C-5BC74F80ACB4}" destId="{8B3CE21A-2882-4A87-9EA3-70C116A662DB}" srcOrd="0" destOrd="0" presId="urn:microsoft.com/office/officeart/2005/8/layout/arrow2"/>
    <dgm:cxn modelId="{85A809BA-2978-43F6-8407-0195F4F8AB40}" type="presOf" srcId="{06F4DBFE-8FD0-4E44-976E-7E591AD71505}" destId="{E129F137-4E26-4320-A6E0-465509C8218F}" srcOrd="0" destOrd="0" presId="urn:microsoft.com/office/officeart/2005/8/layout/arrow2"/>
    <dgm:cxn modelId="{4BAF4F61-92C9-4B41-BCF2-E77C0591CE4D}" type="presOf" srcId="{D16D02EF-7992-4114-B693-B51515476946}" destId="{7BAAF45F-44A9-446E-967F-1B25645B9346}" srcOrd="0" destOrd="0" presId="urn:microsoft.com/office/officeart/2005/8/layout/arrow2"/>
    <dgm:cxn modelId="{BD9998A9-2EA5-41E0-9914-C30FA1E5CD71}" type="presOf" srcId="{453C7E18-32E6-4F17-98F4-AF3732406CCA}" destId="{00629D16-70C6-4280-B6E5-D6D4B31BFC7C}" srcOrd="0" destOrd="0" presId="urn:microsoft.com/office/officeart/2005/8/layout/arrow2"/>
    <dgm:cxn modelId="{54313A4B-39E6-4AF0-B34E-361B79FBE7C5}" type="presParOf" srcId="{8B3CE21A-2882-4A87-9EA3-70C116A662DB}" destId="{FE6CBF5A-40E8-4E76-9B14-E4984E62DCBF}" srcOrd="0" destOrd="0" presId="urn:microsoft.com/office/officeart/2005/8/layout/arrow2"/>
    <dgm:cxn modelId="{38F31B9C-5593-4A74-B4D9-F814202609CD}" type="presParOf" srcId="{8B3CE21A-2882-4A87-9EA3-70C116A662DB}" destId="{824DF9FB-66BB-4407-9D8A-A5D4AAD7AA18}" srcOrd="1" destOrd="0" presId="urn:microsoft.com/office/officeart/2005/8/layout/arrow2"/>
    <dgm:cxn modelId="{7AB3E780-7A53-4940-A376-08E0439A8FC9}" type="presParOf" srcId="{824DF9FB-66BB-4407-9D8A-A5D4AAD7AA18}" destId="{96186242-E3D5-45EB-B038-49D13D339B63}" srcOrd="0" destOrd="0" presId="urn:microsoft.com/office/officeart/2005/8/layout/arrow2"/>
    <dgm:cxn modelId="{5961F27C-1E51-49D7-916E-AD2ECBE8345D}" type="presParOf" srcId="{824DF9FB-66BB-4407-9D8A-A5D4AAD7AA18}" destId="{7BAAF45F-44A9-446E-967F-1B25645B9346}" srcOrd="1" destOrd="0" presId="urn:microsoft.com/office/officeart/2005/8/layout/arrow2"/>
    <dgm:cxn modelId="{EB0F31F0-3FB0-44F5-8C50-D290DDF2C6DF}" type="presParOf" srcId="{824DF9FB-66BB-4407-9D8A-A5D4AAD7AA18}" destId="{190D2EBA-D04A-411D-8050-077D0C34FC56}" srcOrd="2" destOrd="0" presId="urn:microsoft.com/office/officeart/2005/8/layout/arrow2"/>
    <dgm:cxn modelId="{6CBC98EE-B174-491C-B570-0FF9FC07553A}" type="presParOf" srcId="{824DF9FB-66BB-4407-9D8A-A5D4AAD7AA18}" destId="{E129F137-4E26-4320-A6E0-465509C8218F}" srcOrd="3" destOrd="0" presId="urn:microsoft.com/office/officeart/2005/8/layout/arrow2"/>
    <dgm:cxn modelId="{688C328C-FC90-4011-BFAE-A1897CF9F08C}" type="presParOf" srcId="{824DF9FB-66BB-4407-9D8A-A5D4AAD7AA18}" destId="{184F4433-A248-4160-BDD1-8878C6E2C793}" srcOrd="4" destOrd="0" presId="urn:microsoft.com/office/officeart/2005/8/layout/arrow2"/>
    <dgm:cxn modelId="{37736D9B-8797-4E59-8848-ADE11B538179}" type="presParOf" srcId="{824DF9FB-66BB-4407-9D8A-A5D4AAD7AA18}" destId="{7177086B-3751-4B3B-8E87-7D48F70562F4}" srcOrd="5" destOrd="0" presId="urn:microsoft.com/office/officeart/2005/8/layout/arrow2"/>
    <dgm:cxn modelId="{528891D0-9DB2-4BB6-B855-64BFA66089BF}" type="presParOf" srcId="{824DF9FB-66BB-4407-9D8A-A5D4AAD7AA18}" destId="{DA79190B-D665-4B70-96C2-67229196C52B}" srcOrd="6" destOrd="0" presId="urn:microsoft.com/office/officeart/2005/8/layout/arrow2"/>
    <dgm:cxn modelId="{FF278476-CFA4-4115-9665-C5F47FAA1A83}" type="presParOf" srcId="{824DF9FB-66BB-4407-9D8A-A5D4AAD7AA18}" destId="{00629D16-70C6-4280-B6E5-D6D4B31BFC7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0A8CFB-FC4F-4C4F-A6D0-075780EDACF1}" type="doc">
      <dgm:prSet loTypeId="urn:microsoft.com/office/officeart/2005/8/layout/pyramid2" loCatId="list" qsTypeId="urn:microsoft.com/office/officeart/2005/8/quickstyle/3d7" qsCatId="3D" csTypeId="urn:microsoft.com/office/officeart/2005/8/colors/accent1_2" csCatId="accent1" phldr="1"/>
      <dgm:spPr/>
    </dgm:pt>
    <dgm:pt modelId="{66C8A9F4-096B-40B0-B350-24A362F22C4E}">
      <dgm:prSet phldrT="[Texto]"/>
      <dgm:spPr/>
      <dgm:t>
        <a:bodyPr/>
        <a:lstStyle/>
        <a:p>
          <a:r>
            <a:rPr lang="es-EC" b="1" dirty="0" smtClean="0"/>
            <a:t>ALCANCE EXPLICATIVO</a:t>
          </a:r>
          <a:endParaRPr lang="es-EC" b="1" dirty="0"/>
        </a:p>
      </dgm:t>
    </dgm:pt>
    <dgm:pt modelId="{22B565B9-1BC3-44FD-ADD2-CA01923AF9A5}" type="parTrans" cxnId="{EAD6CA3A-B468-49F5-A601-0A87E488354B}">
      <dgm:prSet/>
      <dgm:spPr/>
      <dgm:t>
        <a:bodyPr/>
        <a:lstStyle/>
        <a:p>
          <a:endParaRPr lang="es-EC"/>
        </a:p>
      </dgm:t>
    </dgm:pt>
    <dgm:pt modelId="{224EFDD3-8042-464C-8A9B-AE5413C51021}" type="sibTrans" cxnId="{EAD6CA3A-B468-49F5-A601-0A87E488354B}">
      <dgm:prSet/>
      <dgm:spPr/>
      <dgm:t>
        <a:bodyPr/>
        <a:lstStyle/>
        <a:p>
          <a:endParaRPr lang="es-EC"/>
        </a:p>
      </dgm:t>
    </dgm:pt>
    <dgm:pt modelId="{FE6318BA-6770-49F8-8965-A42571522ABE}">
      <dgm:prSet phldrT="[Texto]"/>
      <dgm:spPr/>
      <dgm:t>
        <a:bodyPr/>
        <a:lstStyle/>
        <a:p>
          <a:r>
            <a:rPr lang="es-EC" b="1" dirty="0" smtClean="0"/>
            <a:t>ENFOQUE CUANTITATIVO</a:t>
          </a:r>
          <a:endParaRPr lang="es-EC" b="1" dirty="0"/>
        </a:p>
      </dgm:t>
    </dgm:pt>
    <dgm:pt modelId="{2C0827E7-4772-4299-BDEF-075A23D16CD0}" type="parTrans" cxnId="{6D5ED393-3C3E-4950-A239-7C696FB7CFB9}">
      <dgm:prSet/>
      <dgm:spPr/>
      <dgm:t>
        <a:bodyPr/>
        <a:lstStyle/>
        <a:p>
          <a:endParaRPr lang="es-EC"/>
        </a:p>
      </dgm:t>
    </dgm:pt>
    <dgm:pt modelId="{89295AEF-2574-4FFD-9B55-041F1B3F4059}" type="sibTrans" cxnId="{6D5ED393-3C3E-4950-A239-7C696FB7CFB9}">
      <dgm:prSet/>
      <dgm:spPr/>
      <dgm:t>
        <a:bodyPr/>
        <a:lstStyle/>
        <a:p>
          <a:endParaRPr lang="es-EC"/>
        </a:p>
      </dgm:t>
    </dgm:pt>
    <dgm:pt modelId="{00854DD6-1428-4F9A-8801-72751EF35B8E}">
      <dgm:prSet phldrT="[Texto]"/>
      <dgm:spPr/>
      <dgm:t>
        <a:bodyPr/>
        <a:lstStyle/>
        <a:p>
          <a:r>
            <a:rPr lang="es-EC" b="1" dirty="0" smtClean="0"/>
            <a:t>TABULACIÓN DE DATOS</a:t>
          </a:r>
          <a:endParaRPr lang="es-EC" b="1" dirty="0"/>
        </a:p>
      </dgm:t>
    </dgm:pt>
    <dgm:pt modelId="{F454BFCC-0AF3-4F62-9735-666E983D4E95}" type="parTrans" cxnId="{F30EB63E-5631-4C5E-AA7A-1336935C4F5B}">
      <dgm:prSet/>
      <dgm:spPr/>
      <dgm:t>
        <a:bodyPr/>
        <a:lstStyle/>
        <a:p>
          <a:endParaRPr lang="es-EC"/>
        </a:p>
      </dgm:t>
    </dgm:pt>
    <dgm:pt modelId="{2B996939-1136-43AB-A859-FC605EE1F4E4}" type="sibTrans" cxnId="{F30EB63E-5631-4C5E-AA7A-1336935C4F5B}">
      <dgm:prSet/>
      <dgm:spPr/>
      <dgm:t>
        <a:bodyPr/>
        <a:lstStyle/>
        <a:p>
          <a:endParaRPr lang="es-EC"/>
        </a:p>
      </dgm:t>
    </dgm:pt>
    <dgm:pt modelId="{272C97A2-B504-4A97-9D68-C7769872206F}" type="pres">
      <dgm:prSet presAssocID="{4D0A8CFB-FC4F-4C4F-A6D0-075780EDACF1}" presName="compositeShape" presStyleCnt="0">
        <dgm:presLayoutVars>
          <dgm:dir/>
          <dgm:resizeHandles/>
        </dgm:presLayoutVars>
      </dgm:prSet>
      <dgm:spPr/>
    </dgm:pt>
    <dgm:pt modelId="{B64CF05A-B9E6-4F5E-9CDB-1C49B792BEE0}" type="pres">
      <dgm:prSet presAssocID="{4D0A8CFB-FC4F-4C4F-A6D0-075780EDACF1}" presName="pyramid" presStyleLbl="node1" presStyleIdx="0" presStyleCnt="1" custLinFactNeighborX="-4919" custLinFactNeighborY="738"/>
      <dgm:spPr/>
    </dgm:pt>
    <dgm:pt modelId="{884FD3DA-DA0C-4B71-8181-A9FB29E41581}" type="pres">
      <dgm:prSet presAssocID="{4D0A8CFB-FC4F-4C4F-A6D0-075780EDACF1}" presName="theList" presStyleCnt="0"/>
      <dgm:spPr/>
    </dgm:pt>
    <dgm:pt modelId="{B1842A38-FFC6-4B71-BD2B-D0692AA89B0B}" type="pres">
      <dgm:prSet presAssocID="{66C8A9F4-096B-40B0-B350-24A362F22C4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7FCFBA-C672-422A-8539-BEA71F448EFD}" type="pres">
      <dgm:prSet presAssocID="{66C8A9F4-096B-40B0-B350-24A362F22C4E}" presName="aSpace" presStyleCnt="0"/>
      <dgm:spPr/>
    </dgm:pt>
    <dgm:pt modelId="{806F6B00-4B6B-458F-B203-6400CA664B4E}" type="pres">
      <dgm:prSet presAssocID="{FE6318BA-6770-49F8-8965-A42571522AB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16422E-E7B1-4B08-B6C6-62D2242D7946}" type="pres">
      <dgm:prSet presAssocID="{FE6318BA-6770-49F8-8965-A42571522ABE}" presName="aSpace" presStyleCnt="0"/>
      <dgm:spPr/>
    </dgm:pt>
    <dgm:pt modelId="{E43442A4-4948-4706-99D9-890FF898BCA8}" type="pres">
      <dgm:prSet presAssocID="{00854DD6-1428-4F9A-8801-72751EF35B8E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FA5864-0994-40C9-943A-DAF61BA5F3F4}" type="pres">
      <dgm:prSet presAssocID="{00854DD6-1428-4F9A-8801-72751EF35B8E}" presName="aSpace" presStyleCnt="0"/>
      <dgm:spPr/>
    </dgm:pt>
  </dgm:ptLst>
  <dgm:cxnLst>
    <dgm:cxn modelId="{EAD6CA3A-B468-49F5-A601-0A87E488354B}" srcId="{4D0A8CFB-FC4F-4C4F-A6D0-075780EDACF1}" destId="{66C8A9F4-096B-40B0-B350-24A362F22C4E}" srcOrd="0" destOrd="0" parTransId="{22B565B9-1BC3-44FD-ADD2-CA01923AF9A5}" sibTransId="{224EFDD3-8042-464C-8A9B-AE5413C51021}"/>
    <dgm:cxn modelId="{B569A31B-0A3F-41F4-81FF-1FC76BA4EBE5}" type="presOf" srcId="{FE6318BA-6770-49F8-8965-A42571522ABE}" destId="{806F6B00-4B6B-458F-B203-6400CA664B4E}" srcOrd="0" destOrd="0" presId="urn:microsoft.com/office/officeart/2005/8/layout/pyramid2"/>
    <dgm:cxn modelId="{C1A3B488-4AF9-4FC3-AB48-D28A34A6C542}" type="presOf" srcId="{66C8A9F4-096B-40B0-B350-24A362F22C4E}" destId="{B1842A38-FFC6-4B71-BD2B-D0692AA89B0B}" srcOrd="0" destOrd="0" presId="urn:microsoft.com/office/officeart/2005/8/layout/pyramid2"/>
    <dgm:cxn modelId="{F30EB63E-5631-4C5E-AA7A-1336935C4F5B}" srcId="{4D0A8CFB-FC4F-4C4F-A6D0-075780EDACF1}" destId="{00854DD6-1428-4F9A-8801-72751EF35B8E}" srcOrd="2" destOrd="0" parTransId="{F454BFCC-0AF3-4F62-9735-666E983D4E95}" sibTransId="{2B996939-1136-43AB-A859-FC605EE1F4E4}"/>
    <dgm:cxn modelId="{D8457424-D972-432B-AD75-70455FAF85E2}" type="presOf" srcId="{4D0A8CFB-FC4F-4C4F-A6D0-075780EDACF1}" destId="{272C97A2-B504-4A97-9D68-C7769872206F}" srcOrd="0" destOrd="0" presId="urn:microsoft.com/office/officeart/2005/8/layout/pyramid2"/>
    <dgm:cxn modelId="{C3DC1B24-C4D6-47C9-918E-DE725C2A2C2A}" type="presOf" srcId="{00854DD6-1428-4F9A-8801-72751EF35B8E}" destId="{E43442A4-4948-4706-99D9-890FF898BCA8}" srcOrd="0" destOrd="0" presId="urn:microsoft.com/office/officeart/2005/8/layout/pyramid2"/>
    <dgm:cxn modelId="{6D5ED393-3C3E-4950-A239-7C696FB7CFB9}" srcId="{4D0A8CFB-FC4F-4C4F-A6D0-075780EDACF1}" destId="{FE6318BA-6770-49F8-8965-A42571522ABE}" srcOrd="1" destOrd="0" parTransId="{2C0827E7-4772-4299-BDEF-075A23D16CD0}" sibTransId="{89295AEF-2574-4FFD-9B55-041F1B3F4059}"/>
    <dgm:cxn modelId="{727BCFF0-5C15-4583-86C6-A7002AF0EDA0}" type="presParOf" srcId="{272C97A2-B504-4A97-9D68-C7769872206F}" destId="{B64CF05A-B9E6-4F5E-9CDB-1C49B792BEE0}" srcOrd="0" destOrd="0" presId="urn:microsoft.com/office/officeart/2005/8/layout/pyramid2"/>
    <dgm:cxn modelId="{1BD382FA-FD07-4213-B48A-241EF2BF9074}" type="presParOf" srcId="{272C97A2-B504-4A97-9D68-C7769872206F}" destId="{884FD3DA-DA0C-4B71-8181-A9FB29E41581}" srcOrd="1" destOrd="0" presId="urn:microsoft.com/office/officeart/2005/8/layout/pyramid2"/>
    <dgm:cxn modelId="{48D24356-418A-4F65-BE02-350E665CA23D}" type="presParOf" srcId="{884FD3DA-DA0C-4B71-8181-A9FB29E41581}" destId="{B1842A38-FFC6-4B71-BD2B-D0692AA89B0B}" srcOrd="0" destOrd="0" presId="urn:microsoft.com/office/officeart/2005/8/layout/pyramid2"/>
    <dgm:cxn modelId="{2BD001CB-9469-4565-9F3B-0552DF72B42A}" type="presParOf" srcId="{884FD3DA-DA0C-4B71-8181-A9FB29E41581}" destId="{187FCFBA-C672-422A-8539-BEA71F448EFD}" srcOrd="1" destOrd="0" presId="urn:microsoft.com/office/officeart/2005/8/layout/pyramid2"/>
    <dgm:cxn modelId="{3CBF28C7-0CDC-4993-BE76-74831432E09F}" type="presParOf" srcId="{884FD3DA-DA0C-4B71-8181-A9FB29E41581}" destId="{806F6B00-4B6B-458F-B203-6400CA664B4E}" srcOrd="2" destOrd="0" presId="urn:microsoft.com/office/officeart/2005/8/layout/pyramid2"/>
    <dgm:cxn modelId="{13929F68-7418-4B76-9179-C63B5A32774A}" type="presParOf" srcId="{884FD3DA-DA0C-4B71-8181-A9FB29E41581}" destId="{DF16422E-E7B1-4B08-B6C6-62D2242D7946}" srcOrd="3" destOrd="0" presId="urn:microsoft.com/office/officeart/2005/8/layout/pyramid2"/>
    <dgm:cxn modelId="{385E5616-57E7-4378-BB43-701B91460112}" type="presParOf" srcId="{884FD3DA-DA0C-4B71-8181-A9FB29E41581}" destId="{E43442A4-4948-4706-99D9-890FF898BCA8}" srcOrd="4" destOrd="0" presId="urn:microsoft.com/office/officeart/2005/8/layout/pyramid2"/>
    <dgm:cxn modelId="{FD902014-CF25-4445-B313-74583EC5BD9E}" type="presParOf" srcId="{884FD3DA-DA0C-4B71-8181-A9FB29E41581}" destId="{7EFA5864-0994-40C9-943A-DAF61BA5F3F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EF0D7D-6128-4FB0-9BAA-DD1AE7460AB5}" type="doc">
      <dgm:prSet loTypeId="urn:microsoft.com/office/officeart/2008/layout/PictureAccent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C667474-D6A7-420E-A181-6B1830F18B79}">
      <dgm:prSet phldrT="[Texto]"/>
      <dgm:spPr/>
      <dgm:t>
        <a:bodyPr/>
        <a:lstStyle/>
        <a:p>
          <a:r>
            <a:rPr lang="es-EC" dirty="0" smtClean="0"/>
            <a:t>Son normas que deberán ser cumplidas por el personal a bordo para la optimización de los procesos </a:t>
          </a:r>
          <a:endParaRPr lang="es-EC" dirty="0"/>
        </a:p>
      </dgm:t>
    </dgm:pt>
    <dgm:pt modelId="{E88FE0B3-97A3-4EE0-9F26-3A7F2ACA5784}" type="parTrans" cxnId="{D98F8FF6-9905-4056-A980-ABEE2139A73A}">
      <dgm:prSet/>
      <dgm:spPr/>
      <dgm:t>
        <a:bodyPr/>
        <a:lstStyle/>
        <a:p>
          <a:endParaRPr lang="es-EC"/>
        </a:p>
      </dgm:t>
    </dgm:pt>
    <dgm:pt modelId="{0D801E86-312B-4B16-8E49-641B2A1D1DF3}" type="sibTrans" cxnId="{D98F8FF6-9905-4056-A980-ABEE2139A73A}">
      <dgm:prSet/>
      <dgm:spPr/>
      <dgm:t>
        <a:bodyPr/>
        <a:lstStyle/>
        <a:p>
          <a:endParaRPr lang="es-EC"/>
        </a:p>
      </dgm:t>
    </dgm:pt>
    <dgm:pt modelId="{0195C6DF-A06B-4CE7-AD2A-441A84843F82}">
      <dgm:prSet phldrT="[Texto]"/>
      <dgm:spPr/>
      <dgm:t>
        <a:bodyPr/>
        <a:lstStyle/>
        <a:p>
          <a:r>
            <a:rPr lang="es-EC" dirty="0" smtClean="0"/>
            <a:t>POLÍTICAS DE EMPLEO</a:t>
          </a:r>
          <a:endParaRPr lang="es-EC" dirty="0"/>
        </a:p>
      </dgm:t>
    </dgm:pt>
    <dgm:pt modelId="{0434553C-13FD-49E4-81ED-27A87B7129A0}" type="sibTrans" cxnId="{FF4EB171-F117-4401-A5A3-C495D865DC43}">
      <dgm:prSet/>
      <dgm:spPr/>
      <dgm:t>
        <a:bodyPr/>
        <a:lstStyle/>
        <a:p>
          <a:endParaRPr lang="es-EC"/>
        </a:p>
      </dgm:t>
    </dgm:pt>
    <dgm:pt modelId="{1B5D2D28-BC85-4CAC-A1BE-BAB4D3ED50CE}" type="parTrans" cxnId="{FF4EB171-F117-4401-A5A3-C495D865DC43}">
      <dgm:prSet/>
      <dgm:spPr/>
      <dgm:t>
        <a:bodyPr/>
        <a:lstStyle/>
        <a:p>
          <a:endParaRPr lang="es-EC"/>
        </a:p>
      </dgm:t>
    </dgm:pt>
    <dgm:pt modelId="{C3005A85-1D5E-4DBF-B792-23AE1AB6ADE5}" type="pres">
      <dgm:prSet presAssocID="{6BEF0D7D-6128-4FB0-9BAA-DD1AE7460AB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9D463FA8-C608-46CA-967A-6186F671B0C8}" type="pres">
      <dgm:prSet presAssocID="{0195C6DF-A06B-4CE7-AD2A-441A84843F82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AE90F095-F1B9-43F4-9717-E0C31C4D6A5B}" type="pres">
      <dgm:prSet presAssocID="{0195C6DF-A06B-4CE7-AD2A-441A84843F82}" presName="rootComposite" presStyleCnt="0">
        <dgm:presLayoutVars/>
      </dgm:prSet>
      <dgm:spPr/>
      <dgm:t>
        <a:bodyPr/>
        <a:lstStyle/>
        <a:p>
          <a:endParaRPr lang="es-EC"/>
        </a:p>
      </dgm:t>
    </dgm:pt>
    <dgm:pt modelId="{E97C38A6-40FB-4A7C-95F6-D55FC97D8967}" type="pres">
      <dgm:prSet presAssocID="{0195C6DF-A06B-4CE7-AD2A-441A84843F82}" presName="rootText" presStyleLbl="node0" presStyleIdx="0" presStyleCnt="1" custScaleX="81393" custScaleY="43525" custLinFactNeighborX="-583" custLinFactNeighborY="-79561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E4C1120B-41D3-4A61-801B-660DC165B645}" type="pres">
      <dgm:prSet presAssocID="{0195C6DF-A06B-4CE7-AD2A-441A84843F82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9E6A3DEB-A890-49C3-AF98-2B360FD53177}" type="pres">
      <dgm:prSet presAssocID="{1C667474-D6A7-420E-A181-6B1830F18B79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7514A196-763B-42EA-99D0-36B03A50C981}" type="pres">
      <dgm:prSet presAssocID="{1C667474-D6A7-420E-A181-6B1830F18B79}" presName="Image" presStyleLbl="node1" presStyleIdx="0" presStyleCnt="1" custScaleX="202763" custScaleY="292157" custLinFactNeighborX="24366" custLinFactNeighborY="-584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341257C-AE2B-4B3D-B23C-9B4F0C54209A}" type="pres">
      <dgm:prSet presAssocID="{1C667474-D6A7-420E-A181-6B1830F18B79}" presName="childText" presStyleLbl="lnNode1" presStyleIdx="0" presStyleCnt="1" custScaleX="58306" custScaleY="284571" custLinFactNeighborX="-862" custLinFactNeighborY="-82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F4EB171-F117-4401-A5A3-C495D865DC43}" srcId="{6BEF0D7D-6128-4FB0-9BAA-DD1AE7460AB5}" destId="{0195C6DF-A06B-4CE7-AD2A-441A84843F82}" srcOrd="0" destOrd="0" parTransId="{1B5D2D28-BC85-4CAC-A1BE-BAB4D3ED50CE}" sibTransId="{0434553C-13FD-49E4-81ED-27A87B7129A0}"/>
    <dgm:cxn modelId="{B2C5971C-BBB8-4FFA-AE75-3A88A88B015A}" type="presOf" srcId="{6BEF0D7D-6128-4FB0-9BAA-DD1AE7460AB5}" destId="{C3005A85-1D5E-4DBF-B792-23AE1AB6ADE5}" srcOrd="0" destOrd="0" presId="urn:microsoft.com/office/officeart/2008/layout/PictureAccentList"/>
    <dgm:cxn modelId="{D98F8FF6-9905-4056-A980-ABEE2139A73A}" srcId="{0195C6DF-A06B-4CE7-AD2A-441A84843F82}" destId="{1C667474-D6A7-420E-A181-6B1830F18B79}" srcOrd="0" destOrd="0" parTransId="{E88FE0B3-97A3-4EE0-9F26-3A7F2ACA5784}" sibTransId="{0D801E86-312B-4B16-8E49-641B2A1D1DF3}"/>
    <dgm:cxn modelId="{8612D18D-2FAE-4B1F-BF99-A39524045FFF}" type="presOf" srcId="{1C667474-D6A7-420E-A181-6B1830F18B79}" destId="{A341257C-AE2B-4B3D-B23C-9B4F0C54209A}" srcOrd="0" destOrd="0" presId="urn:microsoft.com/office/officeart/2008/layout/PictureAccentList"/>
    <dgm:cxn modelId="{E463D1B6-12E6-4150-BF3E-7A2E292FA23C}" type="presOf" srcId="{0195C6DF-A06B-4CE7-AD2A-441A84843F82}" destId="{E97C38A6-40FB-4A7C-95F6-D55FC97D8967}" srcOrd="0" destOrd="0" presId="urn:microsoft.com/office/officeart/2008/layout/PictureAccentList"/>
    <dgm:cxn modelId="{C03CD183-A020-4C50-A555-BD5CFE73D080}" type="presParOf" srcId="{C3005A85-1D5E-4DBF-B792-23AE1AB6ADE5}" destId="{9D463FA8-C608-46CA-967A-6186F671B0C8}" srcOrd="0" destOrd="0" presId="urn:microsoft.com/office/officeart/2008/layout/PictureAccentList"/>
    <dgm:cxn modelId="{372C08B8-4B44-49D8-8B73-19D477D791CC}" type="presParOf" srcId="{9D463FA8-C608-46CA-967A-6186F671B0C8}" destId="{AE90F095-F1B9-43F4-9717-E0C31C4D6A5B}" srcOrd="0" destOrd="0" presId="urn:microsoft.com/office/officeart/2008/layout/PictureAccentList"/>
    <dgm:cxn modelId="{5A5699DA-5635-452E-AA60-54C92D48B604}" type="presParOf" srcId="{AE90F095-F1B9-43F4-9717-E0C31C4D6A5B}" destId="{E97C38A6-40FB-4A7C-95F6-D55FC97D8967}" srcOrd="0" destOrd="0" presId="urn:microsoft.com/office/officeart/2008/layout/PictureAccentList"/>
    <dgm:cxn modelId="{53016CE5-623C-47B5-B253-BC28F237AC9D}" type="presParOf" srcId="{9D463FA8-C608-46CA-967A-6186F671B0C8}" destId="{E4C1120B-41D3-4A61-801B-660DC165B645}" srcOrd="1" destOrd="0" presId="urn:microsoft.com/office/officeart/2008/layout/PictureAccentList"/>
    <dgm:cxn modelId="{E0132E37-F330-4ED5-A464-6856EBCDFEE6}" type="presParOf" srcId="{E4C1120B-41D3-4A61-801B-660DC165B645}" destId="{9E6A3DEB-A890-49C3-AF98-2B360FD53177}" srcOrd="0" destOrd="0" presId="urn:microsoft.com/office/officeart/2008/layout/PictureAccentList"/>
    <dgm:cxn modelId="{B7AD0136-35A9-4869-8597-59AAC3D42A63}" type="presParOf" srcId="{9E6A3DEB-A890-49C3-AF98-2B360FD53177}" destId="{7514A196-763B-42EA-99D0-36B03A50C981}" srcOrd="0" destOrd="0" presId="urn:microsoft.com/office/officeart/2008/layout/PictureAccentList"/>
    <dgm:cxn modelId="{57A21ADF-2E1E-4BB7-9A1B-7EDD594F93A3}" type="presParOf" srcId="{9E6A3DEB-A890-49C3-AF98-2B360FD53177}" destId="{A341257C-AE2B-4B3D-B23C-9B4F0C54209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656343-B985-4AB1-9CBE-9B8D04F60308}" type="doc">
      <dgm:prSet loTypeId="urn:microsoft.com/office/officeart/2005/8/layout/rings+Icon" loCatId="officeonline" qsTypeId="urn:microsoft.com/office/officeart/2005/8/quickstyle/3d7" qsCatId="3D" csTypeId="urn:microsoft.com/office/officeart/2005/8/colors/accent1_2" csCatId="accent1" phldr="1"/>
      <dgm:spPr/>
    </dgm:pt>
    <dgm:pt modelId="{58880EF1-AC8B-436E-8EAC-C6D1158478CC}">
      <dgm:prSet phldrT="[Texto]"/>
      <dgm:spPr/>
      <dgm:t>
        <a:bodyPr/>
        <a:lstStyle/>
        <a:p>
          <a:r>
            <a:rPr lang="es-EC" dirty="0" smtClean="0"/>
            <a:t>POLÍTICA GENERAL</a:t>
          </a:r>
          <a:endParaRPr lang="es-EC" dirty="0"/>
        </a:p>
      </dgm:t>
    </dgm:pt>
    <dgm:pt modelId="{C468EB81-53EA-42E2-8F03-FAA465BF8008}" type="parTrans" cxnId="{F0FBE05E-8136-45A9-8328-6DEA858193B3}">
      <dgm:prSet/>
      <dgm:spPr/>
      <dgm:t>
        <a:bodyPr/>
        <a:lstStyle/>
        <a:p>
          <a:endParaRPr lang="es-EC"/>
        </a:p>
      </dgm:t>
    </dgm:pt>
    <dgm:pt modelId="{0C0BE889-B8E2-4E26-B9A2-7431C427F5A2}" type="sibTrans" cxnId="{F0FBE05E-8136-45A9-8328-6DEA858193B3}">
      <dgm:prSet/>
      <dgm:spPr/>
      <dgm:t>
        <a:bodyPr/>
        <a:lstStyle/>
        <a:p>
          <a:endParaRPr lang="es-EC"/>
        </a:p>
      </dgm:t>
    </dgm:pt>
    <dgm:pt modelId="{83304E16-316F-474D-AAC5-6C507309F641}">
      <dgm:prSet phldrT="[Texto]"/>
      <dgm:spPr/>
      <dgm:t>
        <a:bodyPr/>
        <a:lstStyle/>
        <a:p>
          <a:r>
            <a:rPr lang="es-EC" dirty="0" smtClean="0"/>
            <a:t>POLÍTICAS EN LA MAR</a:t>
          </a:r>
          <a:endParaRPr lang="es-EC" dirty="0"/>
        </a:p>
      </dgm:t>
    </dgm:pt>
    <dgm:pt modelId="{EF963314-A1EB-47CE-9659-CFE71D2BB4AA}" type="parTrans" cxnId="{AA088CC5-8076-41E7-8097-549F977E80E5}">
      <dgm:prSet/>
      <dgm:spPr/>
      <dgm:t>
        <a:bodyPr/>
        <a:lstStyle/>
        <a:p>
          <a:endParaRPr lang="es-EC"/>
        </a:p>
      </dgm:t>
    </dgm:pt>
    <dgm:pt modelId="{A544FE95-59C3-41FB-9110-7F9C0BD21D32}" type="sibTrans" cxnId="{AA088CC5-8076-41E7-8097-549F977E80E5}">
      <dgm:prSet/>
      <dgm:spPr/>
      <dgm:t>
        <a:bodyPr/>
        <a:lstStyle/>
        <a:p>
          <a:endParaRPr lang="es-EC"/>
        </a:p>
      </dgm:t>
    </dgm:pt>
    <dgm:pt modelId="{DC169B9B-6AA8-4B64-B9A8-9AF353205D89}">
      <dgm:prSet phldrT="[Texto]"/>
      <dgm:spPr/>
      <dgm:t>
        <a:bodyPr/>
        <a:lstStyle/>
        <a:p>
          <a:r>
            <a:rPr lang="es-EC" dirty="0" smtClean="0"/>
            <a:t>POLÍTICAS EN PUERTO</a:t>
          </a:r>
        </a:p>
      </dgm:t>
    </dgm:pt>
    <dgm:pt modelId="{9903F070-4861-42E0-B4D9-08994D744598}" type="parTrans" cxnId="{D00E87E8-9819-4BE2-863E-C52729EF7B24}">
      <dgm:prSet/>
      <dgm:spPr/>
      <dgm:t>
        <a:bodyPr/>
        <a:lstStyle/>
        <a:p>
          <a:endParaRPr lang="es-EC"/>
        </a:p>
      </dgm:t>
    </dgm:pt>
    <dgm:pt modelId="{71EC3AA4-03F9-44CA-BB62-6BBEE6DF038D}" type="sibTrans" cxnId="{D00E87E8-9819-4BE2-863E-C52729EF7B24}">
      <dgm:prSet/>
      <dgm:spPr/>
      <dgm:t>
        <a:bodyPr/>
        <a:lstStyle/>
        <a:p>
          <a:endParaRPr lang="es-EC"/>
        </a:p>
      </dgm:t>
    </dgm:pt>
    <dgm:pt modelId="{4E66D892-830B-48C4-9993-D25AB3991A2E}" type="pres">
      <dgm:prSet presAssocID="{66656343-B985-4AB1-9CBE-9B8D04F60308}" presName="Name0" presStyleCnt="0">
        <dgm:presLayoutVars>
          <dgm:chMax val="7"/>
          <dgm:dir/>
          <dgm:resizeHandles val="exact"/>
        </dgm:presLayoutVars>
      </dgm:prSet>
      <dgm:spPr/>
    </dgm:pt>
    <dgm:pt modelId="{FD95387C-EACE-4DA6-B260-2EC8D89D549C}" type="pres">
      <dgm:prSet presAssocID="{66656343-B985-4AB1-9CBE-9B8D04F60308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EF8804-7680-4BEB-A24E-F5BE2031B1B8}" type="pres">
      <dgm:prSet presAssocID="{66656343-B985-4AB1-9CBE-9B8D04F60308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B19DC7-809D-45E0-9741-37AFC6032A7B}" type="pres">
      <dgm:prSet presAssocID="{66656343-B985-4AB1-9CBE-9B8D04F60308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AB96E0C-C599-45B1-A54F-1F7F74F19CE0}" type="presOf" srcId="{58880EF1-AC8B-436E-8EAC-C6D1158478CC}" destId="{FD95387C-EACE-4DA6-B260-2EC8D89D549C}" srcOrd="0" destOrd="0" presId="urn:microsoft.com/office/officeart/2005/8/layout/rings+Icon"/>
    <dgm:cxn modelId="{D00E87E8-9819-4BE2-863E-C52729EF7B24}" srcId="{66656343-B985-4AB1-9CBE-9B8D04F60308}" destId="{DC169B9B-6AA8-4B64-B9A8-9AF353205D89}" srcOrd="2" destOrd="0" parTransId="{9903F070-4861-42E0-B4D9-08994D744598}" sibTransId="{71EC3AA4-03F9-44CA-BB62-6BBEE6DF038D}"/>
    <dgm:cxn modelId="{1FD5C113-97F5-49CB-AED2-CDE71E726230}" type="presOf" srcId="{83304E16-316F-474D-AAC5-6C507309F641}" destId="{31EF8804-7680-4BEB-A24E-F5BE2031B1B8}" srcOrd="0" destOrd="0" presId="urn:microsoft.com/office/officeart/2005/8/layout/rings+Icon"/>
    <dgm:cxn modelId="{F0FBE05E-8136-45A9-8328-6DEA858193B3}" srcId="{66656343-B985-4AB1-9CBE-9B8D04F60308}" destId="{58880EF1-AC8B-436E-8EAC-C6D1158478CC}" srcOrd="0" destOrd="0" parTransId="{C468EB81-53EA-42E2-8F03-FAA465BF8008}" sibTransId="{0C0BE889-B8E2-4E26-B9A2-7431C427F5A2}"/>
    <dgm:cxn modelId="{2842ECE1-1F2C-4468-82E2-7C9A161E4382}" type="presOf" srcId="{DC169B9B-6AA8-4B64-B9A8-9AF353205D89}" destId="{85B19DC7-809D-45E0-9741-37AFC6032A7B}" srcOrd="0" destOrd="0" presId="urn:microsoft.com/office/officeart/2005/8/layout/rings+Icon"/>
    <dgm:cxn modelId="{AA088CC5-8076-41E7-8097-549F977E80E5}" srcId="{66656343-B985-4AB1-9CBE-9B8D04F60308}" destId="{83304E16-316F-474D-AAC5-6C507309F641}" srcOrd="1" destOrd="0" parTransId="{EF963314-A1EB-47CE-9659-CFE71D2BB4AA}" sibTransId="{A544FE95-59C3-41FB-9110-7F9C0BD21D32}"/>
    <dgm:cxn modelId="{5A6D1B42-3F0F-4445-A273-F6CC67D2E99A}" type="presOf" srcId="{66656343-B985-4AB1-9CBE-9B8D04F60308}" destId="{4E66D892-830B-48C4-9993-D25AB3991A2E}" srcOrd="0" destOrd="0" presId="urn:microsoft.com/office/officeart/2005/8/layout/rings+Icon"/>
    <dgm:cxn modelId="{7387969C-7725-4865-B085-30504848C6E6}" type="presParOf" srcId="{4E66D892-830B-48C4-9993-D25AB3991A2E}" destId="{FD95387C-EACE-4DA6-B260-2EC8D89D549C}" srcOrd="0" destOrd="0" presId="urn:microsoft.com/office/officeart/2005/8/layout/rings+Icon"/>
    <dgm:cxn modelId="{49D6579F-4220-46EA-B058-31311CADB6B5}" type="presParOf" srcId="{4E66D892-830B-48C4-9993-D25AB3991A2E}" destId="{31EF8804-7680-4BEB-A24E-F5BE2031B1B8}" srcOrd="1" destOrd="0" presId="urn:microsoft.com/office/officeart/2005/8/layout/rings+Icon"/>
    <dgm:cxn modelId="{38CFF845-6B65-4C62-BFE5-94F9295F02B2}" type="presParOf" srcId="{4E66D892-830B-48C4-9993-D25AB3991A2E}" destId="{85B19DC7-809D-45E0-9741-37AFC6032A7B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03739D-D4F1-4776-927A-C4DA88F84F47}" type="doc">
      <dgm:prSet loTypeId="urn:microsoft.com/office/officeart/2005/8/layout/process1" loCatId="process" qsTypeId="urn:microsoft.com/office/officeart/2009/2/quickstyle/3d8" qsCatId="3D" csTypeId="urn:microsoft.com/office/officeart/2005/8/colors/accent1_2" csCatId="accent1" phldr="1"/>
      <dgm:spPr/>
    </dgm:pt>
    <dgm:pt modelId="{A4C568B5-852F-424B-A53C-EDD3518E6DC6}">
      <dgm:prSet phldrT="[Texto]" custT="1"/>
      <dgm:spPr/>
      <dgm:t>
        <a:bodyPr/>
        <a:lstStyle/>
        <a:p>
          <a:r>
            <a:rPr lang="es-EC" sz="3600" b="1" smtClean="0"/>
            <a:t>ANTES DEL ZARPE</a:t>
          </a:r>
          <a:endParaRPr lang="es-EC" sz="3600" dirty="0"/>
        </a:p>
      </dgm:t>
    </dgm:pt>
    <dgm:pt modelId="{24E95D80-9D14-4BC9-9F81-C43E135ED9EB}" type="parTrans" cxnId="{854D628C-E66B-4571-AF08-05062252BFB0}">
      <dgm:prSet/>
      <dgm:spPr/>
      <dgm:t>
        <a:bodyPr/>
        <a:lstStyle/>
        <a:p>
          <a:endParaRPr lang="es-EC"/>
        </a:p>
      </dgm:t>
    </dgm:pt>
    <dgm:pt modelId="{3A1C48A9-AC73-4827-8589-A8378F405444}" type="sibTrans" cxnId="{854D628C-E66B-4571-AF08-05062252BFB0}">
      <dgm:prSet/>
      <dgm:spPr/>
      <dgm:t>
        <a:bodyPr/>
        <a:lstStyle/>
        <a:p>
          <a:endParaRPr lang="es-EC"/>
        </a:p>
      </dgm:t>
    </dgm:pt>
    <dgm:pt modelId="{ABD3B3DC-B50C-4353-A7EF-55A8028B1E2A}" type="pres">
      <dgm:prSet presAssocID="{ED03739D-D4F1-4776-927A-C4DA88F84F47}" presName="Name0" presStyleCnt="0">
        <dgm:presLayoutVars>
          <dgm:dir/>
          <dgm:resizeHandles val="exact"/>
        </dgm:presLayoutVars>
      </dgm:prSet>
      <dgm:spPr/>
    </dgm:pt>
    <dgm:pt modelId="{178B63C6-9C66-4A81-B97F-58ABD9CED2FD}" type="pres">
      <dgm:prSet presAssocID="{A4C568B5-852F-424B-A53C-EDD3518E6DC6}" presName="node" presStyleLbl="node1" presStyleIdx="0" presStyleCnt="1" custScaleX="88441" custScaleY="30663" custLinFactNeighborX="-2301" custLinFactNeighborY="-117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A08B097-F095-4657-88E1-033B63FE68BC}" type="presOf" srcId="{A4C568B5-852F-424B-A53C-EDD3518E6DC6}" destId="{178B63C6-9C66-4A81-B97F-58ABD9CED2FD}" srcOrd="0" destOrd="0" presId="urn:microsoft.com/office/officeart/2005/8/layout/process1"/>
    <dgm:cxn modelId="{854D628C-E66B-4571-AF08-05062252BFB0}" srcId="{ED03739D-D4F1-4776-927A-C4DA88F84F47}" destId="{A4C568B5-852F-424B-A53C-EDD3518E6DC6}" srcOrd="0" destOrd="0" parTransId="{24E95D80-9D14-4BC9-9F81-C43E135ED9EB}" sibTransId="{3A1C48A9-AC73-4827-8589-A8378F405444}"/>
    <dgm:cxn modelId="{D77214AC-4DD4-48AA-B078-1DDDFBBF9323}" type="presOf" srcId="{ED03739D-D4F1-4776-927A-C4DA88F84F47}" destId="{ABD3B3DC-B50C-4353-A7EF-55A8028B1E2A}" srcOrd="0" destOrd="0" presId="urn:microsoft.com/office/officeart/2005/8/layout/process1"/>
    <dgm:cxn modelId="{DA25B72A-0717-40C9-BAD8-FD55CF87BC6E}" type="presParOf" srcId="{ABD3B3DC-B50C-4353-A7EF-55A8028B1E2A}" destId="{178B63C6-9C66-4A81-B97F-58ABD9CED2F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D9CA4C-8D86-4932-B930-D75188F94F54}" type="doc">
      <dgm:prSet loTypeId="urn:microsoft.com/office/officeart/2005/8/layout/chevron1" loCatId="process" qsTypeId="urn:microsoft.com/office/officeart/2005/8/quickstyle/3d7" qsCatId="3D" csTypeId="urn:microsoft.com/office/officeart/2005/8/colors/accent1_2" csCatId="accent1"/>
      <dgm:spPr/>
      <dgm:t>
        <a:bodyPr/>
        <a:lstStyle/>
        <a:p>
          <a:endParaRPr lang="es-EC"/>
        </a:p>
      </dgm:t>
    </dgm:pt>
    <dgm:pt modelId="{0204DACF-A232-4FC8-811F-EAA88BBB7490}">
      <dgm:prSet custT="1"/>
      <dgm:spPr/>
      <dgm:t>
        <a:bodyPr/>
        <a:lstStyle/>
        <a:p>
          <a:pPr rtl="0"/>
          <a:r>
            <a:rPr lang="es-EC" sz="4400" b="1" dirty="0" smtClean="0"/>
            <a:t>3.750 GALONES</a:t>
          </a:r>
          <a:endParaRPr lang="es-EC" sz="4400" dirty="0"/>
        </a:p>
      </dgm:t>
    </dgm:pt>
    <dgm:pt modelId="{FEF87808-5137-437E-8263-4DAD4D9FBA45}" type="parTrans" cxnId="{098BC3EB-940F-42B6-8593-087E128A7515}">
      <dgm:prSet/>
      <dgm:spPr/>
      <dgm:t>
        <a:bodyPr/>
        <a:lstStyle/>
        <a:p>
          <a:endParaRPr lang="es-EC"/>
        </a:p>
      </dgm:t>
    </dgm:pt>
    <dgm:pt modelId="{F8CC8537-717D-4527-9356-1991616749B4}" type="sibTrans" cxnId="{098BC3EB-940F-42B6-8593-087E128A7515}">
      <dgm:prSet/>
      <dgm:spPr/>
      <dgm:t>
        <a:bodyPr/>
        <a:lstStyle/>
        <a:p>
          <a:endParaRPr lang="es-EC"/>
        </a:p>
      </dgm:t>
    </dgm:pt>
    <dgm:pt modelId="{6BBABB54-E6B9-4D86-9471-8259A52BB0B3}" type="pres">
      <dgm:prSet presAssocID="{D3D9CA4C-8D86-4932-B930-D75188F94F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A01F4CD-8700-45E9-93E7-FAFA76CB96A4}" type="pres">
      <dgm:prSet presAssocID="{0204DACF-A232-4FC8-811F-EAA88BBB7490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98BC3EB-940F-42B6-8593-087E128A7515}" srcId="{D3D9CA4C-8D86-4932-B930-D75188F94F54}" destId="{0204DACF-A232-4FC8-811F-EAA88BBB7490}" srcOrd="0" destOrd="0" parTransId="{FEF87808-5137-437E-8263-4DAD4D9FBA45}" sibTransId="{F8CC8537-717D-4527-9356-1991616749B4}"/>
    <dgm:cxn modelId="{65BB838A-EEE1-4938-A2FF-17B6DBFDBCB3}" type="presOf" srcId="{D3D9CA4C-8D86-4932-B930-D75188F94F54}" destId="{6BBABB54-E6B9-4D86-9471-8259A52BB0B3}" srcOrd="0" destOrd="0" presId="urn:microsoft.com/office/officeart/2005/8/layout/chevron1"/>
    <dgm:cxn modelId="{F225D921-B84F-4488-9131-55A17BAE8694}" type="presOf" srcId="{0204DACF-A232-4FC8-811F-EAA88BBB7490}" destId="{AA01F4CD-8700-45E9-93E7-FAFA76CB96A4}" srcOrd="0" destOrd="0" presId="urn:microsoft.com/office/officeart/2005/8/layout/chevron1"/>
    <dgm:cxn modelId="{F238A174-B78E-42D2-91B9-AA6C7D026F75}" type="presParOf" srcId="{6BBABB54-E6B9-4D86-9471-8259A52BB0B3}" destId="{AA01F4CD-8700-45E9-93E7-FAFA76CB96A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0075F-0F9D-446A-AE84-F2BFD6B71171}">
      <dsp:nvSpPr>
        <dsp:cNvPr id="0" name=""/>
        <dsp:cNvSpPr/>
      </dsp:nvSpPr>
      <dsp:spPr>
        <a:xfrm>
          <a:off x="0" y="409643"/>
          <a:ext cx="821410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4478C-5792-4801-A63A-671F66EC7E6C}">
      <dsp:nvSpPr>
        <dsp:cNvPr id="0" name=""/>
        <dsp:cNvSpPr/>
      </dsp:nvSpPr>
      <dsp:spPr>
        <a:xfrm>
          <a:off x="410705" y="55403"/>
          <a:ext cx="574987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31" tIns="0" rIns="2173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INTRODUCCIÓN</a:t>
          </a:r>
          <a:endParaRPr lang="es-EC" sz="2400" kern="1200" dirty="0"/>
        </a:p>
      </dsp:txBody>
      <dsp:txXfrm>
        <a:off x="445290" y="89988"/>
        <a:ext cx="5680700" cy="639310"/>
      </dsp:txXfrm>
    </dsp:sp>
    <dsp:sp modelId="{89B9196F-2E7E-4AFA-B431-9746154FEFB7}">
      <dsp:nvSpPr>
        <dsp:cNvPr id="0" name=""/>
        <dsp:cNvSpPr/>
      </dsp:nvSpPr>
      <dsp:spPr>
        <a:xfrm>
          <a:off x="0" y="1498283"/>
          <a:ext cx="821410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4E7E8-B34D-45EE-A0B1-4C6FC857B68C}">
      <dsp:nvSpPr>
        <dsp:cNvPr id="0" name=""/>
        <dsp:cNvSpPr/>
      </dsp:nvSpPr>
      <dsp:spPr>
        <a:xfrm>
          <a:off x="410705" y="1144043"/>
          <a:ext cx="574987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31" tIns="0" rIns="2173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FUNDAMENTOS TEÓRICOS</a:t>
          </a:r>
          <a:endParaRPr lang="es-EC" sz="2400" kern="1200" dirty="0"/>
        </a:p>
      </dsp:txBody>
      <dsp:txXfrm>
        <a:off x="445290" y="1178628"/>
        <a:ext cx="5680700" cy="639310"/>
      </dsp:txXfrm>
    </dsp:sp>
    <dsp:sp modelId="{B77A261D-41B1-405E-9CA2-5DBCA4EDFCBD}">
      <dsp:nvSpPr>
        <dsp:cNvPr id="0" name=""/>
        <dsp:cNvSpPr/>
      </dsp:nvSpPr>
      <dsp:spPr>
        <a:xfrm>
          <a:off x="0" y="2586923"/>
          <a:ext cx="821410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C1320-8C57-4CB6-B856-359679877CCA}">
      <dsp:nvSpPr>
        <dsp:cNvPr id="0" name=""/>
        <dsp:cNvSpPr/>
      </dsp:nvSpPr>
      <dsp:spPr>
        <a:xfrm>
          <a:off x="410705" y="2232683"/>
          <a:ext cx="574987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31" tIns="0" rIns="2173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METODOLOGÍA</a:t>
          </a:r>
          <a:endParaRPr lang="es-EC" sz="2400" kern="1200" dirty="0"/>
        </a:p>
      </dsp:txBody>
      <dsp:txXfrm>
        <a:off x="445290" y="2267268"/>
        <a:ext cx="5680700" cy="639310"/>
      </dsp:txXfrm>
    </dsp:sp>
    <dsp:sp modelId="{630CFB2F-6DFD-43C9-927D-4340CCA75D0D}">
      <dsp:nvSpPr>
        <dsp:cNvPr id="0" name=""/>
        <dsp:cNvSpPr/>
      </dsp:nvSpPr>
      <dsp:spPr>
        <a:xfrm>
          <a:off x="0" y="3675563"/>
          <a:ext cx="821410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71799-1678-4C92-841A-83D7DACBADCC}">
      <dsp:nvSpPr>
        <dsp:cNvPr id="0" name=""/>
        <dsp:cNvSpPr/>
      </dsp:nvSpPr>
      <dsp:spPr>
        <a:xfrm>
          <a:off x="410705" y="3321323"/>
          <a:ext cx="574987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31" tIns="0" rIns="2173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PLAN DE OPTIMIZACIÓN</a:t>
          </a:r>
          <a:endParaRPr lang="es-EC" sz="2400" kern="1200" dirty="0"/>
        </a:p>
      </dsp:txBody>
      <dsp:txXfrm>
        <a:off x="445290" y="3355908"/>
        <a:ext cx="5680700" cy="639310"/>
      </dsp:txXfrm>
    </dsp:sp>
    <dsp:sp modelId="{89BB03F8-C21B-4598-AE17-CA99AF210551}">
      <dsp:nvSpPr>
        <dsp:cNvPr id="0" name=""/>
        <dsp:cNvSpPr/>
      </dsp:nvSpPr>
      <dsp:spPr>
        <a:xfrm>
          <a:off x="0" y="4764202"/>
          <a:ext cx="821410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DB168-A5EF-4381-9A21-8010F1302395}">
      <dsp:nvSpPr>
        <dsp:cNvPr id="0" name=""/>
        <dsp:cNvSpPr/>
      </dsp:nvSpPr>
      <dsp:spPr>
        <a:xfrm>
          <a:off x="410705" y="4409962"/>
          <a:ext cx="574987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31" tIns="0" rIns="2173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CONCLUSIONES Y RECOMENDACIONES</a:t>
          </a:r>
          <a:endParaRPr lang="es-EC" sz="2400" kern="1200" dirty="0"/>
        </a:p>
      </dsp:txBody>
      <dsp:txXfrm>
        <a:off x="445290" y="4444547"/>
        <a:ext cx="5680700" cy="6393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88580-4B3F-4828-B644-F0A4BF3BBB97}">
      <dsp:nvSpPr>
        <dsp:cNvPr id="0" name=""/>
        <dsp:cNvSpPr/>
      </dsp:nvSpPr>
      <dsp:spPr>
        <a:xfrm>
          <a:off x="1139362" y="363802"/>
          <a:ext cx="3796253" cy="3797098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0CCB88-F362-431A-B383-5FF98F7F3FAD}">
      <dsp:nvSpPr>
        <dsp:cNvPr id="0" name=""/>
        <dsp:cNvSpPr/>
      </dsp:nvSpPr>
      <dsp:spPr>
        <a:xfrm>
          <a:off x="1977709" y="1738351"/>
          <a:ext cx="2118344" cy="1059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b="1" kern="1200" dirty="0" smtClean="0"/>
            <a:t>5.512 GALONES</a:t>
          </a:r>
          <a:endParaRPr lang="es-EC" sz="3600" b="1" kern="1200" dirty="0"/>
        </a:p>
      </dsp:txBody>
      <dsp:txXfrm>
        <a:off x="1977709" y="1738351"/>
        <a:ext cx="2118344" cy="10590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23027-3579-4536-9EA0-1CE5AC2A1893}">
      <dsp:nvSpPr>
        <dsp:cNvPr id="0" name=""/>
        <dsp:cNvSpPr/>
      </dsp:nvSpPr>
      <dsp:spPr>
        <a:xfrm>
          <a:off x="1433046" y="366350"/>
          <a:ext cx="5236910" cy="181870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28C11-D309-421A-8B9F-583B8ADFE869}">
      <dsp:nvSpPr>
        <dsp:cNvPr id="0" name=""/>
        <dsp:cNvSpPr/>
      </dsp:nvSpPr>
      <dsp:spPr>
        <a:xfrm>
          <a:off x="3552167" y="4819754"/>
          <a:ext cx="1014905" cy="649539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8B419D-3F6A-4F09-A073-CA792FA2581A}">
      <dsp:nvSpPr>
        <dsp:cNvPr id="0" name=""/>
        <dsp:cNvSpPr/>
      </dsp:nvSpPr>
      <dsp:spPr>
        <a:xfrm>
          <a:off x="1623848" y="5339386"/>
          <a:ext cx="4871544" cy="1217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800" b="1" kern="1200" dirty="0" smtClean="0">
              <a:solidFill>
                <a:schemeClr val="accent1">
                  <a:lumMod val="50000"/>
                </a:schemeClr>
              </a:solidFill>
            </a:rPr>
            <a:t>9.300 GLS</a:t>
          </a:r>
          <a:endParaRPr lang="es-EC" sz="4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623848" y="5339386"/>
        <a:ext cx="4871544" cy="1217886"/>
      </dsp:txXfrm>
    </dsp:sp>
    <dsp:sp modelId="{0E3CFFD8-CEE3-4DBC-871A-C3DBED589C91}">
      <dsp:nvSpPr>
        <dsp:cNvPr id="0" name=""/>
        <dsp:cNvSpPr/>
      </dsp:nvSpPr>
      <dsp:spPr>
        <a:xfrm>
          <a:off x="3337008" y="2325523"/>
          <a:ext cx="1826829" cy="18268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100" kern="1200" dirty="0" smtClean="0"/>
            <a:t>3.750 GLS</a:t>
          </a:r>
          <a:endParaRPr lang="es-EC" sz="4100" kern="1200" dirty="0"/>
        </a:p>
      </dsp:txBody>
      <dsp:txXfrm>
        <a:off x="3604541" y="2593056"/>
        <a:ext cx="1291763" cy="1291763"/>
      </dsp:txXfrm>
    </dsp:sp>
    <dsp:sp modelId="{191853A0-00E9-4AFA-A4A2-8C289B256F04}">
      <dsp:nvSpPr>
        <dsp:cNvPr id="0" name=""/>
        <dsp:cNvSpPr/>
      </dsp:nvSpPr>
      <dsp:spPr>
        <a:xfrm>
          <a:off x="2029810" y="954995"/>
          <a:ext cx="1826829" cy="18268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100" kern="1200" dirty="0" smtClean="0"/>
            <a:t>5.512 GLS</a:t>
          </a:r>
          <a:endParaRPr lang="es-EC" sz="4100" kern="1200" dirty="0"/>
        </a:p>
      </dsp:txBody>
      <dsp:txXfrm>
        <a:off x="2297343" y="1222528"/>
        <a:ext cx="1291763" cy="1291763"/>
      </dsp:txXfrm>
    </dsp:sp>
    <dsp:sp modelId="{AF5B7F4B-46AA-4F71-98A6-FAE8A98CCDF2}">
      <dsp:nvSpPr>
        <dsp:cNvPr id="0" name=""/>
        <dsp:cNvSpPr/>
      </dsp:nvSpPr>
      <dsp:spPr>
        <a:xfrm>
          <a:off x="1217886" y="143071"/>
          <a:ext cx="5683468" cy="454677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0C64B-A8F2-459D-B83C-1BD2D1C8C5F7}">
      <dsp:nvSpPr>
        <dsp:cNvPr id="0" name=""/>
        <dsp:cNvSpPr/>
      </dsp:nvSpPr>
      <dsp:spPr>
        <a:xfrm>
          <a:off x="1581800" y="1332"/>
          <a:ext cx="4819004" cy="1444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PLANTA DE OSMOSIS INVERSA</a:t>
          </a:r>
          <a:endParaRPr lang="es-EC" sz="3000" kern="1200" dirty="0"/>
        </a:p>
      </dsp:txBody>
      <dsp:txXfrm>
        <a:off x="1624119" y="43651"/>
        <a:ext cx="4734366" cy="1360245"/>
      </dsp:txXfrm>
    </dsp:sp>
    <dsp:sp modelId="{37928352-38D9-4D76-A0F0-00D5CF5B322D}">
      <dsp:nvSpPr>
        <dsp:cNvPr id="0" name=""/>
        <dsp:cNvSpPr/>
      </dsp:nvSpPr>
      <dsp:spPr>
        <a:xfrm rot="5400000">
          <a:off x="3514036" y="1509851"/>
          <a:ext cx="954533" cy="11454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/>
        </a:p>
      </dsp:txBody>
      <dsp:txXfrm rot="-5400000">
        <a:off x="3647671" y="1605304"/>
        <a:ext cx="687264" cy="668173"/>
      </dsp:txXfrm>
    </dsp:sp>
    <dsp:sp modelId="{1F8F8376-31D0-447C-8794-277FCC5DC372}">
      <dsp:nvSpPr>
        <dsp:cNvPr id="0" name=""/>
        <dsp:cNvSpPr/>
      </dsp:nvSpPr>
      <dsp:spPr>
        <a:xfrm>
          <a:off x="392673" y="2718927"/>
          <a:ext cx="7197259" cy="2545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DEBE OPERAR LA PLANTA TODAS LAS HORAS DISPONIBLES QUE SE ENCUENTRE LA UNIDAD, OPTIMIZANDO LA OPERATIVIDAD DEL EQUIPO</a:t>
          </a:r>
          <a:endParaRPr lang="es-EC" sz="3000" kern="1200" dirty="0"/>
        </a:p>
      </dsp:txBody>
      <dsp:txXfrm>
        <a:off x="467226" y="2793480"/>
        <a:ext cx="7048153" cy="239631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D10A0-E8E7-4424-B8E7-641F8A8BFCD2}">
      <dsp:nvSpPr>
        <dsp:cNvPr id="0" name=""/>
        <dsp:cNvSpPr/>
      </dsp:nvSpPr>
      <dsp:spPr>
        <a:xfrm>
          <a:off x="0" y="0"/>
          <a:ext cx="4975868" cy="10089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38684" rIns="69342" bIns="13868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200" kern="1200" dirty="0" smtClean="0"/>
            <a:t>24 HORAS</a:t>
          </a:r>
          <a:endParaRPr lang="es-EC" sz="5200" kern="1200" dirty="0"/>
        </a:p>
      </dsp:txBody>
      <dsp:txXfrm>
        <a:off x="0" y="0"/>
        <a:ext cx="4723620" cy="1008993"/>
      </dsp:txXfrm>
    </dsp:sp>
    <dsp:sp modelId="{6BF55B04-F25D-4470-9543-AEBCEF8DD815}">
      <dsp:nvSpPr>
        <dsp:cNvPr id="0" name=""/>
        <dsp:cNvSpPr/>
      </dsp:nvSpPr>
      <dsp:spPr>
        <a:xfrm>
          <a:off x="3987703" y="0"/>
          <a:ext cx="4975868" cy="10089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026" tIns="138684" rIns="69342" bIns="13868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200" kern="1200" dirty="0" smtClean="0"/>
            <a:t>5.000 GLS</a:t>
          </a:r>
          <a:endParaRPr lang="es-EC" sz="5200" kern="1200" dirty="0"/>
        </a:p>
      </dsp:txBody>
      <dsp:txXfrm>
        <a:off x="4492200" y="0"/>
        <a:ext cx="3966875" cy="100899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5BCE1-094F-4A60-8ED8-1467D189D61E}">
      <dsp:nvSpPr>
        <dsp:cNvPr id="0" name=""/>
        <dsp:cNvSpPr/>
      </dsp:nvSpPr>
      <dsp:spPr>
        <a:xfrm rot="5400000">
          <a:off x="525376" y="1326755"/>
          <a:ext cx="2136277" cy="261256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A0B9981-5690-453F-B405-CA7384C9FB76}">
      <dsp:nvSpPr>
        <dsp:cNvPr id="0" name=""/>
        <dsp:cNvSpPr/>
      </dsp:nvSpPr>
      <dsp:spPr>
        <a:xfrm>
          <a:off x="72493" y="428859"/>
          <a:ext cx="4198389" cy="83478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b="1" kern="1200" dirty="0" smtClean="0"/>
            <a:t>CONSUMO DE AGUA</a:t>
          </a:r>
          <a:endParaRPr lang="es-EC" sz="3400" b="1" kern="1200" dirty="0"/>
        </a:p>
      </dsp:txBody>
      <dsp:txXfrm>
        <a:off x="113251" y="469617"/>
        <a:ext cx="4116873" cy="753264"/>
      </dsp:txXfrm>
    </dsp:sp>
    <dsp:sp modelId="{2FD7469A-6E02-4396-8600-55BFF738292D}">
      <dsp:nvSpPr>
        <dsp:cNvPr id="0" name=""/>
        <dsp:cNvSpPr/>
      </dsp:nvSpPr>
      <dsp:spPr>
        <a:xfrm>
          <a:off x="3981761" y="11057"/>
          <a:ext cx="1971773" cy="1533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E9812-68BD-4B77-9673-036EB2BDA436}">
      <dsp:nvSpPr>
        <dsp:cNvPr id="0" name=""/>
        <dsp:cNvSpPr/>
      </dsp:nvSpPr>
      <dsp:spPr>
        <a:xfrm>
          <a:off x="3658784" y="1839909"/>
          <a:ext cx="4413160" cy="322526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 dirty="0" smtClean="0">
              <a:solidFill>
                <a:schemeClr val="tx1"/>
              </a:solidFill>
            </a:rPr>
            <a:t>DE LOS TANQUES SIEMPRE Y CUANDO LA CAPACIDAD NO SEA INFERIOR A 3.750 GLS. </a:t>
          </a:r>
          <a:r>
            <a:rPr lang="es-EC" sz="2800" kern="1200" dirty="0" smtClean="0">
              <a:solidFill>
                <a:schemeClr val="bg1"/>
              </a:solidFill>
            </a:rPr>
            <a:t> </a:t>
          </a:r>
          <a:endParaRPr lang="es-EC" sz="2800" kern="1200" dirty="0">
            <a:solidFill>
              <a:schemeClr val="bg1"/>
            </a:solidFill>
          </a:endParaRPr>
        </a:p>
      </dsp:txBody>
      <dsp:txXfrm>
        <a:off x="3816257" y="1997382"/>
        <a:ext cx="4098214" cy="291031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8E6DE-BE2E-4756-879F-A3BB3907FFA4}">
      <dsp:nvSpPr>
        <dsp:cNvPr id="0" name=""/>
        <dsp:cNvSpPr/>
      </dsp:nvSpPr>
      <dsp:spPr>
        <a:xfrm>
          <a:off x="2919015" y="47296"/>
          <a:ext cx="2751021" cy="2514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ADQUISICIÓN DE AGUA</a:t>
          </a:r>
          <a:endParaRPr lang="es-EC" sz="2400" b="1" kern="1200" dirty="0"/>
        </a:p>
      </dsp:txBody>
      <dsp:txXfrm>
        <a:off x="3321893" y="415479"/>
        <a:ext cx="1945265" cy="1777747"/>
      </dsp:txXfrm>
    </dsp:sp>
    <dsp:sp modelId="{0C158F74-E7C3-4389-922F-E83983B30F5D}">
      <dsp:nvSpPr>
        <dsp:cNvPr id="0" name=""/>
        <dsp:cNvSpPr/>
      </dsp:nvSpPr>
      <dsp:spPr>
        <a:xfrm>
          <a:off x="635613" y="2548611"/>
          <a:ext cx="2751021" cy="2751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b="1" kern="1200" dirty="0" smtClean="0"/>
            <a:t>SOLO PARA REPONER EL CONSUMO DIARIO DE LA UNIDAD</a:t>
          </a:r>
          <a:endParaRPr lang="es-EC" sz="2700" b="1" kern="1200" dirty="0"/>
        </a:p>
      </dsp:txBody>
      <dsp:txXfrm>
        <a:off x="1038491" y="2951489"/>
        <a:ext cx="1945265" cy="1945265"/>
      </dsp:txXfrm>
    </dsp:sp>
    <dsp:sp modelId="{590EBA08-BBDD-48D3-838C-5603A4ADE81F}">
      <dsp:nvSpPr>
        <dsp:cNvPr id="0" name=""/>
        <dsp:cNvSpPr/>
      </dsp:nvSpPr>
      <dsp:spPr>
        <a:xfrm>
          <a:off x="5190754" y="2518570"/>
          <a:ext cx="2751021" cy="2751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b="1" kern="1200" dirty="0" smtClean="0"/>
            <a:t>ANTES DEL ZARPE COMPLETAR 9.300 GLS.</a:t>
          </a:r>
          <a:endParaRPr lang="es-EC" sz="2700" b="1" kern="1200" dirty="0"/>
        </a:p>
      </dsp:txBody>
      <dsp:txXfrm>
        <a:off x="5593632" y="2921448"/>
        <a:ext cx="1945265" cy="194526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C6120-334C-4639-8B89-9CFE9BDFFD23}">
      <dsp:nvSpPr>
        <dsp:cNvPr id="0" name=""/>
        <dsp:cNvSpPr/>
      </dsp:nvSpPr>
      <dsp:spPr>
        <a:xfrm>
          <a:off x="2892890" y="1506"/>
          <a:ext cx="2454329" cy="1227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OPTIMIZACIÓN</a:t>
          </a:r>
          <a:endParaRPr lang="es-EC" sz="2700" kern="1200" dirty="0"/>
        </a:p>
      </dsp:txBody>
      <dsp:txXfrm>
        <a:off x="2928832" y="37448"/>
        <a:ext cx="2382445" cy="1155280"/>
      </dsp:txXfrm>
    </dsp:sp>
    <dsp:sp modelId="{0295420E-28FC-44E9-BCC4-0DBFF6E87D2E}">
      <dsp:nvSpPr>
        <dsp:cNvPr id="0" name=""/>
        <dsp:cNvSpPr/>
      </dsp:nvSpPr>
      <dsp:spPr>
        <a:xfrm rot="3600000">
          <a:off x="4493744" y="2155602"/>
          <a:ext cx="1279429" cy="42950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/>
        </a:p>
      </dsp:txBody>
      <dsp:txXfrm>
        <a:off x="4622596" y="2241503"/>
        <a:ext cx="1021725" cy="257705"/>
      </dsp:txXfrm>
    </dsp:sp>
    <dsp:sp modelId="{7AB2658B-171C-48F0-928F-178FAB75F471}">
      <dsp:nvSpPr>
        <dsp:cNvPr id="0" name=""/>
        <dsp:cNvSpPr/>
      </dsp:nvSpPr>
      <dsp:spPr>
        <a:xfrm>
          <a:off x="4919698" y="3512041"/>
          <a:ext cx="2454329" cy="1227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ADQUISICIÓN</a:t>
          </a:r>
          <a:endParaRPr lang="es-EC" sz="2700" kern="1200" dirty="0"/>
        </a:p>
      </dsp:txBody>
      <dsp:txXfrm>
        <a:off x="4955640" y="3547983"/>
        <a:ext cx="2382445" cy="1155280"/>
      </dsp:txXfrm>
    </dsp:sp>
    <dsp:sp modelId="{C8CD1FF2-C99B-4658-AE2E-CED86BD9CB70}">
      <dsp:nvSpPr>
        <dsp:cNvPr id="0" name=""/>
        <dsp:cNvSpPr/>
      </dsp:nvSpPr>
      <dsp:spPr>
        <a:xfrm rot="10800000">
          <a:off x="3480340" y="3910870"/>
          <a:ext cx="1279429" cy="42950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/>
        </a:p>
      </dsp:txBody>
      <dsp:txXfrm rot="10800000">
        <a:off x="3609192" y="3996771"/>
        <a:ext cx="1021725" cy="257705"/>
      </dsp:txXfrm>
    </dsp:sp>
    <dsp:sp modelId="{04F5EDB1-BF9B-44C2-AF82-D729039C3ADD}">
      <dsp:nvSpPr>
        <dsp:cNvPr id="0" name=""/>
        <dsp:cNvSpPr/>
      </dsp:nvSpPr>
      <dsp:spPr>
        <a:xfrm>
          <a:off x="866081" y="3512041"/>
          <a:ext cx="2454329" cy="1227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PRODUCCIÓN</a:t>
          </a:r>
          <a:endParaRPr lang="es-EC" sz="2700" kern="1200" dirty="0"/>
        </a:p>
      </dsp:txBody>
      <dsp:txXfrm>
        <a:off x="902023" y="3547983"/>
        <a:ext cx="2382445" cy="1155280"/>
      </dsp:txXfrm>
    </dsp:sp>
    <dsp:sp modelId="{B3259CF9-E487-4B75-B36B-4960FA0D79E1}">
      <dsp:nvSpPr>
        <dsp:cNvPr id="0" name=""/>
        <dsp:cNvSpPr/>
      </dsp:nvSpPr>
      <dsp:spPr>
        <a:xfrm rot="18000000">
          <a:off x="2466936" y="2155602"/>
          <a:ext cx="1279429" cy="42950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/>
        </a:p>
      </dsp:txBody>
      <dsp:txXfrm>
        <a:off x="2595788" y="2241503"/>
        <a:ext cx="1021725" cy="25770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1922F-38BB-4A07-80F6-126163425B3B}">
      <dsp:nvSpPr>
        <dsp:cNvPr id="0" name=""/>
        <dsp:cNvSpPr/>
      </dsp:nvSpPr>
      <dsp:spPr>
        <a:xfrm>
          <a:off x="1565067" y="-32893"/>
          <a:ext cx="5335948" cy="5335948"/>
        </a:xfrm>
        <a:prstGeom prst="circularArrow">
          <a:avLst>
            <a:gd name="adj1" fmla="val 5544"/>
            <a:gd name="adj2" fmla="val 330680"/>
            <a:gd name="adj3" fmla="val 13762234"/>
            <a:gd name="adj4" fmla="val 1739430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553B9-4550-4DDC-85F3-AB18533BEB74}">
      <dsp:nvSpPr>
        <dsp:cNvPr id="0" name=""/>
        <dsp:cNvSpPr/>
      </dsp:nvSpPr>
      <dsp:spPr>
        <a:xfrm>
          <a:off x="2976357" y="1507"/>
          <a:ext cx="2513368" cy="12566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PLANTA DE OSMOSIS</a:t>
          </a:r>
          <a:endParaRPr lang="es-EC" sz="2100" b="1" kern="1200" dirty="0"/>
        </a:p>
      </dsp:txBody>
      <dsp:txXfrm>
        <a:off x="3037703" y="62853"/>
        <a:ext cx="2390676" cy="1133992"/>
      </dsp:txXfrm>
    </dsp:sp>
    <dsp:sp modelId="{5C185E38-773B-4315-B88A-D54FFF265137}">
      <dsp:nvSpPr>
        <dsp:cNvPr id="0" name=""/>
        <dsp:cNvSpPr/>
      </dsp:nvSpPr>
      <dsp:spPr>
        <a:xfrm>
          <a:off x="5597635" y="1558035"/>
          <a:ext cx="2513368" cy="12566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AGUA POTABLE</a:t>
          </a:r>
          <a:endParaRPr lang="es-EC" sz="2100" b="1" kern="1200" dirty="0"/>
        </a:p>
      </dsp:txBody>
      <dsp:txXfrm>
        <a:off x="5658981" y="1619381"/>
        <a:ext cx="2390676" cy="1133992"/>
      </dsp:txXfrm>
    </dsp:sp>
    <dsp:sp modelId="{AC673769-88EE-4346-BDDD-581EB3B0CEE8}">
      <dsp:nvSpPr>
        <dsp:cNvPr id="0" name=""/>
        <dsp:cNvSpPr/>
      </dsp:nvSpPr>
      <dsp:spPr>
        <a:xfrm>
          <a:off x="5117890" y="3897146"/>
          <a:ext cx="2513368" cy="1256684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ALMACENAMIENTO</a:t>
          </a:r>
          <a:endParaRPr lang="es-EC" sz="2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79236" y="3958492"/>
        <a:ext cx="2390676" cy="1133992"/>
      </dsp:txXfrm>
    </dsp:sp>
    <dsp:sp modelId="{4A2E56EF-117B-4274-8A8E-A779333145A2}">
      <dsp:nvSpPr>
        <dsp:cNvPr id="0" name=""/>
        <dsp:cNvSpPr/>
      </dsp:nvSpPr>
      <dsp:spPr>
        <a:xfrm>
          <a:off x="677181" y="3818315"/>
          <a:ext cx="2513368" cy="12566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CONSUMO</a:t>
          </a:r>
          <a:endParaRPr lang="es-EC" sz="2100" b="1" kern="1200" dirty="0"/>
        </a:p>
      </dsp:txBody>
      <dsp:txXfrm>
        <a:off x="738527" y="3879661"/>
        <a:ext cx="2390676" cy="1133992"/>
      </dsp:txXfrm>
    </dsp:sp>
    <dsp:sp modelId="{78BF33A7-E198-4120-9620-CDDBC2B6C3A2}">
      <dsp:nvSpPr>
        <dsp:cNvPr id="0" name=""/>
        <dsp:cNvSpPr/>
      </dsp:nvSpPr>
      <dsp:spPr>
        <a:xfrm>
          <a:off x="181660" y="1573803"/>
          <a:ext cx="2513368" cy="12566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AGUA  SALADA</a:t>
          </a:r>
          <a:endParaRPr lang="es-EC" sz="2100" b="1" kern="1200" dirty="0"/>
        </a:p>
      </dsp:txBody>
      <dsp:txXfrm>
        <a:off x="243006" y="1635149"/>
        <a:ext cx="2390676" cy="113399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27DF6-D3A8-42FF-9C8D-6D07003AC566}">
      <dsp:nvSpPr>
        <dsp:cNvPr id="0" name=""/>
        <dsp:cNvSpPr/>
      </dsp:nvSpPr>
      <dsp:spPr>
        <a:xfrm>
          <a:off x="1682772" y="64839"/>
          <a:ext cx="4919178" cy="4919178"/>
        </a:xfrm>
        <a:prstGeom prst="circularArrow">
          <a:avLst>
            <a:gd name="adj1" fmla="val 4668"/>
            <a:gd name="adj2" fmla="val 272909"/>
            <a:gd name="adj3" fmla="val 13798360"/>
            <a:gd name="adj4" fmla="val 17407507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7023C-78EF-425C-A481-FAC93A3F40E9}">
      <dsp:nvSpPr>
        <dsp:cNvPr id="0" name=""/>
        <dsp:cNvSpPr/>
      </dsp:nvSpPr>
      <dsp:spPr>
        <a:xfrm>
          <a:off x="2949584" y="130713"/>
          <a:ext cx="2385553" cy="10295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TANQUERO</a:t>
          </a:r>
          <a:endParaRPr lang="es-EC" sz="2100" b="1" kern="1200" dirty="0"/>
        </a:p>
      </dsp:txBody>
      <dsp:txXfrm>
        <a:off x="2999844" y="180973"/>
        <a:ext cx="2285033" cy="929056"/>
      </dsp:txXfrm>
    </dsp:sp>
    <dsp:sp modelId="{FBA8C323-44F0-474D-8944-9EA6C01DEBFE}">
      <dsp:nvSpPr>
        <dsp:cNvPr id="0" name=""/>
        <dsp:cNvSpPr/>
      </dsp:nvSpPr>
      <dsp:spPr>
        <a:xfrm>
          <a:off x="5679650" y="2092110"/>
          <a:ext cx="2162257" cy="904523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>
              <a:solidFill>
                <a:schemeClr val="tx1"/>
              </a:solidFill>
            </a:rPr>
            <a:t>COMPRA</a:t>
          </a:r>
          <a:endParaRPr lang="es-EC" sz="2100" b="1" kern="1200" dirty="0">
            <a:solidFill>
              <a:schemeClr val="tx1"/>
            </a:solidFill>
          </a:endParaRPr>
        </a:p>
      </dsp:txBody>
      <dsp:txXfrm>
        <a:off x="5723805" y="2136265"/>
        <a:ext cx="2073947" cy="816213"/>
      </dsp:txXfrm>
    </dsp:sp>
    <dsp:sp modelId="{D9F3F314-9274-4F38-900B-6D8949F7C3BE}">
      <dsp:nvSpPr>
        <dsp:cNvPr id="0" name=""/>
        <dsp:cNvSpPr/>
      </dsp:nvSpPr>
      <dsp:spPr>
        <a:xfrm>
          <a:off x="2957192" y="3777795"/>
          <a:ext cx="2559558" cy="11159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ALMACENAMIENTO</a:t>
          </a:r>
          <a:endParaRPr lang="es-EC" sz="2100" b="1" kern="1200" dirty="0"/>
        </a:p>
      </dsp:txBody>
      <dsp:txXfrm>
        <a:off x="3011670" y="3832273"/>
        <a:ext cx="2450602" cy="1007025"/>
      </dsp:txXfrm>
    </dsp:sp>
    <dsp:sp modelId="{770EFA71-62C9-4503-BFC0-27CE589F85C3}">
      <dsp:nvSpPr>
        <dsp:cNvPr id="0" name=""/>
        <dsp:cNvSpPr/>
      </dsp:nvSpPr>
      <dsp:spPr>
        <a:xfrm>
          <a:off x="474403" y="1880690"/>
          <a:ext cx="2314588" cy="10560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CONSUMO</a:t>
          </a:r>
          <a:endParaRPr lang="es-EC" sz="2100" b="1" kern="1200" dirty="0"/>
        </a:p>
      </dsp:txBody>
      <dsp:txXfrm>
        <a:off x="525953" y="1932240"/>
        <a:ext cx="2211488" cy="95291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F98CA-B06F-416B-AE93-A56B21A17C44}">
      <dsp:nvSpPr>
        <dsp:cNvPr id="0" name=""/>
        <dsp:cNvSpPr/>
      </dsp:nvSpPr>
      <dsp:spPr>
        <a:xfrm>
          <a:off x="242" y="1508"/>
          <a:ext cx="2787495" cy="1240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solidFill>
                <a:schemeClr val="accent1">
                  <a:lumMod val="50000"/>
                </a:schemeClr>
              </a:solidFill>
            </a:rPr>
            <a:t>PRODUCCIÓN REAL</a:t>
          </a:r>
          <a:endParaRPr lang="es-EC" sz="2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42" y="1508"/>
        <a:ext cx="2787495" cy="1240940"/>
      </dsp:txXfrm>
    </dsp:sp>
    <dsp:sp modelId="{64B83BD7-AC6D-4641-8AD2-C763FDD38731}">
      <dsp:nvSpPr>
        <dsp:cNvPr id="0" name=""/>
        <dsp:cNvSpPr/>
      </dsp:nvSpPr>
      <dsp:spPr>
        <a:xfrm>
          <a:off x="2787738" y="157916"/>
          <a:ext cx="352588" cy="9281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AE5BB-CAB5-41EC-941E-487D57317C08}">
      <dsp:nvSpPr>
        <dsp:cNvPr id="0" name=""/>
        <dsp:cNvSpPr/>
      </dsp:nvSpPr>
      <dsp:spPr>
        <a:xfrm>
          <a:off x="3281362" y="157916"/>
          <a:ext cx="4795206" cy="928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600" b="1" kern="1200" dirty="0" smtClean="0"/>
            <a:t>28.686 GLS.</a:t>
          </a:r>
          <a:endParaRPr lang="es-EC" sz="3600" b="1" kern="1200" dirty="0"/>
        </a:p>
      </dsp:txBody>
      <dsp:txXfrm>
        <a:off x="3281362" y="157916"/>
        <a:ext cx="4795206" cy="928125"/>
      </dsp:txXfrm>
    </dsp:sp>
    <dsp:sp modelId="{3319CFF2-F049-4A69-9089-C09A1FD85745}">
      <dsp:nvSpPr>
        <dsp:cNvPr id="0" name=""/>
        <dsp:cNvSpPr/>
      </dsp:nvSpPr>
      <dsp:spPr>
        <a:xfrm>
          <a:off x="242" y="1350448"/>
          <a:ext cx="2699145" cy="1638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76200" rIns="21336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b="1" kern="1200" dirty="0" smtClean="0">
              <a:solidFill>
                <a:schemeClr val="accent1">
                  <a:lumMod val="50000"/>
                </a:schemeClr>
              </a:solidFill>
            </a:rPr>
            <a:t>PRODUCCIÓN PROPUESTA</a:t>
          </a:r>
          <a:endParaRPr lang="es-EC" sz="3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42" y="1350448"/>
        <a:ext cx="2699145" cy="1638782"/>
      </dsp:txXfrm>
    </dsp:sp>
    <dsp:sp modelId="{49F5CC65-9C8D-4650-B9A4-8B68C63D6E3D}">
      <dsp:nvSpPr>
        <dsp:cNvPr id="0" name=""/>
        <dsp:cNvSpPr/>
      </dsp:nvSpPr>
      <dsp:spPr>
        <a:xfrm>
          <a:off x="2699388" y="1668652"/>
          <a:ext cx="358504" cy="100237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837D59-2D90-4ACC-A74A-4104EDE09B4B}">
      <dsp:nvSpPr>
        <dsp:cNvPr id="0" name=""/>
        <dsp:cNvSpPr/>
      </dsp:nvSpPr>
      <dsp:spPr>
        <a:xfrm>
          <a:off x="3201294" y="1668652"/>
          <a:ext cx="4875662" cy="1002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600" b="1" kern="1200" dirty="0" smtClean="0"/>
            <a:t>34.536 GLS.</a:t>
          </a:r>
          <a:endParaRPr lang="es-EC" sz="3600" b="1" kern="1200" dirty="0"/>
        </a:p>
      </dsp:txBody>
      <dsp:txXfrm>
        <a:off x="3201294" y="1668652"/>
        <a:ext cx="4875662" cy="1002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34CD5-6E1B-42E5-B9EE-11A7BB806F9E}">
      <dsp:nvSpPr>
        <dsp:cNvPr id="0" name=""/>
        <dsp:cNvSpPr/>
      </dsp:nvSpPr>
      <dsp:spPr>
        <a:xfrm>
          <a:off x="0" y="4093284"/>
          <a:ext cx="8131444" cy="1343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Elaborar políticas de empleo para los procesos que realiza la división de control de averías en la producción de agua dulce</a:t>
          </a:r>
          <a:r>
            <a:rPr lang="es-EC" sz="2400" kern="1200" dirty="0" smtClean="0"/>
            <a:t>. </a:t>
          </a:r>
          <a:endParaRPr lang="es-EC" sz="2400" kern="1200" dirty="0"/>
        </a:p>
      </dsp:txBody>
      <dsp:txXfrm>
        <a:off x="0" y="4093284"/>
        <a:ext cx="8131444" cy="1343507"/>
      </dsp:txXfrm>
    </dsp:sp>
    <dsp:sp modelId="{B2C6B121-3097-45C9-B0BC-DD5A8FFAFF35}">
      <dsp:nvSpPr>
        <dsp:cNvPr id="0" name=""/>
        <dsp:cNvSpPr/>
      </dsp:nvSpPr>
      <dsp:spPr>
        <a:xfrm rot="10800000">
          <a:off x="0" y="2047122"/>
          <a:ext cx="8131444" cy="206631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Analizar el proceso de desalinización de agua de mar por medio de la planta de osmosis inversa . </a:t>
          </a:r>
          <a:endParaRPr lang="es-EC" sz="3200" kern="1200" dirty="0"/>
        </a:p>
      </dsp:txBody>
      <dsp:txXfrm rot="10800000">
        <a:off x="0" y="2047122"/>
        <a:ext cx="8131444" cy="1342629"/>
      </dsp:txXfrm>
    </dsp:sp>
    <dsp:sp modelId="{942D9F0D-D9D5-48C9-B61C-4464C30B561C}">
      <dsp:nvSpPr>
        <dsp:cNvPr id="0" name=""/>
        <dsp:cNvSpPr/>
      </dsp:nvSpPr>
      <dsp:spPr>
        <a:xfrm rot="10800000">
          <a:off x="0" y="961"/>
          <a:ext cx="8131444" cy="206631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Levantar la información de producción y consumos de las cargas liquidas en el Buque Escuela Guayas.</a:t>
          </a:r>
          <a:endParaRPr lang="es-EC" sz="3200" kern="1200" dirty="0"/>
        </a:p>
      </dsp:txBody>
      <dsp:txXfrm rot="10800000">
        <a:off x="0" y="961"/>
        <a:ext cx="8131444" cy="134262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5F6BB-2CAF-4328-BA68-C8E8E8658C2E}">
      <dsp:nvSpPr>
        <dsp:cNvPr id="0" name=""/>
        <dsp:cNvSpPr/>
      </dsp:nvSpPr>
      <dsp:spPr>
        <a:xfrm>
          <a:off x="2783753" y="1139"/>
          <a:ext cx="2189128" cy="2189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b="1" kern="1200" dirty="0" smtClean="0"/>
            <a:t>5.850 GLS.</a:t>
          </a:r>
          <a:endParaRPr lang="es-EC" sz="4400" kern="1200" dirty="0"/>
        </a:p>
      </dsp:txBody>
      <dsp:txXfrm>
        <a:off x="3104343" y="321729"/>
        <a:ext cx="1547948" cy="154794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1C893-6219-4C0C-8E8F-79250162FC6E}">
      <dsp:nvSpPr>
        <dsp:cNvPr id="0" name=""/>
        <dsp:cNvSpPr/>
      </dsp:nvSpPr>
      <dsp:spPr>
        <a:xfrm>
          <a:off x="0" y="13610"/>
          <a:ext cx="807720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 dirty="0" smtClean="0">
              <a:solidFill>
                <a:schemeClr val="bg1"/>
              </a:solidFill>
            </a:rPr>
            <a:t>ADQUISICIÓN REAL</a:t>
          </a:r>
          <a:endParaRPr lang="es-EC" sz="3200" b="1" kern="1200" dirty="0">
            <a:solidFill>
              <a:schemeClr val="bg1"/>
            </a:solidFill>
          </a:endParaRPr>
        </a:p>
      </dsp:txBody>
      <dsp:txXfrm>
        <a:off x="38381" y="51991"/>
        <a:ext cx="8000438" cy="709478"/>
      </dsp:txXfrm>
    </dsp:sp>
    <dsp:sp modelId="{9762AA4D-168C-4634-9C42-6A1A1F66BDE4}">
      <dsp:nvSpPr>
        <dsp:cNvPr id="0" name=""/>
        <dsp:cNvSpPr/>
      </dsp:nvSpPr>
      <dsp:spPr>
        <a:xfrm>
          <a:off x="0" y="799850"/>
          <a:ext cx="8077200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451" tIns="45720" rIns="256032" bIns="45720" numCol="1" spcCol="1270" anchor="t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3600" b="1" kern="1200" dirty="0" smtClean="0"/>
            <a:t>43.022 GLS</a:t>
          </a:r>
          <a:endParaRPr lang="es-EC" sz="3600" b="1" kern="1200" dirty="0"/>
        </a:p>
      </dsp:txBody>
      <dsp:txXfrm>
        <a:off x="0" y="799850"/>
        <a:ext cx="8077200" cy="695520"/>
      </dsp:txXfrm>
    </dsp:sp>
    <dsp:sp modelId="{CC0F37BE-EFFA-4708-94B8-74E056B52BAC}">
      <dsp:nvSpPr>
        <dsp:cNvPr id="0" name=""/>
        <dsp:cNvSpPr/>
      </dsp:nvSpPr>
      <dsp:spPr>
        <a:xfrm>
          <a:off x="0" y="1495370"/>
          <a:ext cx="807720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 dirty="0" smtClean="0">
              <a:solidFill>
                <a:schemeClr val="bg1"/>
              </a:solidFill>
            </a:rPr>
            <a:t>ADQUISICIÓN PROPUESTA</a:t>
          </a:r>
          <a:endParaRPr lang="es-EC" sz="3200" b="1" kern="1200" dirty="0">
            <a:solidFill>
              <a:schemeClr val="bg1"/>
            </a:solidFill>
          </a:endParaRPr>
        </a:p>
      </dsp:txBody>
      <dsp:txXfrm>
        <a:off x="38381" y="1533751"/>
        <a:ext cx="8000438" cy="709478"/>
      </dsp:txXfrm>
    </dsp:sp>
    <dsp:sp modelId="{7B4FFA8B-A200-4ED7-835F-9A00682D036F}">
      <dsp:nvSpPr>
        <dsp:cNvPr id="0" name=""/>
        <dsp:cNvSpPr/>
      </dsp:nvSpPr>
      <dsp:spPr>
        <a:xfrm>
          <a:off x="0" y="2281610"/>
          <a:ext cx="8077200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451" tIns="45720" rIns="256032" bIns="45720" numCol="1" spcCol="1270" anchor="t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3600" b="1" kern="1200" dirty="0" smtClean="0"/>
            <a:t>31.000 GLS</a:t>
          </a:r>
          <a:endParaRPr lang="es-EC" sz="3600" b="1" kern="1200" dirty="0"/>
        </a:p>
      </dsp:txBody>
      <dsp:txXfrm>
        <a:off x="0" y="2281610"/>
        <a:ext cx="8077200" cy="69552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3DD28-4DAC-4FCD-A829-60ADA1CD2FD2}">
      <dsp:nvSpPr>
        <dsp:cNvPr id="0" name=""/>
        <dsp:cNvSpPr/>
      </dsp:nvSpPr>
      <dsp:spPr>
        <a:xfrm>
          <a:off x="3602" y="0"/>
          <a:ext cx="6633950" cy="127385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774BE7-0318-4F17-8F1D-52DA7EFD50D4}">
      <dsp:nvSpPr>
        <dsp:cNvPr id="0" name=""/>
        <dsp:cNvSpPr/>
      </dsp:nvSpPr>
      <dsp:spPr>
        <a:xfrm>
          <a:off x="1772656" y="318463"/>
          <a:ext cx="5602003" cy="12738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200" b="1" kern="1200" dirty="0" smtClean="0"/>
            <a:t>12.022 GLS</a:t>
          </a:r>
          <a:endParaRPr lang="es-EC" sz="4200" kern="1200" dirty="0"/>
        </a:p>
      </dsp:txBody>
      <dsp:txXfrm>
        <a:off x="1809966" y="355773"/>
        <a:ext cx="5527383" cy="11992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47F9B-EC55-420A-8E13-CF4FA0867B94}">
      <dsp:nvSpPr>
        <dsp:cNvPr id="0" name=""/>
        <dsp:cNvSpPr/>
      </dsp:nvSpPr>
      <dsp:spPr>
        <a:xfrm flipH="1" flipV="1">
          <a:off x="759424" y="1864480"/>
          <a:ext cx="78270" cy="185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EB237-9F21-43E6-BD5E-6F2CCFA364D4}">
      <dsp:nvSpPr>
        <dsp:cNvPr id="0" name=""/>
        <dsp:cNvSpPr/>
      </dsp:nvSpPr>
      <dsp:spPr>
        <a:xfrm>
          <a:off x="1026339" y="1230305"/>
          <a:ext cx="3512052" cy="3882179"/>
        </a:xfrm>
        <a:prstGeom prst="leftCircularArrow">
          <a:avLst>
            <a:gd name="adj1" fmla="val 2113"/>
            <a:gd name="adj2" fmla="val 253763"/>
            <a:gd name="adj3" fmla="val 2391059"/>
            <a:gd name="adj4" fmla="val 9386274"/>
            <a:gd name="adj5" fmla="val 246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31CAF-9DF7-43EE-8A4D-133B6141FDE3}">
      <dsp:nvSpPr>
        <dsp:cNvPr id="0" name=""/>
        <dsp:cNvSpPr/>
      </dsp:nvSpPr>
      <dsp:spPr>
        <a:xfrm>
          <a:off x="88618" y="2891989"/>
          <a:ext cx="3477890" cy="1246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kern="1200" dirty="0" smtClean="0"/>
            <a:t>AGUA DE MAR</a:t>
          </a:r>
          <a:endParaRPr lang="es-EC" sz="3400" kern="1200" dirty="0"/>
        </a:p>
      </dsp:txBody>
      <dsp:txXfrm>
        <a:off x="125113" y="2928484"/>
        <a:ext cx="3404900" cy="1173048"/>
      </dsp:txXfrm>
    </dsp:sp>
    <dsp:sp modelId="{24CEFA9D-56B0-434D-8355-D455B0407B88}">
      <dsp:nvSpPr>
        <dsp:cNvPr id="0" name=""/>
        <dsp:cNvSpPr/>
      </dsp:nvSpPr>
      <dsp:spPr>
        <a:xfrm flipH="1" flipV="1">
          <a:off x="5648669" y="2547051"/>
          <a:ext cx="81369" cy="309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500" kern="1200"/>
        </a:p>
      </dsp:txBody>
      <dsp:txXfrm rot="10800000">
        <a:off x="5651052" y="2615858"/>
        <a:ext cx="76603" cy="238786"/>
      </dsp:txXfrm>
    </dsp:sp>
    <dsp:sp modelId="{9FBF1D15-3DA9-436C-8D0A-537FEE77B016}">
      <dsp:nvSpPr>
        <dsp:cNvPr id="0" name=""/>
        <dsp:cNvSpPr/>
      </dsp:nvSpPr>
      <dsp:spPr>
        <a:xfrm>
          <a:off x="4401515" y="0"/>
          <a:ext cx="3200757" cy="1653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300" kern="1200" dirty="0" smtClean="0"/>
            <a:t>DESALINIZACIÓN</a:t>
          </a:r>
          <a:endParaRPr lang="es-EC" sz="3300" kern="1200" dirty="0"/>
        </a:p>
      </dsp:txBody>
      <dsp:txXfrm>
        <a:off x="4449939" y="48424"/>
        <a:ext cx="3103909" cy="15564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CBF5A-40E8-4E76-9B14-E4984E62DCBF}">
      <dsp:nvSpPr>
        <dsp:cNvPr id="0" name=""/>
        <dsp:cNvSpPr/>
      </dsp:nvSpPr>
      <dsp:spPr>
        <a:xfrm>
          <a:off x="0" y="313733"/>
          <a:ext cx="7733654" cy="483353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86242-E3D5-45EB-B038-49D13D339B63}">
      <dsp:nvSpPr>
        <dsp:cNvPr id="0" name=""/>
        <dsp:cNvSpPr/>
      </dsp:nvSpPr>
      <dsp:spPr>
        <a:xfrm>
          <a:off x="761764" y="3907948"/>
          <a:ext cx="177874" cy="177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AAF45F-44A9-446E-967F-1B25645B9346}">
      <dsp:nvSpPr>
        <dsp:cNvPr id="0" name=""/>
        <dsp:cNvSpPr/>
      </dsp:nvSpPr>
      <dsp:spPr>
        <a:xfrm>
          <a:off x="699108" y="3996885"/>
          <a:ext cx="1625640" cy="1150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252" tIns="0" rIns="0" bIns="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SEPARAR EL AGUA DE LAS SALES</a:t>
          </a:r>
          <a:endParaRPr lang="es-EC" sz="2400" b="1" kern="1200" dirty="0"/>
        </a:p>
      </dsp:txBody>
      <dsp:txXfrm>
        <a:off x="699108" y="3996885"/>
        <a:ext cx="1625640" cy="1150381"/>
      </dsp:txXfrm>
    </dsp:sp>
    <dsp:sp modelId="{190D2EBA-D04A-411D-8050-077D0C34FC56}">
      <dsp:nvSpPr>
        <dsp:cNvPr id="0" name=""/>
        <dsp:cNvSpPr/>
      </dsp:nvSpPr>
      <dsp:spPr>
        <a:xfrm>
          <a:off x="2018483" y="2783668"/>
          <a:ext cx="309346" cy="3093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9F137-4E26-4320-A6E0-465509C8218F}">
      <dsp:nvSpPr>
        <dsp:cNvPr id="0" name=""/>
        <dsp:cNvSpPr/>
      </dsp:nvSpPr>
      <dsp:spPr>
        <a:xfrm>
          <a:off x="2173156" y="2938341"/>
          <a:ext cx="1624067" cy="2208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91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ENERGÍA ELÉCTRICA</a:t>
          </a:r>
          <a:endParaRPr lang="es-EC" sz="2400" b="1" kern="1200" dirty="0"/>
        </a:p>
      </dsp:txBody>
      <dsp:txXfrm>
        <a:off x="2173156" y="2938341"/>
        <a:ext cx="1624067" cy="2208924"/>
      </dsp:txXfrm>
    </dsp:sp>
    <dsp:sp modelId="{184F4433-A248-4160-BDD1-8878C6E2C793}">
      <dsp:nvSpPr>
        <dsp:cNvPr id="0" name=""/>
        <dsp:cNvSpPr/>
      </dsp:nvSpPr>
      <dsp:spPr>
        <a:xfrm>
          <a:off x="3623216" y="1955201"/>
          <a:ext cx="409883" cy="4098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7086B-3751-4B3B-8E87-7D48F70562F4}">
      <dsp:nvSpPr>
        <dsp:cNvPr id="0" name=""/>
        <dsp:cNvSpPr/>
      </dsp:nvSpPr>
      <dsp:spPr>
        <a:xfrm>
          <a:off x="3809481" y="2191149"/>
          <a:ext cx="1878396" cy="2987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8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FILTRACIÓN</a:t>
          </a:r>
          <a:endParaRPr lang="es-EC" sz="2400" b="1" kern="1200" dirty="0"/>
        </a:p>
      </dsp:txBody>
      <dsp:txXfrm>
        <a:off x="3809481" y="2191149"/>
        <a:ext cx="1878396" cy="2987123"/>
      </dsp:txXfrm>
    </dsp:sp>
    <dsp:sp modelId="{DA79190B-D665-4B70-96C2-67229196C52B}">
      <dsp:nvSpPr>
        <dsp:cNvPr id="0" name=""/>
        <dsp:cNvSpPr/>
      </dsp:nvSpPr>
      <dsp:spPr>
        <a:xfrm>
          <a:off x="5371022" y="1407078"/>
          <a:ext cx="549089" cy="5490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29D16-70C6-4280-B6E5-D6D4B31BFC7C}">
      <dsp:nvSpPr>
        <dsp:cNvPr id="0" name=""/>
        <dsp:cNvSpPr/>
      </dsp:nvSpPr>
      <dsp:spPr>
        <a:xfrm>
          <a:off x="5893530" y="1313658"/>
          <a:ext cx="1624067" cy="574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951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OSMOSIS INVERSA</a:t>
          </a:r>
          <a:endParaRPr lang="es-EC" sz="2400" b="1" kern="1200" dirty="0"/>
        </a:p>
      </dsp:txBody>
      <dsp:txXfrm>
        <a:off x="5893530" y="1313658"/>
        <a:ext cx="1624067" cy="5749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CF05A-B9E6-4F5E-9CDB-1C49B792BEE0}">
      <dsp:nvSpPr>
        <dsp:cNvPr id="0" name=""/>
        <dsp:cNvSpPr/>
      </dsp:nvSpPr>
      <dsp:spPr>
        <a:xfrm>
          <a:off x="0" y="0"/>
          <a:ext cx="4411401" cy="509824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842A38-FFC6-4B71-BD2B-D0692AA89B0B}">
      <dsp:nvSpPr>
        <dsp:cNvPr id="0" name=""/>
        <dsp:cNvSpPr/>
      </dsp:nvSpPr>
      <dsp:spPr>
        <a:xfrm>
          <a:off x="2205700" y="512562"/>
          <a:ext cx="2867411" cy="1206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b="1" kern="1200" dirty="0" smtClean="0"/>
            <a:t>ALCANCE EXPLICATIVO</a:t>
          </a:r>
          <a:endParaRPr lang="es-EC" sz="3000" b="1" kern="1200" dirty="0"/>
        </a:p>
      </dsp:txBody>
      <dsp:txXfrm>
        <a:off x="2264614" y="571476"/>
        <a:ext cx="2749583" cy="1089021"/>
      </dsp:txXfrm>
    </dsp:sp>
    <dsp:sp modelId="{806F6B00-4B6B-458F-B203-6400CA664B4E}">
      <dsp:nvSpPr>
        <dsp:cNvPr id="0" name=""/>
        <dsp:cNvSpPr/>
      </dsp:nvSpPr>
      <dsp:spPr>
        <a:xfrm>
          <a:off x="2205700" y="1870268"/>
          <a:ext cx="2867411" cy="1206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b="1" kern="1200" dirty="0" smtClean="0"/>
            <a:t>ENFOQUE CUANTITATIVO</a:t>
          </a:r>
          <a:endParaRPr lang="es-EC" sz="3000" b="1" kern="1200" dirty="0"/>
        </a:p>
      </dsp:txBody>
      <dsp:txXfrm>
        <a:off x="2264614" y="1929182"/>
        <a:ext cx="2749583" cy="1089021"/>
      </dsp:txXfrm>
    </dsp:sp>
    <dsp:sp modelId="{E43442A4-4948-4706-99D9-890FF898BCA8}">
      <dsp:nvSpPr>
        <dsp:cNvPr id="0" name=""/>
        <dsp:cNvSpPr/>
      </dsp:nvSpPr>
      <dsp:spPr>
        <a:xfrm>
          <a:off x="2205700" y="3227974"/>
          <a:ext cx="2867411" cy="1206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b="1" kern="1200" dirty="0" smtClean="0"/>
            <a:t>TABULACIÓN DE DATOS</a:t>
          </a:r>
          <a:endParaRPr lang="es-EC" sz="3000" b="1" kern="1200" dirty="0"/>
        </a:p>
      </dsp:txBody>
      <dsp:txXfrm>
        <a:off x="2264614" y="3286888"/>
        <a:ext cx="2749583" cy="10890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C38A6-40FB-4A7C-95F6-D55FC97D8967}">
      <dsp:nvSpPr>
        <dsp:cNvPr id="0" name=""/>
        <dsp:cNvSpPr/>
      </dsp:nvSpPr>
      <dsp:spPr>
        <a:xfrm>
          <a:off x="406495" y="0"/>
          <a:ext cx="7194719" cy="657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dirty="0" smtClean="0"/>
            <a:t>POLÍTICAS DE EMPLEO</a:t>
          </a:r>
          <a:endParaRPr lang="es-EC" sz="3700" kern="1200" dirty="0"/>
        </a:p>
      </dsp:txBody>
      <dsp:txXfrm>
        <a:off x="425766" y="19271"/>
        <a:ext cx="7156177" cy="619434"/>
      </dsp:txXfrm>
    </dsp:sp>
    <dsp:sp modelId="{7514A196-763B-42EA-99D0-36B03A50C981}">
      <dsp:nvSpPr>
        <dsp:cNvPr id="0" name=""/>
        <dsp:cNvSpPr/>
      </dsp:nvSpPr>
      <dsp:spPr>
        <a:xfrm>
          <a:off x="369976" y="942611"/>
          <a:ext cx="3065209" cy="44165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41257C-AE2B-4B3D-B23C-9B4F0C54209A}">
      <dsp:nvSpPr>
        <dsp:cNvPr id="0" name=""/>
        <dsp:cNvSpPr/>
      </dsp:nvSpPr>
      <dsp:spPr>
        <a:xfrm>
          <a:off x="3827125" y="963503"/>
          <a:ext cx="4219639" cy="430191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kern="1200" dirty="0" smtClean="0"/>
            <a:t>Son normas que deberán ser cumplidas por el personal a bordo para la optimización de los procesos </a:t>
          </a:r>
          <a:endParaRPr lang="es-EC" sz="3400" kern="1200" dirty="0"/>
        </a:p>
      </dsp:txBody>
      <dsp:txXfrm>
        <a:off x="4033148" y="1169526"/>
        <a:ext cx="3807593" cy="38898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5387C-EACE-4DA6-B260-2EC8D89D549C}">
      <dsp:nvSpPr>
        <dsp:cNvPr id="0" name=""/>
        <dsp:cNvSpPr/>
      </dsp:nvSpPr>
      <dsp:spPr>
        <a:xfrm>
          <a:off x="841749" y="0"/>
          <a:ext cx="3151454" cy="31514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POLÍTICA GENERAL</a:t>
          </a:r>
          <a:endParaRPr lang="es-EC" sz="3600" kern="1200" dirty="0"/>
        </a:p>
      </dsp:txBody>
      <dsp:txXfrm>
        <a:off x="1303269" y="461513"/>
        <a:ext cx="2228414" cy="2228383"/>
      </dsp:txXfrm>
    </dsp:sp>
    <dsp:sp modelId="{31EF8804-7680-4BEB-A24E-F5BE2031B1B8}">
      <dsp:nvSpPr>
        <dsp:cNvPr id="0" name=""/>
        <dsp:cNvSpPr/>
      </dsp:nvSpPr>
      <dsp:spPr>
        <a:xfrm>
          <a:off x="2463831" y="2101815"/>
          <a:ext cx="3151454" cy="31514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POLÍTICAS EN LA MAR</a:t>
          </a:r>
          <a:endParaRPr lang="es-EC" sz="3600" kern="1200" dirty="0"/>
        </a:p>
      </dsp:txBody>
      <dsp:txXfrm>
        <a:off x="2925351" y="2563328"/>
        <a:ext cx="2228414" cy="2228383"/>
      </dsp:txXfrm>
    </dsp:sp>
    <dsp:sp modelId="{85B19DC7-809D-45E0-9741-37AFC6032A7B}">
      <dsp:nvSpPr>
        <dsp:cNvPr id="0" name=""/>
        <dsp:cNvSpPr/>
      </dsp:nvSpPr>
      <dsp:spPr>
        <a:xfrm>
          <a:off x="4083995" y="0"/>
          <a:ext cx="3151454" cy="31514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POLÍTICAS EN PUERTO</a:t>
          </a:r>
        </a:p>
      </dsp:txBody>
      <dsp:txXfrm>
        <a:off x="4545515" y="461513"/>
        <a:ext cx="2228414" cy="22283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B63C6-9C66-4A81-B97F-58ABD9CED2FD}">
      <dsp:nvSpPr>
        <dsp:cNvPr id="0" name=""/>
        <dsp:cNvSpPr/>
      </dsp:nvSpPr>
      <dsp:spPr>
        <a:xfrm>
          <a:off x="162875" y="501308"/>
          <a:ext cx="4141126" cy="861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b="1" kern="1200" smtClean="0"/>
            <a:t>ANTES DEL ZARPE</a:t>
          </a:r>
          <a:endParaRPr lang="es-EC" sz="3600" kern="1200" dirty="0"/>
        </a:p>
      </dsp:txBody>
      <dsp:txXfrm>
        <a:off x="188106" y="526539"/>
        <a:ext cx="4090664" cy="8109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1F4CD-8700-45E9-93E7-FAFA76CB96A4}">
      <dsp:nvSpPr>
        <dsp:cNvPr id="0" name=""/>
        <dsp:cNvSpPr/>
      </dsp:nvSpPr>
      <dsp:spPr>
        <a:xfrm>
          <a:off x="0" y="4649"/>
          <a:ext cx="5207430" cy="20829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b="1" kern="1200" dirty="0" smtClean="0"/>
            <a:t>3.750 GALONES</a:t>
          </a:r>
          <a:endParaRPr lang="es-EC" sz="4400" kern="1200" dirty="0"/>
        </a:p>
      </dsp:txBody>
      <dsp:txXfrm>
        <a:off x="1041486" y="4649"/>
        <a:ext cx="3124458" cy="2082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o cheurón destacado"/>
  <dgm:desc val="Se usa para mostrar pasos secuenciales en una tarea, un proceso o un flujo de trabajo, o bien para realzar el movimiento o la dirección. Funciona mejor con una cantidad mínima de texto de nivel 1 y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Círculos interconectados"/>
  <dgm:desc val="Se usa para mostrar ideas o conceptos superpuestos o interconectados. Las siete primeras líneas del texto de nivel 1 se corresponden con un círculo. El texto sin usar no aparece, pero sigue estando disponible si cambia de diseño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D83FDC75-7F73-4A4A-A77C-09AADF00E0EA}" type="datetimeFigureOut">
              <a:rPr lang="es-ES" smtClean="0"/>
              <a:pPr/>
              <a:t>03/12/2013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459226BF-1F13-42D3-80DC-373E7ADD1EB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2347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48AEF76B-3757-4A0B-AF93-28494465C1DD}" type="datetimeFigureOut">
              <a:pPr/>
              <a:t>03/12/2013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75693FD4-8F83-4EF7-AC3F-0DC0388986B0}" type="slidenum"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540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sz="1200" dirty="0" smtClean="0"/>
              <a:t>Ésta es otra opción</a:t>
            </a:r>
            <a:r>
              <a:rPr lang="es-ES" sz="1200" baseline="0" dirty="0" smtClean="0"/>
              <a:t> para una diapositiva Información general que usa transiciones.</a:t>
            </a:r>
            <a:endParaRPr lang="es-ES" sz="1200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37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38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39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40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dirty="0" smtClean="0"/>
              <a:t>Use un encabezado de sección para cada uno de los temas, de manera que la transición resulte clara para el público. 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3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Agregue diapositivas a cada sección del tema según sea necesario, incluidas diapositivas con tablas, gráficos e imágenes. </a:t>
            </a:r>
          </a:p>
          <a:p>
            <a:r>
              <a:rPr lang="es-ES" dirty="0" smtClean="0"/>
              <a:t>Consulte la siguiente sección para ver una muestra</a:t>
            </a:r>
            <a:r>
              <a:rPr lang="es-ES" baseline="0" dirty="0" smtClean="0"/>
              <a:t> </a:t>
            </a:r>
            <a:r>
              <a:rPr lang="es-ES" dirty="0" smtClean="0"/>
              <a:t>diseños de</a:t>
            </a:r>
            <a:r>
              <a:rPr lang="es-ES" baseline="0" dirty="0" smtClean="0"/>
              <a:t> vídeo, imagen, gráfico y tabla de muestra.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C" smtClean="0"/>
              <a:pPr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0239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s-ES" smtClean="0"/>
              <a:t>Microsoft </a:t>
            </a:r>
            <a:r>
              <a:rPr lang="es-ES" b="1" smtClean="0"/>
              <a:t>Excelencia en ingeniería</a:t>
            </a:r>
            <a:endParaRPr lang="es-ES" smtClean="0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s-ES" smtClean="0"/>
              <a:t>Información confidencial de Microsoft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es-ES" smtClean="0"/>
              <a:pPr/>
              <a:t>31</a:t>
            </a:fld>
            <a:endParaRPr lang="es-ES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endParaRPr lang="es-E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sz="1200" dirty="0" smtClean="0"/>
              <a:t>Ésta es otra opción</a:t>
            </a:r>
            <a:r>
              <a:rPr lang="es-ES" sz="1200" baseline="0" dirty="0" smtClean="0"/>
              <a:t> para una diapositiva Información general que usa transiciones.</a:t>
            </a:r>
            <a:endParaRPr lang="es-ES" sz="1200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es-ES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es-ES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es-ES" smtClean="0"/>
              <a:t>Haga clic para modificar el estilo de subtítulo del patrón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s-ES" sz="2000" baseline="0"/>
            </a:lvl1pPr>
          </a:lstStyle>
          <a:p>
            <a:r>
              <a:rPr kumimoji="0" lang="es-ES"/>
              <a:t>Logotipo de la compañía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996B-6288-45F5-93B2-4C5310EDA0F0}" type="datetime1">
              <a:rPr lang="es-EC" smtClean="0"/>
              <a:t>03/12/2013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EE31-2312-4F40-9F9B-8905FEAD2969}" type="datetime1">
              <a:rPr lang="es-EC" smtClean="0"/>
              <a:t>03/12/2013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  <p:sp>
        <p:nvSpPr>
          <p:cNvPr id="5" name="4 CuadroTexto"/>
          <p:cNvSpPr txBox="1"/>
          <p:nvPr userDrawn="1"/>
        </p:nvSpPr>
        <p:spPr>
          <a:xfrm>
            <a:off x="-1" y="3815255"/>
            <a:ext cx="492443" cy="31688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>
                    <a:lumMod val="95000"/>
                  </a:schemeClr>
                </a:solidFill>
              </a:rPr>
              <a:t>ESCUELA SUPERIOR NAVAL</a:t>
            </a:r>
            <a:endParaRPr lang="es-EC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el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90AC1D9C-B81C-47BA-9CE7-B7B5C177FC11}" type="datetime1">
              <a:rPr lang="es-EC" smtClean="0"/>
              <a:t>03/12/2013</a:t>
            </a:fld>
            <a:endParaRPr kumimoji="0"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C6FB-5851-49F3-8D18-5B7F07098C34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18F0-F6C1-4895-A27C-2FD8DA11D0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34578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C6FB-5851-49F3-8D18-5B7F07098C34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18F0-F6C1-4895-A27C-2FD8DA11D0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29144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C6FB-5851-49F3-8D18-5B7F07098C34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18F0-F6C1-4895-A27C-2FD8DA11D0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71058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C6FB-5851-49F3-8D18-5B7F07098C34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18F0-F6C1-4895-A27C-2FD8DA11D0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3900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C6FB-5851-49F3-8D18-5B7F07098C34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18F0-F6C1-4895-A27C-2FD8DA11D0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34750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C6FB-5851-49F3-8D18-5B7F07098C34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18F0-F6C1-4895-A27C-2FD8DA11D0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6551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C6FB-5851-49F3-8D18-5B7F07098C34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18F0-F6C1-4895-A27C-2FD8DA11D0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78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es-ES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75F4-2199-4B8D-A638-0BF012DB2013}" type="datetime1">
              <a:rPr lang="es-EC" smtClean="0"/>
              <a:t>03/12/2013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s-ES" sz="1800"/>
            </a:lvl1pPr>
          </a:lstStyle>
          <a:p>
            <a:r>
              <a:rPr kumimoji="0" lang="es-ES"/>
              <a:t>Logotipo de la compañía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C6FB-5851-49F3-8D18-5B7F07098C34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18F0-F6C1-4895-A27C-2FD8DA11D0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9418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C6FB-5851-49F3-8D18-5B7F07098C34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18F0-F6C1-4895-A27C-2FD8DA11D0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5005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C6FB-5851-49F3-8D18-5B7F07098C34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18F0-F6C1-4895-A27C-2FD8DA11D0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47224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C6FB-5851-49F3-8D18-5B7F07098C34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18F0-F6C1-4895-A27C-2FD8DA11D0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2747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6B94-CE7B-4128-B0E6-9058822A8056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573-C863-4340-857F-54BD0AE99E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2209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6B94-CE7B-4128-B0E6-9058822A8056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573-C863-4340-857F-54BD0AE99E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4021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6B94-CE7B-4128-B0E6-9058822A8056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573-C863-4340-857F-54BD0AE99E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619813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6B94-CE7B-4128-B0E6-9058822A8056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573-C863-4340-857F-54BD0AE99E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7439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6B94-CE7B-4128-B0E6-9058822A8056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573-C863-4340-857F-54BD0AE99E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4032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6B94-CE7B-4128-B0E6-9058822A8056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573-C863-4340-857F-54BD0AE99E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55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es-ES"/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3200">
                <a:latin typeface="+mn-lt"/>
              </a:defRPr>
            </a:lvl1pPr>
            <a:lvl2pPr eaLnBrk="1" latinLnBrk="0" hangingPunct="1">
              <a:defRPr kumimoji="0" lang="es-ES" sz="2800">
                <a:latin typeface="+mn-lt"/>
              </a:defRPr>
            </a:lvl2pPr>
            <a:lvl3pPr eaLnBrk="1" latinLnBrk="0" hangingPunct="1">
              <a:defRPr kumimoji="0" lang="es-ES" sz="2400">
                <a:latin typeface="+mn-lt"/>
              </a:defRPr>
            </a:lvl3pPr>
            <a:lvl4pPr eaLnBrk="1" latinLnBrk="0" hangingPunct="1">
              <a:defRPr kumimoji="0" lang="es-ES" sz="2400">
                <a:latin typeface="+mn-lt"/>
              </a:defRPr>
            </a:lvl4pPr>
            <a:lvl5pPr eaLnBrk="1" latinLnBrk="0" hangingPunct="1">
              <a:defRPr kumimoji="0" lang="es-ES" sz="2400">
                <a:latin typeface="+mn-lt"/>
              </a:defRPr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90F3-FE4B-4D72-92DA-6D5ABF9AA109}" type="datetime1">
              <a:rPr lang="es-EC" smtClean="0"/>
              <a:t>03/12/2013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  <p:sp>
        <p:nvSpPr>
          <p:cNvPr id="7" name="6 CuadroTexto"/>
          <p:cNvSpPr txBox="1"/>
          <p:nvPr userDrawn="1"/>
        </p:nvSpPr>
        <p:spPr>
          <a:xfrm>
            <a:off x="-1" y="3815255"/>
            <a:ext cx="492443" cy="31688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>
                    <a:lumMod val="95000"/>
                  </a:schemeClr>
                </a:solidFill>
              </a:rPr>
              <a:t>ESCUELA SUPERIOR NAVAL</a:t>
            </a:r>
            <a:endParaRPr lang="es-EC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6B94-CE7B-4128-B0E6-9058822A8056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573-C863-4340-857F-54BD0AE99E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4544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6B94-CE7B-4128-B0E6-9058822A8056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573-C863-4340-857F-54BD0AE99E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455813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6B94-CE7B-4128-B0E6-9058822A8056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573-C863-4340-857F-54BD0AE99E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12028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6B94-CE7B-4128-B0E6-9058822A8056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573-C863-4340-857F-54BD0AE99E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7996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6B94-CE7B-4128-B0E6-9058822A8056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573-C863-4340-857F-54BD0AE99E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96654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5B15-1ED5-4A3C-B0EB-0BF2BA14B770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0592-0781-443F-9080-93D7CD8596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148323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5B15-1ED5-4A3C-B0EB-0BF2BA14B770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0592-0781-443F-9080-93D7CD8596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582695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5B15-1ED5-4A3C-B0EB-0BF2BA14B770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0592-0781-443F-9080-93D7CD8596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485143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5B15-1ED5-4A3C-B0EB-0BF2BA14B770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0592-0781-443F-9080-93D7CD8596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915295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5B15-1ED5-4A3C-B0EB-0BF2BA14B770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0592-0781-443F-9080-93D7CD8596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435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3F8F-210F-4E00-9753-21C5D476EAA2}" type="datetime1">
              <a:rPr lang="es-EC" smtClean="0"/>
              <a:t>03/12/2013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5B15-1ED5-4A3C-B0EB-0BF2BA14B770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0592-0781-443F-9080-93D7CD8596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161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5B15-1ED5-4A3C-B0EB-0BF2BA14B770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0592-0781-443F-9080-93D7CD8596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951793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5B15-1ED5-4A3C-B0EB-0BF2BA14B770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0592-0781-443F-9080-93D7CD8596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17184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5B15-1ED5-4A3C-B0EB-0BF2BA14B770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0592-0781-443F-9080-93D7CD8596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09410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5B15-1ED5-4A3C-B0EB-0BF2BA14B770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0592-0781-443F-9080-93D7CD8596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5816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5B15-1ED5-4A3C-B0EB-0BF2BA14B770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0592-0781-443F-9080-93D7CD8596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1641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es-ES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4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4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73A2-ADE8-40F1-AB07-09ADD98E1FC3}" type="datetime1">
              <a:rPr lang="es-EC" smtClean="0"/>
              <a:t>03/12/2013</a:t>
            </a:fld>
            <a:endParaRPr kumimoji="0"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es-ES" sz="3200"/>
            </a:lvl1pPr>
            <a:lvl2pPr eaLnBrk="1" latinLnBrk="0" hangingPunct="1">
              <a:defRPr kumimoji="0" lang="es-ES" sz="2800"/>
            </a:lvl2pPr>
            <a:lvl3pPr eaLnBrk="1" latinLnBrk="0" hangingPunct="1">
              <a:defRPr kumimoji="0" lang="es-ES" sz="2400"/>
            </a:lvl3pPr>
            <a:lvl4pPr eaLnBrk="1" latinLnBrk="0" hangingPunct="1">
              <a:defRPr kumimoji="0" lang="es-ES" sz="2000"/>
            </a:lvl4pPr>
            <a:lvl5pPr eaLnBrk="1" latinLnBrk="0" hangingPunct="1">
              <a:defRPr kumimoji="0" lang="es-ES" sz="2000"/>
            </a:lvl5pPr>
            <a:lvl6pPr eaLnBrk="1" latinLnBrk="0" hangingPunct="1">
              <a:defRPr kumimoji="0" lang="es-ES" sz="2000"/>
            </a:lvl6pPr>
            <a:lvl7pPr eaLnBrk="1" latinLnBrk="0" hangingPunct="1">
              <a:defRPr kumimoji="0" lang="es-ES" sz="2000"/>
            </a:lvl7pPr>
            <a:lvl8pPr eaLnBrk="1" latinLnBrk="0" hangingPunct="1">
              <a:defRPr kumimoji="0" lang="es-ES" sz="2000"/>
            </a:lvl8pPr>
            <a:lvl9pPr eaLnBrk="1" latinLnBrk="0" hangingPunct="1">
              <a:defRPr kumimoji="0" lang="es-ES" sz="20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084B-27A9-4DF0-839E-43AAFEB0F950}" type="datetime1">
              <a:rPr lang="es-EC" smtClean="0"/>
              <a:t>03/12/2013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es-ES" sz="3200"/>
            </a:lvl1pPr>
            <a:lvl2pPr marL="457200" indent="0" eaLnBrk="1" latinLnBrk="0" hangingPunct="1">
              <a:buNone/>
              <a:defRPr kumimoji="0" lang="es-ES" sz="2800"/>
            </a:lvl2pPr>
            <a:lvl3pPr marL="914400" indent="0" eaLnBrk="1" latinLnBrk="0" hangingPunct="1">
              <a:buNone/>
              <a:defRPr kumimoji="0" lang="es-ES" sz="2400"/>
            </a:lvl3pPr>
            <a:lvl4pPr marL="1371600" indent="0" eaLnBrk="1" latinLnBrk="0" hangingPunct="1">
              <a:buNone/>
              <a:defRPr kumimoji="0" lang="es-ES" sz="2000"/>
            </a:lvl4pPr>
            <a:lvl5pPr marL="1828800" indent="0" eaLnBrk="1" latinLnBrk="0" hangingPunct="1">
              <a:buNone/>
              <a:defRPr kumimoji="0" lang="es-ES" sz="2000"/>
            </a:lvl5pPr>
            <a:lvl6pPr marL="2286000" indent="0" eaLnBrk="1" latinLnBrk="0" hangingPunct="1">
              <a:buNone/>
              <a:defRPr kumimoji="0" lang="es-ES" sz="2000"/>
            </a:lvl6pPr>
            <a:lvl7pPr marL="2743200" indent="0" eaLnBrk="1" latinLnBrk="0" hangingPunct="1">
              <a:buNone/>
              <a:defRPr kumimoji="0" lang="es-ES" sz="2000"/>
            </a:lvl7pPr>
            <a:lvl8pPr marL="3200400" indent="0" eaLnBrk="1" latinLnBrk="0" hangingPunct="1">
              <a:buNone/>
              <a:defRPr kumimoji="0" lang="es-ES" sz="2000"/>
            </a:lvl8pPr>
            <a:lvl9pPr marL="3657600" indent="0" eaLnBrk="1" latinLnBrk="0" hangingPunct="1">
              <a:buNone/>
              <a:defRPr kumimoji="0" lang="es-ES" sz="2000"/>
            </a:lvl9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4E47-9338-4074-8E28-49A528E166F0}" type="datetime1">
              <a:rPr lang="es-EC" smtClean="0"/>
              <a:t>03/12/2013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8203-1D7B-4DE5-8729-5FB8248F0909}" type="datetime1">
              <a:rPr lang="es-EC" smtClean="0"/>
              <a:t>03/12/2013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y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141C8-0AF6-44D7-B262-551BBD6A94AB}" type="datetime1">
              <a:rPr lang="es-EC" smtClean="0"/>
              <a:t>03/12/2013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s-ES" smtClean="0"/>
              <a:t>Haga clic para modificar el estilo de título del patrón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A640C-9DA1-436E-97A6-713FA0BDD5F4}" type="datetime1">
              <a:rPr lang="es-EC" smtClean="0"/>
              <a:t>03/12/2013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-1" y="3815255"/>
            <a:ext cx="492443" cy="31688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>
                    <a:lumMod val="95000"/>
                  </a:schemeClr>
                </a:solidFill>
              </a:rPr>
              <a:t>ESCUELA SUPERIOR NAVAL</a:t>
            </a:r>
            <a:endParaRPr lang="es-EC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Picture 3" descr="G:\FOTOS ESSUNA\1. Logo ESSUNA\Logo ESSUNA 317ppp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01" y="0"/>
            <a:ext cx="745908" cy="98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es-ES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s-ES"/>
      </a:defPPr>
      <a:lvl1pPr marL="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3C6FB-5851-49F3-8D18-5B7F07098C34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D18F0-F6C1-4895-A27C-2FD8DA11D0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8250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B6B94-CE7B-4128-B0E6-9058822A8056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13573-C863-4340-857F-54BD0AE99E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639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95B15-1ED5-4A3C-B0EB-0BF2BA14B770}" type="datetimeFigureOut">
              <a:rPr lang="es-EC" smtClean="0"/>
              <a:t>03/12/2013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A0592-0781-443F-9080-93D7CD8596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673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>
            <a:off x="4548752" y="5563892"/>
            <a:ext cx="4595247" cy="10162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AUTOR</a:t>
            </a:r>
          </a:p>
          <a:p>
            <a:pPr marL="0" indent="0" algn="ctr">
              <a:buNone/>
            </a:pP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GM 4/A 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Andrés Alcívar Albán</a:t>
            </a:r>
            <a:endParaRPr lang="es-ES" sz="2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0" indent="0" algn="ctr">
              <a:buNone/>
            </a:pP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27/Noviembre/2013</a:t>
            </a:r>
            <a:endParaRPr lang="es-ES" sz="2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ctrTitle" idx="4294967295"/>
          </p:nvPr>
        </p:nvSpPr>
        <p:spPr>
          <a:xfrm>
            <a:off x="883404" y="3030592"/>
            <a:ext cx="7733654" cy="1470025"/>
          </a:xfrm>
        </p:spPr>
        <p:txBody>
          <a:bodyPr>
            <a:noAutofit/>
          </a:bodyPr>
          <a:lstStyle/>
          <a:p>
            <a:pPr algn="ctr"/>
            <a:r>
              <a:rPr lang="es-EC" sz="3200" b="1" dirty="0" smtClean="0">
                <a:solidFill>
                  <a:schemeClr val="accent1">
                    <a:lumMod val="75000"/>
                  </a:schemeClr>
                </a:solidFill>
              </a:rPr>
              <a:t>PROYECTO PROFESIONAL DE GRADO PREVIO A LA OBTENCIÓN  DEL TÍTULO DE LICENCIADO EN CIENCIAS NAVALES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4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751309" y="404664"/>
            <a:ext cx="5594888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es-ES" sz="2000" b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es-ES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es-E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es-E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es-E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es-E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es-E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es-E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es-E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ARMADA DEL ECUADOR </a:t>
            </a:r>
          </a:p>
          <a:p>
            <a:pPr algn="ctr"/>
            <a:r>
              <a:rPr lang="es-EC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ESCUELA SUPERIOR NAVAL</a:t>
            </a:r>
          </a:p>
          <a:p>
            <a:pPr algn="ctr"/>
            <a:r>
              <a:rPr lang="es-EC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CMDT. RAFAEL MORAN VALVERDE</a:t>
            </a:r>
          </a:p>
          <a:p>
            <a:pPr algn="ctr"/>
            <a:r>
              <a:rPr lang="es-EC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-SALINAS-</a:t>
            </a:r>
            <a:endParaRPr lang="es-EC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1</a:t>
            </a:fld>
            <a:endParaRPr kumimoji="0" lang="es-EC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800" b="1" dirty="0" smtClean="0">
                <a:solidFill>
                  <a:schemeClr val="accent1">
                    <a:lumMod val="50000"/>
                  </a:schemeClr>
                </a:solidFill>
              </a:rPr>
              <a:t>PROCESO DE DESALINIZACIÓN</a:t>
            </a:r>
            <a:endParaRPr lang="es-EC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579044411"/>
              </p:ext>
            </p:extLst>
          </p:nvPr>
        </p:nvGraphicFramePr>
        <p:xfrm>
          <a:off x="960895" y="1397000"/>
          <a:ext cx="7733654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10</a:t>
            </a:fld>
            <a:endParaRPr kumimoji="0" lang="es-EC"/>
          </a:p>
        </p:txBody>
      </p:sp>
    </p:spTree>
    <p:extLst>
      <p:ext uri="{BB962C8B-B14F-4D97-AF65-F5344CB8AC3E}">
        <p14:creationId xmlns:p14="http://schemas.microsoft.com/office/powerpoint/2010/main" val="37545523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FUNCIONAMIENTO DE LA PLANTA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11</a:t>
            </a:fld>
            <a:endParaRPr kumimoji="0" lang="es-EC"/>
          </a:p>
        </p:txBody>
      </p:sp>
      <p:grpSp>
        <p:nvGrpSpPr>
          <p:cNvPr id="4" name="3 Grupo"/>
          <p:cNvGrpSpPr/>
          <p:nvPr/>
        </p:nvGrpSpPr>
        <p:grpSpPr>
          <a:xfrm>
            <a:off x="953630" y="1203879"/>
            <a:ext cx="2265102" cy="2131743"/>
            <a:chOff x="951064" y="1407615"/>
            <a:chExt cx="2265102" cy="2131743"/>
          </a:xfrm>
        </p:grpSpPr>
        <p:pic>
          <p:nvPicPr>
            <p:cNvPr id="5" name="Picture 28" descr="poi 002"/>
            <p:cNvPicPr/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51064" y="1407615"/>
              <a:ext cx="2265102" cy="15649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5 Rectángulo redondeado"/>
            <p:cNvSpPr/>
            <p:nvPr/>
          </p:nvSpPr>
          <p:spPr>
            <a:xfrm>
              <a:off x="951064" y="3145221"/>
              <a:ext cx="2265102" cy="39413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000" b="1" dirty="0" smtClean="0"/>
                <a:t>CAJA DE MAR</a:t>
              </a:r>
              <a:endParaRPr lang="es-EC" sz="2000" b="1" dirty="0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1240521" y="1598166"/>
            <a:ext cx="3376226" cy="2131743"/>
            <a:chOff x="1747567" y="1906656"/>
            <a:chExt cx="3376226" cy="2131743"/>
          </a:xfrm>
        </p:grpSpPr>
        <p:pic>
          <p:nvPicPr>
            <p:cNvPr id="7" name="6 Imagen"/>
            <p:cNvPicPr/>
            <p:nvPr/>
          </p:nvPicPr>
          <p:blipFill rotWithShape="1">
            <a:blip r:embed="rId3"/>
            <a:srcRect l="55076" t="40341" r="27294" b="36234"/>
            <a:stretch/>
          </p:blipFill>
          <p:spPr bwMode="auto">
            <a:xfrm>
              <a:off x="1747567" y="1906656"/>
              <a:ext cx="3376226" cy="213174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9 Rectángulo redondeado"/>
            <p:cNvSpPr/>
            <p:nvPr/>
          </p:nvSpPr>
          <p:spPr>
            <a:xfrm>
              <a:off x="3091950" y="2824538"/>
              <a:ext cx="1983344" cy="10355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000" b="1" dirty="0"/>
                <a:t>BOMBA BAJA PRESIÓN</a:t>
              </a: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1820667" y="1654084"/>
            <a:ext cx="3019345" cy="2759428"/>
            <a:chOff x="3050378" y="2364370"/>
            <a:chExt cx="3019345" cy="2759428"/>
          </a:xfrm>
        </p:grpSpPr>
        <p:pic>
          <p:nvPicPr>
            <p:cNvPr id="12" name="3 Marcador de contenido" descr="G:\DCIM\Camera\2013-11-08 09.08.01.jpg"/>
            <p:cNvPicPr>
              <a:picLocks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3180337" y="2234411"/>
              <a:ext cx="2759428" cy="30193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4" name="13 Rectángulo redondeado"/>
            <p:cNvSpPr/>
            <p:nvPr/>
          </p:nvSpPr>
          <p:spPr>
            <a:xfrm>
              <a:off x="3466008" y="4360560"/>
              <a:ext cx="2021813" cy="5346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000" b="1" dirty="0"/>
                <a:t>FILTROS </a:t>
              </a:r>
              <a:r>
                <a:rPr lang="es-EC" sz="2000" b="1" dirty="0" smtClean="0"/>
                <a:t>ACEITE Y CARBÓN</a:t>
              </a:r>
              <a:endParaRPr lang="es-EC" sz="2000" b="1" dirty="0"/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2555188" y="2134716"/>
            <a:ext cx="3405843" cy="2554165"/>
            <a:chOff x="3736427" y="2972414"/>
            <a:chExt cx="3405843" cy="2554165"/>
          </a:xfrm>
        </p:grpSpPr>
        <p:pic>
          <p:nvPicPr>
            <p:cNvPr id="16" name="Picture 2" descr="C:\Users\Alcivar\Desktop\POI\PB160545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6427" y="2972414"/>
              <a:ext cx="3405843" cy="255416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16 Rectángulo redondeado"/>
            <p:cNvSpPr/>
            <p:nvPr/>
          </p:nvSpPr>
          <p:spPr>
            <a:xfrm>
              <a:off x="5136442" y="3350073"/>
              <a:ext cx="1866563" cy="6883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000" b="1" dirty="0" smtClean="0"/>
                <a:t>FILTROS 20 Y 5 MICRAS</a:t>
              </a:r>
              <a:endParaRPr lang="es-EC" sz="2000" b="1" dirty="0"/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3122773" y="2512375"/>
            <a:ext cx="3434480" cy="2465827"/>
            <a:chOff x="5315384" y="3547241"/>
            <a:chExt cx="3434480" cy="2465827"/>
          </a:xfrm>
        </p:grpSpPr>
        <p:pic>
          <p:nvPicPr>
            <p:cNvPr id="20" name="19 Imagen"/>
            <p:cNvPicPr/>
            <p:nvPr/>
          </p:nvPicPr>
          <p:blipFill rotWithShape="1">
            <a:blip r:embed="rId3"/>
            <a:srcRect l="55076" t="40341" r="27294" b="36234"/>
            <a:stretch/>
          </p:blipFill>
          <p:spPr bwMode="auto">
            <a:xfrm>
              <a:off x="5315384" y="3547241"/>
              <a:ext cx="3434480" cy="24658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" name="20 Rectángulo redondeado"/>
            <p:cNvSpPr/>
            <p:nvPr/>
          </p:nvSpPr>
          <p:spPr>
            <a:xfrm>
              <a:off x="5852575" y="3804860"/>
              <a:ext cx="2300860" cy="660816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000" b="1" dirty="0"/>
                <a:t>BOMBA ALTA PRESIÓN</a:t>
              </a: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4544513" y="2856537"/>
            <a:ext cx="2554505" cy="2788078"/>
            <a:chOff x="4587765" y="2738502"/>
            <a:chExt cx="2554505" cy="2788078"/>
          </a:xfrm>
        </p:grpSpPr>
        <p:pic>
          <p:nvPicPr>
            <p:cNvPr id="23" name="Picture 2" descr="C:\Users\Alcivar\Desktop\POI\PB160545.JP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587765" y="2771422"/>
              <a:ext cx="2554505" cy="275515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Rectángulo redondeado"/>
            <p:cNvSpPr/>
            <p:nvPr/>
          </p:nvSpPr>
          <p:spPr>
            <a:xfrm>
              <a:off x="4931735" y="2738502"/>
              <a:ext cx="1866563" cy="5346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000" b="1" dirty="0"/>
                <a:t>MEMBRANAS</a:t>
              </a: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6360414" y="3351150"/>
            <a:ext cx="2058372" cy="2991338"/>
            <a:chOff x="5351420" y="2407654"/>
            <a:chExt cx="1866563" cy="2991338"/>
          </a:xfrm>
        </p:grpSpPr>
        <p:pic>
          <p:nvPicPr>
            <p:cNvPr id="13" name="3 Marcador de contenido" descr="G:\DCIM\Camera\2013-11-08 09.08.01.jpg"/>
            <p:cNvPicPr>
              <a:picLocks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4801343" y="2982352"/>
              <a:ext cx="2991338" cy="184194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5" name="24 Rectángulo redondeado"/>
            <p:cNvSpPr/>
            <p:nvPr/>
          </p:nvSpPr>
          <p:spPr>
            <a:xfrm>
              <a:off x="5351420" y="2724114"/>
              <a:ext cx="1866563" cy="5346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000" b="1" dirty="0"/>
                <a:t>LUZ </a:t>
              </a:r>
              <a:r>
                <a:rPr lang="es-EC" sz="2000" b="1" dirty="0" smtClean="0"/>
                <a:t>ULTRAVIOLETA</a:t>
              </a:r>
              <a:endParaRPr lang="es-EC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882273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6427" y="274638"/>
            <a:ext cx="8172773" cy="1143000"/>
          </a:xfrm>
        </p:spPr>
        <p:txBody>
          <a:bodyPr>
            <a:noAutofit/>
          </a:bodyPr>
          <a:lstStyle/>
          <a:p>
            <a:pPr algn="ctr"/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DISTRIBUCIÓN TANQUES DE AGUA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774915" y="1162374"/>
            <a:ext cx="7919634" cy="2743200"/>
            <a:chOff x="774915" y="1162374"/>
            <a:chExt cx="7919634" cy="2743200"/>
          </a:xfrm>
        </p:grpSpPr>
        <p:pic>
          <p:nvPicPr>
            <p:cNvPr id="4" name="3 Imagen"/>
            <p:cNvPicPr/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20"/>
            <a:stretch/>
          </p:blipFill>
          <p:spPr bwMode="auto">
            <a:xfrm>
              <a:off x="774915" y="1162374"/>
              <a:ext cx="7919634" cy="2743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tx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5 Rectángulo"/>
            <p:cNvSpPr/>
            <p:nvPr/>
          </p:nvSpPr>
          <p:spPr>
            <a:xfrm>
              <a:off x="6912244" y="1363851"/>
              <a:ext cx="867905" cy="210777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000" b="1" dirty="0" err="1" smtClean="0"/>
                <a:t>PEAK</a:t>
              </a:r>
              <a:endParaRPr lang="es-EC" sz="2000" b="1" dirty="0" smtClean="0"/>
            </a:p>
            <a:p>
              <a:pPr algn="ctr"/>
              <a:r>
                <a:rPr lang="es-EC" sz="2000" b="1" dirty="0" smtClean="0"/>
                <a:t>DE </a:t>
              </a:r>
            </a:p>
            <a:p>
              <a:pPr algn="ctr"/>
              <a:r>
                <a:rPr lang="es-EC" sz="2000" b="1" dirty="0" smtClean="0"/>
                <a:t>PROA</a:t>
              </a:r>
            </a:p>
            <a:p>
              <a:pPr algn="ctr"/>
              <a:endParaRPr lang="es-EC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5111858" y="1208866"/>
              <a:ext cx="728420" cy="1162369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400" b="1" dirty="0" err="1" smtClean="0"/>
                <a:t>Bb</a:t>
              </a:r>
              <a:endParaRPr lang="es-EC" sz="2400" b="1" dirty="0" smtClean="0"/>
            </a:p>
            <a:p>
              <a:pPr algn="ctr"/>
              <a:r>
                <a:rPr lang="es-EC" sz="2400" b="1" dirty="0" smtClean="0"/>
                <a:t># 1</a:t>
              </a:r>
              <a:endParaRPr lang="es-EC" sz="2400" b="1" dirty="0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5111858" y="2371235"/>
              <a:ext cx="728420" cy="1239393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400" b="1" dirty="0" smtClean="0"/>
                <a:t>Eb</a:t>
              </a:r>
            </a:p>
            <a:p>
              <a:pPr algn="ctr"/>
              <a:r>
                <a:rPr lang="es-EC" sz="2400" b="1" dirty="0" smtClean="0"/>
                <a:t># 1</a:t>
              </a: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3063499" y="1162374"/>
              <a:ext cx="728420" cy="1162369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400" b="1" dirty="0" err="1" smtClean="0"/>
                <a:t>Bb</a:t>
              </a:r>
              <a:endParaRPr lang="es-EC" sz="2400" b="1" dirty="0" smtClean="0"/>
            </a:p>
            <a:p>
              <a:pPr algn="ctr"/>
              <a:r>
                <a:rPr lang="es-EC" sz="2400" b="1" dirty="0" smtClean="0"/>
                <a:t># 2</a:t>
              </a:r>
              <a:endParaRPr lang="es-EC" sz="2400" b="1" dirty="0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3063499" y="2340477"/>
              <a:ext cx="728420" cy="1239393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400" b="1" dirty="0" smtClean="0"/>
                <a:t>Eb </a:t>
              </a:r>
            </a:p>
            <a:p>
              <a:pPr algn="ctr"/>
              <a:r>
                <a:rPr lang="es-EC" sz="2400" b="1" dirty="0" smtClean="0"/>
                <a:t># 2</a:t>
              </a:r>
              <a:endParaRPr lang="es-EC" sz="2400" b="1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640237" y="1363851"/>
              <a:ext cx="870488" cy="2107769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000" b="1" dirty="0" err="1" smtClean="0"/>
                <a:t>PEAK</a:t>
              </a:r>
              <a:r>
                <a:rPr lang="es-EC" sz="2000" b="1" dirty="0" smtClean="0"/>
                <a:t> DE </a:t>
              </a:r>
            </a:p>
            <a:p>
              <a:pPr algn="ctr"/>
              <a:r>
                <a:rPr lang="es-EC" sz="2000" b="1" dirty="0" smtClean="0"/>
                <a:t>POPA</a:t>
              </a:r>
            </a:p>
            <a:p>
              <a:pPr algn="ctr"/>
              <a:endParaRPr lang="es-EC" dirty="0"/>
            </a:p>
          </p:txBody>
        </p:sp>
      </p:grp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598246"/>
              </p:ext>
            </p:extLst>
          </p:nvPr>
        </p:nvGraphicFramePr>
        <p:xfrm>
          <a:off x="969935" y="4118576"/>
          <a:ext cx="7724614" cy="24527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78205"/>
                <a:gridCol w="4146409"/>
              </a:tblGrid>
              <a:tr h="408784">
                <a:tc>
                  <a:txBody>
                    <a:bodyPr/>
                    <a:lstStyle/>
                    <a:p>
                      <a:pPr indent="2520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 dirty="0" err="1">
                          <a:effectLst/>
                        </a:rPr>
                        <a:t>PEAK</a:t>
                      </a:r>
                      <a:r>
                        <a:rPr lang="es-EC" sz="2400" dirty="0">
                          <a:effectLst/>
                        </a:rPr>
                        <a:t> DE PROA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 dirty="0">
                          <a:effectLst/>
                        </a:rPr>
                        <a:t>1400 GLS.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8784">
                <a:tc>
                  <a:txBody>
                    <a:bodyPr/>
                    <a:lstStyle/>
                    <a:p>
                      <a:pPr indent="2520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TANQUE # 1 Bb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 dirty="0">
                          <a:effectLst/>
                        </a:rPr>
                        <a:t>4000 GLS.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8784">
                <a:tc>
                  <a:txBody>
                    <a:bodyPr/>
                    <a:lstStyle/>
                    <a:p>
                      <a:pPr indent="2520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TANQUE # 1 Eb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 dirty="0">
                          <a:effectLst/>
                        </a:rPr>
                        <a:t>4000 GLS.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8784">
                <a:tc>
                  <a:txBody>
                    <a:bodyPr/>
                    <a:lstStyle/>
                    <a:p>
                      <a:pPr indent="2520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TANQUE # 2 Bb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 dirty="0">
                          <a:effectLst/>
                        </a:rPr>
                        <a:t>2300 GLS.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8784">
                <a:tc>
                  <a:txBody>
                    <a:bodyPr/>
                    <a:lstStyle/>
                    <a:p>
                      <a:pPr indent="2520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TANQUE # 2 Eb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2300 GLS.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8784">
                <a:tc>
                  <a:txBody>
                    <a:bodyPr/>
                    <a:lstStyle/>
                    <a:p>
                      <a:pPr indent="2520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PEAK DE POPA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 dirty="0" smtClean="0">
                          <a:effectLst/>
                        </a:rPr>
                        <a:t>2400 </a:t>
                      </a:r>
                      <a:r>
                        <a:rPr lang="es-EC" sz="2400" dirty="0">
                          <a:effectLst/>
                        </a:rPr>
                        <a:t>GLS.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13 Rectángulo redondeado"/>
          <p:cNvSpPr/>
          <p:nvPr/>
        </p:nvSpPr>
        <p:spPr>
          <a:xfrm>
            <a:off x="914400" y="1208866"/>
            <a:ext cx="7780149" cy="5393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8000" dirty="0" smtClean="0"/>
              <a:t>16.600 GLS</a:t>
            </a:r>
          </a:p>
          <a:p>
            <a:pPr algn="ctr"/>
            <a:endParaRPr lang="es-EC" sz="8000" dirty="0"/>
          </a:p>
          <a:p>
            <a:pPr algn="ctr"/>
            <a:r>
              <a:rPr lang="es-EC" sz="8000" dirty="0" smtClean="0"/>
              <a:t>100 %  CAPACIDAD</a:t>
            </a:r>
            <a:endParaRPr lang="es-EC" sz="80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12</a:t>
            </a:fld>
            <a:endParaRPr kumimoji="0" lang="es-EC"/>
          </a:p>
        </p:txBody>
      </p:sp>
    </p:spTree>
    <p:extLst>
      <p:ext uri="{BB962C8B-B14F-4D97-AF65-F5344CB8AC3E}">
        <p14:creationId xmlns:p14="http://schemas.microsoft.com/office/powerpoint/2010/main" val="28328491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9" y="1649553"/>
            <a:ext cx="4635062" cy="4465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5400" b="1" dirty="0" smtClean="0">
                <a:solidFill>
                  <a:schemeClr val="accent1">
                    <a:lumMod val="50000"/>
                  </a:schemeClr>
                </a:solidFill>
              </a:rPr>
              <a:t>METODOLOGÍA </a:t>
            </a:r>
            <a:endParaRPr lang="es-EC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697779"/>
              </p:ext>
            </p:extLst>
          </p:nvPr>
        </p:nvGraphicFramePr>
        <p:xfrm>
          <a:off x="3766088" y="1597025"/>
          <a:ext cx="5073112" cy="5098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13</a:t>
            </a:fld>
            <a:endParaRPr kumimoji="0" lang="es-EC"/>
          </a:p>
        </p:txBody>
      </p:sp>
    </p:spTree>
    <p:extLst>
      <p:ext uri="{BB962C8B-B14F-4D97-AF65-F5344CB8AC3E}">
        <p14:creationId xmlns:p14="http://schemas.microsoft.com/office/powerpoint/2010/main" val="39700074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0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s-EC" sz="4800" b="1" dirty="0" smtClean="0">
                <a:solidFill>
                  <a:schemeClr val="accent1">
                    <a:lumMod val="50000"/>
                  </a:schemeClr>
                </a:solidFill>
              </a:rPr>
              <a:t>PROCESAMIENTO DE DATOS</a:t>
            </a:r>
            <a:endParaRPr lang="es-EC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704607"/>
              </p:ext>
            </p:extLst>
          </p:nvPr>
        </p:nvGraphicFramePr>
        <p:xfrm>
          <a:off x="759416" y="1007386"/>
          <a:ext cx="8167608" cy="5532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000"/>
                <a:gridCol w="4091608"/>
              </a:tblGrid>
              <a:tr h="691612"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/>
                        <a:t>LUGAR</a:t>
                      </a:r>
                      <a:endParaRPr lang="es-EC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/>
                        <a:t>FECHA</a:t>
                      </a:r>
                      <a:endParaRPr lang="es-EC" sz="2400" dirty="0"/>
                    </a:p>
                  </a:txBody>
                  <a:tcPr anchor="ctr"/>
                </a:tc>
              </a:tr>
              <a:tr h="691612">
                <a:tc gridSpan="2">
                  <a:txBody>
                    <a:bodyPr/>
                    <a:lstStyle/>
                    <a:p>
                      <a:pPr algn="ctr"/>
                      <a:r>
                        <a:rPr lang="es-EC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EXISTENTE</a:t>
                      </a:r>
                      <a:r>
                        <a:rPr lang="es-EC" sz="2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ANTERIOR</a:t>
                      </a:r>
                      <a:endParaRPr lang="es-EC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691612">
                <a:tc gridSpan="2">
                  <a:txBody>
                    <a:bodyPr/>
                    <a:lstStyle/>
                    <a:p>
                      <a:pPr algn="ctr"/>
                      <a:r>
                        <a:rPr lang="es-EC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ADQUISICIÓN</a:t>
                      </a:r>
                      <a:r>
                        <a:rPr lang="es-EC" sz="2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EN PUERTO</a:t>
                      </a:r>
                      <a:endParaRPr lang="es-EC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691612">
                <a:tc gridSpan="2">
                  <a:txBody>
                    <a:bodyPr/>
                    <a:lstStyle/>
                    <a:p>
                      <a:pPr algn="ctr"/>
                      <a:r>
                        <a:rPr lang="es-EC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PRODUCCIÓN DE AGUA</a:t>
                      </a:r>
                      <a:endParaRPr lang="es-EC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691612">
                <a:tc gridSpan="2">
                  <a:txBody>
                    <a:bodyPr/>
                    <a:lstStyle/>
                    <a:p>
                      <a:pPr algn="ctr"/>
                      <a:r>
                        <a:rPr lang="es-EC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CONSUMO EN PUERTO</a:t>
                      </a:r>
                      <a:endParaRPr lang="es-EC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691612">
                <a:tc gridSpan="2">
                  <a:txBody>
                    <a:bodyPr/>
                    <a:lstStyle/>
                    <a:p>
                      <a:pPr algn="ctr"/>
                      <a:r>
                        <a:rPr lang="es-EC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CONSUMO EN NAVEGACIÓN</a:t>
                      </a:r>
                      <a:endParaRPr lang="es-EC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691612">
                <a:tc gridSpan="2">
                  <a:txBody>
                    <a:bodyPr/>
                    <a:lstStyle/>
                    <a:p>
                      <a:pPr algn="ctr"/>
                      <a:r>
                        <a:rPr lang="es-EC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EXISTENTE</a:t>
                      </a:r>
                      <a:r>
                        <a:rPr lang="es-EC" sz="2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ACTUAL </a:t>
                      </a:r>
                      <a:endParaRPr lang="es-EC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91612">
                <a:tc gridSpan="2">
                  <a:txBody>
                    <a:bodyPr/>
                    <a:lstStyle/>
                    <a:p>
                      <a:pPr algn="ctr"/>
                      <a:r>
                        <a:rPr lang="es-EC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PORCENTAJE TOTAL</a:t>
                      </a:r>
                      <a:endParaRPr lang="es-EC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14</a:t>
            </a:fld>
            <a:endParaRPr kumimoji="0" lang="es-EC"/>
          </a:p>
        </p:txBody>
      </p:sp>
    </p:spTree>
    <p:extLst>
      <p:ext uri="{BB962C8B-B14F-4D97-AF65-F5344CB8AC3E}">
        <p14:creationId xmlns:p14="http://schemas.microsoft.com/office/powerpoint/2010/main" val="12583829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1003" y="0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s-EC" sz="5400" b="1" dirty="0" smtClean="0">
                <a:solidFill>
                  <a:schemeClr val="accent1">
                    <a:lumMod val="75000"/>
                  </a:schemeClr>
                </a:solidFill>
              </a:rPr>
              <a:t>PLAN DE OPTIMIZACIÓN</a:t>
            </a:r>
            <a:endParaRPr lang="es-EC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216584"/>
              </p:ext>
            </p:extLst>
          </p:nvPr>
        </p:nvGraphicFramePr>
        <p:xfrm>
          <a:off x="790414" y="1100380"/>
          <a:ext cx="8110779" cy="554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15</a:t>
            </a:fld>
            <a:endParaRPr kumimoji="0" lang="es-EC"/>
          </a:p>
        </p:txBody>
      </p:sp>
      <p:sp>
        <p:nvSpPr>
          <p:cNvPr id="4" name="AutoShape 2" descr="http://www.aramosdelasalle.com/sites/default/files/images/politica%20de%20calida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33013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800" b="1" dirty="0" smtClean="0">
                <a:solidFill>
                  <a:schemeClr val="accent1">
                    <a:lumMod val="50000"/>
                  </a:schemeClr>
                </a:solidFill>
              </a:rPr>
              <a:t>POLÍTICAS DE EMPLEO</a:t>
            </a:r>
            <a:endParaRPr lang="es-EC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490489"/>
              </p:ext>
            </p:extLst>
          </p:nvPr>
        </p:nvGraphicFramePr>
        <p:xfrm>
          <a:off x="808495" y="1318056"/>
          <a:ext cx="8077200" cy="525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16</a:t>
            </a:fld>
            <a:endParaRPr kumimoji="0" lang="es-EC"/>
          </a:p>
        </p:txBody>
      </p:sp>
    </p:spTree>
    <p:extLst>
      <p:ext uri="{BB962C8B-B14F-4D97-AF65-F5344CB8AC3E}">
        <p14:creationId xmlns:p14="http://schemas.microsoft.com/office/powerpoint/2010/main" val="6651003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6600" b="1" dirty="0" smtClean="0">
                <a:solidFill>
                  <a:schemeClr val="accent1">
                    <a:lumMod val="50000"/>
                  </a:schemeClr>
                </a:solidFill>
              </a:rPr>
              <a:t>POLÍTICA GENERAL</a:t>
            </a:r>
            <a:endParaRPr lang="es-EC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07" y="1487837"/>
            <a:ext cx="4305373" cy="4708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4 Rectángulo redondeado"/>
          <p:cNvSpPr/>
          <p:nvPr/>
        </p:nvSpPr>
        <p:spPr>
          <a:xfrm>
            <a:off x="5363749" y="1399122"/>
            <a:ext cx="3471620" cy="508344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000" dirty="0" smtClean="0"/>
              <a:t>EL AHORRO DE AGUA DEBERÁ SER UNA NORMA DE CONDUCTA</a:t>
            </a:r>
            <a:r>
              <a:rPr lang="es-EC" sz="4000" dirty="0"/>
              <a:t>.</a:t>
            </a:r>
            <a:endParaRPr lang="es-EC" sz="4000" dirty="0" smtClean="0"/>
          </a:p>
          <a:p>
            <a:pPr algn="ctr"/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17</a:t>
            </a:fld>
            <a:endParaRPr kumimoji="0" lang="es-EC"/>
          </a:p>
        </p:txBody>
      </p:sp>
    </p:spTree>
    <p:extLst>
      <p:ext uri="{BB962C8B-B14F-4D97-AF65-F5344CB8AC3E}">
        <p14:creationId xmlns:p14="http://schemas.microsoft.com/office/powerpoint/2010/main" val="654930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9416" y="143359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s-EC" sz="5400" b="1" dirty="0" smtClean="0">
                <a:solidFill>
                  <a:schemeClr val="accent1">
                    <a:lumMod val="50000"/>
                  </a:schemeClr>
                </a:solidFill>
              </a:rPr>
              <a:t>POLÍTICAS EN LA MAR</a:t>
            </a:r>
            <a:endParaRPr lang="es-EC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759417" y="1720312"/>
            <a:ext cx="3292322" cy="486646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/>
              <a:t>L</a:t>
            </a:r>
            <a:r>
              <a:rPr lang="es-EC" sz="3200" b="1" dirty="0" smtClean="0"/>
              <a:t>A CANTIDAD DE AGUA EN LOS TANQUES NO PODRÁ SUPERAR LOS</a:t>
            </a:r>
          </a:p>
          <a:p>
            <a:pPr algn="ctr"/>
            <a:r>
              <a:rPr lang="es-EC" sz="3200" b="1" dirty="0" smtClean="0"/>
              <a:t> </a:t>
            </a:r>
          </a:p>
          <a:p>
            <a:pPr algn="ctr"/>
            <a:r>
              <a:rPr lang="es-EC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9.300 GALONES</a:t>
            </a:r>
            <a:r>
              <a:rPr lang="es-EC" sz="2000" b="1" dirty="0" smtClean="0"/>
              <a:t>. </a:t>
            </a:r>
            <a:endParaRPr lang="es-EC" sz="2000" b="1" dirty="0"/>
          </a:p>
        </p:txBody>
      </p:sp>
      <p:pic>
        <p:nvPicPr>
          <p:cNvPr id="12" name="9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722" y="2820692"/>
            <a:ext cx="4677800" cy="376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18</a:t>
            </a:fld>
            <a:endParaRPr kumimoji="0" lang="es-EC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672454382"/>
              </p:ext>
            </p:extLst>
          </p:nvPr>
        </p:nvGraphicFramePr>
        <p:xfrm>
          <a:off x="4461640" y="1072055"/>
          <a:ext cx="4682360" cy="2522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12516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CONDICIÓN MÍNIMA DE CARGA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632249"/>
              </p:ext>
            </p:extLst>
          </p:nvPr>
        </p:nvGraphicFramePr>
        <p:xfrm>
          <a:off x="960895" y="1504033"/>
          <a:ext cx="7811146" cy="2541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573"/>
                <a:gridCol w="3905573"/>
              </a:tblGrid>
              <a:tr h="847008">
                <a:tc>
                  <a:txBody>
                    <a:bodyPr/>
                    <a:lstStyle/>
                    <a:p>
                      <a:pPr algn="ctr"/>
                      <a:r>
                        <a:rPr lang="es-EC" sz="2800" b="1" dirty="0" smtClean="0"/>
                        <a:t>CARGA LÍQUIDA</a:t>
                      </a:r>
                      <a:endParaRPr lang="es-EC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800" b="1" dirty="0" smtClean="0"/>
                        <a:t>TONELADAS</a:t>
                      </a:r>
                      <a:endParaRPr lang="es-EC" sz="2800" b="1" dirty="0"/>
                    </a:p>
                  </a:txBody>
                  <a:tcPr anchor="ctr"/>
                </a:tc>
              </a:tr>
              <a:tr h="847008">
                <a:tc>
                  <a:txBody>
                    <a:bodyPr/>
                    <a:lstStyle/>
                    <a:p>
                      <a:pPr algn="ctr"/>
                      <a:r>
                        <a:rPr lang="es-EC" sz="2800" b="1" dirty="0" smtClean="0"/>
                        <a:t>COMBUSTIBLE</a:t>
                      </a:r>
                      <a:endParaRPr lang="es-EC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800" b="1" dirty="0" smtClean="0"/>
                        <a:t>30</a:t>
                      </a:r>
                      <a:endParaRPr lang="es-EC" sz="2800" b="1" dirty="0"/>
                    </a:p>
                  </a:txBody>
                  <a:tcPr anchor="ctr"/>
                </a:tc>
              </a:tr>
              <a:tr h="847008">
                <a:tc>
                  <a:txBody>
                    <a:bodyPr/>
                    <a:lstStyle/>
                    <a:p>
                      <a:pPr algn="ctr"/>
                      <a:r>
                        <a:rPr lang="es-EC" sz="2800" b="1" dirty="0" smtClean="0"/>
                        <a:t>AGUA</a:t>
                      </a:r>
                      <a:endParaRPr lang="es-EC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800" b="1" dirty="0" smtClean="0"/>
                        <a:t>15</a:t>
                      </a:r>
                      <a:endParaRPr lang="es-EC" sz="28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006962251"/>
              </p:ext>
            </p:extLst>
          </p:nvPr>
        </p:nvGraphicFramePr>
        <p:xfrm>
          <a:off x="2262753" y="4494508"/>
          <a:ext cx="5207430" cy="209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19</a:t>
            </a:fld>
            <a:endParaRPr kumimoji="0" lang="es-EC"/>
          </a:p>
        </p:txBody>
      </p:sp>
    </p:spTree>
    <p:extLst>
      <p:ext uri="{BB962C8B-B14F-4D97-AF65-F5344CB8AC3E}">
        <p14:creationId xmlns:p14="http://schemas.microsoft.com/office/powerpoint/2010/main" val="7404182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18454" y="5031782"/>
            <a:ext cx="8338087" cy="1362075"/>
          </a:xfrm>
        </p:spPr>
        <p:txBody>
          <a:bodyPr>
            <a:normAutofit fontScale="90000"/>
          </a:bodyPr>
          <a:lstStyle/>
          <a:p>
            <a:pPr algn="just"/>
            <a:r>
              <a:rPr lang="es-EC" sz="3100" dirty="0">
                <a:solidFill>
                  <a:schemeClr val="accent1">
                    <a:lumMod val="75000"/>
                  </a:schemeClr>
                </a:solidFill>
              </a:rPr>
              <a:t>EL CONTROL DE AVERÍAS EN LA PRODUCCIÓN Y CONSUMO DE CARGAS LÍQUIDAS EN EL BUQUE ESCUELA GUAYAS, EN LA RUTA DUBLÍN-BREMEN-ÁMSTERDAM-EL HAVRE EN EL AÑO </a:t>
            </a:r>
            <a:r>
              <a:rPr lang="es-EC" sz="3100" dirty="0" smtClean="0">
                <a:solidFill>
                  <a:schemeClr val="accent1">
                    <a:lumMod val="75000"/>
                  </a:schemeClr>
                </a:solidFill>
              </a:rPr>
              <a:t>2012.</a:t>
            </a:r>
            <a:br>
              <a:rPr lang="es-EC" sz="3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C" sz="3100" dirty="0" smtClean="0">
                <a:solidFill>
                  <a:schemeClr val="accent1">
                    <a:lumMod val="75000"/>
                  </a:schemeClr>
                </a:solidFill>
              </a:rPr>
              <a:t> PROPUESTA </a:t>
            </a:r>
            <a:r>
              <a:rPr lang="es-EC" sz="3100" dirty="0">
                <a:solidFill>
                  <a:schemeClr val="accent1">
                    <a:lumMod val="75000"/>
                  </a:schemeClr>
                </a:solidFill>
              </a:rPr>
              <a:t>DE OPTIMIZACIÓN DE PROCESOS</a:t>
            </a:r>
            <a:r>
              <a:rPr lang="es-EC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es-EC" dirty="0">
                <a:solidFill>
                  <a:schemeClr val="accent1">
                    <a:lumMod val="75000"/>
                  </a:schemeClr>
                </a:solidFill>
              </a:rPr>
            </a:b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28082" y="1596328"/>
            <a:ext cx="4773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cap="sm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TEMA </a:t>
            </a:r>
            <a:r>
              <a:rPr lang="es-EC" sz="4000" b="1" cap="small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DEL </a:t>
            </a:r>
            <a:r>
              <a:rPr lang="es-EC" sz="4000" b="1" cap="sm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PROYECTO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2</a:t>
            </a:fld>
            <a:endParaRPr kumimoji="0" lang="es-EC"/>
          </a:p>
        </p:txBody>
      </p:sp>
    </p:spTree>
    <p:extLst>
      <p:ext uri="{BB962C8B-B14F-4D97-AF65-F5344CB8AC3E}">
        <p14:creationId xmlns:p14="http://schemas.microsoft.com/office/powerpoint/2010/main" val="14051187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6235" y="0"/>
            <a:ext cx="8077200" cy="1143000"/>
          </a:xfrm>
        </p:spPr>
        <p:txBody>
          <a:bodyPr/>
          <a:lstStyle/>
          <a:p>
            <a:pPr algn="ctr"/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DÍA PROBABLE DE CONSUMO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141571417"/>
              </p:ext>
            </p:extLst>
          </p:nvPr>
        </p:nvGraphicFramePr>
        <p:xfrm>
          <a:off x="4067505" y="1497725"/>
          <a:ext cx="6074978" cy="4524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20</a:t>
            </a:fld>
            <a:endParaRPr kumimoji="0" lang="es-EC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860333"/>
              </p:ext>
            </p:extLst>
          </p:nvPr>
        </p:nvGraphicFramePr>
        <p:xfrm>
          <a:off x="914400" y="1277006"/>
          <a:ext cx="4303986" cy="5533480"/>
        </p:xfrm>
        <a:graphic>
          <a:graphicData uri="http://schemas.openxmlformats.org/drawingml/2006/table">
            <a:tbl>
              <a:tblPr bandRow="1">
                <a:tableStyleId>{125E5076-3810-47DD-B79F-674D7AD40C01}</a:tableStyleId>
              </a:tblPr>
              <a:tblGrid>
                <a:gridCol w="1583868"/>
                <a:gridCol w="2720118"/>
              </a:tblGrid>
              <a:tr h="729441">
                <a:tc>
                  <a:txBody>
                    <a:bodyPr/>
                    <a:lstStyle/>
                    <a:p>
                      <a:pPr indent="2520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 cap="all" dirty="0">
                          <a:effectLst/>
                        </a:rPr>
                        <a:t>DÍA</a:t>
                      </a:r>
                      <a:endParaRPr lang="es-EC" sz="2400" b="1" cap="all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 cap="all" dirty="0">
                          <a:effectLst/>
                        </a:rPr>
                        <a:t>consumo NAVEGACIÓN</a:t>
                      </a:r>
                      <a:endParaRPr lang="es-EC" sz="2400" b="1" cap="all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196">
                <a:tc>
                  <a:txBody>
                    <a:bodyPr/>
                    <a:lstStyle/>
                    <a:p>
                      <a:pPr indent="2520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1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2.800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196">
                <a:tc>
                  <a:txBody>
                    <a:bodyPr/>
                    <a:lstStyle/>
                    <a:p>
                      <a:pPr indent="2520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2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3.032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196">
                <a:tc>
                  <a:txBody>
                    <a:bodyPr/>
                    <a:lstStyle/>
                    <a:p>
                      <a:pPr indent="2520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3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4.200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196">
                <a:tc>
                  <a:txBody>
                    <a:bodyPr/>
                    <a:lstStyle/>
                    <a:p>
                      <a:pPr indent="2520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4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3.268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196">
                <a:tc>
                  <a:txBody>
                    <a:bodyPr/>
                    <a:lstStyle/>
                    <a:p>
                      <a:pPr indent="2520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5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6.210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196">
                <a:tc>
                  <a:txBody>
                    <a:bodyPr/>
                    <a:lstStyle/>
                    <a:p>
                      <a:pPr indent="2520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s-EC" sz="24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 dirty="0">
                          <a:solidFill>
                            <a:schemeClr val="bg1"/>
                          </a:solidFill>
                          <a:effectLst/>
                        </a:rPr>
                        <a:t>5.512</a:t>
                      </a:r>
                      <a:endParaRPr lang="es-EC" sz="24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480196">
                <a:tc>
                  <a:txBody>
                    <a:bodyPr/>
                    <a:lstStyle/>
                    <a:p>
                      <a:pPr indent="2520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11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2.996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196">
                <a:tc>
                  <a:txBody>
                    <a:bodyPr/>
                    <a:lstStyle/>
                    <a:p>
                      <a:pPr indent="2520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17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4.128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196">
                <a:tc>
                  <a:txBody>
                    <a:bodyPr/>
                    <a:lstStyle/>
                    <a:p>
                      <a:pPr indent="2520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18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2.520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196">
                <a:tc>
                  <a:txBody>
                    <a:bodyPr/>
                    <a:lstStyle/>
                    <a:p>
                      <a:pPr indent="2520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19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 dirty="0">
                          <a:effectLst/>
                        </a:rPr>
                        <a:t>3.068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4252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07012927"/>
              </p:ext>
            </p:extLst>
          </p:nvPr>
        </p:nvGraphicFramePr>
        <p:xfrm>
          <a:off x="788276" y="1"/>
          <a:ext cx="8119241" cy="6700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21</a:t>
            </a:fld>
            <a:endParaRPr kumimoji="0" lang="es-EC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6000" b="1" dirty="0" smtClean="0">
                <a:solidFill>
                  <a:schemeClr val="accent1">
                    <a:lumMod val="50000"/>
                  </a:schemeClr>
                </a:solidFill>
              </a:rPr>
              <a:t>POLÍTICAS EN LA MAR </a:t>
            </a:r>
            <a:endParaRPr lang="es-EC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665155526"/>
              </p:ext>
            </p:extLst>
          </p:nvPr>
        </p:nvGraphicFramePr>
        <p:xfrm>
          <a:off x="798788" y="1355833"/>
          <a:ext cx="7982606" cy="5265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22</a:t>
            </a:fld>
            <a:endParaRPr kumimoji="0" lang="es-EC"/>
          </a:p>
        </p:txBody>
      </p:sp>
    </p:spTree>
    <p:extLst>
      <p:ext uri="{BB962C8B-B14F-4D97-AF65-F5344CB8AC3E}">
        <p14:creationId xmlns:p14="http://schemas.microsoft.com/office/powerpoint/2010/main" val="8627570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23</a:t>
            </a:fld>
            <a:endParaRPr kumimoji="0" lang="es-EC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11" y="1949068"/>
            <a:ext cx="6101255" cy="4575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768023508"/>
              </p:ext>
            </p:extLst>
          </p:nvPr>
        </p:nvGraphicFramePr>
        <p:xfrm>
          <a:off x="898634" y="662153"/>
          <a:ext cx="8970580" cy="1008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79029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800" b="1" dirty="0" smtClean="0">
                <a:solidFill>
                  <a:schemeClr val="accent1">
                    <a:lumMod val="50000"/>
                  </a:schemeClr>
                </a:solidFill>
              </a:rPr>
              <a:t>POLÍTICAS EN PUERTO</a:t>
            </a:r>
            <a:endParaRPr lang="es-EC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4208553299"/>
              </p:ext>
            </p:extLst>
          </p:nvPr>
        </p:nvGraphicFramePr>
        <p:xfrm>
          <a:off x="788276" y="1223579"/>
          <a:ext cx="8071945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24</a:t>
            </a:fld>
            <a:endParaRPr kumimoji="0" lang="es-EC"/>
          </a:p>
        </p:txBody>
      </p:sp>
    </p:spTree>
    <p:extLst>
      <p:ext uri="{BB962C8B-B14F-4D97-AF65-F5344CB8AC3E}">
        <p14:creationId xmlns:p14="http://schemas.microsoft.com/office/powerpoint/2010/main" val="3246946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3" algn="ctr"/>
            <a:r>
              <a:rPr lang="es-EC" sz="54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POLÍTICAS EN PUERTO</a:t>
            </a:r>
            <a:endParaRPr lang="es-EC" sz="5400" b="1" kern="1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145686"/>
              </p:ext>
            </p:extLst>
          </p:nvPr>
        </p:nvGraphicFramePr>
        <p:xfrm>
          <a:off x="599089" y="1340069"/>
          <a:ext cx="8261131" cy="5360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25</a:t>
            </a:fld>
            <a:endParaRPr kumimoji="0" lang="es-EC"/>
          </a:p>
        </p:txBody>
      </p:sp>
    </p:spTree>
    <p:extLst>
      <p:ext uri="{BB962C8B-B14F-4D97-AF65-F5344CB8AC3E}">
        <p14:creationId xmlns:p14="http://schemas.microsoft.com/office/powerpoint/2010/main" val="42129116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800" b="1" dirty="0" smtClean="0">
                <a:solidFill>
                  <a:schemeClr val="accent1">
                    <a:lumMod val="50000"/>
                  </a:schemeClr>
                </a:solidFill>
              </a:rPr>
              <a:t>RESULTADOS</a:t>
            </a:r>
            <a:endParaRPr lang="es-EC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193413"/>
              </p:ext>
            </p:extLst>
          </p:nvPr>
        </p:nvGraphicFramePr>
        <p:xfrm>
          <a:off x="762000" y="1597024"/>
          <a:ext cx="8240110" cy="474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26</a:t>
            </a:fld>
            <a:endParaRPr kumimoji="0" lang="es-EC"/>
          </a:p>
        </p:txBody>
      </p:sp>
    </p:spTree>
    <p:extLst>
      <p:ext uri="{BB962C8B-B14F-4D97-AF65-F5344CB8AC3E}">
        <p14:creationId xmlns:p14="http://schemas.microsoft.com/office/powerpoint/2010/main" val="40103193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3" algn="ctr"/>
            <a:r>
              <a:rPr lang="es-EC" sz="54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PROCESO DE PRODUCCIÓN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299875"/>
              </p:ext>
            </p:extLst>
          </p:nvPr>
        </p:nvGraphicFramePr>
        <p:xfrm>
          <a:off x="677917" y="1481959"/>
          <a:ext cx="8466083" cy="5376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27</a:t>
            </a:fld>
            <a:endParaRPr kumimoji="0" lang="es-EC"/>
          </a:p>
        </p:txBody>
      </p:sp>
    </p:spTree>
    <p:extLst>
      <p:ext uri="{BB962C8B-B14F-4D97-AF65-F5344CB8AC3E}">
        <p14:creationId xmlns:p14="http://schemas.microsoft.com/office/powerpoint/2010/main" val="3711215758"/>
      </p:ext>
    </p:extLst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3" algn="ctr"/>
            <a:r>
              <a:rPr lang="es-EC" sz="54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PROCESO DE ADQUISICIÓN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562930"/>
              </p:ext>
            </p:extLst>
          </p:nvPr>
        </p:nvGraphicFramePr>
        <p:xfrm>
          <a:off x="662152" y="1597025"/>
          <a:ext cx="8177048" cy="515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28</a:t>
            </a:fld>
            <a:endParaRPr kumimoji="0" lang="es-EC"/>
          </a:p>
        </p:txBody>
      </p:sp>
    </p:spTree>
    <p:extLst>
      <p:ext uri="{BB962C8B-B14F-4D97-AF65-F5344CB8AC3E}">
        <p14:creationId xmlns:p14="http://schemas.microsoft.com/office/powerpoint/2010/main" val="2590446710"/>
      </p:ext>
    </p:extLst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6000" b="1" dirty="0">
                <a:solidFill>
                  <a:schemeClr val="accent1">
                    <a:lumMod val="50000"/>
                  </a:schemeClr>
                </a:solidFill>
              </a:rPr>
              <a:t>PRODUCCIÓN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281096"/>
              </p:ext>
            </p:extLst>
          </p:nvPr>
        </p:nvGraphicFramePr>
        <p:xfrm>
          <a:off x="762000" y="1376310"/>
          <a:ext cx="8077200" cy="2990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29</a:t>
            </a:fld>
            <a:endParaRPr kumimoji="0" lang="es-EC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202291344"/>
              </p:ext>
            </p:extLst>
          </p:nvPr>
        </p:nvGraphicFramePr>
        <p:xfrm>
          <a:off x="804041" y="4666593"/>
          <a:ext cx="7756635" cy="2191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613762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9151" y="0"/>
            <a:ext cx="8415364" cy="1131887"/>
          </a:xfrm>
        </p:spPr>
        <p:txBody>
          <a:bodyPr>
            <a:normAutofit/>
          </a:bodyPr>
          <a:lstStyle/>
          <a:p>
            <a:pPr algn="ctr"/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</a:rPr>
              <a:t>AGENDA</a:t>
            </a:r>
            <a:endParaRPr lang="es-E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414116072"/>
              </p:ext>
            </p:extLst>
          </p:nvPr>
        </p:nvGraphicFramePr>
        <p:xfrm>
          <a:off x="774915" y="1255363"/>
          <a:ext cx="8214101" cy="542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3</a:t>
            </a:fld>
            <a:endParaRPr kumimoji="0"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6000" b="1" dirty="0" smtClean="0">
                <a:solidFill>
                  <a:schemeClr val="accent1">
                    <a:lumMod val="50000"/>
                  </a:schemeClr>
                </a:solidFill>
              </a:rPr>
              <a:t>ADQUISICIÓN</a:t>
            </a:r>
            <a:endParaRPr lang="es-EC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722198"/>
              </p:ext>
            </p:extLst>
          </p:nvPr>
        </p:nvGraphicFramePr>
        <p:xfrm>
          <a:off x="762000" y="1597027"/>
          <a:ext cx="8077200" cy="2990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30</a:t>
            </a:fld>
            <a:endParaRPr kumimoji="0" lang="es-EC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774437246"/>
              </p:ext>
            </p:extLst>
          </p:nvPr>
        </p:nvGraphicFramePr>
        <p:xfrm>
          <a:off x="993228" y="4950373"/>
          <a:ext cx="7378262" cy="1592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965585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22" name="AutoShape 10"/>
          <p:cNvSpPr>
            <a:spLocks noChangeArrowheads="1"/>
          </p:cNvSpPr>
          <p:nvPr>
            <p:custDataLst>
              <p:tags r:id="rId2"/>
            </p:custDataLst>
          </p:nvPr>
        </p:nvSpPr>
        <p:spPr bwMode="invGray">
          <a:xfrm>
            <a:off x="1576552" y="4329094"/>
            <a:ext cx="1933583" cy="1222157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 lang="es-ES"/>
            </a:pP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</a:rPr>
              <a:t>12.022 GLS</a:t>
            </a:r>
            <a:endParaRPr lang="es-E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27725" name="AutoShape 13"/>
          <p:cNvSpPr>
            <a:spLocks noChangeArrowheads="1"/>
          </p:cNvSpPr>
          <p:nvPr>
            <p:custDataLst>
              <p:tags r:id="rId3"/>
            </p:custDataLst>
          </p:nvPr>
        </p:nvSpPr>
        <p:spPr bwMode="invGray">
          <a:xfrm>
            <a:off x="6335671" y="2089798"/>
            <a:ext cx="1743878" cy="1212785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 lang="es-ES"/>
            </a:pPr>
            <a:r>
              <a:rPr lang="es-ES" sz="3200" b="1" dirty="0" smtClean="0">
                <a:solidFill>
                  <a:srgbClr val="00B050"/>
                </a:solidFill>
              </a:rPr>
              <a:t>$ 3.437</a:t>
            </a:r>
            <a:endParaRPr lang="es-ES" sz="3200" b="1" dirty="0">
              <a:solidFill>
                <a:srgbClr val="00B050"/>
              </a:solidFill>
            </a:endParaRPr>
          </a:p>
        </p:txBody>
      </p:sp>
      <p:sp>
        <p:nvSpPr>
          <p:cNvPr id="17" name="AutoShape 10"/>
          <p:cNvSpPr>
            <a:spLocks noChangeArrowheads="1"/>
          </p:cNvSpPr>
          <p:nvPr>
            <p:custDataLst>
              <p:tags r:id="rId4"/>
            </p:custDataLst>
          </p:nvPr>
        </p:nvSpPr>
        <p:spPr bwMode="invGray">
          <a:xfrm>
            <a:off x="4191000" y="3276600"/>
            <a:ext cx="1753651" cy="1222157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 lang="es-ES"/>
            </a:pPr>
            <a:r>
              <a:rPr lang="es-ES" sz="3200" b="1" dirty="0" smtClean="0">
                <a:solidFill>
                  <a:srgbClr val="00B050"/>
                </a:solidFill>
              </a:rPr>
              <a:t>$ 0,29</a:t>
            </a:r>
            <a:endParaRPr lang="es-ES" sz="3200" b="1" dirty="0">
              <a:solidFill>
                <a:srgbClr val="00B050"/>
              </a:solidFill>
            </a:endParaRPr>
          </a:p>
        </p:txBody>
      </p:sp>
      <p:sp>
        <p:nvSpPr>
          <p:cNvPr id="11" name="Freeform 15"/>
          <p:cNvSpPr>
            <a:spLocks/>
          </p:cNvSpPr>
          <p:nvPr>
            <p:custDataLst>
              <p:tags r:id="rId5"/>
            </p:custDataLst>
          </p:nvPr>
        </p:nvSpPr>
        <p:spPr bwMode="auto">
          <a:xfrm rot="21240482">
            <a:off x="2519412" y="1676400"/>
            <a:ext cx="3728988" cy="2313711"/>
          </a:xfrm>
          <a:custGeom>
            <a:avLst/>
            <a:gdLst/>
            <a:ahLst/>
            <a:cxnLst>
              <a:cxn ang="0">
                <a:pos x="0" y="1390"/>
              </a:cxn>
              <a:cxn ang="0">
                <a:pos x="1529" y="158"/>
              </a:cxn>
              <a:cxn ang="0">
                <a:pos x="1529" y="0"/>
              </a:cxn>
              <a:cxn ang="0">
                <a:pos x="2030" y="360"/>
              </a:cxn>
              <a:cxn ang="0">
                <a:pos x="1523" y="714"/>
              </a:cxn>
              <a:cxn ang="0">
                <a:pos x="1520" y="543"/>
              </a:cxn>
              <a:cxn ang="0">
                <a:pos x="0" y="1390"/>
              </a:cxn>
            </a:cxnLst>
            <a:rect l="0" t="0" r="r" b="b"/>
            <a:pathLst>
              <a:path w="2030" h="1390">
                <a:moveTo>
                  <a:pt x="0" y="1390"/>
                </a:moveTo>
                <a:cubicBezTo>
                  <a:pt x="131" y="796"/>
                  <a:pt x="676" y="220"/>
                  <a:pt x="1529" y="158"/>
                </a:cubicBezTo>
                <a:lnTo>
                  <a:pt x="1529" y="0"/>
                </a:lnTo>
                <a:lnTo>
                  <a:pt x="2030" y="360"/>
                </a:lnTo>
                <a:lnTo>
                  <a:pt x="1523" y="714"/>
                </a:lnTo>
                <a:lnTo>
                  <a:pt x="1520" y="543"/>
                </a:lnTo>
                <a:cubicBezTo>
                  <a:pt x="803" y="447"/>
                  <a:pt x="109" y="1123"/>
                  <a:pt x="0" y="1390"/>
                </a:cubicBezTo>
                <a:close/>
              </a:path>
            </a:pathLst>
          </a:custGeom>
          <a:gradFill rotWithShape="1"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 w="317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>
              <a:defRPr lang="es-ES"/>
            </a:pPr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6000" b="1" dirty="0" smtClean="0">
                <a:solidFill>
                  <a:schemeClr val="accent1">
                    <a:lumMod val="50000"/>
                  </a:schemeClr>
                </a:solidFill>
              </a:rPr>
              <a:t>ADQUISICIÓN</a:t>
            </a:r>
            <a:endParaRPr lang="es-EC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Line 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249363" y="5799138"/>
            <a:ext cx="7208837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 lang="es-ES"/>
            </a:pPr>
            <a:endParaRPr lang="es-ES"/>
          </a:p>
        </p:txBody>
      </p:sp>
      <p:sp>
        <p:nvSpPr>
          <p:cNvPr id="14" name="Line 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1242990" y="1898319"/>
            <a:ext cx="15875" cy="391636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 lang="es-ES"/>
            </a:pPr>
            <a:endParaRPr lang="es-ES"/>
          </a:p>
        </p:txBody>
      </p:sp>
      <p:sp>
        <p:nvSpPr>
          <p:cNvPr id="15" name="Text Box 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47800" y="5862638"/>
            <a:ext cx="678180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pPr algn="ctr"/>
            <a:r>
              <a:rPr lang="es-ES" b="1" dirty="0" smtClean="0"/>
              <a:t>PRECIO POR GALÓN</a:t>
            </a:r>
            <a:endParaRPr lang="es-ES" b="1" dirty="0">
              <a:effectLst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-5400000">
            <a:off x="-1003743" y="3664063"/>
            <a:ext cx="3900819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pPr algn="ctr"/>
            <a:r>
              <a:rPr lang="es-ES" b="1" dirty="0"/>
              <a:t>GALONES DE AGUA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31</a:t>
            </a:fld>
            <a:endParaRPr kumimoji="0" lang="es-EC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93657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9186" y="4051738"/>
            <a:ext cx="8434552" cy="190762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s-ES" sz="8800" b="1" dirty="0" smtClean="0">
                <a:solidFill>
                  <a:schemeClr val="accent1">
                    <a:lumMod val="50000"/>
                  </a:schemeClr>
                </a:solidFill>
              </a:rPr>
              <a:t>CONCLUSIONES </a:t>
            </a:r>
            <a:endParaRPr lang="es-ES" sz="8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32</a:t>
            </a:fld>
            <a:endParaRPr kumimoji="0" lang="es-EC"/>
          </a:p>
        </p:txBody>
      </p:sp>
    </p:spTree>
    <p:extLst>
      <p:ext uri="{BB962C8B-B14F-4D97-AF65-F5344CB8AC3E}">
        <p14:creationId xmlns:p14="http://schemas.microsoft.com/office/powerpoint/2010/main" val="675206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2585545" y="268014"/>
            <a:ext cx="6385034" cy="322749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2400" b="1" dirty="0" smtClean="0"/>
              <a:t>El análisis estadístico de los datos obtenidos en la ruta Dublín-Bremen-Ámsterdam-El Havre permitió identificar la importancia de crear políticas de empleo de los procesos de producción, consumo y adquisición del agua en el Buque Escuela Guayas</a:t>
            </a:r>
            <a:r>
              <a:rPr lang="es-EC" sz="2000" b="1" dirty="0" smtClean="0"/>
              <a:t>. </a:t>
            </a:r>
            <a:endParaRPr lang="es-EC" sz="2000" b="1" dirty="0"/>
          </a:p>
        </p:txBody>
      </p:sp>
      <p:pic>
        <p:nvPicPr>
          <p:cNvPr id="5" name="Picture 2" descr="http://upload.wikimedia.org/wikipedia/commons/c/cb/Buque_escuela_Guaya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83" y="3685237"/>
            <a:ext cx="5675586" cy="2983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33</a:t>
            </a:fld>
            <a:endParaRPr kumimoji="0" lang="es-EC"/>
          </a:p>
        </p:txBody>
      </p:sp>
    </p:spTree>
    <p:extLst>
      <p:ext uri="{BB962C8B-B14F-4D97-AF65-F5344CB8AC3E}">
        <p14:creationId xmlns:p14="http://schemas.microsoft.com/office/powerpoint/2010/main" val="23161427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2443655" y="409904"/>
            <a:ext cx="6542689" cy="261707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b="1" dirty="0" smtClean="0"/>
              <a:t>Las políticas de empleo establecidas en la propuesta de esta investigación permitirá que la planta de osmosis inversa del Buque </a:t>
            </a:r>
            <a:r>
              <a:rPr lang="es-EC" sz="2400" b="1" dirty="0"/>
              <a:t>E</a:t>
            </a:r>
            <a:r>
              <a:rPr lang="es-EC" sz="2400" b="1" dirty="0" smtClean="0"/>
              <a:t>scuela guayas opere en total disponibilidad de tiempo en los cruceros de instrucción. </a:t>
            </a:r>
          </a:p>
          <a:p>
            <a:pPr lvl="0" algn="ctr"/>
            <a:endParaRPr lang="es-EC" sz="2400" b="1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34</a:t>
            </a:fld>
            <a:endParaRPr kumimoji="0" lang="es-EC"/>
          </a:p>
        </p:txBody>
      </p:sp>
      <p:pic>
        <p:nvPicPr>
          <p:cNvPr id="1028" name="Picture 4" descr="http://www.google-earth.es/uploads/forums/guaya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116" y="3166209"/>
            <a:ext cx="5026571" cy="3581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370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2601310" y="409905"/>
            <a:ext cx="6385034" cy="274319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C" sz="2600" b="1" dirty="0" smtClean="0"/>
              <a:t>La Aplicación De Las Políticas Realizadas En Este Estudio Disminuirán La Cantidad De Galones De Agua Dulce Adquiridos En Puerto Por el Buque </a:t>
            </a:r>
            <a:r>
              <a:rPr lang="es-EC" sz="2600" b="1" dirty="0"/>
              <a:t>E</a:t>
            </a:r>
            <a:r>
              <a:rPr lang="es-EC" sz="2600" b="1" dirty="0" smtClean="0"/>
              <a:t>scuela </a:t>
            </a:r>
            <a:r>
              <a:rPr lang="es-EC" sz="2600" b="1" dirty="0"/>
              <a:t>G</a:t>
            </a:r>
            <a:r>
              <a:rPr lang="es-EC" sz="2600" b="1" dirty="0" smtClean="0"/>
              <a:t>uayas </a:t>
            </a:r>
            <a:endParaRPr lang="es-EC" sz="2600" b="1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35</a:t>
            </a:fld>
            <a:endParaRPr kumimoji="0" lang="es-EC"/>
          </a:p>
        </p:txBody>
      </p:sp>
      <p:pic>
        <p:nvPicPr>
          <p:cNvPr id="2052" name="Picture 4" descr="http://www.andes.info.ec/sites/default/files/styles/large/public/field/image/BUQUE_0.jpg?itok=KyLtoAF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02" y="3302985"/>
            <a:ext cx="5524500" cy="3314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359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6" name="5 Rectángulo redondeado"/>
          <p:cNvSpPr/>
          <p:nvPr/>
        </p:nvSpPr>
        <p:spPr>
          <a:xfrm>
            <a:off x="2443654" y="288335"/>
            <a:ext cx="6542689" cy="307427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C" sz="2800" b="1" dirty="0" smtClean="0">
                <a:solidFill>
                  <a:schemeClr val="bg1"/>
                </a:solidFill>
              </a:rPr>
              <a:t>La Optimización De Adquisición De Agua En Los Puertos Con El Uso De Las Políticas Propuestas Generará Un Ahorro En El Presupuesto Establecido Para Agua Dulce En El Buque Escuela Guayas.</a:t>
            </a:r>
          </a:p>
          <a:p>
            <a:pPr lvl="0" algn="ctr"/>
            <a:endParaRPr lang="es-EC" sz="2400" b="1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36</a:t>
            </a:fld>
            <a:endParaRPr kumimoji="0" lang="es-EC"/>
          </a:p>
        </p:txBody>
      </p:sp>
      <p:pic>
        <p:nvPicPr>
          <p:cNvPr id="1028" name="Picture 4" descr="http://www.nosc.mil/sti/visualmedia/photos/images/tallships/Guaya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85" y="3608655"/>
            <a:ext cx="4362997" cy="3070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820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563007"/>
            <a:ext cx="9144000" cy="2396359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algn="ctr"/>
            <a:r>
              <a:rPr lang="es-ES" sz="8800" b="1" dirty="0" smtClean="0">
                <a:solidFill>
                  <a:schemeClr val="accent1">
                    <a:lumMod val="50000"/>
                  </a:schemeClr>
                </a:solidFill>
              </a:rPr>
              <a:t>RECOMENDACIONES</a:t>
            </a:r>
            <a:endParaRPr lang="es-ES" sz="8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37</a:t>
            </a:fld>
            <a:endParaRPr kumimoji="0" lang="es-EC"/>
          </a:p>
        </p:txBody>
      </p:sp>
    </p:spTree>
    <p:extLst>
      <p:ext uri="{BB962C8B-B14F-4D97-AF65-F5344CB8AC3E}">
        <p14:creationId xmlns:p14="http://schemas.microsoft.com/office/powerpoint/2010/main" val="927385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2585545" y="268014"/>
            <a:ext cx="6385034" cy="322749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800" b="1" dirty="0"/>
              <a:t>Difundir al personal embarcado en el Buque Escuela Guayas las políticas de empleo en la adquisición, producción y consumo de las cargas liquidas, para optimizar los procesos del agua dulce en los futuros cruceros de instrucción</a:t>
            </a:r>
            <a:r>
              <a:rPr lang="es-EC" sz="2000" dirty="0"/>
              <a:t>.</a:t>
            </a:r>
          </a:p>
          <a:p>
            <a:pPr lvl="0" algn="ctr"/>
            <a:r>
              <a:rPr lang="es-EC" sz="2000" b="1" dirty="0" smtClean="0"/>
              <a:t> </a:t>
            </a:r>
            <a:endParaRPr lang="es-EC" sz="2000" b="1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38</a:t>
            </a:fld>
            <a:endParaRPr kumimoji="0" lang="es-EC"/>
          </a:p>
        </p:txBody>
      </p:sp>
      <p:pic>
        <p:nvPicPr>
          <p:cNvPr id="1026" name="Picture 2" descr="http://www.ecuavisa.com/sites/ecuavisa.com/files/imagenes/2012/08/31/20120831_buqueguay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15" y="3671964"/>
            <a:ext cx="4650826" cy="2981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376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2443655" y="409904"/>
            <a:ext cx="6542689" cy="2743199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/>
              <a:t>Realizar los cálculos de ahorro en la adquisición de agua dulce en los puertos de arribo del Buque Escuela Guayas, por medio de las políticas de empleo establecidas.</a:t>
            </a:r>
          </a:p>
          <a:p>
            <a:pPr lvl="0" algn="ctr"/>
            <a:endParaRPr lang="es-EC" sz="2400" b="1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71491" y="6293288"/>
            <a:ext cx="2133600" cy="365125"/>
          </a:xfrm>
        </p:spPr>
        <p:txBody>
          <a:bodyPr/>
          <a:lstStyle/>
          <a:p>
            <a:fld id="{33D6E5A2-EC83-451F-A719-9AC1370DD5CF}" type="slidenum">
              <a:rPr lang="es-EC" smtClean="0"/>
              <a:pPr/>
              <a:t>39</a:t>
            </a:fld>
            <a:endParaRPr kumimoji="0" lang="es-EC"/>
          </a:p>
        </p:txBody>
      </p:sp>
      <p:pic>
        <p:nvPicPr>
          <p:cNvPr id="2050" name="Picture 2" descr="http://blog.espol.edu.ec/mvillavicencioarrillaga/files/2010/07/guay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664" y="3455808"/>
            <a:ext cx="5138670" cy="3251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865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6234" y="125167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s-EC" sz="4800" b="1" dirty="0" smtClean="0">
                <a:solidFill>
                  <a:schemeClr val="accent1">
                    <a:lumMod val="50000"/>
                  </a:schemeClr>
                </a:solidFill>
              </a:rPr>
              <a:t>INTRODUCCIÓN</a:t>
            </a:r>
            <a:endParaRPr lang="es-EC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4</a:t>
            </a:fld>
            <a:endParaRPr kumimoji="0" lang="es-EC"/>
          </a:p>
        </p:txBody>
      </p:sp>
      <p:pic>
        <p:nvPicPr>
          <p:cNvPr id="2050" name="Picture 2" descr="http://4.bp.blogspot.com/-Merip3TWWA8/UJ4rXM_wGjI/AAAAAAAAiLU/IARmhu7nx6Q/s640/Guayas+de+Ecuado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31" y="1268167"/>
            <a:ext cx="4738085" cy="3553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civar\Desktop\POI\PB1605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13" y="1678071"/>
            <a:ext cx="4903076" cy="3676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bajo-consumo-de-ag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02" y="2115274"/>
            <a:ext cx="4705040" cy="3528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dialogica.es/images/optimizamunec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986" y="2574260"/>
            <a:ext cx="4148412" cy="3754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8154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6" name="5 Rectángulo redondeado"/>
          <p:cNvSpPr/>
          <p:nvPr/>
        </p:nvSpPr>
        <p:spPr>
          <a:xfrm>
            <a:off x="2443655" y="409903"/>
            <a:ext cx="6542689" cy="307427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/>
              <a:t>Verificar en las políticas de la mar el número del personal que se encuentre embarcado para realizar el cálculo de la expectativa razonable y determinar la cantidad de galones con los que se debe realizar el zarpe. </a:t>
            </a:r>
          </a:p>
          <a:p>
            <a:pPr lvl="0" algn="ctr"/>
            <a:endParaRPr lang="es-EC" sz="2400" b="1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40</a:t>
            </a:fld>
            <a:endParaRPr kumimoji="0" lang="es-EC"/>
          </a:p>
        </p:txBody>
      </p:sp>
      <p:pic>
        <p:nvPicPr>
          <p:cNvPr id="3074" name="Picture 2" descr="http://3.bp.blogspot.com/-dnBvhwqzu_k/UcAV00yAOzI/AAAAAAAAPKw/le6OaIfiWLA/s1600/BUQU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30" y="3809119"/>
            <a:ext cx="5376041" cy="2938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280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2590800" y="1860331"/>
            <a:ext cx="6180224" cy="1470025"/>
          </a:xfrm>
        </p:spPr>
        <p:txBody>
          <a:bodyPr>
            <a:noAutofit/>
          </a:bodyPr>
          <a:lstStyle/>
          <a:p>
            <a:pPr algn="ctr"/>
            <a:r>
              <a:rPr lang="es-EC" sz="7200" dirty="0" smtClean="0">
                <a:solidFill>
                  <a:schemeClr val="accent1">
                    <a:lumMod val="50000"/>
                  </a:schemeClr>
                </a:solidFill>
              </a:rPr>
              <a:t>GRACIAS POR SU ATENCIÓN</a:t>
            </a:r>
            <a:endParaRPr lang="es-EC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s-EC" smtClean="0"/>
              <a:pPr/>
              <a:t>41</a:t>
            </a:fld>
            <a:endParaRPr kumimoji="0" lang="es-EC"/>
          </a:p>
        </p:txBody>
      </p:sp>
    </p:spTree>
    <p:extLst>
      <p:ext uri="{BB962C8B-B14F-4D97-AF65-F5344CB8AC3E}">
        <p14:creationId xmlns:p14="http://schemas.microsoft.com/office/powerpoint/2010/main" val="6894789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67405" y="443053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s-EC" sz="4800" b="1" dirty="0" smtClean="0">
                <a:solidFill>
                  <a:schemeClr val="accent1">
                    <a:lumMod val="50000"/>
                  </a:schemeClr>
                </a:solidFill>
              </a:rPr>
              <a:t>JUSTIFICACIÓN DEL PROBLEMA</a:t>
            </a:r>
            <a:endParaRPr lang="es-EC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5</a:t>
            </a:fld>
            <a:endParaRPr kumimoji="0" lang="es-EC"/>
          </a:p>
        </p:txBody>
      </p:sp>
      <p:sp>
        <p:nvSpPr>
          <p:cNvPr id="7" name="6 Rectángulo redondeado"/>
          <p:cNvSpPr/>
          <p:nvPr/>
        </p:nvSpPr>
        <p:spPr>
          <a:xfrm>
            <a:off x="1277006" y="2065282"/>
            <a:ext cx="6857999" cy="34841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dirty="0" smtClean="0"/>
              <a:t>EN LA RUTA DUBLÍN-BREMEN-ÁMSTERDAM-EL HAVRE HUBO 13 DÍAS EN PUERTO Y 10 DÍAS EN LA MAR, LO QUE SIGNIFICÓ UN MENOR EMPLEO DE LA PLANTA DE OSMOSIS INVERSA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12289400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67405" y="443053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s-EC" sz="4800" b="1" dirty="0" smtClean="0">
                <a:solidFill>
                  <a:schemeClr val="accent1">
                    <a:lumMod val="50000"/>
                  </a:schemeClr>
                </a:solidFill>
              </a:rPr>
              <a:t>DEFINICIÓN DEL PROBLEMA</a:t>
            </a:r>
            <a:endParaRPr lang="es-EC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6</a:t>
            </a:fld>
            <a:endParaRPr kumimoji="0" lang="es-EC"/>
          </a:p>
        </p:txBody>
      </p:sp>
      <p:sp>
        <p:nvSpPr>
          <p:cNvPr id="2" name="1 Recortar rectángulo de esquina diagonal"/>
          <p:cNvSpPr/>
          <p:nvPr/>
        </p:nvSpPr>
        <p:spPr>
          <a:xfrm>
            <a:off x="1466193" y="2017985"/>
            <a:ext cx="6637283" cy="3689131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dirty="0" smtClean="0"/>
              <a:t>ANÁLISIS DE LA PRODUCCIÓN Y CONSUMO DEL AGUA DULCE QUE REALIZA LA PLANTA DE OSMOSIS INVERSA DEL BUQUE ESCUELA GUAYAS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2073824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595607" y="1332855"/>
            <a:ext cx="4932335" cy="1673816"/>
          </a:xfrm>
        </p:spPr>
        <p:txBody>
          <a:bodyPr>
            <a:noAutofit/>
          </a:bodyPr>
          <a:lstStyle/>
          <a:p>
            <a:pPr algn="ctr"/>
            <a:r>
              <a:rPr lang="es-EC" sz="8800" dirty="0" smtClean="0">
                <a:solidFill>
                  <a:schemeClr val="accent1">
                    <a:lumMod val="50000"/>
                  </a:schemeClr>
                </a:solidFill>
              </a:rPr>
              <a:t>objetivo</a:t>
            </a:r>
            <a:endParaRPr lang="es-EC" sz="8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0482" y="3378631"/>
            <a:ext cx="88340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3600" dirty="0"/>
              <a:t>Desarrollar una propuesta de optimización de procesos en el consumo y producción de agua en el Buque Escuela Guayas en la ruta Dublín-Bremen-Ámsterdam-El Havre.</a:t>
            </a:r>
          </a:p>
          <a:p>
            <a:endParaRPr lang="es-EC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7</a:t>
            </a:fld>
            <a:endParaRPr kumimoji="0" lang="es-EC"/>
          </a:p>
        </p:txBody>
      </p:sp>
    </p:spTree>
    <p:extLst>
      <p:ext uri="{BB962C8B-B14F-4D97-AF65-F5344CB8AC3E}">
        <p14:creationId xmlns:p14="http://schemas.microsoft.com/office/powerpoint/2010/main" val="27401922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800" b="1" dirty="0" smtClean="0">
                <a:solidFill>
                  <a:schemeClr val="accent1">
                    <a:lumMod val="50000"/>
                  </a:schemeClr>
                </a:solidFill>
              </a:rPr>
              <a:t>OBJETIVOS ESPECÍFICOS</a:t>
            </a:r>
            <a:endParaRPr lang="es-EC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52602216"/>
              </p:ext>
            </p:extLst>
          </p:nvPr>
        </p:nvGraphicFramePr>
        <p:xfrm>
          <a:off x="795580" y="1288510"/>
          <a:ext cx="8131444" cy="5437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8</a:t>
            </a:fld>
            <a:endParaRPr kumimoji="0" lang="es-EC"/>
          </a:p>
        </p:txBody>
      </p:sp>
    </p:spTree>
    <p:extLst>
      <p:ext uri="{BB962C8B-B14F-4D97-AF65-F5344CB8AC3E}">
        <p14:creationId xmlns:p14="http://schemas.microsoft.com/office/powerpoint/2010/main" val="25073825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800" b="1" dirty="0" smtClean="0">
                <a:solidFill>
                  <a:schemeClr val="accent1">
                    <a:lumMod val="50000"/>
                  </a:schemeClr>
                </a:solidFill>
              </a:rPr>
              <a:t>FUNDAMENTACIÓN TEÓRICA</a:t>
            </a:r>
            <a:endParaRPr lang="es-EC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966181016"/>
              </p:ext>
            </p:extLst>
          </p:nvPr>
        </p:nvGraphicFramePr>
        <p:xfrm>
          <a:off x="914399" y="1348354"/>
          <a:ext cx="7811147" cy="511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api.ning.com/files/YIttw65lcIKTKDdFUpuZYmjkXpFBo3pSGJKk0lBUVvg-dfX-PwWQHU70PRMS36VNvVzuxw4-i8ePr70qd7wg*daaqoa0RsM6/nariz2aguademar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87" y="1262332"/>
            <a:ext cx="3507729" cy="2773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1.gstatic.com/images?q=tbn:ANd9GcSRBEkrjmObbq-Maqn74ckJCKH2bjiq_ymzc5_zPMNRMb2KaDh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919" y="3145084"/>
            <a:ext cx="3299220" cy="2749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9</a:t>
            </a:fld>
            <a:endParaRPr kumimoji="0" lang="es-EC"/>
          </a:p>
        </p:txBody>
      </p:sp>
    </p:spTree>
    <p:extLst>
      <p:ext uri="{BB962C8B-B14F-4D97-AF65-F5344CB8AC3E}">
        <p14:creationId xmlns:p14="http://schemas.microsoft.com/office/powerpoint/2010/main" val="25345931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6pMcljtk1MJ0De6E19B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97Sh4Wf3q9VkhYZEnvoz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7YHL0AN4yxWP6rbpeJii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QIQoYhKAdhY0TAjVFglB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sRxtYgFhsQbQR2acPMN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8rhPVNC2ZkJsgYQvjtV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8O3IgLtryNrFUJ6b9lRE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bIsX2HQuOqjOBqXA0jcY"/>
</p:tagLst>
</file>

<file path=ppt/theme/theme1.xml><?xml version="1.0" encoding="utf-8"?>
<a:theme xmlns:a="http://schemas.openxmlformats.org/drawingml/2006/main" name="Entrenamien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1009</Words>
  <Application>Microsoft Office PowerPoint</Application>
  <PresentationFormat>Presentación en pantalla (4:3)</PresentationFormat>
  <Paragraphs>253</Paragraphs>
  <Slides>41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41</vt:i4>
      </vt:variant>
    </vt:vector>
  </HeadingPairs>
  <TitlesOfParts>
    <vt:vector size="45" baseType="lpstr">
      <vt:lpstr>Entrenamiento</vt:lpstr>
      <vt:lpstr>2_Diseño personalizado</vt:lpstr>
      <vt:lpstr>1_Diseño personalizado</vt:lpstr>
      <vt:lpstr>Diseño personalizado</vt:lpstr>
      <vt:lpstr>PROYECTO PROFESIONAL DE GRADO PREVIO A LA OBTENCIÓN  DEL TÍTULO DE LICENCIADO EN CIENCIAS NAVALES </vt:lpstr>
      <vt:lpstr>EL CONTROL DE AVERÍAS EN LA PRODUCCIÓN Y CONSUMO DE CARGAS LÍQUIDAS EN EL BUQUE ESCUELA GUAYAS, EN LA RUTA DUBLÍN-BREMEN-ÁMSTERDAM-EL HAVRE EN EL AÑO 2012.  PROPUESTA DE OPTIMIZACIÓN DE PROCESOS. </vt:lpstr>
      <vt:lpstr>AGENDA</vt:lpstr>
      <vt:lpstr>INTRODUCCIÓN</vt:lpstr>
      <vt:lpstr>JUSTIFICACIÓN DEL PROBLEMA</vt:lpstr>
      <vt:lpstr>DEFINICIÓN DEL PROBLEMA</vt:lpstr>
      <vt:lpstr>objetivo</vt:lpstr>
      <vt:lpstr>OBJETIVOS ESPECÍFICOS</vt:lpstr>
      <vt:lpstr>FUNDAMENTACIÓN TEÓRICA</vt:lpstr>
      <vt:lpstr>PROCESO DE DESALINIZACIÓN</vt:lpstr>
      <vt:lpstr>FUNCIONAMIENTO DE LA PLANTA</vt:lpstr>
      <vt:lpstr>DISTRIBUCIÓN TANQUES DE AGUA</vt:lpstr>
      <vt:lpstr>METODOLOGÍA </vt:lpstr>
      <vt:lpstr>PROCESAMIENTO DE DATOS</vt:lpstr>
      <vt:lpstr>PLAN DE OPTIMIZACIÓN</vt:lpstr>
      <vt:lpstr>POLÍTICAS DE EMPLEO</vt:lpstr>
      <vt:lpstr>POLÍTICA GENERAL</vt:lpstr>
      <vt:lpstr>POLÍTICAS EN LA MAR</vt:lpstr>
      <vt:lpstr>CONDICIÓN MÍNIMA DE CARGA</vt:lpstr>
      <vt:lpstr>DÍA PROBABLE DE CONSUMO</vt:lpstr>
      <vt:lpstr>Presentación de PowerPoint</vt:lpstr>
      <vt:lpstr>POLÍTICAS EN LA MAR </vt:lpstr>
      <vt:lpstr>Presentación de PowerPoint</vt:lpstr>
      <vt:lpstr>POLÍTICAS EN PUERTO</vt:lpstr>
      <vt:lpstr>POLÍTICAS EN PUERTO</vt:lpstr>
      <vt:lpstr>RESULTADOS</vt:lpstr>
      <vt:lpstr>PROCESO DE PRODUCCIÓN</vt:lpstr>
      <vt:lpstr>PROCESO DE ADQUISICIÓN</vt:lpstr>
      <vt:lpstr>PRODUCCIÓN</vt:lpstr>
      <vt:lpstr>ADQUISICIÓN</vt:lpstr>
      <vt:lpstr>ADQUISICIÓN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SU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2013-11-19T13:25:10Z</dcterms:created>
  <dcterms:modified xsi:type="dcterms:W3CDTF">2013-12-03T13:32:38Z</dcterms:modified>
</cp:coreProperties>
</file>