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diagrams/quickStyle17.xml" ContentType="application/vnd.openxmlformats-officedocument.drawingml.diagramStyle+xml"/>
  <Override PartName="/ppt/diagrams/drawing18.xml" ContentType="application/vnd.ms-office.drawingml.diagramDrawing+xml"/>
  <Override PartName="/ppt/diagrams/data20.xml" ContentType="application/vnd.openxmlformats-officedocument.drawingml.diagramData+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layout17.xml" ContentType="application/vnd.openxmlformats-officedocument.drawingml.diagramLayout+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Override PartName="/ppt/diagrams/layout13.xml" ContentType="application/vnd.openxmlformats-officedocument.drawingml.diagramLayout+xml"/>
  <Override PartName="/ppt/diagrams/quickStyle20.xml" ContentType="application/vnd.openxmlformats-officedocument.drawingml.diagramStyle+xml"/>
  <Override PartName="/ppt/diagrams/drawing21.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drawing10.xml" ContentType="application/vnd.ms-office.drawingml.diagramDrawing+xml"/>
  <Override PartName="/ppt/diagrams/colors16.xml" ContentType="application/vnd.openxmlformats-officedocument.drawingml.diagramColors+xml"/>
  <Override PartName="/ppt/diagrams/data18.xml" ContentType="application/vnd.openxmlformats-officedocument.drawingml.diagramData+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Default Extension="bin" ContentType="application/vnd.openxmlformats-officedocument.oleObject"/>
  <Override PartName="/ppt/diagrams/colors12.xml" ContentType="application/vnd.openxmlformats-officedocument.drawingml.diagramColors+xml"/>
  <Override PartName="/ppt/diagrams/layout20.xml" ContentType="application/vnd.openxmlformats-officedocument.drawingml.diagramLayout+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emf" ContentType="image/x-emf"/>
  <Override PartName="/ppt/diagrams/drawing19.xml" ContentType="application/vnd.ms-office.drawingml.diagramDrawing+xml"/>
  <Override PartName="/ppt/diagrams/data21.xml" ContentType="application/vnd.openxmlformats-officedocument.drawingml.diagramData+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ppt/diagrams/quickStyle18.xml" ContentType="application/vnd.openxmlformats-officedocument.drawingml.diagramStyl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diagrams/layout18.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Default Extension="vml" ContentType="application/vnd.openxmlformats-officedocument.vmlDrawing"/>
  <Override PartName="/ppt/diagrams/drawing8.xml" ContentType="application/vnd.ms-office.drawingml.diagramDrawing+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diagrams/layout14.xml" ContentType="application/vnd.openxmlformats-officedocument.drawingml.diagramLayout+xml"/>
  <Override PartName="/ppt/diagrams/colors17.xml" ContentType="application/vnd.openxmlformats-officedocument.drawingml.diagramColors+xml"/>
  <Override PartName="/ppt/diagrams/quickStyle21.xml" ContentType="application/vnd.openxmlformats-officedocument.drawingml.diagramStyle+xml"/>
  <Override PartName="/ppt/slides/slide49.xml" ContentType="application/vnd.openxmlformats-officedocument.presentationml.slide+xml"/>
  <Override PartName="/ppt/diagrams/drawing4.xml" ContentType="application/vnd.ms-office.drawingml.diagramDrawing+xml"/>
  <Override PartName="/ppt/diagrams/data19.xml" ContentType="application/vnd.openxmlformats-officedocument.drawingml.diagramData+xml"/>
  <Override PartName="/ppt/diagrams/layout21.xml" ContentType="application/vnd.openxmlformats-officedocument.drawingml.diagramLayou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diagrams/data15.xml" ContentType="application/vnd.openxmlformats-officedocument.drawingml.diagramData+xml"/>
  <Override PartName="/ppt/diagrams/colors20.xml" ContentType="application/vnd.openxmlformats-officedocument.drawingml.diagramColors+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diagrams/data11.xml" ContentType="application/vnd.openxmlformats-officedocument.drawingml.diagramData+xml"/>
  <Override PartName="/ppt/diagrams/quickStyle19.xml" ContentType="application/vnd.openxmlformats-officedocument.drawingml.diagramStyl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drawing16.xml" ContentType="application/vnd.ms-office.drawingml.diagramDrawing+xml"/>
  <Override PartName="/ppt/diagrams/layout19.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diagrams/layout15.xml" ContentType="application/vnd.openxmlformats-officedocument.drawingml.diagramLayout+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diagrams/colors18.xml" ContentType="application/vnd.openxmlformats-officedocument.drawingml.diagramColors+xml"/>
  <Override PartName="/ppt/slides/slide7.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diagrams/layout11.xml" ContentType="application/vnd.openxmlformats-officedocument.drawingml.diagramLayout+xml"/>
  <Override PartName="/ppt/diagrams/colors14.xml" ContentType="application/vnd.openxmlformats-officedocument.drawingml.diagramColor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diagrams/colors2.xml" ContentType="application/vnd.openxmlformats-officedocument.drawingml.diagramColors+xml"/>
  <Override PartName="/ppt/diagrams/quickStyle5.xml" ContentType="application/vnd.openxmlformats-officedocument.drawingml.diagramStyle+xml"/>
  <Override PartName="/ppt/notesSlides/notesSlide1.xml" ContentType="application/vnd.openxmlformats-officedocument.presentationml.notesSlide+xml"/>
  <Override PartName="/ppt/diagrams/data16.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diagrams/colors10.xml" ContentType="application/vnd.openxmlformats-officedocument.drawingml.diagramColors+xml"/>
  <Override PartName="/ppt/diagrams/colors21.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diagrams/quickStyle16.xml" ContentType="application/vnd.openxmlformats-officedocument.drawingml.diagramStyle+xml"/>
  <Override PartName="/ppt/diagrams/drawing17.xml" ContentType="application/vnd.ms-office.drawingml.diagramDrawing+xml"/>
  <Override PartName="/ppt/slides/slide20.xml" ContentType="application/vnd.openxmlformats-officedocument.presentationml.slide+xml"/>
  <Override PartName="/ppt/diagrams/layout4.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diagrams/layout16.xml" ContentType="application/vnd.openxmlformats-officedocument.drawingml.diagramLayout+xml"/>
  <Override PartName="/ppt/diagrams/colors19.xml" ContentType="application/vnd.openxmlformats-officedocument.drawingml.diagramColors+xml"/>
  <Override PartName="/ppt/diagrams/drawing6.xml" ContentType="application/vnd.ms-office.drawingml.diagramDrawing+xml"/>
  <Override PartName="/ppt/diagrams/drawing20.xml" ContentType="application/vnd.ms-office.drawingml.diagramDrawing+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ppt/slides/slide29.xml" ContentType="application/vnd.openxmlformats-officedocument.presentationml.slide+xml"/>
  <Override PartName="/ppt/diagrams/drawing2.xml" ContentType="application/vnd.ms-office.drawingml.diagramDrawing+xml"/>
  <Override PartName="/ppt/diagrams/data17.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948" r:id="rId1"/>
  </p:sldMasterIdLst>
  <p:notesMasterIdLst>
    <p:notesMasterId r:id="rId65"/>
  </p:notesMasterIdLst>
  <p:sldIdLst>
    <p:sldId id="256" r:id="rId2"/>
    <p:sldId id="258" r:id="rId3"/>
    <p:sldId id="259" r:id="rId4"/>
    <p:sldId id="260" r:id="rId5"/>
    <p:sldId id="335" r:id="rId6"/>
    <p:sldId id="336" r:id="rId7"/>
    <p:sldId id="261" r:id="rId8"/>
    <p:sldId id="262" r:id="rId9"/>
    <p:sldId id="263" r:id="rId10"/>
    <p:sldId id="265" r:id="rId11"/>
    <p:sldId id="270" r:id="rId12"/>
    <p:sldId id="332" r:id="rId13"/>
    <p:sldId id="271" r:id="rId14"/>
    <p:sldId id="273" r:id="rId15"/>
    <p:sldId id="274" r:id="rId16"/>
    <p:sldId id="288" r:id="rId17"/>
    <p:sldId id="289" r:id="rId18"/>
    <p:sldId id="290" r:id="rId19"/>
    <p:sldId id="333" r:id="rId20"/>
    <p:sldId id="275" r:id="rId21"/>
    <p:sldId id="291" r:id="rId22"/>
    <p:sldId id="292" r:id="rId23"/>
    <p:sldId id="276" r:id="rId24"/>
    <p:sldId id="280" r:id="rId25"/>
    <p:sldId id="281" r:id="rId26"/>
    <p:sldId id="293" r:id="rId27"/>
    <p:sldId id="294" r:id="rId28"/>
    <p:sldId id="295" r:id="rId29"/>
    <p:sldId id="282" r:id="rId30"/>
    <p:sldId id="283" r:id="rId31"/>
    <p:sldId id="286" r:id="rId32"/>
    <p:sldId id="296" r:id="rId33"/>
    <p:sldId id="317" r:id="rId34"/>
    <p:sldId id="321" r:id="rId35"/>
    <p:sldId id="307" r:id="rId36"/>
    <p:sldId id="310" r:id="rId37"/>
    <p:sldId id="316" r:id="rId38"/>
    <p:sldId id="322" r:id="rId39"/>
    <p:sldId id="308" r:id="rId40"/>
    <p:sldId id="315" r:id="rId41"/>
    <p:sldId id="325" r:id="rId42"/>
    <p:sldId id="309" r:id="rId43"/>
    <p:sldId id="314" r:id="rId44"/>
    <p:sldId id="312" r:id="rId45"/>
    <p:sldId id="313" r:id="rId46"/>
    <p:sldId id="311" r:id="rId47"/>
    <p:sldId id="297" r:id="rId48"/>
    <p:sldId id="298" r:id="rId49"/>
    <p:sldId id="299" r:id="rId50"/>
    <p:sldId id="301" r:id="rId51"/>
    <p:sldId id="318" r:id="rId52"/>
    <p:sldId id="302" r:id="rId53"/>
    <p:sldId id="304" r:id="rId54"/>
    <p:sldId id="306" r:id="rId55"/>
    <p:sldId id="319" r:id="rId56"/>
    <p:sldId id="331" r:id="rId57"/>
    <p:sldId id="320" r:id="rId58"/>
    <p:sldId id="326" r:id="rId59"/>
    <p:sldId id="327" r:id="rId60"/>
    <p:sldId id="328" r:id="rId61"/>
    <p:sldId id="329" r:id="rId62"/>
    <p:sldId id="330" r:id="rId63"/>
    <p:sldId id="334" r:id="rId64"/>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2B0B"/>
  </p:clrMru>
</p:presentationPr>
</file>

<file path=ppt/tableStyles.xml><?xml version="1.0" encoding="utf-8"?>
<a:tblStyleLst xmlns:a="http://schemas.openxmlformats.org/drawingml/2006/main" def="{5C22544A-7EE6-4342-B048-85BDC9FD1C3A}">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4" d="100"/>
          <a:sy n="74" d="100"/>
        </p:scale>
        <p:origin x="-486"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5AEC3B-76AD-4229-88F0-176153CEA119}" type="doc">
      <dgm:prSet loTypeId="urn:microsoft.com/office/officeart/2005/8/layout/vProcess5" loCatId="process" qsTypeId="urn:microsoft.com/office/officeart/2005/8/quickstyle/3d1" qsCatId="3D" csTypeId="urn:microsoft.com/office/officeart/2005/8/colors/colorful3" csCatId="colorful" phldr="1"/>
      <dgm:spPr/>
      <dgm:t>
        <a:bodyPr/>
        <a:lstStyle/>
        <a:p>
          <a:endParaRPr lang="es-EC"/>
        </a:p>
      </dgm:t>
    </dgm:pt>
    <dgm:pt modelId="{E86DDBDB-808D-440B-B01C-F755BB4B4D92}">
      <dgm:prSet phldrT="[Texto]" custT="1"/>
      <dgm:spPr/>
      <dgm:t>
        <a:bodyPr/>
        <a:lstStyle/>
        <a:p>
          <a:pPr algn="just"/>
          <a:r>
            <a:rPr lang="es-ES" sz="1800" dirty="0" smtClean="0"/>
            <a:t>Identificar  las Unidades  Geomorfológicas mediante Fotointerpretación.</a:t>
          </a:r>
          <a:endParaRPr lang="es-EC" sz="1800" dirty="0"/>
        </a:p>
      </dgm:t>
    </dgm:pt>
    <dgm:pt modelId="{29012153-6D02-4874-B898-454ACCEE2891}" type="parTrans" cxnId="{43FD0A7F-9773-47E6-B6F5-C2F4ABEF00F9}">
      <dgm:prSet/>
      <dgm:spPr/>
      <dgm:t>
        <a:bodyPr/>
        <a:lstStyle/>
        <a:p>
          <a:endParaRPr lang="es-EC"/>
        </a:p>
      </dgm:t>
    </dgm:pt>
    <dgm:pt modelId="{F734791D-7424-4BE8-A5CF-588FBED35981}" type="sibTrans" cxnId="{43FD0A7F-9773-47E6-B6F5-C2F4ABEF00F9}">
      <dgm:prSet/>
      <dgm:spPr/>
      <dgm:t>
        <a:bodyPr/>
        <a:lstStyle/>
        <a:p>
          <a:endParaRPr lang="es-EC"/>
        </a:p>
      </dgm:t>
    </dgm:pt>
    <dgm:pt modelId="{EA07481F-8699-4484-AA1D-F18B72393282}">
      <dgm:prSet phldrT="[Texto]" custT="1"/>
      <dgm:spPr/>
      <dgm:t>
        <a:bodyPr/>
        <a:lstStyle/>
        <a:p>
          <a:pPr algn="just"/>
          <a:r>
            <a:rPr lang="es-ES" sz="1600" dirty="0" smtClean="0"/>
            <a:t>Interpretar estereoscópicamente la fotografía aérea proporcionada por el IGM tomando como referencia la información secundaria, principalmente los mapas morfo-pedológicos elaborados por Acuerdo MAG-ORSTOM (Francia).</a:t>
          </a:r>
          <a:endParaRPr lang="es-EC" sz="1600" dirty="0"/>
        </a:p>
      </dgm:t>
    </dgm:pt>
    <dgm:pt modelId="{93295517-1325-4473-AD0C-E98AF33E0014}" type="parTrans" cxnId="{3E217F65-D45E-437C-A346-F81723D4BD93}">
      <dgm:prSet/>
      <dgm:spPr/>
      <dgm:t>
        <a:bodyPr/>
        <a:lstStyle/>
        <a:p>
          <a:endParaRPr lang="es-EC"/>
        </a:p>
      </dgm:t>
    </dgm:pt>
    <dgm:pt modelId="{0FB7B65E-4514-4427-9E3D-D525C8C33EB9}" type="sibTrans" cxnId="{3E217F65-D45E-437C-A346-F81723D4BD93}">
      <dgm:prSet/>
      <dgm:spPr/>
      <dgm:t>
        <a:bodyPr/>
        <a:lstStyle/>
        <a:p>
          <a:endParaRPr lang="es-EC"/>
        </a:p>
      </dgm:t>
    </dgm:pt>
    <dgm:pt modelId="{6FFA318E-4E7D-4A20-9EEA-A4F0919D6C2B}">
      <dgm:prSet custT="1"/>
      <dgm:spPr/>
      <dgm:t>
        <a:bodyPr/>
        <a:lstStyle/>
        <a:p>
          <a:pPr algn="just"/>
          <a:r>
            <a:rPr lang="es-ES" sz="1600" dirty="0" smtClean="0"/>
            <a:t>Digitalizar la interpretación mediante herramientas SIG para obtener la cartografía geomorfológica preliminar, estructurar una base de datos, caracterizar respecto a su pendiente, desnivel relativo, forma de cima y vertiente</a:t>
          </a:r>
          <a:r>
            <a:rPr lang="es-ES" sz="1800" dirty="0" smtClean="0"/>
            <a:t>.</a:t>
          </a:r>
          <a:endParaRPr lang="es-EC" sz="1800" dirty="0"/>
        </a:p>
      </dgm:t>
    </dgm:pt>
    <dgm:pt modelId="{E2A128B8-F1E1-4BD6-95DB-69F363CEB9F8}" type="parTrans" cxnId="{2A1D4624-0EC3-4C19-AE07-F98A4B74D049}">
      <dgm:prSet/>
      <dgm:spPr/>
      <dgm:t>
        <a:bodyPr/>
        <a:lstStyle/>
        <a:p>
          <a:endParaRPr lang="es-EC"/>
        </a:p>
      </dgm:t>
    </dgm:pt>
    <dgm:pt modelId="{EDE85C88-84B0-4B76-B7C4-C8B93419BA66}" type="sibTrans" cxnId="{2A1D4624-0EC3-4C19-AE07-F98A4B74D049}">
      <dgm:prSet/>
      <dgm:spPr/>
      <dgm:t>
        <a:bodyPr/>
        <a:lstStyle/>
        <a:p>
          <a:endParaRPr lang="es-EC"/>
        </a:p>
      </dgm:t>
    </dgm:pt>
    <dgm:pt modelId="{C917299A-12DE-4CD4-B536-C25BB3386C20}" type="pres">
      <dgm:prSet presAssocID="{DF5AEC3B-76AD-4229-88F0-176153CEA119}" presName="outerComposite" presStyleCnt="0">
        <dgm:presLayoutVars>
          <dgm:chMax val="5"/>
          <dgm:dir/>
          <dgm:resizeHandles val="exact"/>
        </dgm:presLayoutVars>
      </dgm:prSet>
      <dgm:spPr/>
      <dgm:t>
        <a:bodyPr/>
        <a:lstStyle/>
        <a:p>
          <a:endParaRPr lang="es-EC"/>
        </a:p>
      </dgm:t>
    </dgm:pt>
    <dgm:pt modelId="{D764FAE2-E792-4AD6-A371-3220A05B1212}" type="pres">
      <dgm:prSet presAssocID="{DF5AEC3B-76AD-4229-88F0-176153CEA119}" presName="dummyMaxCanvas" presStyleCnt="0">
        <dgm:presLayoutVars/>
      </dgm:prSet>
      <dgm:spPr/>
    </dgm:pt>
    <dgm:pt modelId="{C3203E6D-B79F-4667-BF37-001B81FD9F01}" type="pres">
      <dgm:prSet presAssocID="{DF5AEC3B-76AD-4229-88F0-176153CEA119}" presName="ThreeNodes_1" presStyleLbl="node1" presStyleIdx="0" presStyleCnt="3" custScaleY="81818">
        <dgm:presLayoutVars>
          <dgm:bulletEnabled val="1"/>
        </dgm:presLayoutVars>
      </dgm:prSet>
      <dgm:spPr/>
      <dgm:t>
        <a:bodyPr/>
        <a:lstStyle/>
        <a:p>
          <a:endParaRPr lang="es-EC"/>
        </a:p>
      </dgm:t>
    </dgm:pt>
    <dgm:pt modelId="{8497C39F-25C8-4008-B670-2AA49C2D0EBE}" type="pres">
      <dgm:prSet presAssocID="{DF5AEC3B-76AD-4229-88F0-176153CEA119}" presName="ThreeNodes_2" presStyleLbl="node1" presStyleIdx="1" presStyleCnt="3" custScaleY="101010">
        <dgm:presLayoutVars>
          <dgm:bulletEnabled val="1"/>
        </dgm:presLayoutVars>
      </dgm:prSet>
      <dgm:spPr/>
      <dgm:t>
        <a:bodyPr/>
        <a:lstStyle/>
        <a:p>
          <a:endParaRPr lang="es-EC"/>
        </a:p>
      </dgm:t>
    </dgm:pt>
    <dgm:pt modelId="{79335219-E011-4913-9EF6-64864F4257E7}" type="pres">
      <dgm:prSet presAssocID="{DF5AEC3B-76AD-4229-88F0-176153CEA119}" presName="ThreeNodes_3" presStyleLbl="node1" presStyleIdx="2" presStyleCnt="3">
        <dgm:presLayoutVars>
          <dgm:bulletEnabled val="1"/>
        </dgm:presLayoutVars>
      </dgm:prSet>
      <dgm:spPr/>
      <dgm:t>
        <a:bodyPr/>
        <a:lstStyle/>
        <a:p>
          <a:endParaRPr lang="es-EC"/>
        </a:p>
      </dgm:t>
    </dgm:pt>
    <dgm:pt modelId="{CFCB0328-A581-446B-AC5D-59BD6799955B}" type="pres">
      <dgm:prSet presAssocID="{DF5AEC3B-76AD-4229-88F0-176153CEA119}" presName="ThreeConn_1-2" presStyleLbl="fgAccFollowNode1" presStyleIdx="0" presStyleCnt="2">
        <dgm:presLayoutVars>
          <dgm:bulletEnabled val="1"/>
        </dgm:presLayoutVars>
      </dgm:prSet>
      <dgm:spPr/>
      <dgm:t>
        <a:bodyPr/>
        <a:lstStyle/>
        <a:p>
          <a:endParaRPr lang="es-EC"/>
        </a:p>
      </dgm:t>
    </dgm:pt>
    <dgm:pt modelId="{8F7AD94C-440E-45C6-831E-53DE874FD30F}" type="pres">
      <dgm:prSet presAssocID="{DF5AEC3B-76AD-4229-88F0-176153CEA119}" presName="ThreeConn_2-3" presStyleLbl="fgAccFollowNode1" presStyleIdx="1" presStyleCnt="2">
        <dgm:presLayoutVars>
          <dgm:bulletEnabled val="1"/>
        </dgm:presLayoutVars>
      </dgm:prSet>
      <dgm:spPr/>
      <dgm:t>
        <a:bodyPr/>
        <a:lstStyle/>
        <a:p>
          <a:endParaRPr lang="es-EC"/>
        </a:p>
      </dgm:t>
    </dgm:pt>
    <dgm:pt modelId="{F053F914-2D38-415A-90A5-9E7A5104FEFB}" type="pres">
      <dgm:prSet presAssocID="{DF5AEC3B-76AD-4229-88F0-176153CEA119}" presName="ThreeNodes_1_text" presStyleLbl="node1" presStyleIdx="2" presStyleCnt="3">
        <dgm:presLayoutVars>
          <dgm:bulletEnabled val="1"/>
        </dgm:presLayoutVars>
      </dgm:prSet>
      <dgm:spPr/>
      <dgm:t>
        <a:bodyPr/>
        <a:lstStyle/>
        <a:p>
          <a:endParaRPr lang="es-EC"/>
        </a:p>
      </dgm:t>
    </dgm:pt>
    <dgm:pt modelId="{A1749D39-9926-4D97-A065-80C4499C656F}" type="pres">
      <dgm:prSet presAssocID="{DF5AEC3B-76AD-4229-88F0-176153CEA119}" presName="ThreeNodes_2_text" presStyleLbl="node1" presStyleIdx="2" presStyleCnt="3">
        <dgm:presLayoutVars>
          <dgm:bulletEnabled val="1"/>
        </dgm:presLayoutVars>
      </dgm:prSet>
      <dgm:spPr/>
      <dgm:t>
        <a:bodyPr/>
        <a:lstStyle/>
        <a:p>
          <a:endParaRPr lang="es-EC"/>
        </a:p>
      </dgm:t>
    </dgm:pt>
    <dgm:pt modelId="{D6884C63-C35D-460B-8B52-A84F80E1D96D}" type="pres">
      <dgm:prSet presAssocID="{DF5AEC3B-76AD-4229-88F0-176153CEA119}" presName="ThreeNodes_3_text" presStyleLbl="node1" presStyleIdx="2" presStyleCnt="3">
        <dgm:presLayoutVars>
          <dgm:bulletEnabled val="1"/>
        </dgm:presLayoutVars>
      </dgm:prSet>
      <dgm:spPr/>
      <dgm:t>
        <a:bodyPr/>
        <a:lstStyle/>
        <a:p>
          <a:endParaRPr lang="es-EC"/>
        </a:p>
      </dgm:t>
    </dgm:pt>
  </dgm:ptLst>
  <dgm:cxnLst>
    <dgm:cxn modelId="{40E83F9F-8294-4C2E-8EBF-F3F4C65FA9A1}" type="presOf" srcId="{E86DDBDB-808D-440B-B01C-F755BB4B4D92}" destId="{F053F914-2D38-415A-90A5-9E7A5104FEFB}" srcOrd="1" destOrd="0" presId="urn:microsoft.com/office/officeart/2005/8/layout/vProcess5"/>
    <dgm:cxn modelId="{7B5FEC58-1A99-4D48-8752-0A78C102B2A3}" type="presOf" srcId="{0FB7B65E-4514-4427-9E3D-D525C8C33EB9}" destId="{8F7AD94C-440E-45C6-831E-53DE874FD30F}" srcOrd="0" destOrd="0" presId="urn:microsoft.com/office/officeart/2005/8/layout/vProcess5"/>
    <dgm:cxn modelId="{20E026FE-D24A-427C-AB5D-EE7FC36E7050}" type="presOf" srcId="{EA07481F-8699-4484-AA1D-F18B72393282}" destId="{A1749D39-9926-4D97-A065-80C4499C656F}" srcOrd="1" destOrd="0" presId="urn:microsoft.com/office/officeart/2005/8/layout/vProcess5"/>
    <dgm:cxn modelId="{2A1D4624-0EC3-4C19-AE07-F98A4B74D049}" srcId="{DF5AEC3B-76AD-4229-88F0-176153CEA119}" destId="{6FFA318E-4E7D-4A20-9EEA-A4F0919D6C2B}" srcOrd="2" destOrd="0" parTransId="{E2A128B8-F1E1-4BD6-95DB-69F363CEB9F8}" sibTransId="{EDE85C88-84B0-4B76-B7C4-C8B93419BA66}"/>
    <dgm:cxn modelId="{28796447-BDF9-4D21-AECC-15DD98455DFA}" type="presOf" srcId="{E86DDBDB-808D-440B-B01C-F755BB4B4D92}" destId="{C3203E6D-B79F-4667-BF37-001B81FD9F01}" srcOrd="0" destOrd="0" presId="urn:microsoft.com/office/officeart/2005/8/layout/vProcess5"/>
    <dgm:cxn modelId="{43FD0A7F-9773-47E6-B6F5-C2F4ABEF00F9}" srcId="{DF5AEC3B-76AD-4229-88F0-176153CEA119}" destId="{E86DDBDB-808D-440B-B01C-F755BB4B4D92}" srcOrd="0" destOrd="0" parTransId="{29012153-6D02-4874-B898-454ACCEE2891}" sibTransId="{F734791D-7424-4BE8-A5CF-588FBED35981}"/>
    <dgm:cxn modelId="{28311D6C-D256-4403-B510-287A4DB17B47}" type="presOf" srcId="{6FFA318E-4E7D-4A20-9EEA-A4F0919D6C2B}" destId="{79335219-E011-4913-9EF6-64864F4257E7}" srcOrd="0" destOrd="0" presId="urn:microsoft.com/office/officeart/2005/8/layout/vProcess5"/>
    <dgm:cxn modelId="{3E217F65-D45E-437C-A346-F81723D4BD93}" srcId="{DF5AEC3B-76AD-4229-88F0-176153CEA119}" destId="{EA07481F-8699-4484-AA1D-F18B72393282}" srcOrd="1" destOrd="0" parTransId="{93295517-1325-4473-AD0C-E98AF33E0014}" sibTransId="{0FB7B65E-4514-4427-9E3D-D525C8C33EB9}"/>
    <dgm:cxn modelId="{8EEF608A-1C7F-44FE-B4C1-27847E485048}" type="presOf" srcId="{EA07481F-8699-4484-AA1D-F18B72393282}" destId="{8497C39F-25C8-4008-B670-2AA49C2D0EBE}" srcOrd="0" destOrd="0" presId="urn:microsoft.com/office/officeart/2005/8/layout/vProcess5"/>
    <dgm:cxn modelId="{5D113A95-43AF-4FBC-BEC4-E1FB0155CE57}" type="presOf" srcId="{F734791D-7424-4BE8-A5CF-588FBED35981}" destId="{CFCB0328-A581-446B-AC5D-59BD6799955B}" srcOrd="0" destOrd="0" presId="urn:microsoft.com/office/officeart/2005/8/layout/vProcess5"/>
    <dgm:cxn modelId="{D709F8B0-A93A-4A35-B482-F87AF12EBC92}" type="presOf" srcId="{DF5AEC3B-76AD-4229-88F0-176153CEA119}" destId="{C917299A-12DE-4CD4-B536-C25BB3386C20}" srcOrd="0" destOrd="0" presId="urn:microsoft.com/office/officeart/2005/8/layout/vProcess5"/>
    <dgm:cxn modelId="{E570CD52-A984-40BE-9BFC-FE2E087D1E63}" type="presOf" srcId="{6FFA318E-4E7D-4A20-9EEA-A4F0919D6C2B}" destId="{D6884C63-C35D-460B-8B52-A84F80E1D96D}" srcOrd="1" destOrd="0" presId="urn:microsoft.com/office/officeart/2005/8/layout/vProcess5"/>
    <dgm:cxn modelId="{919734B0-E1CB-4BF6-9E1B-DA1BF61C5EF4}" type="presParOf" srcId="{C917299A-12DE-4CD4-B536-C25BB3386C20}" destId="{D764FAE2-E792-4AD6-A371-3220A05B1212}" srcOrd="0" destOrd="0" presId="urn:microsoft.com/office/officeart/2005/8/layout/vProcess5"/>
    <dgm:cxn modelId="{2CC8490C-A031-4A59-B530-2EB715F8AAA8}" type="presParOf" srcId="{C917299A-12DE-4CD4-B536-C25BB3386C20}" destId="{C3203E6D-B79F-4667-BF37-001B81FD9F01}" srcOrd="1" destOrd="0" presId="urn:microsoft.com/office/officeart/2005/8/layout/vProcess5"/>
    <dgm:cxn modelId="{D1D966A4-9ED2-4C79-BAA3-4A87CF372FBA}" type="presParOf" srcId="{C917299A-12DE-4CD4-B536-C25BB3386C20}" destId="{8497C39F-25C8-4008-B670-2AA49C2D0EBE}" srcOrd="2" destOrd="0" presId="urn:microsoft.com/office/officeart/2005/8/layout/vProcess5"/>
    <dgm:cxn modelId="{6FA76A93-515D-44CC-A05B-65EFC0A803AA}" type="presParOf" srcId="{C917299A-12DE-4CD4-B536-C25BB3386C20}" destId="{79335219-E011-4913-9EF6-64864F4257E7}" srcOrd="3" destOrd="0" presId="urn:microsoft.com/office/officeart/2005/8/layout/vProcess5"/>
    <dgm:cxn modelId="{D4DE7B90-E522-430B-9524-F72714A60C64}" type="presParOf" srcId="{C917299A-12DE-4CD4-B536-C25BB3386C20}" destId="{CFCB0328-A581-446B-AC5D-59BD6799955B}" srcOrd="4" destOrd="0" presId="urn:microsoft.com/office/officeart/2005/8/layout/vProcess5"/>
    <dgm:cxn modelId="{C5666D96-432A-42F6-8D4B-90C5AD1B942E}" type="presParOf" srcId="{C917299A-12DE-4CD4-B536-C25BB3386C20}" destId="{8F7AD94C-440E-45C6-831E-53DE874FD30F}" srcOrd="5" destOrd="0" presId="urn:microsoft.com/office/officeart/2005/8/layout/vProcess5"/>
    <dgm:cxn modelId="{F1B8470B-A870-41B0-8C6A-8F44EBC72657}" type="presParOf" srcId="{C917299A-12DE-4CD4-B536-C25BB3386C20}" destId="{F053F914-2D38-415A-90A5-9E7A5104FEFB}" srcOrd="6" destOrd="0" presId="urn:microsoft.com/office/officeart/2005/8/layout/vProcess5"/>
    <dgm:cxn modelId="{26D693B7-9DA4-4B72-B257-4DD02BBAD32A}" type="presParOf" srcId="{C917299A-12DE-4CD4-B536-C25BB3386C20}" destId="{A1749D39-9926-4D97-A065-80C4499C656F}" srcOrd="7" destOrd="0" presId="urn:microsoft.com/office/officeart/2005/8/layout/vProcess5"/>
    <dgm:cxn modelId="{C25A1993-C6AA-4435-A8C0-919572E53DEA}" type="presParOf" srcId="{C917299A-12DE-4CD4-B536-C25BB3386C20}" destId="{D6884C63-C35D-460B-8B52-A84F80E1D96D}" srcOrd="8" destOrd="0" presId="urn:microsoft.com/office/officeart/2005/8/layout/v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EEFA804-8FDD-4711-A3EF-471E1DE73AC2}" type="doc">
      <dgm:prSet loTypeId="urn:microsoft.com/office/officeart/2005/8/layout/arrow2" loCatId="process" qsTypeId="urn:microsoft.com/office/officeart/2005/8/quickstyle/3d2" qsCatId="3D" csTypeId="urn:microsoft.com/office/officeart/2005/8/colors/accent1_4" csCatId="accent1" phldr="1"/>
      <dgm:spPr/>
    </dgm:pt>
    <dgm:pt modelId="{87751DA0-41CC-45C4-83F6-8C5B613E8856}">
      <dgm:prSet phldrT="[Texto]" custT="1"/>
      <dgm:spPr/>
      <dgm:t>
        <a:bodyPr/>
        <a:lstStyle/>
        <a:p>
          <a:pPr algn="ctr"/>
          <a:r>
            <a:rPr lang="es-ES" sz="2800" b="1" i="1" dirty="0" smtClean="0">
              <a:effectLst>
                <a:outerShdw blurRad="38100" dist="38100" dir="2700000" algn="tl">
                  <a:srgbClr val="000000">
                    <a:alpha val="43137"/>
                  </a:srgbClr>
                </a:outerShdw>
              </a:effectLst>
            </a:rPr>
            <a:t>Extracción del Mapa de Pendientes </a:t>
          </a:r>
          <a:endParaRPr lang="es-EC" sz="2800" b="1" dirty="0">
            <a:effectLst>
              <a:outerShdw blurRad="38100" dist="38100" dir="2700000" algn="tl">
                <a:srgbClr val="000000">
                  <a:alpha val="43137"/>
                </a:srgbClr>
              </a:outerShdw>
            </a:effectLst>
          </a:endParaRPr>
        </a:p>
      </dgm:t>
    </dgm:pt>
    <dgm:pt modelId="{6F96DED9-A236-4367-A079-2396BFE57082}" type="parTrans" cxnId="{BB1D350D-5D72-45A2-9B0F-3BAC8FA404A5}">
      <dgm:prSet/>
      <dgm:spPr/>
      <dgm:t>
        <a:bodyPr/>
        <a:lstStyle/>
        <a:p>
          <a:endParaRPr lang="es-EC"/>
        </a:p>
      </dgm:t>
    </dgm:pt>
    <dgm:pt modelId="{30044B5F-413C-4F56-B0DB-5549D76C4A88}" type="sibTrans" cxnId="{BB1D350D-5D72-45A2-9B0F-3BAC8FA404A5}">
      <dgm:prSet/>
      <dgm:spPr/>
      <dgm:t>
        <a:bodyPr/>
        <a:lstStyle/>
        <a:p>
          <a:endParaRPr lang="es-EC"/>
        </a:p>
      </dgm:t>
    </dgm:pt>
    <dgm:pt modelId="{C9447B84-481B-4932-953E-C4995DFA3D95}" type="pres">
      <dgm:prSet presAssocID="{BEEFA804-8FDD-4711-A3EF-471E1DE73AC2}" presName="arrowDiagram" presStyleCnt="0">
        <dgm:presLayoutVars>
          <dgm:chMax val="5"/>
          <dgm:dir/>
          <dgm:resizeHandles val="exact"/>
        </dgm:presLayoutVars>
      </dgm:prSet>
      <dgm:spPr/>
    </dgm:pt>
    <dgm:pt modelId="{1A818049-9536-4EEE-9EB8-9E6135825212}" type="pres">
      <dgm:prSet presAssocID="{BEEFA804-8FDD-4711-A3EF-471E1DE73AC2}" presName="arrow" presStyleLbl="bgShp" presStyleIdx="0" presStyleCnt="1" custLinFactNeighborX="-14402" custLinFactNeighborY="8474"/>
      <dgm:spPr/>
    </dgm:pt>
    <dgm:pt modelId="{7280F526-3C62-4EB5-9597-F7803EDC432C}" type="pres">
      <dgm:prSet presAssocID="{BEEFA804-8FDD-4711-A3EF-471E1DE73AC2}" presName="arrowDiagram1" presStyleCnt="0">
        <dgm:presLayoutVars>
          <dgm:bulletEnabled val="1"/>
        </dgm:presLayoutVars>
      </dgm:prSet>
      <dgm:spPr/>
    </dgm:pt>
    <dgm:pt modelId="{83FAC152-F26F-40EA-A540-CC47CA628629}" type="pres">
      <dgm:prSet presAssocID="{87751DA0-41CC-45C4-83F6-8C5B613E8856}" presName="bullet1" presStyleLbl="node1" presStyleIdx="0" presStyleCnt="1"/>
      <dgm:spPr/>
    </dgm:pt>
    <dgm:pt modelId="{01E301B6-70EC-4821-B6FA-38BAB78E7A4E}" type="pres">
      <dgm:prSet presAssocID="{87751DA0-41CC-45C4-83F6-8C5B613E8856}" presName="textBox1" presStyleLbl="revTx" presStyleIdx="0" presStyleCnt="1" custScaleX="239629">
        <dgm:presLayoutVars>
          <dgm:bulletEnabled val="1"/>
        </dgm:presLayoutVars>
      </dgm:prSet>
      <dgm:spPr/>
      <dgm:t>
        <a:bodyPr/>
        <a:lstStyle/>
        <a:p>
          <a:endParaRPr lang="es-EC"/>
        </a:p>
      </dgm:t>
    </dgm:pt>
  </dgm:ptLst>
  <dgm:cxnLst>
    <dgm:cxn modelId="{FD8F8D26-5B2F-46EF-9759-1A14A61987D7}" type="presOf" srcId="{BEEFA804-8FDD-4711-A3EF-471E1DE73AC2}" destId="{C9447B84-481B-4932-953E-C4995DFA3D95}" srcOrd="0" destOrd="0" presId="urn:microsoft.com/office/officeart/2005/8/layout/arrow2"/>
    <dgm:cxn modelId="{BB1D350D-5D72-45A2-9B0F-3BAC8FA404A5}" srcId="{BEEFA804-8FDD-4711-A3EF-471E1DE73AC2}" destId="{87751DA0-41CC-45C4-83F6-8C5B613E8856}" srcOrd="0" destOrd="0" parTransId="{6F96DED9-A236-4367-A079-2396BFE57082}" sibTransId="{30044B5F-413C-4F56-B0DB-5549D76C4A88}"/>
    <dgm:cxn modelId="{C712AC26-A8F8-4619-8A03-71CC4FBB6707}" type="presOf" srcId="{87751DA0-41CC-45C4-83F6-8C5B613E8856}" destId="{01E301B6-70EC-4821-B6FA-38BAB78E7A4E}" srcOrd="0" destOrd="0" presId="urn:microsoft.com/office/officeart/2005/8/layout/arrow2"/>
    <dgm:cxn modelId="{C1E74770-0C28-4898-8D37-3ED23B3A0F92}" type="presParOf" srcId="{C9447B84-481B-4932-953E-C4995DFA3D95}" destId="{1A818049-9536-4EEE-9EB8-9E6135825212}" srcOrd="0" destOrd="0" presId="urn:microsoft.com/office/officeart/2005/8/layout/arrow2"/>
    <dgm:cxn modelId="{C10F8D19-1C84-42B9-B3D9-7ED01F8BA9E4}" type="presParOf" srcId="{C9447B84-481B-4932-953E-C4995DFA3D95}" destId="{7280F526-3C62-4EB5-9597-F7803EDC432C}" srcOrd="1" destOrd="0" presId="urn:microsoft.com/office/officeart/2005/8/layout/arrow2"/>
    <dgm:cxn modelId="{00E566F1-7EEC-4318-A37A-AF7CC1864229}" type="presParOf" srcId="{7280F526-3C62-4EB5-9597-F7803EDC432C}" destId="{83FAC152-F26F-40EA-A540-CC47CA628629}" srcOrd="0" destOrd="0" presId="urn:microsoft.com/office/officeart/2005/8/layout/arrow2"/>
    <dgm:cxn modelId="{82B48E9E-E7AA-47C1-9AB8-42EC259B0D56}" type="presParOf" srcId="{7280F526-3C62-4EB5-9597-F7803EDC432C}" destId="{01E301B6-70EC-4821-B6FA-38BAB78E7A4E}" srcOrd="1" destOrd="0" presId="urn:microsoft.com/office/officeart/2005/8/layout/arrow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EEFA804-8FDD-4711-A3EF-471E1DE73AC2}" type="doc">
      <dgm:prSet loTypeId="urn:microsoft.com/office/officeart/2005/8/layout/arrow2" loCatId="process" qsTypeId="urn:microsoft.com/office/officeart/2005/8/quickstyle/3d2" qsCatId="3D" csTypeId="urn:microsoft.com/office/officeart/2005/8/colors/accent1_4" csCatId="accent1" phldr="1"/>
      <dgm:spPr/>
    </dgm:pt>
    <dgm:pt modelId="{87751DA0-41CC-45C4-83F6-8C5B613E8856}">
      <dgm:prSet phldrT="[Texto]" custT="1"/>
      <dgm:spPr/>
      <dgm:t>
        <a:bodyPr/>
        <a:lstStyle/>
        <a:p>
          <a:pPr algn="ctr"/>
          <a:r>
            <a:rPr lang="es-ES" sz="2800" b="1" i="1" dirty="0" smtClean="0">
              <a:effectLst>
                <a:outerShdw blurRad="38100" dist="38100" dir="2700000" algn="tl">
                  <a:srgbClr val="000000">
                    <a:alpha val="43137"/>
                  </a:srgbClr>
                </a:outerShdw>
              </a:effectLst>
            </a:rPr>
            <a:t>Extracción del Mapa de Curvaturas  </a:t>
          </a:r>
          <a:endParaRPr lang="es-EC" sz="2800" b="1" dirty="0">
            <a:effectLst>
              <a:outerShdw blurRad="38100" dist="38100" dir="2700000" algn="tl">
                <a:srgbClr val="000000">
                  <a:alpha val="43137"/>
                </a:srgbClr>
              </a:outerShdw>
            </a:effectLst>
          </a:endParaRPr>
        </a:p>
      </dgm:t>
    </dgm:pt>
    <dgm:pt modelId="{6F96DED9-A236-4367-A079-2396BFE57082}" type="parTrans" cxnId="{BB1D350D-5D72-45A2-9B0F-3BAC8FA404A5}">
      <dgm:prSet/>
      <dgm:spPr/>
      <dgm:t>
        <a:bodyPr/>
        <a:lstStyle/>
        <a:p>
          <a:endParaRPr lang="es-EC"/>
        </a:p>
      </dgm:t>
    </dgm:pt>
    <dgm:pt modelId="{30044B5F-413C-4F56-B0DB-5549D76C4A88}" type="sibTrans" cxnId="{BB1D350D-5D72-45A2-9B0F-3BAC8FA404A5}">
      <dgm:prSet/>
      <dgm:spPr/>
      <dgm:t>
        <a:bodyPr/>
        <a:lstStyle/>
        <a:p>
          <a:endParaRPr lang="es-EC"/>
        </a:p>
      </dgm:t>
    </dgm:pt>
    <dgm:pt modelId="{C9447B84-481B-4932-953E-C4995DFA3D95}" type="pres">
      <dgm:prSet presAssocID="{BEEFA804-8FDD-4711-A3EF-471E1DE73AC2}" presName="arrowDiagram" presStyleCnt="0">
        <dgm:presLayoutVars>
          <dgm:chMax val="5"/>
          <dgm:dir/>
          <dgm:resizeHandles val="exact"/>
        </dgm:presLayoutVars>
      </dgm:prSet>
      <dgm:spPr/>
    </dgm:pt>
    <dgm:pt modelId="{1A818049-9536-4EEE-9EB8-9E6135825212}" type="pres">
      <dgm:prSet presAssocID="{BEEFA804-8FDD-4711-A3EF-471E1DE73AC2}" presName="arrow" presStyleLbl="bgShp" presStyleIdx="0" presStyleCnt="1" custLinFactNeighborX="-14402" custLinFactNeighborY="8474"/>
      <dgm:spPr/>
    </dgm:pt>
    <dgm:pt modelId="{7280F526-3C62-4EB5-9597-F7803EDC432C}" type="pres">
      <dgm:prSet presAssocID="{BEEFA804-8FDD-4711-A3EF-471E1DE73AC2}" presName="arrowDiagram1" presStyleCnt="0">
        <dgm:presLayoutVars>
          <dgm:bulletEnabled val="1"/>
        </dgm:presLayoutVars>
      </dgm:prSet>
      <dgm:spPr/>
    </dgm:pt>
    <dgm:pt modelId="{83FAC152-F26F-40EA-A540-CC47CA628629}" type="pres">
      <dgm:prSet presAssocID="{87751DA0-41CC-45C4-83F6-8C5B613E8856}" presName="bullet1" presStyleLbl="node1" presStyleIdx="0" presStyleCnt="1"/>
      <dgm:spPr/>
    </dgm:pt>
    <dgm:pt modelId="{01E301B6-70EC-4821-B6FA-38BAB78E7A4E}" type="pres">
      <dgm:prSet presAssocID="{87751DA0-41CC-45C4-83F6-8C5B613E8856}" presName="textBox1" presStyleLbl="revTx" presStyleIdx="0" presStyleCnt="1" custScaleX="239629">
        <dgm:presLayoutVars>
          <dgm:bulletEnabled val="1"/>
        </dgm:presLayoutVars>
      </dgm:prSet>
      <dgm:spPr/>
      <dgm:t>
        <a:bodyPr/>
        <a:lstStyle/>
        <a:p>
          <a:endParaRPr lang="es-EC"/>
        </a:p>
      </dgm:t>
    </dgm:pt>
  </dgm:ptLst>
  <dgm:cxnLst>
    <dgm:cxn modelId="{BB1D350D-5D72-45A2-9B0F-3BAC8FA404A5}" srcId="{BEEFA804-8FDD-4711-A3EF-471E1DE73AC2}" destId="{87751DA0-41CC-45C4-83F6-8C5B613E8856}" srcOrd="0" destOrd="0" parTransId="{6F96DED9-A236-4367-A079-2396BFE57082}" sibTransId="{30044B5F-413C-4F56-B0DB-5549D76C4A88}"/>
    <dgm:cxn modelId="{C03AC449-1908-48D9-9D50-2755DC9BC580}" type="presOf" srcId="{BEEFA804-8FDD-4711-A3EF-471E1DE73AC2}" destId="{C9447B84-481B-4932-953E-C4995DFA3D95}" srcOrd="0" destOrd="0" presId="urn:microsoft.com/office/officeart/2005/8/layout/arrow2"/>
    <dgm:cxn modelId="{DDB271F9-B1D7-412B-AE5E-CA4C127C98C9}" type="presOf" srcId="{87751DA0-41CC-45C4-83F6-8C5B613E8856}" destId="{01E301B6-70EC-4821-B6FA-38BAB78E7A4E}" srcOrd="0" destOrd="0" presId="urn:microsoft.com/office/officeart/2005/8/layout/arrow2"/>
    <dgm:cxn modelId="{63004C40-3956-446C-B0E1-DD52BF1E79CB}" type="presParOf" srcId="{C9447B84-481B-4932-953E-C4995DFA3D95}" destId="{1A818049-9536-4EEE-9EB8-9E6135825212}" srcOrd="0" destOrd="0" presId="urn:microsoft.com/office/officeart/2005/8/layout/arrow2"/>
    <dgm:cxn modelId="{F1C036E3-F171-4E9F-AA48-027383FD92A0}" type="presParOf" srcId="{C9447B84-481B-4932-953E-C4995DFA3D95}" destId="{7280F526-3C62-4EB5-9597-F7803EDC432C}" srcOrd="1" destOrd="0" presId="urn:microsoft.com/office/officeart/2005/8/layout/arrow2"/>
    <dgm:cxn modelId="{796B6045-E179-4D13-AC93-EDE551E66CD6}" type="presParOf" srcId="{7280F526-3C62-4EB5-9597-F7803EDC432C}" destId="{83FAC152-F26F-40EA-A540-CC47CA628629}" srcOrd="0" destOrd="0" presId="urn:microsoft.com/office/officeart/2005/8/layout/arrow2"/>
    <dgm:cxn modelId="{AA7D3A55-2201-4BBC-84FD-0F8F25B8B572}" type="presParOf" srcId="{7280F526-3C62-4EB5-9597-F7803EDC432C}" destId="{01E301B6-70EC-4821-B6FA-38BAB78E7A4E}" srcOrd="1" destOrd="0" presId="urn:microsoft.com/office/officeart/2005/8/layout/arrow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EEFA804-8FDD-4711-A3EF-471E1DE73AC2}" type="doc">
      <dgm:prSet loTypeId="urn:microsoft.com/office/officeart/2005/8/layout/arrow2" loCatId="process" qsTypeId="urn:microsoft.com/office/officeart/2005/8/quickstyle/3d2" qsCatId="3D" csTypeId="urn:microsoft.com/office/officeart/2005/8/colors/accent1_4" csCatId="accent1" phldr="1"/>
      <dgm:spPr/>
    </dgm:pt>
    <dgm:pt modelId="{87751DA0-41CC-45C4-83F6-8C5B613E8856}">
      <dgm:prSet phldrT="[Texto]" custT="1"/>
      <dgm:spPr/>
      <dgm:t>
        <a:bodyPr/>
        <a:lstStyle/>
        <a:p>
          <a:pPr algn="ctr"/>
          <a:r>
            <a:rPr lang="es-ES" sz="2800" b="1" i="1" dirty="0" smtClean="0">
              <a:effectLst>
                <a:outerShdw blurRad="38100" dist="38100" dir="2700000" algn="tl">
                  <a:srgbClr val="000000">
                    <a:alpha val="43137"/>
                  </a:srgbClr>
                </a:outerShdw>
              </a:effectLst>
            </a:rPr>
            <a:t>Extracción del Mapa de Curvaturas  </a:t>
          </a:r>
          <a:endParaRPr lang="es-EC" sz="2800" b="1" dirty="0">
            <a:effectLst>
              <a:outerShdw blurRad="38100" dist="38100" dir="2700000" algn="tl">
                <a:srgbClr val="000000">
                  <a:alpha val="43137"/>
                </a:srgbClr>
              </a:outerShdw>
            </a:effectLst>
          </a:endParaRPr>
        </a:p>
      </dgm:t>
    </dgm:pt>
    <dgm:pt modelId="{6F96DED9-A236-4367-A079-2396BFE57082}" type="parTrans" cxnId="{BB1D350D-5D72-45A2-9B0F-3BAC8FA404A5}">
      <dgm:prSet/>
      <dgm:spPr/>
      <dgm:t>
        <a:bodyPr/>
        <a:lstStyle/>
        <a:p>
          <a:endParaRPr lang="es-EC"/>
        </a:p>
      </dgm:t>
    </dgm:pt>
    <dgm:pt modelId="{30044B5F-413C-4F56-B0DB-5549D76C4A88}" type="sibTrans" cxnId="{BB1D350D-5D72-45A2-9B0F-3BAC8FA404A5}">
      <dgm:prSet/>
      <dgm:spPr/>
      <dgm:t>
        <a:bodyPr/>
        <a:lstStyle/>
        <a:p>
          <a:endParaRPr lang="es-EC"/>
        </a:p>
      </dgm:t>
    </dgm:pt>
    <dgm:pt modelId="{C9447B84-481B-4932-953E-C4995DFA3D95}" type="pres">
      <dgm:prSet presAssocID="{BEEFA804-8FDD-4711-A3EF-471E1DE73AC2}" presName="arrowDiagram" presStyleCnt="0">
        <dgm:presLayoutVars>
          <dgm:chMax val="5"/>
          <dgm:dir/>
          <dgm:resizeHandles val="exact"/>
        </dgm:presLayoutVars>
      </dgm:prSet>
      <dgm:spPr/>
    </dgm:pt>
    <dgm:pt modelId="{1A818049-9536-4EEE-9EB8-9E6135825212}" type="pres">
      <dgm:prSet presAssocID="{BEEFA804-8FDD-4711-A3EF-471E1DE73AC2}" presName="arrow" presStyleLbl="bgShp" presStyleIdx="0" presStyleCnt="1" custLinFactNeighborX="-14402" custLinFactNeighborY="8474"/>
      <dgm:spPr/>
    </dgm:pt>
    <dgm:pt modelId="{7280F526-3C62-4EB5-9597-F7803EDC432C}" type="pres">
      <dgm:prSet presAssocID="{BEEFA804-8FDD-4711-A3EF-471E1DE73AC2}" presName="arrowDiagram1" presStyleCnt="0">
        <dgm:presLayoutVars>
          <dgm:bulletEnabled val="1"/>
        </dgm:presLayoutVars>
      </dgm:prSet>
      <dgm:spPr/>
    </dgm:pt>
    <dgm:pt modelId="{83FAC152-F26F-40EA-A540-CC47CA628629}" type="pres">
      <dgm:prSet presAssocID="{87751DA0-41CC-45C4-83F6-8C5B613E8856}" presName="bullet1" presStyleLbl="node1" presStyleIdx="0" presStyleCnt="1"/>
      <dgm:spPr/>
    </dgm:pt>
    <dgm:pt modelId="{01E301B6-70EC-4821-B6FA-38BAB78E7A4E}" type="pres">
      <dgm:prSet presAssocID="{87751DA0-41CC-45C4-83F6-8C5B613E8856}" presName="textBox1" presStyleLbl="revTx" presStyleIdx="0" presStyleCnt="1" custScaleX="239629">
        <dgm:presLayoutVars>
          <dgm:bulletEnabled val="1"/>
        </dgm:presLayoutVars>
      </dgm:prSet>
      <dgm:spPr/>
      <dgm:t>
        <a:bodyPr/>
        <a:lstStyle/>
        <a:p>
          <a:endParaRPr lang="es-EC"/>
        </a:p>
      </dgm:t>
    </dgm:pt>
  </dgm:ptLst>
  <dgm:cxnLst>
    <dgm:cxn modelId="{BB1D350D-5D72-45A2-9B0F-3BAC8FA404A5}" srcId="{BEEFA804-8FDD-4711-A3EF-471E1DE73AC2}" destId="{87751DA0-41CC-45C4-83F6-8C5B613E8856}" srcOrd="0" destOrd="0" parTransId="{6F96DED9-A236-4367-A079-2396BFE57082}" sibTransId="{30044B5F-413C-4F56-B0DB-5549D76C4A88}"/>
    <dgm:cxn modelId="{0D6F0A85-ED98-434E-BF41-E50D8B4550D0}" type="presOf" srcId="{87751DA0-41CC-45C4-83F6-8C5B613E8856}" destId="{01E301B6-70EC-4821-B6FA-38BAB78E7A4E}" srcOrd="0" destOrd="0" presId="urn:microsoft.com/office/officeart/2005/8/layout/arrow2"/>
    <dgm:cxn modelId="{4B687C1D-D339-44ED-88A3-F536133C4085}" type="presOf" srcId="{BEEFA804-8FDD-4711-A3EF-471E1DE73AC2}" destId="{C9447B84-481B-4932-953E-C4995DFA3D95}" srcOrd="0" destOrd="0" presId="urn:microsoft.com/office/officeart/2005/8/layout/arrow2"/>
    <dgm:cxn modelId="{56F45183-C033-4A89-B9F5-C5495B381CDE}" type="presParOf" srcId="{C9447B84-481B-4932-953E-C4995DFA3D95}" destId="{1A818049-9536-4EEE-9EB8-9E6135825212}" srcOrd="0" destOrd="0" presId="urn:microsoft.com/office/officeart/2005/8/layout/arrow2"/>
    <dgm:cxn modelId="{473C754B-22B6-49A4-AE55-F88F1A897CDB}" type="presParOf" srcId="{C9447B84-481B-4932-953E-C4995DFA3D95}" destId="{7280F526-3C62-4EB5-9597-F7803EDC432C}" srcOrd="1" destOrd="0" presId="urn:microsoft.com/office/officeart/2005/8/layout/arrow2"/>
    <dgm:cxn modelId="{08CC1EA1-3941-425E-B320-BB668ADCFE0D}" type="presParOf" srcId="{7280F526-3C62-4EB5-9597-F7803EDC432C}" destId="{83FAC152-F26F-40EA-A540-CC47CA628629}" srcOrd="0" destOrd="0" presId="urn:microsoft.com/office/officeart/2005/8/layout/arrow2"/>
    <dgm:cxn modelId="{411B9C98-27E9-447F-8287-E1F20892E91C}" type="presParOf" srcId="{7280F526-3C62-4EB5-9597-F7803EDC432C}" destId="{01E301B6-70EC-4821-B6FA-38BAB78E7A4E}" srcOrd="1" destOrd="0" presId="urn:microsoft.com/office/officeart/2005/8/layout/arrow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EEFA804-8FDD-4711-A3EF-471E1DE73AC2}" type="doc">
      <dgm:prSet loTypeId="urn:microsoft.com/office/officeart/2005/8/layout/arrow2" loCatId="process" qsTypeId="urn:microsoft.com/office/officeart/2005/8/quickstyle/3d2" qsCatId="3D" csTypeId="urn:microsoft.com/office/officeart/2005/8/colors/accent1_4" csCatId="accent1" phldr="1"/>
      <dgm:spPr/>
    </dgm:pt>
    <dgm:pt modelId="{87751DA0-41CC-45C4-83F6-8C5B613E8856}">
      <dgm:prSet phldrT="[Texto]" custT="1"/>
      <dgm:spPr/>
      <dgm:t>
        <a:bodyPr/>
        <a:lstStyle/>
        <a:p>
          <a:pPr algn="ctr"/>
          <a:r>
            <a:rPr lang="es-ES" sz="2800" b="1" i="1" dirty="0" smtClean="0">
              <a:effectLst>
                <a:outerShdw blurRad="38100" dist="38100" dir="2700000" algn="tl">
                  <a:srgbClr val="000000">
                    <a:alpha val="43137"/>
                  </a:srgbClr>
                </a:outerShdw>
              </a:effectLst>
            </a:rPr>
            <a:t>Extracción Mapa de Desnivel Relativo (DR) </a:t>
          </a:r>
          <a:endParaRPr lang="es-EC" sz="2800" b="1" i="1" dirty="0">
            <a:effectLst>
              <a:outerShdw blurRad="38100" dist="38100" dir="2700000" algn="tl">
                <a:srgbClr val="000000">
                  <a:alpha val="43137"/>
                </a:srgbClr>
              </a:outerShdw>
            </a:effectLst>
          </a:endParaRPr>
        </a:p>
      </dgm:t>
    </dgm:pt>
    <dgm:pt modelId="{6F96DED9-A236-4367-A079-2396BFE57082}" type="parTrans" cxnId="{BB1D350D-5D72-45A2-9B0F-3BAC8FA404A5}">
      <dgm:prSet/>
      <dgm:spPr/>
      <dgm:t>
        <a:bodyPr/>
        <a:lstStyle/>
        <a:p>
          <a:endParaRPr lang="es-EC"/>
        </a:p>
      </dgm:t>
    </dgm:pt>
    <dgm:pt modelId="{30044B5F-413C-4F56-B0DB-5549D76C4A88}" type="sibTrans" cxnId="{BB1D350D-5D72-45A2-9B0F-3BAC8FA404A5}">
      <dgm:prSet/>
      <dgm:spPr/>
      <dgm:t>
        <a:bodyPr/>
        <a:lstStyle/>
        <a:p>
          <a:endParaRPr lang="es-EC"/>
        </a:p>
      </dgm:t>
    </dgm:pt>
    <dgm:pt modelId="{C9447B84-481B-4932-953E-C4995DFA3D95}" type="pres">
      <dgm:prSet presAssocID="{BEEFA804-8FDD-4711-A3EF-471E1DE73AC2}" presName="arrowDiagram" presStyleCnt="0">
        <dgm:presLayoutVars>
          <dgm:chMax val="5"/>
          <dgm:dir/>
          <dgm:resizeHandles val="exact"/>
        </dgm:presLayoutVars>
      </dgm:prSet>
      <dgm:spPr/>
    </dgm:pt>
    <dgm:pt modelId="{1A818049-9536-4EEE-9EB8-9E6135825212}" type="pres">
      <dgm:prSet presAssocID="{BEEFA804-8FDD-4711-A3EF-471E1DE73AC2}" presName="arrow" presStyleLbl="bgShp" presStyleIdx="0" presStyleCnt="1" custLinFactNeighborX="-14402" custLinFactNeighborY="8474"/>
      <dgm:spPr/>
    </dgm:pt>
    <dgm:pt modelId="{7280F526-3C62-4EB5-9597-F7803EDC432C}" type="pres">
      <dgm:prSet presAssocID="{BEEFA804-8FDD-4711-A3EF-471E1DE73AC2}" presName="arrowDiagram1" presStyleCnt="0">
        <dgm:presLayoutVars>
          <dgm:bulletEnabled val="1"/>
        </dgm:presLayoutVars>
      </dgm:prSet>
      <dgm:spPr/>
    </dgm:pt>
    <dgm:pt modelId="{83FAC152-F26F-40EA-A540-CC47CA628629}" type="pres">
      <dgm:prSet presAssocID="{87751DA0-41CC-45C4-83F6-8C5B613E8856}" presName="bullet1" presStyleLbl="node1" presStyleIdx="0" presStyleCnt="1"/>
      <dgm:spPr/>
    </dgm:pt>
    <dgm:pt modelId="{01E301B6-70EC-4821-B6FA-38BAB78E7A4E}" type="pres">
      <dgm:prSet presAssocID="{87751DA0-41CC-45C4-83F6-8C5B613E8856}" presName="textBox1" presStyleLbl="revTx" presStyleIdx="0" presStyleCnt="1" custScaleX="239629">
        <dgm:presLayoutVars>
          <dgm:bulletEnabled val="1"/>
        </dgm:presLayoutVars>
      </dgm:prSet>
      <dgm:spPr/>
      <dgm:t>
        <a:bodyPr/>
        <a:lstStyle/>
        <a:p>
          <a:endParaRPr lang="es-EC"/>
        </a:p>
      </dgm:t>
    </dgm:pt>
  </dgm:ptLst>
  <dgm:cxnLst>
    <dgm:cxn modelId="{BB1D350D-5D72-45A2-9B0F-3BAC8FA404A5}" srcId="{BEEFA804-8FDD-4711-A3EF-471E1DE73AC2}" destId="{87751DA0-41CC-45C4-83F6-8C5B613E8856}" srcOrd="0" destOrd="0" parTransId="{6F96DED9-A236-4367-A079-2396BFE57082}" sibTransId="{30044B5F-413C-4F56-B0DB-5549D76C4A88}"/>
    <dgm:cxn modelId="{B4420E43-581A-40DE-AB93-AA3AB8E68B99}" type="presOf" srcId="{87751DA0-41CC-45C4-83F6-8C5B613E8856}" destId="{01E301B6-70EC-4821-B6FA-38BAB78E7A4E}" srcOrd="0" destOrd="0" presId="urn:microsoft.com/office/officeart/2005/8/layout/arrow2"/>
    <dgm:cxn modelId="{2C418918-5534-4B98-8282-B1382DDE3346}" type="presOf" srcId="{BEEFA804-8FDD-4711-A3EF-471E1DE73AC2}" destId="{C9447B84-481B-4932-953E-C4995DFA3D95}" srcOrd="0" destOrd="0" presId="urn:microsoft.com/office/officeart/2005/8/layout/arrow2"/>
    <dgm:cxn modelId="{61F5A623-C7D5-41B1-9925-3F3AD7ADD022}" type="presParOf" srcId="{C9447B84-481B-4932-953E-C4995DFA3D95}" destId="{1A818049-9536-4EEE-9EB8-9E6135825212}" srcOrd="0" destOrd="0" presId="urn:microsoft.com/office/officeart/2005/8/layout/arrow2"/>
    <dgm:cxn modelId="{BE730B7C-E44D-47DB-B7C1-D56028DF2265}" type="presParOf" srcId="{C9447B84-481B-4932-953E-C4995DFA3D95}" destId="{7280F526-3C62-4EB5-9597-F7803EDC432C}" srcOrd="1" destOrd="0" presId="urn:microsoft.com/office/officeart/2005/8/layout/arrow2"/>
    <dgm:cxn modelId="{1799B861-48F2-4581-AB6F-3655BBB89A11}" type="presParOf" srcId="{7280F526-3C62-4EB5-9597-F7803EDC432C}" destId="{83FAC152-F26F-40EA-A540-CC47CA628629}" srcOrd="0" destOrd="0" presId="urn:microsoft.com/office/officeart/2005/8/layout/arrow2"/>
    <dgm:cxn modelId="{470377A8-55C5-4CBD-9422-CD972DA1ECDC}" type="presParOf" srcId="{7280F526-3C62-4EB5-9597-F7803EDC432C}" destId="{01E301B6-70EC-4821-B6FA-38BAB78E7A4E}" srcOrd="1" destOrd="0" presId="urn:microsoft.com/office/officeart/2005/8/layout/arrow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EEFA804-8FDD-4711-A3EF-471E1DE73AC2}" type="doc">
      <dgm:prSet loTypeId="urn:microsoft.com/office/officeart/2005/8/layout/arrow2" loCatId="process" qsTypeId="urn:microsoft.com/office/officeart/2005/8/quickstyle/3d2" qsCatId="3D" csTypeId="urn:microsoft.com/office/officeart/2005/8/colors/accent1_4" csCatId="accent1" phldr="1"/>
      <dgm:spPr/>
    </dgm:pt>
    <dgm:pt modelId="{87751DA0-41CC-45C4-83F6-8C5B613E8856}">
      <dgm:prSet phldrT="[Texto]" custT="1"/>
      <dgm:spPr/>
      <dgm:t>
        <a:bodyPr/>
        <a:lstStyle/>
        <a:p>
          <a:pPr algn="ctr"/>
          <a:r>
            <a:rPr lang="es-ES" sz="2800" b="1" i="1" dirty="0" smtClean="0">
              <a:effectLst>
                <a:outerShdw blurRad="38100" dist="38100" dir="2700000" algn="tl">
                  <a:srgbClr val="000000">
                    <a:alpha val="43137"/>
                  </a:srgbClr>
                </a:outerShdw>
              </a:effectLst>
            </a:rPr>
            <a:t>Extracción del Mapa de Densidad de</a:t>
          </a:r>
        </a:p>
        <a:p>
          <a:pPr algn="ctr"/>
          <a:r>
            <a:rPr lang="es-EC" sz="2800" b="1" i="1" dirty="0" smtClean="0">
              <a:effectLst>
                <a:outerShdw blurRad="38100" dist="38100" dir="2700000" algn="tl">
                  <a:srgbClr val="000000">
                    <a:alpha val="43137"/>
                  </a:srgbClr>
                </a:outerShdw>
              </a:effectLst>
            </a:rPr>
            <a:t>Drenaje</a:t>
          </a:r>
          <a:endParaRPr lang="es-EC" sz="2800" b="1" i="1" dirty="0">
            <a:effectLst>
              <a:outerShdw blurRad="38100" dist="38100" dir="2700000" algn="tl">
                <a:srgbClr val="000000">
                  <a:alpha val="43137"/>
                </a:srgbClr>
              </a:outerShdw>
            </a:effectLst>
          </a:endParaRPr>
        </a:p>
      </dgm:t>
    </dgm:pt>
    <dgm:pt modelId="{6F96DED9-A236-4367-A079-2396BFE57082}" type="parTrans" cxnId="{BB1D350D-5D72-45A2-9B0F-3BAC8FA404A5}">
      <dgm:prSet/>
      <dgm:spPr/>
      <dgm:t>
        <a:bodyPr/>
        <a:lstStyle/>
        <a:p>
          <a:endParaRPr lang="es-EC"/>
        </a:p>
      </dgm:t>
    </dgm:pt>
    <dgm:pt modelId="{30044B5F-413C-4F56-B0DB-5549D76C4A88}" type="sibTrans" cxnId="{BB1D350D-5D72-45A2-9B0F-3BAC8FA404A5}">
      <dgm:prSet/>
      <dgm:spPr/>
      <dgm:t>
        <a:bodyPr/>
        <a:lstStyle/>
        <a:p>
          <a:endParaRPr lang="es-EC"/>
        </a:p>
      </dgm:t>
    </dgm:pt>
    <dgm:pt modelId="{C9447B84-481B-4932-953E-C4995DFA3D95}" type="pres">
      <dgm:prSet presAssocID="{BEEFA804-8FDD-4711-A3EF-471E1DE73AC2}" presName="arrowDiagram" presStyleCnt="0">
        <dgm:presLayoutVars>
          <dgm:chMax val="5"/>
          <dgm:dir/>
          <dgm:resizeHandles val="exact"/>
        </dgm:presLayoutVars>
      </dgm:prSet>
      <dgm:spPr/>
    </dgm:pt>
    <dgm:pt modelId="{1A818049-9536-4EEE-9EB8-9E6135825212}" type="pres">
      <dgm:prSet presAssocID="{BEEFA804-8FDD-4711-A3EF-471E1DE73AC2}" presName="arrow" presStyleLbl="bgShp" presStyleIdx="0" presStyleCnt="1" custLinFactNeighborX="-14402" custLinFactNeighborY="8474"/>
      <dgm:spPr/>
    </dgm:pt>
    <dgm:pt modelId="{7280F526-3C62-4EB5-9597-F7803EDC432C}" type="pres">
      <dgm:prSet presAssocID="{BEEFA804-8FDD-4711-A3EF-471E1DE73AC2}" presName="arrowDiagram1" presStyleCnt="0">
        <dgm:presLayoutVars>
          <dgm:bulletEnabled val="1"/>
        </dgm:presLayoutVars>
      </dgm:prSet>
      <dgm:spPr/>
    </dgm:pt>
    <dgm:pt modelId="{83FAC152-F26F-40EA-A540-CC47CA628629}" type="pres">
      <dgm:prSet presAssocID="{87751DA0-41CC-45C4-83F6-8C5B613E8856}" presName="bullet1" presStyleLbl="node1" presStyleIdx="0" presStyleCnt="1"/>
      <dgm:spPr/>
    </dgm:pt>
    <dgm:pt modelId="{01E301B6-70EC-4821-B6FA-38BAB78E7A4E}" type="pres">
      <dgm:prSet presAssocID="{87751DA0-41CC-45C4-83F6-8C5B613E8856}" presName="textBox1" presStyleLbl="revTx" presStyleIdx="0" presStyleCnt="1" custScaleX="250000" custScaleY="181717">
        <dgm:presLayoutVars>
          <dgm:bulletEnabled val="1"/>
        </dgm:presLayoutVars>
      </dgm:prSet>
      <dgm:spPr/>
      <dgm:t>
        <a:bodyPr/>
        <a:lstStyle/>
        <a:p>
          <a:endParaRPr lang="es-EC"/>
        </a:p>
      </dgm:t>
    </dgm:pt>
  </dgm:ptLst>
  <dgm:cxnLst>
    <dgm:cxn modelId="{BB1D350D-5D72-45A2-9B0F-3BAC8FA404A5}" srcId="{BEEFA804-8FDD-4711-A3EF-471E1DE73AC2}" destId="{87751DA0-41CC-45C4-83F6-8C5B613E8856}" srcOrd="0" destOrd="0" parTransId="{6F96DED9-A236-4367-A079-2396BFE57082}" sibTransId="{30044B5F-413C-4F56-B0DB-5549D76C4A88}"/>
    <dgm:cxn modelId="{0C161A35-1864-40F1-A47F-C58B56F3A861}" type="presOf" srcId="{87751DA0-41CC-45C4-83F6-8C5B613E8856}" destId="{01E301B6-70EC-4821-B6FA-38BAB78E7A4E}" srcOrd="0" destOrd="0" presId="urn:microsoft.com/office/officeart/2005/8/layout/arrow2"/>
    <dgm:cxn modelId="{D132D0A4-2CF4-410E-8593-C01B03132695}" type="presOf" srcId="{BEEFA804-8FDD-4711-A3EF-471E1DE73AC2}" destId="{C9447B84-481B-4932-953E-C4995DFA3D95}" srcOrd="0" destOrd="0" presId="urn:microsoft.com/office/officeart/2005/8/layout/arrow2"/>
    <dgm:cxn modelId="{F9A0FB6D-1331-4F8E-8428-4B1C4FD1254A}" type="presParOf" srcId="{C9447B84-481B-4932-953E-C4995DFA3D95}" destId="{1A818049-9536-4EEE-9EB8-9E6135825212}" srcOrd="0" destOrd="0" presId="urn:microsoft.com/office/officeart/2005/8/layout/arrow2"/>
    <dgm:cxn modelId="{62549534-DF07-41A0-8D7B-291304D40DCD}" type="presParOf" srcId="{C9447B84-481B-4932-953E-C4995DFA3D95}" destId="{7280F526-3C62-4EB5-9597-F7803EDC432C}" srcOrd="1" destOrd="0" presId="urn:microsoft.com/office/officeart/2005/8/layout/arrow2"/>
    <dgm:cxn modelId="{0702704F-2771-445E-932D-2C79EA5D874A}" type="presParOf" srcId="{7280F526-3C62-4EB5-9597-F7803EDC432C}" destId="{83FAC152-F26F-40EA-A540-CC47CA628629}" srcOrd="0" destOrd="0" presId="urn:microsoft.com/office/officeart/2005/8/layout/arrow2"/>
    <dgm:cxn modelId="{E0F73238-C21C-4FC4-B276-4002EE816BAB}" type="presParOf" srcId="{7280F526-3C62-4EB5-9597-F7803EDC432C}" destId="{01E301B6-70EC-4821-B6FA-38BAB78E7A4E}" srcOrd="1" destOrd="0" presId="urn:microsoft.com/office/officeart/2005/8/layout/arrow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EEFA804-8FDD-4711-A3EF-471E1DE73AC2}" type="doc">
      <dgm:prSet loTypeId="urn:microsoft.com/office/officeart/2005/8/layout/arrow2" loCatId="process" qsTypeId="urn:microsoft.com/office/officeart/2005/8/quickstyle/3d2" qsCatId="3D" csTypeId="urn:microsoft.com/office/officeart/2005/8/colors/accent1_4" csCatId="accent1" phldr="1"/>
      <dgm:spPr/>
    </dgm:pt>
    <dgm:pt modelId="{87751DA0-41CC-45C4-83F6-8C5B613E8856}">
      <dgm:prSet phldrT="[Texto]" custT="1"/>
      <dgm:spPr/>
      <dgm:t>
        <a:bodyPr/>
        <a:lstStyle/>
        <a:p>
          <a:pPr algn="ctr"/>
          <a:r>
            <a:rPr lang="es-ES" sz="2800" b="1" i="1" dirty="0" smtClean="0">
              <a:effectLst>
                <a:outerShdw blurRad="38100" dist="38100" dir="2700000" algn="tl">
                  <a:srgbClr val="000000">
                    <a:alpha val="43137"/>
                  </a:srgbClr>
                </a:outerShdw>
              </a:effectLst>
            </a:rPr>
            <a:t>Extracción del Mapa de Unidades Geomorfológicas </a:t>
          </a:r>
          <a:endParaRPr lang="es-EC" sz="2800" b="1" i="1" dirty="0">
            <a:effectLst>
              <a:outerShdw blurRad="38100" dist="38100" dir="2700000" algn="tl">
                <a:srgbClr val="000000">
                  <a:alpha val="43137"/>
                </a:srgbClr>
              </a:outerShdw>
            </a:effectLst>
          </a:endParaRPr>
        </a:p>
      </dgm:t>
    </dgm:pt>
    <dgm:pt modelId="{6F96DED9-A236-4367-A079-2396BFE57082}" type="parTrans" cxnId="{BB1D350D-5D72-45A2-9B0F-3BAC8FA404A5}">
      <dgm:prSet/>
      <dgm:spPr/>
      <dgm:t>
        <a:bodyPr/>
        <a:lstStyle/>
        <a:p>
          <a:endParaRPr lang="es-EC"/>
        </a:p>
      </dgm:t>
    </dgm:pt>
    <dgm:pt modelId="{30044B5F-413C-4F56-B0DB-5549D76C4A88}" type="sibTrans" cxnId="{BB1D350D-5D72-45A2-9B0F-3BAC8FA404A5}">
      <dgm:prSet/>
      <dgm:spPr/>
      <dgm:t>
        <a:bodyPr/>
        <a:lstStyle/>
        <a:p>
          <a:endParaRPr lang="es-EC"/>
        </a:p>
      </dgm:t>
    </dgm:pt>
    <dgm:pt modelId="{C9447B84-481B-4932-953E-C4995DFA3D95}" type="pres">
      <dgm:prSet presAssocID="{BEEFA804-8FDD-4711-A3EF-471E1DE73AC2}" presName="arrowDiagram" presStyleCnt="0">
        <dgm:presLayoutVars>
          <dgm:chMax val="5"/>
          <dgm:dir/>
          <dgm:resizeHandles val="exact"/>
        </dgm:presLayoutVars>
      </dgm:prSet>
      <dgm:spPr/>
    </dgm:pt>
    <dgm:pt modelId="{1A818049-9536-4EEE-9EB8-9E6135825212}" type="pres">
      <dgm:prSet presAssocID="{BEEFA804-8FDD-4711-A3EF-471E1DE73AC2}" presName="arrow" presStyleLbl="bgShp" presStyleIdx="0" presStyleCnt="1" custLinFactNeighborX="-14402" custLinFactNeighborY="8474"/>
      <dgm:spPr/>
    </dgm:pt>
    <dgm:pt modelId="{7280F526-3C62-4EB5-9597-F7803EDC432C}" type="pres">
      <dgm:prSet presAssocID="{BEEFA804-8FDD-4711-A3EF-471E1DE73AC2}" presName="arrowDiagram1" presStyleCnt="0">
        <dgm:presLayoutVars>
          <dgm:bulletEnabled val="1"/>
        </dgm:presLayoutVars>
      </dgm:prSet>
      <dgm:spPr/>
    </dgm:pt>
    <dgm:pt modelId="{83FAC152-F26F-40EA-A540-CC47CA628629}" type="pres">
      <dgm:prSet presAssocID="{87751DA0-41CC-45C4-83F6-8C5B613E8856}" presName="bullet1" presStyleLbl="node1" presStyleIdx="0" presStyleCnt="1"/>
      <dgm:spPr/>
    </dgm:pt>
    <dgm:pt modelId="{01E301B6-70EC-4821-B6FA-38BAB78E7A4E}" type="pres">
      <dgm:prSet presAssocID="{87751DA0-41CC-45C4-83F6-8C5B613E8856}" presName="textBox1" presStyleLbl="revTx" presStyleIdx="0" presStyleCnt="1" custScaleX="250000" custScaleY="181717">
        <dgm:presLayoutVars>
          <dgm:bulletEnabled val="1"/>
        </dgm:presLayoutVars>
      </dgm:prSet>
      <dgm:spPr/>
      <dgm:t>
        <a:bodyPr/>
        <a:lstStyle/>
        <a:p>
          <a:endParaRPr lang="es-EC"/>
        </a:p>
      </dgm:t>
    </dgm:pt>
  </dgm:ptLst>
  <dgm:cxnLst>
    <dgm:cxn modelId="{BB1D350D-5D72-45A2-9B0F-3BAC8FA404A5}" srcId="{BEEFA804-8FDD-4711-A3EF-471E1DE73AC2}" destId="{87751DA0-41CC-45C4-83F6-8C5B613E8856}" srcOrd="0" destOrd="0" parTransId="{6F96DED9-A236-4367-A079-2396BFE57082}" sibTransId="{30044B5F-413C-4F56-B0DB-5549D76C4A88}"/>
    <dgm:cxn modelId="{C9D0E70F-56DA-4EE5-955A-344CB04AABFB}" type="presOf" srcId="{87751DA0-41CC-45C4-83F6-8C5B613E8856}" destId="{01E301B6-70EC-4821-B6FA-38BAB78E7A4E}" srcOrd="0" destOrd="0" presId="urn:microsoft.com/office/officeart/2005/8/layout/arrow2"/>
    <dgm:cxn modelId="{E26C1663-4A61-465E-A94E-3AF25BBA4C35}" type="presOf" srcId="{BEEFA804-8FDD-4711-A3EF-471E1DE73AC2}" destId="{C9447B84-481B-4932-953E-C4995DFA3D95}" srcOrd="0" destOrd="0" presId="urn:microsoft.com/office/officeart/2005/8/layout/arrow2"/>
    <dgm:cxn modelId="{53391F31-75EC-4CA4-A6E1-64120FEBA501}" type="presParOf" srcId="{C9447B84-481B-4932-953E-C4995DFA3D95}" destId="{1A818049-9536-4EEE-9EB8-9E6135825212}" srcOrd="0" destOrd="0" presId="urn:microsoft.com/office/officeart/2005/8/layout/arrow2"/>
    <dgm:cxn modelId="{7E0738C6-D396-4292-90C8-696A5BF601A1}" type="presParOf" srcId="{C9447B84-481B-4932-953E-C4995DFA3D95}" destId="{7280F526-3C62-4EB5-9597-F7803EDC432C}" srcOrd="1" destOrd="0" presId="urn:microsoft.com/office/officeart/2005/8/layout/arrow2"/>
    <dgm:cxn modelId="{F20DD16E-49E2-43B8-B459-A40DD365DD55}" type="presParOf" srcId="{7280F526-3C62-4EB5-9597-F7803EDC432C}" destId="{83FAC152-F26F-40EA-A540-CC47CA628629}" srcOrd="0" destOrd="0" presId="urn:microsoft.com/office/officeart/2005/8/layout/arrow2"/>
    <dgm:cxn modelId="{24F5078B-2E3B-49FA-8F76-2D0D5665C1D4}" type="presParOf" srcId="{7280F526-3C62-4EB5-9597-F7803EDC432C}" destId="{01E301B6-70EC-4821-B6FA-38BAB78E7A4E}" srcOrd="1" destOrd="0" presId="urn:microsoft.com/office/officeart/2005/8/layout/arrow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7FAEA2C-F6AD-47B5-82B3-2B64DC7F0223}" type="doc">
      <dgm:prSet loTypeId="urn:microsoft.com/office/officeart/2005/8/layout/vProcess5" loCatId="process" qsTypeId="urn:microsoft.com/office/officeart/2005/8/quickstyle/3d1" qsCatId="3D" csTypeId="urn:microsoft.com/office/officeart/2005/8/colors/accent1_4" csCatId="accent1" phldr="1"/>
      <dgm:spPr/>
      <dgm:t>
        <a:bodyPr/>
        <a:lstStyle/>
        <a:p>
          <a:endParaRPr lang="es-EC"/>
        </a:p>
      </dgm:t>
    </dgm:pt>
    <dgm:pt modelId="{8E937BFC-FF33-4BC0-A663-6B967AAF044F}">
      <dgm:prSet phldrT="[Texto]" custT="1"/>
      <dgm:spPr/>
      <dgm:t>
        <a:bodyPr/>
        <a:lstStyle/>
        <a:p>
          <a:pPr algn="just"/>
          <a:r>
            <a:rPr lang="es-ES" sz="1300" b="1" dirty="0" smtClean="0">
              <a:solidFill>
                <a:schemeClr val="tx1"/>
              </a:solidFill>
            </a:rPr>
            <a:t>La zona de estudio se encuentra en una zona climática subtropical esta presenta características: meteorológicas, morfológicas y biofísicas que dificulta la obtención de la información, con áreas de cobertura de nubes que impiden la toma de fotografías  aéreas y captación de información por sensores óptico-mecánicos, este fenómeno meteorológico sucede por la presencia continua de  nubes influenciadas por los vientos provenientes tanto del oriente como por la cordillera de los Andes</a:t>
          </a:r>
          <a:r>
            <a:rPr lang="es-ES" sz="1300" dirty="0" smtClean="0">
              <a:solidFill>
                <a:schemeClr val="tx1"/>
              </a:solidFill>
            </a:rPr>
            <a:t>.</a:t>
          </a:r>
          <a:endParaRPr lang="es-EC" sz="1300" dirty="0">
            <a:solidFill>
              <a:schemeClr val="tx1"/>
            </a:solidFill>
          </a:endParaRPr>
        </a:p>
      </dgm:t>
    </dgm:pt>
    <dgm:pt modelId="{6FB38FAD-1F28-454A-B96B-8AAE0B0C0F17}" type="parTrans" cxnId="{EEDE6CE4-F681-4B2B-9C75-D66766130330}">
      <dgm:prSet/>
      <dgm:spPr/>
      <dgm:t>
        <a:bodyPr/>
        <a:lstStyle/>
        <a:p>
          <a:endParaRPr lang="es-EC"/>
        </a:p>
      </dgm:t>
    </dgm:pt>
    <dgm:pt modelId="{3ED01817-DCC4-49E3-B801-B557581FDAE5}" type="sibTrans" cxnId="{EEDE6CE4-F681-4B2B-9C75-D66766130330}">
      <dgm:prSet/>
      <dgm:spPr/>
      <dgm:t>
        <a:bodyPr/>
        <a:lstStyle/>
        <a:p>
          <a:endParaRPr lang="es-EC"/>
        </a:p>
      </dgm:t>
    </dgm:pt>
    <dgm:pt modelId="{0AE51563-C100-487A-944D-8A231D934777}">
      <dgm:prSet phldrT="[Texto]" custT="1"/>
      <dgm:spPr/>
      <dgm:t>
        <a:bodyPr/>
        <a:lstStyle/>
        <a:p>
          <a:pPr algn="just"/>
          <a:r>
            <a:rPr lang="es-ES" sz="1400" b="1" dirty="0" smtClean="0">
              <a:solidFill>
                <a:schemeClr val="tx1"/>
              </a:solidFill>
            </a:rPr>
            <a:t>La evaluación de la información derivada a través del DEM de la imagen ASTER no proporciona la información necesaria para utilizar como insumo en la  extracción de los parámetros morfométricos propuestos, es por esto que el uso del DEM editado obtenido partir de las ortofotos se ajusta a los parámetros técnicos de escala y precisión requeridos.</a:t>
          </a:r>
          <a:endParaRPr lang="es-EC" sz="1400" b="1" dirty="0">
            <a:solidFill>
              <a:schemeClr val="tx1"/>
            </a:solidFill>
          </a:endParaRPr>
        </a:p>
      </dgm:t>
    </dgm:pt>
    <dgm:pt modelId="{45D4DAB9-B1B2-44D7-A0DC-9BC53537653B}" type="parTrans" cxnId="{35029A8F-D72C-4178-AE72-255414EF69D3}">
      <dgm:prSet/>
      <dgm:spPr/>
      <dgm:t>
        <a:bodyPr/>
        <a:lstStyle/>
        <a:p>
          <a:endParaRPr lang="es-EC"/>
        </a:p>
      </dgm:t>
    </dgm:pt>
    <dgm:pt modelId="{0954D83C-9B4C-40D3-A2AD-9EAFE8099C2A}" type="sibTrans" cxnId="{35029A8F-D72C-4178-AE72-255414EF69D3}">
      <dgm:prSet/>
      <dgm:spPr/>
      <dgm:t>
        <a:bodyPr/>
        <a:lstStyle/>
        <a:p>
          <a:endParaRPr lang="es-EC"/>
        </a:p>
      </dgm:t>
    </dgm:pt>
    <dgm:pt modelId="{0743DFB4-6821-4163-AB31-B3FA0E2467B9}">
      <dgm:prSet custT="1"/>
      <dgm:spPr/>
      <dgm:t>
        <a:bodyPr/>
        <a:lstStyle/>
        <a:p>
          <a:pPr algn="just"/>
          <a:r>
            <a:rPr lang="es-ES" sz="1400" b="1" dirty="0" smtClean="0">
              <a:solidFill>
                <a:schemeClr val="tx1"/>
              </a:solidFill>
            </a:rPr>
            <a:t>Al identificar las Unidades  Geomorfológicas mediante fotointerpretación en la Microcuenca del Río Cristal, se determinó que existe un 78.631% de relieve montañoso en la parte alta y un 6.841% de superficie de cono de esparcimiento en la parte baja como unidades representativas de la zona de estudio</a:t>
          </a:r>
          <a:endParaRPr lang="es-EC" sz="1400" b="1" dirty="0"/>
        </a:p>
      </dgm:t>
    </dgm:pt>
    <dgm:pt modelId="{9E2272F7-EADE-4873-9C9D-5E76062C4B06}" type="parTrans" cxnId="{26816777-46F5-47A9-9610-8142E8D4E07D}">
      <dgm:prSet/>
      <dgm:spPr/>
      <dgm:t>
        <a:bodyPr/>
        <a:lstStyle/>
        <a:p>
          <a:endParaRPr lang="es-EC"/>
        </a:p>
      </dgm:t>
    </dgm:pt>
    <dgm:pt modelId="{E6ADCDDB-38CD-405F-AD93-BF5D66A6C1FB}" type="sibTrans" cxnId="{26816777-46F5-47A9-9610-8142E8D4E07D}">
      <dgm:prSet/>
      <dgm:spPr/>
      <dgm:t>
        <a:bodyPr/>
        <a:lstStyle/>
        <a:p>
          <a:endParaRPr lang="es-EC"/>
        </a:p>
      </dgm:t>
    </dgm:pt>
    <dgm:pt modelId="{262CC2CB-83B7-4EFA-83F9-8FEA3F0297AB}" type="pres">
      <dgm:prSet presAssocID="{17FAEA2C-F6AD-47B5-82B3-2B64DC7F0223}" presName="outerComposite" presStyleCnt="0">
        <dgm:presLayoutVars>
          <dgm:chMax val="5"/>
          <dgm:dir/>
          <dgm:resizeHandles val="exact"/>
        </dgm:presLayoutVars>
      </dgm:prSet>
      <dgm:spPr/>
      <dgm:t>
        <a:bodyPr/>
        <a:lstStyle/>
        <a:p>
          <a:endParaRPr lang="es-EC"/>
        </a:p>
      </dgm:t>
    </dgm:pt>
    <dgm:pt modelId="{C6E50522-D307-45FA-A833-731B68A9B09A}" type="pres">
      <dgm:prSet presAssocID="{17FAEA2C-F6AD-47B5-82B3-2B64DC7F0223}" presName="dummyMaxCanvas" presStyleCnt="0">
        <dgm:presLayoutVars/>
      </dgm:prSet>
      <dgm:spPr/>
    </dgm:pt>
    <dgm:pt modelId="{11EDBD28-4FD6-4904-B969-BADD129B95F7}" type="pres">
      <dgm:prSet presAssocID="{17FAEA2C-F6AD-47B5-82B3-2B64DC7F0223}" presName="ThreeNodes_1" presStyleLbl="node1" presStyleIdx="0" presStyleCnt="3">
        <dgm:presLayoutVars>
          <dgm:bulletEnabled val="1"/>
        </dgm:presLayoutVars>
      </dgm:prSet>
      <dgm:spPr/>
      <dgm:t>
        <a:bodyPr/>
        <a:lstStyle/>
        <a:p>
          <a:endParaRPr lang="es-EC"/>
        </a:p>
      </dgm:t>
    </dgm:pt>
    <dgm:pt modelId="{69587534-1DBF-49E2-843C-7547E9D54E7C}" type="pres">
      <dgm:prSet presAssocID="{17FAEA2C-F6AD-47B5-82B3-2B64DC7F0223}" presName="ThreeNodes_2" presStyleLbl="node1" presStyleIdx="1" presStyleCnt="3" custLinFactNeighborX="-750" custLinFactNeighborY="216">
        <dgm:presLayoutVars>
          <dgm:bulletEnabled val="1"/>
        </dgm:presLayoutVars>
      </dgm:prSet>
      <dgm:spPr/>
      <dgm:t>
        <a:bodyPr/>
        <a:lstStyle/>
        <a:p>
          <a:endParaRPr lang="es-EC"/>
        </a:p>
      </dgm:t>
    </dgm:pt>
    <dgm:pt modelId="{635D6D8E-3D8C-4374-9E99-8F901E2D63BD}" type="pres">
      <dgm:prSet presAssocID="{17FAEA2C-F6AD-47B5-82B3-2B64DC7F0223}" presName="ThreeNodes_3" presStyleLbl="node1" presStyleIdx="2" presStyleCnt="3">
        <dgm:presLayoutVars>
          <dgm:bulletEnabled val="1"/>
        </dgm:presLayoutVars>
      </dgm:prSet>
      <dgm:spPr/>
      <dgm:t>
        <a:bodyPr/>
        <a:lstStyle/>
        <a:p>
          <a:endParaRPr lang="es-EC"/>
        </a:p>
      </dgm:t>
    </dgm:pt>
    <dgm:pt modelId="{0A0EA458-719F-4E22-AA55-D375C1657019}" type="pres">
      <dgm:prSet presAssocID="{17FAEA2C-F6AD-47B5-82B3-2B64DC7F0223}" presName="ThreeConn_1-2" presStyleLbl="fgAccFollowNode1" presStyleIdx="0" presStyleCnt="2">
        <dgm:presLayoutVars>
          <dgm:bulletEnabled val="1"/>
        </dgm:presLayoutVars>
      </dgm:prSet>
      <dgm:spPr/>
      <dgm:t>
        <a:bodyPr/>
        <a:lstStyle/>
        <a:p>
          <a:endParaRPr lang="es-EC"/>
        </a:p>
      </dgm:t>
    </dgm:pt>
    <dgm:pt modelId="{DA640EBC-7E7E-4760-B0AE-9872E23D1257}" type="pres">
      <dgm:prSet presAssocID="{17FAEA2C-F6AD-47B5-82B3-2B64DC7F0223}" presName="ThreeConn_2-3" presStyleLbl="fgAccFollowNode1" presStyleIdx="1" presStyleCnt="2">
        <dgm:presLayoutVars>
          <dgm:bulletEnabled val="1"/>
        </dgm:presLayoutVars>
      </dgm:prSet>
      <dgm:spPr/>
      <dgm:t>
        <a:bodyPr/>
        <a:lstStyle/>
        <a:p>
          <a:endParaRPr lang="es-EC"/>
        </a:p>
      </dgm:t>
    </dgm:pt>
    <dgm:pt modelId="{8ED56328-7F5A-4BD1-A62D-966D705E4DFD}" type="pres">
      <dgm:prSet presAssocID="{17FAEA2C-F6AD-47B5-82B3-2B64DC7F0223}" presName="ThreeNodes_1_text" presStyleLbl="node1" presStyleIdx="2" presStyleCnt="3">
        <dgm:presLayoutVars>
          <dgm:bulletEnabled val="1"/>
        </dgm:presLayoutVars>
      </dgm:prSet>
      <dgm:spPr/>
      <dgm:t>
        <a:bodyPr/>
        <a:lstStyle/>
        <a:p>
          <a:endParaRPr lang="es-EC"/>
        </a:p>
      </dgm:t>
    </dgm:pt>
    <dgm:pt modelId="{3E4B42A6-19CA-43A3-8E73-B0C81196EC34}" type="pres">
      <dgm:prSet presAssocID="{17FAEA2C-F6AD-47B5-82B3-2B64DC7F0223}" presName="ThreeNodes_2_text" presStyleLbl="node1" presStyleIdx="2" presStyleCnt="3">
        <dgm:presLayoutVars>
          <dgm:bulletEnabled val="1"/>
        </dgm:presLayoutVars>
      </dgm:prSet>
      <dgm:spPr/>
      <dgm:t>
        <a:bodyPr/>
        <a:lstStyle/>
        <a:p>
          <a:endParaRPr lang="es-EC"/>
        </a:p>
      </dgm:t>
    </dgm:pt>
    <dgm:pt modelId="{D67C1E80-2A8F-43B1-BE4E-A8C721BB8715}" type="pres">
      <dgm:prSet presAssocID="{17FAEA2C-F6AD-47B5-82B3-2B64DC7F0223}" presName="ThreeNodes_3_text" presStyleLbl="node1" presStyleIdx="2" presStyleCnt="3">
        <dgm:presLayoutVars>
          <dgm:bulletEnabled val="1"/>
        </dgm:presLayoutVars>
      </dgm:prSet>
      <dgm:spPr/>
      <dgm:t>
        <a:bodyPr/>
        <a:lstStyle/>
        <a:p>
          <a:endParaRPr lang="es-EC"/>
        </a:p>
      </dgm:t>
    </dgm:pt>
  </dgm:ptLst>
  <dgm:cxnLst>
    <dgm:cxn modelId="{6D555A79-FB12-4480-9793-C7AA2903EC7E}" type="presOf" srcId="{8E937BFC-FF33-4BC0-A663-6B967AAF044F}" destId="{8ED56328-7F5A-4BD1-A62D-966D705E4DFD}" srcOrd="1" destOrd="0" presId="urn:microsoft.com/office/officeart/2005/8/layout/vProcess5"/>
    <dgm:cxn modelId="{EEDE6CE4-F681-4B2B-9C75-D66766130330}" srcId="{17FAEA2C-F6AD-47B5-82B3-2B64DC7F0223}" destId="{8E937BFC-FF33-4BC0-A663-6B967AAF044F}" srcOrd="0" destOrd="0" parTransId="{6FB38FAD-1F28-454A-B96B-8AAE0B0C0F17}" sibTransId="{3ED01817-DCC4-49E3-B801-B557581FDAE5}"/>
    <dgm:cxn modelId="{35029A8F-D72C-4178-AE72-255414EF69D3}" srcId="{17FAEA2C-F6AD-47B5-82B3-2B64DC7F0223}" destId="{0AE51563-C100-487A-944D-8A231D934777}" srcOrd="1" destOrd="0" parTransId="{45D4DAB9-B1B2-44D7-A0DC-9BC53537653B}" sibTransId="{0954D83C-9B4C-40D3-A2AD-9EAFE8099C2A}"/>
    <dgm:cxn modelId="{3EAC0C56-AE55-417C-A3C6-1CC96F4C241A}" type="presOf" srcId="{0AE51563-C100-487A-944D-8A231D934777}" destId="{69587534-1DBF-49E2-843C-7547E9D54E7C}" srcOrd="0" destOrd="0" presId="urn:microsoft.com/office/officeart/2005/8/layout/vProcess5"/>
    <dgm:cxn modelId="{D83D9FD6-070F-40DB-AFC7-D23F54519AB8}" type="presOf" srcId="{0743DFB4-6821-4163-AB31-B3FA0E2467B9}" destId="{D67C1E80-2A8F-43B1-BE4E-A8C721BB8715}" srcOrd="1" destOrd="0" presId="urn:microsoft.com/office/officeart/2005/8/layout/vProcess5"/>
    <dgm:cxn modelId="{3015FF27-7F55-46CB-9635-0EB049B06A48}" type="presOf" srcId="{3ED01817-DCC4-49E3-B801-B557581FDAE5}" destId="{0A0EA458-719F-4E22-AA55-D375C1657019}" srcOrd="0" destOrd="0" presId="urn:microsoft.com/office/officeart/2005/8/layout/vProcess5"/>
    <dgm:cxn modelId="{AA1E58E1-F399-4D9C-B12C-5B1F4DF21010}" type="presOf" srcId="{8E937BFC-FF33-4BC0-A663-6B967AAF044F}" destId="{11EDBD28-4FD6-4904-B969-BADD129B95F7}" srcOrd="0" destOrd="0" presId="urn:microsoft.com/office/officeart/2005/8/layout/vProcess5"/>
    <dgm:cxn modelId="{4520B6D8-3278-4566-AEB5-C38D6FE0DDC5}" type="presOf" srcId="{0AE51563-C100-487A-944D-8A231D934777}" destId="{3E4B42A6-19CA-43A3-8E73-B0C81196EC34}" srcOrd="1" destOrd="0" presId="urn:microsoft.com/office/officeart/2005/8/layout/vProcess5"/>
    <dgm:cxn modelId="{557CF95A-E431-4A61-B3C6-4D9237357483}" type="presOf" srcId="{17FAEA2C-F6AD-47B5-82B3-2B64DC7F0223}" destId="{262CC2CB-83B7-4EFA-83F9-8FEA3F0297AB}" srcOrd="0" destOrd="0" presId="urn:microsoft.com/office/officeart/2005/8/layout/vProcess5"/>
    <dgm:cxn modelId="{280A2B05-4367-4FAD-B2B3-AC2EA7286A38}" type="presOf" srcId="{0954D83C-9B4C-40D3-A2AD-9EAFE8099C2A}" destId="{DA640EBC-7E7E-4760-B0AE-9872E23D1257}" srcOrd="0" destOrd="0" presId="urn:microsoft.com/office/officeart/2005/8/layout/vProcess5"/>
    <dgm:cxn modelId="{26816777-46F5-47A9-9610-8142E8D4E07D}" srcId="{17FAEA2C-F6AD-47B5-82B3-2B64DC7F0223}" destId="{0743DFB4-6821-4163-AB31-B3FA0E2467B9}" srcOrd="2" destOrd="0" parTransId="{9E2272F7-EADE-4873-9C9D-5E76062C4B06}" sibTransId="{E6ADCDDB-38CD-405F-AD93-BF5D66A6C1FB}"/>
    <dgm:cxn modelId="{C81D1CA0-827D-4D45-A28A-5E77F3A547E7}" type="presOf" srcId="{0743DFB4-6821-4163-AB31-B3FA0E2467B9}" destId="{635D6D8E-3D8C-4374-9E99-8F901E2D63BD}" srcOrd="0" destOrd="0" presId="urn:microsoft.com/office/officeart/2005/8/layout/vProcess5"/>
    <dgm:cxn modelId="{8C5929C7-14FD-4BDC-AB00-83953A45ABE0}" type="presParOf" srcId="{262CC2CB-83B7-4EFA-83F9-8FEA3F0297AB}" destId="{C6E50522-D307-45FA-A833-731B68A9B09A}" srcOrd="0" destOrd="0" presId="urn:microsoft.com/office/officeart/2005/8/layout/vProcess5"/>
    <dgm:cxn modelId="{48B89D56-33DF-4ADE-81D2-7298E980BD82}" type="presParOf" srcId="{262CC2CB-83B7-4EFA-83F9-8FEA3F0297AB}" destId="{11EDBD28-4FD6-4904-B969-BADD129B95F7}" srcOrd="1" destOrd="0" presId="urn:microsoft.com/office/officeart/2005/8/layout/vProcess5"/>
    <dgm:cxn modelId="{9A48D4EE-94C1-40C2-A272-8909873B3BFA}" type="presParOf" srcId="{262CC2CB-83B7-4EFA-83F9-8FEA3F0297AB}" destId="{69587534-1DBF-49E2-843C-7547E9D54E7C}" srcOrd="2" destOrd="0" presId="urn:microsoft.com/office/officeart/2005/8/layout/vProcess5"/>
    <dgm:cxn modelId="{F7C97E4C-1030-4679-A5CB-38173C474E43}" type="presParOf" srcId="{262CC2CB-83B7-4EFA-83F9-8FEA3F0297AB}" destId="{635D6D8E-3D8C-4374-9E99-8F901E2D63BD}" srcOrd="3" destOrd="0" presId="urn:microsoft.com/office/officeart/2005/8/layout/vProcess5"/>
    <dgm:cxn modelId="{B9E8B73F-1287-4039-871F-B57EFFD39A58}" type="presParOf" srcId="{262CC2CB-83B7-4EFA-83F9-8FEA3F0297AB}" destId="{0A0EA458-719F-4E22-AA55-D375C1657019}" srcOrd="4" destOrd="0" presId="urn:microsoft.com/office/officeart/2005/8/layout/vProcess5"/>
    <dgm:cxn modelId="{1DA804C2-7EE2-4B15-A489-BDD5AE681C5D}" type="presParOf" srcId="{262CC2CB-83B7-4EFA-83F9-8FEA3F0297AB}" destId="{DA640EBC-7E7E-4760-B0AE-9872E23D1257}" srcOrd="5" destOrd="0" presId="urn:microsoft.com/office/officeart/2005/8/layout/vProcess5"/>
    <dgm:cxn modelId="{7BBFAD45-641A-4E83-9770-F9DEF333D129}" type="presParOf" srcId="{262CC2CB-83B7-4EFA-83F9-8FEA3F0297AB}" destId="{8ED56328-7F5A-4BD1-A62D-966D705E4DFD}" srcOrd="6" destOrd="0" presId="urn:microsoft.com/office/officeart/2005/8/layout/vProcess5"/>
    <dgm:cxn modelId="{8CA64A63-DD9F-4976-BD3E-09412AC24514}" type="presParOf" srcId="{262CC2CB-83B7-4EFA-83F9-8FEA3F0297AB}" destId="{3E4B42A6-19CA-43A3-8E73-B0C81196EC34}" srcOrd="7" destOrd="0" presId="urn:microsoft.com/office/officeart/2005/8/layout/vProcess5"/>
    <dgm:cxn modelId="{AB3F4864-FFE8-4705-BA77-7DCDC2A838A6}" type="presParOf" srcId="{262CC2CB-83B7-4EFA-83F9-8FEA3F0297AB}" destId="{D67C1E80-2A8F-43B1-BE4E-A8C721BB8715}" srcOrd="8" destOrd="0" presId="urn:microsoft.com/office/officeart/2005/8/layout/v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7FAEA2C-F6AD-47B5-82B3-2B64DC7F0223}" type="doc">
      <dgm:prSet loTypeId="urn:microsoft.com/office/officeart/2005/8/layout/vProcess5" loCatId="process" qsTypeId="urn:microsoft.com/office/officeart/2005/8/quickstyle/3d1" qsCatId="3D" csTypeId="urn:microsoft.com/office/officeart/2005/8/colors/accent1_4" csCatId="accent1" phldr="1"/>
      <dgm:spPr/>
      <dgm:t>
        <a:bodyPr/>
        <a:lstStyle/>
        <a:p>
          <a:endParaRPr lang="es-EC"/>
        </a:p>
      </dgm:t>
    </dgm:pt>
    <dgm:pt modelId="{DD4F32BE-0A9C-43EC-8FE3-9B6DCE7F0DA1}">
      <dgm:prSet phldrT="[Texto]" custT="1"/>
      <dgm:spPr/>
      <dgm:t>
        <a:bodyPr/>
        <a:lstStyle/>
        <a:p>
          <a:r>
            <a:rPr lang="es-ES" sz="1500" dirty="0" smtClean="0">
              <a:solidFill>
                <a:schemeClr val="tx1"/>
              </a:solidFill>
            </a:rPr>
            <a:t>Del análisis del comportamiento del modelo EGM96, aplicado a las coordenadas de los puntos GPS de precisión tomados en campo, se puede concluir que la altura sobre el nivel medio del mar de los puntos determinados tiene una precisión menor a 38 cm al 95% de confianza. </a:t>
          </a:r>
          <a:endParaRPr lang="es-EC" sz="1500" dirty="0">
            <a:solidFill>
              <a:schemeClr val="tx1"/>
            </a:solidFill>
          </a:endParaRPr>
        </a:p>
      </dgm:t>
    </dgm:pt>
    <dgm:pt modelId="{5A5BD0A4-DACE-4621-82C1-EA28D9F26633}" type="parTrans" cxnId="{36C5A143-9790-4E76-B9AA-11DF02B7DD68}">
      <dgm:prSet/>
      <dgm:spPr/>
      <dgm:t>
        <a:bodyPr/>
        <a:lstStyle/>
        <a:p>
          <a:endParaRPr lang="es-EC"/>
        </a:p>
      </dgm:t>
    </dgm:pt>
    <dgm:pt modelId="{77C29B89-42FB-4846-92B1-7157860C9139}" type="sibTrans" cxnId="{36C5A143-9790-4E76-B9AA-11DF02B7DD68}">
      <dgm:prSet/>
      <dgm:spPr/>
      <dgm:t>
        <a:bodyPr/>
        <a:lstStyle/>
        <a:p>
          <a:endParaRPr lang="es-EC"/>
        </a:p>
      </dgm:t>
    </dgm:pt>
    <dgm:pt modelId="{0743DFB4-6821-4163-AB31-B3FA0E2467B9}">
      <dgm:prSet custT="1"/>
      <dgm:spPr/>
      <dgm:t>
        <a:bodyPr/>
        <a:lstStyle/>
        <a:p>
          <a:pPr algn="l"/>
          <a:endParaRPr lang="es-EC" sz="1200" dirty="0" smtClean="0">
            <a:solidFill>
              <a:schemeClr val="tx1"/>
            </a:solidFill>
          </a:endParaRPr>
        </a:p>
        <a:p>
          <a:pPr algn="just"/>
          <a:r>
            <a:rPr lang="es-ES" sz="1500" dirty="0" smtClean="0">
              <a:solidFill>
                <a:schemeClr val="tx1"/>
              </a:solidFill>
            </a:rPr>
            <a:t>En vista de que los resultados de la extracción del DEM a partir de el uso de la imagen ASTER 1A, no fue el esperado por condiciones propias de la misma y de la zona de estudio se optó por el uso de orto-fotografías aéreas, con las cuales se tuvo éxito ya que una vez obtenidos los insumos básicos como son: puntos de control de precisión GPS y fotografías aéreas escaneadas a 14 micrones se procedió con el proceso orto fotogramétrico, de esta manera se logró obtener un DEM adecuado para la extracción de los parámetros morfométricos.</a:t>
          </a:r>
          <a:endParaRPr lang="es-EC" sz="1500" dirty="0">
            <a:solidFill>
              <a:schemeClr val="tx1"/>
            </a:solidFill>
          </a:endParaRPr>
        </a:p>
      </dgm:t>
    </dgm:pt>
    <dgm:pt modelId="{9E2272F7-EADE-4873-9C9D-5E76062C4B06}" type="parTrans" cxnId="{26816777-46F5-47A9-9610-8142E8D4E07D}">
      <dgm:prSet/>
      <dgm:spPr/>
      <dgm:t>
        <a:bodyPr/>
        <a:lstStyle/>
        <a:p>
          <a:endParaRPr lang="es-EC"/>
        </a:p>
      </dgm:t>
    </dgm:pt>
    <dgm:pt modelId="{E6ADCDDB-38CD-405F-AD93-BF5D66A6C1FB}" type="sibTrans" cxnId="{26816777-46F5-47A9-9610-8142E8D4E07D}">
      <dgm:prSet/>
      <dgm:spPr/>
      <dgm:t>
        <a:bodyPr/>
        <a:lstStyle/>
        <a:p>
          <a:endParaRPr lang="es-EC"/>
        </a:p>
      </dgm:t>
    </dgm:pt>
    <dgm:pt modelId="{262CC2CB-83B7-4EFA-83F9-8FEA3F0297AB}" type="pres">
      <dgm:prSet presAssocID="{17FAEA2C-F6AD-47B5-82B3-2B64DC7F0223}" presName="outerComposite" presStyleCnt="0">
        <dgm:presLayoutVars>
          <dgm:chMax val="5"/>
          <dgm:dir/>
          <dgm:resizeHandles val="exact"/>
        </dgm:presLayoutVars>
      </dgm:prSet>
      <dgm:spPr/>
      <dgm:t>
        <a:bodyPr/>
        <a:lstStyle/>
        <a:p>
          <a:endParaRPr lang="es-EC"/>
        </a:p>
      </dgm:t>
    </dgm:pt>
    <dgm:pt modelId="{C6E50522-D307-45FA-A833-731B68A9B09A}" type="pres">
      <dgm:prSet presAssocID="{17FAEA2C-F6AD-47B5-82B3-2B64DC7F0223}" presName="dummyMaxCanvas" presStyleCnt="0">
        <dgm:presLayoutVars/>
      </dgm:prSet>
      <dgm:spPr/>
    </dgm:pt>
    <dgm:pt modelId="{9E2EF120-0327-43BB-AAC4-59AFDAE34394}" type="pres">
      <dgm:prSet presAssocID="{17FAEA2C-F6AD-47B5-82B3-2B64DC7F0223}" presName="TwoNodes_1" presStyleLbl="node1" presStyleIdx="0" presStyleCnt="2">
        <dgm:presLayoutVars>
          <dgm:bulletEnabled val="1"/>
        </dgm:presLayoutVars>
      </dgm:prSet>
      <dgm:spPr/>
      <dgm:t>
        <a:bodyPr/>
        <a:lstStyle/>
        <a:p>
          <a:endParaRPr lang="es-EC"/>
        </a:p>
      </dgm:t>
    </dgm:pt>
    <dgm:pt modelId="{1DB8FBB9-B051-40BC-B59A-EFA7FD9FB21F}" type="pres">
      <dgm:prSet presAssocID="{17FAEA2C-F6AD-47B5-82B3-2B64DC7F0223}" presName="TwoNodes_2" presStyleLbl="node1" presStyleIdx="1" presStyleCnt="2">
        <dgm:presLayoutVars>
          <dgm:bulletEnabled val="1"/>
        </dgm:presLayoutVars>
      </dgm:prSet>
      <dgm:spPr/>
      <dgm:t>
        <a:bodyPr/>
        <a:lstStyle/>
        <a:p>
          <a:endParaRPr lang="es-EC"/>
        </a:p>
      </dgm:t>
    </dgm:pt>
    <dgm:pt modelId="{5145AFDE-0DC2-444E-A2CF-C03694CC5301}" type="pres">
      <dgm:prSet presAssocID="{17FAEA2C-F6AD-47B5-82B3-2B64DC7F0223}" presName="TwoConn_1-2" presStyleLbl="fgAccFollowNode1" presStyleIdx="0" presStyleCnt="1">
        <dgm:presLayoutVars>
          <dgm:bulletEnabled val="1"/>
        </dgm:presLayoutVars>
      </dgm:prSet>
      <dgm:spPr/>
      <dgm:t>
        <a:bodyPr/>
        <a:lstStyle/>
        <a:p>
          <a:endParaRPr lang="es-EC"/>
        </a:p>
      </dgm:t>
    </dgm:pt>
    <dgm:pt modelId="{33AA6AE5-A3AA-4136-BF27-6B49B8502C8A}" type="pres">
      <dgm:prSet presAssocID="{17FAEA2C-F6AD-47B5-82B3-2B64DC7F0223}" presName="TwoNodes_1_text" presStyleLbl="node1" presStyleIdx="1" presStyleCnt="2">
        <dgm:presLayoutVars>
          <dgm:bulletEnabled val="1"/>
        </dgm:presLayoutVars>
      </dgm:prSet>
      <dgm:spPr/>
      <dgm:t>
        <a:bodyPr/>
        <a:lstStyle/>
        <a:p>
          <a:endParaRPr lang="es-EC"/>
        </a:p>
      </dgm:t>
    </dgm:pt>
    <dgm:pt modelId="{C739C262-FB6A-42E5-967E-56706115CD92}" type="pres">
      <dgm:prSet presAssocID="{17FAEA2C-F6AD-47B5-82B3-2B64DC7F0223}" presName="TwoNodes_2_text" presStyleLbl="node1" presStyleIdx="1" presStyleCnt="2">
        <dgm:presLayoutVars>
          <dgm:bulletEnabled val="1"/>
        </dgm:presLayoutVars>
      </dgm:prSet>
      <dgm:spPr/>
      <dgm:t>
        <a:bodyPr/>
        <a:lstStyle/>
        <a:p>
          <a:endParaRPr lang="es-EC"/>
        </a:p>
      </dgm:t>
    </dgm:pt>
  </dgm:ptLst>
  <dgm:cxnLst>
    <dgm:cxn modelId="{39600CBA-6868-45F1-A1C8-F7592FEEAAD3}" type="presOf" srcId="{0743DFB4-6821-4163-AB31-B3FA0E2467B9}" destId="{33AA6AE5-A3AA-4136-BF27-6B49B8502C8A}" srcOrd="1" destOrd="0" presId="urn:microsoft.com/office/officeart/2005/8/layout/vProcess5"/>
    <dgm:cxn modelId="{EF96AFD2-142E-4F3A-AB99-EEF0318E0E4C}" type="presOf" srcId="{DD4F32BE-0A9C-43EC-8FE3-9B6DCE7F0DA1}" destId="{1DB8FBB9-B051-40BC-B59A-EFA7FD9FB21F}" srcOrd="0" destOrd="0" presId="urn:microsoft.com/office/officeart/2005/8/layout/vProcess5"/>
    <dgm:cxn modelId="{44841463-C0E6-4133-9B16-972D85618F01}" type="presOf" srcId="{17FAEA2C-F6AD-47B5-82B3-2B64DC7F0223}" destId="{262CC2CB-83B7-4EFA-83F9-8FEA3F0297AB}" srcOrd="0" destOrd="0" presId="urn:microsoft.com/office/officeart/2005/8/layout/vProcess5"/>
    <dgm:cxn modelId="{36C5A143-9790-4E76-B9AA-11DF02B7DD68}" srcId="{17FAEA2C-F6AD-47B5-82B3-2B64DC7F0223}" destId="{DD4F32BE-0A9C-43EC-8FE3-9B6DCE7F0DA1}" srcOrd="1" destOrd="0" parTransId="{5A5BD0A4-DACE-4621-82C1-EA28D9F26633}" sibTransId="{77C29B89-42FB-4846-92B1-7157860C9139}"/>
    <dgm:cxn modelId="{EE8C89C5-F675-4401-9B35-552AB3877AC2}" type="presOf" srcId="{0743DFB4-6821-4163-AB31-B3FA0E2467B9}" destId="{9E2EF120-0327-43BB-AAC4-59AFDAE34394}" srcOrd="0" destOrd="0" presId="urn:microsoft.com/office/officeart/2005/8/layout/vProcess5"/>
    <dgm:cxn modelId="{26816777-46F5-47A9-9610-8142E8D4E07D}" srcId="{17FAEA2C-F6AD-47B5-82B3-2B64DC7F0223}" destId="{0743DFB4-6821-4163-AB31-B3FA0E2467B9}" srcOrd="0" destOrd="0" parTransId="{9E2272F7-EADE-4873-9C9D-5E76062C4B06}" sibTransId="{E6ADCDDB-38CD-405F-AD93-BF5D66A6C1FB}"/>
    <dgm:cxn modelId="{4FDCCA3F-8747-4993-B421-DB3E75ED6CEB}" type="presOf" srcId="{E6ADCDDB-38CD-405F-AD93-BF5D66A6C1FB}" destId="{5145AFDE-0DC2-444E-A2CF-C03694CC5301}" srcOrd="0" destOrd="0" presId="urn:microsoft.com/office/officeart/2005/8/layout/vProcess5"/>
    <dgm:cxn modelId="{74C53E3C-02FE-41CA-918F-DB5C4E503C31}" type="presOf" srcId="{DD4F32BE-0A9C-43EC-8FE3-9B6DCE7F0DA1}" destId="{C739C262-FB6A-42E5-967E-56706115CD92}" srcOrd="1" destOrd="0" presId="urn:microsoft.com/office/officeart/2005/8/layout/vProcess5"/>
    <dgm:cxn modelId="{E5AF2F78-3AC4-4D52-BBC5-0E76E2D32460}" type="presParOf" srcId="{262CC2CB-83B7-4EFA-83F9-8FEA3F0297AB}" destId="{C6E50522-D307-45FA-A833-731B68A9B09A}" srcOrd="0" destOrd="0" presId="urn:microsoft.com/office/officeart/2005/8/layout/vProcess5"/>
    <dgm:cxn modelId="{F8945452-DC57-4393-AB35-5186EEC966AC}" type="presParOf" srcId="{262CC2CB-83B7-4EFA-83F9-8FEA3F0297AB}" destId="{9E2EF120-0327-43BB-AAC4-59AFDAE34394}" srcOrd="1" destOrd="0" presId="urn:microsoft.com/office/officeart/2005/8/layout/vProcess5"/>
    <dgm:cxn modelId="{446065F9-2B27-422C-AF84-7EC797F72A53}" type="presParOf" srcId="{262CC2CB-83B7-4EFA-83F9-8FEA3F0297AB}" destId="{1DB8FBB9-B051-40BC-B59A-EFA7FD9FB21F}" srcOrd="2" destOrd="0" presId="urn:microsoft.com/office/officeart/2005/8/layout/vProcess5"/>
    <dgm:cxn modelId="{5EB7F493-482A-46FE-BFEA-E99C6524C60B}" type="presParOf" srcId="{262CC2CB-83B7-4EFA-83F9-8FEA3F0297AB}" destId="{5145AFDE-0DC2-444E-A2CF-C03694CC5301}" srcOrd="3" destOrd="0" presId="urn:microsoft.com/office/officeart/2005/8/layout/vProcess5"/>
    <dgm:cxn modelId="{675A1C12-21A3-47A9-8F87-D6CC427866B8}" type="presParOf" srcId="{262CC2CB-83B7-4EFA-83F9-8FEA3F0297AB}" destId="{33AA6AE5-A3AA-4136-BF27-6B49B8502C8A}" srcOrd="4" destOrd="0" presId="urn:microsoft.com/office/officeart/2005/8/layout/vProcess5"/>
    <dgm:cxn modelId="{F71F46CC-8C43-4B8C-AB33-20B11993C208}" type="presParOf" srcId="{262CC2CB-83B7-4EFA-83F9-8FEA3F0297AB}" destId="{C739C262-FB6A-42E5-967E-56706115CD92}" srcOrd="5" destOrd="0" presId="urn:microsoft.com/office/officeart/2005/8/layout/v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7FAEA2C-F6AD-47B5-82B3-2B64DC7F0223}" type="doc">
      <dgm:prSet loTypeId="urn:microsoft.com/office/officeart/2005/8/layout/vProcess5" loCatId="process" qsTypeId="urn:microsoft.com/office/officeart/2005/8/quickstyle/3d1" qsCatId="3D" csTypeId="urn:microsoft.com/office/officeart/2005/8/colors/accent1_4" csCatId="accent1" phldr="1"/>
      <dgm:spPr/>
      <dgm:t>
        <a:bodyPr/>
        <a:lstStyle/>
        <a:p>
          <a:endParaRPr lang="es-EC"/>
        </a:p>
      </dgm:t>
    </dgm:pt>
    <dgm:pt modelId="{8E937BFC-FF33-4BC0-A663-6B967AAF044F}">
      <dgm:prSet phldrT="[Texto]" custT="1"/>
      <dgm:spPr/>
      <dgm:t>
        <a:bodyPr/>
        <a:lstStyle/>
        <a:p>
          <a:pPr algn="just"/>
          <a:r>
            <a:rPr lang="es-ES" sz="1400" dirty="0" smtClean="0">
              <a:solidFill>
                <a:schemeClr val="tx1"/>
              </a:solidFill>
            </a:rPr>
            <a:t>De la comparación estadística, utilizando la prueba T </a:t>
          </a:r>
          <a:r>
            <a:rPr lang="es-ES" sz="1400" dirty="0" err="1" smtClean="0">
              <a:solidFill>
                <a:schemeClr val="tx1"/>
              </a:solidFill>
            </a:rPr>
            <a:t>Student</a:t>
          </a:r>
          <a:r>
            <a:rPr lang="es-ES" sz="1400" dirty="0" smtClean="0">
              <a:solidFill>
                <a:schemeClr val="tx1"/>
              </a:solidFill>
            </a:rPr>
            <a:t> al 95% de confianza, a cada uno de los </a:t>
          </a:r>
          <a:r>
            <a:rPr lang="es-ES" sz="1400" dirty="0" err="1" smtClean="0">
              <a:solidFill>
                <a:schemeClr val="tx1"/>
              </a:solidFill>
            </a:rPr>
            <a:t>DEM’s</a:t>
          </a:r>
          <a:r>
            <a:rPr lang="es-ES" sz="1400" dirty="0" smtClean="0">
              <a:solidFill>
                <a:schemeClr val="tx1"/>
              </a:solidFill>
            </a:rPr>
            <a:t>: DEM </a:t>
          </a:r>
          <a:r>
            <a:rPr lang="es-ES" sz="1400" dirty="0" err="1" smtClean="0">
              <a:solidFill>
                <a:schemeClr val="tx1"/>
              </a:solidFill>
            </a:rPr>
            <a:t>Ortofo</a:t>
          </a:r>
          <a:r>
            <a:rPr lang="es-ES" sz="1400" dirty="0" smtClean="0">
              <a:solidFill>
                <a:schemeClr val="tx1"/>
              </a:solidFill>
            </a:rPr>
            <a:t> (5m), DEM Aster 1A (15m),  DEM Aster GDEM (30m), versus las alturas de los Puntos de Precisión GPS tomadas en campo, dio como resultado que el DEM obtenido a partir de Ortofotos es el que tiene menor error medio cuadrático y que más se acerca a los valores de la media, que alcanzó la precisión horizontal de posición establecida en RMS de 1.822 metros</a:t>
          </a:r>
          <a:endParaRPr lang="es-EC" sz="1400" dirty="0">
            <a:solidFill>
              <a:schemeClr val="tx1"/>
            </a:solidFill>
          </a:endParaRPr>
        </a:p>
      </dgm:t>
    </dgm:pt>
    <dgm:pt modelId="{6FB38FAD-1F28-454A-B96B-8AAE0B0C0F17}" type="parTrans" cxnId="{EEDE6CE4-F681-4B2B-9C75-D66766130330}">
      <dgm:prSet/>
      <dgm:spPr/>
      <dgm:t>
        <a:bodyPr/>
        <a:lstStyle/>
        <a:p>
          <a:endParaRPr lang="es-EC"/>
        </a:p>
      </dgm:t>
    </dgm:pt>
    <dgm:pt modelId="{3ED01817-DCC4-49E3-B801-B557581FDAE5}" type="sibTrans" cxnId="{EEDE6CE4-F681-4B2B-9C75-D66766130330}">
      <dgm:prSet/>
      <dgm:spPr/>
      <dgm:t>
        <a:bodyPr/>
        <a:lstStyle/>
        <a:p>
          <a:endParaRPr lang="es-EC"/>
        </a:p>
      </dgm:t>
    </dgm:pt>
    <dgm:pt modelId="{DD4F32BE-0A9C-43EC-8FE3-9B6DCE7F0DA1}">
      <dgm:prSet phldrT="[Texto]" custT="1"/>
      <dgm:spPr/>
      <dgm:t>
        <a:bodyPr/>
        <a:lstStyle/>
        <a:p>
          <a:pPr algn="just"/>
          <a:r>
            <a:rPr lang="es-ES" sz="1400" dirty="0" smtClean="0">
              <a:solidFill>
                <a:schemeClr val="tx1"/>
              </a:solidFill>
            </a:rPr>
            <a:t>El mejor Mecanismo de Generalización de parámetros morfométricos extraídos a partir de un DEM, es el uso de filtros de Mediana con un </a:t>
          </a:r>
          <a:r>
            <a:rPr lang="es-ES" sz="1400" dirty="0" err="1" smtClean="0">
              <a:solidFill>
                <a:schemeClr val="tx1"/>
              </a:solidFill>
            </a:rPr>
            <a:t>kernel</a:t>
          </a:r>
          <a:r>
            <a:rPr lang="es-ES" sz="1400" dirty="0" smtClean="0">
              <a:solidFill>
                <a:schemeClr val="tx1"/>
              </a:solidFill>
            </a:rPr>
            <a:t> de 7x7 por que tiene la ventaja de que el valor  final del pixel es un valor real dentro del raster, más no un promedio, por lo que es menos sensible a valores extremos, elimina valores anómalos aislados y preserva mejor los contornos.</a:t>
          </a:r>
          <a:endParaRPr lang="es-EC" sz="1400" dirty="0">
            <a:solidFill>
              <a:schemeClr val="tx1"/>
            </a:solidFill>
          </a:endParaRPr>
        </a:p>
      </dgm:t>
    </dgm:pt>
    <dgm:pt modelId="{5A5BD0A4-DACE-4621-82C1-EA28D9F26633}" type="parTrans" cxnId="{36C5A143-9790-4E76-B9AA-11DF02B7DD68}">
      <dgm:prSet/>
      <dgm:spPr/>
      <dgm:t>
        <a:bodyPr/>
        <a:lstStyle/>
        <a:p>
          <a:endParaRPr lang="es-EC"/>
        </a:p>
      </dgm:t>
    </dgm:pt>
    <dgm:pt modelId="{77C29B89-42FB-4846-92B1-7157860C9139}" type="sibTrans" cxnId="{36C5A143-9790-4E76-B9AA-11DF02B7DD68}">
      <dgm:prSet/>
      <dgm:spPr/>
      <dgm:t>
        <a:bodyPr/>
        <a:lstStyle/>
        <a:p>
          <a:endParaRPr lang="es-EC"/>
        </a:p>
      </dgm:t>
    </dgm:pt>
    <dgm:pt modelId="{0743DFB4-6821-4163-AB31-B3FA0E2467B9}">
      <dgm:prSet custT="1"/>
      <dgm:spPr/>
      <dgm:t>
        <a:bodyPr/>
        <a:lstStyle/>
        <a:p>
          <a:pPr algn="just"/>
          <a:r>
            <a:rPr lang="es-ES" sz="1400" dirty="0" smtClean="0">
              <a:solidFill>
                <a:schemeClr val="tx1"/>
              </a:solidFill>
            </a:rPr>
            <a:t>El mejor mecanismo para derivar Parámetros Morfométricos, es un DEM editado, sin errores que cumpla con las características de precisión, ya sea en planimetría como en altimetría, según la escala de trabajo a utilizar; para el presente estudio el DEM que cumplió con los requisitos antes mencionados es el extraído por correlación a partir de </a:t>
          </a:r>
          <a:r>
            <a:rPr lang="es-ES" sz="1400" dirty="0" err="1" smtClean="0">
              <a:solidFill>
                <a:schemeClr val="tx1"/>
              </a:solidFill>
            </a:rPr>
            <a:t>ortofotografías</a:t>
          </a:r>
          <a:r>
            <a:rPr lang="es-ES" sz="1400" dirty="0" smtClean="0">
              <a:solidFill>
                <a:schemeClr val="tx1"/>
              </a:solidFill>
            </a:rPr>
            <a:t> aéreas, con una resolución de 5 m, que es  adecuado para escala de trabajo 1:25.000. </a:t>
          </a:r>
          <a:endParaRPr lang="es-EC" sz="1400" dirty="0">
            <a:solidFill>
              <a:schemeClr val="tx1"/>
            </a:solidFill>
          </a:endParaRPr>
        </a:p>
      </dgm:t>
    </dgm:pt>
    <dgm:pt modelId="{9E2272F7-EADE-4873-9C9D-5E76062C4B06}" type="parTrans" cxnId="{26816777-46F5-47A9-9610-8142E8D4E07D}">
      <dgm:prSet/>
      <dgm:spPr/>
      <dgm:t>
        <a:bodyPr/>
        <a:lstStyle/>
        <a:p>
          <a:endParaRPr lang="es-EC"/>
        </a:p>
      </dgm:t>
    </dgm:pt>
    <dgm:pt modelId="{E6ADCDDB-38CD-405F-AD93-BF5D66A6C1FB}" type="sibTrans" cxnId="{26816777-46F5-47A9-9610-8142E8D4E07D}">
      <dgm:prSet/>
      <dgm:spPr/>
      <dgm:t>
        <a:bodyPr/>
        <a:lstStyle/>
        <a:p>
          <a:endParaRPr lang="es-EC"/>
        </a:p>
      </dgm:t>
    </dgm:pt>
    <dgm:pt modelId="{262CC2CB-83B7-4EFA-83F9-8FEA3F0297AB}" type="pres">
      <dgm:prSet presAssocID="{17FAEA2C-F6AD-47B5-82B3-2B64DC7F0223}" presName="outerComposite" presStyleCnt="0">
        <dgm:presLayoutVars>
          <dgm:chMax val="5"/>
          <dgm:dir/>
          <dgm:resizeHandles val="exact"/>
        </dgm:presLayoutVars>
      </dgm:prSet>
      <dgm:spPr/>
      <dgm:t>
        <a:bodyPr/>
        <a:lstStyle/>
        <a:p>
          <a:endParaRPr lang="es-EC"/>
        </a:p>
      </dgm:t>
    </dgm:pt>
    <dgm:pt modelId="{C6E50522-D307-45FA-A833-731B68A9B09A}" type="pres">
      <dgm:prSet presAssocID="{17FAEA2C-F6AD-47B5-82B3-2B64DC7F0223}" presName="dummyMaxCanvas" presStyleCnt="0">
        <dgm:presLayoutVars/>
      </dgm:prSet>
      <dgm:spPr/>
    </dgm:pt>
    <dgm:pt modelId="{EB2D3108-8347-4836-BCAD-D480D5FCB668}" type="pres">
      <dgm:prSet presAssocID="{17FAEA2C-F6AD-47B5-82B3-2B64DC7F0223}" presName="ThreeNodes_1" presStyleLbl="node1" presStyleIdx="0" presStyleCnt="3">
        <dgm:presLayoutVars>
          <dgm:bulletEnabled val="1"/>
        </dgm:presLayoutVars>
      </dgm:prSet>
      <dgm:spPr/>
      <dgm:t>
        <a:bodyPr/>
        <a:lstStyle/>
        <a:p>
          <a:endParaRPr lang="es-EC"/>
        </a:p>
      </dgm:t>
    </dgm:pt>
    <dgm:pt modelId="{E751CF7F-4F18-4B8C-B750-07F07AF566A5}" type="pres">
      <dgm:prSet presAssocID="{17FAEA2C-F6AD-47B5-82B3-2B64DC7F0223}" presName="ThreeNodes_2" presStyleLbl="node1" presStyleIdx="1" presStyleCnt="3">
        <dgm:presLayoutVars>
          <dgm:bulletEnabled val="1"/>
        </dgm:presLayoutVars>
      </dgm:prSet>
      <dgm:spPr/>
      <dgm:t>
        <a:bodyPr/>
        <a:lstStyle/>
        <a:p>
          <a:endParaRPr lang="es-EC"/>
        </a:p>
      </dgm:t>
    </dgm:pt>
    <dgm:pt modelId="{453EDCF7-4725-4CA8-A3A5-C00DEB3DB6D0}" type="pres">
      <dgm:prSet presAssocID="{17FAEA2C-F6AD-47B5-82B3-2B64DC7F0223}" presName="ThreeNodes_3" presStyleLbl="node1" presStyleIdx="2" presStyleCnt="3">
        <dgm:presLayoutVars>
          <dgm:bulletEnabled val="1"/>
        </dgm:presLayoutVars>
      </dgm:prSet>
      <dgm:spPr/>
      <dgm:t>
        <a:bodyPr/>
        <a:lstStyle/>
        <a:p>
          <a:endParaRPr lang="es-EC"/>
        </a:p>
      </dgm:t>
    </dgm:pt>
    <dgm:pt modelId="{F8AD3EF2-B374-445F-9A68-8E3EA394F915}" type="pres">
      <dgm:prSet presAssocID="{17FAEA2C-F6AD-47B5-82B3-2B64DC7F0223}" presName="ThreeConn_1-2" presStyleLbl="fgAccFollowNode1" presStyleIdx="0" presStyleCnt="2">
        <dgm:presLayoutVars>
          <dgm:bulletEnabled val="1"/>
        </dgm:presLayoutVars>
      </dgm:prSet>
      <dgm:spPr/>
      <dgm:t>
        <a:bodyPr/>
        <a:lstStyle/>
        <a:p>
          <a:endParaRPr lang="es-EC"/>
        </a:p>
      </dgm:t>
    </dgm:pt>
    <dgm:pt modelId="{4C5B4BAC-35DE-42ED-B59F-B0ABDFBF68B4}" type="pres">
      <dgm:prSet presAssocID="{17FAEA2C-F6AD-47B5-82B3-2B64DC7F0223}" presName="ThreeConn_2-3" presStyleLbl="fgAccFollowNode1" presStyleIdx="1" presStyleCnt="2">
        <dgm:presLayoutVars>
          <dgm:bulletEnabled val="1"/>
        </dgm:presLayoutVars>
      </dgm:prSet>
      <dgm:spPr/>
      <dgm:t>
        <a:bodyPr/>
        <a:lstStyle/>
        <a:p>
          <a:endParaRPr lang="es-EC"/>
        </a:p>
      </dgm:t>
    </dgm:pt>
    <dgm:pt modelId="{B70924C6-D482-475B-B9A9-1BA8A63E31BC}" type="pres">
      <dgm:prSet presAssocID="{17FAEA2C-F6AD-47B5-82B3-2B64DC7F0223}" presName="ThreeNodes_1_text" presStyleLbl="node1" presStyleIdx="2" presStyleCnt="3">
        <dgm:presLayoutVars>
          <dgm:bulletEnabled val="1"/>
        </dgm:presLayoutVars>
      </dgm:prSet>
      <dgm:spPr/>
      <dgm:t>
        <a:bodyPr/>
        <a:lstStyle/>
        <a:p>
          <a:endParaRPr lang="es-EC"/>
        </a:p>
      </dgm:t>
    </dgm:pt>
    <dgm:pt modelId="{50AE6C31-C835-4149-9A71-B7093B36AE7C}" type="pres">
      <dgm:prSet presAssocID="{17FAEA2C-F6AD-47B5-82B3-2B64DC7F0223}" presName="ThreeNodes_2_text" presStyleLbl="node1" presStyleIdx="2" presStyleCnt="3">
        <dgm:presLayoutVars>
          <dgm:bulletEnabled val="1"/>
        </dgm:presLayoutVars>
      </dgm:prSet>
      <dgm:spPr/>
      <dgm:t>
        <a:bodyPr/>
        <a:lstStyle/>
        <a:p>
          <a:endParaRPr lang="es-EC"/>
        </a:p>
      </dgm:t>
    </dgm:pt>
    <dgm:pt modelId="{937D5A1F-017D-4E09-9B23-440CD1DF792C}" type="pres">
      <dgm:prSet presAssocID="{17FAEA2C-F6AD-47B5-82B3-2B64DC7F0223}" presName="ThreeNodes_3_text" presStyleLbl="node1" presStyleIdx="2" presStyleCnt="3">
        <dgm:presLayoutVars>
          <dgm:bulletEnabled val="1"/>
        </dgm:presLayoutVars>
      </dgm:prSet>
      <dgm:spPr/>
      <dgm:t>
        <a:bodyPr/>
        <a:lstStyle/>
        <a:p>
          <a:endParaRPr lang="es-EC"/>
        </a:p>
      </dgm:t>
    </dgm:pt>
  </dgm:ptLst>
  <dgm:cxnLst>
    <dgm:cxn modelId="{55998336-FCFB-4F04-8500-24A50D677A77}" type="presOf" srcId="{8E937BFC-FF33-4BC0-A663-6B967AAF044F}" destId="{B70924C6-D482-475B-B9A9-1BA8A63E31BC}" srcOrd="1" destOrd="0" presId="urn:microsoft.com/office/officeart/2005/8/layout/vProcess5"/>
    <dgm:cxn modelId="{67904CB8-B08B-4FFB-A4C5-83ECF7CFCB1A}" type="presOf" srcId="{17FAEA2C-F6AD-47B5-82B3-2B64DC7F0223}" destId="{262CC2CB-83B7-4EFA-83F9-8FEA3F0297AB}" srcOrd="0" destOrd="0" presId="urn:microsoft.com/office/officeart/2005/8/layout/vProcess5"/>
    <dgm:cxn modelId="{5A341D21-A775-4929-834C-261E807BE799}" type="presOf" srcId="{8E937BFC-FF33-4BC0-A663-6B967AAF044F}" destId="{EB2D3108-8347-4836-BCAD-D480D5FCB668}" srcOrd="0" destOrd="0" presId="urn:microsoft.com/office/officeart/2005/8/layout/vProcess5"/>
    <dgm:cxn modelId="{EEDE6CE4-F681-4B2B-9C75-D66766130330}" srcId="{17FAEA2C-F6AD-47B5-82B3-2B64DC7F0223}" destId="{8E937BFC-FF33-4BC0-A663-6B967AAF044F}" srcOrd="0" destOrd="0" parTransId="{6FB38FAD-1F28-454A-B96B-8AAE0B0C0F17}" sibTransId="{3ED01817-DCC4-49E3-B801-B557581FDAE5}"/>
    <dgm:cxn modelId="{1D7C0A21-3668-4B9E-A16E-1165A9D175F8}" type="presOf" srcId="{0743DFB4-6821-4163-AB31-B3FA0E2467B9}" destId="{50AE6C31-C835-4149-9A71-B7093B36AE7C}" srcOrd="1" destOrd="0" presId="urn:microsoft.com/office/officeart/2005/8/layout/vProcess5"/>
    <dgm:cxn modelId="{191BF92C-11C5-4A82-89B8-660C3E369245}" type="presOf" srcId="{0743DFB4-6821-4163-AB31-B3FA0E2467B9}" destId="{E751CF7F-4F18-4B8C-B750-07F07AF566A5}" srcOrd="0" destOrd="0" presId="urn:microsoft.com/office/officeart/2005/8/layout/vProcess5"/>
    <dgm:cxn modelId="{36C5A143-9790-4E76-B9AA-11DF02B7DD68}" srcId="{17FAEA2C-F6AD-47B5-82B3-2B64DC7F0223}" destId="{DD4F32BE-0A9C-43EC-8FE3-9B6DCE7F0DA1}" srcOrd="2" destOrd="0" parTransId="{5A5BD0A4-DACE-4621-82C1-EA28D9F26633}" sibTransId="{77C29B89-42FB-4846-92B1-7157860C9139}"/>
    <dgm:cxn modelId="{C7A9B3DA-3248-48C7-8713-D17FF4D19226}" type="presOf" srcId="{DD4F32BE-0A9C-43EC-8FE3-9B6DCE7F0DA1}" destId="{937D5A1F-017D-4E09-9B23-440CD1DF792C}" srcOrd="1" destOrd="0" presId="urn:microsoft.com/office/officeart/2005/8/layout/vProcess5"/>
    <dgm:cxn modelId="{C5ABB096-EC25-4FEF-A19C-85C225254CEB}" type="presOf" srcId="{3ED01817-DCC4-49E3-B801-B557581FDAE5}" destId="{F8AD3EF2-B374-445F-9A68-8E3EA394F915}" srcOrd="0" destOrd="0" presId="urn:microsoft.com/office/officeart/2005/8/layout/vProcess5"/>
    <dgm:cxn modelId="{26816777-46F5-47A9-9610-8142E8D4E07D}" srcId="{17FAEA2C-F6AD-47B5-82B3-2B64DC7F0223}" destId="{0743DFB4-6821-4163-AB31-B3FA0E2467B9}" srcOrd="1" destOrd="0" parTransId="{9E2272F7-EADE-4873-9C9D-5E76062C4B06}" sibTransId="{E6ADCDDB-38CD-405F-AD93-BF5D66A6C1FB}"/>
    <dgm:cxn modelId="{DCE7022B-AF2F-4585-B902-BC01C5D0BAAF}" type="presOf" srcId="{DD4F32BE-0A9C-43EC-8FE3-9B6DCE7F0DA1}" destId="{453EDCF7-4725-4CA8-A3A5-C00DEB3DB6D0}" srcOrd="0" destOrd="0" presId="urn:microsoft.com/office/officeart/2005/8/layout/vProcess5"/>
    <dgm:cxn modelId="{B514FE51-F15D-4872-924D-58B0ABEA7AE7}" type="presOf" srcId="{E6ADCDDB-38CD-405F-AD93-BF5D66A6C1FB}" destId="{4C5B4BAC-35DE-42ED-B59F-B0ABDFBF68B4}" srcOrd="0" destOrd="0" presId="urn:microsoft.com/office/officeart/2005/8/layout/vProcess5"/>
    <dgm:cxn modelId="{B0C08904-4CAB-4714-8381-96D02709CD77}" type="presParOf" srcId="{262CC2CB-83B7-4EFA-83F9-8FEA3F0297AB}" destId="{C6E50522-D307-45FA-A833-731B68A9B09A}" srcOrd="0" destOrd="0" presId="urn:microsoft.com/office/officeart/2005/8/layout/vProcess5"/>
    <dgm:cxn modelId="{45382590-2195-441C-B789-30482A83C4A6}" type="presParOf" srcId="{262CC2CB-83B7-4EFA-83F9-8FEA3F0297AB}" destId="{EB2D3108-8347-4836-BCAD-D480D5FCB668}" srcOrd="1" destOrd="0" presId="urn:microsoft.com/office/officeart/2005/8/layout/vProcess5"/>
    <dgm:cxn modelId="{587F7512-8096-40F7-BF25-475CADFD66D9}" type="presParOf" srcId="{262CC2CB-83B7-4EFA-83F9-8FEA3F0297AB}" destId="{E751CF7F-4F18-4B8C-B750-07F07AF566A5}" srcOrd="2" destOrd="0" presId="urn:microsoft.com/office/officeart/2005/8/layout/vProcess5"/>
    <dgm:cxn modelId="{93463DC6-CB53-446F-89D1-56C0149516C3}" type="presParOf" srcId="{262CC2CB-83B7-4EFA-83F9-8FEA3F0297AB}" destId="{453EDCF7-4725-4CA8-A3A5-C00DEB3DB6D0}" srcOrd="3" destOrd="0" presId="urn:microsoft.com/office/officeart/2005/8/layout/vProcess5"/>
    <dgm:cxn modelId="{FF4A1C9A-D96D-465A-9148-D57185EF158E}" type="presParOf" srcId="{262CC2CB-83B7-4EFA-83F9-8FEA3F0297AB}" destId="{F8AD3EF2-B374-445F-9A68-8E3EA394F915}" srcOrd="4" destOrd="0" presId="urn:microsoft.com/office/officeart/2005/8/layout/vProcess5"/>
    <dgm:cxn modelId="{F3155C24-C775-4872-9560-3C9F4CF4FA00}" type="presParOf" srcId="{262CC2CB-83B7-4EFA-83F9-8FEA3F0297AB}" destId="{4C5B4BAC-35DE-42ED-B59F-B0ABDFBF68B4}" srcOrd="5" destOrd="0" presId="urn:microsoft.com/office/officeart/2005/8/layout/vProcess5"/>
    <dgm:cxn modelId="{35E4AC1C-764A-4FC4-A908-6C503976D0BF}" type="presParOf" srcId="{262CC2CB-83B7-4EFA-83F9-8FEA3F0297AB}" destId="{B70924C6-D482-475B-B9A9-1BA8A63E31BC}" srcOrd="6" destOrd="0" presId="urn:microsoft.com/office/officeart/2005/8/layout/vProcess5"/>
    <dgm:cxn modelId="{466944B5-11E6-40DA-B2B8-368A2E928C4B}" type="presParOf" srcId="{262CC2CB-83B7-4EFA-83F9-8FEA3F0297AB}" destId="{50AE6C31-C835-4149-9A71-B7093B36AE7C}" srcOrd="7" destOrd="0" presId="urn:microsoft.com/office/officeart/2005/8/layout/vProcess5"/>
    <dgm:cxn modelId="{67C916DB-FF84-4383-B990-4BCDA69F7A51}" type="presParOf" srcId="{262CC2CB-83B7-4EFA-83F9-8FEA3F0297AB}" destId="{937D5A1F-017D-4E09-9B23-440CD1DF792C}" srcOrd="8" destOrd="0" presId="urn:microsoft.com/office/officeart/2005/8/layout/v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7FAEA2C-F6AD-47B5-82B3-2B64DC7F0223}" type="doc">
      <dgm:prSet loTypeId="urn:microsoft.com/office/officeart/2005/8/layout/vProcess5" loCatId="process" qsTypeId="urn:microsoft.com/office/officeart/2005/8/quickstyle/3d1" qsCatId="3D" csTypeId="urn:microsoft.com/office/officeart/2005/8/colors/accent1_4" csCatId="accent1" phldr="1"/>
      <dgm:spPr/>
      <dgm:t>
        <a:bodyPr/>
        <a:lstStyle/>
        <a:p>
          <a:endParaRPr lang="es-EC"/>
        </a:p>
      </dgm:t>
    </dgm:pt>
    <dgm:pt modelId="{0AE51563-C100-487A-944D-8A231D934777}">
      <dgm:prSet phldrT="[Texto]" custT="1"/>
      <dgm:spPr/>
      <dgm:t>
        <a:bodyPr/>
        <a:lstStyle/>
        <a:p>
          <a:pPr algn="just"/>
          <a:r>
            <a:rPr lang="es-ES" sz="1400" dirty="0" smtClean="0">
              <a:solidFill>
                <a:schemeClr val="tx1"/>
              </a:solidFill>
            </a:rPr>
            <a:t>Utilizar imágenes ASTER, para cartografía base o temática,  en productos a  escala 1:50.000 o menores, por su tamaño de pixel de 15 m de resolución espacial ya que para escalas mayores no es útil porque se dificulta la discriminación e identificación de detalles fotoidentificables.</a:t>
          </a:r>
          <a:endParaRPr lang="es-EC" sz="1400" dirty="0">
            <a:solidFill>
              <a:schemeClr val="tx1"/>
            </a:solidFill>
          </a:endParaRPr>
        </a:p>
      </dgm:t>
    </dgm:pt>
    <dgm:pt modelId="{45D4DAB9-B1B2-44D7-A0DC-9BC53537653B}" type="parTrans" cxnId="{35029A8F-D72C-4178-AE72-255414EF69D3}">
      <dgm:prSet/>
      <dgm:spPr/>
      <dgm:t>
        <a:bodyPr/>
        <a:lstStyle/>
        <a:p>
          <a:endParaRPr lang="es-EC"/>
        </a:p>
      </dgm:t>
    </dgm:pt>
    <dgm:pt modelId="{0954D83C-9B4C-40D3-A2AD-9EAFE8099C2A}" type="sibTrans" cxnId="{35029A8F-D72C-4178-AE72-255414EF69D3}">
      <dgm:prSet/>
      <dgm:spPr/>
      <dgm:t>
        <a:bodyPr/>
        <a:lstStyle/>
        <a:p>
          <a:endParaRPr lang="es-EC"/>
        </a:p>
      </dgm:t>
    </dgm:pt>
    <dgm:pt modelId="{DD4F32BE-0A9C-43EC-8FE3-9B6DCE7F0DA1}">
      <dgm:prSet phldrT="[Texto]" custT="1"/>
      <dgm:spPr/>
      <dgm:t>
        <a:bodyPr/>
        <a:lstStyle/>
        <a:p>
          <a:pPr algn="just"/>
          <a:r>
            <a:rPr lang="es-ES" sz="1400" dirty="0" smtClean="0">
              <a:solidFill>
                <a:schemeClr val="tx1"/>
              </a:solidFill>
            </a:rPr>
            <a:t>Utilizar fotografías escaneadas a 14 micrones con un escáner fotogramétrico, ya que tienen una alta capacidad de almacenar imágenes de gran calidad y excelente exactitud de posición de esta manera se pueden discernir mejor los detalles fotoidentificables.</a:t>
          </a:r>
          <a:endParaRPr lang="es-EC" sz="1400" dirty="0">
            <a:solidFill>
              <a:schemeClr val="tx1"/>
            </a:solidFill>
          </a:endParaRPr>
        </a:p>
      </dgm:t>
    </dgm:pt>
    <dgm:pt modelId="{5A5BD0A4-DACE-4621-82C1-EA28D9F26633}" type="parTrans" cxnId="{36C5A143-9790-4E76-B9AA-11DF02B7DD68}">
      <dgm:prSet/>
      <dgm:spPr/>
      <dgm:t>
        <a:bodyPr/>
        <a:lstStyle/>
        <a:p>
          <a:endParaRPr lang="es-EC"/>
        </a:p>
      </dgm:t>
    </dgm:pt>
    <dgm:pt modelId="{77C29B89-42FB-4846-92B1-7157860C9139}" type="sibTrans" cxnId="{36C5A143-9790-4E76-B9AA-11DF02B7DD68}">
      <dgm:prSet/>
      <dgm:spPr/>
      <dgm:t>
        <a:bodyPr/>
        <a:lstStyle/>
        <a:p>
          <a:endParaRPr lang="es-EC"/>
        </a:p>
      </dgm:t>
    </dgm:pt>
    <dgm:pt modelId="{0743DFB4-6821-4163-AB31-B3FA0E2467B9}">
      <dgm:prSet custT="1"/>
      <dgm:spPr/>
      <dgm:t>
        <a:bodyPr/>
        <a:lstStyle/>
        <a:p>
          <a:pPr algn="just"/>
          <a:r>
            <a:rPr lang="es-ES" sz="1400" dirty="0" smtClean="0">
              <a:solidFill>
                <a:schemeClr val="tx1"/>
              </a:solidFill>
            </a:rPr>
            <a:t>Implementar una fotointerpretación asistida por computador, que elimina diversas fases de la interpretación visual clásica, esta interacción visual con el intérprete permitirá resolver algunos problemas del tratamiento digital, que encuentra notables dificultades para automatizar la interpretación de ciertos rasgos de la imagen como nubes, áreas urbanas que son bastante obvias al análisis visual.</a:t>
          </a:r>
          <a:endParaRPr lang="es-EC" sz="1400" dirty="0" smtClean="0">
            <a:solidFill>
              <a:schemeClr val="tx1"/>
            </a:solidFill>
          </a:endParaRPr>
        </a:p>
        <a:p>
          <a:pPr algn="l"/>
          <a:endParaRPr lang="es-EC" sz="1200" dirty="0">
            <a:solidFill>
              <a:schemeClr val="tx1"/>
            </a:solidFill>
          </a:endParaRPr>
        </a:p>
      </dgm:t>
    </dgm:pt>
    <dgm:pt modelId="{9E2272F7-EADE-4873-9C9D-5E76062C4B06}" type="parTrans" cxnId="{26816777-46F5-47A9-9610-8142E8D4E07D}">
      <dgm:prSet/>
      <dgm:spPr/>
      <dgm:t>
        <a:bodyPr/>
        <a:lstStyle/>
        <a:p>
          <a:endParaRPr lang="es-EC"/>
        </a:p>
      </dgm:t>
    </dgm:pt>
    <dgm:pt modelId="{E6ADCDDB-38CD-405F-AD93-BF5D66A6C1FB}" type="sibTrans" cxnId="{26816777-46F5-47A9-9610-8142E8D4E07D}">
      <dgm:prSet/>
      <dgm:spPr/>
      <dgm:t>
        <a:bodyPr/>
        <a:lstStyle/>
        <a:p>
          <a:endParaRPr lang="es-EC"/>
        </a:p>
      </dgm:t>
    </dgm:pt>
    <dgm:pt modelId="{262CC2CB-83B7-4EFA-83F9-8FEA3F0297AB}" type="pres">
      <dgm:prSet presAssocID="{17FAEA2C-F6AD-47B5-82B3-2B64DC7F0223}" presName="outerComposite" presStyleCnt="0">
        <dgm:presLayoutVars>
          <dgm:chMax val="5"/>
          <dgm:dir/>
          <dgm:resizeHandles val="exact"/>
        </dgm:presLayoutVars>
      </dgm:prSet>
      <dgm:spPr/>
      <dgm:t>
        <a:bodyPr/>
        <a:lstStyle/>
        <a:p>
          <a:endParaRPr lang="es-EC"/>
        </a:p>
      </dgm:t>
    </dgm:pt>
    <dgm:pt modelId="{C6E50522-D307-45FA-A833-731B68A9B09A}" type="pres">
      <dgm:prSet presAssocID="{17FAEA2C-F6AD-47B5-82B3-2B64DC7F0223}" presName="dummyMaxCanvas" presStyleCnt="0">
        <dgm:presLayoutVars/>
      </dgm:prSet>
      <dgm:spPr/>
    </dgm:pt>
    <dgm:pt modelId="{918AF4AD-D954-4ABF-95F8-0FFAD1ADEA33}" type="pres">
      <dgm:prSet presAssocID="{17FAEA2C-F6AD-47B5-82B3-2B64DC7F0223}" presName="ThreeNodes_1" presStyleLbl="node1" presStyleIdx="0" presStyleCnt="3">
        <dgm:presLayoutVars>
          <dgm:bulletEnabled val="1"/>
        </dgm:presLayoutVars>
      </dgm:prSet>
      <dgm:spPr/>
      <dgm:t>
        <a:bodyPr/>
        <a:lstStyle/>
        <a:p>
          <a:endParaRPr lang="es-EC"/>
        </a:p>
      </dgm:t>
    </dgm:pt>
    <dgm:pt modelId="{604E3E0D-68B4-408D-808A-35E0A607C84C}" type="pres">
      <dgm:prSet presAssocID="{17FAEA2C-F6AD-47B5-82B3-2B64DC7F0223}" presName="ThreeNodes_2" presStyleLbl="node1" presStyleIdx="1" presStyleCnt="3">
        <dgm:presLayoutVars>
          <dgm:bulletEnabled val="1"/>
        </dgm:presLayoutVars>
      </dgm:prSet>
      <dgm:spPr/>
      <dgm:t>
        <a:bodyPr/>
        <a:lstStyle/>
        <a:p>
          <a:endParaRPr lang="es-EC"/>
        </a:p>
      </dgm:t>
    </dgm:pt>
    <dgm:pt modelId="{249B8823-909D-458D-9FCA-4BCB69EB0B56}" type="pres">
      <dgm:prSet presAssocID="{17FAEA2C-F6AD-47B5-82B3-2B64DC7F0223}" presName="ThreeNodes_3" presStyleLbl="node1" presStyleIdx="2" presStyleCnt="3">
        <dgm:presLayoutVars>
          <dgm:bulletEnabled val="1"/>
        </dgm:presLayoutVars>
      </dgm:prSet>
      <dgm:spPr/>
      <dgm:t>
        <a:bodyPr/>
        <a:lstStyle/>
        <a:p>
          <a:endParaRPr lang="es-EC"/>
        </a:p>
      </dgm:t>
    </dgm:pt>
    <dgm:pt modelId="{4307920B-D3F2-4B62-8906-4AD60A95B440}" type="pres">
      <dgm:prSet presAssocID="{17FAEA2C-F6AD-47B5-82B3-2B64DC7F0223}" presName="ThreeConn_1-2" presStyleLbl="fgAccFollowNode1" presStyleIdx="0" presStyleCnt="2">
        <dgm:presLayoutVars>
          <dgm:bulletEnabled val="1"/>
        </dgm:presLayoutVars>
      </dgm:prSet>
      <dgm:spPr/>
      <dgm:t>
        <a:bodyPr/>
        <a:lstStyle/>
        <a:p>
          <a:endParaRPr lang="es-EC"/>
        </a:p>
      </dgm:t>
    </dgm:pt>
    <dgm:pt modelId="{64836F9E-6623-4569-85FB-77AEBCC1752E}" type="pres">
      <dgm:prSet presAssocID="{17FAEA2C-F6AD-47B5-82B3-2B64DC7F0223}" presName="ThreeConn_2-3" presStyleLbl="fgAccFollowNode1" presStyleIdx="1" presStyleCnt="2">
        <dgm:presLayoutVars>
          <dgm:bulletEnabled val="1"/>
        </dgm:presLayoutVars>
      </dgm:prSet>
      <dgm:spPr/>
      <dgm:t>
        <a:bodyPr/>
        <a:lstStyle/>
        <a:p>
          <a:endParaRPr lang="es-EC"/>
        </a:p>
      </dgm:t>
    </dgm:pt>
    <dgm:pt modelId="{CFEE34D0-3AAE-49F5-AF9B-A8DB3E307B86}" type="pres">
      <dgm:prSet presAssocID="{17FAEA2C-F6AD-47B5-82B3-2B64DC7F0223}" presName="ThreeNodes_1_text" presStyleLbl="node1" presStyleIdx="2" presStyleCnt="3">
        <dgm:presLayoutVars>
          <dgm:bulletEnabled val="1"/>
        </dgm:presLayoutVars>
      </dgm:prSet>
      <dgm:spPr/>
      <dgm:t>
        <a:bodyPr/>
        <a:lstStyle/>
        <a:p>
          <a:endParaRPr lang="es-EC"/>
        </a:p>
      </dgm:t>
    </dgm:pt>
    <dgm:pt modelId="{42A97AA7-2E5E-4BC5-A764-FA82215A50CF}" type="pres">
      <dgm:prSet presAssocID="{17FAEA2C-F6AD-47B5-82B3-2B64DC7F0223}" presName="ThreeNodes_2_text" presStyleLbl="node1" presStyleIdx="2" presStyleCnt="3">
        <dgm:presLayoutVars>
          <dgm:bulletEnabled val="1"/>
        </dgm:presLayoutVars>
      </dgm:prSet>
      <dgm:spPr/>
      <dgm:t>
        <a:bodyPr/>
        <a:lstStyle/>
        <a:p>
          <a:endParaRPr lang="es-EC"/>
        </a:p>
      </dgm:t>
    </dgm:pt>
    <dgm:pt modelId="{FECC2E31-9DD0-4FC6-91EB-946226046687}" type="pres">
      <dgm:prSet presAssocID="{17FAEA2C-F6AD-47B5-82B3-2B64DC7F0223}" presName="ThreeNodes_3_text" presStyleLbl="node1" presStyleIdx="2" presStyleCnt="3">
        <dgm:presLayoutVars>
          <dgm:bulletEnabled val="1"/>
        </dgm:presLayoutVars>
      </dgm:prSet>
      <dgm:spPr/>
      <dgm:t>
        <a:bodyPr/>
        <a:lstStyle/>
        <a:p>
          <a:endParaRPr lang="es-EC"/>
        </a:p>
      </dgm:t>
    </dgm:pt>
  </dgm:ptLst>
  <dgm:cxnLst>
    <dgm:cxn modelId="{D5FD7161-7DA6-4ACB-A1A1-A4C085B4E656}" type="presOf" srcId="{0AE51563-C100-487A-944D-8A231D934777}" destId="{918AF4AD-D954-4ABF-95F8-0FFAD1ADEA33}" srcOrd="0" destOrd="0" presId="urn:microsoft.com/office/officeart/2005/8/layout/vProcess5"/>
    <dgm:cxn modelId="{E7E520D6-39B6-4320-AC8F-24C511ECDF8A}" type="presOf" srcId="{0954D83C-9B4C-40D3-A2AD-9EAFE8099C2A}" destId="{4307920B-D3F2-4B62-8906-4AD60A95B440}" srcOrd="0" destOrd="0" presId="urn:microsoft.com/office/officeart/2005/8/layout/vProcess5"/>
    <dgm:cxn modelId="{35029A8F-D72C-4178-AE72-255414EF69D3}" srcId="{17FAEA2C-F6AD-47B5-82B3-2B64DC7F0223}" destId="{0AE51563-C100-487A-944D-8A231D934777}" srcOrd="0" destOrd="0" parTransId="{45D4DAB9-B1B2-44D7-A0DC-9BC53537653B}" sibTransId="{0954D83C-9B4C-40D3-A2AD-9EAFE8099C2A}"/>
    <dgm:cxn modelId="{36C5A143-9790-4E76-B9AA-11DF02B7DD68}" srcId="{17FAEA2C-F6AD-47B5-82B3-2B64DC7F0223}" destId="{DD4F32BE-0A9C-43EC-8FE3-9B6DCE7F0DA1}" srcOrd="2" destOrd="0" parTransId="{5A5BD0A4-DACE-4621-82C1-EA28D9F26633}" sibTransId="{77C29B89-42FB-4846-92B1-7157860C9139}"/>
    <dgm:cxn modelId="{D3B0A888-391D-4E15-9B41-67CFFA578E8F}" type="presOf" srcId="{0743DFB4-6821-4163-AB31-B3FA0E2467B9}" destId="{604E3E0D-68B4-408D-808A-35E0A607C84C}" srcOrd="0" destOrd="0" presId="urn:microsoft.com/office/officeart/2005/8/layout/vProcess5"/>
    <dgm:cxn modelId="{A80657C6-1360-4B65-A712-6C62836CAB15}" type="presOf" srcId="{E6ADCDDB-38CD-405F-AD93-BF5D66A6C1FB}" destId="{64836F9E-6623-4569-85FB-77AEBCC1752E}" srcOrd="0" destOrd="0" presId="urn:microsoft.com/office/officeart/2005/8/layout/vProcess5"/>
    <dgm:cxn modelId="{A0BD460E-AFC4-4F40-8512-5B546741C432}" type="presOf" srcId="{0743DFB4-6821-4163-AB31-B3FA0E2467B9}" destId="{42A97AA7-2E5E-4BC5-A764-FA82215A50CF}" srcOrd="1" destOrd="0" presId="urn:microsoft.com/office/officeart/2005/8/layout/vProcess5"/>
    <dgm:cxn modelId="{35C74877-9E4B-4AA0-AC63-1EBE742ECAC0}" type="presOf" srcId="{DD4F32BE-0A9C-43EC-8FE3-9B6DCE7F0DA1}" destId="{249B8823-909D-458D-9FCA-4BCB69EB0B56}" srcOrd="0" destOrd="0" presId="urn:microsoft.com/office/officeart/2005/8/layout/vProcess5"/>
    <dgm:cxn modelId="{26816777-46F5-47A9-9610-8142E8D4E07D}" srcId="{17FAEA2C-F6AD-47B5-82B3-2B64DC7F0223}" destId="{0743DFB4-6821-4163-AB31-B3FA0E2467B9}" srcOrd="1" destOrd="0" parTransId="{9E2272F7-EADE-4873-9C9D-5E76062C4B06}" sibTransId="{E6ADCDDB-38CD-405F-AD93-BF5D66A6C1FB}"/>
    <dgm:cxn modelId="{C15A2DD0-25F0-44FC-B18B-82F400B17287}" type="presOf" srcId="{DD4F32BE-0A9C-43EC-8FE3-9B6DCE7F0DA1}" destId="{FECC2E31-9DD0-4FC6-91EB-946226046687}" srcOrd="1" destOrd="0" presId="urn:microsoft.com/office/officeart/2005/8/layout/vProcess5"/>
    <dgm:cxn modelId="{A1EC7DEB-F6C9-496F-BF39-17CCC4D50142}" type="presOf" srcId="{0AE51563-C100-487A-944D-8A231D934777}" destId="{CFEE34D0-3AAE-49F5-AF9B-A8DB3E307B86}" srcOrd="1" destOrd="0" presId="urn:microsoft.com/office/officeart/2005/8/layout/vProcess5"/>
    <dgm:cxn modelId="{AD74D84B-4D68-4896-8DA9-7DB76306DDD7}" type="presOf" srcId="{17FAEA2C-F6AD-47B5-82B3-2B64DC7F0223}" destId="{262CC2CB-83B7-4EFA-83F9-8FEA3F0297AB}" srcOrd="0" destOrd="0" presId="urn:microsoft.com/office/officeart/2005/8/layout/vProcess5"/>
    <dgm:cxn modelId="{F4A9A1DD-D535-43D4-A29D-990D31C7E0D0}" type="presParOf" srcId="{262CC2CB-83B7-4EFA-83F9-8FEA3F0297AB}" destId="{C6E50522-D307-45FA-A833-731B68A9B09A}" srcOrd="0" destOrd="0" presId="urn:microsoft.com/office/officeart/2005/8/layout/vProcess5"/>
    <dgm:cxn modelId="{AE1A8EBA-CB5F-4A15-9DBA-1FB1D8021314}" type="presParOf" srcId="{262CC2CB-83B7-4EFA-83F9-8FEA3F0297AB}" destId="{918AF4AD-D954-4ABF-95F8-0FFAD1ADEA33}" srcOrd="1" destOrd="0" presId="urn:microsoft.com/office/officeart/2005/8/layout/vProcess5"/>
    <dgm:cxn modelId="{9BCEC4D9-90DD-44EC-829E-EBA9BBB5B427}" type="presParOf" srcId="{262CC2CB-83B7-4EFA-83F9-8FEA3F0297AB}" destId="{604E3E0D-68B4-408D-808A-35E0A607C84C}" srcOrd="2" destOrd="0" presId="urn:microsoft.com/office/officeart/2005/8/layout/vProcess5"/>
    <dgm:cxn modelId="{D87B8B5C-7AD1-4F2D-BE13-2A85C55AD577}" type="presParOf" srcId="{262CC2CB-83B7-4EFA-83F9-8FEA3F0297AB}" destId="{249B8823-909D-458D-9FCA-4BCB69EB0B56}" srcOrd="3" destOrd="0" presId="urn:microsoft.com/office/officeart/2005/8/layout/vProcess5"/>
    <dgm:cxn modelId="{6843E7B6-87AF-4277-AFA7-31F4C8AA5A83}" type="presParOf" srcId="{262CC2CB-83B7-4EFA-83F9-8FEA3F0297AB}" destId="{4307920B-D3F2-4B62-8906-4AD60A95B440}" srcOrd="4" destOrd="0" presId="urn:microsoft.com/office/officeart/2005/8/layout/vProcess5"/>
    <dgm:cxn modelId="{E34CAA3C-92E4-41B5-8A58-7E535992617F}" type="presParOf" srcId="{262CC2CB-83B7-4EFA-83F9-8FEA3F0297AB}" destId="{64836F9E-6623-4569-85FB-77AEBCC1752E}" srcOrd="5" destOrd="0" presId="urn:microsoft.com/office/officeart/2005/8/layout/vProcess5"/>
    <dgm:cxn modelId="{515773A1-EA2C-41BE-9023-8A73F4203721}" type="presParOf" srcId="{262CC2CB-83B7-4EFA-83F9-8FEA3F0297AB}" destId="{CFEE34D0-3AAE-49F5-AF9B-A8DB3E307B86}" srcOrd="6" destOrd="0" presId="urn:microsoft.com/office/officeart/2005/8/layout/vProcess5"/>
    <dgm:cxn modelId="{7B4FAF77-81F5-400F-A732-C99F30888947}" type="presParOf" srcId="{262CC2CB-83B7-4EFA-83F9-8FEA3F0297AB}" destId="{42A97AA7-2E5E-4BC5-A764-FA82215A50CF}" srcOrd="7" destOrd="0" presId="urn:microsoft.com/office/officeart/2005/8/layout/vProcess5"/>
    <dgm:cxn modelId="{C23C2917-173C-40A6-8637-7A87BB5BE5BF}" type="presParOf" srcId="{262CC2CB-83B7-4EFA-83F9-8FEA3F0297AB}" destId="{FECC2E31-9DD0-4FC6-91EB-946226046687}" srcOrd="8" destOrd="0" presId="urn:microsoft.com/office/officeart/2005/8/layout/v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00FF0C-AB0A-4989-B69B-6CBCCF0021B8}" type="doc">
      <dgm:prSet loTypeId="urn:microsoft.com/office/officeart/2005/8/layout/vProcess5" loCatId="process" qsTypeId="urn:microsoft.com/office/officeart/2005/8/quickstyle/3d1" qsCatId="3D" csTypeId="urn:microsoft.com/office/officeart/2005/8/colors/colorful3" csCatId="colorful" phldr="1"/>
      <dgm:spPr/>
      <dgm:t>
        <a:bodyPr/>
        <a:lstStyle/>
        <a:p>
          <a:endParaRPr lang="es-EC"/>
        </a:p>
      </dgm:t>
    </dgm:pt>
    <dgm:pt modelId="{74C7B308-22C6-4F5E-8E50-3CA559257E15}">
      <dgm:prSet phldrT="[Texto]" custT="1"/>
      <dgm:spPr/>
      <dgm:t>
        <a:bodyPr/>
        <a:lstStyle/>
        <a:p>
          <a:pPr algn="just"/>
          <a:r>
            <a:rPr lang="es-ES" sz="2000" dirty="0" smtClean="0"/>
            <a:t>Derivar los Parámetros Morfométricos y definir el mejor mecanismo  de generalización.  </a:t>
          </a:r>
          <a:endParaRPr lang="es-EC" sz="2000" dirty="0"/>
        </a:p>
      </dgm:t>
    </dgm:pt>
    <dgm:pt modelId="{277B89D2-4DA1-4E95-94F3-AA6E39797D53}" type="parTrans" cxnId="{2571E6F1-5BAF-4060-8CBF-4C4A718ABAB2}">
      <dgm:prSet/>
      <dgm:spPr/>
      <dgm:t>
        <a:bodyPr/>
        <a:lstStyle/>
        <a:p>
          <a:endParaRPr lang="es-EC"/>
        </a:p>
      </dgm:t>
    </dgm:pt>
    <dgm:pt modelId="{E981F2D5-A493-4CF4-96C4-0E2690AE7D39}" type="sibTrans" cxnId="{2571E6F1-5BAF-4060-8CBF-4C4A718ABAB2}">
      <dgm:prSet/>
      <dgm:spPr/>
      <dgm:t>
        <a:bodyPr/>
        <a:lstStyle/>
        <a:p>
          <a:endParaRPr lang="es-EC"/>
        </a:p>
      </dgm:t>
    </dgm:pt>
    <dgm:pt modelId="{623ED9DA-02BE-445D-A2C2-15815FC99E89}">
      <dgm:prSet phldrT="[Texto]" custT="1"/>
      <dgm:spPr/>
      <dgm:t>
        <a:bodyPr/>
        <a:lstStyle/>
        <a:p>
          <a:pPr algn="just"/>
          <a:r>
            <a:rPr lang="es-ES" sz="2000" dirty="0" smtClean="0"/>
            <a:t>Evaluar la caracterización de las unidades mediante verificación en Campo.</a:t>
          </a:r>
          <a:endParaRPr lang="es-EC" sz="2000" dirty="0"/>
        </a:p>
      </dgm:t>
    </dgm:pt>
    <dgm:pt modelId="{FE650E3C-EF4E-4108-ADB7-9B9043A10C05}" type="parTrans" cxnId="{AD79B8DB-D95D-408C-A235-769420383EE5}">
      <dgm:prSet/>
      <dgm:spPr/>
      <dgm:t>
        <a:bodyPr/>
        <a:lstStyle/>
        <a:p>
          <a:endParaRPr lang="es-EC"/>
        </a:p>
      </dgm:t>
    </dgm:pt>
    <dgm:pt modelId="{A9A84FBA-CAE7-4BFA-B27B-A6214C7CC501}" type="sibTrans" cxnId="{AD79B8DB-D95D-408C-A235-769420383EE5}">
      <dgm:prSet/>
      <dgm:spPr/>
      <dgm:t>
        <a:bodyPr/>
        <a:lstStyle/>
        <a:p>
          <a:endParaRPr lang="es-EC"/>
        </a:p>
      </dgm:t>
    </dgm:pt>
    <dgm:pt modelId="{059A4870-85B7-4D63-92E4-AEF53014987C}">
      <dgm:prSet custT="1"/>
      <dgm:spPr/>
      <dgm:t>
        <a:bodyPr/>
        <a:lstStyle/>
        <a:p>
          <a:pPr algn="just"/>
          <a:r>
            <a:rPr lang="es-ES" sz="2000" dirty="0" smtClean="0"/>
            <a:t>Generar un MDE  a través de imágenes satelitales ASTER por correlación</a:t>
          </a:r>
          <a:r>
            <a:rPr lang="es-ES" sz="2400" dirty="0" smtClean="0"/>
            <a:t>.</a:t>
          </a:r>
          <a:endParaRPr lang="es-EC" sz="2400" dirty="0"/>
        </a:p>
      </dgm:t>
    </dgm:pt>
    <dgm:pt modelId="{7D9218EA-8B3B-44D8-AB3B-07D19945E9DD}" type="parTrans" cxnId="{906E69E8-A71D-4F59-A239-101E78D8597B}">
      <dgm:prSet/>
      <dgm:spPr/>
      <dgm:t>
        <a:bodyPr/>
        <a:lstStyle/>
        <a:p>
          <a:endParaRPr lang="es-EC"/>
        </a:p>
      </dgm:t>
    </dgm:pt>
    <dgm:pt modelId="{FB37ECF9-D0D4-4D31-AA4E-B9DB44795E19}" type="sibTrans" cxnId="{906E69E8-A71D-4F59-A239-101E78D8597B}">
      <dgm:prSet/>
      <dgm:spPr/>
      <dgm:t>
        <a:bodyPr/>
        <a:lstStyle/>
        <a:p>
          <a:endParaRPr lang="es-EC"/>
        </a:p>
      </dgm:t>
    </dgm:pt>
    <dgm:pt modelId="{E07F2304-E125-4DEF-B709-7652B9260005}" type="pres">
      <dgm:prSet presAssocID="{3200FF0C-AB0A-4989-B69B-6CBCCF0021B8}" presName="outerComposite" presStyleCnt="0">
        <dgm:presLayoutVars>
          <dgm:chMax val="5"/>
          <dgm:dir/>
          <dgm:resizeHandles val="exact"/>
        </dgm:presLayoutVars>
      </dgm:prSet>
      <dgm:spPr/>
      <dgm:t>
        <a:bodyPr/>
        <a:lstStyle/>
        <a:p>
          <a:endParaRPr lang="es-EC"/>
        </a:p>
      </dgm:t>
    </dgm:pt>
    <dgm:pt modelId="{B1CF9EBA-0BF2-4D8C-A609-75491B725C6C}" type="pres">
      <dgm:prSet presAssocID="{3200FF0C-AB0A-4989-B69B-6CBCCF0021B8}" presName="dummyMaxCanvas" presStyleCnt="0">
        <dgm:presLayoutVars/>
      </dgm:prSet>
      <dgm:spPr/>
    </dgm:pt>
    <dgm:pt modelId="{2CAAAF5D-4BED-4B2C-AE48-817569FA12E4}" type="pres">
      <dgm:prSet presAssocID="{3200FF0C-AB0A-4989-B69B-6CBCCF0021B8}" presName="ThreeNodes_1" presStyleLbl="node1" presStyleIdx="0" presStyleCnt="3">
        <dgm:presLayoutVars>
          <dgm:bulletEnabled val="1"/>
        </dgm:presLayoutVars>
      </dgm:prSet>
      <dgm:spPr/>
      <dgm:t>
        <a:bodyPr/>
        <a:lstStyle/>
        <a:p>
          <a:endParaRPr lang="es-EC"/>
        </a:p>
      </dgm:t>
    </dgm:pt>
    <dgm:pt modelId="{B2212B4B-B6B0-40FE-A9F5-4495FA891FAC}" type="pres">
      <dgm:prSet presAssocID="{3200FF0C-AB0A-4989-B69B-6CBCCF0021B8}" presName="ThreeNodes_2" presStyleLbl="node1" presStyleIdx="1" presStyleCnt="3">
        <dgm:presLayoutVars>
          <dgm:bulletEnabled val="1"/>
        </dgm:presLayoutVars>
      </dgm:prSet>
      <dgm:spPr/>
      <dgm:t>
        <a:bodyPr/>
        <a:lstStyle/>
        <a:p>
          <a:endParaRPr lang="es-EC"/>
        </a:p>
      </dgm:t>
    </dgm:pt>
    <dgm:pt modelId="{74B2541F-C585-4B89-9236-386152FA0099}" type="pres">
      <dgm:prSet presAssocID="{3200FF0C-AB0A-4989-B69B-6CBCCF0021B8}" presName="ThreeNodes_3" presStyleLbl="node1" presStyleIdx="2" presStyleCnt="3">
        <dgm:presLayoutVars>
          <dgm:bulletEnabled val="1"/>
        </dgm:presLayoutVars>
      </dgm:prSet>
      <dgm:spPr/>
      <dgm:t>
        <a:bodyPr/>
        <a:lstStyle/>
        <a:p>
          <a:endParaRPr lang="es-EC"/>
        </a:p>
      </dgm:t>
    </dgm:pt>
    <dgm:pt modelId="{13962722-C6BD-4B7B-A06B-2E389BF92F31}" type="pres">
      <dgm:prSet presAssocID="{3200FF0C-AB0A-4989-B69B-6CBCCF0021B8}" presName="ThreeConn_1-2" presStyleLbl="fgAccFollowNode1" presStyleIdx="0" presStyleCnt="2">
        <dgm:presLayoutVars>
          <dgm:bulletEnabled val="1"/>
        </dgm:presLayoutVars>
      </dgm:prSet>
      <dgm:spPr/>
      <dgm:t>
        <a:bodyPr/>
        <a:lstStyle/>
        <a:p>
          <a:endParaRPr lang="es-EC"/>
        </a:p>
      </dgm:t>
    </dgm:pt>
    <dgm:pt modelId="{64EB16FE-5262-4CE4-811B-00CC460D16EA}" type="pres">
      <dgm:prSet presAssocID="{3200FF0C-AB0A-4989-B69B-6CBCCF0021B8}" presName="ThreeConn_2-3" presStyleLbl="fgAccFollowNode1" presStyleIdx="1" presStyleCnt="2">
        <dgm:presLayoutVars>
          <dgm:bulletEnabled val="1"/>
        </dgm:presLayoutVars>
      </dgm:prSet>
      <dgm:spPr/>
      <dgm:t>
        <a:bodyPr/>
        <a:lstStyle/>
        <a:p>
          <a:endParaRPr lang="es-EC"/>
        </a:p>
      </dgm:t>
    </dgm:pt>
    <dgm:pt modelId="{CC1178AC-DCA4-45AF-B492-296970FA6CCB}" type="pres">
      <dgm:prSet presAssocID="{3200FF0C-AB0A-4989-B69B-6CBCCF0021B8}" presName="ThreeNodes_1_text" presStyleLbl="node1" presStyleIdx="2" presStyleCnt="3">
        <dgm:presLayoutVars>
          <dgm:bulletEnabled val="1"/>
        </dgm:presLayoutVars>
      </dgm:prSet>
      <dgm:spPr/>
      <dgm:t>
        <a:bodyPr/>
        <a:lstStyle/>
        <a:p>
          <a:endParaRPr lang="es-EC"/>
        </a:p>
      </dgm:t>
    </dgm:pt>
    <dgm:pt modelId="{7F64BB2C-2130-4809-8DDE-AEB1E14F618E}" type="pres">
      <dgm:prSet presAssocID="{3200FF0C-AB0A-4989-B69B-6CBCCF0021B8}" presName="ThreeNodes_2_text" presStyleLbl="node1" presStyleIdx="2" presStyleCnt="3">
        <dgm:presLayoutVars>
          <dgm:bulletEnabled val="1"/>
        </dgm:presLayoutVars>
      </dgm:prSet>
      <dgm:spPr/>
      <dgm:t>
        <a:bodyPr/>
        <a:lstStyle/>
        <a:p>
          <a:endParaRPr lang="es-EC"/>
        </a:p>
      </dgm:t>
    </dgm:pt>
    <dgm:pt modelId="{53F67C28-C9CA-4037-9E9E-B94D79F22CE3}" type="pres">
      <dgm:prSet presAssocID="{3200FF0C-AB0A-4989-B69B-6CBCCF0021B8}" presName="ThreeNodes_3_text" presStyleLbl="node1" presStyleIdx="2" presStyleCnt="3">
        <dgm:presLayoutVars>
          <dgm:bulletEnabled val="1"/>
        </dgm:presLayoutVars>
      </dgm:prSet>
      <dgm:spPr/>
      <dgm:t>
        <a:bodyPr/>
        <a:lstStyle/>
        <a:p>
          <a:endParaRPr lang="es-EC"/>
        </a:p>
      </dgm:t>
    </dgm:pt>
  </dgm:ptLst>
  <dgm:cxnLst>
    <dgm:cxn modelId="{2571E6F1-5BAF-4060-8CBF-4C4A718ABAB2}" srcId="{3200FF0C-AB0A-4989-B69B-6CBCCF0021B8}" destId="{74C7B308-22C6-4F5E-8E50-3CA559257E15}" srcOrd="1" destOrd="0" parTransId="{277B89D2-4DA1-4E95-94F3-AA6E39797D53}" sibTransId="{E981F2D5-A493-4CF4-96C4-0E2690AE7D39}"/>
    <dgm:cxn modelId="{4B022AE3-FD2A-4092-A207-09C3E058F1BC}" type="presOf" srcId="{74C7B308-22C6-4F5E-8E50-3CA559257E15}" destId="{7F64BB2C-2130-4809-8DDE-AEB1E14F618E}" srcOrd="1" destOrd="0" presId="urn:microsoft.com/office/officeart/2005/8/layout/vProcess5"/>
    <dgm:cxn modelId="{31810DF4-C77F-4660-8BC4-2473E4E0B299}" type="presOf" srcId="{3200FF0C-AB0A-4989-B69B-6CBCCF0021B8}" destId="{E07F2304-E125-4DEF-B709-7652B9260005}" srcOrd="0" destOrd="0" presId="urn:microsoft.com/office/officeart/2005/8/layout/vProcess5"/>
    <dgm:cxn modelId="{74CEC4E5-0E74-4B01-9134-DD506C88AB33}" type="presOf" srcId="{059A4870-85B7-4D63-92E4-AEF53014987C}" destId="{CC1178AC-DCA4-45AF-B492-296970FA6CCB}" srcOrd="1" destOrd="0" presId="urn:microsoft.com/office/officeart/2005/8/layout/vProcess5"/>
    <dgm:cxn modelId="{2B62311A-51C9-46AE-A1F4-3EBD5EB2F7FF}" type="presOf" srcId="{E981F2D5-A493-4CF4-96C4-0E2690AE7D39}" destId="{64EB16FE-5262-4CE4-811B-00CC460D16EA}" srcOrd="0" destOrd="0" presId="urn:microsoft.com/office/officeart/2005/8/layout/vProcess5"/>
    <dgm:cxn modelId="{35172C24-F8C5-4E97-8BAA-52E08DECBACE}" type="presOf" srcId="{623ED9DA-02BE-445D-A2C2-15815FC99E89}" destId="{53F67C28-C9CA-4037-9E9E-B94D79F22CE3}" srcOrd="1" destOrd="0" presId="urn:microsoft.com/office/officeart/2005/8/layout/vProcess5"/>
    <dgm:cxn modelId="{F395C746-86FE-4395-B71F-FF63E2743314}" type="presOf" srcId="{623ED9DA-02BE-445D-A2C2-15815FC99E89}" destId="{74B2541F-C585-4B89-9236-386152FA0099}" srcOrd="0" destOrd="0" presId="urn:microsoft.com/office/officeart/2005/8/layout/vProcess5"/>
    <dgm:cxn modelId="{FBB3C9F7-3471-47A7-BADD-806B96223C02}" type="presOf" srcId="{059A4870-85B7-4D63-92E4-AEF53014987C}" destId="{2CAAAF5D-4BED-4B2C-AE48-817569FA12E4}" srcOrd="0" destOrd="0" presId="urn:microsoft.com/office/officeart/2005/8/layout/vProcess5"/>
    <dgm:cxn modelId="{0F7144B7-0097-4557-9FF5-2DDA05EED650}" type="presOf" srcId="{74C7B308-22C6-4F5E-8E50-3CA559257E15}" destId="{B2212B4B-B6B0-40FE-A9F5-4495FA891FAC}" srcOrd="0" destOrd="0" presId="urn:microsoft.com/office/officeart/2005/8/layout/vProcess5"/>
    <dgm:cxn modelId="{66022D93-CF31-4DDE-B0E0-5E472A51861B}" type="presOf" srcId="{FB37ECF9-D0D4-4D31-AA4E-B9DB44795E19}" destId="{13962722-C6BD-4B7B-A06B-2E389BF92F31}" srcOrd="0" destOrd="0" presId="urn:microsoft.com/office/officeart/2005/8/layout/vProcess5"/>
    <dgm:cxn modelId="{906E69E8-A71D-4F59-A239-101E78D8597B}" srcId="{3200FF0C-AB0A-4989-B69B-6CBCCF0021B8}" destId="{059A4870-85B7-4D63-92E4-AEF53014987C}" srcOrd="0" destOrd="0" parTransId="{7D9218EA-8B3B-44D8-AB3B-07D19945E9DD}" sibTransId="{FB37ECF9-D0D4-4D31-AA4E-B9DB44795E19}"/>
    <dgm:cxn modelId="{AD79B8DB-D95D-408C-A235-769420383EE5}" srcId="{3200FF0C-AB0A-4989-B69B-6CBCCF0021B8}" destId="{623ED9DA-02BE-445D-A2C2-15815FC99E89}" srcOrd="2" destOrd="0" parTransId="{FE650E3C-EF4E-4108-ADB7-9B9043A10C05}" sibTransId="{A9A84FBA-CAE7-4BFA-B27B-A6214C7CC501}"/>
    <dgm:cxn modelId="{E91CCA38-5160-4AC2-85C1-2134DE7FDD0C}" type="presParOf" srcId="{E07F2304-E125-4DEF-B709-7652B9260005}" destId="{B1CF9EBA-0BF2-4D8C-A609-75491B725C6C}" srcOrd="0" destOrd="0" presId="urn:microsoft.com/office/officeart/2005/8/layout/vProcess5"/>
    <dgm:cxn modelId="{C44A6EF2-78DD-4CE8-8F2A-F14EB43B0275}" type="presParOf" srcId="{E07F2304-E125-4DEF-B709-7652B9260005}" destId="{2CAAAF5D-4BED-4B2C-AE48-817569FA12E4}" srcOrd="1" destOrd="0" presId="urn:microsoft.com/office/officeart/2005/8/layout/vProcess5"/>
    <dgm:cxn modelId="{0D816BBB-DD74-4052-9172-F600A4634226}" type="presParOf" srcId="{E07F2304-E125-4DEF-B709-7652B9260005}" destId="{B2212B4B-B6B0-40FE-A9F5-4495FA891FAC}" srcOrd="2" destOrd="0" presId="urn:microsoft.com/office/officeart/2005/8/layout/vProcess5"/>
    <dgm:cxn modelId="{CB3104D3-F206-4794-BB21-006424AF85C1}" type="presParOf" srcId="{E07F2304-E125-4DEF-B709-7652B9260005}" destId="{74B2541F-C585-4B89-9236-386152FA0099}" srcOrd="3" destOrd="0" presId="urn:microsoft.com/office/officeart/2005/8/layout/vProcess5"/>
    <dgm:cxn modelId="{1398B782-B579-4D2F-905E-E6639171903A}" type="presParOf" srcId="{E07F2304-E125-4DEF-B709-7652B9260005}" destId="{13962722-C6BD-4B7B-A06B-2E389BF92F31}" srcOrd="4" destOrd="0" presId="urn:microsoft.com/office/officeart/2005/8/layout/vProcess5"/>
    <dgm:cxn modelId="{5B34D350-28B0-4B10-B4B6-A6ECFBD56D3D}" type="presParOf" srcId="{E07F2304-E125-4DEF-B709-7652B9260005}" destId="{64EB16FE-5262-4CE4-811B-00CC460D16EA}" srcOrd="5" destOrd="0" presId="urn:microsoft.com/office/officeart/2005/8/layout/vProcess5"/>
    <dgm:cxn modelId="{D545E4C5-E157-47E7-B66A-23BDCD74A0E6}" type="presParOf" srcId="{E07F2304-E125-4DEF-B709-7652B9260005}" destId="{CC1178AC-DCA4-45AF-B492-296970FA6CCB}" srcOrd="6" destOrd="0" presId="urn:microsoft.com/office/officeart/2005/8/layout/vProcess5"/>
    <dgm:cxn modelId="{A075D3F4-BA85-485A-A2BD-8E2BFFF126DC}" type="presParOf" srcId="{E07F2304-E125-4DEF-B709-7652B9260005}" destId="{7F64BB2C-2130-4809-8DDE-AEB1E14F618E}" srcOrd="7" destOrd="0" presId="urn:microsoft.com/office/officeart/2005/8/layout/vProcess5"/>
    <dgm:cxn modelId="{FDFFF7CA-B994-4E07-9C47-FDBF02089BA5}" type="presParOf" srcId="{E07F2304-E125-4DEF-B709-7652B9260005}" destId="{53F67C28-C9CA-4037-9E9E-B94D79F22CE3}" srcOrd="8" destOrd="0" presId="urn:microsoft.com/office/officeart/2005/8/layout/v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7FAEA2C-F6AD-47B5-82B3-2B64DC7F0223}" type="doc">
      <dgm:prSet loTypeId="urn:microsoft.com/office/officeart/2005/8/layout/vProcess5" loCatId="process" qsTypeId="urn:microsoft.com/office/officeart/2005/8/quickstyle/3d1" qsCatId="3D" csTypeId="urn:microsoft.com/office/officeart/2005/8/colors/accent1_4" csCatId="accent1" phldr="1"/>
      <dgm:spPr/>
      <dgm:t>
        <a:bodyPr/>
        <a:lstStyle/>
        <a:p>
          <a:endParaRPr lang="es-EC"/>
        </a:p>
      </dgm:t>
    </dgm:pt>
    <dgm:pt modelId="{0AE51563-C100-487A-944D-8A231D934777}">
      <dgm:prSet phldrT="[Texto]" custT="1"/>
      <dgm:spPr/>
      <dgm:t>
        <a:bodyPr/>
        <a:lstStyle/>
        <a:p>
          <a:pPr algn="just"/>
          <a:r>
            <a:rPr lang="es-ES" sz="1400" dirty="0" smtClean="0">
              <a:solidFill>
                <a:schemeClr val="tx1"/>
              </a:solidFill>
            </a:rPr>
            <a:t>Para la ortorectificación de fotografías aéreas se recomienda el uso de software específico para realizar fotogrametría como son: </a:t>
          </a:r>
          <a:r>
            <a:rPr lang="es-ES" sz="1400" dirty="0" err="1" smtClean="0">
              <a:solidFill>
                <a:schemeClr val="tx1"/>
              </a:solidFill>
            </a:rPr>
            <a:t>Virtuozo</a:t>
          </a:r>
          <a:r>
            <a:rPr lang="es-ES" sz="1400" dirty="0" smtClean="0">
              <a:solidFill>
                <a:schemeClr val="tx1"/>
              </a:solidFill>
            </a:rPr>
            <a:t>, </a:t>
          </a:r>
          <a:r>
            <a:rPr lang="es-ES" sz="1400" dirty="0" err="1" smtClean="0">
              <a:solidFill>
                <a:schemeClr val="tx1"/>
              </a:solidFill>
            </a:rPr>
            <a:t>Zi</a:t>
          </a:r>
          <a:r>
            <a:rPr lang="es-ES" sz="1400" dirty="0" smtClean="0">
              <a:solidFill>
                <a:schemeClr val="tx1"/>
              </a:solidFill>
            </a:rPr>
            <a:t> e IMPHO, porque no tienen problemas para trabajar en zonas montañosas además permite obtener una adecuada aereotriangulación que es la base fundamental para la obtención de un buen DEM</a:t>
          </a:r>
          <a:endParaRPr lang="es-EC" sz="1400" dirty="0">
            <a:solidFill>
              <a:schemeClr val="tx1"/>
            </a:solidFill>
          </a:endParaRPr>
        </a:p>
      </dgm:t>
    </dgm:pt>
    <dgm:pt modelId="{45D4DAB9-B1B2-44D7-A0DC-9BC53537653B}" type="parTrans" cxnId="{35029A8F-D72C-4178-AE72-255414EF69D3}">
      <dgm:prSet/>
      <dgm:spPr/>
      <dgm:t>
        <a:bodyPr/>
        <a:lstStyle/>
        <a:p>
          <a:endParaRPr lang="es-EC"/>
        </a:p>
      </dgm:t>
    </dgm:pt>
    <dgm:pt modelId="{0954D83C-9B4C-40D3-A2AD-9EAFE8099C2A}" type="sibTrans" cxnId="{35029A8F-D72C-4178-AE72-255414EF69D3}">
      <dgm:prSet/>
      <dgm:spPr/>
      <dgm:t>
        <a:bodyPr/>
        <a:lstStyle/>
        <a:p>
          <a:endParaRPr lang="es-EC"/>
        </a:p>
      </dgm:t>
    </dgm:pt>
    <dgm:pt modelId="{DD4F32BE-0A9C-43EC-8FE3-9B6DCE7F0DA1}">
      <dgm:prSet phldrT="[Texto]" custT="1"/>
      <dgm:spPr/>
      <dgm:t>
        <a:bodyPr/>
        <a:lstStyle/>
        <a:p>
          <a:pPr algn="just"/>
          <a:r>
            <a:rPr lang="es-ES" sz="1400" dirty="0" smtClean="0">
              <a:solidFill>
                <a:schemeClr val="tx1"/>
              </a:solidFill>
            </a:rPr>
            <a:t>Para tener mayor información y poder discriminar mejor la geomorfología se recomienda el uso de tecnología LIDAR, que por su alta precisión en la medición de distancias permite generar modelos digitales de terreno para zonas de relieve alto, medio y bajo, sin importar que se encuentren permanentemente nubladas.</a:t>
          </a:r>
          <a:endParaRPr lang="es-EC" sz="1400" dirty="0">
            <a:solidFill>
              <a:schemeClr val="tx1"/>
            </a:solidFill>
          </a:endParaRPr>
        </a:p>
      </dgm:t>
    </dgm:pt>
    <dgm:pt modelId="{5A5BD0A4-DACE-4621-82C1-EA28D9F26633}" type="parTrans" cxnId="{36C5A143-9790-4E76-B9AA-11DF02B7DD68}">
      <dgm:prSet/>
      <dgm:spPr/>
      <dgm:t>
        <a:bodyPr/>
        <a:lstStyle/>
        <a:p>
          <a:endParaRPr lang="es-EC"/>
        </a:p>
      </dgm:t>
    </dgm:pt>
    <dgm:pt modelId="{77C29B89-42FB-4846-92B1-7157860C9139}" type="sibTrans" cxnId="{36C5A143-9790-4E76-B9AA-11DF02B7DD68}">
      <dgm:prSet/>
      <dgm:spPr/>
      <dgm:t>
        <a:bodyPr/>
        <a:lstStyle/>
        <a:p>
          <a:endParaRPr lang="es-EC"/>
        </a:p>
      </dgm:t>
    </dgm:pt>
    <dgm:pt modelId="{0743DFB4-6821-4163-AB31-B3FA0E2467B9}">
      <dgm:prSet custT="1"/>
      <dgm:spPr/>
      <dgm:t>
        <a:bodyPr/>
        <a:lstStyle/>
        <a:p>
          <a:pPr algn="just"/>
          <a:r>
            <a:rPr lang="es-ES" sz="1400" dirty="0" smtClean="0">
              <a:solidFill>
                <a:schemeClr val="tx1"/>
              </a:solidFill>
            </a:rPr>
            <a:t>Para adquirir información digital por sensores remotos ya sea por fotografía aérea o por imágenes satelitales esta se debe realizar en condiciones meteorológicas adecuadas a fin de evitar la presencia de nubes, bruma, vientos que impidan cumplir con las normas geométricas de las fotografías y que perjudiquen la calidad de las imágenes obtenidas.</a:t>
          </a:r>
          <a:endParaRPr lang="es-EC" sz="1400" dirty="0">
            <a:solidFill>
              <a:schemeClr val="tx1"/>
            </a:solidFill>
          </a:endParaRPr>
        </a:p>
      </dgm:t>
    </dgm:pt>
    <dgm:pt modelId="{9E2272F7-EADE-4873-9C9D-5E76062C4B06}" type="parTrans" cxnId="{26816777-46F5-47A9-9610-8142E8D4E07D}">
      <dgm:prSet/>
      <dgm:spPr/>
      <dgm:t>
        <a:bodyPr/>
        <a:lstStyle/>
        <a:p>
          <a:endParaRPr lang="es-EC"/>
        </a:p>
      </dgm:t>
    </dgm:pt>
    <dgm:pt modelId="{E6ADCDDB-38CD-405F-AD93-BF5D66A6C1FB}" type="sibTrans" cxnId="{26816777-46F5-47A9-9610-8142E8D4E07D}">
      <dgm:prSet/>
      <dgm:spPr/>
      <dgm:t>
        <a:bodyPr/>
        <a:lstStyle/>
        <a:p>
          <a:endParaRPr lang="es-EC"/>
        </a:p>
      </dgm:t>
    </dgm:pt>
    <dgm:pt modelId="{262CC2CB-83B7-4EFA-83F9-8FEA3F0297AB}" type="pres">
      <dgm:prSet presAssocID="{17FAEA2C-F6AD-47B5-82B3-2B64DC7F0223}" presName="outerComposite" presStyleCnt="0">
        <dgm:presLayoutVars>
          <dgm:chMax val="5"/>
          <dgm:dir/>
          <dgm:resizeHandles val="exact"/>
        </dgm:presLayoutVars>
      </dgm:prSet>
      <dgm:spPr/>
      <dgm:t>
        <a:bodyPr/>
        <a:lstStyle/>
        <a:p>
          <a:endParaRPr lang="es-EC"/>
        </a:p>
      </dgm:t>
    </dgm:pt>
    <dgm:pt modelId="{C6E50522-D307-45FA-A833-731B68A9B09A}" type="pres">
      <dgm:prSet presAssocID="{17FAEA2C-F6AD-47B5-82B3-2B64DC7F0223}" presName="dummyMaxCanvas" presStyleCnt="0">
        <dgm:presLayoutVars/>
      </dgm:prSet>
      <dgm:spPr/>
    </dgm:pt>
    <dgm:pt modelId="{918AF4AD-D954-4ABF-95F8-0FFAD1ADEA33}" type="pres">
      <dgm:prSet presAssocID="{17FAEA2C-F6AD-47B5-82B3-2B64DC7F0223}" presName="ThreeNodes_1" presStyleLbl="node1" presStyleIdx="0" presStyleCnt="3">
        <dgm:presLayoutVars>
          <dgm:bulletEnabled val="1"/>
        </dgm:presLayoutVars>
      </dgm:prSet>
      <dgm:spPr/>
      <dgm:t>
        <a:bodyPr/>
        <a:lstStyle/>
        <a:p>
          <a:endParaRPr lang="es-EC"/>
        </a:p>
      </dgm:t>
    </dgm:pt>
    <dgm:pt modelId="{604E3E0D-68B4-408D-808A-35E0A607C84C}" type="pres">
      <dgm:prSet presAssocID="{17FAEA2C-F6AD-47B5-82B3-2B64DC7F0223}" presName="ThreeNodes_2" presStyleLbl="node1" presStyleIdx="1" presStyleCnt="3">
        <dgm:presLayoutVars>
          <dgm:bulletEnabled val="1"/>
        </dgm:presLayoutVars>
      </dgm:prSet>
      <dgm:spPr/>
      <dgm:t>
        <a:bodyPr/>
        <a:lstStyle/>
        <a:p>
          <a:endParaRPr lang="es-EC"/>
        </a:p>
      </dgm:t>
    </dgm:pt>
    <dgm:pt modelId="{249B8823-909D-458D-9FCA-4BCB69EB0B56}" type="pres">
      <dgm:prSet presAssocID="{17FAEA2C-F6AD-47B5-82B3-2B64DC7F0223}" presName="ThreeNodes_3" presStyleLbl="node1" presStyleIdx="2" presStyleCnt="3">
        <dgm:presLayoutVars>
          <dgm:bulletEnabled val="1"/>
        </dgm:presLayoutVars>
      </dgm:prSet>
      <dgm:spPr/>
      <dgm:t>
        <a:bodyPr/>
        <a:lstStyle/>
        <a:p>
          <a:endParaRPr lang="es-EC"/>
        </a:p>
      </dgm:t>
    </dgm:pt>
    <dgm:pt modelId="{4307920B-D3F2-4B62-8906-4AD60A95B440}" type="pres">
      <dgm:prSet presAssocID="{17FAEA2C-F6AD-47B5-82B3-2B64DC7F0223}" presName="ThreeConn_1-2" presStyleLbl="fgAccFollowNode1" presStyleIdx="0" presStyleCnt="2">
        <dgm:presLayoutVars>
          <dgm:bulletEnabled val="1"/>
        </dgm:presLayoutVars>
      </dgm:prSet>
      <dgm:spPr/>
      <dgm:t>
        <a:bodyPr/>
        <a:lstStyle/>
        <a:p>
          <a:endParaRPr lang="es-EC"/>
        </a:p>
      </dgm:t>
    </dgm:pt>
    <dgm:pt modelId="{64836F9E-6623-4569-85FB-77AEBCC1752E}" type="pres">
      <dgm:prSet presAssocID="{17FAEA2C-F6AD-47B5-82B3-2B64DC7F0223}" presName="ThreeConn_2-3" presStyleLbl="fgAccFollowNode1" presStyleIdx="1" presStyleCnt="2">
        <dgm:presLayoutVars>
          <dgm:bulletEnabled val="1"/>
        </dgm:presLayoutVars>
      </dgm:prSet>
      <dgm:spPr/>
      <dgm:t>
        <a:bodyPr/>
        <a:lstStyle/>
        <a:p>
          <a:endParaRPr lang="es-EC"/>
        </a:p>
      </dgm:t>
    </dgm:pt>
    <dgm:pt modelId="{CFEE34D0-3AAE-49F5-AF9B-A8DB3E307B86}" type="pres">
      <dgm:prSet presAssocID="{17FAEA2C-F6AD-47B5-82B3-2B64DC7F0223}" presName="ThreeNodes_1_text" presStyleLbl="node1" presStyleIdx="2" presStyleCnt="3">
        <dgm:presLayoutVars>
          <dgm:bulletEnabled val="1"/>
        </dgm:presLayoutVars>
      </dgm:prSet>
      <dgm:spPr/>
      <dgm:t>
        <a:bodyPr/>
        <a:lstStyle/>
        <a:p>
          <a:endParaRPr lang="es-EC"/>
        </a:p>
      </dgm:t>
    </dgm:pt>
    <dgm:pt modelId="{42A97AA7-2E5E-4BC5-A764-FA82215A50CF}" type="pres">
      <dgm:prSet presAssocID="{17FAEA2C-F6AD-47B5-82B3-2B64DC7F0223}" presName="ThreeNodes_2_text" presStyleLbl="node1" presStyleIdx="2" presStyleCnt="3">
        <dgm:presLayoutVars>
          <dgm:bulletEnabled val="1"/>
        </dgm:presLayoutVars>
      </dgm:prSet>
      <dgm:spPr/>
      <dgm:t>
        <a:bodyPr/>
        <a:lstStyle/>
        <a:p>
          <a:endParaRPr lang="es-EC"/>
        </a:p>
      </dgm:t>
    </dgm:pt>
    <dgm:pt modelId="{FECC2E31-9DD0-4FC6-91EB-946226046687}" type="pres">
      <dgm:prSet presAssocID="{17FAEA2C-F6AD-47B5-82B3-2B64DC7F0223}" presName="ThreeNodes_3_text" presStyleLbl="node1" presStyleIdx="2" presStyleCnt="3">
        <dgm:presLayoutVars>
          <dgm:bulletEnabled val="1"/>
        </dgm:presLayoutVars>
      </dgm:prSet>
      <dgm:spPr/>
      <dgm:t>
        <a:bodyPr/>
        <a:lstStyle/>
        <a:p>
          <a:endParaRPr lang="es-EC"/>
        </a:p>
      </dgm:t>
    </dgm:pt>
  </dgm:ptLst>
  <dgm:cxnLst>
    <dgm:cxn modelId="{6C07CAA4-48D1-44FE-8758-61803B327245}" type="presOf" srcId="{0743DFB4-6821-4163-AB31-B3FA0E2467B9}" destId="{42A97AA7-2E5E-4BC5-A764-FA82215A50CF}" srcOrd="1" destOrd="0" presId="urn:microsoft.com/office/officeart/2005/8/layout/vProcess5"/>
    <dgm:cxn modelId="{16CF6FDF-BFCB-408E-A2DE-0D645F505286}" type="presOf" srcId="{17FAEA2C-F6AD-47B5-82B3-2B64DC7F0223}" destId="{262CC2CB-83B7-4EFA-83F9-8FEA3F0297AB}" srcOrd="0" destOrd="0" presId="urn:microsoft.com/office/officeart/2005/8/layout/vProcess5"/>
    <dgm:cxn modelId="{7F773425-832A-4C65-BA5A-4A6573203362}" type="presOf" srcId="{0743DFB4-6821-4163-AB31-B3FA0E2467B9}" destId="{604E3E0D-68B4-408D-808A-35E0A607C84C}" srcOrd="0" destOrd="0" presId="urn:microsoft.com/office/officeart/2005/8/layout/vProcess5"/>
    <dgm:cxn modelId="{35029A8F-D72C-4178-AE72-255414EF69D3}" srcId="{17FAEA2C-F6AD-47B5-82B3-2B64DC7F0223}" destId="{0AE51563-C100-487A-944D-8A231D934777}" srcOrd="0" destOrd="0" parTransId="{45D4DAB9-B1B2-44D7-A0DC-9BC53537653B}" sibTransId="{0954D83C-9B4C-40D3-A2AD-9EAFE8099C2A}"/>
    <dgm:cxn modelId="{71201915-8421-499F-A570-B42136C37D09}" type="presOf" srcId="{0AE51563-C100-487A-944D-8A231D934777}" destId="{918AF4AD-D954-4ABF-95F8-0FFAD1ADEA33}" srcOrd="0" destOrd="0" presId="urn:microsoft.com/office/officeart/2005/8/layout/vProcess5"/>
    <dgm:cxn modelId="{36C5A143-9790-4E76-B9AA-11DF02B7DD68}" srcId="{17FAEA2C-F6AD-47B5-82B3-2B64DC7F0223}" destId="{DD4F32BE-0A9C-43EC-8FE3-9B6DCE7F0DA1}" srcOrd="2" destOrd="0" parTransId="{5A5BD0A4-DACE-4621-82C1-EA28D9F26633}" sibTransId="{77C29B89-42FB-4846-92B1-7157860C9139}"/>
    <dgm:cxn modelId="{42AA6B51-2BB2-4A06-A674-B2F03CA6D282}" type="presOf" srcId="{DD4F32BE-0A9C-43EC-8FE3-9B6DCE7F0DA1}" destId="{249B8823-909D-458D-9FCA-4BCB69EB0B56}" srcOrd="0" destOrd="0" presId="urn:microsoft.com/office/officeart/2005/8/layout/vProcess5"/>
    <dgm:cxn modelId="{26816777-46F5-47A9-9610-8142E8D4E07D}" srcId="{17FAEA2C-F6AD-47B5-82B3-2B64DC7F0223}" destId="{0743DFB4-6821-4163-AB31-B3FA0E2467B9}" srcOrd="1" destOrd="0" parTransId="{9E2272F7-EADE-4873-9C9D-5E76062C4B06}" sibTransId="{E6ADCDDB-38CD-405F-AD93-BF5D66A6C1FB}"/>
    <dgm:cxn modelId="{1C117571-6D2F-4737-B358-C4F25CEFB930}" type="presOf" srcId="{0AE51563-C100-487A-944D-8A231D934777}" destId="{CFEE34D0-3AAE-49F5-AF9B-A8DB3E307B86}" srcOrd="1" destOrd="0" presId="urn:microsoft.com/office/officeart/2005/8/layout/vProcess5"/>
    <dgm:cxn modelId="{137081B3-D79E-4EAF-B6A9-FD28F45B5EE4}" type="presOf" srcId="{DD4F32BE-0A9C-43EC-8FE3-9B6DCE7F0DA1}" destId="{FECC2E31-9DD0-4FC6-91EB-946226046687}" srcOrd="1" destOrd="0" presId="urn:microsoft.com/office/officeart/2005/8/layout/vProcess5"/>
    <dgm:cxn modelId="{67840597-6541-4CD2-BE90-E88AC2FF7D94}" type="presOf" srcId="{E6ADCDDB-38CD-405F-AD93-BF5D66A6C1FB}" destId="{64836F9E-6623-4569-85FB-77AEBCC1752E}" srcOrd="0" destOrd="0" presId="urn:microsoft.com/office/officeart/2005/8/layout/vProcess5"/>
    <dgm:cxn modelId="{835B9AA9-5DA9-495D-897E-DEC53DA57CE7}" type="presOf" srcId="{0954D83C-9B4C-40D3-A2AD-9EAFE8099C2A}" destId="{4307920B-D3F2-4B62-8906-4AD60A95B440}" srcOrd="0" destOrd="0" presId="urn:microsoft.com/office/officeart/2005/8/layout/vProcess5"/>
    <dgm:cxn modelId="{0312A2BC-698E-4FA1-9FDA-D6123661B9CC}" type="presParOf" srcId="{262CC2CB-83B7-4EFA-83F9-8FEA3F0297AB}" destId="{C6E50522-D307-45FA-A833-731B68A9B09A}" srcOrd="0" destOrd="0" presId="urn:microsoft.com/office/officeart/2005/8/layout/vProcess5"/>
    <dgm:cxn modelId="{240F687F-F655-490E-9EC6-0CAE0F307D31}" type="presParOf" srcId="{262CC2CB-83B7-4EFA-83F9-8FEA3F0297AB}" destId="{918AF4AD-D954-4ABF-95F8-0FFAD1ADEA33}" srcOrd="1" destOrd="0" presId="urn:microsoft.com/office/officeart/2005/8/layout/vProcess5"/>
    <dgm:cxn modelId="{CE13FF52-D62F-44F9-AAD8-4174EAB9077C}" type="presParOf" srcId="{262CC2CB-83B7-4EFA-83F9-8FEA3F0297AB}" destId="{604E3E0D-68B4-408D-808A-35E0A607C84C}" srcOrd="2" destOrd="0" presId="urn:microsoft.com/office/officeart/2005/8/layout/vProcess5"/>
    <dgm:cxn modelId="{509F77C5-C610-452E-90CF-59D258BC85AF}" type="presParOf" srcId="{262CC2CB-83B7-4EFA-83F9-8FEA3F0297AB}" destId="{249B8823-909D-458D-9FCA-4BCB69EB0B56}" srcOrd="3" destOrd="0" presId="urn:microsoft.com/office/officeart/2005/8/layout/vProcess5"/>
    <dgm:cxn modelId="{EA1F76BA-4163-4CC7-835E-8C55AEDB907E}" type="presParOf" srcId="{262CC2CB-83B7-4EFA-83F9-8FEA3F0297AB}" destId="{4307920B-D3F2-4B62-8906-4AD60A95B440}" srcOrd="4" destOrd="0" presId="urn:microsoft.com/office/officeart/2005/8/layout/vProcess5"/>
    <dgm:cxn modelId="{1A0CC4F0-2363-4A4E-909A-2F2888182B79}" type="presParOf" srcId="{262CC2CB-83B7-4EFA-83F9-8FEA3F0297AB}" destId="{64836F9E-6623-4569-85FB-77AEBCC1752E}" srcOrd="5" destOrd="0" presId="urn:microsoft.com/office/officeart/2005/8/layout/vProcess5"/>
    <dgm:cxn modelId="{6581D802-FDC6-40A7-8A6B-B6F6FCE3B5E0}" type="presParOf" srcId="{262CC2CB-83B7-4EFA-83F9-8FEA3F0297AB}" destId="{CFEE34D0-3AAE-49F5-AF9B-A8DB3E307B86}" srcOrd="6" destOrd="0" presId="urn:microsoft.com/office/officeart/2005/8/layout/vProcess5"/>
    <dgm:cxn modelId="{0402C10D-78EF-4F65-9BA2-15F5167C4778}" type="presParOf" srcId="{262CC2CB-83B7-4EFA-83F9-8FEA3F0297AB}" destId="{42A97AA7-2E5E-4BC5-A764-FA82215A50CF}" srcOrd="7" destOrd="0" presId="urn:microsoft.com/office/officeart/2005/8/layout/vProcess5"/>
    <dgm:cxn modelId="{1F19EDF1-FFDF-43E7-82DE-2A2482FC09A4}" type="presParOf" srcId="{262CC2CB-83B7-4EFA-83F9-8FEA3F0297AB}" destId="{FECC2E31-9DD0-4FC6-91EB-946226046687}" srcOrd="8" destOrd="0" presId="urn:microsoft.com/office/officeart/2005/8/layout/v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7FAEA2C-F6AD-47B5-82B3-2B64DC7F0223}" type="doc">
      <dgm:prSet loTypeId="urn:microsoft.com/office/officeart/2005/8/layout/vProcess5" loCatId="process" qsTypeId="urn:microsoft.com/office/officeart/2005/8/quickstyle/3d1" qsCatId="3D" csTypeId="urn:microsoft.com/office/officeart/2005/8/colors/accent1_4" csCatId="accent1" phldr="1"/>
      <dgm:spPr/>
      <dgm:t>
        <a:bodyPr/>
        <a:lstStyle/>
        <a:p>
          <a:endParaRPr lang="es-EC"/>
        </a:p>
      </dgm:t>
    </dgm:pt>
    <dgm:pt modelId="{0AE51563-C100-487A-944D-8A231D934777}">
      <dgm:prSet phldrT="[Texto]" custT="1"/>
      <dgm:spPr/>
      <dgm:t>
        <a:bodyPr/>
        <a:lstStyle/>
        <a:p>
          <a:pPr algn="just"/>
          <a:r>
            <a:rPr lang="es-ES" sz="1400" dirty="0" smtClean="0">
              <a:solidFill>
                <a:schemeClr val="tx1"/>
              </a:solidFill>
            </a:rPr>
            <a:t>Estructurar una Base datos gráfica y alfa numérica ayuda a una buena  organización de la información a fin de garantizar una redundancia mínima de los datos y un control ordenado de la misma, con la cual a futuro se puede realizar actualizaciones y modificaciones.</a:t>
          </a:r>
          <a:endParaRPr lang="es-EC" sz="1400" dirty="0" smtClean="0">
            <a:solidFill>
              <a:schemeClr val="tx1"/>
            </a:solidFill>
          </a:endParaRPr>
        </a:p>
        <a:p>
          <a:pPr algn="just"/>
          <a:r>
            <a:rPr lang="es-ES" sz="1400" dirty="0" smtClean="0">
              <a:solidFill>
                <a:schemeClr val="tx1"/>
              </a:solidFill>
            </a:rPr>
            <a:t>Resulta de gran importancia  extraer un MDE de buena calidad  y que su resolución espacial sea acorde con la escala de trabajo para garantizar que los análisis y productos realizados generen buenos resultados.</a:t>
          </a:r>
          <a:endParaRPr lang="es-EC" sz="1400" dirty="0">
            <a:solidFill>
              <a:schemeClr val="tx1"/>
            </a:solidFill>
          </a:endParaRPr>
        </a:p>
      </dgm:t>
    </dgm:pt>
    <dgm:pt modelId="{45D4DAB9-B1B2-44D7-A0DC-9BC53537653B}" type="parTrans" cxnId="{35029A8F-D72C-4178-AE72-255414EF69D3}">
      <dgm:prSet/>
      <dgm:spPr/>
      <dgm:t>
        <a:bodyPr/>
        <a:lstStyle/>
        <a:p>
          <a:endParaRPr lang="es-EC"/>
        </a:p>
      </dgm:t>
    </dgm:pt>
    <dgm:pt modelId="{0954D83C-9B4C-40D3-A2AD-9EAFE8099C2A}" type="sibTrans" cxnId="{35029A8F-D72C-4178-AE72-255414EF69D3}">
      <dgm:prSet/>
      <dgm:spPr/>
      <dgm:t>
        <a:bodyPr/>
        <a:lstStyle/>
        <a:p>
          <a:endParaRPr lang="es-EC"/>
        </a:p>
      </dgm:t>
    </dgm:pt>
    <dgm:pt modelId="{DD4F32BE-0A9C-43EC-8FE3-9B6DCE7F0DA1}">
      <dgm:prSet phldrT="[Texto]" custT="1"/>
      <dgm:spPr/>
      <dgm:t>
        <a:bodyPr/>
        <a:lstStyle/>
        <a:p>
          <a:pPr algn="l"/>
          <a:endParaRPr lang="es-EC" sz="1200" dirty="0" smtClean="0"/>
        </a:p>
        <a:p>
          <a:pPr algn="l"/>
          <a:endParaRPr lang="es-EC" sz="1200" dirty="0" smtClean="0"/>
        </a:p>
        <a:p>
          <a:pPr algn="just"/>
          <a:r>
            <a:rPr lang="es-EC" sz="1400" dirty="0" smtClean="0">
              <a:solidFill>
                <a:schemeClr val="tx1"/>
              </a:solidFill>
            </a:rPr>
            <a:t>Es necesario realizar la evaluación de campo de las unidades Geomorfológicas extraídas a partir de la Fotointerpretación porque son variables cualitativas, a fin de comparar la información generada en gabinete con la realidad, y utilizar fichas de campo como una herramienta de apoyo en la descripción visual, consecuentemente estas correcciones sirven en la  elaboración del mapa final.</a:t>
          </a:r>
          <a:r>
            <a:rPr lang="es-ES" sz="1400" dirty="0" smtClean="0">
              <a:solidFill>
                <a:schemeClr val="tx1"/>
              </a:solidFill>
            </a:rPr>
            <a:t>	</a:t>
          </a:r>
          <a:endParaRPr lang="es-EC" sz="1400" dirty="0">
            <a:solidFill>
              <a:schemeClr val="tx1"/>
            </a:solidFill>
          </a:endParaRPr>
        </a:p>
      </dgm:t>
    </dgm:pt>
    <dgm:pt modelId="{5A5BD0A4-DACE-4621-82C1-EA28D9F26633}" type="parTrans" cxnId="{36C5A143-9790-4E76-B9AA-11DF02B7DD68}">
      <dgm:prSet/>
      <dgm:spPr/>
      <dgm:t>
        <a:bodyPr/>
        <a:lstStyle/>
        <a:p>
          <a:endParaRPr lang="es-EC"/>
        </a:p>
      </dgm:t>
    </dgm:pt>
    <dgm:pt modelId="{77C29B89-42FB-4846-92B1-7157860C9139}" type="sibTrans" cxnId="{36C5A143-9790-4E76-B9AA-11DF02B7DD68}">
      <dgm:prSet/>
      <dgm:spPr/>
      <dgm:t>
        <a:bodyPr/>
        <a:lstStyle/>
        <a:p>
          <a:endParaRPr lang="es-EC"/>
        </a:p>
      </dgm:t>
    </dgm:pt>
    <dgm:pt modelId="{0743DFB4-6821-4163-AB31-B3FA0E2467B9}">
      <dgm:prSet custT="1"/>
      <dgm:spPr/>
      <dgm:t>
        <a:bodyPr/>
        <a:lstStyle/>
        <a:p>
          <a:pPr algn="just"/>
          <a:r>
            <a:rPr lang="es-ES" sz="1400" dirty="0" smtClean="0">
              <a:solidFill>
                <a:schemeClr val="tx1"/>
              </a:solidFill>
            </a:rPr>
            <a:t>Utilizar imágenes estereoscópicas de alta resolución como EROS A1, EROS B1, IKONOS, KOMSAT, ORBVIEW 3, permiten discernir mejor los detalles de la imagen y de esta manera poder hacer una mejor visualización y extracción de modelos digitales de terreno, acordes con la escala de trabajo a ser utilizadas</a:t>
          </a:r>
          <a:endParaRPr lang="es-EC" sz="1400" dirty="0">
            <a:solidFill>
              <a:schemeClr val="tx1"/>
            </a:solidFill>
          </a:endParaRPr>
        </a:p>
      </dgm:t>
    </dgm:pt>
    <dgm:pt modelId="{9E2272F7-EADE-4873-9C9D-5E76062C4B06}" type="parTrans" cxnId="{26816777-46F5-47A9-9610-8142E8D4E07D}">
      <dgm:prSet/>
      <dgm:spPr/>
      <dgm:t>
        <a:bodyPr/>
        <a:lstStyle/>
        <a:p>
          <a:endParaRPr lang="es-EC"/>
        </a:p>
      </dgm:t>
    </dgm:pt>
    <dgm:pt modelId="{E6ADCDDB-38CD-405F-AD93-BF5D66A6C1FB}" type="sibTrans" cxnId="{26816777-46F5-47A9-9610-8142E8D4E07D}">
      <dgm:prSet/>
      <dgm:spPr/>
      <dgm:t>
        <a:bodyPr/>
        <a:lstStyle/>
        <a:p>
          <a:endParaRPr lang="es-EC"/>
        </a:p>
      </dgm:t>
    </dgm:pt>
    <dgm:pt modelId="{262CC2CB-83B7-4EFA-83F9-8FEA3F0297AB}" type="pres">
      <dgm:prSet presAssocID="{17FAEA2C-F6AD-47B5-82B3-2B64DC7F0223}" presName="outerComposite" presStyleCnt="0">
        <dgm:presLayoutVars>
          <dgm:chMax val="5"/>
          <dgm:dir/>
          <dgm:resizeHandles val="exact"/>
        </dgm:presLayoutVars>
      </dgm:prSet>
      <dgm:spPr/>
      <dgm:t>
        <a:bodyPr/>
        <a:lstStyle/>
        <a:p>
          <a:endParaRPr lang="es-EC"/>
        </a:p>
      </dgm:t>
    </dgm:pt>
    <dgm:pt modelId="{C6E50522-D307-45FA-A833-731B68A9B09A}" type="pres">
      <dgm:prSet presAssocID="{17FAEA2C-F6AD-47B5-82B3-2B64DC7F0223}" presName="dummyMaxCanvas" presStyleCnt="0">
        <dgm:presLayoutVars/>
      </dgm:prSet>
      <dgm:spPr/>
    </dgm:pt>
    <dgm:pt modelId="{918AF4AD-D954-4ABF-95F8-0FFAD1ADEA33}" type="pres">
      <dgm:prSet presAssocID="{17FAEA2C-F6AD-47B5-82B3-2B64DC7F0223}" presName="ThreeNodes_1" presStyleLbl="node1" presStyleIdx="0" presStyleCnt="3">
        <dgm:presLayoutVars>
          <dgm:bulletEnabled val="1"/>
        </dgm:presLayoutVars>
      </dgm:prSet>
      <dgm:spPr/>
      <dgm:t>
        <a:bodyPr/>
        <a:lstStyle/>
        <a:p>
          <a:endParaRPr lang="es-EC"/>
        </a:p>
      </dgm:t>
    </dgm:pt>
    <dgm:pt modelId="{604E3E0D-68B4-408D-808A-35E0A607C84C}" type="pres">
      <dgm:prSet presAssocID="{17FAEA2C-F6AD-47B5-82B3-2B64DC7F0223}" presName="ThreeNodes_2" presStyleLbl="node1" presStyleIdx="1" presStyleCnt="3">
        <dgm:presLayoutVars>
          <dgm:bulletEnabled val="1"/>
        </dgm:presLayoutVars>
      </dgm:prSet>
      <dgm:spPr/>
      <dgm:t>
        <a:bodyPr/>
        <a:lstStyle/>
        <a:p>
          <a:endParaRPr lang="es-EC"/>
        </a:p>
      </dgm:t>
    </dgm:pt>
    <dgm:pt modelId="{249B8823-909D-458D-9FCA-4BCB69EB0B56}" type="pres">
      <dgm:prSet presAssocID="{17FAEA2C-F6AD-47B5-82B3-2B64DC7F0223}" presName="ThreeNodes_3" presStyleLbl="node1" presStyleIdx="2" presStyleCnt="3">
        <dgm:presLayoutVars>
          <dgm:bulletEnabled val="1"/>
        </dgm:presLayoutVars>
      </dgm:prSet>
      <dgm:spPr/>
      <dgm:t>
        <a:bodyPr/>
        <a:lstStyle/>
        <a:p>
          <a:endParaRPr lang="es-EC"/>
        </a:p>
      </dgm:t>
    </dgm:pt>
    <dgm:pt modelId="{4307920B-D3F2-4B62-8906-4AD60A95B440}" type="pres">
      <dgm:prSet presAssocID="{17FAEA2C-F6AD-47B5-82B3-2B64DC7F0223}" presName="ThreeConn_1-2" presStyleLbl="fgAccFollowNode1" presStyleIdx="0" presStyleCnt="2">
        <dgm:presLayoutVars>
          <dgm:bulletEnabled val="1"/>
        </dgm:presLayoutVars>
      </dgm:prSet>
      <dgm:spPr/>
      <dgm:t>
        <a:bodyPr/>
        <a:lstStyle/>
        <a:p>
          <a:endParaRPr lang="es-EC"/>
        </a:p>
      </dgm:t>
    </dgm:pt>
    <dgm:pt modelId="{64836F9E-6623-4569-85FB-77AEBCC1752E}" type="pres">
      <dgm:prSet presAssocID="{17FAEA2C-F6AD-47B5-82B3-2B64DC7F0223}" presName="ThreeConn_2-3" presStyleLbl="fgAccFollowNode1" presStyleIdx="1" presStyleCnt="2">
        <dgm:presLayoutVars>
          <dgm:bulletEnabled val="1"/>
        </dgm:presLayoutVars>
      </dgm:prSet>
      <dgm:spPr/>
      <dgm:t>
        <a:bodyPr/>
        <a:lstStyle/>
        <a:p>
          <a:endParaRPr lang="es-EC"/>
        </a:p>
      </dgm:t>
    </dgm:pt>
    <dgm:pt modelId="{CFEE34D0-3AAE-49F5-AF9B-A8DB3E307B86}" type="pres">
      <dgm:prSet presAssocID="{17FAEA2C-F6AD-47B5-82B3-2B64DC7F0223}" presName="ThreeNodes_1_text" presStyleLbl="node1" presStyleIdx="2" presStyleCnt="3">
        <dgm:presLayoutVars>
          <dgm:bulletEnabled val="1"/>
        </dgm:presLayoutVars>
      </dgm:prSet>
      <dgm:spPr/>
      <dgm:t>
        <a:bodyPr/>
        <a:lstStyle/>
        <a:p>
          <a:endParaRPr lang="es-EC"/>
        </a:p>
      </dgm:t>
    </dgm:pt>
    <dgm:pt modelId="{42A97AA7-2E5E-4BC5-A764-FA82215A50CF}" type="pres">
      <dgm:prSet presAssocID="{17FAEA2C-F6AD-47B5-82B3-2B64DC7F0223}" presName="ThreeNodes_2_text" presStyleLbl="node1" presStyleIdx="2" presStyleCnt="3">
        <dgm:presLayoutVars>
          <dgm:bulletEnabled val="1"/>
        </dgm:presLayoutVars>
      </dgm:prSet>
      <dgm:spPr/>
      <dgm:t>
        <a:bodyPr/>
        <a:lstStyle/>
        <a:p>
          <a:endParaRPr lang="es-EC"/>
        </a:p>
      </dgm:t>
    </dgm:pt>
    <dgm:pt modelId="{FECC2E31-9DD0-4FC6-91EB-946226046687}" type="pres">
      <dgm:prSet presAssocID="{17FAEA2C-F6AD-47B5-82B3-2B64DC7F0223}" presName="ThreeNodes_3_text" presStyleLbl="node1" presStyleIdx="2" presStyleCnt="3">
        <dgm:presLayoutVars>
          <dgm:bulletEnabled val="1"/>
        </dgm:presLayoutVars>
      </dgm:prSet>
      <dgm:spPr/>
      <dgm:t>
        <a:bodyPr/>
        <a:lstStyle/>
        <a:p>
          <a:endParaRPr lang="es-EC"/>
        </a:p>
      </dgm:t>
    </dgm:pt>
  </dgm:ptLst>
  <dgm:cxnLst>
    <dgm:cxn modelId="{FC7C577C-8272-4E92-A09C-329227E14BF5}" type="presOf" srcId="{0743DFB4-6821-4163-AB31-B3FA0E2467B9}" destId="{42A97AA7-2E5E-4BC5-A764-FA82215A50CF}" srcOrd="1" destOrd="0" presId="urn:microsoft.com/office/officeart/2005/8/layout/vProcess5"/>
    <dgm:cxn modelId="{35029A8F-D72C-4178-AE72-255414EF69D3}" srcId="{17FAEA2C-F6AD-47B5-82B3-2B64DC7F0223}" destId="{0AE51563-C100-487A-944D-8A231D934777}" srcOrd="0" destOrd="0" parTransId="{45D4DAB9-B1B2-44D7-A0DC-9BC53537653B}" sibTransId="{0954D83C-9B4C-40D3-A2AD-9EAFE8099C2A}"/>
    <dgm:cxn modelId="{81F26BEC-691F-4FCD-B584-5BAC44F7A8DB}" type="presOf" srcId="{0AE51563-C100-487A-944D-8A231D934777}" destId="{918AF4AD-D954-4ABF-95F8-0FFAD1ADEA33}" srcOrd="0" destOrd="0" presId="urn:microsoft.com/office/officeart/2005/8/layout/vProcess5"/>
    <dgm:cxn modelId="{36C5A143-9790-4E76-B9AA-11DF02B7DD68}" srcId="{17FAEA2C-F6AD-47B5-82B3-2B64DC7F0223}" destId="{DD4F32BE-0A9C-43EC-8FE3-9B6DCE7F0DA1}" srcOrd="2" destOrd="0" parTransId="{5A5BD0A4-DACE-4621-82C1-EA28D9F26633}" sibTransId="{77C29B89-42FB-4846-92B1-7157860C9139}"/>
    <dgm:cxn modelId="{F6811A13-D194-46A9-93DC-73CA4DE1DC00}" type="presOf" srcId="{17FAEA2C-F6AD-47B5-82B3-2B64DC7F0223}" destId="{262CC2CB-83B7-4EFA-83F9-8FEA3F0297AB}" srcOrd="0" destOrd="0" presId="urn:microsoft.com/office/officeart/2005/8/layout/vProcess5"/>
    <dgm:cxn modelId="{658269D8-2EF8-4D25-9E9F-6650F6B9DFAE}" type="presOf" srcId="{0954D83C-9B4C-40D3-A2AD-9EAFE8099C2A}" destId="{4307920B-D3F2-4B62-8906-4AD60A95B440}" srcOrd="0" destOrd="0" presId="urn:microsoft.com/office/officeart/2005/8/layout/vProcess5"/>
    <dgm:cxn modelId="{8C4BEB35-2103-461F-A17C-534BFD11203F}" type="presOf" srcId="{E6ADCDDB-38CD-405F-AD93-BF5D66A6C1FB}" destId="{64836F9E-6623-4569-85FB-77AEBCC1752E}" srcOrd="0" destOrd="0" presId="urn:microsoft.com/office/officeart/2005/8/layout/vProcess5"/>
    <dgm:cxn modelId="{26816777-46F5-47A9-9610-8142E8D4E07D}" srcId="{17FAEA2C-F6AD-47B5-82B3-2B64DC7F0223}" destId="{0743DFB4-6821-4163-AB31-B3FA0E2467B9}" srcOrd="1" destOrd="0" parTransId="{9E2272F7-EADE-4873-9C9D-5E76062C4B06}" sibTransId="{E6ADCDDB-38CD-405F-AD93-BF5D66A6C1FB}"/>
    <dgm:cxn modelId="{BD15D0F2-50C4-4BB0-A63C-26D4EA4B1D6F}" type="presOf" srcId="{DD4F32BE-0A9C-43EC-8FE3-9B6DCE7F0DA1}" destId="{249B8823-909D-458D-9FCA-4BCB69EB0B56}" srcOrd="0" destOrd="0" presId="urn:microsoft.com/office/officeart/2005/8/layout/vProcess5"/>
    <dgm:cxn modelId="{91CB24C2-2B47-400D-9BC9-5E6E0723A3B6}" type="presOf" srcId="{0AE51563-C100-487A-944D-8A231D934777}" destId="{CFEE34D0-3AAE-49F5-AF9B-A8DB3E307B86}" srcOrd="1" destOrd="0" presId="urn:microsoft.com/office/officeart/2005/8/layout/vProcess5"/>
    <dgm:cxn modelId="{FD94FB33-A6E6-41BD-83BE-89767CA99F0A}" type="presOf" srcId="{0743DFB4-6821-4163-AB31-B3FA0E2467B9}" destId="{604E3E0D-68B4-408D-808A-35E0A607C84C}" srcOrd="0" destOrd="0" presId="urn:microsoft.com/office/officeart/2005/8/layout/vProcess5"/>
    <dgm:cxn modelId="{D5EF3F8D-7866-4808-8A55-D4980444BD34}" type="presOf" srcId="{DD4F32BE-0A9C-43EC-8FE3-9B6DCE7F0DA1}" destId="{FECC2E31-9DD0-4FC6-91EB-946226046687}" srcOrd="1" destOrd="0" presId="urn:microsoft.com/office/officeart/2005/8/layout/vProcess5"/>
    <dgm:cxn modelId="{42B2E78B-9EC6-4956-B269-9F7BD0979FF5}" type="presParOf" srcId="{262CC2CB-83B7-4EFA-83F9-8FEA3F0297AB}" destId="{C6E50522-D307-45FA-A833-731B68A9B09A}" srcOrd="0" destOrd="0" presId="urn:microsoft.com/office/officeart/2005/8/layout/vProcess5"/>
    <dgm:cxn modelId="{6BF88547-7CED-4E09-A320-326DB7C5653F}" type="presParOf" srcId="{262CC2CB-83B7-4EFA-83F9-8FEA3F0297AB}" destId="{918AF4AD-D954-4ABF-95F8-0FFAD1ADEA33}" srcOrd="1" destOrd="0" presId="urn:microsoft.com/office/officeart/2005/8/layout/vProcess5"/>
    <dgm:cxn modelId="{11C246DB-0FD9-4EDB-853E-3C376A3C2753}" type="presParOf" srcId="{262CC2CB-83B7-4EFA-83F9-8FEA3F0297AB}" destId="{604E3E0D-68B4-408D-808A-35E0A607C84C}" srcOrd="2" destOrd="0" presId="urn:microsoft.com/office/officeart/2005/8/layout/vProcess5"/>
    <dgm:cxn modelId="{84430C60-8F61-460C-A761-9D900DB566B6}" type="presParOf" srcId="{262CC2CB-83B7-4EFA-83F9-8FEA3F0297AB}" destId="{249B8823-909D-458D-9FCA-4BCB69EB0B56}" srcOrd="3" destOrd="0" presId="urn:microsoft.com/office/officeart/2005/8/layout/vProcess5"/>
    <dgm:cxn modelId="{149427C4-C816-4887-BC78-7896156642E6}" type="presParOf" srcId="{262CC2CB-83B7-4EFA-83F9-8FEA3F0297AB}" destId="{4307920B-D3F2-4B62-8906-4AD60A95B440}" srcOrd="4" destOrd="0" presId="urn:microsoft.com/office/officeart/2005/8/layout/vProcess5"/>
    <dgm:cxn modelId="{7152184E-C629-4626-8714-EC9A81CDE723}" type="presParOf" srcId="{262CC2CB-83B7-4EFA-83F9-8FEA3F0297AB}" destId="{64836F9E-6623-4569-85FB-77AEBCC1752E}" srcOrd="5" destOrd="0" presId="urn:microsoft.com/office/officeart/2005/8/layout/vProcess5"/>
    <dgm:cxn modelId="{1E39A1B4-30EC-4FF2-B0C3-1ECB068B9E66}" type="presParOf" srcId="{262CC2CB-83B7-4EFA-83F9-8FEA3F0297AB}" destId="{CFEE34D0-3AAE-49F5-AF9B-A8DB3E307B86}" srcOrd="6" destOrd="0" presId="urn:microsoft.com/office/officeart/2005/8/layout/vProcess5"/>
    <dgm:cxn modelId="{73D3B7FD-DBB7-4E77-87B6-A462BDB1B8D8}" type="presParOf" srcId="{262CC2CB-83B7-4EFA-83F9-8FEA3F0297AB}" destId="{42A97AA7-2E5E-4BC5-A764-FA82215A50CF}" srcOrd="7" destOrd="0" presId="urn:microsoft.com/office/officeart/2005/8/layout/vProcess5"/>
    <dgm:cxn modelId="{957F2520-7DBF-4F58-A971-4642991F5E40}" type="presParOf" srcId="{262CC2CB-83B7-4EFA-83F9-8FEA3F0297AB}" destId="{FECC2E31-9DD0-4FC6-91EB-946226046687}" srcOrd="8" destOrd="0" presId="urn:microsoft.com/office/officeart/2005/8/layout/v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200FF0C-AB0A-4989-B69B-6CBCCF0021B8}" type="doc">
      <dgm:prSet loTypeId="urn:microsoft.com/office/officeart/2005/8/layout/vProcess5" loCatId="process" qsTypeId="urn:microsoft.com/office/officeart/2005/8/quickstyle/3d1" qsCatId="3D" csTypeId="urn:microsoft.com/office/officeart/2005/8/colors/colorful3" csCatId="colorful" phldr="1"/>
      <dgm:spPr/>
      <dgm:t>
        <a:bodyPr/>
        <a:lstStyle/>
        <a:p>
          <a:endParaRPr lang="es-EC"/>
        </a:p>
      </dgm:t>
    </dgm:pt>
    <dgm:pt modelId="{059A4870-85B7-4D63-92E4-AEF53014987C}">
      <dgm:prSet/>
      <dgm:spPr/>
      <dgm:t>
        <a:bodyPr/>
        <a:lstStyle/>
        <a:p>
          <a:pPr algn="just"/>
          <a:r>
            <a:rPr lang="es-EC" dirty="0" smtClean="0"/>
            <a:t>La Cartografía Geomorfológica surge de la necesidad de obtener una metodología que siendo eficiente en recursos como tiempo y dinero, proporcione una solida base de las características morfológicas de la superficie de la tierra que son el resultado de procesos geodinámicos recientes, activos o inactivos</a:t>
          </a:r>
          <a:endParaRPr lang="es-EC" dirty="0"/>
        </a:p>
      </dgm:t>
    </dgm:pt>
    <dgm:pt modelId="{7D9218EA-8B3B-44D8-AB3B-07D19945E9DD}" type="parTrans" cxnId="{906E69E8-A71D-4F59-A239-101E78D8597B}">
      <dgm:prSet/>
      <dgm:spPr/>
      <dgm:t>
        <a:bodyPr/>
        <a:lstStyle/>
        <a:p>
          <a:endParaRPr lang="es-EC"/>
        </a:p>
      </dgm:t>
    </dgm:pt>
    <dgm:pt modelId="{FB37ECF9-D0D4-4D31-AA4E-B9DB44795E19}" type="sibTrans" cxnId="{906E69E8-A71D-4F59-A239-101E78D8597B}">
      <dgm:prSet/>
      <dgm:spPr/>
      <dgm:t>
        <a:bodyPr/>
        <a:lstStyle/>
        <a:p>
          <a:endParaRPr lang="es-EC"/>
        </a:p>
      </dgm:t>
    </dgm:pt>
    <dgm:pt modelId="{E07F2304-E125-4DEF-B709-7652B9260005}" type="pres">
      <dgm:prSet presAssocID="{3200FF0C-AB0A-4989-B69B-6CBCCF0021B8}" presName="outerComposite" presStyleCnt="0">
        <dgm:presLayoutVars>
          <dgm:chMax val="5"/>
          <dgm:dir/>
          <dgm:resizeHandles val="exact"/>
        </dgm:presLayoutVars>
      </dgm:prSet>
      <dgm:spPr/>
      <dgm:t>
        <a:bodyPr/>
        <a:lstStyle/>
        <a:p>
          <a:endParaRPr lang="es-EC"/>
        </a:p>
      </dgm:t>
    </dgm:pt>
    <dgm:pt modelId="{B1CF9EBA-0BF2-4D8C-A609-75491B725C6C}" type="pres">
      <dgm:prSet presAssocID="{3200FF0C-AB0A-4989-B69B-6CBCCF0021B8}" presName="dummyMaxCanvas" presStyleCnt="0">
        <dgm:presLayoutVars/>
      </dgm:prSet>
      <dgm:spPr/>
    </dgm:pt>
    <dgm:pt modelId="{F287AFAB-8E42-41D4-A768-B6356DC46764}" type="pres">
      <dgm:prSet presAssocID="{3200FF0C-AB0A-4989-B69B-6CBCCF0021B8}" presName="OneNode_1" presStyleLbl="node1" presStyleIdx="0" presStyleCnt="1">
        <dgm:presLayoutVars>
          <dgm:bulletEnabled val="1"/>
        </dgm:presLayoutVars>
      </dgm:prSet>
      <dgm:spPr/>
      <dgm:t>
        <a:bodyPr/>
        <a:lstStyle/>
        <a:p>
          <a:endParaRPr lang="es-EC"/>
        </a:p>
      </dgm:t>
    </dgm:pt>
  </dgm:ptLst>
  <dgm:cxnLst>
    <dgm:cxn modelId="{906E69E8-A71D-4F59-A239-101E78D8597B}" srcId="{3200FF0C-AB0A-4989-B69B-6CBCCF0021B8}" destId="{059A4870-85B7-4D63-92E4-AEF53014987C}" srcOrd="0" destOrd="0" parTransId="{7D9218EA-8B3B-44D8-AB3B-07D19945E9DD}" sibTransId="{FB37ECF9-D0D4-4D31-AA4E-B9DB44795E19}"/>
    <dgm:cxn modelId="{E843586E-06B4-4EA9-917C-49C6C55A389C}" type="presOf" srcId="{3200FF0C-AB0A-4989-B69B-6CBCCF0021B8}" destId="{E07F2304-E125-4DEF-B709-7652B9260005}" srcOrd="0" destOrd="0" presId="urn:microsoft.com/office/officeart/2005/8/layout/vProcess5"/>
    <dgm:cxn modelId="{736FED3A-9505-4329-A02E-5E2D7C1AEFD0}" type="presOf" srcId="{059A4870-85B7-4D63-92E4-AEF53014987C}" destId="{F287AFAB-8E42-41D4-A768-B6356DC46764}" srcOrd="0" destOrd="0" presId="urn:microsoft.com/office/officeart/2005/8/layout/vProcess5"/>
    <dgm:cxn modelId="{F007D20E-544D-43D5-80DE-ECF1E123C628}" type="presParOf" srcId="{E07F2304-E125-4DEF-B709-7652B9260005}" destId="{B1CF9EBA-0BF2-4D8C-A609-75491B725C6C}" srcOrd="0" destOrd="0" presId="urn:microsoft.com/office/officeart/2005/8/layout/vProcess5"/>
    <dgm:cxn modelId="{D15102B7-A0F1-4475-B063-DD3885C47D92}" type="presParOf" srcId="{E07F2304-E125-4DEF-B709-7652B9260005}" destId="{F287AFAB-8E42-41D4-A768-B6356DC46764}" srcOrd="1" destOrd="0" presId="urn:microsoft.com/office/officeart/2005/8/layout/v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200FF0C-AB0A-4989-B69B-6CBCCF0021B8}" type="doc">
      <dgm:prSet loTypeId="urn:microsoft.com/office/officeart/2005/8/layout/vProcess5" loCatId="process" qsTypeId="urn:microsoft.com/office/officeart/2005/8/quickstyle/3d1" qsCatId="3D" csTypeId="urn:microsoft.com/office/officeart/2005/8/colors/colorful3" csCatId="colorful" phldr="1"/>
      <dgm:spPr/>
      <dgm:t>
        <a:bodyPr/>
        <a:lstStyle/>
        <a:p>
          <a:endParaRPr lang="es-EC"/>
        </a:p>
      </dgm:t>
    </dgm:pt>
    <dgm:pt modelId="{059A4870-85B7-4D63-92E4-AEF53014987C}">
      <dgm:prSet/>
      <dgm:spPr/>
      <dgm:t>
        <a:bodyPr/>
        <a:lstStyle/>
        <a:p>
          <a:pPr algn="just"/>
          <a:r>
            <a:rPr lang="es-EC" dirty="0" smtClean="0"/>
            <a:t>Actualmente, las técnicas tienden a automatizarse, y cada ves la dependencia de información digital y de algoritmos de procesamientos es más frecuente. Es así que las técnicas clásicas, como la fotointerpretación, deben modernizarse, pero antes se debe evaluar la calidad de los resultados obtenidos con el fin de optimizar estas técnicas y utilizarlas bajo parámetros que garanticen la obtención de productos correctos y confiables.</a:t>
          </a:r>
          <a:endParaRPr lang="es-EC" dirty="0"/>
        </a:p>
      </dgm:t>
    </dgm:pt>
    <dgm:pt modelId="{7D9218EA-8B3B-44D8-AB3B-07D19945E9DD}" type="parTrans" cxnId="{906E69E8-A71D-4F59-A239-101E78D8597B}">
      <dgm:prSet/>
      <dgm:spPr/>
      <dgm:t>
        <a:bodyPr/>
        <a:lstStyle/>
        <a:p>
          <a:endParaRPr lang="es-EC"/>
        </a:p>
      </dgm:t>
    </dgm:pt>
    <dgm:pt modelId="{FB37ECF9-D0D4-4D31-AA4E-B9DB44795E19}" type="sibTrans" cxnId="{906E69E8-A71D-4F59-A239-101E78D8597B}">
      <dgm:prSet/>
      <dgm:spPr/>
      <dgm:t>
        <a:bodyPr/>
        <a:lstStyle/>
        <a:p>
          <a:endParaRPr lang="es-EC"/>
        </a:p>
      </dgm:t>
    </dgm:pt>
    <dgm:pt modelId="{E07F2304-E125-4DEF-B709-7652B9260005}" type="pres">
      <dgm:prSet presAssocID="{3200FF0C-AB0A-4989-B69B-6CBCCF0021B8}" presName="outerComposite" presStyleCnt="0">
        <dgm:presLayoutVars>
          <dgm:chMax val="5"/>
          <dgm:dir/>
          <dgm:resizeHandles val="exact"/>
        </dgm:presLayoutVars>
      </dgm:prSet>
      <dgm:spPr/>
      <dgm:t>
        <a:bodyPr/>
        <a:lstStyle/>
        <a:p>
          <a:endParaRPr lang="es-EC"/>
        </a:p>
      </dgm:t>
    </dgm:pt>
    <dgm:pt modelId="{B1CF9EBA-0BF2-4D8C-A609-75491B725C6C}" type="pres">
      <dgm:prSet presAssocID="{3200FF0C-AB0A-4989-B69B-6CBCCF0021B8}" presName="dummyMaxCanvas" presStyleCnt="0">
        <dgm:presLayoutVars/>
      </dgm:prSet>
      <dgm:spPr/>
    </dgm:pt>
    <dgm:pt modelId="{F287AFAB-8E42-41D4-A768-B6356DC46764}" type="pres">
      <dgm:prSet presAssocID="{3200FF0C-AB0A-4989-B69B-6CBCCF0021B8}" presName="OneNode_1" presStyleLbl="node1" presStyleIdx="0" presStyleCnt="1">
        <dgm:presLayoutVars>
          <dgm:bulletEnabled val="1"/>
        </dgm:presLayoutVars>
      </dgm:prSet>
      <dgm:spPr/>
      <dgm:t>
        <a:bodyPr/>
        <a:lstStyle/>
        <a:p>
          <a:endParaRPr lang="es-EC"/>
        </a:p>
      </dgm:t>
    </dgm:pt>
  </dgm:ptLst>
  <dgm:cxnLst>
    <dgm:cxn modelId="{906E69E8-A71D-4F59-A239-101E78D8597B}" srcId="{3200FF0C-AB0A-4989-B69B-6CBCCF0021B8}" destId="{059A4870-85B7-4D63-92E4-AEF53014987C}" srcOrd="0" destOrd="0" parTransId="{7D9218EA-8B3B-44D8-AB3B-07D19945E9DD}" sibTransId="{FB37ECF9-D0D4-4D31-AA4E-B9DB44795E19}"/>
    <dgm:cxn modelId="{515E2ED2-0C62-42B7-9A16-E4AD5ED7AA66}" type="presOf" srcId="{059A4870-85B7-4D63-92E4-AEF53014987C}" destId="{F287AFAB-8E42-41D4-A768-B6356DC46764}" srcOrd="0" destOrd="0" presId="urn:microsoft.com/office/officeart/2005/8/layout/vProcess5"/>
    <dgm:cxn modelId="{5A47DABD-8346-4BCE-A447-50BD95C849EB}" type="presOf" srcId="{3200FF0C-AB0A-4989-B69B-6CBCCF0021B8}" destId="{E07F2304-E125-4DEF-B709-7652B9260005}" srcOrd="0" destOrd="0" presId="urn:microsoft.com/office/officeart/2005/8/layout/vProcess5"/>
    <dgm:cxn modelId="{F89C6B13-A3BF-41FE-8C1D-4A1474A2AEE2}" type="presParOf" srcId="{E07F2304-E125-4DEF-B709-7652B9260005}" destId="{B1CF9EBA-0BF2-4D8C-A609-75491B725C6C}" srcOrd="0" destOrd="0" presId="urn:microsoft.com/office/officeart/2005/8/layout/vProcess5"/>
    <dgm:cxn modelId="{26DD10DD-E957-4FB7-8833-42CD7885CADE}" type="presParOf" srcId="{E07F2304-E125-4DEF-B709-7652B9260005}" destId="{F287AFAB-8E42-41D4-A768-B6356DC46764}" srcOrd="1" destOrd="0" presId="urn:microsoft.com/office/officeart/2005/8/layout/v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6B451E2-8D98-48F4-B2D6-7BC3FCA351EE}" type="doc">
      <dgm:prSet loTypeId="urn:microsoft.com/office/officeart/2005/8/layout/matrix3" loCatId="matrix" qsTypeId="urn:microsoft.com/office/officeart/2005/8/quickstyle/3d3" qsCatId="3D" csTypeId="urn:microsoft.com/office/officeart/2005/8/colors/colorful2" csCatId="colorful" phldr="1"/>
      <dgm:spPr/>
      <dgm:t>
        <a:bodyPr/>
        <a:lstStyle/>
        <a:p>
          <a:endParaRPr lang="es-EC"/>
        </a:p>
      </dgm:t>
    </dgm:pt>
    <dgm:pt modelId="{B2887A27-8595-4E81-A6FF-7EC6B0CE7603}">
      <dgm:prSet phldrT="[Texto]"/>
      <dgm:spPr/>
      <dgm:t>
        <a:bodyPr/>
        <a:lstStyle/>
        <a:p>
          <a:r>
            <a:rPr lang="es-ES" dirty="0" smtClean="0"/>
            <a:t>Evaluación en campo y</a:t>
          </a:r>
        </a:p>
        <a:p>
          <a:r>
            <a:rPr lang="es-ES" dirty="0" smtClean="0"/>
            <a:t>finalmente se elaboran los mapas finales</a:t>
          </a:r>
          <a:endParaRPr lang="es-EC" dirty="0"/>
        </a:p>
      </dgm:t>
    </dgm:pt>
    <dgm:pt modelId="{9692D29E-E210-4EF5-97EA-326E261D4C2D}" type="parTrans" cxnId="{58441300-6DB2-4B72-809F-F592F3718ABF}">
      <dgm:prSet/>
      <dgm:spPr/>
      <dgm:t>
        <a:bodyPr/>
        <a:lstStyle/>
        <a:p>
          <a:endParaRPr lang="es-EC"/>
        </a:p>
      </dgm:t>
    </dgm:pt>
    <dgm:pt modelId="{93241599-1FEF-40E1-A4BD-53FB9F1D6E65}" type="sibTrans" cxnId="{58441300-6DB2-4B72-809F-F592F3718ABF}">
      <dgm:prSet/>
      <dgm:spPr/>
      <dgm:t>
        <a:bodyPr/>
        <a:lstStyle/>
        <a:p>
          <a:endParaRPr lang="es-EC"/>
        </a:p>
      </dgm:t>
    </dgm:pt>
    <dgm:pt modelId="{5A81DB51-B108-4F92-96D6-469087D10800}">
      <dgm:prSet phldrT="[Texto]"/>
      <dgm:spPr/>
      <dgm:t>
        <a:bodyPr/>
        <a:lstStyle/>
        <a:p>
          <a:r>
            <a:rPr lang="es-ES" dirty="0" smtClean="0"/>
            <a:t>El levantamiento geomorfológico es la subdivisión del territorio de acuerdo a las formas del relieve</a:t>
          </a:r>
          <a:endParaRPr lang="es-EC" dirty="0"/>
        </a:p>
      </dgm:t>
    </dgm:pt>
    <dgm:pt modelId="{F3CE3585-2E9E-41D0-9E33-EF3B5D644AF5}" type="parTrans" cxnId="{A0969879-9438-49AE-8296-2F7156C2C845}">
      <dgm:prSet/>
      <dgm:spPr/>
      <dgm:t>
        <a:bodyPr/>
        <a:lstStyle/>
        <a:p>
          <a:endParaRPr lang="es-EC"/>
        </a:p>
      </dgm:t>
    </dgm:pt>
    <dgm:pt modelId="{F7E8961A-BFE0-442E-8AF8-D765777A464E}" type="sibTrans" cxnId="{A0969879-9438-49AE-8296-2F7156C2C845}">
      <dgm:prSet/>
      <dgm:spPr/>
      <dgm:t>
        <a:bodyPr/>
        <a:lstStyle/>
        <a:p>
          <a:endParaRPr lang="es-EC"/>
        </a:p>
      </dgm:t>
    </dgm:pt>
    <dgm:pt modelId="{C5A6A08B-1031-418C-8A24-6E22A2B57B63}">
      <dgm:prSet phldrT="[Texto]" phldr="1"/>
      <dgm:spPr/>
      <dgm:t>
        <a:bodyPr/>
        <a:lstStyle/>
        <a:p>
          <a:endParaRPr lang="es-EC"/>
        </a:p>
      </dgm:t>
    </dgm:pt>
    <dgm:pt modelId="{6758D415-8D69-4FC4-9989-C3FDD8BA03D5}" type="parTrans" cxnId="{9374693F-A658-4941-9A30-16B5E3CE54B8}">
      <dgm:prSet/>
      <dgm:spPr/>
      <dgm:t>
        <a:bodyPr/>
        <a:lstStyle/>
        <a:p>
          <a:endParaRPr lang="es-EC"/>
        </a:p>
      </dgm:t>
    </dgm:pt>
    <dgm:pt modelId="{E3D0F26C-43A6-43C4-ADCC-B5A844CD1D39}" type="sibTrans" cxnId="{9374693F-A658-4941-9A30-16B5E3CE54B8}">
      <dgm:prSet/>
      <dgm:spPr/>
      <dgm:t>
        <a:bodyPr/>
        <a:lstStyle/>
        <a:p>
          <a:endParaRPr lang="es-EC"/>
        </a:p>
      </dgm:t>
    </dgm:pt>
    <dgm:pt modelId="{642A6464-835A-4BBE-BA04-6C1DDA07720D}">
      <dgm:prSet phldrT="[Texto]" phldr="1"/>
      <dgm:spPr/>
      <dgm:t>
        <a:bodyPr/>
        <a:lstStyle/>
        <a:p>
          <a:endParaRPr lang="es-EC"/>
        </a:p>
      </dgm:t>
    </dgm:pt>
    <dgm:pt modelId="{24A740C1-EDE4-4AC6-912B-A818D8ADF5E0}" type="parTrans" cxnId="{281B5D23-E208-44E7-ABF1-E246B52D1E51}">
      <dgm:prSet/>
      <dgm:spPr/>
      <dgm:t>
        <a:bodyPr/>
        <a:lstStyle/>
        <a:p>
          <a:endParaRPr lang="es-EC"/>
        </a:p>
      </dgm:t>
    </dgm:pt>
    <dgm:pt modelId="{EC78DD84-A506-4343-B1D8-00490C1FF3A1}" type="sibTrans" cxnId="{281B5D23-E208-44E7-ABF1-E246B52D1E51}">
      <dgm:prSet/>
      <dgm:spPr/>
      <dgm:t>
        <a:bodyPr/>
        <a:lstStyle/>
        <a:p>
          <a:endParaRPr lang="es-EC"/>
        </a:p>
      </dgm:t>
    </dgm:pt>
    <dgm:pt modelId="{66E1C9C3-84F9-40E7-989E-0EBA9FE6ED7D}">
      <dgm:prSet/>
      <dgm:spPr/>
      <dgm:t>
        <a:bodyPr/>
        <a:lstStyle/>
        <a:p>
          <a:r>
            <a:rPr lang="es-ES" dirty="0" smtClean="0"/>
            <a:t>La metodología se basa en la generación de información primaria mediante la interpretación de fotografías aéreas</a:t>
          </a:r>
          <a:endParaRPr lang="es-EC" dirty="0"/>
        </a:p>
      </dgm:t>
    </dgm:pt>
    <dgm:pt modelId="{CCF5B369-83F3-40DD-98EB-7AF2EFCDC1D0}" type="parTrans" cxnId="{F9691012-32F5-41D2-98A7-BF78D6C837C6}">
      <dgm:prSet/>
      <dgm:spPr/>
      <dgm:t>
        <a:bodyPr/>
        <a:lstStyle/>
        <a:p>
          <a:endParaRPr lang="es-EC"/>
        </a:p>
      </dgm:t>
    </dgm:pt>
    <dgm:pt modelId="{EC6FDDB7-A11D-4AB1-99C7-8D4B9D294E5D}" type="sibTrans" cxnId="{F9691012-32F5-41D2-98A7-BF78D6C837C6}">
      <dgm:prSet/>
      <dgm:spPr/>
      <dgm:t>
        <a:bodyPr/>
        <a:lstStyle/>
        <a:p>
          <a:endParaRPr lang="es-EC"/>
        </a:p>
      </dgm:t>
    </dgm:pt>
    <dgm:pt modelId="{3B4B07B1-1D0C-4BE8-9568-3F6D5AA539B0}">
      <dgm:prSet/>
      <dgm:spPr/>
      <dgm:t>
        <a:bodyPr/>
        <a:lstStyle/>
        <a:p>
          <a:r>
            <a:rPr lang="es-ES" dirty="0" smtClean="0"/>
            <a:t>El estudio en sí incluye diversas etapas, la primera consiste en la recopilación, estudio y evaluación de la información bibliográfica y cartográfica secundaria. </a:t>
          </a:r>
          <a:endParaRPr lang="es-EC" dirty="0"/>
        </a:p>
      </dgm:t>
    </dgm:pt>
    <dgm:pt modelId="{B4AFBE80-AAEB-4F8C-8C6A-D4B54EC32B97}" type="parTrans" cxnId="{5191445B-EE03-4E91-BC90-93AFBF351196}">
      <dgm:prSet/>
      <dgm:spPr/>
      <dgm:t>
        <a:bodyPr/>
        <a:lstStyle/>
        <a:p>
          <a:endParaRPr lang="es-EC"/>
        </a:p>
      </dgm:t>
    </dgm:pt>
    <dgm:pt modelId="{9A0605E4-B8DC-41CD-BB38-1F26E0C25D3E}" type="sibTrans" cxnId="{5191445B-EE03-4E91-BC90-93AFBF351196}">
      <dgm:prSet/>
      <dgm:spPr/>
      <dgm:t>
        <a:bodyPr/>
        <a:lstStyle/>
        <a:p>
          <a:endParaRPr lang="es-EC"/>
        </a:p>
      </dgm:t>
    </dgm:pt>
    <dgm:pt modelId="{76829612-80FF-492A-B76A-8302BE4F2E4E}" type="pres">
      <dgm:prSet presAssocID="{46B451E2-8D98-48F4-B2D6-7BC3FCA351EE}" presName="matrix" presStyleCnt="0">
        <dgm:presLayoutVars>
          <dgm:chMax val="1"/>
          <dgm:dir/>
          <dgm:resizeHandles val="exact"/>
        </dgm:presLayoutVars>
      </dgm:prSet>
      <dgm:spPr/>
      <dgm:t>
        <a:bodyPr/>
        <a:lstStyle/>
        <a:p>
          <a:endParaRPr lang="es-EC"/>
        </a:p>
      </dgm:t>
    </dgm:pt>
    <dgm:pt modelId="{D4FE24D0-8CC0-4506-9F1D-F0D935B98AB6}" type="pres">
      <dgm:prSet presAssocID="{46B451E2-8D98-48F4-B2D6-7BC3FCA351EE}" presName="diamond" presStyleLbl="bgShp" presStyleIdx="0" presStyleCnt="1"/>
      <dgm:spPr/>
    </dgm:pt>
    <dgm:pt modelId="{42D88631-1960-436F-BAF2-B9268F6DF043}" type="pres">
      <dgm:prSet presAssocID="{46B451E2-8D98-48F4-B2D6-7BC3FCA351EE}" presName="quad1" presStyleLbl="node1" presStyleIdx="0" presStyleCnt="4" custLinFactX="3846" custLinFactY="6041" custLinFactNeighborX="100000" custLinFactNeighborY="100000">
        <dgm:presLayoutVars>
          <dgm:chMax val="0"/>
          <dgm:chPref val="0"/>
          <dgm:bulletEnabled val="1"/>
        </dgm:presLayoutVars>
      </dgm:prSet>
      <dgm:spPr/>
      <dgm:t>
        <a:bodyPr/>
        <a:lstStyle/>
        <a:p>
          <a:endParaRPr lang="es-EC"/>
        </a:p>
      </dgm:t>
    </dgm:pt>
    <dgm:pt modelId="{03BA1842-997D-4CD3-A8A4-97F537D3831A}" type="pres">
      <dgm:prSet presAssocID="{46B451E2-8D98-48F4-B2D6-7BC3FCA351EE}" presName="quad2" presStyleLbl="node1" presStyleIdx="1" presStyleCnt="4" custLinFactX="-8255" custLinFactNeighborX="-100000" custLinFactNeighborY="1632">
        <dgm:presLayoutVars>
          <dgm:chMax val="0"/>
          <dgm:chPref val="0"/>
          <dgm:bulletEnabled val="1"/>
        </dgm:presLayoutVars>
      </dgm:prSet>
      <dgm:spPr/>
      <dgm:t>
        <a:bodyPr/>
        <a:lstStyle/>
        <a:p>
          <a:endParaRPr lang="es-EC"/>
        </a:p>
      </dgm:t>
    </dgm:pt>
    <dgm:pt modelId="{F99774F9-5B67-4E0A-BDBD-8C05D8C5DC98}" type="pres">
      <dgm:prSet presAssocID="{46B451E2-8D98-48F4-B2D6-7BC3FCA351EE}" presName="quad3" presStyleLbl="node1" presStyleIdx="2" presStyleCnt="4" custLinFactX="3846" custLinFactY="-6060" custLinFactNeighborX="100000" custLinFactNeighborY="-100000">
        <dgm:presLayoutVars>
          <dgm:chMax val="0"/>
          <dgm:chPref val="0"/>
          <dgm:bulletEnabled val="1"/>
        </dgm:presLayoutVars>
      </dgm:prSet>
      <dgm:spPr/>
      <dgm:t>
        <a:bodyPr/>
        <a:lstStyle/>
        <a:p>
          <a:endParaRPr lang="es-EC"/>
        </a:p>
      </dgm:t>
    </dgm:pt>
    <dgm:pt modelId="{D16ADE1A-8D17-44FB-B8FF-F810DC50C624}" type="pres">
      <dgm:prSet presAssocID="{46B451E2-8D98-48F4-B2D6-7BC3FCA351EE}" presName="quad4" presStyleLbl="node1" presStyleIdx="3" presStyleCnt="4" custLinFactX="-8255" custLinFactNeighborX="-100000" custLinFactNeighborY="-1652">
        <dgm:presLayoutVars>
          <dgm:chMax val="0"/>
          <dgm:chPref val="0"/>
          <dgm:bulletEnabled val="1"/>
        </dgm:presLayoutVars>
      </dgm:prSet>
      <dgm:spPr/>
      <dgm:t>
        <a:bodyPr/>
        <a:lstStyle/>
        <a:p>
          <a:endParaRPr lang="es-EC"/>
        </a:p>
      </dgm:t>
    </dgm:pt>
  </dgm:ptLst>
  <dgm:cxnLst>
    <dgm:cxn modelId="{0572AB08-3303-412B-BEDA-35BCE3F17CDF}" type="presOf" srcId="{B2887A27-8595-4E81-A6FF-7EC6B0CE7603}" destId="{42D88631-1960-436F-BAF2-B9268F6DF043}" srcOrd="0" destOrd="0" presId="urn:microsoft.com/office/officeart/2005/8/layout/matrix3"/>
    <dgm:cxn modelId="{281B5D23-E208-44E7-ABF1-E246B52D1E51}" srcId="{46B451E2-8D98-48F4-B2D6-7BC3FCA351EE}" destId="{642A6464-835A-4BBE-BA04-6C1DDA07720D}" srcOrd="5" destOrd="0" parTransId="{24A740C1-EDE4-4AC6-912B-A818D8ADF5E0}" sibTransId="{EC78DD84-A506-4343-B1D8-00490C1FF3A1}"/>
    <dgm:cxn modelId="{F9691012-32F5-41D2-98A7-BF78D6C837C6}" srcId="{46B451E2-8D98-48F4-B2D6-7BC3FCA351EE}" destId="{66E1C9C3-84F9-40E7-989E-0EBA9FE6ED7D}" srcOrd="3" destOrd="0" parTransId="{CCF5B369-83F3-40DD-98EB-7AF2EFCDC1D0}" sibTransId="{EC6FDDB7-A11D-4AB1-99C7-8D4B9D294E5D}"/>
    <dgm:cxn modelId="{51C4EE23-2157-4BC2-8E38-9ADDE64B5DB5}" type="presOf" srcId="{3B4B07B1-1D0C-4BE8-9568-3F6D5AA539B0}" destId="{F99774F9-5B67-4E0A-BDBD-8C05D8C5DC98}" srcOrd="0" destOrd="0" presId="urn:microsoft.com/office/officeart/2005/8/layout/matrix3"/>
    <dgm:cxn modelId="{9374693F-A658-4941-9A30-16B5E3CE54B8}" srcId="{46B451E2-8D98-48F4-B2D6-7BC3FCA351EE}" destId="{C5A6A08B-1031-418C-8A24-6E22A2B57B63}" srcOrd="4" destOrd="0" parTransId="{6758D415-8D69-4FC4-9989-C3FDD8BA03D5}" sibTransId="{E3D0F26C-43A6-43C4-ADCC-B5A844CD1D39}"/>
    <dgm:cxn modelId="{58441300-6DB2-4B72-809F-F592F3718ABF}" srcId="{46B451E2-8D98-48F4-B2D6-7BC3FCA351EE}" destId="{B2887A27-8595-4E81-A6FF-7EC6B0CE7603}" srcOrd="0" destOrd="0" parTransId="{9692D29E-E210-4EF5-97EA-326E261D4C2D}" sibTransId="{93241599-1FEF-40E1-A4BD-53FB9F1D6E65}"/>
    <dgm:cxn modelId="{AD4F685A-9B7D-4B44-B3CE-3C90DFC2D7E6}" type="presOf" srcId="{66E1C9C3-84F9-40E7-989E-0EBA9FE6ED7D}" destId="{D16ADE1A-8D17-44FB-B8FF-F810DC50C624}" srcOrd="0" destOrd="0" presId="urn:microsoft.com/office/officeart/2005/8/layout/matrix3"/>
    <dgm:cxn modelId="{9A7C8D6F-316B-4F6B-8828-38A47F8095F0}" type="presOf" srcId="{5A81DB51-B108-4F92-96D6-469087D10800}" destId="{03BA1842-997D-4CD3-A8A4-97F537D3831A}" srcOrd="0" destOrd="0" presId="urn:microsoft.com/office/officeart/2005/8/layout/matrix3"/>
    <dgm:cxn modelId="{C19E0FEB-32BE-4CD5-B34F-5A7E07DCE49D}" type="presOf" srcId="{46B451E2-8D98-48F4-B2D6-7BC3FCA351EE}" destId="{76829612-80FF-492A-B76A-8302BE4F2E4E}" srcOrd="0" destOrd="0" presId="urn:microsoft.com/office/officeart/2005/8/layout/matrix3"/>
    <dgm:cxn modelId="{A0969879-9438-49AE-8296-2F7156C2C845}" srcId="{46B451E2-8D98-48F4-B2D6-7BC3FCA351EE}" destId="{5A81DB51-B108-4F92-96D6-469087D10800}" srcOrd="1" destOrd="0" parTransId="{F3CE3585-2E9E-41D0-9E33-EF3B5D644AF5}" sibTransId="{F7E8961A-BFE0-442E-8AF8-D765777A464E}"/>
    <dgm:cxn modelId="{5191445B-EE03-4E91-BC90-93AFBF351196}" srcId="{46B451E2-8D98-48F4-B2D6-7BC3FCA351EE}" destId="{3B4B07B1-1D0C-4BE8-9568-3F6D5AA539B0}" srcOrd="2" destOrd="0" parTransId="{B4AFBE80-AAEB-4F8C-8C6A-D4B54EC32B97}" sibTransId="{9A0605E4-B8DC-41CD-BB38-1F26E0C25D3E}"/>
    <dgm:cxn modelId="{0D341F63-DC9F-4F2F-8D47-C84AF537523D}" type="presParOf" srcId="{76829612-80FF-492A-B76A-8302BE4F2E4E}" destId="{D4FE24D0-8CC0-4506-9F1D-F0D935B98AB6}" srcOrd="0" destOrd="0" presId="urn:microsoft.com/office/officeart/2005/8/layout/matrix3"/>
    <dgm:cxn modelId="{6423C34B-7F47-4BFB-9638-2D160F729F21}" type="presParOf" srcId="{76829612-80FF-492A-B76A-8302BE4F2E4E}" destId="{42D88631-1960-436F-BAF2-B9268F6DF043}" srcOrd="1" destOrd="0" presId="urn:microsoft.com/office/officeart/2005/8/layout/matrix3"/>
    <dgm:cxn modelId="{653B556C-0A66-4951-9C0A-E46EA2BEA556}" type="presParOf" srcId="{76829612-80FF-492A-B76A-8302BE4F2E4E}" destId="{03BA1842-997D-4CD3-A8A4-97F537D3831A}" srcOrd="2" destOrd="0" presId="urn:microsoft.com/office/officeart/2005/8/layout/matrix3"/>
    <dgm:cxn modelId="{224A5933-58FE-47EA-B153-4ADBB4A3F2A6}" type="presParOf" srcId="{76829612-80FF-492A-B76A-8302BE4F2E4E}" destId="{F99774F9-5B67-4E0A-BDBD-8C05D8C5DC98}" srcOrd="3" destOrd="0" presId="urn:microsoft.com/office/officeart/2005/8/layout/matrix3"/>
    <dgm:cxn modelId="{3C40E43D-973D-479A-BF7F-2F2DBC9D91CF}" type="presParOf" srcId="{76829612-80FF-492A-B76A-8302BE4F2E4E}" destId="{D16ADE1A-8D17-44FB-B8FF-F810DC50C624}" srcOrd="4" destOrd="0" presId="urn:microsoft.com/office/officeart/2005/8/layout/matrix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4F94FB2-710E-4A00-8574-62D2E41E95E9}" type="doc">
      <dgm:prSet loTypeId="urn:microsoft.com/office/officeart/2005/8/layout/list1" loCatId="list" qsTypeId="urn:microsoft.com/office/officeart/2005/8/quickstyle/3d1" qsCatId="3D" csTypeId="urn:microsoft.com/office/officeart/2005/8/colors/accent2_4" csCatId="accent2" phldr="1"/>
      <dgm:spPr/>
      <dgm:t>
        <a:bodyPr/>
        <a:lstStyle/>
        <a:p>
          <a:endParaRPr lang="es-EC"/>
        </a:p>
      </dgm:t>
    </dgm:pt>
    <dgm:pt modelId="{56606D53-9243-4049-BCF0-97D5DBBDBF5F}">
      <dgm:prSet phldrT="[Texto]" custT="1"/>
      <dgm:spPr/>
      <dgm:t>
        <a:bodyPr/>
        <a:lstStyle/>
        <a:p>
          <a:r>
            <a:rPr lang="es-ES" sz="1800" dirty="0" smtClean="0"/>
            <a:t>Fotografía aérea a color escala 1:60.000 de la zona de estudio.</a:t>
          </a:r>
          <a:endParaRPr lang="es-EC" sz="1800" dirty="0"/>
        </a:p>
      </dgm:t>
    </dgm:pt>
    <dgm:pt modelId="{DB4C7F49-C7F0-4F90-A975-689FC00E0A4B}" type="parTrans" cxnId="{4602C36D-9A48-4AD2-BBDF-6FBA9BD16147}">
      <dgm:prSet/>
      <dgm:spPr/>
      <dgm:t>
        <a:bodyPr/>
        <a:lstStyle/>
        <a:p>
          <a:endParaRPr lang="es-EC"/>
        </a:p>
      </dgm:t>
    </dgm:pt>
    <dgm:pt modelId="{548F7874-0976-4AD1-B39F-AA061D713010}" type="sibTrans" cxnId="{4602C36D-9A48-4AD2-BBDF-6FBA9BD16147}">
      <dgm:prSet/>
      <dgm:spPr/>
      <dgm:t>
        <a:bodyPr/>
        <a:lstStyle/>
        <a:p>
          <a:endParaRPr lang="es-EC"/>
        </a:p>
      </dgm:t>
    </dgm:pt>
    <dgm:pt modelId="{C2379D30-9C15-41DD-BB87-057779518715}">
      <dgm:prSet phldrT="[Texto]" custT="1"/>
      <dgm:spPr/>
      <dgm:t>
        <a:bodyPr/>
        <a:lstStyle/>
        <a:p>
          <a:r>
            <a:rPr lang="es-ES" sz="1800" dirty="0" smtClean="0"/>
            <a:t>Altimetría, planimetría y toponimia del cantón San Miguel y Montalvo</a:t>
          </a:r>
          <a:r>
            <a:rPr lang="es-ES" sz="2400" dirty="0" smtClean="0"/>
            <a:t>.</a:t>
          </a:r>
          <a:endParaRPr lang="es-EC" sz="2400" dirty="0"/>
        </a:p>
      </dgm:t>
    </dgm:pt>
    <dgm:pt modelId="{A8F9E094-C7BC-4CEA-BC23-29EBBB969F5B}" type="parTrans" cxnId="{3FBC1B05-88E7-40D3-8CD8-077521BDA837}">
      <dgm:prSet/>
      <dgm:spPr/>
      <dgm:t>
        <a:bodyPr/>
        <a:lstStyle/>
        <a:p>
          <a:endParaRPr lang="es-EC"/>
        </a:p>
      </dgm:t>
    </dgm:pt>
    <dgm:pt modelId="{B3187D4E-6625-4AAD-B7EB-097F15E22FC8}" type="sibTrans" cxnId="{3FBC1B05-88E7-40D3-8CD8-077521BDA837}">
      <dgm:prSet/>
      <dgm:spPr/>
      <dgm:t>
        <a:bodyPr/>
        <a:lstStyle/>
        <a:p>
          <a:endParaRPr lang="es-EC"/>
        </a:p>
      </dgm:t>
    </dgm:pt>
    <dgm:pt modelId="{4C30D6F2-79C9-4DEF-88EF-83239692EB49}">
      <dgm:prSet phldrT="[Texto]" custT="1"/>
      <dgm:spPr/>
      <dgm:t>
        <a:bodyPr/>
        <a:lstStyle/>
        <a:p>
          <a:r>
            <a:rPr lang="es-ES" sz="1800" dirty="0" smtClean="0"/>
            <a:t>Puntos de control existentes de la zona de influencia.</a:t>
          </a:r>
          <a:endParaRPr lang="es-EC" sz="1800" dirty="0"/>
        </a:p>
      </dgm:t>
    </dgm:pt>
    <dgm:pt modelId="{1D9F2605-F8DC-49D4-A8E3-F51CB47F816A}" type="parTrans" cxnId="{E0BD1E5A-7229-40A8-BBF0-8AEA3635BAE9}">
      <dgm:prSet/>
      <dgm:spPr/>
      <dgm:t>
        <a:bodyPr/>
        <a:lstStyle/>
        <a:p>
          <a:endParaRPr lang="es-EC"/>
        </a:p>
      </dgm:t>
    </dgm:pt>
    <dgm:pt modelId="{FEC078FA-D2FA-4219-B4D7-6E9426340BEF}" type="sibTrans" cxnId="{E0BD1E5A-7229-40A8-BBF0-8AEA3635BAE9}">
      <dgm:prSet/>
      <dgm:spPr/>
      <dgm:t>
        <a:bodyPr/>
        <a:lstStyle/>
        <a:p>
          <a:endParaRPr lang="es-EC"/>
        </a:p>
      </dgm:t>
    </dgm:pt>
    <dgm:pt modelId="{A63F27F8-FBE0-444B-8E99-B92529FA6FDE}">
      <dgm:prSet custT="1"/>
      <dgm:spPr/>
      <dgm:t>
        <a:bodyPr/>
        <a:lstStyle/>
        <a:p>
          <a:r>
            <a:rPr lang="es-ES" sz="1800" dirty="0" smtClean="0"/>
            <a:t>Límite de la </a:t>
          </a:r>
          <a:r>
            <a:rPr lang="es-ES" sz="1800" dirty="0" err="1" smtClean="0"/>
            <a:t>microcuenca</a:t>
          </a:r>
          <a:r>
            <a:rPr lang="es-ES" sz="1800" dirty="0" smtClean="0"/>
            <a:t> del Río Cristal</a:t>
          </a:r>
          <a:endParaRPr lang="es-EC" sz="1800" dirty="0" smtClean="0"/>
        </a:p>
      </dgm:t>
    </dgm:pt>
    <dgm:pt modelId="{E3A03EE3-0A1F-44FC-B28C-97BAB8003A05}" type="parTrans" cxnId="{8759EFE6-C0A6-463D-9C48-3BA00D193B62}">
      <dgm:prSet/>
      <dgm:spPr/>
      <dgm:t>
        <a:bodyPr/>
        <a:lstStyle/>
        <a:p>
          <a:endParaRPr lang="es-EC"/>
        </a:p>
      </dgm:t>
    </dgm:pt>
    <dgm:pt modelId="{5BC48EF8-856B-4811-B611-068DDB702DD8}" type="sibTrans" cxnId="{8759EFE6-C0A6-463D-9C48-3BA00D193B62}">
      <dgm:prSet/>
      <dgm:spPr/>
      <dgm:t>
        <a:bodyPr/>
        <a:lstStyle/>
        <a:p>
          <a:endParaRPr lang="es-EC"/>
        </a:p>
      </dgm:t>
    </dgm:pt>
    <dgm:pt modelId="{D99EC200-5D68-49C7-AA14-02F849D0FF87}">
      <dgm:prSet custT="1"/>
      <dgm:spPr/>
      <dgm:t>
        <a:bodyPr/>
        <a:lstStyle/>
        <a:p>
          <a:r>
            <a:rPr lang="es-ES" sz="1800" dirty="0" smtClean="0"/>
            <a:t>Toda la información adicional objeto del proyecto</a:t>
          </a:r>
          <a:endParaRPr lang="es-EC" sz="1800" dirty="0"/>
        </a:p>
      </dgm:t>
    </dgm:pt>
    <dgm:pt modelId="{0337C7CB-A4D5-4F8C-9382-FA2126A949CF}" type="parTrans" cxnId="{BBA310E9-E036-41B0-A04C-9582D9ABE7C1}">
      <dgm:prSet/>
      <dgm:spPr/>
      <dgm:t>
        <a:bodyPr/>
        <a:lstStyle/>
        <a:p>
          <a:endParaRPr lang="es-EC"/>
        </a:p>
      </dgm:t>
    </dgm:pt>
    <dgm:pt modelId="{DA288B68-40A3-43EC-9977-533E79641A45}" type="sibTrans" cxnId="{BBA310E9-E036-41B0-A04C-9582D9ABE7C1}">
      <dgm:prSet/>
      <dgm:spPr/>
      <dgm:t>
        <a:bodyPr/>
        <a:lstStyle/>
        <a:p>
          <a:endParaRPr lang="es-EC"/>
        </a:p>
      </dgm:t>
    </dgm:pt>
    <dgm:pt modelId="{0C7E5F30-0195-4342-9E2D-D638A9FDD2C6}" type="pres">
      <dgm:prSet presAssocID="{54F94FB2-710E-4A00-8574-62D2E41E95E9}" presName="linear" presStyleCnt="0">
        <dgm:presLayoutVars>
          <dgm:dir/>
          <dgm:animLvl val="lvl"/>
          <dgm:resizeHandles val="exact"/>
        </dgm:presLayoutVars>
      </dgm:prSet>
      <dgm:spPr/>
      <dgm:t>
        <a:bodyPr/>
        <a:lstStyle/>
        <a:p>
          <a:endParaRPr lang="es-EC"/>
        </a:p>
      </dgm:t>
    </dgm:pt>
    <dgm:pt modelId="{00A0C6A8-3C13-4D7A-8164-2CC1ABEACC97}" type="pres">
      <dgm:prSet presAssocID="{56606D53-9243-4049-BCF0-97D5DBBDBF5F}" presName="parentLin" presStyleCnt="0"/>
      <dgm:spPr/>
    </dgm:pt>
    <dgm:pt modelId="{65E176CE-12B6-4F0A-8983-409FFE2270DF}" type="pres">
      <dgm:prSet presAssocID="{56606D53-9243-4049-BCF0-97D5DBBDBF5F}" presName="parentLeftMargin" presStyleLbl="node1" presStyleIdx="0" presStyleCnt="5"/>
      <dgm:spPr/>
      <dgm:t>
        <a:bodyPr/>
        <a:lstStyle/>
        <a:p>
          <a:endParaRPr lang="es-EC"/>
        </a:p>
      </dgm:t>
    </dgm:pt>
    <dgm:pt modelId="{AE73CC10-1476-4ACE-B395-B3CBDFC0B2F1}" type="pres">
      <dgm:prSet presAssocID="{56606D53-9243-4049-BCF0-97D5DBBDBF5F}" presName="parentText" presStyleLbl="node1" presStyleIdx="0" presStyleCnt="5">
        <dgm:presLayoutVars>
          <dgm:chMax val="0"/>
          <dgm:bulletEnabled val="1"/>
        </dgm:presLayoutVars>
      </dgm:prSet>
      <dgm:spPr/>
      <dgm:t>
        <a:bodyPr/>
        <a:lstStyle/>
        <a:p>
          <a:endParaRPr lang="es-EC"/>
        </a:p>
      </dgm:t>
    </dgm:pt>
    <dgm:pt modelId="{6AA92D2F-AEA0-4C3E-AE33-1F6F67F40749}" type="pres">
      <dgm:prSet presAssocID="{56606D53-9243-4049-BCF0-97D5DBBDBF5F}" presName="negativeSpace" presStyleCnt="0"/>
      <dgm:spPr/>
    </dgm:pt>
    <dgm:pt modelId="{6BFE1A88-B098-438E-AE21-C1D2033D4388}" type="pres">
      <dgm:prSet presAssocID="{56606D53-9243-4049-BCF0-97D5DBBDBF5F}" presName="childText" presStyleLbl="conFgAcc1" presStyleIdx="0" presStyleCnt="5">
        <dgm:presLayoutVars>
          <dgm:bulletEnabled val="1"/>
        </dgm:presLayoutVars>
      </dgm:prSet>
      <dgm:spPr/>
    </dgm:pt>
    <dgm:pt modelId="{3763ECD0-04D7-4E42-9E3C-2D792F762984}" type="pres">
      <dgm:prSet presAssocID="{548F7874-0976-4AD1-B39F-AA061D713010}" presName="spaceBetweenRectangles" presStyleCnt="0"/>
      <dgm:spPr/>
    </dgm:pt>
    <dgm:pt modelId="{AEB3EDF9-85A0-4499-BD66-28108C948F35}" type="pres">
      <dgm:prSet presAssocID="{C2379D30-9C15-41DD-BB87-057779518715}" presName="parentLin" presStyleCnt="0"/>
      <dgm:spPr/>
    </dgm:pt>
    <dgm:pt modelId="{756D8109-4E12-425A-AC79-CAA8C0599387}" type="pres">
      <dgm:prSet presAssocID="{C2379D30-9C15-41DD-BB87-057779518715}" presName="parentLeftMargin" presStyleLbl="node1" presStyleIdx="0" presStyleCnt="5"/>
      <dgm:spPr/>
      <dgm:t>
        <a:bodyPr/>
        <a:lstStyle/>
        <a:p>
          <a:endParaRPr lang="es-EC"/>
        </a:p>
      </dgm:t>
    </dgm:pt>
    <dgm:pt modelId="{9DE020CF-27DD-4884-B7FB-709FF249778D}" type="pres">
      <dgm:prSet presAssocID="{C2379D30-9C15-41DD-BB87-057779518715}" presName="parentText" presStyleLbl="node1" presStyleIdx="1" presStyleCnt="5">
        <dgm:presLayoutVars>
          <dgm:chMax val="0"/>
          <dgm:bulletEnabled val="1"/>
        </dgm:presLayoutVars>
      </dgm:prSet>
      <dgm:spPr/>
      <dgm:t>
        <a:bodyPr/>
        <a:lstStyle/>
        <a:p>
          <a:endParaRPr lang="es-EC"/>
        </a:p>
      </dgm:t>
    </dgm:pt>
    <dgm:pt modelId="{2938EED0-EA41-4252-BC0C-27A17B70FB43}" type="pres">
      <dgm:prSet presAssocID="{C2379D30-9C15-41DD-BB87-057779518715}" presName="negativeSpace" presStyleCnt="0"/>
      <dgm:spPr/>
    </dgm:pt>
    <dgm:pt modelId="{6E1E1DAD-349D-4AFE-9D1C-D3C70FFC0BC2}" type="pres">
      <dgm:prSet presAssocID="{C2379D30-9C15-41DD-BB87-057779518715}" presName="childText" presStyleLbl="conFgAcc1" presStyleIdx="1" presStyleCnt="5">
        <dgm:presLayoutVars>
          <dgm:bulletEnabled val="1"/>
        </dgm:presLayoutVars>
      </dgm:prSet>
      <dgm:spPr/>
    </dgm:pt>
    <dgm:pt modelId="{51D2B457-F0A2-49C4-890C-C06213E164E3}" type="pres">
      <dgm:prSet presAssocID="{B3187D4E-6625-4AAD-B7EB-097F15E22FC8}" presName="spaceBetweenRectangles" presStyleCnt="0"/>
      <dgm:spPr/>
    </dgm:pt>
    <dgm:pt modelId="{C5748F81-8970-4FD8-8D88-12FBFDE93BF1}" type="pres">
      <dgm:prSet presAssocID="{4C30D6F2-79C9-4DEF-88EF-83239692EB49}" presName="parentLin" presStyleCnt="0"/>
      <dgm:spPr/>
    </dgm:pt>
    <dgm:pt modelId="{E6873E29-FD9F-4EA1-8B78-67FD62475D29}" type="pres">
      <dgm:prSet presAssocID="{4C30D6F2-79C9-4DEF-88EF-83239692EB49}" presName="parentLeftMargin" presStyleLbl="node1" presStyleIdx="1" presStyleCnt="5"/>
      <dgm:spPr/>
      <dgm:t>
        <a:bodyPr/>
        <a:lstStyle/>
        <a:p>
          <a:endParaRPr lang="es-EC"/>
        </a:p>
      </dgm:t>
    </dgm:pt>
    <dgm:pt modelId="{5E9ED4B2-1E3C-4361-B90E-5D90AA51F3C4}" type="pres">
      <dgm:prSet presAssocID="{4C30D6F2-79C9-4DEF-88EF-83239692EB49}" presName="parentText" presStyleLbl="node1" presStyleIdx="2" presStyleCnt="5">
        <dgm:presLayoutVars>
          <dgm:chMax val="0"/>
          <dgm:bulletEnabled val="1"/>
        </dgm:presLayoutVars>
      </dgm:prSet>
      <dgm:spPr/>
      <dgm:t>
        <a:bodyPr/>
        <a:lstStyle/>
        <a:p>
          <a:endParaRPr lang="es-EC"/>
        </a:p>
      </dgm:t>
    </dgm:pt>
    <dgm:pt modelId="{835E60F6-1A8C-429F-8932-110E84B520D0}" type="pres">
      <dgm:prSet presAssocID="{4C30D6F2-79C9-4DEF-88EF-83239692EB49}" presName="negativeSpace" presStyleCnt="0"/>
      <dgm:spPr/>
    </dgm:pt>
    <dgm:pt modelId="{9767E6C6-C06D-47D0-B2D7-686F2C5CCA6B}" type="pres">
      <dgm:prSet presAssocID="{4C30D6F2-79C9-4DEF-88EF-83239692EB49}" presName="childText" presStyleLbl="conFgAcc1" presStyleIdx="2" presStyleCnt="5" custLinFactNeighborY="41105">
        <dgm:presLayoutVars>
          <dgm:bulletEnabled val="1"/>
        </dgm:presLayoutVars>
      </dgm:prSet>
      <dgm:spPr/>
    </dgm:pt>
    <dgm:pt modelId="{87783BC1-C900-4054-B55E-C3F50F6573A1}" type="pres">
      <dgm:prSet presAssocID="{FEC078FA-D2FA-4219-B4D7-6E9426340BEF}" presName="spaceBetweenRectangles" presStyleCnt="0"/>
      <dgm:spPr/>
    </dgm:pt>
    <dgm:pt modelId="{3A074907-7B7D-443C-9C49-529D3FE60558}" type="pres">
      <dgm:prSet presAssocID="{A63F27F8-FBE0-444B-8E99-B92529FA6FDE}" presName="parentLin" presStyleCnt="0"/>
      <dgm:spPr/>
    </dgm:pt>
    <dgm:pt modelId="{E16DE4E6-60AB-4366-AACE-2807F437DEF9}" type="pres">
      <dgm:prSet presAssocID="{A63F27F8-FBE0-444B-8E99-B92529FA6FDE}" presName="parentLeftMargin" presStyleLbl="node1" presStyleIdx="2" presStyleCnt="5"/>
      <dgm:spPr/>
      <dgm:t>
        <a:bodyPr/>
        <a:lstStyle/>
        <a:p>
          <a:endParaRPr lang="es-EC"/>
        </a:p>
      </dgm:t>
    </dgm:pt>
    <dgm:pt modelId="{BF67D1B9-F8BE-4B68-B995-BD4D48221077}" type="pres">
      <dgm:prSet presAssocID="{A63F27F8-FBE0-444B-8E99-B92529FA6FDE}" presName="parentText" presStyleLbl="node1" presStyleIdx="3" presStyleCnt="5">
        <dgm:presLayoutVars>
          <dgm:chMax val="0"/>
          <dgm:bulletEnabled val="1"/>
        </dgm:presLayoutVars>
      </dgm:prSet>
      <dgm:spPr/>
      <dgm:t>
        <a:bodyPr/>
        <a:lstStyle/>
        <a:p>
          <a:endParaRPr lang="es-EC"/>
        </a:p>
      </dgm:t>
    </dgm:pt>
    <dgm:pt modelId="{6DFE4974-A779-4FC0-B291-0C8C69755340}" type="pres">
      <dgm:prSet presAssocID="{A63F27F8-FBE0-444B-8E99-B92529FA6FDE}" presName="negativeSpace" presStyleCnt="0"/>
      <dgm:spPr/>
    </dgm:pt>
    <dgm:pt modelId="{96B5AEB8-3D2B-439F-8910-ED9AF84401C5}" type="pres">
      <dgm:prSet presAssocID="{A63F27F8-FBE0-444B-8E99-B92529FA6FDE}" presName="childText" presStyleLbl="conFgAcc1" presStyleIdx="3" presStyleCnt="5" custLinFactNeighborX="-885" custLinFactNeighborY="-21031">
        <dgm:presLayoutVars>
          <dgm:bulletEnabled val="1"/>
        </dgm:presLayoutVars>
      </dgm:prSet>
      <dgm:spPr/>
    </dgm:pt>
    <dgm:pt modelId="{66F52761-C4E2-4961-A4D3-CE1C5B175BB9}" type="pres">
      <dgm:prSet presAssocID="{5BC48EF8-856B-4811-B611-068DDB702DD8}" presName="spaceBetweenRectangles" presStyleCnt="0"/>
      <dgm:spPr/>
    </dgm:pt>
    <dgm:pt modelId="{9F100DC0-0884-4967-A4A8-6C647C51A9A0}" type="pres">
      <dgm:prSet presAssocID="{D99EC200-5D68-49C7-AA14-02F849D0FF87}" presName="parentLin" presStyleCnt="0"/>
      <dgm:spPr/>
    </dgm:pt>
    <dgm:pt modelId="{D48BC31D-C7E6-401F-8D70-D15B48FCBC50}" type="pres">
      <dgm:prSet presAssocID="{D99EC200-5D68-49C7-AA14-02F849D0FF87}" presName="parentLeftMargin" presStyleLbl="node1" presStyleIdx="3" presStyleCnt="5"/>
      <dgm:spPr/>
      <dgm:t>
        <a:bodyPr/>
        <a:lstStyle/>
        <a:p>
          <a:endParaRPr lang="es-EC"/>
        </a:p>
      </dgm:t>
    </dgm:pt>
    <dgm:pt modelId="{A0837996-16F3-4BB7-A44C-37E142972B2F}" type="pres">
      <dgm:prSet presAssocID="{D99EC200-5D68-49C7-AA14-02F849D0FF87}" presName="parentText" presStyleLbl="node1" presStyleIdx="4" presStyleCnt="5">
        <dgm:presLayoutVars>
          <dgm:chMax val="0"/>
          <dgm:bulletEnabled val="1"/>
        </dgm:presLayoutVars>
      </dgm:prSet>
      <dgm:spPr/>
      <dgm:t>
        <a:bodyPr/>
        <a:lstStyle/>
        <a:p>
          <a:endParaRPr lang="es-EC"/>
        </a:p>
      </dgm:t>
    </dgm:pt>
    <dgm:pt modelId="{F60ECDDC-5A0C-4347-99FC-78601771DDB0}" type="pres">
      <dgm:prSet presAssocID="{D99EC200-5D68-49C7-AA14-02F849D0FF87}" presName="negativeSpace" presStyleCnt="0"/>
      <dgm:spPr/>
    </dgm:pt>
    <dgm:pt modelId="{6EE27AB4-DFBB-44C5-813D-AA1FFBC784DF}" type="pres">
      <dgm:prSet presAssocID="{D99EC200-5D68-49C7-AA14-02F849D0FF87}" presName="childText" presStyleLbl="conFgAcc1" presStyleIdx="4" presStyleCnt="5">
        <dgm:presLayoutVars>
          <dgm:bulletEnabled val="1"/>
        </dgm:presLayoutVars>
      </dgm:prSet>
      <dgm:spPr/>
    </dgm:pt>
  </dgm:ptLst>
  <dgm:cxnLst>
    <dgm:cxn modelId="{48DF872C-DC94-44E5-89C3-CEC44E3F646A}" type="presOf" srcId="{C2379D30-9C15-41DD-BB87-057779518715}" destId="{9DE020CF-27DD-4884-B7FB-709FF249778D}" srcOrd="1" destOrd="0" presId="urn:microsoft.com/office/officeart/2005/8/layout/list1"/>
    <dgm:cxn modelId="{4441D718-FC4C-42F5-8DE3-740BB9998EF0}" type="presOf" srcId="{D99EC200-5D68-49C7-AA14-02F849D0FF87}" destId="{A0837996-16F3-4BB7-A44C-37E142972B2F}" srcOrd="1" destOrd="0" presId="urn:microsoft.com/office/officeart/2005/8/layout/list1"/>
    <dgm:cxn modelId="{BBA310E9-E036-41B0-A04C-9582D9ABE7C1}" srcId="{54F94FB2-710E-4A00-8574-62D2E41E95E9}" destId="{D99EC200-5D68-49C7-AA14-02F849D0FF87}" srcOrd="4" destOrd="0" parTransId="{0337C7CB-A4D5-4F8C-9382-FA2126A949CF}" sibTransId="{DA288B68-40A3-43EC-9977-533E79641A45}"/>
    <dgm:cxn modelId="{1BD9260B-85C6-4DA4-B8D6-9051399912C5}" type="presOf" srcId="{C2379D30-9C15-41DD-BB87-057779518715}" destId="{756D8109-4E12-425A-AC79-CAA8C0599387}" srcOrd="0" destOrd="0" presId="urn:microsoft.com/office/officeart/2005/8/layout/list1"/>
    <dgm:cxn modelId="{4602C36D-9A48-4AD2-BBDF-6FBA9BD16147}" srcId="{54F94FB2-710E-4A00-8574-62D2E41E95E9}" destId="{56606D53-9243-4049-BCF0-97D5DBBDBF5F}" srcOrd="0" destOrd="0" parTransId="{DB4C7F49-C7F0-4F90-A975-689FC00E0A4B}" sibTransId="{548F7874-0976-4AD1-B39F-AA061D713010}"/>
    <dgm:cxn modelId="{FC6F812E-0C20-4A9D-9FFF-92C5609AC700}" type="presOf" srcId="{4C30D6F2-79C9-4DEF-88EF-83239692EB49}" destId="{5E9ED4B2-1E3C-4361-B90E-5D90AA51F3C4}" srcOrd="1" destOrd="0" presId="urn:microsoft.com/office/officeart/2005/8/layout/list1"/>
    <dgm:cxn modelId="{8759EFE6-C0A6-463D-9C48-3BA00D193B62}" srcId="{54F94FB2-710E-4A00-8574-62D2E41E95E9}" destId="{A63F27F8-FBE0-444B-8E99-B92529FA6FDE}" srcOrd="3" destOrd="0" parTransId="{E3A03EE3-0A1F-44FC-B28C-97BAB8003A05}" sibTransId="{5BC48EF8-856B-4811-B611-068DDB702DD8}"/>
    <dgm:cxn modelId="{7137B535-7352-4F0A-9B95-0897518416A4}" type="presOf" srcId="{54F94FB2-710E-4A00-8574-62D2E41E95E9}" destId="{0C7E5F30-0195-4342-9E2D-D638A9FDD2C6}" srcOrd="0" destOrd="0" presId="urn:microsoft.com/office/officeart/2005/8/layout/list1"/>
    <dgm:cxn modelId="{D57942B2-704D-47C0-AC8F-AA98E287C562}" type="presOf" srcId="{4C30D6F2-79C9-4DEF-88EF-83239692EB49}" destId="{E6873E29-FD9F-4EA1-8B78-67FD62475D29}" srcOrd="0" destOrd="0" presId="urn:microsoft.com/office/officeart/2005/8/layout/list1"/>
    <dgm:cxn modelId="{3CA53DF5-BC7A-4116-919B-F0ED035C4A4D}" type="presOf" srcId="{56606D53-9243-4049-BCF0-97D5DBBDBF5F}" destId="{AE73CC10-1476-4ACE-B395-B3CBDFC0B2F1}" srcOrd="1" destOrd="0" presId="urn:microsoft.com/office/officeart/2005/8/layout/list1"/>
    <dgm:cxn modelId="{6839C24D-F993-45BA-8AB2-738248D3D15D}" type="presOf" srcId="{A63F27F8-FBE0-444B-8E99-B92529FA6FDE}" destId="{BF67D1B9-F8BE-4B68-B995-BD4D48221077}" srcOrd="1" destOrd="0" presId="urn:microsoft.com/office/officeart/2005/8/layout/list1"/>
    <dgm:cxn modelId="{3FBC1B05-88E7-40D3-8CD8-077521BDA837}" srcId="{54F94FB2-710E-4A00-8574-62D2E41E95E9}" destId="{C2379D30-9C15-41DD-BB87-057779518715}" srcOrd="1" destOrd="0" parTransId="{A8F9E094-C7BC-4CEA-BC23-29EBBB969F5B}" sibTransId="{B3187D4E-6625-4AAD-B7EB-097F15E22FC8}"/>
    <dgm:cxn modelId="{7C6F93F2-FFE5-4682-9BB9-FD18948D8026}" type="presOf" srcId="{A63F27F8-FBE0-444B-8E99-B92529FA6FDE}" destId="{E16DE4E6-60AB-4366-AACE-2807F437DEF9}" srcOrd="0" destOrd="0" presId="urn:microsoft.com/office/officeart/2005/8/layout/list1"/>
    <dgm:cxn modelId="{E0BD1E5A-7229-40A8-BBF0-8AEA3635BAE9}" srcId="{54F94FB2-710E-4A00-8574-62D2E41E95E9}" destId="{4C30D6F2-79C9-4DEF-88EF-83239692EB49}" srcOrd="2" destOrd="0" parTransId="{1D9F2605-F8DC-49D4-A8E3-F51CB47F816A}" sibTransId="{FEC078FA-D2FA-4219-B4D7-6E9426340BEF}"/>
    <dgm:cxn modelId="{064DEDCD-3C1A-44CC-9B05-A7F84DFD9E0B}" type="presOf" srcId="{D99EC200-5D68-49C7-AA14-02F849D0FF87}" destId="{D48BC31D-C7E6-401F-8D70-D15B48FCBC50}" srcOrd="0" destOrd="0" presId="urn:microsoft.com/office/officeart/2005/8/layout/list1"/>
    <dgm:cxn modelId="{F9051685-7137-4999-8239-4E0196D1AB1A}" type="presOf" srcId="{56606D53-9243-4049-BCF0-97D5DBBDBF5F}" destId="{65E176CE-12B6-4F0A-8983-409FFE2270DF}" srcOrd="0" destOrd="0" presId="urn:microsoft.com/office/officeart/2005/8/layout/list1"/>
    <dgm:cxn modelId="{9502E4F3-1925-452B-958C-FA7A76B39B9F}" type="presParOf" srcId="{0C7E5F30-0195-4342-9E2D-D638A9FDD2C6}" destId="{00A0C6A8-3C13-4D7A-8164-2CC1ABEACC97}" srcOrd="0" destOrd="0" presId="urn:microsoft.com/office/officeart/2005/8/layout/list1"/>
    <dgm:cxn modelId="{5C387D17-EECE-4DE0-BD21-F850A59EC564}" type="presParOf" srcId="{00A0C6A8-3C13-4D7A-8164-2CC1ABEACC97}" destId="{65E176CE-12B6-4F0A-8983-409FFE2270DF}" srcOrd="0" destOrd="0" presId="urn:microsoft.com/office/officeart/2005/8/layout/list1"/>
    <dgm:cxn modelId="{CBF3522D-C7D1-4666-946A-0AF941C87165}" type="presParOf" srcId="{00A0C6A8-3C13-4D7A-8164-2CC1ABEACC97}" destId="{AE73CC10-1476-4ACE-B395-B3CBDFC0B2F1}" srcOrd="1" destOrd="0" presId="urn:microsoft.com/office/officeart/2005/8/layout/list1"/>
    <dgm:cxn modelId="{5A87CA95-1129-40B7-9682-1EAE1B4F10C2}" type="presParOf" srcId="{0C7E5F30-0195-4342-9E2D-D638A9FDD2C6}" destId="{6AA92D2F-AEA0-4C3E-AE33-1F6F67F40749}" srcOrd="1" destOrd="0" presId="urn:microsoft.com/office/officeart/2005/8/layout/list1"/>
    <dgm:cxn modelId="{C3760D8E-415A-4B41-A4D3-85BB8BCF7045}" type="presParOf" srcId="{0C7E5F30-0195-4342-9E2D-D638A9FDD2C6}" destId="{6BFE1A88-B098-438E-AE21-C1D2033D4388}" srcOrd="2" destOrd="0" presId="urn:microsoft.com/office/officeart/2005/8/layout/list1"/>
    <dgm:cxn modelId="{A456DB52-FB4D-4D7E-BFA8-442E60B1770F}" type="presParOf" srcId="{0C7E5F30-0195-4342-9E2D-D638A9FDD2C6}" destId="{3763ECD0-04D7-4E42-9E3C-2D792F762984}" srcOrd="3" destOrd="0" presId="urn:microsoft.com/office/officeart/2005/8/layout/list1"/>
    <dgm:cxn modelId="{06C3DE86-4FD1-422E-B339-ED06FC0F0E2B}" type="presParOf" srcId="{0C7E5F30-0195-4342-9E2D-D638A9FDD2C6}" destId="{AEB3EDF9-85A0-4499-BD66-28108C948F35}" srcOrd="4" destOrd="0" presId="urn:microsoft.com/office/officeart/2005/8/layout/list1"/>
    <dgm:cxn modelId="{5B7A8687-2FB6-49C5-B016-8845A6CFD4FA}" type="presParOf" srcId="{AEB3EDF9-85A0-4499-BD66-28108C948F35}" destId="{756D8109-4E12-425A-AC79-CAA8C0599387}" srcOrd="0" destOrd="0" presId="urn:microsoft.com/office/officeart/2005/8/layout/list1"/>
    <dgm:cxn modelId="{10605DD4-BCCF-4EF7-8A1C-91F0653FEA84}" type="presParOf" srcId="{AEB3EDF9-85A0-4499-BD66-28108C948F35}" destId="{9DE020CF-27DD-4884-B7FB-709FF249778D}" srcOrd="1" destOrd="0" presId="urn:microsoft.com/office/officeart/2005/8/layout/list1"/>
    <dgm:cxn modelId="{5C187B03-0498-4AF6-88A2-EB3A7881488F}" type="presParOf" srcId="{0C7E5F30-0195-4342-9E2D-D638A9FDD2C6}" destId="{2938EED0-EA41-4252-BC0C-27A17B70FB43}" srcOrd="5" destOrd="0" presId="urn:microsoft.com/office/officeart/2005/8/layout/list1"/>
    <dgm:cxn modelId="{A4E0CBC7-FDF5-488D-86B0-A3F77E815DD4}" type="presParOf" srcId="{0C7E5F30-0195-4342-9E2D-D638A9FDD2C6}" destId="{6E1E1DAD-349D-4AFE-9D1C-D3C70FFC0BC2}" srcOrd="6" destOrd="0" presId="urn:microsoft.com/office/officeart/2005/8/layout/list1"/>
    <dgm:cxn modelId="{F6BDB12F-6DC4-4C9C-B12A-402E2178B379}" type="presParOf" srcId="{0C7E5F30-0195-4342-9E2D-D638A9FDD2C6}" destId="{51D2B457-F0A2-49C4-890C-C06213E164E3}" srcOrd="7" destOrd="0" presId="urn:microsoft.com/office/officeart/2005/8/layout/list1"/>
    <dgm:cxn modelId="{2DE3522C-3723-489D-A330-CB8A3F319D40}" type="presParOf" srcId="{0C7E5F30-0195-4342-9E2D-D638A9FDD2C6}" destId="{C5748F81-8970-4FD8-8D88-12FBFDE93BF1}" srcOrd="8" destOrd="0" presId="urn:microsoft.com/office/officeart/2005/8/layout/list1"/>
    <dgm:cxn modelId="{2B59D0D1-AD6D-402B-97BA-19BA706F4103}" type="presParOf" srcId="{C5748F81-8970-4FD8-8D88-12FBFDE93BF1}" destId="{E6873E29-FD9F-4EA1-8B78-67FD62475D29}" srcOrd="0" destOrd="0" presId="urn:microsoft.com/office/officeart/2005/8/layout/list1"/>
    <dgm:cxn modelId="{C685612F-BFA5-480A-8E51-0B4667B377A3}" type="presParOf" srcId="{C5748F81-8970-4FD8-8D88-12FBFDE93BF1}" destId="{5E9ED4B2-1E3C-4361-B90E-5D90AA51F3C4}" srcOrd="1" destOrd="0" presId="urn:microsoft.com/office/officeart/2005/8/layout/list1"/>
    <dgm:cxn modelId="{9C736ADC-C5F1-4D4E-AF23-5B048B07E995}" type="presParOf" srcId="{0C7E5F30-0195-4342-9E2D-D638A9FDD2C6}" destId="{835E60F6-1A8C-429F-8932-110E84B520D0}" srcOrd="9" destOrd="0" presId="urn:microsoft.com/office/officeart/2005/8/layout/list1"/>
    <dgm:cxn modelId="{C0A38FE3-22EF-45FB-9F31-0CA39E7FADDE}" type="presParOf" srcId="{0C7E5F30-0195-4342-9E2D-D638A9FDD2C6}" destId="{9767E6C6-C06D-47D0-B2D7-686F2C5CCA6B}" srcOrd="10" destOrd="0" presId="urn:microsoft.com/office/officeart/2005/8/layout/list1"/>
    <dgm:cxn modelId="{0995B67A-4200-479E-A910-4491A0641029}" type="presParOf" srcId="{0C7E5F30-0195-4342-9E2D-D638A9FDD2C6}" destId="{87783BC1-C900-4054-B55E-C3F50F6573A1}" srcOrd="11" destOrd="0" presId="urn:microsoft.com/office/officeart/2005/8/layout/list1"/>
    <dgm:cxn modelId="{99DF0893-F3E8-4F6C-9D07-935443CB61AD}" type="presParOf" srcId="{0C7E5F30-0195-4342-9E2D-D638A9FDD2C6}" destId="{3A074907-7B7D-443C-9C49-529D3FE60558}" srcOrd="12" destOrd="0" presId="urn:microsoft.com/office/officeart/2005/8/layout/list1"/>
    <dgm:cxn modelId="{2628DEF4-8C75-4FD5-ACD3-A949281F2FE6}" type="presParOf" srcId="{3A074907-7B7D-443C-9C49-529D3FE60558}" destId="{E16DE4E6-60AB-4366-AACE-2807F437DEF9}" srcOrd="0" destOrd="0" presId="urn:microsoft.com/office/officeart/2005/8/layout/list1"/>
    <dgm:cxn modelId="{A3649CCC-CDA7-4283-AFB5-DDC7BECE8B3B}" type="presParOf" srcId="{3A074907-7B7D-443C-9C49-529D3FE60558}" destId="{BF67D1B9-F8BE-4B68-B995-BD4D48221077}" srcOrd="1" destOrd="0" presId="urn:microsoft.com/office/officeart/2005/8/layout/list1"/>
    <dgm:cxn modelId="{E7CD1E23-758B-4142-BF0F-44FD2F3BA2E4}" type="presParOf" srcId="{0C7E5F30-0195-4342-9E2D-D638A9FDD2C6}" destId="{6DFE4974-A779-4FC0-B291-0C8C69755340}" srcOrd="13" destOrd="0" presId="urn:microsoft.com/office/officeart/2005/8/layout/list1"/>
    <dgm:cxn modelId="{EC4D5F04-E24D-4218-8A9E-E9EB7CD4D319}" type="presParOf" srcId="{0C7E5F30-0195-4342-9E2D-D638A9FDD2C6}" destId="{96B5AEB8-3D2B-439F-8910-ED9AF84401C5}" srcOrd="14" destOrd="0" presId="urn:microsoft.com/office/officeart/2005/8/layout/list1"/>
    <dgm:cxn modelId="{3449B600-400B-4698-9391-340F2C35C9D9}" type="presParOf" srcId="{0C7E5F30-0195-4342-9E2D-D638A9FDD2C6}" destId="{66F52761-C4E2-4961-A4D3-CE1C5B175BB9}" srcOrd="15" destOrd="0" presId="urn:microsoft.com/office/officeart/2005/8/layout/list1"/>
    <dgm:cxn modelId="{AED3D218-A242-4BB7-86E8-293D308F00F9}" type="presParOf" srcId="{0C7E5F30-0195-4342-9E2D-D638A9FDD2C6}" destId="{9F100DC0-0884-4967-A4A8-6C647C51A9A0}" srcOrd="16" destOrd="0" presId="urn:microsoft.com/office/officeart/2005/8/layout/list1"/>
    <dgm:cxn modelId="{15D7CE12-5D8E-45EF-B543-B138BB3E0503}" type="presParOf" srcId="{9F100DC0-0884-4967-A4A8-6C647C51A9A0}" destId="{D48BC31D-C7E6-401F-8D70-D15B48FCBC50}" srcOrd="0" destOrd="0" presId="urn:microsoft.com/office/officeart/2005/8/layout/list1"/>
    <dgm:cxn modelId="{A88AC2DF-C89F-4348-A385-791ADBF979BD}" type="presParOf" srcId="{9F100DC0-0884-4967-A4A8-6C647C51A9A0}" destId="{A0837996-16F3-4BB7-A44C-37E142972B2F}" srcOrd="1" destOrd="0" presId="urn:microsoft.com/office/officeart/2005/8/layout/list1"/>
    <dgm:cxn modelId="{1B91557E-2DCD-4785-AD84-D741E374D713}" type="presParOf" srcId="{0C7E5F30-0195-4342-9E2D-D638A9FDD2C6}" destId="{F60ECDDC-5A0C-4347-99FC-78601771DDB0}" srcOrd="17" destOrd="0" presId="urn:microsoft.com/office/officeart/2005/8/layout/list1"/>
    <dgm:cxn modelId="{B31E7C85-D519-4FDD-A836-7F7FAF2649B2}" type="presParOf" srcId="{0C7E5F30-0195-4342-9E2D-D638A9FDD2C6}" destId="{6EE27AB4-DFBB-44C5-813D-AA1FFBC784DF}" srcOrd="18"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0956D19-553C-46A6-9F24-95B6B4B3B491}"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s-EC"/>
        </a:p>
      </dgm:t>
    </dgm:pt>
    <dgm:pt modelId="{EC82FDD5-8F5D-4596-A3FF-FDE092FE2541}">
      <dgm:prSet phldrT="[Texto]"/>
      <dgm:spPr/>
      <dgm:t>
        <a:bodyPr/>
        <a:lstStyle/>
        <a:p>
          <a:r>
            <a:rPr lang="es-EC" b="1" dirty="0" smtClean="0"/>
            <a:t>Control Geodésico GPS</a:t>
          </a:r>
          <a:endParaRPr lang="es-EC" dirty="0"/>
        </a:p>
      </dgm:t>
    </dgm:pt>
    <dgm:pt modelId="{9DD81518-7C8D-49BE-9E1D-239B7236F576}" type="parTrans" cxnId="{ACAFE46E-373A-4CF9-BB9B-A99E89A1ECE7}">
      <dgm:prSet/>
      <dgm:spPr/>
      <dgm:t>
        <a:bodyPr/>
        <a:lstStyle/>
        <a:p>
          <a:endParaRPr lang="es-EC"/>
        </a:p>
      </dgm:t>
    </dgm:pt>
    <dgm:pt modelId="{622A5762-1B0B-449B-9D74-BEA693751992}" type="sibTrans" cxnId="{ACAFE46E-373A-4CF9-BB9B-A99E89A1ECE7}">
      <dgm:prSet/>
      <dgm:spPr/>
      <dgm:t>
        <a:bodyPr/>
        <a:lstStyle/>
        <a:p>
          <a:endParaRPr lang="es-EC"/>
        </a:p>
      </dgm:t>
    </dgm:pt>
    <dgm:pt modelId="{A2311328-0044-4838-91D5-570D7E3A8F85}">
      <dgm:prSet phldrT="[Texto]"/>
      <dgm:spPr/>
      <dgm:t>
        <a:bodyPr/>
        <a:lstStyle/>
        <a:p>
          <a:r>
            <a:rPr lang="es-ES" b="1" dirty="0" smtClean="0"/>
            <a:t>Planificación</a:t>
          </a:r>
          <a:endParaRPr lang="es-EC" dirty="0"/>
        </a:p>
      </dgm:t>
    </dgm:pt>
    <dgm:pt modelId="{54F16AF9-1445-495C-A5EF-BB64161427D1}" type="parTrans" cxnId="{EAD297D9-B653-4960-984A-20DE590EE2AB}">
      <dgm:prSet/>
      <dgm:spPr/>
      <dgm:t>
        <a:bodyPr/>
        <a:lstStyle/>
        <a:p>
          <a:endParaRPr lang="es-EC"/>
        </a:p>
      </dgm:t>
    </dgm:pt>
    <dgm:pt modelId="{A18A56F2-5F3F-4081-9610-2201F2730036}" type="sibTrans" cxnId="{EAD297D9-B653-4960-984A-20DE590EE2AB}">
      <dgm:prSet/>
      <dgm:spPr/>
      <dgm:t>
        <a:bodyPr/>
        <a:lstStyle/>
        <a:p>
          <a:endParaRPr lang="es-EC"/>
        </a:p>
      </dgm:t>
    </dgm:pt>
    <dgm:pt modelId="{3CFB0137-E280-414F-BF9E-685C4700BB3E}">
      <dgm:prSet phldrT="[Texto]"/>
      <dgm:spPr/>
      <dgm:t>
        <a:bodyPr/>
        <a:lstStyle/>
        <a:p>
          <a:endParaRPr lang="es-EC" dirty="0" smtClean="0"/>
        </a:p>
        <a:p>
          <a:r>
            <a:rPr lang="es-ES" b="1" dirty="0" smtClean="0"/>
            <a:t>Reconocimiento y Verificación de los Vértices Geodésicos</a:t>
          </a:r>
          <a:endParaRPr lang="es-EC" dirty="0"/>
        </a:p>
      </dgm:t>
    </dgm:pt>
    <dgm:pt modelId="{AAB28FBF-9C44-4A29-8CD4-0EAA9FBE7644}" type="parTrans" cxnId="{1F2E775E-59C3-4EA7-9028-532590197BDD}">
      <dgm:prSet/>
      <dgm:spPr/>
      <dgm:t>
        <a:bodyPr/>
        <a:lstStyle/>
        <a:p>
          <a:endParaRPr lang="es-EC"/>
        </a:p>
      </dgm:t>
    </dgm:pt>
    <dgm:pt modelId="{537005B0-B456-4962-B9C0-365118B77F28}" type="sibTrans" cxnId="{1F2E775E-59C3-4EA7-9028-532590197BDD}">
      <dgm:prSet/>
      <dgm:spPr/>
      <dgm:t>
        <a:bodyPr/>
        <a:lstStyle/>
        <a:p>
          <a:endParaRPr lang="es-EC"/>
        </a:p>
      </dgm:t>
    </dgm:pt>
    <dgm:pt modelId="{A576A9D5-9FF3-4770-8991-A53CC794978D}">
      <dgm:prSet phldrT="[Texto]"/>
      <dgm:spPr/>
      <dgm:t>
        <a:bodyPr/>
        <a:lstStyle/>
        <a:p>
          <a:r>
            <a:rPr lang="es-EC" b="1" dirty="0" smtClean="0"/>
            <a:t>Toma de puntos de GPS</a:t>
          </a:r>
          <a:endParaRPr lang="es-EC" dirty="0"/>
        </a:p>
      </dgm:t>
    </dgm:pt>
    <dgm:pt modelId="{997BCF22-C1DF-4536-8E65-F8F0497C0FB3}" type="parTrans" cxnId="{86FD18A7-5B9B-4AE8-A75D-DDA324CA244A}">
      <dgm:prSet/>
      <dgm:spPr/>
      <dgm:t>
        <a:bodyPr/>
        <a:lstStyle/>
        <a:p>
          <a:endParaRPr lang="es-EC"/>
        </a:p>
      </dgm:t>
    </dgm:pt>
    <dgm:pt modelId="{AB2CC52C-04D6-40CA-B1CD-B0513F7535F4}" type="sibTrans" cxnId="{86FD18A7-5B9B-4AE8-A75D-DDA324CA244A}">
      <dgm:prSet/>
      <dgm:spPr/>
      <dgm:t>
        <a:bodyPr/>
        <a:lstStyle/>
        <a:p>
          <a:endParaRPr lang="es-EC"/>
        </a:p>
      </dgm:t>
    </dgm:pt>
    <dgm:pt modelId="{7E196D1B-EA8F-429B-9EA8-50EC20BB7070}">
      <dgm:prSet phldrT="[Texto]"/>
      <dgm:spPr/>
      <dgm:t>
        <a:bodyPr/>
        <a:lstStyle/>
        <a:p>
          <a:r>
            <a:rPr lang="es-ES" dirty="0" smtClean="0"/>
            <a:t>toma de los 22 puntos GPS </a:t>
          </a:r>
          <a:endParaRPr lang="es-EC" dirty="0"/>
        </a:p>
      </dgm:t>
    </dgm:pt>
    <dgm:pt modelId="{C7892FA0-2EE1-4697-9CD6-17014D97CABB}" type="parTrans" cxnId="{1F38113C-C6A8-4441-8337-53E7707DFC4B}">
      <dgm:prSet/>
      <dgm:spPr/>
      <dgm:t>
        <a:bodyPr/>
        <a:lstStyle/>
        <a:p>
          <a:endParaRPr lang="es-EC"/>
        </a:p>
      </dgm:t>
    </dgm:pt>
    <dgm:pt modelId="{150EBAE5-DBF8-476D-89B6-4CC916051206}" type="sibTrans" cxnId="{1F38113C-C6A8-4441-8337-53E7707DFC4B}">
      <dgm:prSet/>
      <dgm:spPr/>
      <dgm:t>
        <a:bodyPr/>
        <a:lstStyle/>
        <a:p>
          <a:endParaRPr lang="es-EC"/>
        </a:p>
      </dgm:t>
    </dgm:pt>
    <dgm:pt modelId="{BE4A5B5B-D328-4842-A130-34A7400A4675}">
      <dgm:prSet/>
      <dgm:spPr/>
      <dgm:t>
        <a:bodyPr/>
        <a:lstStyle/>
        <a:p>
          <a:r>
            <a:rPr lang="es-ES" dirty="0" smtClean="0"/>
            <a:t>puntos de partida los vértices IGM: San Miguel, </a:t>
          </a:r>
          <a:r>
            <a:rPr lang="es-ES" dirty="0" err="1" smtClean="0"/>
            <a:t>Torreloma</a:t>
          </a:r>
          <a:r>
            <a:rPr lang="es-ES" dirty="0" smtClean="0"/>
            <a:t>, </a:t>
          </a:r>
          <a:r>
            <a:rPr lang="es-ES" dirty="0" err="1" smtClean="0"/>
            <a:t>Juján</a:t>
          </a:r>
          <a:r>
            <a:rPr lang="es-ES" dirty="0" smtClean="0"/>
            <a:t> y Pueblo Viejo</a:t>
          </a:r>
          <a:endParaRPr lang="es-EC" dirty="0"/>
        </a:p>
      </dgm:t>
    </dgm:pt>
    <dgm:pt modelId="{BAFA89D1-4EA5-45A1-A590-DC5569A3B91F}" type="parTrans" cxnId="{3B5FD671-FB7F-4286-9621-5B4268C17E11}">
      <dgm:prSet/>
      <dgm:spPr/>
      <dgm:t>
        <a:bodyPr/>
        <a:lstStyle/>
        <a:p>
          <a:endParaRPr lang="es-EC"/>
        </a:p>
      </dgm:t>
    </dgm:pt>
    <dgm:pt modelId="{DFEC326B-2755-46B3-89D5-B5587B0EDE61}" type="sibTrans" cxnId="{3B5FD671-FB7F-4286-9621-5B4268C17E11}">
      <dgm:prSet/>
      <dgm:spPr/>
      <dgm:t>
        <a:bodyPr/>
        <a:lstStyle/>
        <a:p>
          <a:endParaRPr lang="es-EC"/>
        </a:p>
      </dgm:t>
    </dgm:pt>
    <dgm:pt modelId="{2A75E400-2184-4226-896E-2801DE48DD59}" type="pres">
      <dgm:prSet presAssocID="{80956D19-553C-46A6-9F24-95B6B4B3B491}" presName="diagram" presStyleCnt="0">
        <dgm:presLayoutVars>
          <dgm:chPref val="1"/>
          <dgm:dir/>
          <dgm:animOne val="branch"/>
          <dgm:animLvl val="lvl"/>
          <dgm:resizeHandles val="exact"/>
        </dgm:presLayoutVars>
      </dgm:prSet>
      <dgm:spPr/>
      <dgm:t>
        <a:bodyPr/>
        <a:lstStyle/>
        <a:p>
          <a:endParaRPr lang="es-EC"/>
        </a:p>
      </dgm:t>
    </dgm:pt>
    <dgm:pt modelId="{A6D10A0F-83EC-4ACE-8936-2993AA46C224}" type="pres">
      <dgm:prSet presAssocID="{EC82FDD5-8F5D-4596-A3FF-FDE092FE2541}" presName="root1" presStyleCnt="0"/>
      <dgm:spPr/>
    </dgm:pt>
    <dgm:pt modelId="{FCBB0C0A-08C2-4EB1-A639-1838D7ED77F0}" type="pres">
      <dgm:prSet presAssocID="{EC82FDD5-8F5D-4596-A3FF-FDE092FE2541}" presName="LevelOneTextNode" presStyleLbl="node0" presStyleIdx="0" presStyleCnt="1" custLinFactNeighborX="-3114" custLinFactNeighborY="12268">
        <dgm:presLayoutVars>
          <dgm:chPref val="3"/>
        </dgm:presLayoutVars>
      </dgm:prSet>
      <dgm:spPr/>
      <dgm:t>
        <a:bodyPr/>
        <a:lstStyle/>
        <a:p>
          <a:endParaRPr lang="es-EC"/>
        </a:p>
      </dgm:t>
    </dgm:pt>
    <dgm:pt modelId="{C5EC510F-F1C4-43E1-BDAC-FEDF2820227B}" type="pres">
      <dgm:prSet presAssocID="{EC82FDD5-8F5D-4596-A3FF-FDE092FE2541}" presName="level2hierChild" presStyleCnt="0"/>
      <dgm:spPr/>
    </dgm:pt>
    <dgm:pt modelId="{05F17A75-6304-4D8F-B9C1-08AA426B7DCB}" type="pres">
      <dgm:prSet presAssocID="{54F16AF9-1445-495C-A5EF-BB64161427D1}" presName="conn2-1" presStyleLbl="parChTrans1D2" presStyleIdx="0" presStyleCnt="2"/>
      <dgm:spPr/>
      <dgm:t>
        <a:bodyPr/>
        <a:lstStyle/>
        <a:p>
          <a:endParaRPr lang="es-EC"/>
        </a:p>
      </dgm:t>
    </dgm:pt>
    <dgm:pt modelId="{7D4C3161-D39E-42E4-9882-094A57AA8DDA}" type="pres">
      <dgm:prSet presAssocID="{54F16AF9-1445-495C-A5EF-BB64161427D1}" presName="connTx" presStyleLbl="parChTrans1D2" presStyleIdx="0" presStyleCnt="2"/>
      <dgm:spPr/>
      <dgm:t>
        <a:bodyPr/>
        <a:lstStyle/>
        <a:p>
          <a:endParaRPr lang="es-EC"/>
        </a:p>
      </dgm:t>
    </dgm:pt>
    <dgm:pt modelId="{8C76AEDB-9D99-475D-A0D2-E3B11330639A}" type="pres">
      <dgm:prSet presAssocID="{A2311328-0044-4838-91D5-570D7E3A8F85}" presName="root2" presStyleCnt="0"/>
      <dgm:spPr/>
    </dgm:pt>
    <dgm:pt modelId="{26173184-AF98-4C61-81AE-520F05BBA3B5}" type="pres">
      <dgm:prSet presAssocID="{A2311328-0044-4838-91D5-570D7E3A8F85}" presName="LevelTwoTextNode" presStyleLbl="node2" presStyleIdx="0" presStyleCnt="2">
        <dgm:presLayoutVars>
          <dgm:chPref val="3"/>
        </dgm:presLayoutVars>
      </dgm:prSet>
      <dgm:spPr/>
      <dgm:t>
        <a:bodyPr/>
        <a:lstStyle/>
        <a:p>
          <a:endParaRPr lang="es-EC"/>
        </a:p>
      </dgm:t>
    </dgm:pt>
    <dgm:pt modelId="{9662AC9C-A4F1-48CA-90A8-F464482C00B8}" type="pres">
      <dgm:prSet presAssocID="{A2311328-0044-4838-91D5-570D7E3A8F85}" presName="level3hierChild" presStyleCnt="0"/>
      <dgm:spPr/>
    </dgm:pt>
    <dgm:pt modelId="{9FE59317-9F62-4924-AC55-AE9AED9A7F03}" type="pres">
      <dgm:prSet presAssocID="{AAB28FBF-9C44-4A29-8CD4-0EAA9FBE7644}" presName="conn2-1" presStyleLbl="parChTrans1D3" presStyleIdx="0" presStyleCnt="3"/>
      <dgm:spPr/>
      <dgm:t>
        <a:bodyPr/>
        <a:lstStyle/>
        <a:p>
          <a:endParaRPr lang="es-EC"/>
        </a:p>
      </dgm:t>
    </dgm:pt>
    <dgm:pt modelId="{DCBF812C-5293-4673-839C-E2F9F5CD7070}" type="pres">
      <dgm:prSet presAssocID="{AAB28FBF-9C44-4A29-8CD4-0EAA9FBE7644}" presName="connTx" presStyleLbl="parChTrans1D3" presStyleIdx="0" presStyleCnt="3"/>
      <dgm:spPr/>
      <dgm:t>
        <a:bodyPr/>
        <a:lstStyle/>
        <a:p>
          <a:endParaRPr lang="es-EC"/>
        </a:p>
      </dgm:t>
    </dgm:pt>
    <dgm:pt modelId="{85EF3E79-698D-4CFD-9438-137308F32D9C}" type="pres">
      <dgm:prSet presAssocID="{3CFB0137-E280-414F-BF9E-685C4700BB3E}" presName="root2" presStyleCnt="0"/>
      <dgm:spPr/>
    </dgm:pt>
    <dgm:pt modelId="{8B3A20DE-546F-431F-9EDF-D874D5E38795}" type="pres">
      <dgm:prSet presAssocID="{3CFB0137-E280-414F-BF9E-685C4700BB3E}" presName="LevelTwoTextNode" presStyleLbl="node3" presStyleIdx="0" presStyleCnt="3">
        <dgm:presLayoutVars>
          <dgm:chPref val="3"/>
        </dgm:presLayoutVars>
      </dgm:prSet>
      <dgm:spPr/>
      <dgm:t>
        <a:bodyPr/>
        <a:lstStyle/>
        <a:p>
          <a:endParaRPr lang="es-EC"/>
        </a:p>
      </dgm:t>
    </dgm:pt>
    <dgm:pt modelId="{05B3C5E4-4472-4482-A944-9B00071B4B56}" type="pres">
      <dgm:prSet presAssocID="{3CFB0137-E280-414F-BF9E-685C4700BB3E}" presName="level3hierChild" presStyleCnt="0"/>
      <dgm:spPr/>
    </dgm:pt>
    <dgm:pt modelId="{332FFB40-9B40-4E96-82B3-B868EFAA61F1}" type="pres">
      <dgm:prSet presAssocID="{997BCF22-C1DF-4536-8E65-F8F0497C0FB3}" presName="conn2-1" presStyleLbl="parChTrans1D2" presStyleIdx="1" presStyleCnt="2"/>
      <dgm:spPr/>
      <dgm:t>
        <a:bodyPr/>
        <a:lstStyle/>
        <a:p>
          <a:endParaRPr lang="es-EC"/>
        </a:p>
      </dgm:t>
    </dgm:pt>
    <dgm:pt modelId="{3E957BE6-2856-412F-BC19-22860AF8D37E}" type="pres">
      <dgm:prSet presAssocID="{997BCF22-C1DF-4536-8E65-F8F0497C0FB3}" presName="connTx" presStyleLbl="parChTrans1D2" presStyleIdx="1" presStyleCnt="2"/>
      <dgm:spPr/>
      <dgm:t>
        <a:bodyPr/>
        <a:lstStyle/>
        <a:p>
          <a:endParaRPr lang="es-EC"/>
        </a:p>
      </dgm:t>
    </dgm:pt>
    <dgm:pt modelId="{874BA560-7E17-45BE-B144-F89DDE3639E3}" type="pres">
      <dgm:prSet presAssocID="{A576A9D5-9FF3-4770-8991-A53CC794978D}" presName="root2" presStyleCnt="0"/>
      <dgm:spPr/>
    </dgm:pt>
    <dgm:pt modelId="{55F5F0DB-D648-4AD4-99AE-86815620DE1E}" type="pres">
      <dgm:prSet presAssocID="{A576A9D5-9FF3-4770-8991-A53CC794978D}" presName="LevelTwoTextNode" presStyleLbl="node2" presStyleIdx="1" presStyleCnt="2">
        <dgm:presLayoutVars>
          <dgm:chPref val="3"/>
        </dgm:presLayoutVars>
      </dgm:prSet>
      <dgm:spPr/>
      <dgm:t>
        <a:bodyPr/>
        <a:lstStyle/>
        <a:p>
          <a:endParaRPr lang="es-EC"/>
        </a:p>
      </dgm:t>
    </dgm:pt>
    <dgm:pt modelId="{370AF567-EC85-45E4-AAEA-C3C3B638B05C}" type="pres">
      <dgm:prSet presAssocID="{A576A9D5-9FF3-4770-8991-A53CC794978D}" presName="level3hierChild" presStyleCnt="0"/>
      <dgm:spPr/>
    </dgm:pt>
    <dgm:pt modelId="{5A2AEA72-1FBD-4384-93A1-A557282EE9CD}" type="pres">
      <dgm:prSet presAssocID="{C7892FA0-2EE1-4697-9CD6-17014D97CABB}" presName="conn2-1" presStyleLbl="parChTrans1D3" presStyleIdx="1" presStyleCnt="3"/>
      <dgm:spPr/>
      <dgm:t>
        <a:bodyPr/>
        <a:lstStyle/>
        <a:p>
          <a:endParaRPr lang="es-EC"/>
        </a:p>
      </dgm:t>
    </dgm:pt>
    <dgm:pt modelId="{84B887CA-5486-4943-A5AC-6EC17D6DC70F}" type="pres">
      <dgm:prSet presAssocID="{C7892FA0-2EE1-4697-9CD6-17014D97CABB}" presName="connTx" presStyleLbl="parChTrans1D3" presStyleIdx="1" presStyleCnt="3"/>
      <dgm:spPr/>
      <dgm:t>
        <a:bodyPr/>
        <a:lstStyle/>
        <a:p>
          <a:endParaRPr lang="es-EC"/>
        </a:p>
      </dgm:t>
    </dgm:pt>
    <dgm:pt modelId="{E653A9BD-DFED-47B6-872E-E5E9D1A68171}" type="pres">
      <dgm:prSet presAssocID="{7E196D1B-EA8F-429B-9EA8-50EC20BB7070}" presName="root2" presStyleCnt="0"/>
      <dgm:spPr/>
    </dgm:pt>
    <dgm:pt modelId="{A0E57C33-F885-4A5D-8C78-243B673D91CC}" type="pres">
      <dgm:prSet presAssocID="{7E196D1B-EA8F-429B-9EA8-50EC20BB7070}" presName="LevelTwoTextNode" presStyleLbl="node3" presStyleIdx="1" presStyleCnt="3">
        <dgm:presLayoutVars>
          <dgm:chPref val="3"/>
        </dgm:presLayoutVars>
      </dgm:prSet>
      <dgm:spPr/>
      <dgm:t>
        <a:bodyPr/>
        <a:lstStyle/>
        <a:p>
          <a:endParaRPr lang="es-EC"/>
        </a:p>
      </dgm:t>
    </dgm:pt>
    <dgm:pt modelId="{AC7C5A77-CF11-4D65-89C1-4E1C5EE5FAC2}" type="pres">
      <dgm:prSet presAssocID="{7E196D1B-EA8F-429B-9EA8-50EC20BB7070}" presName="level3hierChild" presStyleCnt="0"/>
      <dgm:spPr/>
    </dgm:pt>
    <dgm:pt modelId="{F36EFB68-384E-46BE-AF82-A8B684553F2C}" type="pres">
      <dgm:prSet presAssocID="{BAFA89D1-4EA5-45A1-A590-DC5569A3B91F}" presName="conn2-1" presStyleLbl="parChTrans1D3" presStyleIdx="2" presStyleCnt="3"/>
      <dgm:spPr/>
      <dgm:t>
        <a:bodyPr/>
        <a:lstStyle/>
        <a:p>
          <a:endParaRPr lang="es-EC"/>
        </a:p>
      </dgm:t>
    </dgm:pt>
    <dgm:pt modelId="{E9422231-BC66-4F6F-9819-6635D8A4257F}" type="pres">
      <dgm:prSet presAssocID="{BAFA89D1-4EA5-45A1-A590-DC5569A3B91F}" presName="connTx" presStyleLbl="parChTrans1D3" presStyleIdx="2" presStyleCnt="3"/>
      <dgm:spPr/>
      <dgm:t>
        <a:bodyPr/>
        <a:lstStyle/>
        <a:p>
          <a:endParaRPr lang="es-EC"/>
        </a:p>
      </dgm:t>
    </dgm:pt>
    <dgm:pt modelId="{E61CC063-8D3E-436B-9D94-6399A0E03122}" type="pres">
      <dgm:prSet presAssocID="{BE4A5B5B-D328-4842-A130-34A7400A4675}" presName="root2" presStyleCnt="0"/>
      <dgm:spPr/>
    </dgm:pt>
    <dgm:pt modelId="{33BB2D6E-0FE5-4907-B497-7A05560F6D82}" type="pres">
      <dgm:prSet presAssocID="{BE4A5B5B-D328-4842-A130-34A7400A4675}" presName="LevelTwoTextNode" presStyleLbl="node3" presStyleIdx="2" presStyleCnt="3">
        <dgm:presLayoutVars>
          <dgm:chPref val="3"/>
        </dgm:presLayoutVars>
      </dgm:prSet>
      <dgm:spPr/>
      <dgm:t>
        <a:bodyPr/>
        <a:lstStyle/>
        <a:p>
          <a:endParaRPr lang="es-EC"/>
        </a:p>
      </dgm:t>
    </dgm:pt>
    <dgm:pt modelId="{FDDB801D-0137-4B15-97B6-68EEFDB63E5C}" type="pres">
      <dgm:prSet presAssocID="{BE4A5B5B-D328-4842-A130-34A7400A4675}" presName="level3hierChild" presStyleCnt="0"/>
      <dgm:spPr/>
    </dgm:pt>
  </dgm:ptLst>
  <dgm:cxnLst>
    <dgm:cxn modelId="{49E93A17-1370-4409-B6D0-4E1C900E727A}" type="presOf" srcId="{BAFA89D1-4EA5-45A1-A590-DC5569A3B91F}" destId="{E9422231-BC66-4F6F-9819-6635D8A4257F}" srcOrd="1" destOrd="0" presId="urn:microsoft.com/office/officeart/2005/8/layout/hierarchy2"/>
    <dgm:cxn modelId="{15253A7B-FCD1-428F-AB82-8EE3DA795C97}" type="presOf" srcId="{54F16AF9-1445-495C-A5EF-BB64161427D1}" destId="{7D4C3161-D39E-42E4-9882-094A57AA8DDA}" srcOrd="1" destOrd="0" presId="urn:microsoft.com/office/officeart/2005/8/layout/hierarchy2"/>
    <dgm:cxn modelId="{97D158E0-BBC3-4C86-AD88-C7F323404B98}" type="presOf" srcId="{A2311328-0044-4838-91D5-570D7E3A8F85}" destId="{26173184-AF98-4C61-81AE-520F05BBA3B5}" srcOrd="0" destOrd="0" presId="urn:microsoft.com/office/officeart/2005/8/layout/hierarchy2"/>
    <dgm:cxn modelId="{1F2E775E-59C3-4EA7-9028-532590197BDD}" srcId="{A2311328-0044-4838-91D5-570D7E3A8F85}" destId="{3CFB0137-E280-414F-BF9E-685C4700BB3E}" srcOrd="0" destOrd="0" parTransId="{AAB28FBF-9C44-4A29-8CD4-0EAA9FBE7644}" sibTransId="{537005B0-B456-4962-B9C0-365118B77F28}"/>
    <dgm:cxn modelId="{5D8EFB53-8E54-47A2-9A91-F2E3FA01F577}" type="presOf" srcId="{54F16AF9-1445-495C-A5EF-BB64161427D1}" destId="{05F17A75-6304-4D8F-B9C1-08AA426B7DCB}" srcOrd="0" destOrd="0" presId="urn:microsoft.com/office/officeart/2005/8/layout/hierarchy2"/>
    <dgm:cxn modelId="{EAD297D9-B653-4960-984A-20DE590EE2AB}" srcId="{EC82FDD5-8F5D-4596-A3FF-FDE092FE2541}" destId="{A2311328-0044-4838-91D5-570D7E3A8F85}" srcOrd="0" destOrd="0" parTransId="{54F16AF9-1445-495C-A5EF-BB64161427D1}" sibTransId="{A18A56F2-5F3F-4081-9610-2201F2730036}"/>
    <dgm:cxn modelId="{380B1FB8-1F1D-4B9E-9F02-3698330E4BEB}" type="presOf" srcId="{3CFB0137-E280-414F-BF9E-685C4700BB3E}" destId="{8B3A20DE-546F-431F-9EDF-D874D5E38795}" srcOrd="0" destOrd="0" presId="urn:microsoft.com/office/officeart/2005/8/layout/hierarchy2"/>
    <dgm:cxn modelId="{B4FBB68A-7EB2-4BE2-9ADB-02FF4488D923}" type="presOf" srcId="{BAFA89D1-4EA5-45A1-A590-DC5569A3B91F}" destId="{F36EFB68-384E-46BE-AF82-A8B684553F2C}" srcOrd="0" destOrd="0" presId="urn:microsoft.com/office/officeart/2005/8/layout/hierarchy2"/>
    <dgm:cxn modelId="{240357FF-4E96-4FB4-BD66-C066E2AC9DE7}" type="presOf" srcId="{A576A9D5-9FF3-4770-8991-A53CC794978D}" destId="{55F5F0DB-D648-4AD4-99AE-86815620DE1E}" srcOrd="0" destOrd="0" presId="urn:microsoft.com/office/officeart/2005/8/layout/hierarchy2"/>
    <dgm:cxn modelId="{3B5FD671-FB7F-4286-9621-5B4268C17E11}" srcId="{A576A9D5-9FF3-4770-8991-A53CC794978D}" destId="{BE4A5B5B-D328-4842-A130-34A7400A4675}" srcOrd="1" destOrd="0" parTransId="{BAFA89D1-4EA5-45A1-A590-DC5569A3B91F}" sibTransId="{DFEC326B-2755-46B3-89D5-B5587B0EDE61}"/>
    <dgm:cxn modelId="{39293D41-503D-451E-AF80-FB432600D155}" type="presOf" srcId="{AAB28FBF-9C44-4A29-8CD4-0EAA9FBE7644}" destId="{DCBF812C-5293-4673-839C-E2F9F5CD7070}" srcOrd="1" destOrd="0" presId="urn:microsoft.com/office/officeart/2005/8/layout/hierarchy2"/>
    <dgm:cxn modelId="{04940B3F-380B-4662-9B57-3FB92730BCF3}" type="presOf" srcId="{7E196D1B-EA8F-429B-9EA8-50EC20BB7070}" destId="{A0E57C33-F885-4A5D-8C78-243B673D91CC}" srcOrd="0" destOrd="0" presId="urn:microsoft.com/office/officeart/2005/8/layout/hierarchy2"/>
    <dgm:cxn modelId="{E26BEB92-EC85-421A-9C56-77193986511F}" type="presOf" srcId="{AAB28FBF-9C44-4A29-8CD4-0EAA9FBE7644}" destId="{9FE59317-9F62-4924-AC55-AE9AED9A7F03}" srcOrd="0" destOrd="0" presId="urn:microsoft.com/office/officeart/2005/8/layout/hierarchy2"/>
    <dgm:cxn modelId="{ACAFE46E-373A-4CF9-BB9B-A99E89A1ECE7}" srcId="{80956D19-553C-46A6-9F24-95B6B4B3B491}" destId="{EC82FDD5-8F5D-4596-A3FF-FDE092FE2541}" srcOrd="0" destOrd="0" parTransId="{9DD81518-7C8D-49BE-9E1D-239B7236F576}" sibTransId="{622A5762-1B0B-449B-9D74-BEA693751992}"/>
    <dgm:cxn modelId="{F0F98418-9A74-4B18-B0A7-1AADF76FFE91}" type="presOf" srcId="{80956D19-553C-46A6-9F24-95B6B4B3B491}" destId="{2A75E400-2184-4226-896E-2801DE48DD59}" srcOrd="0" destOrd="0" presId="urn:microsoft.com/office/officeart/2005/8/layout/hierarchy2"/>
    <dgm:cxn modelId="{86FD18A7-5B9B-4AE8-A75D-DDA324CA244A}" srcId="{EC82FDD5-8F5D-4596-A3FF-FDE092FE2541}" destId="{A576A9D5-9FF3-4770-8991-A53CC794978D}" srcOrd="1" destOrd="0" parTransId="{997BCF22-C1DF-4536-8E65-F8F0497C0FB3}" sibTransId="{AB2CC52C-04D6-40CA-B1CD-B0513F7535F4}"/>
    <dgm:cxn modelId="{717211B4-96CE-4AE9-A10D-03B54A92EA8E}" type="presOf" srcId="{C7892FA0-2EE1-4697-9CD6-17014D97CABB}" destId="{5A2AEA72-1FBD-4384-93A1-A557282EE9CD}" srcOrd="0" destOrd="0" presId="urn:microsoft.com/office/officeart/2005/8/layout/hierarchy2"/>
    <dgm:cxn modelId="{5CA52626-C18B-426A-92BD-50ABD3B9CB9A}" type="presOf" srcId="{BE4A5B5B-D328-4842-A130-34A7400A4675}" destId="{33BB2D6E-0FE5-4907-B497-7A05560F6D82}" srcOrd="0" destOrd="0" presId="urn:microsoft.com/office/officeart/2005/8/layout/hierarchy2"/>
    <dgm:cxn modelId="{07D2E19A-283F-44B2-9609-5DBEC0A83188}" type="presOf" srcId="{997BCF22-C1DF-4536-8E65-F8F0497C0FB3}" destId="{3E957BE6-2856-412F-BC19-22860AF8D37E}" srcOrd="1" destOrd="0" presId="urn:microsoft.com/office/officeart/2005/8/layout/hierarchy2"/>
    <dgm:cxn modelId="{1F38113C-C6A8-4441-8337-53E7707DFC4B}" srcId="{A576A9D5-9FF3-4770-8991-A53CC794978D}" destId="{7E196D1B-EA8F-429B-9EA8-50EC20BB7070}" srcOrd="0" destOrd="0" parTransId="{C7892FA0-2EE1-4697-9CD6-17014D97CABB}" sibTransId="{150EBAE5-DBF8-476D-89B6-4CC916051206}"/>
    <dgm:cxn modelId="{2BD69800-A9F6-45D1-BAA6-852985B09C80}" type="presOf" srcId="{EC82FDD5-8F5D-4596-A3FF-FDE092FE2541}" destId="{FCBB0C0A-08C2-4EB1-A639-1838D7ED77F0}" srcOrd="0" destOrd="0" presId="urn:microsoft.com/office/officeart/2005/8/layout/hierarchy2"/>
    <dgm:cxn modelId="{E754A81C-9199-4B9B-B72A-E35350AA58B3}" type="presOf" srcId="{C7892FA0-2EE1-4697-9CD6-17014D97CABB}" destId="{84B887CA-5486-4943-A5AC-6EC17D6DC70F}" srcOrd="1" destOrd="0" presId="urn:microsoft.com/office/officeart/2005/8/layout/hierarchy2"/>
    <dgm:cxn modelId="{38FE9BBB-F09C-4EA2-A6B7-79A24C7B5383}" type="presOf" srcId="{997BCF22-C1DF-4536-8E65-F8F0497C0FB3}" destId="{332FFB40-9B40-4E96-82B3-B868EFAA61F1}" srcOrd="0" destOrd="0" presId="urn:microsoft.com/office/officeart/2005/8/layout/hierarchy2"/>
    <dgm:cxn modelId="{2AA6835F-C722-4D12-AA0A-3A3054178833}" type="presParOf" srcId="{2A75E400-2184-4226-896E-2801DE48DD59}" destId="{A6D10A0F-83EC-4ACE-8936-2993AA46C224}" srcOrd="0" destOrd="0" presId="urn:microsoft.com/office/officeart/2005/8/layout/hierarchy2"/>
    <dgm:cxn modelId="{704691E4-F575-409C-852C-F08BBFF28F40}" type="presParOf" srcId="{A6D10A0F-83EC-4ACE-8936-2993AA46C224}" destId="{FCBB0C0A-08C2-4EB1-A639-1838D7ED77F0}" srcOrd="0" destOrd="0" presId="urn:microsoft.com/office/officeart/2005/8/layout/hierarchy2"/>
    <dgm:cxn modelId="{8A4DD4A3-9BFC-4B8D-8673-24363B1B1E68}" type="presParOf" srcId="{A6D10A0F-83EC-4ACE-8936-2993AA46C224}" destId="{C5EC510F-F1C4-43E1-BDAC-FEDF2820227B}" srcOrd="1" destOrd="0" presId="urn:microsoft.com/office/officeart/2005/8/layout/hierarchy2"/>
    <dgm:cxn modelId="{0FD12393-0A18-4C69-AA0D-C3C643C3EBED}" type="presParOf" srcId="{C5EC510F-F1C4-43E1-BDAC-FEDF2820227B}" destId="{05F17A75-6304-4D8F-B9C1-08AA426B7DCB}" srcOrd="0" destOrd="0" presId="urn:microsoft.com/office/officeart/2005/8/layout/hierarchy2"/>
    <dgm:cxn modelId="{F39B1D32-0B75-4B6B-AD3D-7E1D9503F961}" type="presParOf" srcId="{05F17A75-6304-4D8F-B9C1-08AA426B7DCB}" destId="{7D4C3161-D39E-42E4-9882-094A57AA8DDA}" srcOrd="0" destOrd="0" presId="urn:microsoft.com/office/officeart/2005/8/layout/hierarchy2"/>
    <dgm:cxn modelId="{208664FC-C4A3-41C5-BEF9-83740311B222}" type="presParOf" srcId="{C5EC510F-F1C4-43E1-BDAC-FEDF2820227B}" destId="{8C76AEDB-9D99-475D-A0D2-E3B11330639A}" srcOrd="1" destOrd="0" presId="urn:microsoft.com/office/officeart/2005/8/layout/hierarchy2"/>
    <dgm:cxn modelId="{2E4F3BBE-2C1A-4171-9FA4-87FFCB75F85E}" type="presParOf" srcId="{8C76AEDB-9D99-475D-A0D2-E3B11330639A}" destId="{26173184-AF98-4C61-81AE-520F05BBA3B5}" srcOrd="0" destOrd="0" presId="urn:microsoft.com/office/officeart/2005/8/layout/hierarchy2"/>
    <dgm:cxn modelId="{53135B65-EE0F-4475-9FEA-C20FC76E0EDB}" type="presParOf" srcId="{8C76AEDB-9D99-475D-A0D2-E3B11330639A}" destId="{9662AC9C-A4F1-48CA-90A8-F464482C00B8}" srcOrd="1" destOrd="0" presId="urn:microsoft.com/office/officeart/2005/8/layout/hierarchy2"/>
    <dgm:cxn modelId="{98FB68F7-371E-45DE-9421-FB41B1C5CFE0}" type="presParOf" srcId="{9662AC9C-A4F1-48CA-90A8-F464482C00B8}" destId="{9FE59317-9F62-4924-AC55-AE9AED9A7F03}" srcOrd="0" destOrd="0" presId="urn:microsoft.com/office/officeart/2005/8/layout/hierarchy2"/>
    <dgm:cxn modelId="{BAC56486-70AE-4282-8630-F77B535930F2}" type="presParOf" srcId="{9FE59317-9F62-4924-AC55-AE9AED9A7F03}" destId="{DCBF812C-5293-4673-839C-E2F9F5CD7070}" srcOrd="0" destOrd="0" presId="urn:microsoft.com/office/officeart/2005/8/layout/hierarchy2"/>
    <dgm:cxn modelId="{62552150-F9A8-4C92-9A3A-7990680222D8}" type="presParOf" srcId="{9662AC9C-A4F1-48CA-90A8-F464482C00B8}" destId="{85EF3E79-698D-4CFD-9438-137308F32D9C}" srcOrd="1" destOrd="0" presId="urn:microsoft.com/office/officeart/2005/8/layout/hierarchy2"/>
    <dgm:cxn modelId="{C8B8F9F3-323C-4E1F-8C49-FB5312448DFE}" type="presParOf" srcId="{85EF3E79-698D-4CFD-9438-137308F32D9C}" destId="{8B3A20DE-546F-431F-9EDF-D874D5E38795}" srcOrd="0" destOrd="0" presId="urn:microsoft.com/office/officeart/2005/8/layout/hierarchy2"/>
    <dgm:cxn modelId="{8B46DD51-4476-42C5-AF68-667DE603354F}" type="presParOf" srcId="{85EF3E79-698D-4CFD-9438-137308F32D9C}" destId="{05B3C5E4-4472-4482-A944-9B00071B4B56}" srcOrd="1" destOrd="0" presId="urn:microsoft.com/office/officeart/2005/8/layout/hierarchy2"/>
    <dgm:cxn modelId="{014BB3C4-5C72-4122-9303-539DA83A399A}" type="presParOf" srcId="{C5EC510F-F1C4-43E1-BDAC-FEDF2820227B}" destId="{332FFB40-9B40-4E96-82B3-B868EFAA61F1}" srcOrd="2" destOrd="0" presId="urn:microsoft.com/office/officeart/2005/8/layout/hierarchy2"/>
    <dgm:cxn modelId="{5E9E75C6-988B-4005-9C8A-F9A760B051B4}" type="presParOf" srcId="{332FFB40-9B40-4E96-82B3-B868EFAA61F1}" destId="{3E957BE6-2856-412F-BC19-22860AF8D37E}" srcOrd="0" destOrd="0" presId="urn:microsoft.com/office/officeart/2005/8/layout/hierarchy2"/>
    <dgm:cxn modelId="{406B70C0-CBD0-4EF7-B1B7-04DB1A2190F5}" type="presParOf" srcId="{C5EC510F-F1C4-43E1-BDAC-FEDF2820227B}" destId="{874BA560-7E17-45BE-B144-F89DDE3639E3}" srcOrd="3" destOrd="0" presId="urn:microsoft.com/office/officeart/2005/8/layout/hierarchy2"/>
    <dgm:cxn modelId="{223DA668-202B-4141-8E3D-EED3A5647463}" type="presParOf" srcId="{874BA560-7E17-45BE-B144-F89DDE3639E3}" destId="{55F5F0DB-D648-4AD4-99AE-86815620DE1E}" srcOrd="0" destOrd="0" presId="urn:microsoft.com/office/officeart/2005/8/layout/hierarchy2"/>
    <dgm:cxn modelId="{0381FD2E-4612-4FE5-A00D-EFEF930EDBF8}" type="presParOf" srcId="{874BA560-7E17-45BE-B144-F89DDE3639E3}" destId="{370AF567-EC85-45E4-AAEA-C3C3B638B05C}" srcOrd="1" destOrd="0" presId="urn:microsoft.com/office/officeart/2005/8/layout/hierarchy2"/>
    <dgm:cxn modelId="{5E720CD5-78CF-4EB5-9E89-D4F3A067FE87}" type="presParOf" srcId="{370AF567-EC85-45E4-AAEA-C3C3B638B05C}" destId="{5A2AEA72-1FBD-4384-93A1-A557282EE9CD}" srcOrd="0" destOrd="0" presId="urn:microsoft.com/office/officeart/2005/8/layout/hierarchy2"/>
    <dgm:cxn modelId="{2F9C6F0A-FDA1-40C0-83A4-3558E5078FBC}" type="presParOf" srcId="{5A2AEA72-1FBD-4384-93A1-A557282EE9CD}" destId="{84B887CA-5486-4943-A5AC-6EC17D6DC70F}" srcOrd="0" destOrd="0" presId="urn:microsoft.com/office/officeart/2005/8/layout/hierarchy2"/>
    <dgm:cxn modelId="{699C2DA7-1D52-4945-83C7-03DD9113512B}" type="presParOf" srcId="{370AF567-EC85-45E4-AAEA-C3C3B638B05C}" destId="{E653A9BD-DFED-47B6-872E-E5E9D1A68171}" srcOrd="1" destOrd="0" presId="urn:microsoft.com/office/officeart/2005/8/layout/hierarchy2"/>
    <dgm:cxn modelId="{7148DF8F-D278-4B9F-9AC5-FDE3BC9D8C6B}" type="presParOf" srcId="{E653A9BD-DFED-47B6-872E-E5E9D1A68171}" destId="{A0E57C33-F885-4A5D-8C78-243B673D91CC}" srcOrd="0" destOrd="0" presId="urn:microsoft.com/office/officeart/2005/8/layout/hierarchy2"/>
    <dgm:cxn modelId="{C20988E4-4783-4570-A472-6852A3086106}" type="presParOf" srcId="{E653A9BD-DFED-47B6-872E-E5E9D1A68171}" destId="{AC7C5A77-CF11-4D65-89C1-4E1C5EE5FAC2}" srcOrd="1" destOrd="0" presId="urn:microsoft.com/office/officeart/2005/8/layout/hierarchy2"/>
    <dgm:cxn modelId="{8C7C1184-5906-48D3-AE27-98420C17A527}" type="presParOf" srcId="{370AF567-EC85-45E4-AAEA-C3C3B638B05C}" destId="{F36EFB68-384E-46BE-AF82-A8B684553F2C}" srcOrd="2" destOrd="0" presId="urn:microsoft.com/office/officeart/2005/8/layout/hierarchy2"/>
    <dgm:cxn modelId="{AC66A265-0D10-4F96-B9F7-3A4F6410B117}" type="presParOf" srcId="{F36EFB68-384E-46BE-AF82-A8B684553F2C}" destId="{E9422231-BC66-4F6F-9819-6635D8A4257F}" srcOrd="0" destOrd="0" presId="urn:microsoft.com/office/officeart/2005/8/layout/hierarchy2"/>
    <dgm:cxn modelId="{A21EF618-1BE0-4CAA-8B32-13681855D1F8}" type="presParOf" srcId="{370AF567-EC85-45E4-AAEA-C3C3B638B05C}" destId="{E61CC063-8D3E-436B-9D94-6399A0E03122}" srcOrd="3" destOrd="0" presId="urn:microsoft.com/office/officeart/2005/8/layout/hierarchy2"/>
    <dgm:cxn modelId="{C624EC10-D07F-4F3E-9CDF-9D9D597D1E3F}" type="presParOf" srcId="{E61CC063-8D3E-436B-9D94-6399A0E03122}" destId="{33BB2D6E-0FE5-4907-B497-7A05560F6D82}" srcOrd="0" destOrd="0" presId="urn:microsoft.com/office/officeart/2005/8/layout/hierarchy2"/>
    <dgm:cxn modelId="{E699D6B5-1CC8-47AC-A286-1BA35C171287}" type="presParOf" srcId="{E61CC063-8D3E-436B-9D94-6399A0E03122}" destId="{FDDB801D-0137-4B15-97B6-68EEFDB63E5C}" srcOrd="1" destOrd="0" presId="urn:microsoft.com/office/officeart/2005/8/layout/hierarchy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704D2FB-A52A-48BB-986A-68B635B14ACF}" type="doc">
      <dgm:prSet loTypeId="urn:microsoft.com/office/officeart/2005/8/layout/hierarchy2" loCatId="hierarchy" qsTypeId="urn:microsoft.com/office/officeart/2005/8/quickstyle/3d1" qsCatId="3D" csTypeId="urn:microsoft.com/office/officeart/2005/8/colors/accent1_2" csCatId="accent1" phldr="1"/>
      <dgm:spPr/>
      <dgm:t>
        <a:bodyPr/>
        <a:lstStyle/>
        <a:p>
          <a:endParaRPr lang="es-EC"/>
        </a:p>
      </dgm:t>
    </dgm:pt>
    <dgm:pt modelId="{A5DE3DF2-5E48-4CA9-A5BF-69DBD19E24B2}">
      <dgm:prSet phldrT="[Texto]" custT="1"/>
      <dgm:spPr/>
      <dgm:t>
        <a:bodyPr/>
        <a:lstStyle/>
        <a:p>
          <a:endParaRPr lang="es-EC" sz="1200" dirty="0" smtClean="0"/>
        </a:p>
        <a:p>
          <a:r>
            <a:rPr lang="es-EC" sz="1200" b="1" i="0" dirty="0" smtClean="0"/>
            <a:t>Extracción del Modelo Digital de la Imagen ASTER 1A</a:t>
          </a:r>
          <a:endParaRPr lang="es-EC" sz="1200" dirty="0"/>
        </a:p>
      </dgm:t>
    </dgm:pt>
    <dgm:pt modelId="{4187D334-4BAB-4901-B055-35D91804FA18}" type="parTrans" cxnId="{53F6A47D-E9D7-44C3-86C9-5DC67EDDE2AD}">
      <dgm:prSet/>
      <dgm:spPr/>
      <dgm:t>
        <a:bodyPr/>
        <a:lstStyle/>
        <a:p>
          <a:endParaRPr lang="es-EC" sz="1200"/>
        </a:p>
      </dgm:t>
    </dgm:pt>
    <dgm:pt modelId="{EDDD5E35-7D53-47FA-A071-3672B5AA2A21}" type="sibTrans" cxnId="{53F6A47D-E9D7-44C3-86C9-5DC67EDDE2AD}">
      <dgm:prSet/>
      <dgm:spPr/>
      <dgm:t>
        <a:bodyPr/>
        <a:lstStyle/>
        <a:p>
          <a:endParaRPr lang="es-EC" sz="1200"/>
        </a:p>
      </dgm:t>
    </dgm:pt>
    <dgm:pt modelId="{D1A69370-310B-4F66-BA82-D946A356C4CC}">
      <dgm:prSet phldrT="[Texto]" custT="1"/>
      <dgm:spPr/>
      <dgm:t>
        <a:bodyPr/>
        <a:lstStyle/>
        <a:p>
          <a:r>
            <a:rPr lang="es-EC" sz="1200" b="1" dirty="0" smtClean="0"/>
            <a:t>Importación de las Imágenes y Metadatos</a:t>
          </a:r>
          <a:endParaRPr lang="es-EC" sz="1200" dirty="0"/>
        </a:p>
      </dgm:t>
    </dgm:pt>
    <dgm:pt modelId="{D51CBBE7-2F76-4DDE-B47B-D72332ACDDD3}" type="parTrans" cxnId="{737AAD9A-7825-4AAA-BBBB-3F2F240AB62D}">
      <dgm:prSet/>
      <dgm:spPr/>
      <dgm:t>
        <a:bodyPr/>
        <a:lstStyle/>
        <a:p>
          <a:endParaRPr lang="es-EC" sz="1200"/>
        </a:p>
      </dgm:t>
    </dgm:pt>
    <dgm:pt modelId="{C93F43BB-9C89-4DA9-85C0-67DCA68750B8}" type="sibTrans" cxnId="{737AAD9A-7825-4AAA-BBBB-3F2F240AB62D}">
      <dgm:prSet/>
      <dgm:spPr/>
      <dgm:t>
        <a:bodyPr/>
        <a:lstStyle/>
        <a:p>
          <a:endParaRPr lang="es-EC" sz="1200"/>
        </a:p>
      </dgm:t>
    </dgm:pt>
    <dgm:pt modelId="{6E7E3782-4FC9-4DCE-9693-42D8674A61C8}">
      <dgm:prSet phldrT="[Texto]" custT="1"/>
      <dgm:spPr/>
      <dgm:t>
        <a:bodyPr/>
        <a:lstStyle/>
        <a:p>
          <a:r>
            <a:rPr lang="es-EC" sz="1200" b="1" dirty="0" smtClean="0"/>
            <a:t>Orientación Absoluta y Relativa (TIE POINTS)</a:t>
          </a:r>
          <a:endParaRPr lang="es-EC" sz="1200" dirty="0"/>
        </a:p>
      </dgm:t>
    </dgm:pt>
    <dgm:pt modelId="{831E9602-919C-424A-AE3B-77FB249E46AE}" type="parTrans" cxnId="{41A8604A-E469-4FF8-8A9B-A1ED8D51B018}">
      <dgm:prSet/>
      <dgm:spPr/>
      <dgm:t>
        <a:bodyPr/>
        <a:lstStyle/>
        <a:p>
          <a:endParaRPr lang="es-EC" sz="1200"/>
        </a:p>
      </dgm:t>
    </dgm:pt>
    <dgm:pt modelId="{CDE4497D-D73B-4173-89DA-1A72A5C7EA27}" type="sibTrans" cxnId="{41A8604A-E469-4FF8-8A9B-A1ED8D51B018}">
      <dgm:prSet/>
      <dgm:spPr/>
      <dgm:t>
        <a:bodyPr/>
        <a:lstStyle/>
        <a:p>
          <a:endParaRPr lang="es-EC" sz="1200"/>
        </a:p>
      </dgm:t>
    </dgm:pt>
    <dgm:pt modelId="{18F5ECC7-05A4-47B0-B180-F51A55D93119}">
      <dgm:prSet custT="1"/>
      <dgm:spPr/>
      <dgm:t>
        <a:bodyPr/>
        <a:lstStyle/>
        <a:p>
          <a:r>
            <a:rPr lang="es-EC" sz="1200" b="1" dirty="0" smtClean="0"/>
            <a:t>Extracción Automática del DEM-ASTER</a:t>
          </a:r>
          <a:endParaRPr lang="es-EC" sz="1200" dirty="0"/>
        </a:p>
      </dgm:t>
    </dgm:pt>
    <dgm:pt modelId="{C99F2C82-F0D8-4856-AE2A-9BCD1EB3D303}" type="parTrans" cxnId="{282E5DE7-DB94-4181-822E-5325E9E3280D}">
      <dgm:prSet/>
      <dgm:spPr/>
      <dgm:t>
        <a:bodyPr/>
        <a:lstStyle/>
        <a:p>
          <a:endParaRPr lang="es-EC" sz="1200"/>
        </a:p>
      </dgm:t>
    </dgm:pt>
    <dgm:pt modelId="{B9E8F992-A11D-4CEC-82E1-51E005600C8E}" type="sibTrans" cxnId="{282E5DE7-DB94-4181-822E-5325E9E3280D}">
      <dgm:prSet/>
      <dgm:spPr/>
      <dgm:t>
        <a:bodyPr/>
        <a:lstStyle/>
        <a:p>
          <a:endParaRPr lang="es-EC" sz="1200"/>
        </a:p>
      </dgm:t>
    </dgm:pt>
    <dgm:pt modelId="{01B09BF0-C219-407B-823C-53C2314B1235}">
      <dgm:prSet custT="1"/>
      <dgm:spPr/>
      <dgm:t>
        <a:bodyPr/>
        <a:lstStyle/>
        <a:p>
          <a:r>
            <a:rPr lang="es-EC" sz="1200" b="1" dirty="0" smtClean="0"/>
            <a:t>Captura de Puntos de Apoyo y Puntos de Control</a:t>
          </a:r>
          <a:endParaRPr lang="es-EC" sz="1200" b="1" dirty="0"/>
        </a:p>
      </dgm:t>
    </dgm:pt>
    <dgm:pt modelId="{9B324111-FEAE-447E-9E1A-233E02DCD284}" type="parTrans" cxnId="{B55251F0-1EC1-4942-AFA4-9A5FA2FD56B7}">
      <dgm:prSet/>
      <dgm:spPr/>
      <dgm:t>
        <a:bodyPr/>
        <a:lstStyle/>
        <a:p>
          <a:endParaRPr lang="es-EC" sz="1200"/>
        </a:p>
      </dgm:t>
    </dgm:pt>
    <dgm:pt modelId="{FD9B622C-5B76-4DE3-84A2-81FA42C6E675}" type="sibTrans" cxnId="{B55251F0-1EC1-4942-AFA4-9A5FA2FD56B7}">
      <dgm:prSet/>
      <dgm:spPr/>
      <dgm:t>
        <a:bodyPr/>
        <a:lstStyle/>
        <a:p>
          <a:endParaRPr lang="es-EC" sz="1200"/>
        </a:p>
      </dgm:t>
    </dgm:pt>
    <dgm:pt modelId="{740BEF61-093E-4AAB-9342-7FBF19F9AC1B}">
      <dgm:prSet custT="1"/>
      <dgm:spPr/>
      <dgm:t>
        <a:bodyPr/>
        <a:lstStyle/>
        <a:p>
          <a:r>
            <a:rPr lang="es-EC" sz="1200" b="1" dirty="0" smtClean="0"/>
            <a:t>Distribución de los Puntos de Control en la Imagen</a:t>
          </a:r>
          <a:endParaRPr lang="es-EC" sz="1200" dirty="0"/>
        </a:p>
      </dgm:t>
    </dgm:pt>
    <dgm:pt modelId="{BB81159C-CF00-459C-806A-B17113E57CD8}" type="parTrans" cxnId="{FAC0C727-58C3-4AF7-A6DB-40CF8AB07E57}">
      <dgm:prSet/>
      <dgm:spPr/>
      <dgm:t>
        <a:bodyPr/>
        <a:lstStyle/>
        <a:p>
          <a:endParaRPr lang="es-EC" sz="1200"/>
        </a:p>
      </dgm:t>
    </dgm:pt>
    <dgm:pt modelId="{5EA2A943-823B-4BC4-B020-F730D88BF2D4}" type="sibTrans" cxnId="{FAC0C727-58C3-4AF7-A6DB-40CF8AB07E57}">
      <dgm:prSet/>
      <dgm:spPr/>
      <dgm:t>
        <a:bodyPr/>
        <a:lstStyle/>
        <a:p>
          <a:endParaRPr lang="es-EC" sz="1200"/>
        </a:p>
      </dgm:t>
    </dgm:pt>
    <dgm:pt modelId="{BC58A2FD-12AF-4BC6-A02F-73B877E45721}">
      <dgm:prSet custT="1"/>
      <dgm:spPr/>
      <dgm:t>
        <a:bodyPr/>
        <a:lstStyle/>
        <a:p>
          <a:r>
            <a:rPr lang="es-EC" sz="1200" b="1" dirty="0" smtClean="0"/>
            <a:t>Medida de los Puntos de Paso (</a:t>
          </a:r>
          <a:r>
            <a:rPr lang="es-EC" sz="1200" b="1" dirty="0" err="1" smtClean="0"/>
            <a:t>tie</a:t>
          </a:r>
          <a:r>
            <a:rPr lang="es-EC" sz="1200" b="1" dirty="0" smtClean="0"/>
            <a:t> </a:t>
          </a:r>
          <a:r>
            <a:rPr lang="es-EC" sz="1200" b="1" dirty="0" err="1" smtClean="0"/>
            <a:t>points</a:t>
          </a:r>
          <a:r>
            <a:rPr lang="es-EC" sz="1200" b="1" dirty="0" smtClean="0"/>
            <a:t>)</a:t>
          </a:r>
          <a:endParaRPr lang="es-EC" sz="1200" dirty="0"/>
        </a:p>
      </dgm:t>
    </dgm:pt>
    <dgm:pt modelId="{9A2FC5B9-EFC2-4EBA-B2EF-317527FCA486}" type="parTrans" cxnId="{89D6A1B4-71C2-4F54-ABA3-231D68628ADF}">
      <dgm:prSet/>
      <dgm:spPr/>
      <dgm:t>
        <a:bodyPr/>
        <a:lstStyle/>
        <a:p>
          <a:endParaRPr lang="es-EC" sz="1200"/>
        </a:p>
      </dgm:t>
    </dgm:pt>
    <dgm:pt modelId="{AA0F1737-0F01-498F-907D-4E0006B02A47}" type="sibTrans" cxnId="{89D6A1B4-71C2-4F54-ABA3-231D68628ADF}">
      <dgm:prSet/>
      <dgm:spPr/>
      <dgm:t>
        <a:bodyPr/>
        <a:lstStyle/>
        <a:p>
          <a:endParaRPr lang="es-EC" sz="1200"/>
        </a:p>
      </dgm:t>
    </dgm:pt>
    <dgm:pt modelId="{5AD198F0-F3AC-4D74-88E3-16A7F4A782E0}">
      <dgm:prSet custT="1"/>
      <dgm:spPr/>
      <dgm:t>
        <a:bodyPr/>
        <a:lstStyle/>
        <a:p>
          <a:r>
            <a:rPr lang="es-EC" sz="1200" b="1" dirty="0" smtClean="0"/>
            <a:t>Cálculo y Ajuste de la Triangulación</a:t>
          </a:r>
          <a:endParaRPr lang="es-EC" sz="1200" dirty="0"/>
        </a:p>
      </dgm:t>
    </dgm:pt>
    <dgm:pt modelId="{8007DD2E-6E0C-4986-A542-09F8DCAED2AC}" type="parTrans" cxnId="{47E5072C-203C-4C95-93AB-4AC9760CE466}">
      <dgm:prSet/>
      <dgm:spPr/>
      <dgm:t>
        <a:bodyPr/>
        <a:lstStyle/>
        <a:p>
          <a:endParaRPr lang="es-EC" sz="1200"/>
        </a:p>
      </dgm:t>
    </dgm:pt>
    <dgm:pt modelId="{9DAD01CC-F61E-4146-A0A8-8E7A7CA19576}" type="sibTrans" cxnId="{47E5072C-203C-4C95-93AB-4AC9760CE466}">
      <dgm:prSet/>
      <dgm:spPr/>
      <dgm:t>
        <a:bodyPr/>
        <a:lstStyle/>
        <a:p>
          <a:endParaRPr lang="es-EC" sz="1200"/>
        </a:p>
      </dgm:t>
    </dgm:pt>
    <dgm:pt modelId="{B4FAE024-9974-4F61-8DB2-D4DDE0E8D85F}" type="pres">
      <dgm:prSet presAssocID="{8704D2FB-A52A-48BB-986A-68B635B14ACF}" presName="diagram" presStyleCnt="0">
        <dgm:presLayoutVars>
          <dgm:chPref val="1"/>
          <dgm:dir/>
          <dgm:animOne val="branch"/>
          <dgm:animLvl val="lvl"/>
          <dgm:resizeHandles val="exact"/>
        </dgm:presLayoutVars>
      </dgm:prSet>
      <dgm:spPr/>
      <dgm:t>
        <a:bodyPr/>
        <a:lstStyle/>
        <a:p>
          <a:endParaRPr lang="es-EC"/>
        </a:p>
      </dgm:t>
    </dgm:pt>
    <dgm:pt modelId="{8EF08D5A-1919-43B3-AE75-99E3DB994E5C}" type="pres">
      <dgm:prSet presAssocID="{A5DE3DF2-5E48-4CA9-A5BF-69DBD19E24B2}" presName="root1" presStyleCnt="0"/>
      <dgm:spPr/>
    </dgm:pt>
    <dgm:pt modelId="{99AA0685-5483-4A7F-B0CC-B75D67F0ED9C}" type="pres">
      <dgm:prSet presAssocID="{A5DE3DF2-5E48-4CA9-A5BF-69DBD19E24B2}" presName="LevelOneTextNode" presStyleLbl="node0" presStyleIdx="0" presStyleCnt="1">
        <dgm:presLayoutVars>
          <dgm:chPref val="3"/>
        </dgm:presLayoutVars>
      </dgm:prSet>
      <dgm:spPr/>
      <dgm:t>
        <a:bodyPr/>
        <a:lstStyle/>
        <a:p>
          <a:endParaRPr lang="es-EC"/>
        </a:p>
      </dgm:t>
    </dgm:pt>
    <dgm:pt modelId="{7FAF9117-F558-4FAB-AE8D-D56270F14902}" type="pres">
      <dgm:prSet presAssocID="{A5DE3DF2-5E48-4CA9-A5BF-69DBD19E24B2}" presName="level2hierChild" presStyleCnt="0"/>
      <dgm:spPr/>
    </dgm:pt>
    <dgm:pt modelId="{FD255844-37FD-43A0-8522-FF49AC54551A}" type="pres">
      <dgm:prSet presAssocID="{D51CBBE7-2F76-4DDE-B47B-D72332ACDDD3}" presName="conn2-1" presStyleLbl="parChTrans1D2" presStyleIdx="0" presStyleCnt="7"/>
      <dgm:spPr/>
      <dgm:t>
        <a:bodyPr/>
        <a:lstStyle/>
        <a:p>
          <a:endParaRPr lang="es-EC"/>
        </a:p>
      </dgm:t>
    </dgm:pt>
    <dgm:pt modelId="{9401C137-7726-4E2B-96F1-8A79EE5810DE}" type="pres">
      <dgm:prSet presAssocID="{D51CBBE7-2F76-4DDE-B47B-D72332ACDDD3}" presName="connTx" presStyleLbl="parChTrans1D2" presStyleIdx="0" presStyleCnt="7"/>
      <dgm:spPr/>
      <dgm:t>
        <a:bodyPr/>
        <a:lstStyle/>
        <a:p>
          <a:endParaRPr lang="es-EC"/>
        </a:p>
      </dgm:t>
    </dgm:pt>
    <dgm:pt modelId="{6CF89CF2-815F-4E21-97D9-0D10CF55B758}" type="pres">
      <dgm:prSet presAssocID="{D1A69370-310B-4F66-BA82-D946A356C4CC}" presName="root2" presStyleCnt="0"/>
      <dgm:spPr/>
    </dgm:pt>
    <dgm:pt modelId="{9A3FF8E4-3F14-4B2C-8FF2-9C8E32688E29}" type="pres">
      <dgm:prSet presAssocID="{D1A69370-310B-4F66-BA82-D946A356C4CC}" presName="LevelTwoTextNode" presStyleLbl="node2" presStyleIdx="0" presStyleCnt="7">
        <dgm:presLayoutVars>
          <dgm:chPref val="3"/>
        </dgm:presLayoutVars>
      </dgm:prSet>
      <dgm:spPr/>
      <dgm:t>
        <a:bodyPr/>
        <a:lstStyle/>
        <a:p>
          <a:endParaRPr lang="es-EC"/>
        </a:p>
      </dgm:t>
    </dgm:pt>
    <dgm:pt modelId="{08489AE7-4F7D-472A-81F0-AD8089511708}" type="pres">
      <dgm:prSet presAssocID="{D1A69370-310B-4F66-BA82-D946A356C4CC}" presName="level3hierChild" presStyleCnt="0"/>
      <dgm:spPr/>
    </dgm:pt>
    <dgm:pt modelId="{CD5942A1-1E85-4880-923B-DE2AA0F10C42}" type="pres">
      <dgm:prSet presAssocID="{831E9602-919C-424A-AE3B-77FB249E46AE}" presName="conn2-1" presStyleLbl="parChTrans1D2" presStyleIdx="1" presStyleCnt="7"/>
      <dgm:spPr/>
      <dgm:t>
        <a:bodyPr/>
        <a:lstStyle/>
        <a:p>
          <a:endParaRPr lang="es-EC"/>
        </a:p>
      </dgm:t>
    </dgm:pt>
    <dgm:pt modelId="{F2B9B524-1C49-4713-A96E-95482BE1877E}" type="pres">
      <dgm:prSet presAssocID="{831E9602-919C-424A-AE3B-77FB249E46AE}" presName="connTx" presStyleLbl="parChTrans1D2" presStyleIdx="1" presStyleCnt="7"/>
      <dgm:spPr/>
      <dgm:t>
        <a:bodyPr/>
        <a:lstStyle/>
        <a:p>
          <a:endParaRPr lang="es-EC"/>
        </a:p>
      </dgm:t>
    </dgm:pt>
    <dgm:pt modelId="{C0F2F503-7857-49D5-ABF2-88EC2D7AB3F7}" type="pres">
      <dgm:prSet presAssocID="{6E7E3782-4FC9-4DCE-9693-42D8674A61C8}" presName="root2" presStyleCnt="0"/>
      <dgm:spPr/>
    </dgm:pt>
    <dgm:pt modelId="{8AAD173B-2493-4AFB-8F5A-EF4B983678A3}" type="pres">
      <dgm:prSet presAssocID="{6E7E3782-4FC9-4DCE-9693-42D8674A61C8}" presName="LevelTwoTextNode" presStyleLbl="node2" presStyleIdx="1" presStyleCnt="7">
        <dgm:presLayoutVars>
          <dgm:chPref val="3"/>
        </dgm:presLayoutVars>
      </dgm:prSet>
      <dgm:spPr/>
      <dgm:t>
        <a:bodyPr/>
        <a:lstStyle/>
        <a:p>
          <a:endParaRPr lang="es-EC"/>
        </a:p>
      </dgm:t>
    </dgm:pt>
    <dgm:pt modelId="{5DBF2863-4004-43FC-8386-E781D836F64D}" type="pres">
      <dgm:prSet presAssocID="{6E7E3782-4FC9-4DCE-9693-42D8674A61C8}" presName="level3hierChild" presStyleCnt="0"/>
      <dgm:spPr/>
    </dgm:pt>
    <dgm:pt modelId="{5CDEC2AB-9567-4833-98AA-98005C4F2610}" type="pres">
      <dgm:prSet presAssocID="{C99F2C82-F0D8-4856-AE2A-9BCD1EB3D303}" presName="conn2-1" presStyleLbl="parChTrans1D2" presStyleIdx="2" presStyleCnt="7"/>
      <dgm:spPr/>
      <dgm:t>
        <a:bodyPr/>
        <a:lstStyle/>
        <a:p>
          <a:endParaRPr lang="es-EC"/>
        </a:p>
      </dgm:t>
    </dgm:pt>
    <dgm:pt modelId="{06402F92-E70F-4DA8-A21E-42B266C6FF2F}" type="pres">
      <dgm:prSet presAssocID="{C99F2C82-F0D8-4856-AE2A-9BCD1EB3D303}" presName="connTx" presStyleLbl="parChTrans1D2" presStyleIdx="2" presStyleCnt="7"/>
      <dgm:spPr/>
      <dgm:t>
        <a:bodyPr/>
        <a:lstStyle/>
        <a:p>
          <a:endParaRPr lang="es-EC"/>
        </a:p>
      </dgm:t>
    </dgm:pt>
    <dgm:pt modelId="{5F1907A8-17A1-4F2F-9F83-6E27693F668B}" type="pres">
      <dgm:prSet presAssocID="{18F5ECC7-05A4-47B0-B180-F51A55D93119}" presName="root2" presStyleCnt="0"/>
      <dgm:spPr/>
    </dgm:pt>
    <dgm:pt modelId="{1C62C445-9E32-4F55-B272-A7B62006F612}" type="pres">
      <dgm:prSet presAssocID="{18F5ECC7-05A4-47B0-B180-F51A55D93119}" presName="LevelTwoTextNode" presStyleLbl="node2" presStyleIdx="2" presStyleCnt="7">
        <dgm:presLayoutVars>
          <dgm:chPref val="3"/>
        </dgm:presLayoutVars>
      </dgm:prSet>
      <dgm:spPr/>
      <dgm:t>
        <a:bodyPr/>
        <a:lstStyle/>
        <a:p>
          <a:endParaRPr lang="es-EC"/>
        </a:p>
      </dgm:t>
    </dgm:pt>
    <dgm:pt modelId="{2795802F-8D07-4C40-AE2A-A373EB5398D2}" type="pres">
      <dgm:prSet presAssocID="{18F5ECC7-05A4-47B0-B180-F51A55D93119}" presName="level3hierChild" presStyleCnt="0"/>
      <dgm:spPr/>
    </dgm:pt>
    <dgm:pt modelId="{30B0DBEB-24E0-4EF0-B27E-63A17F587C99}" type="pres">
      <dgm:prSet presAssocID="{9B324111-FEAE-447E-9E1A-233E02DCD284}" presName="conn2-1" presStyleLbl="parChTrans1D2" presStyleIdx="3" presStyleCnt="7"/>
      <dgm:spPr/>
      <dgm:t>
        <a:bodyPr/>
        <a:lstStyle/>
        <a:p>
          <a:endParaRPr lang="es-EC"/>
        </a:p>
      </dgm:t>
    </dgm:pt>
    <dgm:pt modelId="{43B91C3C-BE65-465C-AE4E-6452F4784DF6}" type="pres">
      <dgm:prSet presAssocID="{9B324111-FEAE-447E-9E1A-233E02DCD284}" presName="connTx" presStyleLbl="parChTrans1D2" presStyleIdx="3" presStyleCnt="7"/>
      <dgm:spPr/>
      <dgm:t>
        <a:bodyPr/>
        <a:lstStyle/>
        <a:p>
          <a:endParaRPr lang="es-EC"/>
        </a:p>
      </dgm:t>
    </dgm:pt>
    <dgm:pt modelId="{E7714BFD-3DF9-4C60-9FCE-4689B6ED1BA8}" type="pres">
      <dgm:prSet presAssocID="{01B09BF0-C219-407B-823C-53C2314B1235}" presName="root2" presStyleCnt="0"/>
      <dgm:spPr/>
    </dgm:pt>
    <dgm:pt modelId="{A986B7BD-76E2-45BD-9741-A29EB6175B7C}" type="pres">
      <dgm:prSet presAssocID="{01B09BF0-C219-407B-823C-53C2314B1235}" presName="LevelTwoTextNode" presStyleLbl="node2" presStyleIdx="3" presStyleCnt="7">
        <dgm:presLayoutVars>
          <dgm:chPref val="3"/>
        </dgm:presLayoutVars>
      </dgm:prSet>
      <dgm:spPr/>
      <dgm:t>
        <a:bodyPr/>
        <a:lstStyle/>
        <a:p>
          <a:endParaRPr lang="es-EC"/>
        </a:p>
      </dgm:t>
    </dgm:pt>
    <dgm:pt modelId="{FCF509CF-A079-49C7-9189-E2DBF870CF25}" type="pres">
      <dgm:prSet presAssocID="{01B09BF0-C219-407B-823C-53C2314B1235}" presName="level3hierChild" presStyleCnt="0"/>
      <dgm:spPr/>
    </dgm:pt>
    <dgm:pt modelId="{77E18D2C-102C-4265-8F85-B28B0FAB02B4}" type="pres">
      <dgm:prSet presAssocID="{BB81159C-CF00-459C-806A-B17113E57CD8}" presName="conn2-1" presStyleLbl="parChTrans1D2" presStyleIdx="4" presStyleCnt="7"/>
      <dgm:spPr/>
      <dgm:t>
        <a:bodyPr/>
        <a:lstStyle/>
        <a:p>
          <a:endParaRPr lang="es-EC"/>
        </a:p>
      </dgm:t>
    </dgm:pt>
    <dgm:pt modelId="{6B1AA09B-D3D5-48CB-BA77-113CEDFE6B86}" type="pres">
      <dgm:prSet presAssocID="{BB81159C-CF00-459C-806A-B17113E57CD8}" presName="connTx" presStyleLbl="parChTrans1D2" presStyleIdx="4" presStyleCnt="7"/>
      <dgm:spPr/>
      <dgm:t>
        <a:bodyPr/>
        <a:lstStyle/>
        <a:p>
          <a:endParaRPr lang="es-EC"/>
        </a:p>
      </dgm:t>
    </dgm:pt>
    <dgm:pt modelId="{8E1E5B74-8156-4FB2-9906-493EDC3FD6FE}" type="pres">
      <dgm:prSet presAssocID="{740BEF61-093E-4AAB-9342-7FBF19F9AC1B}" presName="root2" presStyleCnt="0"/>
      <dgm:spPr/>
    </dgm:pt>
    <dgm:pt modelId="{8B0A8C7D-4834-4651-8150-443B5FEDB344}" type="pres">
      <dgm:prSet presAssocID="{740BEF61-093E-4AAB-9342-7FBF19F9AC1B}" presName="LevelTwoTextNode" presStyleLbl="node2" presStyleIdx="4" presStyleCnt="7">
        <dgm:presLayoutVars>
          <dgm:chPref val="3"/>
        </dgm:presLayoutVars>
      </dgm:prSet>
      <dgm:spPr/>
      <dgm:t>
        <a:bodyPr/>
        <a:lstStyle/>
        <a:p>
          <a:endParaRPr lang="es-EC"/>
        </a:p>
      </dgm:t>
    </dgm:pt>
    <dgm:pt modelId="{D4326BBB-96E4-48CC-BE04-831922457570}" type="pres">
      <dgm:prSet presAssocID="{740BEF61-093E-4AAB-9342-7FBF19F9AC1B}" presName="level3hierChild" presStyleCnt="0"/>
      <dgm:spPr/>
    </dgm:pt>
    <dgm:pt modelId="{CB2B254E-4BA8-43B3-9AA9-9078D4AB6D5F}" type="pres">
      <dgm:prSet presAssocID="{9A2FC5B9-EFC2-4EBA-B2EF-317527FCA486}" presName="conn2-1" presStyleLbl="parChTrans1D2" presStyleIdx="5" presStyleCnt="7"/>
      <dgm:spPr/>
      <dgm:t>
        <a:bodyPr/>
        <a:lstStyle/>
        <a:p>
          <a:endParaRPr lang="es-EC"/>
        </a:p>
      </dgm:t>
    </dgm:pt>
    <dgm:pt modelId="{27EC0C1E-4921-4AA7-A46E-25D94819C4B7}" type="pres">
      <dgm:prSet presAssocID="{9A2FC5B9-EFC2-4EBA-B2EF-317527FCA486}" presName="connTx" presStyleLbl="parChTrans1D2" presStyleIdx="5" presStyleCnt="7"/>
      <dgm:spPr/>
      <dgm:t>
        <a:bodyPr/>
        <a:lstStyle/>
        <a:p>
          <a:endParaRPr lang="es-EC"/>
        </a:p>
      </dgm:t>
    </dgm:pt>
    <dgm:pt modelId="{213CFEE0-D63C-4195-B64D-A84E7F3413F4}" type="pres">
      <dgm:prSet presAssocID="{BC58A2FD-12AF-4BC6-A02F-73B877E45721}" presName="root2" presStyleCnt="0"/>
      <dgm:spPr/>
    </dgm:pt>
    <dgm:pt modelId="{2B49D9FA-238D-47B3-951C-A0D4453CF4B4}" type="pres">
      <dgm:prSet presAssocID="{BC58A2FD-12AF-4BC6-A02F-73B877E45721}" presName="LevelTwoTextNode" presStyleLbl="node2" presStyleIdx="5" presStyleCnt="7">
        <dgm:presLayoutVars>
          <dgm:chPref val="3"/>
        </dgm:presLayoutVars>
      </dgm:prSet>
      <dgm:spPr/>
      <dgm:t>
        <a:bodyPr/>
        <a:lstStyle/>
        <a:p>
          <a:endParaRPr lang="es-EC"/>
        </a:p>
      </dgm:t>
    </dgm:pt>
    <dgm:pt modelId="{2038BEFF-AB02-4BE5-BEAE-01DB7F843AB4}" type="pres">
      <dgm:prSet presAssocID="{BC58A2FD-12AF-4BC6-A02F-73B877E45721}" presName="level3hierChild" presStyleCnt="0"/>
      <dgm:spPr/>
    </dgm:pt>
    <dgm:pt modelId="{6924D638-26DA-4EBF-B49A-813AE65BF15F}" type="pres">
      <dgm:prSet presAssocID="{8007DD2E-6E0C-4986-A542-09F8DCAED2AC}" presName="conn2-1" presStyleLbl="parChTrans1D2" presStyleIdx="6" presStyleCnt="7"/>
      <dgm:spPr/>
      <dgm:t>
        <a:bodyPr/>
        <a:lstStyle/>
        <a:p>
          <a:endParaRPr lang="es-EC"/>
        </a:p>
      </dgm:t>
    </dgm:pt>
    <dgm:pt modelId="{82FE3A5D-7731-4C47-AE04-52201A11F7D4}" type="pres">
      <dgm:prSet presAssocID="{8007DD2E-6E0C-4986-A542-09F8DCAED2AC}" presName="connTx" presStyleLbl="parChTrans1D2" presStyleIdx="6" presStyleCnt="7"/>
      <dgm:spPr/>
      <dgm:t>
        <a:bodyPr/>
        <a:lstStyle/>
        <a:p>
          <a:endParaRPr lang="es-EC"/>
        </a:p>
      </dgm:t>
    </dgm:pt>
    <dgm:pt modelId="{5E459EE9-79A2-4111-B90D-44C4958BC6E6}" type="pres">
      <dgm:prSet presAssocID="{5AD198F0-F3AC-4D74-88E3-16A7F4A782E0}" presName="root2" presStyleCnt="0"/>
      <dgm:spPr/>
    </dgm:pt>
    <dgm:pt modelId="{CD37EAA6-A5A2-4051-82D2-7BDFA56C8913}" type="pres">
      <dgm:prSet presAssocID="{5AD198F0-F3AC-4D74-88E3-16A7F4A782E0}" presName="LevelTwoTextNode" presStyleLbl="node2" presStyleIdx="6" presStyleCnt="7">
        <dgm:presLayoutVars>
          <dgm:chPref val="3"/>
        </dgm:presLayoutVars>
      </dgm:prSet>
      <dgm:spPr/>
      <dgm:t>
        <a:bodyPr/>
        <a:lstStyle/>
        <a:p>
          <a:endParaRPr lang="es-EC"/>
        </a:p>
      </dgm:t>
    </dgm:pt>
    <dgm:pt modelId="{27C61475-B202-48A0-960F-C712A29D8E96}" type="pres">
      <dgm:prSet presAssocID="{5AD198F0-F3AC-4D74-88E3-16A7F4A782E0}" presName="level3hierChild" presStyleCnt="0"/>
      <dgm:spPr/>
    </dgm:pt>
  </dgm:ptLst>
  <dgm:cxnLst>
    <dgm:cxn modelId="{785B760A-1D99-47AC-8BA4-59909C4BFBA3}" type="presOf" srcId="{740BEF61-093E-4AAB-9342-7FBF19F9AC1B}" destId="{8B0A8C7D-4834-4651-8150-443B5FEDB344}" srcOrd="0" destOrd="0" presId="urn:microsoft.com/office/officeart/2005/8/layout/hierarchy2"/>
    <dgm:cxn modelId="{47E5072C-203C-4C95-93AB-4AC9760CE466}" srcId="{A5DE3DF2-5E48-4CA9-A5BF-69DBD19E24B2}" destId="{5AD198F0-F3AC-4D74-88E3-16A7F4A782E0}" srcOrd="6" destOrd="0" parTransId="{8007DD2E-6E0C-4986-A542-09F8DCAED2AC}" sibTransId="{9DAD01CC-F61E-4146-A0A8-8E7A7CA19576}"/>
    <dgm:cxn modelId="{B55251F0-1EC1-4942-AFA4-9A5FA2FD56B7}" srcId="{A5DE3DF2-5E48-4CA9-A5BF-69DBD19E24B2}" destId="{01B09BF0-C219-407B-823C-53C2314B1235}" srcOrd="3" destOrd="0" parTransId="{9B324111-FEAE-447E-9E1A-233E02DCD284}" sibTransId="{FD9B622C-5B76-4DE3-84A2-81FA42C6E675}"/>
    <dgm:cxn modelId="{1D8EE253-D77B-4F35-9606-36A2C6957937}" type="presOf" srcId="{BC58A2FD-12AF-4BC6-A02F-73B877E45721}" destId="{2B49D9FA-238D-47B3-951C-A0D4453CF4B4}" srcOrd="0" destOrd="0" presId="urn:microsoft.com/office/officeart/2005/8/layout/hierarchy2"/>
    <dgm:cxn modelId="{2549598B-53A0-42D6-BB7E-DC885E3B96A2}" type="presOf" srcId="{9A2FC5B9-EFC2-4EBA-B2EF-317527FCA486}" destId="{CB2B254E-4BA8-43B3-9AA9-9078D4AB6D5F}" srcOrd="0" destOrd="0" presId="urn:microsoft.com/office/officeart/2005/8/layout/hierarchy2"/>
    <dgm:cxn modelId="{9BF37A47-EC84-4BE3-890B-79E8575A1C13}" type="presOf" srcId="{A5DE3DF2-5E48-4CA9-A5BF-69DBD19E24B2}" destId="{99AA0685-5483-4A7F-B0CC-B75D67F0ED9C}" srcOrd="0" destOrd="0" presId="urn:microsoft.com/office/officeart/2005/8/layout/hierarchy2"/>
    <dgm:cxn modelId="{ADBE5873-BC34-4AF9-8AA2-181FDA6A1E54}" type="presOf" srcId="{8007DD2E-6E0C-4986-A542-09F8DCAED2AC}" destId="{82FE3A5D-7731-4C47-AE04-52201A11F7D4}" srcOrd="1" destOrd="0" presId="urn:microsoft.com/office/officeart/2005/8/layout/hierarchy2"/>
    <dgm:cxn modelId="{41A8604A-E469-4FF8-8A9B-A1ED8D51B018}" srcId="{A5DE3DF2-5E48-4CA9-A5BF-69DBD19E24B2}" destId="{6E7E3782-4FC9-4DCE-9693-42D8674A61C8}" srcOrd="1" destOrd="0" parTransId="{831E9602-919C-424A-AE3B-77FB249E46AE}" sibTransId="{CDE4497D-D73B-4173-89DA-1A72A5C7EA27}"/>
    <dgm:cxn modelId="{833283C1-6C3B-4206-9F17-82F3EC9CB44C}" type="presOf" srcId="{18F5ECC7-05A4-47B0-B180-F51A55D93119}" destId="{1C62C445-9E32-4F55-B272-A7B62006F612}" srcOrd="0" destOrd="0" presId="urn:microsoft.com/office/officeart/2005/8/layout/hierarchy2"/>
    <dgm:cxn modelId="{8CE40502-1C3A-4B3D-9E7A-C463CF5CCF08}" type="presOf" srcId="{9B324111-FEAE-447E-9E1A-233E02DCD284}" destId="{43B91C3C-BE65-465C-AE4E-6452F4784DF6}" srcOrd="1" destOrd="0" presId="urn:microsoft.com/office/officeart/2005/8/layout/hierarchy2"/>
    <dgm:cxn modelId="{E1ED951A-5158-4B0F-96AC-6F5CA3006CE0}" type="presOf" srcId="{9B324111-FEAE-447E-9E1A-233E02DCD284}" destId="{30B0DBEB-24E0-4EF0-B27E-63A17F587C99}" srcOrd="0" destOrd="0" presId="urn:microsoft.com/office/officeart/2005/8/layout/hierarchy2"/>
    <dgm:cxn modelId="{404D9A41-1BBB-4F89-B1CF-A56FE528CA78}" type="presOf" srcId="{BB81159C-CF00-459C-806A-B17113E57CD8}" destId="{6B1AA09B-D3D5-48CB-BA77-113CEDFE6B86}" srcOrd="1" destOrd="0" presId="urn:microsoft.com/office/officeart/2005/8/layout/hierarchy2"/>
    <dgm:cxn modelId="{282E5DE7-DB94-4181-822E-5325E9E3280D}" srcId="{A5DE3DF2-5E48-4CA9-A5BF-69DBD19E24B2}" destId="{18F5ECC7-05A4-47B0-B180-F51A55D93119}" srcOrd="2" destOrd="0" parTransId="{C99F2C82-F0D8-4856-AE2A-9BCD1EB3D303}" sibTransId="{B9E8F992-A11D-4CEC-82E1-51E005600C8E}"/>
    <dgm:cxn modelId="{FAC0C727-58C3-4AF7-A6DB-40CF8AB07E57}" srcId="{A5DE3DF2-5E48-4CA9-A5BF-69DBD19E24B2}" destId="{740BEF61-093E-4AAB-9342-7FBF19F9AC1B}" srcOrd="4" destOrd="0" parTransId="{BB81159C-CF00-459C-806A-B17113E57CD8}" sibTransId="{5EA2A943-823B-4BC4-B020-F730D88BF2D4}"/>
    <dgm:cxn modelId="{53F6A47D-E9D7-44C3-86C9-5DC67EDDE2AD}" srcId="{8704D2FB-A52A-48BB-986A-68B635B14ACF}" destId="{A5DE3DF2-5E48-4CA9-A5BF-69DBD19E24B2}" srcOrd="0" destOrd="0" parTransId="{4187D334-4BAB-4901-B055-35D91804FA18}" sibTransId="{EDDD5E35-7D53-47FA-A071-3672B5AA2A21}"/>
    <dgm:cxn modelId="{C4478F6A-B8DA-4DAD-ACFC-875E9C614518}" type="presOf" srcId="{5AD198F0-F3AC-4D74-88E3-16A7F4A782E0}" destId="{CD37EAA6-A5A2-4051-82D2-7BDFA56C8913}" srcOrd="0" destOrd="0" presId="urn:microsoft.com/office/officeart/2005/8/layout/hierarchy2"/>
    <dgm:cxn modelId="{BDFBB92D-5B81-4E56-9628-AEFA4601A1AC}" type="presOf" srcId="{9A2FC5B9-EFC2-4EBA-B2EF-317527FCA486}" destId="{27EC0C1E-4921-4AA7-A46E-25D94819C4B7}" srcOrd="1" destOrd="0" presId="urn:microsoft.com/office/officeart/2005/8/layout/hierarchy2"/>
    <dgm:cxn modelId="{92038CF4-EACB-4692-AD5E-EBCF4BE85052}" type="presOf" srcId="{831E9602-919C-424A-AE3B-77FB249E46AE}" destId="{CD5942A1-1E85-4880-923B-DE2AA0F10C42}" srcOrd="0" destOrd="0" presId="urn:microsoft.com/office/officeart/2005/8/layout/hierarchy2"/>
    <dgm:cxn modelId="{89D6A1B4-71C2-4F54-ABA3-231D68628ADF}" srcId="{A5DE3DF2-5E48-4CA9-A5BF-69DBD19E24B2}" destId="{BC58A2FD-12AF-4BC6-A02F-73B877E45721}" srcOrd="5" destOrd="0" parTransId="{9A2FC5B9-EFC2-4EBA-B2EF-317527FCA486}" sibTransId="{AA0F1737-0F01-498F-907D-4E0006B02A47}"/>
    <dgm:cxn modelId="{F51F1EAE-447D-4F84-AA12-64E437F609A3}" type="presOf" srcId="{8007DD2E-6E0C-4986-A542-09F8DCAED2AC}" destId="{6924D638-26DA-4EBF-B49A-813AE65BF15F}" srcOrd="0" destOrd="0" presId="urn:microsoft.com/office/officeart/2005/8/layout/hierarchy2"/>
    <dgm:cxn modelId="{737AAD9A-7825-4AAA-BBBB-3F2F240AB62D}" srcId="{A5DE3DF2-5E48-4CA9-A5BF-69DBD19E24B2}" destId="{D1A69370-310B-4F66-BA82-D946A356C4CC}" srcOrd="0" destOrd="0" parTransId="{D51CBBE7-2F76-4DDE-B47B-D72332ACDDD3}" sibTransId="{C93F43BB-9C89-4DA9-85C0-67DCA68750B8}"/>
    <dgm:cxn modelId="{4ED29063-EAC9-46F0-8DCE-D15DCDF2F118}" type="presOf" srcId="{8704D2FB-A52A-48BB-986A-68B635B14ACF}" destId="{B4FAE024-9974-4F61-8DB2-D4DDE0E8D85F}" srcOrd="0" destOrd="0" presId="urn:microsoft.com/office/officeart/2005/8/layout/hierarchy2"/>
    <dgm:cxn modelId="{4B1EA9B4-FC0D-4AB8-82A8-809513D2BAD9}" type="presOf" srcId="{C99F2C82-F0D8-4856-AE2A-9BCD1EB3D303}" destId="{06402F92-E70F-4DA8-A21E-42B266C6FF2F}" srcOrd="1" destOrd="0" presId="urn:microsoft.com/office/officeart/2005/8/layout/hierarchy2"/>
    <dgm:cxn modelId="{D865F709-3DA9-4A52-91E7-66C733F7F46B}" type="presOf" srcId="{BB81159C-CF00-459C-806A-B17113E57CD8}" destId="{77E18D2C-102C-4265-8F85-B28B0FAB02B4}" srcOrd="0" destOrd="0" presId="urn:microsoft.com/office/officeart/2005/8/layout/hierarchy2"/>
    <dgm:cxn modelId="{154C567A-059B-4C64-95B8-2774B7777479}" type="presOf" srcId="{D51CBBE7-2F76-4DDE-B47B-D72332ACDDD3}" destId="{FD255844-37FD-43A0-8522-FF49AC54551A}" srcOrd="0" destOrd="0" presId="urn:microsoft.com/office/officeart/2005/8/layout/hierarchy2"/>
    <dgm:cxn modelId="{A5CBB6D9-39DC-4EDC-A2DA-10AE7646E8A2}" type="presOf" srcId="{D1A69370-310B-4F66-BA82-D946A356C4CC}" destId="{9A3FF8E4-3F14-4B2C-8FF2-9C8E32688E29}" srcOrd="0" destOrd="0" presId="urn:microsoft.com/office/officeart/2005/8/layout/hierarchy2"/>
    <dgm:cxn modelId="{D94AAD81-42C8-4408-B26D-D65A10E16D13}" type="presOf" srcId="{6E7E3782-4FC9-4DCE-9693-42D8674A61C8}" destId="{8AAD173B-2493-4AFB-8F5A-EF4B983678A3}" srcOrd="0" destOrd="0" presId="urn:microsoft.com/office/officeart/2005/8/layout/hierarchy2"/>
    <dgm:cxn modelId="{5EAF4791-8D07-4402-AFCE-D234ADBE1750}" type="presOf" srcId="{D51CBBE7-2F76-4DDE-B47B-D72332ACDDD3}" destId="{9401C137-7726-4E2B-96F1-8A79EE5810DE}" srcOrd="1" destOrd="0" presId="urn:microsoft.com/office/officeart/2005/8/layout/hierarchy2"/>
    <dgm:cxn modelId="{29440653-14F9-4D55-901F-BB8FE8FE38D8}" type="presOf" srcId="{831E9602-919C-424A-AE3B-77FB249E46AE}" destId="{F2B9B524-1C49-4713-A96E-95482BE1877E}" srcOrd="1" destOrd="0" presId="urn:microsoft.com/office/officeart/2005/8/layout/hierarchy2"/>
    <dgm:cxn modelId="{6E95FA24-6880-4303-8F3B-6C2A5AD7F968}" type="presOf" srcId="{C99F2C82-F0D8-4856-AE2A-9BCD1EB3D303}" destId="{5CDEC2AB-9567-4833-98AA-98005C4F2610}" srcOrd="0" destOrd="0" presId="urn:microsoft.com/office/officeart/2005/8/layout/hierarchy2"/>
    <dgm:cxn modelId="{0C2D3F1A-C564-4AF4-BCF6-9D4BD5500BD0}" type="presOf" srcId="{01B09BF0-C219-407B-823C-53C2314B1235}" destId="{A986B7BD-76E2-45BD-9741-A29EB6175B7C}" srcOrd="0" destOrd="0" presId="urn:microsoft.com/office/officeart/2005/8/layout/hierarchy2"/>
    <dgm:cxn modelId="{BE5984D0-076B-4D6B-9B03-17DAAF34C9D1}" type="presParOf" srcId="{B4FAE024-9974-4F61-8DB2-D4DDE0E8D85F}" destId="{8EF08D5A-1919-43B3-AE75-99E3DB994E5C}" srcOrd="0" destOrd="0" presId="urn:microsoft.com/office/officeart/2005/8/layout/hierarchy2"/>
    <dgm:cxn modelId="{ED5B351C-4FB4-4E39-B5F5-ACE9BA3908F7}" type="presParOf" srcId="{8EF08D5A-1919-43B3-AE75-99E3DB994E5C}" destId="{99AA0685-5483-4A7F-B0CC-B75D67F0ED9C}" srcOrd="0" destOrd="0" presId="urn:microsoft.com/office/officeart/2005/8/layout/hierarchy2"/>
    <dgm:cxn modelId="{989632CE-47B9-45A0-8470-DCF8AFBED065}" type="presParOf" srcId="{8EF08D5A-1919-43B3-AE75-99E3DB994E5C}" destId="{7FAF9117-F558-4FAB-AE8D-D56270F14902}" srcOrd="1" destOrd="0" presId="urn:microsoft.com/office/officeart/2005/8/layout/hierarchy2"/>
    <dgm:cxn modelId="{259AFDCB-63A4-4A6F-AD2E-6D37EF7AADE4}" type="presParOf" srcId="{7FAF9117-F558-4FAB-AE8D-D56270F14902}" destId="{FD255844-37FD-43A0-8522-FF49AC54551A}" srcOrd="0" destOrd="0" presId="urn:microsoft.com/office/officeart/2005/8/layout/hierarchy2"/>
    <dgm:cxn modelId="{D70A42B2-A8D0-474C-A018-8E48A4203E78}" type="presParOf" srcId="{FD255844-37FD-43A0-8522-FF49AC54551A}" destId="{9401C137-7726-4E2B-96F1-8A79EE5810DE}" srcOrd="0" destOrd="0" presId="urn:microsoft.com/office/officeart/2005/8/layout/hierarchy2"/>
    <dgm:cxn modelId="{4A269DA4-5BC4-4201-A40E-0DD20EEEA8ED}" type="presParOf" srcId="{7FAF9117-F558-4FAB-AE8D-D56270F14902}" destId="{6CF89CF2-815F-4E21-97D9-0D10CF55B758}" srcOrd="1" destOrd="0" presId="urn:microsoft.com/office/officeart/2005/8/layout/hierarchy2"/>
    <dgm:cxn modelId="{4271AAB8-D03E-4060-9DD0-40927A653271}" type="presParOf" srcId="{6CF89CF2-815F-4E21-97D9-0D10CF55B758}" destId="{9A3FF8E4-3F14-4B2C-8FF2-9C8E32688E29}" srcOrd="0" destOrd="0" presId="urn:microsoft.com/office/officeart/2005/8/layout/hierarchy2"/>
    <dgm:cxn modelId="{ADA12657-29C0-4DE8-BA4E-536A318CC7BF}" type="presParOf" srcId="{6CF89CF2-815F-4E21-97D9-0D10CF55B758}" destId="{08489AE7-4F7D-472A-81F0-AD8089511708}" srcOrd="1" destOrd="0" presId="urn:microsoft.com/office/officeart/2005/8/layout/hierarchy2"/>
    <dgm:cxn modelId="{A9B847A6-1D5C-4DA6-8771-9D3AFBFBD3BD}" type="presParOf" srcId="{7FAF9117-F558-4FAB-AE8D-D56270F14902}" destId="{CD5942A1-1E85-4880-923B-DE2AA0F10C42}" srcOrd="2" destOrd="0" presId="urn:microsoft.com/office/officeart/2005/8/layout/hierarchy2"/>
    <dgm:cxn modelId="{A8A19AD1-B9F9-4089-ACA8-F021C450F69C}" type="presParOf" srcId="{CD5942A1-1E85-4880-923B-DE2AA0F10C42}" destId="{F2B9B524-1C49-4713-A96E-95482BE1877E}" srcOrd="0" destOrd="0" presId="urn:microsoft.com/office/officeart/2005/8/layout/hierarchy2"/>
    <dgm:cxn modelId="{E9833FD2-9B14-4B00-9CE7-6DA03CCFF581}" type="presParOf" srcId="{7FAF9117-F558-4FAB-AE8D-D56270F14902}" destId="{C0F2F503-7857-49D5-ABF2-88EC2D7AB3F7}" srcOrd="3" destOrd="0" presId="urn:microsoft.com/office/officeart/2005/8/layout/hierarchy2"/>
    <dgm:cxn modelId="{E0C0B738-A840-413F-8B7B-59F03373710E}" type="presParOf" srcId="{C0F2F503-7857-49D5-ABF2-88EC2D7AB3F7}" destId="{8AAD173B-2493-4AFB-8F5A-EF4B983678A3}" srcOrd="0" destOrd="0" presId="urn:microsoft.com/office/officeart/2005/8/layout/hierarchy2"/>
    <dgm:cxn modelId="{6032C94B-ED8A-4D5F-BCA1-644092592436}" type="presParOf" srcId="{C0F2F503-7857-49D5-ABF2-88EC2D7AB3F7}" destId="{5DBF2863-4004-43FC-8386-E781D836F64D}" srcOrd="1" destOrd="0" presId="urn:microsoft.com/office/officeart/2005/8/layout/hierarchy2"/>
    <dgm:cxn modelId="{82E55504-DE31-4739-9325-247EA7675970}" type="presParOf" srcId="{7FAF9117-F558-4FAB-AE8D-D56270F14902}" destId="{5CDEC2AB-9567-4833-98AA-98005C4F2610}" srcOrd="4" destOrd="0" presId="urn:microsoft.com/office/officeart/2005/8/layout/hierarchy2"/>
    <dgm:cxn modelId="{42A5F45C-A600-4B98-B7B9-934E57907B2F}" type="presParOf" srcId="{5CDEC2AB-9567-4833-98AA-98005C4F2610}" destId="{06402F92-E70F-4DA8-A21E-42B266C6FF2F}" srcOrd="0" destOrd="0" presId="urn:microsoft.com/office/officeart/2005/8/layout/hierarchy2"/>
    <dgm:cxn modelId="{4DA0E614-F8B0-4AE7-82FF-08B7FE18A4A0}" type="presParOf" srcId="{7FAF9117-F558-4FAB-AE8D-D56270F14902}" destId="{5F1907A8-17A1-4F2F-9F83-6E27693F668B}" srcOrd="5" destOrd="0" presId="urn:microsoft.com/office/officeart/2005/8/layout/hierarchy2"/>
    <dgm:cxn modelId="{7C3C79B3-4D6B-4604-A8A4-8448356B8D58}" type="presParOf" srcId="{5F1907A8-17A1-4F2F-9F83-6E27693F668B}" destId="{1C62C445-9E32-4F55-B272-A7B62006F612}" srcOrd="0" destOrd="0" presId="urn:microsoft.com/office/officeart/2005/8/layout/hierarchy2"/>
    <dgm:cxn modelId="{B20BFA40-C862-4990-B393-0B3860F80FB3}" type="presParOf" srcId="{5F1907A8-17A1-4F2F-9F83-6E27693F668B}" destId="{2795802F-8D07-4C40-AE2A-A373EB5398D2}" srcOrd="1" destOrd="0" presId="urn:microsoft.com/office/officeart/2005/8/layout/hierarchy2"/>
    <dgm:cxn modelId="{2905DCD8-8646-43D5-80FD-544810ED5168}" type="presParOf" srcId="{7FAF9117-F558-4FAB-AE8D-D56270F14902}" destId="{30B0DBEB-24E0-4EF0-B27E-63A17F587C99}" srcOrd="6" destOrd="0" presId="urn:microsoft.com/office/officeart/2005/8/layout/hierarchy2"/>
    <dgm:cxn modelId="{A4860CBA-4FD9-4506-A1D1-B960624FB6B1}" type="presParOf" srcId="{30B0DBEB-24E0-4EF0-B27E-63A17F587C99}" destId="{43B91C3C-BE65-465C-AE4E-6452F4784DF6}" srcOrd="0" destOrd="0" presId="urn:microsoft.com/office/officeart/2005/8/layout/hierarchy2"/>
    <dgm:cxn modelId="{4DB7DFBD-9639-4F4A-A651-23C7A3DCBF8F}" type="presParOf" srcId="{7FAF9117-F558-4FAB-AE8D-D56270F14902}" destId="{E7714BFD-3DF9-4C60-9FCE-4689B6ED1BA8}" srcOrd="7" destOrd="0" presId="urn:microsoft.com/office/officeart/2005/8/layout/hierarchy2"/>
    <dgm:cxn modelId="{1549F158-343B-4FF8-A4BC-912F7010633E}" type="presParOf" srcId="{E7714BFD-3DF9-4C60-9FCE-4689B6ED1BA8}" destId="{A986B7BD-76E2-45BD-9741-A29EB6175B7C}" srcOrd="0" destOrd="0" presId="urn:microsoft.com/office/officeart/2005/8/layout/hierarchy2"/>
    <dgm:cxn modelId="{411764DD-70C7-4D53-9A02-D62B0726B84C}" type="presParOf" srcId="{E7714BFD-3DF9-4C60-9FCE-4689B6ED1BA8}" destId="{FCF509CF-A079-49C7-9189-E2DBF870CF25}" srcOrd="1" destOrd="0" presId="urn:microsoft.com/office/officeart/2005/8/layout/hierarchy2"/>
    <dgm:cxn modelId="{8E941528-A409-4FFF-9CB0-B0F7523E1CCA}" type="presParOf" srcId="{7FAF9117-F558-4FAB-AE8D-D56270F14902}" destId="{77E18D2C-102C-4265-8F85-B28B0FAB02B4}" srcOrd="8" destOrd="0" presId="urn:microsoft.com/office/officeart/2005/8/layout/hierarchy2"/>
    <dgm:cxn modelId="{8BB2508B-CCD5-41F1-BF89-96250E86AB0F}" type="presParOf" srcId="{77E18D2C-102C-4265-8F85-B28B0FAB02B4}" destId="{6B1AA09B-D3D5-48CB-BA77-113CEDFE6B86}" srcOrd="0" destOrd="0" presId="urn:microsoft.com/office/officeart/2005/8/layout/hierarchy2"/>
    <dgm:cxn modelId="{B1C3307F-8A57-49B4-AF41-D834D4B67F19}" type="presParOf" srcId="{7FAF9117-F558-4FAB-AE8D-D56270F14902}" destId="{8E1E5B74-8156-4FB2-9906-493EDC3FD6FE}" srcOrd="9" destOrd="0" presId="urn:microsoft.com/office/officeart/2005/8/layout/hierarchy2"/>
    <dgm:cxn modelId="{CA7468AC-2609-4DB4-9A5C-84C188B3EC0A}" type="presParOf" srcId="{8E1E5B74-8156-4FB2-9906-493EDC3FD6FE}" destId="{8B0A8C7D-4834-4651-8150-443B5FEDB344}" srcOrd="0" destOrd="0" presId="urn:microsoft.com/office/officeart/2005/8/layout/hierarchy2"/>
    <dgm:cxn modelId="{24BA3A71-0FE3-4748-8ECD-8315097C1844}" type="presParOf" srcId="{8E1E5B74-8156-4FB2-9906-493EDC3FD6FE}" destId="{D4326BBB-96E4-48CC-BE04-831922457570}" srcOrd="1" destOrd="0" presId="urn:microsoft.com/office/officeart/2005/8/layout/hierarchy2"/>
    <dgm:cxn modelId="{7F71B204-A106-42FE-A104-CF06AD0445C7}" type="presParOf" srcId="{7FAF9117-F558-4FAB-AE8D-D56270F14902}" destId="{CB2B254E-4BA8-43B3-9AA9-9078D4AB6D5F}" srcOrd="10" destOrd="0" presId="urn:microsoft.com/office/officeart/2005/8/layout/hierarchy2"/>
    <dgm:cxn modelId="{BB64D2EA-C39D-4157-83BA-CE89E1B7E29B}" type="presParOf" srcId="{CB2B254E-4BA8-43B3-9AA9-9078D4AB6D5F}" destId="{27EC0C1E-4921-4AA7-A46E-25D94819C4B7}" srcOrd="0" destOrd="0" presId="urn:microsoft.com/office/officeart/2005/8/layout/hierarchy2"/>
    <dgm:cxn modelId="{6BEDB19A-FD48-470A-AA88-03E89E264DBC}" type="presParOf" srcId="{7FAF9117-F558-4FAB-AE8D-D56270F14902}" destId="{213CFEE0-D63C-4195-B64D-A84E7F3413F4}" srcOrd="11" destOrd="0" presId="urn:microsoft.com/office/officeart/2005/8/layout/hierarchy2"/>
    <dgm:cxn modelId="{3693FEE0-9A18-4498-8CD2-E73BDE57C827}" type="presParOf" srcId="{213CFEE0-D63C-4195-B64D-A84E7F3413F4}" destId="{2B49D9FA-238D-47B3-951C-A0D4453CF4B4}" srcOrd="0" destOrd="0" presId="urn:microsoft.com/office/officeart/2005/8/layout/hierarchy2"/>
    <dgm:cxn modelId="{3F3F245D-ACC2-4FC1-9688-DF3E084E659C}" type="presParOf" srcId="{213CFEE0-D63C-4195-B64D-A84E7F3413F4}" destId="{2038BEFF-AB02-4BE5-BEAE-01DB7F843AB4}" srcOrd="1" destOrd="0" presId="urn:microsoft.com/office/officeart/2005/8/layout/hierarchy2"/>
    <dgm:cxn modelId="{B2A5D5DB-0322-4D96-BF60-9815A621ECE2}" type="presParOf" srcId="{7FAF9117-F558-4FAB-AE8D-D56270F14902}" destId="{6924D638-26DA-4EBF-B49A-813AE65BF15F}" srcOrd="12" destOrd="0" presId="urn:microsoft.com/office/officeart/2005/8/layout/hierarchy2"/>
    <dgm:cxn modelId="{36309228-C8A1-4E64-931E-A53829686C38}" type="presParOf" srcId="{6924D638-26DA-4EBF-B49A-813AE65BF15F}" destId="{82FE3A5D-7731-4C47-AE04-52201A11F7D4}" srcOrd="0" destOrd="0" presId="urn:microsoft.com/office/officeart/2005/8/layout/hierarchy2"/>
    <dgm:cxn modelId="{F6288369-13FA-4985-8533-4F4157FCD435}" type="presParOf" srcId="{7FAF9117-F558-4FAB-AE8D-D56270F14902}" destId="{5E459EE9-79A2-4111-B90D-44C4958BC6E6}" srcOrd="13" destOrd="0" presId="urn:microsoft.com/office/officeart/2005/8/layout/hierarchy2"/>
    <dgm:cxn modelId="{C9A7ADFE-9CB7-4581-82C4-245FE796FF45}" type="presParOf" srcId="{5E459EE9-79A2-4111-B90D-44C4958BC6E6}" destId="{CD37EAA6-A5A2-4051-82D2-7BDFA56C8913}" srcOrd="0" destOrd="0" presId="urn:microsoft.com/office/officeart/2005/8/layout/hierarchy2"/>
    <dgm:cxn modelId="{1AB301FD-0C68-4753-BAD1-DC935FEAF380}" type="presParOf" srcId="{5E459EE9-79A2-4111-B90D-44C4958BC6E6}" destId="{27C61475-B202-48A0-960F-C712A29D8E96}" srcOrd="1" destOrd="0" presId="urn:microsoft.com/office/officeart/2005/8/layout/hierarchy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A96272F-E13D-4987-8F9C-A9FD33C35A03}" type="doc">
      <dgm:prSet loTypeId="urn:microsoft.com/office/officeart/2005/8/layout/hProcess9" loCatId="process" qsTypeId="urn:microsoft.com/office/officeart/2005/8/quickstyle/3d1" qsCatId="3D" csTypeId="urn:microsoft.com/office/officeart/2005/8/colors/accent6_4" csCatId="accent6" phldr="1"/>
      <dgm:spPr/>
      <dgm:t>
        <a:bodyPr/>
        <a:lstStyle/>
        <a:p>
          <a:endParaRPr lang="es-EC"/>
        </a:p>
      </dgm:t>
    </dgm:pt>
    <dgm:pt modelId="{CF33B7E6-DCDC-46AC-AB15-65858D7DF399}">
      <dgm:prSet phldrT="[Texto]" custT="1"/>
      <dgm:spPr/>
      <dgm:t>
        <a:bodyPr/>
        <a:lstStyle/>
        <a:p>
          <a:r>
            <a:rPr lang="es-EC" sz="1600" b="1" dirty="0" smtClean="0"/>
            <a:t>Creación de la base de datos</a:t>
          </a:r>
          <a:endParaRPr lang="es-EC" sz="1600" b="1" dirty="0"/>
        </a:p>
      </dgm:t>
    </dgm:pt>
    <dgm:pt modelId="{7864E2E1-225C-433B-B869-B3805849D27F}" type="parTrans" cxnId="{CF617551-19E9-4ECB-9E88-50FB9CE6B3EB}">
      <dgm:prSet/>
      <dgm:spPr/>
      <dgm:t>
        <a:bodyPr/>
        <a:lstStyle/>
        <a:p>
          <a:endParaRPr lang="es-EC"/>
        </a:p>
      </dgm:t>
    </dgm:pt>
    <dgm:pt modelId="{1623E3DB-27E4-40B6-8EC4-B086E1FBA551}" type="sibTrans" cxnId="{CF617551-19E9-4ECB-9E88-50FB9CE6B3EB}">
      <dgm:prSet/>
      <dgm:spPr/>
      <dgm:t>
        <a:bodyPr/>
        <a:lstStyle/>
        <a:p>
          <a:endParaRPr lang="es-EC"/>
        </a:p>
      </dgm:t>
    </dgm:pt>
    <dgm:pt modelId="{D7EC8503-C236-43B4-9A51-FD14390DCD3C}">
      <dgm:prSet custT="1"/>
      <dgm:spPr/>
      <dgm:t>
        <a:bodyPr/>
        <a:lstStyle/>
        <a:p>
          <a:r>
            <a:rPr lang="es-EC" sz="1600" b="1" dirty="0" err="1" smtClean="0"/>
            <a:t>Georreferenciación</a:t>
          </a:r>
          <a:r>
            <a:rPr lang="es-EC" sz="1600" b="1" dirty="0" smtClean="0"/>
            <a:t> de fotografías aéreas </a:t>
          </a:r>
          <a:r>
            <a:rPr lang="es-EC" sz="1600" b="1" dirty="0" err="1" smtClean="0"/>
            <a:t>fotointerpretadas</a:t>
          </a:r>
          <a:r>
            <a:rPr lang="es-EC" sz="1600" b="1" dirty="0" smtClean="0"/>
            <a:t> </a:t>
          </a:r>
          <a:endParaRPr lang="es-EC" sz="1600" dirty="0"/>
        </a:p>
      </dgm:t>
    </dgm:pt>
    <dgm:pt modelId="{7DEC42AE-26EF-41C2-8B6B-BC8CCC43E6C0}" type="parTrans" cxnId="{B89F42B1-4FB2-4041-BE13-D05F8B7A08F4}">
      <dgm:prSet/>
      <dgm:spPr/>
      <dgm:t>
        <a:bodyPr/>
        <a:lstStyle/>
        <a:p>
          <a:endParaRPr lang="es-EC"/>
        </a:p>
      </dgm:t>
    </dgm:pt>
    <dgm:pt modelId="{60F5F391-054B-40D9-998B-469E17939F3B}" type="sibTrans" cxnId="{B89F42B1-4FB2-4041-BE13-D05F8B7A08F4}">
      <dgm:prSet/>
      <dgm:spPr/>
      <dgm:t>
        <a:bodyPr/>
        <a:lstStyle/>
        <a:p>
          <a:endParaRPr lang="es-EC"/>
        </a:p>
      </dgm:t>
    </dgm:pt>
    <dgm:pt modelId="{40D036AB-C228-4737-80F6-052F84B75F43}">
      <dgm:prSet custT="1"/>
      <dgm:spPr/>
      <dgm:t>
        <a:bodyPr/>
        <a:lstStyle/>
        <a:p>
          <a:r>
            <a:rPr lang="es-EC" sz="1600" b="1" dirty="0" smtClean="0"/>
            <a:t>Digitalización</a:t>
          </a:r>
          <a:endParaRPr lang="es-EC" sz="1600" b="1" dirty="0"/>
        </a:p>
      </dgm:t>
    </dgm:pt>
    <dgm:pt modelId="{51B4F96A-0AD4-4976-8B9A-7C235FAA2F7C}" type="parTrans" cxnId="{1B8EDC34-E548-4342-936F-ED3CCC261EA0}">
      <dgm:prSet/>
      <dgm:spPr/>
      <dgm:t>
        <a:bodyPr/>
        <a:lstStyle/>
        <a:p>
          <a:endParaRPr lang="es-EC"/>
        </a:p>
      </dgm:t>
    </dgm:pt>
    <dgm:pt modelId="{90A64900-DAB8-4A58-9CBE-6B6B0BBBA49E}" type="sibTrans" cxnId="{1B8EDC34-E548-4342-936F-ED3CCC261EA0}">
      <dgm:prSet/>
      <dgm:spPr/>
      <dgm:t>
        <a:bodyPr/>
        <a:lstStyle/>
        <a:p>
          <a:endParaRPr lang="es-EC"/>
        </a:p>
      </dgm:t>
    </dgm:pt>
    <dgm:pt modelId="{6B146ABD-22E6-4615-AEB3-D1F8662F509B}" type="pres">
      <dgm:prSet presAssocID="{6A96272F-E13D-4987-8F9C-A9FD33C35A03}" presName="CompostProcess" presStyleCnt="0">
        <dgm:presLayoutVars>
          <dgm:dir/>
          <dgm:resizeHandles val="exact"/>
        </dgm:presLayoutVars>
      </dgm:prSet>
      <dgm:spPr/>
      <dgm:t>
        <a:bodyPr/>
        <a:lstStyle/>
        <a:p>
          <a:endParaRPr lang="es-EC"/>
        </a:p>
      </dgm:t>
    </dgm:pt>
    <dgm:pt modelId="{52E45B26-4153-4FA6-885E-7929FA5DE404}" type="pres">
      <dgm:prSet presAssocID="{6A96272F-E13D-4987-8F9C-A9FD33C35A03}" presName="arrow" presStyleLbl="bgShp" presStyleIdx="0" presStyleCnt="1" custLinFactNeighborX="-90780" custLinFactNeighborY="-66495"/>
      <dgm:spPr/>
    </dgm:pt>
    <dgm:pt modelId="{248B7DAF-9113-4143-9336-42EE5AEDF1A9}" type="pres">
      <dgm:prSet presAssocID="{6A96272F-E13D-4987-8F9C-A9FD33C35A03}" presName="linearProcess" presStyleCnt="0"/>
      <dgm:spPr/>
    </dgm:pt>
    <dgm:pt modelId="{63DBEC2D-F01B-461B-BEFE-329A9E189AA3}" type="pres">
      <dgm:prSet presAssocID="{D7EC8503-C236-43B4-9A51-FD14390DCD3C}" presName="textNode" presStyleLbl="node1" presStyleIdx="0" presStyleCnt="3">
        <dgm:presLayoutVars>
          <dgm:bulletEnabled val="1"/>
        </dgm:presLayoutVars>
      </dgm:prSet>
      <dgm:spPr/>
      <dgm:t>
        <a:bodyPr/>
        <a:lstStyle/>
        <a:p>
          <a:endParaRPr lang="es-EC"/>
        </a:p>
      </dgm:t>
    </dgm:pt>
    <dgm:pt modelId="{4A2D1908-D1C9-4696-8BDB-30EE5F6B6482}" type="pres">
      <dgm:prSet presAssocID="{60F5F391-054B-40D9-998B-469E17939F3B}" presName="sibTrans" presStyleCnt="0"/>
      <dgm:spPr/>
    </dgm:pt>
    <dgm:pt modelId="{6B9CBA30-D10B-4F24-87F2-426612E11FB0}" type="pres">
      <dgm:prSet presAssocID="{CF33B7E6-DCDC-46AC-AB15-65858D7DF399}" presName="textNode" presStyleLbl="node1" presStyleIdx="1" presStyleCnt="3">
        <dgm:presLayoutVars>
          <dgm:bulletEnabled val="1"/>
        </dgm:presLayoutVars>
      </dgm:prSet>
      <dgm:spPr/>
      <dgm:t>
        <a:bodyPr/>
        <a:lstStyle/>
        <a:p>
          <a:endParaRPr lang="es-EC"/>
        </a:p>
      </dgm:t>
    </dgm:pt>
    <dgm:pt modelId="{483B4A33-F3C5-4BC6-BEC2-237806F9719E}" type="pres">
      <dgm:prSet presAssocID="{1623E3DB-27E4-40B6-8EC4-B086E1FBA551}" presName="sibTrans" presStyleCnt="0"/>
      <dgm:spPr/>
    </dgm:pt>
    <dgm:pt modelId="{33F0B914-5BA8-4DED-8D65-EADCF4879725}" type="pres">
      <dgm:prSet presAssocID="{40D036AB-C228-4737-80F6-052F84B75F43}" presName="textNode" presStyleLbl="node1" presStyleIdx="2" presStyleCnt="3">
        <dgm:presLayoutVars>
          <dgm:bulletEnabled val="1"/>
        </dgm:presLayoutVars>
      </dgm:prSet>
      <dgm:spPr/>
      <dgm:t>
        <a:bodyPr/>
        <a:lstStyle/>
        <a:p>
          <a:endParaRPr lang="es-EC"/>
        </a:p>
      </dgm:t>
    </dgm:pt>
  </dgm:ptLst>
  <dgm:cxnLst>
    <dgm:cxn modelId="{91AB0B96-3B4C-4F69-84A6-53D5FE37BA97}" type="presOf" srcId="{6A96272F-E13D-4987-8F9C-A9FD33C35A03}" destId="{6B146ABD-22E6-4615-AEB3-D1F8662F509B}" srcOrd="0" destOrd="0" presId="urn:microsoft.com/office/officeart/2005/8/layout/hProcess9"/>
    <dgm:cxn modelId="{1B8EDC34-E548-4342-936F-ED3CCC261EA0}" srcId="{6A96272F-E13D-4987-8F9C-A9FD33C35A03}" destId="{40D036AB-C228-4737-80F6-052F84B75F43}" srcOrd="2" destOrd="0" parTransId="{51B4F96A-0AD4-4976-8B9A-7C235FAA2F7C}" sibTransId="{90A64900-DAB8-4A58-9CBE-6B6B0BBBA49E}"/>
    <dgm:cxn modelId="{C942AECA-E988-4836-977E-FF78B2D78C80}" type="presOf" srcId="{CF33B7E6-DCDC-46AC-AB15-65858D7DF399}" destId="{6B9CBA30-D10B-4F24-87F2-426612E11FB0}" srcOrd="0" destOrd="0" presId="urn:microsoft.com/office/officeart/2005/8/layout/hProcess9"/>
    <dgm:cxn modelId="{BE055EA2-684F-4888-B146-A647320218FC}" type="presOf" srcId="{D7EC8503-C236-43B4-9A51-FD14390DCD3C}" destId="{63DBEC2D-F01B-461B-BEFE-329A9E189AA3}" srcOrd="0" destOrd="0" presId="urn:microsoft.com/office/officeart/2005/8/layout/hProcess9"/>
    <dgm:cxn modelId="{B89F42B1-4FB2-4041-BE13-D05F8B7A08F4}" srcId="{6A96272F-E13D-4987-8F9C-A9FD33C35A03}" destId="{D7EC8503-C236-43B4-9A51-FD14390DCD3C}" srcOrd="0" destOrd="0" parTransId="{7DEC42AE-26EF-41C2-8B6B-BC8CCC43E6C0}" sibTransId="{60F5F391-054B-40D9-998B-469E17939F3B}"/>
    <dgm:cxn modelId="{CF617551-19E9-4ECB-9E88-50FB9CE6B3EB}" srcId="{6A96272F-E13D-4987-8F9C-A9FD33C35A03}" destId="{CF33B7E6-DCDC-46AC-AB15-65858D7DF399}" srcOrd="1" destOrd="0" parTransId="{7864E2E1-225C-433B-B869-B3805849D27F}" sibTransId="{1623E3DB-27E4-40B6-8EC4-B086E1FBA551}"/>
    <dgm:cxn modelId="{36C82F8E-7B1C-459A-B7FE-2510349A0035}" type="presOf" srcId="{40D036AB-C228-4737-80F6-052F84B75F43}" destId="{33F0B914-5BA8-4DED-8D65-EADCF4879725}" srcOrd="0" destOrd="0" presId="urn:microsoft.com/office/officeart/2005/8/layout/hProcess9"/>
    <dgm:cxn modelId="{B167171B-9D31-4E79-95D6-0D6D6203CE17}" type="presParOf" srcId="{6B146ABD-22E6-4615-AEB3-D1F8662F509B}" destId="{52E45B26-4153-4FA6-885E-7929FA5DE404}" srcOrd="0" destOrd="0" presId="urn:microsoft.com/office/officeart/2005/8/layout/hProcess9"/>
    <dgm:cxn modelId="{398E862F-3797-471F-BBD6-ECDED5EB4575}" type="presParOf" srcId="{6B146ABD-22E6-4615-AEB3-D1F8662F509B}" destId="{248B7DAF-9113-4143-9336-42EE5AEDF1A9}" srcOrd="1" destOrd="0" presId="urn:microsoft.com/office/officeart/2005/8/layout/hProcess9"/>
    <dgm:cxn modelId="{159D58B0-F8AF-48D4-A626-1664FD928BDB}" type="presParOf" srcId="{248B7DAF-9113-4143-9336-42EE5AEDF1A9}" destId="{63DBEC2D-F01B-461B-BEFE-329A9E189AA3}" srcOrd="0" destOrd="0" presId="urn:microsoft.com/office/officeart/2005/8/layout/hProcess9"/>
    <dgm:cxn modelId="{D238E5DF-E664-406B-B411-EA1829D8CFA2}" type="presParOf" srcId="{248B7DAF-9113-4143-9336-42EE5AEDF1A9}" destId="{4A2D1908-D1C9-4696-8BDB-30EE5F6B6482}" srcOrd="1" destOrd="0" presId="urn:microsoft.com/office/officeart/2005/8/layout/hProcess9"/>
    <dgm:cxn modelId="{FB48ED90-16F4-4ABB-A2ED-3CD7091B7701}" type="presParOf" srcId="{248B7DAF-9113-4143-9336-42EE5AEDF1A9}" destId="{6B9CBA30-D10B-4F24-87F2-426612E11FB0}" srcOrd="2" destOrd="0" presId="urn:microsoft.com/office/officeart/2005/8/layout/hProcess9"/>
    <dgm:cxn modelId="{0BF3C69B-09AF-4332-BD45-C521092E7CF6}" type="presParOf" srcId="{248B7DAF-9113-4143-9336-42EE5AEDF1A9}" destId="{483B4A33-F3C5-4BC6-BEC2-237806F9719E}" srcOrd="3" destOrd="0" presId="urn:microsoft.com/office/officeart/2005/8/layout/hProcess9"/>
    <dgm:cxn modelId="{A62201A5-3955-4EE7-B902-BCC350DC4E9F}" type="presParOf" srcId="{248B7DAF-9113-4143-9336-42EE5AEDF1A9}" destId="{33F0B914-5BA8-4DED-8D65-EADCF4879725}" srcOrd="4" destOrd="0" presId="urn:microsoft.com/office/officeart/2005/8/layout/hProcess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3203E6D-B79F-4667-BF37-001B81FD9F01}">
      <dsp:nvSpPr>
        <dsp:cNvPr id="0" name=""/>
        <dsp:cNvSpPr/>
      </dsp:nvSpPr>
      <dsp:spPr>
        <a:xfrm>
          <a:off x="0" y="129615"/>
          <a:ext cx="6181886" cy="1166527"/>
        </a:xfrm>
        <a:prstGeom prst="roundRect">
          <a:avLst>
            <a:gd name="adj" fmla="val 10000"/>
          </a:avLst>
        </a:prstGeom>
        <a:gradFill rotWithShape="0">
          <a:gsLst>
            <a:gs pos="0">
              <a:schemeClr val="accent3">
                <a:hueOff val="0"/>
                <a:satOff val="0"/>
                <a:lumOff val="0"/>
                <a:alphaOff val="0"/>
                <a:tint val="75000"/>
                <a:shade val="85000"/>
                <a:satMod val="230000"/>
              </a:schemeClr>
            </a:gs>
            <a:gs pos="25000">
              <a:schemeClr val="accent3">
                <a:hueOff val="0"/>
                <a:satOff val="0"/>
                <a:lumOff val="0"/>
                <a:alphaOff val="0"/>
                <a:tint val="90000"/>
                <a:shade val="70000"/>
                <a:satMod val="220000"/>
              </a:schemeClr>
            </a:gs>
            <a:gs pos="50000">
              <a:schemeClr val="accent3">
                <a:hueOff val="0"/>
                <a:satOff val="0"/>
                <a:lumOff val="0"/>
                <a:alphaOff val="0"/>
                <a:tint val="90000"/>
                <a:shade val="58000"/>
                <a:satMod val="225000"/>
              </a:schemeClr>
            </a:gs>
            <a:gs pos="65000">
              <a:schemeClr val="accent3">
                <a:hueOff val="0"/>
                <a:satOff val="0"/>
                <a:lumOff val="0"/>
                <a:alphaOff val="0"/>
                <a:tint val="90000"/>
                <a:shade val="58000"/>
                <a:satMod val="225000"/>
              </a:schemeClr>
            </a:gs>
            <a:gs pos="80000">
              <a:schemeClr val="accent3">
                <a:hueOff val="0"/>
                <a:satOff val="0"/>
                <a:lumOff val="0"/>
                <a:alphaOff val="0"/>
                <a:tint val="90000"/>
                <a:shade val="69000"/>
                <a:satMod val="220000"/>
              </a:schemeClr>
            </a:gs>
            <a:gs pos="100000">
              <a:schemeClr val="accent3">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S" sz="1800" kern="1200" dirty="0" smtClean="0"/>
            <a:t>Identificar  las Unidades  Geomorfológicas mediante Fotointerpretación.</a:t>
          </a:r>
          <a:endParaRPr lang="es-EC" sz="1800" kern="1200" dirty="0"/>
        </a:p>
      </dsp:txBody>
      <dsp:txXfrm>
        <a:off x="0" y="129615"/>
        <a:ext cx="4726900" cy="1166527"/>
      </dsp:txXfrm>
    </dsp:sp>
    <dsp:sp modelId="{8497C39F-25C8-4008-B670-2AA49C2D0EBE}">
      <dsp:nvSpPr>
        <dsp:cNvPr id="0" name=""/>
        <dsp:cNvSpPr/>
      </dsp:nvSpPr>
      <dsp:spPr>
        <a:xfrm>
          <a:off x="545460" y="1656184"/>
          <a:ext cx="6181886" cy="1440158"/>
        </a:xfrm>
        <a:prstGeom prst="roundRect">
          <a:avLst>
            <a:gd name="adj" fmla="val 10000"/>
          </a:avLst>
        </a:prstGeom>
        <a:gradFill rotWithShape="0">
          <a:gsLst>
            <a:gs pos="0">
              <a:schemeClr val="accent3">
                <a:hueOff val="526439"/>
                <a:satOff val="7689"/>
                <a:lumOff val="-490"/>
                <a:alphaOff val="0"/>
                <a:tint val="75000"/>
                <a:shade val="85000"/>
                <a:satMod val="230000"/>
              </a:schemeClr>
            </a:gs>
            <a:gs pos="25000">
              <a:schemeClr val="accent3">
                <a:hueOff val="526439"/>
                <a:satOff val="7689"/>
                <a:lumOff val="-490"/>
                <a:alphaOff val="0"/>
                <a:tint val="90000"/>
                <a:shade val="70000"/>
                <a:satMod val="220000"/>
              </a:schemeClr>
            </a:gs>
            <a:gs pos="50000">
              <a:schemeClr val="accent3">
                <a:hueOff val="526439"/>
                <a:satOff val="7689"/>
                <a:lumOff val="-490"/>
                <a:alphaOff val="0"/>
                <a:tint val="90000"/>
                <a:shade val="58000"/>
                <a:satMod val="225000"/>
              </a:schemeClr>
            </a:gs>
            <a:gs pos="65000">
              <a:schemeClr val="accent3">
                <a:hueOff val="526439"/>
                <a:satOff val="7689"/>
                <a:lumOff val="-490"/>
                <a:alphaOff val="0"/>
                <a:tint val="90000"/>
                <a:shade val="58000"/>
                <a:satMod val="225000"/>
              </a:schemeClr>
            </a:gs>
            <a:gs pos="80000">
              <a:schemeClr val="accent3">
                <a:hueOff val="526439"/>
                <a:satOff val="7689"/>
                <a:lumOff val="-490"/>
                <a:alphaOff val="0"/>
                <a:tint val="90000"/>
                <a:shade val="69000"/>
                <a:satMod val="220000"/>
              </a:schemeClr>
            </a:gs>
            <a:gs pos="100000">
              <a:schemeClr val="accent3">
                <a:hueOff val="526439"/>
                <a:satOff val="7689"/>
                <a:lumOff val="-49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S" sz="1600" kern="1200" dirty="0" smtClean="0"/>
            <a:t>Interpretar estereoscópicamente la fotografía aérea proporcionada por el IGM tomando como referencia la información secundaria, principalmente los mapas morfo-pedológicos elaborados por Acuerdo MAG-ORSTOM (Francia).</a:t>
          </a:r>
          <a:endParaRPr lang="es-EC" sz="1600" kern="1200" dirty="0"/>
        </a:p>
      </dsp:txBody>
      <dsp:txXfrm>
        <a:off x="545460" y="1656184"/>
        <a:ext cx="4709683" cy="1440158"/>
      </dsp:txXfrm>
    </dsp:sp>
    <dsp:sp modelId="{79335219-E011-4913-9EF6-64864F4257E7}">
      <dsp:nvSpPr>
        <dsp:cNvPr id="0" name=""/>
        <dsp:cNvSpPr/>
      </dsp:nvSpPr>
      <dsp:spPr>
        <a:xfrm>
          <a:off x="1090921" y="3326769"/>
          <a:ext cx="6181886" cy="1425758"/>
        </a:xfrm>
        <a:prstGeom prst="roundRect">
          <a:avLst>
            <a:gd name="adj" fmla="val 10000"/>
          </a:avLst>
        </a:prstGeom>
        <a:gradFill rotWithShape="0">
          <a:gsLst>
            <a:gs pos="0">
              <a:schemeClr val="accent3">
                <a:hueOff val="1052878"/>
                <a:satOff val="15378"/>
                <a:lumOff val="-980"/>
                <a:alphaOff val="0"/>
                <a:tint val="75000"/>
                <a:shade val="85000"/>
                <a:satMod val="230000"/>
              </a:schemeClr>
            </a:gs>
            <a:gs pos="25000">
              <a:schemeClr val="accent3">
                <a:hueOff val="1052878"/>
                <a:satOff val="15378"/>
                <a:lumOff val="-980"/>
                <a:alphaOff val="0"/>
                <a:tint val="90000"/>
                <a:shade val="70000"/>
                <a:satMod val="220000"/>
              </a:schemeClr>
            </a:gs>
            <a:gs pos="50000">
              <a:schemeClr val="accent3">
                <a:hueOff val="1052878"/>
                <a:satOff val="15378"/>
                <a:lumOff val="-980"/>
                <a:alphaOff val="0"/>
                <a:tint val="90000"/>
                <a:shade val="58000"/>
                <a:satMod val="225000"/>
              </a:schemeClr>
            </a:gs>
            <a:gs pos="65000">
              <a:schemeClr val="accent3">
                <a:hueOff val="1052878"/>
                <a:satOff val="15378"/>
                <a:lumOff val="-980"/>
                <a:alphaOff val="0"/>
                <a:tint val="90000"/>
                <a:shade val="58000"/>
                <a:satMod val="225000"/>
              </a:schemeClr>
            </a:gs>
            <a:gs pos="80000">
              <a:schemeClr val="accent3">
                <a:hueOff val="1052878"/>
                <a:satOff val="15378"/>
                <a:lumOff val="-980"/>
                <a:alphaOff val="0"/>
                <a:tint val="90000"/>
                <a:shade val="69000"/>
                <a:satMod val="220000"/>
              </a:schemeClr>
            </a:gs>
            <a:gs pos="100000">
              <a:schemeClr val="accent3">
                <a:hueOff val="1052878"/>
                <a:satOff val="15378"/>
                <a:lumOff val="-98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S" sz="1600" kern="1200" dirty="0" smtClean="0"/>
            <a:t>Digitalizar la interpretación mediante herramientas SIG para obtener la cartografía geomorfológica preliminar, estructurar una base de datos, caracterizar respecto a su pendiente, desnivel relativo, forma de cima y vertiente</a:t>
          </a:r>
          <a:r>
            <a:rPr lang="es-ES" sz="1800" kern="1200" dirty="0" smtClean="0"/>
            <a:t>.</a:t>
          </a:r>
          <a:endParaRPr lang="es-EC" sz="1800" kern="1200" dirty="0"/>
        </a:p>
      </dsp:txBody>
      <dsp:txXfrm>
        <a:off x="1090921" y="3326769"/>
        <a:ext cx="4709683" cy="1425758"/>
      </dsp:txXfrm>
    </dsp:sp>
    <dsp:sp modelId="{CFCB0328-A581-446B-AC5D-59BD6799955B}">
      <dsp:nvSpPr>
        <dsp:cNvPr id="0" name=""/>
        <dsp:cNvSpPr/>
      </dsp:nvSpPr>
      <dsp:spPr>
        <a:xfrm>
          <a:off x="5255143" y="1081200"/>
          <a:ext cx="926742" cy="926742"/>
        </a:xfrm>
        <a:prstGeom prst="downArrow">
          <a:avLst>
            <a:gd name="adj1" fmla="val 55000"/>
            <a:gd name="adj2" fmla="val 45000"/>
          </a:avLst>
        </a:prstGeom>
        <a:solidFill>
          <a:schemeClr val="accent3">
            <a:tint val="40000"/>
            <a:alpha val="90000"/>
            <a:hueOff val="0"/>
            <a:satOff val="0"/>
            <a:lumOff val="0"/>
            <a:alphaOff val="0"/>
          </a:schemeClr>
        </a:solidFill>
        <a:ln w="10000" cap="flat" cmpd="sng" algn="ctr">
          <a:solidFill>
            <a:schemeClr val="accent3">
              <a:tint val="40000"/>
              <a:alpha val="90000"/>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C" sz="3600" kern="1200"/>
        </a:p>
      </dsp:txBody>
      <dsp:txXfrm>
        <a:off x="5255143" y="1081200"/>
        <a:ext cx="926742" cy="926742"/>
      </dsp:txXfrm>
    </dsp:sp>
    <dsp:sp modelId="{8F7AD94C-440E-45C6-831E-53DE874FD30F}">
      <dsp:nvSpPr>
        <dsp:cNvPr id="0" name=""/>
        <dsp:cNvSpPr/>
      </dsp:nvSpPr>
      <dsp:spPr>
        <a:xfrm>
          <a:off x="5800604" y="2735079"/>
          <a:ext cx="926742" cy="926742"/>
        </a:xfrm>
        <a:prstGeom prst="downArrow">
          <a:avLst>
            <a:gd name="adj1" fmla="val 55000"/>
            <a:gd name="adj2" fmla="val 45000"/>
          </a:avLst>
        </a:prstGeom>
        <a:solidFill>
          <a:schemeClr val="accent3">
            <a:tint val="40000"/>
            <a:alpha val="90000"/>
            <a:hueOff val="891528"/>
            <a:satOff val="12414"/>
            <a:lumOff val="140"/>
            <a:alphaOff val="0"/>
          </a:schemeClr>
        </a:solidFill>
        <a:ln w="10000" cap="flat" cmpd="sng" algn="ctr">
          <a:solidFill>
            <a:schemeClr val="accent3">
              <a:tint val="40000"/>
              <a:alpha val="90000"/>
              <a:hueOff val="891528"/>
              <a:satOff val="12414"/>
              <a:lumOff val="140"/>
              <a:alphaOff val="0"/>
            </a:schemeClr>
          </a:solidFill>
          <a:prstDash val="solid"/>
        </a:ln>
        <a:effectLst>
          <a:outerShdw blurRad="76200" dist="50800" dir="5400000" rotWithShape="0">
            <a:srgbClr val="4E3B3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C" sz="3600" kern="1200"/>
        </a:p>
      </dsp:txBody>
      <dsp:txXfrm>
        <a:off x="5800604" y="2735079"/>
        <a:ext cx="926742" cy="926742"/>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A818049-9536-4EEE-9EB8-9E6135825212}">
      <dsp:nvSpPr>
        <dsp:cNvPr id="0" name=""/>
        <dsp:cNvSpPr/>
      </dsp:nvSpPr>
      <dsp:spPr>
        <a:xfrm>
          <a:off x="-122705" y="744554"/>
          <a:ext cx="3096344" cy="1935215"/>
        </a:xfrm>
        <a:prstGeom prst="swooshArrow">
          <a:avLst>
            <a:gd name="adj1" fmla="val 25000"/>
            <a:gd name="adj2" fmla="val 25000"/>
          </a:avLst>
        </a:prstGeom>
        <a:gradFill rotWithShape="0">
          <a:gsLst>
            <a:gs pos="0">
              <a:schemeClr val="accent1">
                <a:tint val="55000"/>
                <a:hueOff val="0"/>
                <a:satOff val="0"/>
                <a:lumOff val="0"/>
                <a:alphaOff val="0"/>
                <a:tint val="75000"/>
                <a:shade val="85000"/>
                <a:satMod val="230000"/>
              </a:schemeClr>
            </a:gs>
            <a:gs pos="25000">
              <a:schemeClr val="accent1">
                <a:tint val="55000"/>
                <a:hueOff val="0"/>
                <a:satOff val="0"/>
                <a:lumOff val="0"/>
                <a:alphaOff val="0"/>
                <a:tint val="90000"/>
                <a:shade val="70000"/>
                <a:satMod val="220000"/>
              </a:schemeClr>
            </a:gs>
            <a:gs pos="50000">
              <a:schemeClr val="accent1">
                <a:tint val="55000"/>
                <a:hueOff val="0"/>
                <a:satOff val="0"/>
                <a:lumOff val="0"/>
                <a:alphaOff val="0"/>
                <a:tint val="90000"/>
                <a:shade val="58000"/>
                <a:satMod val="225000"/>
              </a:schemeClr>
            </a:gs>
            <a:gs pos="65000">
              <a:schemeClr val="accent1">
                <a:tint val="55000"/>
                <a:hueOff val="0"/>
                <a:satOff val="0"/>
                <a:lumOff val="0"/>
                <a:alphaOff val="0"/>
                <a:tint val="90000"/>
                <a:shade val="58000"/>
                <a:satMod val="225000"/>
              </a:schemeClr>
            </a:gs>
            <a:gs pos="80000">
              <a:schemeClr val="accent1">
                <a:tint val="55000"/>
                <a:hueOff val="0"/>
                <a:satOff val="0"/>
                <a:lumOff val="0"/>
                <a:alphaOff val="0"/>
                <a:tint val="90000"/>
                <a:shade val="69000"/>
                <a:satMod val="220000"/>
              </a:schemeClr>
            </a:gs>
            <a:gs pos="100000">
              <a:schemeClr val="accent1">
                <a:tint val="55000"/>
                <a:hueOff val="0"/>
                <a:satOff val="0"/>
                <a:lumOff val="0"/>
                <a:alphaOff val="0"/>
                <a:tint val="77000"/>
                <a:shade val="80000"/>
                <a:satMod val="230000"/>
              </a:schemeClr>
            </a:gs>
          </a:gsLst>
          <a:lin ang="5400000" scaled="1"/>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83FAC152-F26F-40EA-A540-CC47CA628629}">
      <dsp:nvSpPr>
        <dsp:cNvPr id="0" name=""/>
        <dsp:cNvSpPr/>
      </dsp:nvSpPr>
      <dsp:spPr>
        <a:xfrm>
          <a:off x="2239805" y="973026"/>
          <a:ext cx="229129" cy="229129"/>
        </a:xfrm>
        <a:prstGeom prst="ellipse">
          <a:avLst/>
        </a:prstGeom>
        <a:gradFill rotWithShape="0">
          <a:gsLst>
            <a:gs pos="0">
              <a:schemeClr val="accent1">
                <a:shade val="50000"/>
                <a:hueOff val="0"/>
                <a:satOff val="0"/>
                <a:lumOff val="0"/>
                <a:alphaOff val="0"/>
                <a:tint val="75000"/>
                <a:shade val="85000"/>
                <a:satMod val="230000"/>
              </a:schemeClr>
            </a:gs>
            <a:gs pos="25000">
              <a:schemeClr val="accent1">
                <a:shade val="50000"/>
                <a:hueOff val="0"/>
                <a:satOff val="0"/>
                <a:lumOff val="0"/>
                <a:alphaOff val="0"/>
                <a:tint val="90000"/>
                <a:shade val="70000"/>
                <a:satMod val="220000"/>
              </a:schemeClr>
            </a:gs>
            <a:gs pos="50000">
              <a:schemeClr val="accent1">
                <a:shade val="50000"/>
                <a:hueOff val="0"/>
                <a:satOff val="0"/>
                <a:lumOff val="0"/>
                <a:alphaOff val="0"/>
                <a:tint val="90000"/>
                <a:shade val="58000"/>
                <a:satMod val="225000"/>
              </a:schemeClr>
            </a:gs>
            <a:gs pos="65000">
              <a:schemeClr val="accent1">
                <a:shade val="50000"/>
                <a:hueOff val="0"/>
                <a:satOff val="0"/>
                <a:lumOff val="0"/>
                <a:alphaOff val="0"/>
                <a:tint val="90000"/>
                <a:shade val="58000"/>
                <a:satMod val="225000"/>
              </a:schemeClr>
            </a:gs>
            <a:gs pos="80000">
              <a:schemeClr val="accent1">
                <a:shade val="50000"/>
                <a:hueOff val="0"/>
                <a:satOff val="0"/>
                <a:lumOff val="0"/>
                <a:alphaOff val="0"/>
                <a:tint val="90000"/>
                <a:shade val="69000"/>
                <a:satMod val="220000"/>
              </a:schemeClr>
            </a:gs>
            <a:gs pos="100000">
              <a:schemeClr val="accent1">
                <a:shade val="50000"/>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1E301B6-70EC-4821-B6FA-38BAB78E7A4E}">
      <dsp:nvSpPr>
        <dsp:cNvPr id="0" name=""/>
        <dsp:cNvSpPr/>
      </dsp:nvSpPr>
      <dsp:spPr>
        <a:xfrm>
          <a:off x="251153" y="1087590"/>
          <a:ext cx="2967895" cy="1428188"/>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1411" bIns="0" numCol="1" spcCol="1270" anchor="t" anchorCtr="0">
          <a:noAutofit/>
        </a:bodyPr>
        <a:lstStyle/>
        <a:p>
          <a:pPr lvl="0" algn="ctr" defTabSz="1244600">
            <a:lnSpc>
              <a:spcPct val="90000"/>
            </a:lnSpc>
            <a:spcBef>
              <a:spcPct val="0"/>
            </a:spcBef>
            <a:spcAft>
              <a:spcPct val="35000"/>
            </a:spcAft>
          </a:pPr>
          <a:r>
            <a:rPr lang="es-ES" sz="2800" b="1" i="1" kern="1200" dirty="0" smtClean="0">
              <a:effectLst>
                <a:outerShdw blurRad="38100" dist="38100" dir="2700000" algn="tl">
                  <a:srgbClr val="000000">
                    <a:alpha val="43137"/>
                  </a:srgbClr>
                </a:outerShdw>
              </a:effectLst>
            </a:rPr>
            <a:t>Extracción del Mapa de Pendientes </a:t>
          </a:r>
          <a:endParaRPr lang="es-EC" sz="2800" b="1" kern="1200" dirty="0">
            <a:effectLst>
              <a:outerShdw blurRad="38100" dist="38100" dir="2700000" algn="tl">
                <a:srgbClr val="000000">
                  <a:alpha val="43137"/>
                </a:srgbClr>
              </a:outerShdw>
            </a:effectLst>
          </a:endParaRPr>
        </a:p>
      </dsp:txBody>
      <dsp:txXfrm>
        <a:off x="251153" y="1087590"/>
        <a:ext cx="2967895" cy="1428188"/>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A818049-9536-4EEE-9EB8-9E6135825212}">
      <dsp:nvSpPr>
        <dsp:cNvPr id="0" name=""/>
        <dsp:cNvSpPr/>
      </dsp:nvSpPr>
      <dsp:spPr>
        <a:xfrm>
          <a:off x="-122705" y="744554"/>
          <a:ext cx="3096344" cy="1935215"/>
        </a:xfrm>
        <a:prstGeom prst="swooshArrow">
          <a:avLst>
            <a:gd name="adj1" fmla="val 25000"/>
            <a:gd name="adj2" fmla="val 25000"/>
          </a:avLst>
        </a:prstGeom>
        <a:gradFill rotWithShape="0">
          <a:gsLst>
            <a:gs pos="0">
              <a:schemeClr val="accent1">
                <a:tint val="55000"/>
                <a:hueOff val="0"/>
                <a:satOff val="0"/>
                <a:lumOff val="0"/>
                <a:alphaOff val="0"/>
                <a:tint val="75000"/>
                <a:shade val="85000"/>
                <a:satMod val="230000"/>
              </a:schemeClr>
            </a:gs>
            <a:gs pos="25000">
              <a:schemeClr val="accent1">
                <a:tint val="55000"/>
                <a:hueOff val="0"/>
                <a:satOff val="0"/>
                <a:lumOff val="0"/>
                <a:alphaOff val="0"/>
                <a:tint val="90000"/>
                <a:shade val="70000"/>
                <a:satMod val="220000"/>
              </a:schemeClr>
            </a:gs>
            <a:gs pos="50000">
              <a:schemeClr val="accent1">
                <a:tint val="55000"/>
                <a:hueOff val="0"/>
                <a:satOff val="0"/>
                <a:lumOff val="0"/>
                <a:alphaOff val="0"/>
                <a:tint val="90000"/>
                <a:shade val="58000"/>
                <a:satMod val="225000"/>
              </a:schemeClr>
            </a:gs>
            <a:gs pos="65000">
              <a:schemeClr val="accent1">
                <a:tint val="55000"/>
                <a:hueOff val="0"/>
                <a:satOff val="0"/>
                <a:lumOff val="0"/>
                <a:alphaOff val="0"/>
                <a:tint val="90000"/>
                <a:shade val="58000"/>
                <a:satMod val="225000"/>
              </a:schemeClr>
            </a:gs>
            <a:gs pos="80000">
              <a:schemeClr val="accent1">
                <a:tint val="55000"/>
                <a:hueOff val="0"/>
                <a:satOff val="0"/>
                <a:lumOff val="0"/>
                <a:alphaOff val="0"/>
                <a:tint val="90000"/>
                <a:shade val="69000"/>
                <a:satMod val="220000"/>
              </a:schemeClr>
            </a:gs>
            <a:gs pos="100000">
              <a:schemeClr val="accent1">
                <a:tint val="55000"/>
                <a:hueOff val="0"/>
                <a:satOff val="0"/>
                <a:lumOff val="0"/>
                <a:alphaOff val="0"/>
                <a:tint val="77000"/>
                <a:shade val="80000"/>
                <a:satMod val="230000"/>
              </a:schemeClr>
            </a:gs>
          </a:gsLst>
          <a:lin ang="5400000" scaled="1"/>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83FAC152-F26F-40EA-A540-CC47CA628629}">
      <dsp:nvSpPr>
        <dsp:cNvPr id="0" name=""/>
        <dsp:cNvSpPr/>
      </dsp:nvSpPr>
      <dsp:spPr>
        <a:xfrm>
          <a:off x="2239805" y="973026"/>
          <a:ext cx="229129" cy="229129"/>
        </a:xfrm>
        <a:prstGeom prst="ellipse">
          <a:avLst/>
        </a:prstGeom>
        <a:gradFill rotWithShape="0">
          <a:gsLst>
            <a:gs pos="0">
              <a:schemeClr val="accent1">
                <a:shade val="50000"/>
                <a:hueOff val="0"/>
                <a:satOff val="0"/>
                <a:lumOff val="0"/>
                <a:alphaOff val="0"/>
                <a:tint val="75000"/>
                <a:shade val="85000"/>
                <a:satMod val="230000"/>
              </a:schemeClr>
            </a:gs>
            <a:gs pos="25000">
              <a:schemeClr val="accent1">
                <a:shade val="50000"/>
                <a:hueOff val="0"/>
                <a:satOff val="0"/>
                <a:lumOff val="0"/>
                <a:alphaOff val="0"/>
                <a:tint val="90000"/>
                <a:shade val="70000"/>
                <a:satMod val="220000"/>
              </a:schemeClr>
            </a:gs>
            <a:gs pos="50000">
              <a:schemeClr val="accent1">
                <a:shade val="50000"/>
                <a:hueOff val="0"/>
                <a:satOff val="0"/>
                <a:lumOff val="0"/>
                <a:alphaOff val="0"/>
                <a:tint val="90000"/>
                <a:shade val="58000"/>
                <a:satMod val="225000"/>
              </a:schemeClr>
            </a:gs>
            <a:gs pos="65000">
              <a:schemeClr val="accent1">
                <a:shade val="50000"/>
                <a:hueOff val="0"/>
                <a:satOff val="0"/>
                <a:lumOff val="0"/>
                <a:alphaOff val="0"/>
                <a:tint val="90000"/>
                <a:shade val="58000"/>
                <a:satMod val="225000"/>
              </a:schemeClr>
            </a:gs>
            <a:gs pos="80000">
              <a:schemeClr val="accent1">
                <a:shade val="50000"/>
                <a:hueOff val="0"/>
                <a:satOff val="0"/>
                <a:lumOff val="0"/>
                <a:alphaOff val="0"/>
                <a:tint val="90000"/>
                <a:shade val="69000"/>
                <a:satMod val="220000"/>
              </a:schemeClr>
            </a:gs>
            <a:gs pos="100000">
              <a:schemeClr val="accent1">
                <a:shade val="50000"/>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1E301B6-70EC-4821-B6FA-38BAB78E7A4E}">
      <dsp:nvSpPr>
        <dsp:cNvPr id="0" name=""/>
        <dsp:cNvSpPr/>
      </dsp:nvSpPr>
      <dsp:spPr>
        <a:xfrm>
          <a:off x="251153" y="1087590"/>
          <a:ext cx="2967895" cy="1428188"/>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1411" bIns="0" numCol="1" spcCol="1270" anchor="t" anchorCtr="0">
          <a:noAutofit/>
        </a:bodyPr>
        <a:lstStyle/>
        <a:p>
          <a:pPr lvl="0" algn="ctr" defTabSz="1244600">
            <a:lnSpc>
              <a:spcPct val="90000"/>
            </a:lnSpc>
            <a:spcBef>
              <a:spcPct val="0"/>
            </a:spcBef>
            <a:spcAft>
              <a:spcPct val="35000"/>
            </a:spcAft>
          </a:pPr>
          <a:r>
            <a:rPr lang="es-ES" sz="2800" b="1" i="1" kern="1200" dirty="0" smtClean="0">
              <a:effectLst>
                <a:outerShdw blurRad="38100" dist="38100" dir="2700000" algn="tl">
                  <a:srgbClr val="000000">
                    <a:alpha val="43137"/>
                  </a:srgbClr>
                </a:outerShdw>
              </a:effectLst>
            </a:rPr>
            <a:t>Extracción del Mapa de Curvaturas  </a:t>
          </a:r>
          <a:endParaRPr lang="es-EC" sz="2800" b="1" kern="1200" dirty="0">
            <a:effectLst>
              <a:outerShdw blurRad="38100" dist="38100" dir="2700000" algn="tl">
                <a:srgbClr val="000000">
                  <a:alpha val="43137"/>
                </a:srgbClr>
              </a:outerShdw>
            </a:effectLst>
          </a:endParaRPr>
        </a:p>
      </dsp:txBody>
      <dsp:txXfrm>
        <a:off x="251153" y="1087590"/>
        <a:ext cx="2967895" cy="1428188"/>
      </dsp:txXfrm>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A818049-9536-4EEE-9EB8-9E6135825212}">
      <dsp:nvSpPr>
        <dsp:cNvPr id="0" name=""/>
        <dsp:cNvSpPr/>
      </dsp:nvSpPr>
      <dsp:spPr>
        <a:xfrm>
          <a:off x="-122705" y="744554"/>
          <a:ext cx="3096344" cy="1935215"/>
        </a:xfrm>
        <a:prstGeom prst="swooshArrow">
          <a:avLst>
            <a:gd name="adj1" fmla="val 25000"/>
            <a:gd name="adj2" fmla="val 25000"/>
          </a:avLst>
        </a:prstGeom>
        <a:gradFill rotWithShape="0">
          <a:gsLst>
            <a:gs pos="0">
              <a:schemeClr val="accent1">
                <a:tint val="55000"/>
                <a:hueOff val="0"/>
                <a:satOff val="0"/>
                <a:lumOff val="0"/>
                <a:alphaOff val="0"/>
                <a:tint val="75000"/>
                <a:shade val="85000"/>
                <a:satMod val="230000"/>
              </a:schemeClr>
            </a:gs>
            <a:gs pos="25000">
              <a:schemeClr val="accent1">
                <a:tint val="55000"/>
                <a:hueOff val="0"/>
                <a:satOff val="0"/>
                <a:lumOff val="0"/>
                <a:alphaOff val="0"/>
                <a:tint val="90000"/>
                <a:shade val="70000"/>
                <a:satMod val="220000"/>
              </a:schemeClr>
            </a:gs>
            <a:gs pos="50000">
              <a:schemeClr val="accent1">
                <a:tint val="55000"/>
                <a:hueOff val="0"/>
                <a:satOff val="0"/>
                <a:lumOff val="0"/>
                <a:alphaOff val="0"/>
                <a:tint val="90000"/>
                <a:shade val="58000"/>
                <a:satMod val="225000"/>
              </a:schemeClr>
            </a:gs>
            <a:gs pos="65000">
              <a:schemeClr val="accent1">
                <a:tint val="55000"/>
                <a:hueOff val="0"/>
                <a:satOff val="0"/>
                <a:lumOff val="0"/>
                <a:alphaOff val="0"/>
                <a:tint val="90000"/>
                <a:shade val="58000"/>
                <a:satMod val="225000"/>
              </a:schemeClr>
            </a:gs>
            <a:gs pos="80000">
              <a:schemeClr val="accent1">
                <a:tint val="55000"/>
                <a:hueOff val="0"/>
                <a:satOff val="0"/>
                <a:lumOff val="0"/>
                <a:alphaOff val="0"/>
                <a:tint val="90000"/>
                <a:shade val="69000"/>
                <a:satMod val="220000"/>
              </a:schemeClr>
            </a:gs>
            <a:gs pos="100000">
              <a:schemeClr val="accent1">
                <a:tint val="55000"/>
                <a:hueOff val="0"/>
                <a:satOff val="0"/>
                <a:lumOff val="0"/>
                <a:alphaOff val="0"/>
                <a:tint val="77000"/>
                <a:shade val="80000"/>
                <a:satMod val="230000"/>
              </a:schemeClr>
            </a:gs>
          </a:gsLst>
          <a:lin ang="5400000" scaled="1"/>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83FAC152-F26F-40EA-A540-CC47CA628629}">
      <dsp:nvSpPr>
        <dsp:cNvPr id="0" name=""/>
        <dsp:cNvSpPr/>
      </dsp:nvSpPr>
      <dsp:spPr>
        <a:xfrm>
          <a:off x="2239805" y="973026"/>
          <a:ext cx="229129" cy="229129"/>
        </a:xfrm>
        <a:prstGeom prst="ellipse">
          <a:avLst/>
        </a:prstGeom>
        <a:gradFill rotWithShape="0">
          <a:gsLst>
            <a:gs pos="0">
              <a:schemeClr val="accent1">
                <a:shade val="50000"/>
                <a:hueOff val="0"/>
                <a:satOff val="0"/>
                <a:lumOff val="0"/>
                <a:alphaOff val="0"/>
                <a:tint val="75000"/>
                <a:shade val="85000"/>
                <a:satMod val="230000"/>
              </a:schemeClr>
            </a:gs>
            <a:gs pos="25000">
              <a:schemeClr val="accent1">
                <a:shade val="50000"/>
                <a:hueOff val="0"/>
                <a:satOff val="0"/>
                <a:lumOff val="0"/>
                <a:alphaOff val="0"/>
                <a:tint val="90000"/>
                <a:shade val="70000"/>
                <a:satMod val="220000"/>
              </a:schemeClr>
            </a:gs>
            <a:gs pos="50000">
              <a:schemeClr val="accent1">
                <a:shade val="50000"/>
                <a:hueOff val="0"/>
                <a:satOff val="0"/>
                <a:lumOff val="0"/>
                <a:alphaOff val="0"/>
                <a:tint val="90000"/>
                <a:shade val="58000"/>
                <a:satMod val="225000"/>
              </a:schemeClr>
            </a:gs>
            <a:gs pos="65000">
              <a:schemeClr val="accent1">
                <a:shade val="50000"/>
                <a:hueOff val="0"/>
                <a:satOff val="0"/>
                <a:lumOff val="0"/>
                <a:alphaOff val="0"/>
                <a:tint val="90000"/>
                <a:shade val="58000"/>
                <a:satMod val="225000"/>
              </a:schemeClr>
            </a:gs>
            <a:gs pos="80000">
              <a:schemeClr val="accent1">
                <a:shade val="50000"/>
                <a:hueOff val="0"/>
                <a:satOff val="0"/>
                <a:lumOff val="0"/>
                <a:alphaOff val="0"/>
                <a:tint val="90000"/>
                <a:shade val="69000"/>
                <a:satMod val="220000"/>
              </a:schemeClr>
            </a:gs>
            <a:gs pos="100000">
              <a:schemeClr val="accent1">
                <a:shade val="50000"/>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1E301B6-70EC-4821-B6FA-38BAB78E7A4E}">
      <dsp:nvSpPr>
        <dsp:cNvPr id="0" name=""/>
        <dsp:cNvSpPr/>
      </dsp:nvSpPr>
      <dsp:spPr>
        <a:xfrm>
          <a:off x="251153" y="1087590"/>
          <a:ext cx="2967895" cy="1428188"/>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1411" bIns="0" numCol="1" spcCol="1270" anchor="t" anchorCtr="0">
          <a:noAutofit/>
        </a:bodyPr>
        <a:lstStyle/>
        <a:p>
          <a:pPr lvl="0" algn="ctr" defTabSz="1244600">
            <a:lnSpc>
              <a:spcPct val="90000"/>
            </a:lnSpc>
            <a:spcBef>
              <a:spcPct val="0"/>
            </a:spcBef>
            <a:spcAft>
              <a:spcPct val="35000"/>
            </a:spcAft>
          </a:pPr>
          <a:r>
            <a:rPr lang="es-ES" sz="2800" b="1" i="1" kern="1200" dirty="0" smtClean="0">
              <a:effectLst>
                <a:outerShdw blurRad="38100" dist="38100" dir="2700000" algn="tl">
                  <a:srgbClr val="000000">
                    <a:alpha val="43137"/>
                  </a:srgbClr>
                </a:outerShdw>
              </a:effectLst>
            </a:rPr>
            <a:t>Extracción del Mapa de Curvaturas  </a:t>
          </a:r>
          <a:endParaRPr lang="es-EC" sz="2800" b="1" kern="1200" dirty="0">
            <a:effectLst>
              <a:outerShdw blurRad="38100" dist="38100" dir="2700000" algn="tl">
                <a:srgbClr val="000000">
                  <a:alpha val="43137"/>
                </a:srgbClr>
              </a:outerShdw>
            </a:effectLst>
          </a:endParaRPr>
        </a:p>
      </dsp:txBody>
      <dsp:txXfrm>
        <a:off x="251153" y="1087590"/>
        <a:ext cx="2967895" cy="1428188"/>
      </dsp:txXfrm>
    </dsp:sp>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A818049-9536-4EEE-9EB8-9E6135825212}">
      <dsp:nvSpPr>
        <dsp:cNvPr id="0" name=""/>
        <dsp:cNvSpPr/>
      </dsp:nvSpPr>
      <dsp:spPr>
        <a:xfrm>
          <a:off x="-122705" y="744554"/>
          <a:ext cx="3096344" cy="1935215"/>
        </a:xfrm>
        <a:prstGeom prst="swooshArrow">
          <a:avLst>
            <a:gd name="adj1" fmla="val 25000"/>
            <a:gd name="adj2" fmla="val 25000"/>
          </a:avLst>
        </a:prstGeom>
        <a:gradFill rotWithShape="0">
          <a:gsLst>
            <a:gs pos="0">
              <a:schemeClr val="accent1">
                <a:tint val="55000"/>
                <a:hueOff val="0"/>
                <a:satOff val="0"/>
                <a:lumOff val="0"/>
                <a:alphaOff val="0"/>
                <a:tint val="75000"/>
                <a:shade val="85000"/>
                <a:satMod val="230000"/>
              </a:schemeClr>
            </a:gs>
            <a:gs pos="25000">
              <a:schemeClr val="accent1">
                <a:tint val="55000"/>
                <a:hueOff val="0"/>
                <a:satOff val="0"/>
                <a:lumOff val="0"/>
                <a:alphaOff val="0"/>
                <a:tint val="90000"/>
                <a:shade val="70000"/>
                <a:satMod val="220000"/>
              </a:schemeClr>
            </a:gs>
            <a:gs pos="50000">
              <a:schemeClr val="accent1">
                <a:tint val="55000"/>
                <a:hueOff val="0"/>
                <a:satOff val="0"/>
                <a:lumOff val="0"/>
                <a:alphaOff val="0"/>
                <a:tint val="90000"/>
                <a:shade val="58000"/>
                <a:satMod val="225000"/>
              </a:schemeClr>
            </a:gs>
            <a:gs pos="65000">
              <a:schemeClr val="accent1">
                <a:tint val="55000"/>
                <a:hueOff val="0"/>
                <a:satOff val="0"/>
                <a:lumOff val="0"/>
                <a:alphaOff val="0"/>
                <a:tint val="90000"/>
                <a:shade val="58000"/>
                <a:satMod val="225000"/>
              </a:schemeClr>
            </a:gs>
            <a:gs pos="80000">
              <a:schemeClr val="accent1">
                <a:tint val="55000"/>
                <a:hueOff val="0"/>
                <a:satOff val="0"/>
                <a:lumOff val="0"/>
                <a:alphaOff val="0"/>
                <a:tint val="90000"/>
                <a:shade val="69000"/>
                <a:satMod val="220000"/>
              </a:schemeClr>
            </a:gs>
            <a:gs pos="100000">
              <a:schemeClr val="accent1">
                <a:tint val="55000"/>
                <a:hueOff val="0"/>
                <a:satOff val="0"/>
                <a:lumOff val="0"/>
                <a:alphaOff val="0"/>
                <a:tint val="77000"/>
                <a:shade val="80000"/>
                <a:satMod val="230000"/>
              </a:schemeClr>
            </a:gs>
          </a:gsLst>
          <a:lin ang="5400000" scaled="1"/>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83FAC152-F26F-40EA-A540-CC47CA628629}">
      <dsp:nvSpPr>
        <dsp:cNvPr id="0" name=""/>
        <dsp:cNvSpPr/>
      </dsp:nvSpPr>
      <dsp:spPr>
        <a:xfrm>
          <a:off x="2239805" y="973026"/>
          <a:ext cx="229129" cy="229129"/>
        </a:xfrm>
        <a:prstGeom prst="ellipse">
          <a:avLst/>
        </a:prstGeom>
        <a:gradFill rotWithShape="0">
          <a:gsLst>
            <a:gs pos="0">
              <a:schemeClr val="accent1">
                <a:shade val="50000"/>
                <a:hueOff val="0"/>
                <a:satOff val="0"/>
                <a:lumOff val="0"/>
                <a:alphaOff val="0"/>
                <a:tint val="75000"/>
                <a:shade val="85000"/>
                <a:satMod val="230000"/>
              </a:schemeClr>
            </a:gs>
            <a:gs pos="25000">
              <a:schemeClr val="accent1">
                <a:shade val="50000"/>
                <a:hueOff val="0"/>
                <a:satOff val="0"/>
                <a:lumOff val="0"/>
                <a:alphaOff val="0"/>
                <a:tint val="90000"/>
                <a:shade val="70000"/>
                <a:satMod val="220000"/>
              </a:schemeClr>
            </a:gs>
            <a:gs pos="50000">
              <a:schemeClr val="accent1">
                <a:shade val="50000"/>
                <a:hueOff val="0"/>
                <a:satOff val="0"/>
                <a:lumOff val="0"/>
                <a:alphaOff val="0"/>
                <a:tint val="90000"/>
                <a:shade val="58000"/>
                <a:satMod val="225000"/>
              </a:schemeClr>
            </a:gs>
            <a:gs pos="65000">
              <a:schemeClr val="accent1">
                <a:shade val="50000"/>
                <a:hueOff val="0"/>
                <a:satOff val="0"/>
                <a:lumOff val="0"/>
                <a:alphaOff val="0"/>
                <a:tint val="90000"/>
                <a:shade val="58000"/>
                <a:satMod val="225000"/>
              </a:schemeClr>
            </a:gs>
            <a:gs pos="80000">
              <a:schemeClr val="accent1">
                <a:shade val="50000"/>
                <a:hueOff val="0"/>
                <a:satOff val="0"/>
                <a:lumOff val="0"/>
                <a:alphaOff val="0"/>
                <a:tint val="90000"/>
                <a:shade val="69000"/>
                <a:satMod val="220000"/>
              </a:schemeClr>
            </a:gs>
            <a:gs pos="100000">
              <a:schemeClr val="accent1">
                <a:shade val="50000"/>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1E301B6-70EC-4821-B6FA-38BAB78E7A4E}">
      <dsp:nvSpPr>
        <dsp:cNvPr id="0" name=""/>
        <dsp:cNvSpPr/>
      </dsp:nvSpPr>
      <dsp:spPr>
        <a:xfrm>
          <a:off x="251153" y="1087590"/>
          <a:ext cx="2967895" cy="1428188"/>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1411" bIns="0" numCol="1" spcCol="1270" anchor="t" anchorCtr="0">
          <a:noAutofit/>
        </a:bodyPr>
        <a:lstStyle/>
        <a:p>
          <a:pPr lvl="0" algn="ctr" defTabSz="1244600">
            <a:lnSpc>
              <a:spcPct val="90000"/>
            </a:lnSpc>
            <a:spcBef>
              <a:spcPct val="0"/>
            </a:spcBef>
            <a:spcAft>
              <a:spcPct val="35000"/>
            </a:spcAft>
          </a:pPr>
          <a:r>
            <a:rPr lang="es-ES" sz="2800" b="1" i="1" kern="1200" dirty="0" smtClean="0">
              <a:effectLst>
                <a:outerShdw blurRad="38100" dist="38100" dir="2700000" algn="tl">
                  <a:srgbClr val="000000">
                    <a:alpha val="43137"/>
                  </a:srgbClr>
                </a:outerShdw>
              </a:effectLst>
            </a:rPr>
            <a:t>Extracción Mapa de Desnivel Relativo (DR) </a:t>
          </a:r>
          <a:endParaRPr lang="es-EC" sz="2800" b="1" i="1" kern="1200" dirty="0">
            <a:effectLst>
              <a:outerShdw blurRad="38100" dist="38100" dir="2700000" algn="tl">
                <a:srgbClr val="000000">
                  <a:alpha val="43137"/>
                </a:srgbClr>
              </a:outerShdw>
            </a:effectLst>
          </a:endParaRPr>
        </a:p>
      </dsp:txBody>
      <dsp:txXfrm>
        <a:off x="251153" y="1087590"/>
        <a:ext cx="2967895" cy="1428188"/>
      </dsp:txXfrm>
    </dsp:sp>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A818049-9536-4EEE-9EB8-9E6135825212}">
      <dsp:nvSpPr>
        <dsp:cNvPr id="0" name=""/>
        <dsp:cNvSpPr/>
      </dsp:nvSpPr>
      <dsp:spPr>
        <a:xfrm>
          <a:off x="-154817" y="491041"/>
          <a:ext cx="3096344" cy="1935215"/>
        </a:xfrm>
        <a:prstGeom prst="swooshArrow">
          <a:avLst>
            <a:gd name="adj1" fmla="val 25000"/>
            <a:gd name="adj2" fmla="val 25000"/>
          </a:avLst>
        </a:prstGeom>
        <a:gradFill rotWithShape="0">
          <a:gsLst>
            <a:gs pos="0">
              <a:schemeClr val="accent1">
                <a:tint val="55000"/>
                <a:hueOff val="0"/>
                <a:satOff val="0"/>
                <a:lumOff val="0"/>
                <a:alphaOff val="0"/>
                <a:tint val="75000"/>
                <a:shade val="85000"/>
                <a:satMod val="230000"/>
              </a:schemeClr>
            </a:gs>
            <a:gs pos="25000">
              <a:schemeClr val="accent1">
                <a:tint val="55000"/>
                <a:hueOff val="0"/>
                <a:satOff val="0"/>
                <a:lumOff val="0"/>
                <a:alphaOff val="0"/>
                <a:tint val="90000"/>
                <a:shade val="70000"/>
                <a:satMod val="220000"/>
              </a:schemeClr>
            </a:gs>
            <a:gs pos="50000">
              <a:schemeClr val="accent1">
                <a:tint val="55000"/>
                <a:hueOff val="0"/>
                <a:satOff val="0"/>
                <a:lumOff val="0"/>
                <a:alphaOff val="0"/>
                <a:tint val="90000"/>
                <a:shade val="58000"/>
                <a:satMod val="225000"/>
              </a:schemeClr>
            </a:gs>
            <a:gs pos="65000">
              <a:schemeClr val="accent1">
                <a:tint val="55000"/>
                <a:hueOff val="0"/>
                <a:satOff val="0"/>
                <a:lumOff val="0"/>
                <a:alphaOff val="0"/>
                <a:tint val="90000"/>
                <a:shade val="58000"/>
                <a:satMod val="225000"/>
              </a:schemeClr>
            </a:gs>
            <a:gs pos="80000">
              <a:schemeClr val="accent1">
                <a:tint val="55000"/>
                <a:hueOff val="0"/>
                <a:satOff val="0"/>
                <a:lumOff val="0"/>
                <a:alphaOff val="0"/>
                <a:tint val="90000"/>
                <a:shade val="69000"/>
                <a:satMod val="220000"/>
              </a:schemeClr>
            </a:gs>
            <a:gs pos="100000">
              <a:schemeClr val="accent1">
                <a:tint val="55000"/>
                <a:hueOff val="0"/>
                <a:satOff val="0"/>
                <a:lumOff val="0"/>
                <a:alphaOff val="0"/>
                <a:tint val="77000"/>
                <a:shade val="80000"/>
                <a:satMod val="230000"/>
              </a:schemeClr>
            </a:gs>
          </a:gsLst>
          <a:lin ang="5400000" scaled="1"/>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83FAC152-F26F-40EA-A540-CC47CA628629}">
      <dsp:nvSpPr>
        <dsp:cNvPr id="0" name=""/>
        <dsp:cNvSpPr/>
      </dsp:nvSpPr>
      <dsp:spPr>
        <a:xfrm>
          <a:off x="2207693" y="719512"/>
          <a:ext cx="229129" cy="229129"/>
        </a:xfrm>
        <a:prstGeom prst="ellipse">
          <a:avLst/>
        </a:prstGeom>
        <a:gradFill rotWithShape="0">
          <a:gsLst>
            <a:gs pos="0">
              <a:schemeClr val="accent1">
                <a:shade val="50000"/>
                <a:hueOff val="0"/>
                <a:satOff val="0"/>
                <a:lumOff val="0"/>
                <a:alphaOff val="0"/>
                <a:tint val="75000"/>
                <a:shade val="85000"/>
                <a:satMod val="230000"/>
              </a:schemeClr>
            </a:gs>
            <a:gs pos="25000">
              <a:schemeClr val="accent1">
                <a:shade val="50000"/>
                <a:hueOff val="0"/>
                <a:satOff val="0"/>
                <a:lumOff val="0"/>
                <a:alphaOff val="0"/>
                <a:tint val="90000"/>
                <a:shade val="70000"/>
                <a:satMod val="220000"/>
              </a:schemeClr>
            </a:gs>
            <a:gs pos="50000">
              <a:schemeClr val="accent1">
                <a:shade val="50000"/>
                <a:hueOff val="0"/>
                <a:satOff val="0"/>
                <a:lumOff val="0"/>
                <a:alphaOff val="0"/>
                <a:tint val="90000"/>
                <a:shade val="58000"/>
                <a:satMod val="225000"/>
              </a:schemeClr>
            </a:gs>
            <a:gs pos="65000">
              <a:schemeClr val="accent1">
                <a:shade val="50000"/>
                <a:hueOff val="0"/>
                <a:satOff val="0"/>
                <a:lumOff val="0"/>
                <a:alphaOff val="0"/>
                <a:tint val="90000"/>
                <a:shade val="58000"/>
                <a:satMod val="225000"/>
              </a:schemeClr>
            </a:gs>
            <a:gs pos="80000">
              <a:schemeClr val="accent1">
                <a:shade val="50000"/>
                <a:hueOff val="0"/>
                <a:satOff val="0"/>
                <a:lumOff val="0"/>
                <a:alphaOff val="0"/>
                <a:tint val="90000"/>
                <a:shade val="69000"/>
                <a:satMod val="220000"/>
              </a:schemeClr>
            </a:gs>
            <a:gs pos="100000">
              <a:schemeClr val="accent1">
                <a:shade val="50000"/>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1E301B6-70EC-4821-B6FA-38BAB78E7A4E}">
      <dsp:nvSpPr>
        <dsp:cNvPr id="0" name=""/>
        <dsp:cNvSpPr/>
      </dsp:nvSpPr>
      <dsp:spPr>
        <a:xfrm>
          <a:off x="154817" y="250541"/>
          <a:ext cx="3096344" cy="2595261"/>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1411" bIns="0" numCol="1" spcCol="1270" anchor="t" anchorCtr="0">
          <a:noAutofit/>
        </a:bodyPr>
        <a:lstStyle/>
        <a:p>
          <a:pPr lvl="0" algn="ctr" defTabSz="1244600">
            <a:lnSpc>
              <a:spcPct val="90000"/>
            </a:lnSpc>
            <a:spcBef>
              <a:spcPct val="0"/>
            </a:spcBef>
            <a:spcAft>
              <a:spcPct val="35000"/>
            </a:spcAft>
          </a:pPr>
          <a:r>
            <a:rPr lang="es-ES" sz="2800" b="1" i="1" kern="1200" dirty="0" smtClean="0">
              <a:effectLst>
                <a:outerShdw blurRad="38100" dist="38100" dir="2700000" algn="tl">
                  <a:srgbClr val="000000">
                    <a:alpha val="43137"/>
                  </a:srgbClr>
                </a:outerShdw>
              </a:effectLst>
            </a:rPr>
            <a:t>Extracción del Mapa de Densidad de</a:t>
          </a:r>
        </a:p>
        <a:p>
          <a:pPr lvl="0" algn="ctr" defTabSz="1244600">
            <a:lnSpc>
              <a:spcPct val="90000"/>
            </a:lnSpc>
            <a:spcBef>
              <a:spcPct val="0"/>
            </a:spcBef>
            <a:spcAft>
              <a:spcPct val="35000"/>
            </a:spcAft>
          </a:pPr>
          <a:r>
            <a:rPr lang="es-EC" sz="2800" b="1" i="1" kern="1200" dirty="0" smtClean="0">
              <a:effectLst>
                <a:outerShdw blurRad="38100" dist="38100" dir="2700000" algn="tl">
                  <a:srgbClr val="000000">
                    <a:alpha val="43137"/>
                  </a:srgbClr>
                </a:outerShdw>
              </a:effectLst>
            </a:rPr>
            <a:t>Drenaje</a:t>
          </a:r>
          <a:endParaRPr lang="es-EC" sz="2800" b="1" i="1" kern="1200" dirty="0">
            <a:effectLst>
              <a:outerShdw blurRad="38100" dist="38100" dir="2700000" algn="tl">
                <a:srgbClr val="000000">
                  <a:alpha val="43137"/>
                </a:srgbClr>
              </a:outerShdw>
            </a:effectLst>
          </a:endParaRPr>
        </a:p>
      </dsp:txBody>
      <dsp:txXfrm>
        <a:off x="154817" y="250541"/>
        <a:ext cx="3096344" cy="2595261"/>
      </dsp:txXfrm>
    </dsp:sp>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A818049-9536-4EEE-9EB8-9E6135825212}">
      <dsp:nvSpPr>
        <dsp:cNvPr id="0" name=""/>
        <dsp:cNvSpPr/>
      </dsp:nvSpPr>
      <dsp:spPr>
        <a:xfrm>
          <a:off x="-154817" y="491041"/>
          <a:ext cx="3096344" cy="1935215"/>
        </a:xfrm>
        <a:prstGeom prst="swooshArrow">
          <a:avLst>
            <a:gd name="adj1" fmla="val 25000"/>
            <a:gd name="adj2" fmla="val 25000"/>
          </a:avLst>
        </a:prstGeom>
        <a:gradFill rotWithShape="0">
          <a:gsLst>
            <a:gs pos="0">
              <a:schemeClr val="accent1">
                <a:tint val="55000"/>
                <a:hueOff val="0"/>
                <a:satOff val="0"/>
                <a:lumOff val="0"/>
                <a:alphaOff val="0"/>
                <a:tint val="75000"/>
                <a:shade val="85000"/>
                <a:satMod val="230000"/>
              </a:schemeClr>
            </a:gs>
            <a:gs pos="25000">
              <a:schemeClr val="accent1">
                <a:tint val="55000"/>
                <a:hueOff val="0"/>
                <a:satOff val="0"/>
                <a:lumOff val="0"/>
                <a:alphaOff val="0"/>
                <a:tint val="90000"/>
                <a:shade val="70000"/>
                <a:satMod val="220000"/>
              </a:schemeClr>
            </a:gs>
            <a:gs pos="50000">
              <a:schemeClr val="accent1">
                <a:tint val="55000"/>
                <a:hueOff val="0"/>
                <a:satOff val="0"/>
                <a:lumOff val="0"/>
                <a:alphaOff val="0"/>
                <a:tint val="90000"/>
                <a:shade val="58000"/>
                <a:satMod val="225000"/>
              </a:schemeClr>
            </a:gs>
            <a:gs pos="65000">
              <a:schemeClr val="accent1">
                <a:tint val="55000"/>
                <a:hueOff val="0"/>
                <a:satOff val="0"/>
                <a:lumOff val="0"/>
                <a:alphaOff val="0"/>
                <a:tint val="90000"/>
                <a:shade val="58000"/>
                <a:satMod val="225000"/>
              </a:schemeClr>
            </a:gs>
            <a:gs pos="80000">
              <a:schemeClr val="accent1">
                <a:tint val="55000"/>
                <a:hueOff val="0"/>
                <a:satOff val="0"/>
                <a:lumOff val="0"/>
                <a:alphaOff val="0"/>
                <a:tint val="90000"/>
                <a:shade val="69000"/>
                <a:satMod val="220000"/>
              </a:schemeClr>
            </a:gs>
            <a:gs pos="100000">
              <a:schemeClr val="accent1">
                <a:tint val="55000"/>
                <a:hueOff val="0"/>
                <a:satOff val="0"/>
                <a:lumOff val="0"/>
                <a:alphaOff val="0"/>
                <a:tint val="77000"/>
                <a:shade val="80000"/>
                <a:satMod val="230000"/>
              </a:schemeClr>
            </a:gs>
          </a:gsLst>
          <a:lin ang="5400000" scaled="1"/>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83FAC152-F26F-40EA-A540-CC47CA628629}">
      <dsp:nvSpPr>
        <dsp:cNvPr id="0" name=""/>
        <dsp:cNvSpPr/>
      </dsp:nvSpPr>
      <dsp:spPr>
        <a:xfrm>
          <a:off x="2207693" y="719512"/>
          <a:ext cx="229129" cy="229129"/>
        </a:xfrm>
        <a:prstGeom prst="ellipse">
          <a:avLst/>
        </a:prstGeom>
        <a:gradFill rotWithShape="0">
          <a:gsLst>
            <a:gs pos="0">
              <a:schemeClr val="accent1">
                <a:shade val="50000"/>
                <a:hueOff val="0"/>
                <a:satOff val="0"/>
                <a:lumOff val="0"/>
                <a:alphaOff val="0"/>
                <a:tint val="75000"/>
                <a:shade val="85000"/>
                <a:satMod val="230000"/>
              </a:schemeClr>
            </a:gs>
            <a:gs pos="25000">
              <a:schemeClr val="accent1">
                <a:shade val="50000"/>
                <a:hueOff val="0"/>
                <a:satOff val="0"/>
                <a:lumOff val="0"/>
                <a:alphaOff val="0"/>
                <a:tint val="90000"/>
                <a:shade val="70000"/>
                <a:satMod val="220000"/>
              </a:schemeClr>
            </a:gs>
            <a:gs pos="50000">
              <a:schemeClr val="accent1">
                <a:shade val="50000"/>
                <a:hueOff val="0"/>
                <a:satOff val="0"/>
                <a:lumOff val="0"/>
                <a:alphaOff val="0"/>
                <a:tint val="90000"/>
                <a:shade val="58000"/>
                <a:satMod val="225000"/>
              </a:schemeClr>
            </a:gs>
            <a:gs pos="65000">
              <a:schemeClr val="accent1">
                <a:shade val="50000"/>
                <a:hueOff val="0"/>
                <a:satOff val="0"/>
                <a:lumOff val="0"/>
                <a:alphaOff val="0"/>
                <a:tint val="90000"/>
                <a:shade val="58000"/>
                <a:satMod val="225000"/>
              </a:schemeClr>
            </a:gs>
            <a:gs pos="80000">
              <a:schemeClr val="accent1">
                <a:shade val="50000"/>
                <a:hueOff val="0"/>
                <a:satOff val="0"/>
                <a:lumOff val="0"/>
                <a:alphaOff val="0"/>
                <a:tint val="90000"/>
                <a:shade val="69000"/>
                <a:satMod val="220000"/>
              </a:schemeClr>
            </a:gs>
            <a:gs pos="100000">
              <a:schemeClr val="accent1">
                <a:shade val="50000"/>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1E301B6-70EC-4821-B6FA-38BAB78E7A4E}">
      <dsp:nvSpPr>
        <dsp:cNvPr id="0" name=""/>
        <dsp:cNvSpPr/>
      </dsp:nvSpPr>
      <dsp:spPr>
        <a:xfrm>
          <a:off x="154817" y="250541"/>
          <a:ext cx="3096344" cy="2595261"/>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1411" bIns="0" numCol="1" spcCol="1270" anchor="t" anchorCtr="0">
          <a:noAutofit/>
        </a:bodyPr>
        <a:lstStyle/>
        <a:p>
          <a:pPr lvl="0" algn="ctr" defTabSz="1244600">
            <a:lnSpc>
              <a:spcPct val="90000"/>
            </a:lnSpc>
            <a:spcBef>
              <a:spcPct val="0"/>
            </a:spcBef>
            <a:spcAft>
              <a:spcPct val="35000"/>
            </a:spcAft>
          </a:pPr>
          <a:r>
            <a:rPr lang="es-ES" sz="2800" b="1" i="1" kern="1200" dirty="0" smtClean="0">
              <a:effectLst>
                <a:outerShdw blurRad="38100" dist="38100" dir="2700000" algn="tl">
                  <a:srgbClr val="000000">
                    <a:alpha val="43137"/>
                  </a:srgbClr>
                </a:outerShdw>
              </a:effectLst>
            </a:rPr>
            <a:t>Extracción del Mapa de Unidades Geomorfológicas </a:t>
          </a:r>
          <a:endParaRPr lang="es-EC" sz="2800" b="1" i="1" kern="1200" dirty="0">
            <a:effectLst>
              <a:outerShdw blurRad="38100" dist="38100" dir="2700000" algn="tl">
                <a:srgbClr val="000000">
                  <a:alpha val="43137"/>
                </a:srgbClr>
              </a:outerShdw>
            </a:effectLst>
          </a:endParaRPr>
        </a:p>
      </dsp:txBody>
      <dsp:txXfrm>
        <a:off x="154817" y="250541"/>
        <a:ext cx="3096344" cy="2595261"/>
      </dsp:txXfrm>
    </dsp:sp>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1EDBD28-4FD6-4904-B969-BADD129B95F7}">
      <dsp:nvSpPr>
        <dsp:cNvPr id="0" name=""/>
        <dsp:cNvSpPr/>
      </dsp:nvSpPr>
      <dsp:spPr>
        <a:xfrm>
          <a:off x="0" y="0"/>
          <a:ext cx="6243093" cy="1663384"/>
        </a:xfrm>
        <a:prstGeom prst="roundRect">
          <a:avLst>
            <a:gd name="adj" fmla="val 10000"/>
          </a:avLst>
        </a:prstGeom>
        <a:gradFill rotWithShape="0">
          <a:gsLst>
            <a:gs pos="0">
              <a:schemeClr val="accent1">
                <a:shade val="50000"/>
                <a:hueOff val="0"/>
                <a:satOff val="0"/>
                <a:lumOff val="0"/>
                <a:alphaOff val="0"/>
                <a:tint val="75000"/>
                <a:shade val="85000"/>
                <a:satMod val="230000"/>
              </a:schemeClr>
            </a:gs>
            <a:gs pos="25000">
              <a:schemeClr val="accent1">
                <a:shade val="50000"/>
                <a:hueOff val="0"/>
                <a:satOff val="0"/>
                <a:lumOff val="0"/>
                <a:alphaOff val="0"/>
                <a:tint val="90000"/>
                <a:shade val="70000"/>
                <a:satMod val="220000"/>
              </a:schemeClr>
            </a:gs>
            <a:gs pos="50000">
              <a:schemeClr val="accent1">
                <a:shade val="50000"/>
                <a:hueOff val="0"/>
                <a:satOff val="0"/>
                <a:lumOff val="0"/>
                <a:alphaOff val="0"/>
                <a:tint val="90000"/>
                <a:shade val="58000"/>
                <a:satMod val="225000"/>
              </a:schemeClr>
            </a:gs>
            <a:gs pos="65000">
              <a:schemeClr val="accent1">
                <a:shade val="50000"/>
                <a:hueOff val="0"/>
                <a:satOff val="0"/>
                <a:lumOff val="0"/>
                <a:alphaOff val="0"/>
                <a:tint val="90000"/>
                <a:shade val="58000"/>
                <a:satMod val="225000"/>
              </a:schemeClr>
            </a:gs>
            <a:gs pos="80000">
              <a:schemeClr val="accent1">
                <a:shade val="50000"/>
                <a:hueOff val="0"/>
                <a:satOff val="0"/>
                <a:lumOff val="0"/>
                <a:alphaOff val="0"/>
                <a:tint val="90000"/>
                <a:shade val="69000"/>
                <a:satMod val="220000"/>
              </a:schemeClr>
            </a:gs>
            <a:gs pos="100000">
              <a:schemeClr val="accent1">
                <a:shade val="50000"/>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just" defTabSz="577850">
            <a:lnSpc>
              <a:spcPct val="90000"/>
            </a:lnSpc>
            <a:spcBef>
              <a:spcPct val="0"/>
            </a:spcBef>
            <a:spcAft>
              <a:spcPct val="35000"/>
            </a:spcAft>
          </a:pPr>
          <a:r>
            <a:rPr lang="es-ES" sz="1300" b="1" kern="1200" dirty="0" smtClean="0">
              <a:solidFill>
                <a:schemeClr val="tx1"/>
              </a:solidFill>
            </a:rPr>
            <a:t>La zona de estudio se encuentra en una zona climática subtropical esta presenta características: meteorológicas, morfológicas y biofísicas que dificulta la obtención de la información, con áreas de cobertura de nubes que impiden la toma de fotografías  aéreas y captación de información por sensores óptico-mecánicos, este fenómeno meteorológico sucede por la presencia continua de  nubes influenciadas por los vientos provenientes tanto del oriente como por la cordillera de los Andes</a:t>
          </a:r>
          <a:r>
            <a:rPr lang="es-ES" sz="1300" kern="1200" dirty="0" smtClean="0">
              <a:solidFill>
                <a:schemeClr val="tx1"/>
              </a:solidFill>
            </a:rPr>
            <a:t>.</a:t>
          </a:r>
          <a:endParaRPr lang="es-EC" sz="1300" kern="1200" dirty="0">
            <a:solidFill>
              <a:schemeClr val="tx1"/>
            </a:solidFill>
          </a:endParaRPr>
        </a:p>
      </dsp:txBody>
      <dsp:txXfrm>
        <a:off x="0" y="0"/>
        <a:ext cx="4545609" cy="1663384"/>
      </dsp:txXfrm>
    </dsp:sp>
    <dsp:sp modelId="{69587534-1DBF-49E2-843C-7547E9D54E7C}">
      <dsp:nvSpPr>
        <dsp:cNvPr id="0" name=""/>
        <dsp:cNvSpPr/>
      </dsp:nvSpPr>
      <dsp:spPr>
        <a:xfrm>
          <a:off x="504037" y="1944208"/>
          <a:ext cx="6243093" cy="1663384"/>
        </a:xfrm>
        <a:prstGeom prst="roundRect">
          <a:avLst>
            <a:gd name="adj" fmla="val 10000"/>
          </a:avLst>
        </a:prstGeom>
        <a:gradFill rotWithShape="0">
          <a:gsLst>
            <a:gs pos="0">
              <a:schemeClr val="accent1">
                <a:shade val="50000"/>
                <a:hueOff val="-367073"/>
                <a:satOff val="6670"/>
                <a:lumOff val="28914"/>
                <a:alphaOff val="0"/>
                <a:tint val="75000"/>
                <a:shade val="85000"/>
                <a:satMod val="230000"/>
              </a:schemeClr>
            </a:gs>
            <a:gs pos="25000">
              <a:schemeClr val="accent1">
                <a:shade val="50000"/>
                <a:hueOff val="-367073"/>
                <a:satOff val="6670"/>
                <a:lumOff val="28914"/>
                <a:alphaOff val="0"/>
                <a:tint val="90000"/>
                <a:shade val="70000"/>
                <a:satMod val="220000"/>
              </a:schemeClr>
            </a:gs>
            <a:gs pos="50000">
              <a:schemeClr val="accent1">
                <a:shade val="50000"/>
                <a:hueOff val="-367073"/>
                <a:satOff val="6670"/>
                <a:lumOff val="28914"/>
                <a:alphaOff val="0"/>
                <a:tint val="90000"/>
                <a:shade val="58000"/>
                <a:satMod val="225000"/>
              </a:schemeClr>
            </a:gs>
            <a:gs pos="65000">
              <a:schemeClr val="accent1">
                <a:shade val="50000"/>
                <a:hueOff val="-367073"/>
                <a:satOff val="6670"/>
                <a:lumOff val="28914"/>
                <a:alphaOff val="0"/>
                <a:tint val="90000"/>
                <a:shade val="58000"/>
                <a:satMod val="225000"/>
              </a:schemeClr>
            </a:gs>
            <a:gs pos="80000">
              <a:schemeClr val="accent1">
                <a:shade val="50000"/>
                <a:hueOff val="-367073"/>
                <a:satOff val="6670"/>
                <a:lumOff val="28914"/>
                <a:alphaOff val="0"/>
                <a:tint val="90000"/>
                <a:shade val="69000"/>
                <a:satMod val="220000"/>
              </a:schemeClr>
            </a:gs>
            <a:gs pos="100000">
              <a:schemeClr val="accent1">
                <a:shade val="50000"/>
                <a:hueOff val="-367073"/>
                <a:satOff val="6670"/>
                <a:lumOff val="28914"/>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S" sz="1400" b="1" kern="1200" dirty="0" smtClean="0">
              <a:solidFill>
                <a:schemeClr val="tx1"/>
              </a:solidFill>
            </a:rPr>
            <a:t>La evaluación de la información derivada a través del DEM de la imagen ASTER no proporciona la información necesaria para utilizar como insumo en la  extracción de los parámetros morfométricos propuestos, es por esto que el uso del DEM editado obtenido partir de las ortofotos se ajusta a los parámetros técnicos de escala y precisión requeridos.</a:t>
          </a:r>
          <a:endParaRPr lang="es-EC" sz="1400" b="1" kern="1200" dirty="0">
            <a:solidFill>
              <a:schemeClr val="tx1"/>
            </a:solidFill>
          </a:endParaRPr>
        </a:p>
      </dsp:txBody>
      <dsp:txXfrm>
        <a:off x="504037" y="1944208"/>
        <a:ext cx="4611032" cy="1663384"/>
      </dsp:txXfrm>
    </dsp:sp>
    <dsp:sp modelId="{635D6D8E-3D8C-4374-9E99-8F901E2D63BD}">
      <dsp:nvSpPr>
        <dsp:cNvPr id="0" name=""/>
        <dsp:cNvSpPr/>
      </dsp:nvSpPr>
      <dsp:spPr>
        <a:xfrm>
          <a:off x="1101722" y="3881231"/>
          <a:ext cx="6243093" cy="1663384"/>
        </a:xfrm>
        <a:prstGeom prst="roundRect">
          <a:avLst>
            <a:gd name="adj" fmla="val 10000"/>
          </a:avLst>
        </a:prstGeom>
        <a:gradFill rotWithShape="0">
          <a:gsLst>
            <a:gs pos="0">
              <a:schemeClr val="accent1">
                <a:shade val="50000"/>
                <a:hueOff val="-367073"/>
                <a:satOff val="6670"/>
                <a:lumOff val="28914"/>
                <a:alphaOff val="0"/>
                <a:tint val="75000"/>
                <a:shade val="85000"/>
                <a:satMod val="230000"/>
              </a:schemeClr>
            </a:gs>
            <a:gs pos="25000">
              <a:schemeClr val="accent1">
                <a:shade val="50000"/>
                <a:hueOff val="-367073"/>
                <a:satOff val="6670"/>
                <a:lumOff val="28914"/>
                <a:alphaOff val="0"/>
                <a:tint val="90000"/>
                <a:shade val="70000"/>
                <a:satMod val="220000"/>
              </a:schemeClr>
            </a:gs>
            <a:gs pos="50000">
              <a:schemeClr val="accent1">
                <a:shade val="50000"/>
                <a:hueOff val="-367073"/>
                <a:satOff val="6670"/>
                <a:lumOff val="28914"/>
                <a:alphaOff val="0"/>
                <a:tint val="90000"/>
                <a:shade val="58000"/>
                <a:satMod val="225000"/>
              </a:schemeClr>
            </a:gs>
            <a:gs pos="65000">
              <a:schemeClr val="accent1">
                <a:shade val="50000"/>
                <a:hueOff val="-367073"/>
                <a:satOff val="6670"/>
                <a:lumOff val="28914"/>
                <a:alphaOff val="0"/>
                <a:tint val="90000"/>
                <a:shade val="58000"/>
                <a:satMod val="225000"/>
              </a:schemeClr>
            </a:gs>
            <a:gs pos="80000">
              <a:schemeClr val="accent1">
                <a:shade val="50000"/>
                <a:hueOff val="-367073"/>
                <a:satOff val="6670"/>
                <a:lumOff val="28914"/>
                <a:alphaOff val="0"/>
                <a:tint val="90000"/>
                <a:shade val="69000"/>
                <a:satMod val="220000"/>
              </a:schemeClr>
            </a:gs>
            <a:gs pos="100000">
              <a:schemeClr val="accent1">
                <a:shade val="50000"/>
                <a:hueOff val="-367073"/>
                <a:satOff val="6670"/>
                <a:lumOff val="28914"/>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S" sz="1400" b="1" kern="1200" dirty="0" smtClean="0">
              <a:solidFill>
                <a:schemeClr val="tx1"/>
              </a:solidFill>
            </a:rPr>
            <a:t>Al identificar las Unidades  Geomorfológicas mediante fotointerpretación en la Microcuenca del Río Cristal, se determinó que existe un 78.631% de relieve montañoso en la parte alta y un 6.841% de superficie de cono de esparcimiento en la parte baja como unidades representativas de la zona de estudio</a:t>
          </a:r>
          <a:endParaRPr lang="es-EC" sz="1400" b="1" kern="1200" dirty="0"/>
        </a:p>
      </dsp:txBody>
      <dsp:txXfrm>
        <a:off x="1101722" y="3881231"/>
        <a:ext cx="4611032" cy="1663384"/>
      </dsp:txXfrm>
    </dsp:sp>
    <dsp:sp modelId="{0A0EA458-719F-4E22-AA55-D375C1657019}">
      <dsp:nvSpPr>
        <dsp:cNvPr id="0" name=""/>
        <dsp:cNvSpPr/>
      </dsp:nvSpPr>
      <dsp:spPr>
        <a:xfrm>
          <a:off x="5161893" y="1261400"/>
          <a:ext cx="1081200" cy="1081200"/>
        </a:xfrm>
        <a:prstGeom prst="downArrow">
          <a:avLst>
            <a:gd name="adj1" fmla="val 55000"/>
            <a:gd name="adj2" fmla="val 45000"/>
          </a:avLst>
        </a:prstGeom>
        <a:solidFill>
          <a:schemeClr val="accent1">
            <a:alpha val="90000"/>
            <a:tint val="55000"/>
            <a:hueOff val="0"/>
            <a:satOff val="0"/>
            <a:lumOff val="0"/>
            <a:alphaOff val="0"/>
          </a:schemeClr>
        </a:solidFill>
        <a:ln w="10000" cap="flat" cmpd="sng" algn="ctr">
          <a:solidFill>
            <a:schemeClr val="accent1">
              <a:alpha val="90000"/>
              <a:tint val="55000"/>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C" sz="3600" kern="1200"/>
        </a:p>
      </dsp:txBody>
      <dsp:txXfrm>
        <a:off x="5161893" y="1261400"/>
        <a:ext cx="1081200" cy="1081200"/>
      </dsp:txXfrm>
    </dsp:sp>
    <dsp:sp modelId="{DA640EBC-7E7E-4760-B0AE-9872E23D1257}">
      <dsp:nvSpPr>
        <dsp:cNvPr id="0" name=""/>
        <dsp:cNvSpPr/>
      </dsp:nvSpPr>
      <dsp:spPr>
        <a:xfrm>
          <a:off x="5712754" y="3190926"/>
          <a:ext cx="1081200" cy="1081200"/>
        </a:xfrm>
        <a:prstGeom prst="downArrow">
          <a:avLst>
            <a:gd name="adj1" fmla="val 55000"/>
            <a:gd name="adj2" fmla="val 45000"/>
          </a:avLst>
        </a:prstGeom>
        <a:solidFill>
          <a:schemeClr val="accent1">
            <a:alpha val="90000"/>
            <a:tint val="55000"/>
            <a:hueOff val="0"/>
            <a:satOff val="0"/>
            <a:lumOff val="0"/>
            <a:alphaOff val="0"/>
          </a:schemeClr>
        </a:solidFill>
        <a:ln w="10000" cap="flat" cmpd="sng" algn="ctr">
          <a:solidFill>
            <a:schemeClr val="accent1">
              <a:alpha val="90000"/>
              <a:tint val="55000"/>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C" sz="3600" kern="1200"/>
        </a:p>
      </dsp:txBody>
      <dsp:txXfrm>
        <a:off x="5712754" y="3190926"/>
        <a:ext cx="1081200" cy="1081200"/>
      </dsp:txXfrm>
    </dsp:sp>
  </dsp:spTree>
</dsp:drawing>
</file>

<file path=ppt/diagrams/drawing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E2EF120-0327-43BB-AAC4-59AFDAE34394}">
      <dsp:nvSpPr>
        <dsp:cNvPr id="0" name=""/>
        <dsp:cNvSpPr/>
      </dsp:nvSpPr>
      <dsp:spPr>
        <a:xfrm>
          <a:off x="0" y="0"/>
          <a:ext cx="7038782" cy="2883920"/>
        </a:xfrm>
        <a:prstGeom prst="roundRect">
          <a:avLst>
            <a:gd name="adj" fmla="val 10000"/>
          </a:avLst>
        </a:prstGeom>
        <a:gradFill rotWithShape="0">
          <a:gsLst>
            <a:gs pos="0">
              <a:schemeClr val="accent1">
                <a:shade val="50000"/>
                <a:hueOff val="0"/>
                <a:satOff val="0"/>
                <a:lumOff val="0"/>
                <a:alphaOff val="0"/>
                <a:tint val="75000"/>
                <a:shade val="85000"/>
                <a:satMod val="230000"/>
              </a:schemeClr>
            </a:gs>
            <a:gs pos="25000">
              <a:schemeClr val="accent1">
                <a:shade val="50000"/>
                <a:hueOff val="0"/>
                <a:satOff val="0"/>
                <a:lumOff val="0"/>
                <a:alphaOff val="0"/>
                <a:tint val="90000"/>
                <a:shade val="70000"/>
                <a:satMod val="220000"/>
              </a:schemeClr>
            </a:gs>
            <a:gs pos="50000">
              <a:schemeClr val="accent1">
                <a:shade val="50000"/>
                <a:hueOff val="0"/>
                <a:satOff val="0"/>
                <a:lumOff val="0"/>
                <a:alphaOff val="0"/>
                <a:tint val="90000"/>
                <a:shade val="58000"/>
                <a:satMod val="225000"/>
              </a:schemeClr>
            </a:gs>
            <a:gs pos="65000">
              <a:schemeClr val="accent1">
                <a:shade val="50000"/>
                <a:hueOff val="0"/>
                <a:satOff val="0"/>
                <a:lumOff val="0"/>
                <a:alphaOff val="0"/>
                <a:tint val="90000"/>
                <a:shade val="58000"/>
                <a:satMod val="225000"/>
              </a:schemeClr>
            </a:gs>
            <a:gs pos="80000">
              <a:schemeClr val="accent1">
                <a:shade val="50000"/>
                <a:hueOff val="0"/>
                <a:satOff val="0"/>
                <a:lumOff val="0"/>
                <a:alphaOff val="0"/>
                <a:tint val="90000"/>
                <a:shade val="69000"/>
                <a:satMod val="220000"/>
              </a:schemeClr>
            </a:gs>
            <a:gs pos="100000">
              <a:schemeClr val="accent1">
                <a:shade val="50000"/>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endParaRPr lang="es-EC" sz="1200" kern="1200" dirty="0" smtClean="0">
            <a:solidFill>
              <a:schemeClr val="tx1"/>
            </a:solidFill>
          </a:endParaRPr>
        </a:p>
        <a:p>
          <a:pPr lvl="0" algn="just" defTabSz="533400">
            <a:lnSpc>
              <a:spcPct val="90000"/>
            </a:lnSpc>
            <a:spcBef>
              <a:spcPct val="0"/>
            </a:spcBef>
            <a:spcAft>
              <a:spcPct val="35000"/>
            </a:spcAft>
          </a:pPr>
          <a:r>
            <a:rPr lang="es-ES" sz="1500" kern="1200" dirty="0" smtClean="0">
              <a:solidFill>
                <a:schemeClr val="tx1"/>
              </a:solidFill>
            </a:rPr>
            <a:t>En vista de que los resultados de la extracción del DEM a partir de el uso de la imagen ASTER 1A, no fue el esperado por condiciones propias de la misma y de la zona de estudio se optó por el uso de orto-fotografías aéreas, con las cuales se tuvo éxito ya que una vez obtenidos los insumos básicos como son: puntos de control de precisión GPS y fotografías aéreas escaneadas a 14 micrones se procedió con el proceso orto fotogramétrico, de esta manera se logró obtener un DEM adecuado para la extracción de los parámetros morfométricos.</a:t>
          </a:r>
          <a:endParaRPr lang="es-EC" sz="1500" kern="1200" dirty="0">
            <a:solidFill>
              <a:schemeClr val="tx1"/>
            </a:solidFill>
          </a:endParaRPr>
        </a:p>
      </dsp:txBody>
      <dsp:txXfrm>
        <a:off x="0" y="0"/>
        <a:ext cx="4226959" cy="2883920"/>
      </dsp:txXfrm>
    </dsp:sp>
    <dsp:sp modelId="{1DB8FBB9-B051-40BC-B59A-EFA7FD9FB21F}">
      <dsp:nvSpPr>
        <dsp:cNvPr id="0" name=""/>
        <dsp:cNvSpPr/>
      </dsp:nvSpPr>
      <dsp:spPr>
        <a:xfrm>
          <a:off x="1242137" y="3524791"/>
          <a:ext cx="7038782" cy="2883920"/>
        </a:xfrm>
        <a:prstGeom prst="roundRect">
          <a:avLst>
            <a:gd name="adj" fmla="val 10000"/>
          </a:avLst>
        </a:prstGeom>
        <a:gradFill rotWithShape="0">
          <a:gsLst>
            <a:gs pos="0">
              <a:schemeClr val="accent1">
                <a:shade val="50000"/>
                <a:hueOff val="-550610"/>
                <a:satOff val="10005"/>
                <a:lumOff val="43371"/>
                <a:alphaOff val="0"/>
                <a:tint val="75000"/>
                <a:shade val="85000"/>
                <a:satMod val="230000"/>
              </a:schemeClr>
            </a:gs>
            <a:gs pos="25000">
              <a:schemeClr val="accent1">
                <a:shade val="50000"/>
                <a:hueOff val="-550610"/>
                <a:satOff val="10005"/>
                <a:lumOff val="43371"/>
                <a:alphaOff val="0"/>
                <a:tint val="90000"/>
                <a:shade val="70000"/>
                <a:satMod val="220000"/>
              </a:schemeClr>
            </a:gs>
            <a:gs pos="50000">
              <a:schemeClr val="accent1">
                <a:shade val="50000"/>
                <a:hueOff val="-550610"/>
                <a:satOff val="10005"/>
                <a:lumOff val="43371"/>
                <a:alphaOff val="0"/>
                <a:tint val="90000"/>
                <a:shade val="58000"/>
                <a:satMod val="225000"/>
              </a:schemeClr>
            </a:gs>
            <a:gs pos="65000">
              <a:schemeClr val="accent1">
                <a:shade val="50000"/>
                <a:hueOff val="-550610"/>
                <a:satOff val="10005"/>
                <a:lumOff val="43371"/>
                <a:alphaOff val="0"/>
                <a:tint val="90000"/>
                <a:shade val="58000"/>
                <a:satMod val="225000"/>
              </a:schemeClr>
            </a:gs>
            <a:gs pos="80000">
              <a:schemeClr val="accent1">
                <a:shade val="50000"/>
                <a:hueOff val="-550610"/>
                <a:satOff val="10005"/>
                <a:lumOff val="43371"/>
                <a:alphaOff val="0"/>
                <a:tint val="90000"/>
                <a:shade val="69000"/>
                <a:satMod val="220000"/>
              </a:schemeClr>
            </a:gs>
            <a:gs pos="100000">
              <a:schemeClr val="accent1">
                <a:shade val="50000"/>
                <a:hueOff val="-550610"/>
                <a:satOff val="10005"/>
                <a:lumOff val="43371"/>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s-ES" sz="1500" kern="1200" dirty="0" smtClean="0">
              <a:solidFill>
                <a:schemeClr val="tx1"/>
              </a:solidFill>
            </a:rPr>
            <a:t>Del análisis del comportamiento del modelo EGM96, aplicado a las coordenadas de los puntos GPS de precisión tomados en campo, se puede concluir que la altura sobre el nivel medio del mar de los puntos determinados tiene una precisión menor a 38 cm al 95% de confianza. </a:t>
          </a:r>
          <a:endParaRPr lang="es-EC" sz="1500" kern="1200" dirty="0">
            <a:solidFill>
              <a:schemeClr val="tx1"/>
            </a:solidFill>
          </a:endParaRPr>
        </a:p>
      </dsp:txBody>
      <dsp:txXfrm>
        <a:off x="1242137" y="3524791"/>
        <a:ext cx="3922095" cy="2883920"/>
      </dsp:txXfrm>
    </dsp:sp>
    <dsp:sp modelId="{5145AFDE-0DC2-444E-A2CF-C03694CC5301}">
      <dsp:nvSpPr>
        <dsp:cNvPr id="0" name=""/>
        <dsp:cNvSpPr/>
      </dsp:nvSpPr>
      <dsp:spPr>
        <a:xfrm>
          <a:off x="5164233" y="2267081"/>
          <a:ext cx="1874548" cy="1874548"/>
        </a:xfrm>
        <a:prstGeom prst="downArrow">
          <a:avLst>
            <a:gd name="adj1" fmla="val 55000"/>
            <a:gd name="adj2" fmla="val 45000"/>
          </a:avLst>
        </a:prstGeom>
        <a:solidFill>
          <a:schemeClr val="accent1">
            <a:alpha val="90000"/>
            <a:tint val="55000"/>
            <a:hueOff val="0"/>
            <a:satOff val="0"/>
            <a:lumOff val="0"/>
            <a:alphaOff val="0"/>
          </a:schemeClr>
        </a:solidFill>
        <a:ln w="10000" cap="flat" cmpd="sng" algn="ctr">
          <a:solidFill>
            <a:schemeClr val="accent1">
              <a:alpha val="90000"/>
              <a:tint val="55000"/>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C" sz="3600" kern="1200"/>
        </a:p>
      </dsp:txBody>
      <dsp:txXfrm>
        <a:off x="5164233" y="2267081"/>
        <a:ext cx="1874548" cy="1874548"/>
      </dsp:txXfrm>
    </dsp:sp>
  </dsp:spTree>
</dsp:drawing>
</file>

<file path=ppt/diagrams/drawing1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B2D3108-8347-4836-BCAD-D480D5FCB668}">
      <dsp:nvSpPr>
        <dsp:cNvPr id="0" name=""/>
        <dsp:cNvSpPr/>
      </dsp:nvSpPr>
      <dsp:spPr>
        <a:xfrm>
          <a:off x="0" y="0"/>
          <a:ext cx="7038782" cy="1922613"/>
        </a:xfrm>
        <a:prstGeom prst="roundRect">
          <a:avLst>
            <a:gd name="adj" fmla="val 10000"/>
          </a:avLst>
        </a:prstGeom>
        <a:gradFill rotWithShape="0">
          <a:gsLst>
            <a:gs pos="0">
              <a:schemeClr val="accent1">
                <a:shade val="50000"/>
                <a:hueOff val="0"/>
                <a:satOff val="0"/>
                <a:lumOff val="0"/>
                <a:alphaOff val="0"/>
                <a:tint val="75000"/>
                <a:shade val="85000"/>
                <a:satMod val="230000"/>
              </a:schemeClr>
            </a:gs>
            <a:gs pos="25000">
              <a:schemeClr val="accent1">
                <a:shade val="50000"/>
                <a:hueOff val="0"/>
                <a:satOff val="0"/>
                <a:lumOff val="0"/>
                <a:alphaOff val="0"/>
                <a:tint val="90000"/>
                <a:shade val="70000"/>
                <a:satMod val="220000"/>
              </a:schemeClr>
            </a:gs>
            <a:gs pos="50000">
              <a:schemeClr val="accent1">
                <a:shade val="50000"/>
                <a:hueOff val="0"/>
                <a:satOff val="0"/>
                <a:lumOff val="0"/>
                <a:alphaOff val="0"/>
                <a:tint val="90000"/>
                <a:shade val="58000"/>
                <a:satMod val="225000"/>
              </a:schemeClr>
            </a:gs>
            <a:gs pos="65000">
              <a:schemeClr val="accent1">
                <a:shade val="50000"/>
                <a:hueOff val="0"/>
                <a:satOff val="0"/>
                <a:lumOff val="0"/>
                <a:alphaOff val="0"/>
                <a:tint val="90000"/>
                <a:shade val="58000"/>
                <a:satMod val="225000"/>
              </a:schemeClr>
            </a:gs>
            <a:gs pos="80000">
              <a:schemeClr val="accent1">
                <a:shade val="50000"/>
                <a:hueOff val="0"/>
                <a:satOff val="0"/>
                <a:lumOff val="0"/>
                <a:alphaOff val="0"/>
                <a:tint val="90000"/>
                <a:shade val="69000"/>
                <a:satMod val="220000"/>
              </a:schemeClr>
            </a:gs>
            <a:gs pos="100000">
              <a:schemeClr val="accent1">
                <a:shade val="50000"/>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S" sz="1400" kern="1200" dirty="0" smtClean="0">
              <a:solidFill>
                <a:schemeClr val="tx1"/>
              </a:solidFill>
            </a:rPr>
            <a:t>De la comparación estadística, utilizando la prueba T </a:t>
          </a:r>
          <a:r>
            <a:rPr lang="es-ES" sz="1400" kern="1200" dirty="0" err="1" smtClean="0">
              <a:solidFill>
                <a:schemeClr val="tx1"/>
              </a:solidFill>
            </a:rPr>
            <a:t>Student</a:t>
          </a:r>
          <a:r>
            <a:rPr lang="es-ES" sz="1400" kern="1200" dirty="0" smtClean="0">
              <a:solidFill>
                <a:schemeClr val="tx1"/>
              </a:solidFill>
            </a:rPr>
            <a:t> al 95% de confianza, a cada uno de los </a:t>
          </a:r>
          <a:r>
            <a:rPr lang="es-ES" sz="1400" kern="1200" dirty="0" err="1" smtClean="0">
              <a:solidFill>
                <a:schemeClr val="tx1"/>
              </a:solidFill>
            </a:rPr>
            <a:t>DEM’s</a:t>
          </a:r>
          <a:r>
            <a:rPr lang="es-ES" sz="1400" kern="1200" dirty="0" smtClean="0">
              <a:solidFill>
                <a:schemeClr val="tx1"/>
              </a:solidFill>
            </a:rPr>
            <a:t>: DEM </a:t>
          </a:r>
          <a:r>
            <a:rPr lang="es-ES" sz="1400" kern="1200" dirty="0" err="1" smtClean="0">
              <a:solidFill>
                <a:schemeClr val="tx1"/>
              </a:solidFill>
            </a:rPr>
            <a:t>Ortofo</a:t>
          </a:r>
          <a:r>
            <a:rPr lang="es-ES" sz="1400" kern="1200" dirty="0" smtClean="0">
              <a:solidFill>
                <a:schemeClr val="tx1"/>
              </a:solidFill>
            </a:rPr>
            <a:t> (5m), DEM Aster 1A (15m),  DEM Aster GDEM (30m), versus las alturas de los Puntos de Precisión GPS tomadas en campo, dio como resultado que el DEM obtenido a partir de Ortofotos es el que tiene menor error medio cuadrático y que más se acerca a los valores de la media, que alcanzó la precisión horizontal de posición establecida en RMS de 1.822 metros</a:t>
          </a:r>
          <a:endParaRPr lang="es-EC" sz="1400" kern="1200" dirty="0">
            <a:solidFill>
              <a:schemeClr val="tx1"/>
            </a:solidFill>
          </a:endParaRPr>
        </a:p>
      </dsp:txBody>
      <dsp:txXfrm>
        <a:off x="0" y="0"/>
        <a:ext cx="5076754" cy="1922613"/>
      </dsp:txXfrm>
    </dsp:sp>
    <dsp:sp modelId="{E751CF7F-4F18-4B8C-B750-07F07AF566A5}">
      <dsp:nvSpPr>
        <dsp:cNvPr id="0" name=""/>
        <dsp:cNvSpPr/>
      </dsp:nvSpPr>
      <dsp:spPr>
        <a:xfrm>
          <a:off x="621068" y="2243049"/>
          <a:ext cx="7038782" cy="1922613"/>
        </a:xfrm>
        <a:prstGeom prst="roundRect">
          <a:avLst>
            <a:gd name="adj" fmla="val 10000"/>
          </a:avLst>
        </a:prstGeom>
        <a:gradFill rotWithShape="0">
          <a:gsLst>
            <a:gs pos="0">
              <a:schemeClr val="accent1">
                <a:shade val="50000"/>
                <a:hueOff val="-367073"/>
                <a:satOff val="6670"/>
                <a:lumOff val="28914"/>
                <a:alphaOff val="0"/>
                <a:tint val="75000"/>
                <a:shade val="85000"/>
                <a:satMod val="230000"/>
              </a:schemeClr>
            </a:gs>
            <a:gs pos="25000">
              <a:schemeClr val="accent1">
                <a:shade val="50000"/>
                <a:hueOff val="-367073"/>
                <a:satOff val="6670"/>
                <a:lumOff val="28914"/>
                <a:alphaOff val="0"/>
                <a:tint val="90000"/>
                <a:shade val="70000"/>
                <a:satMod val="220000"/>
              </a:schemeClr>
            </a:gs>
            <a:gs pos="50000">
              <a:schemeClr val="accent1">
                <a:shade val="50000"/>
                <a:hueOff val="-367073"/>
                <a:satOff val="6670"/>
                <a:lumOff val="28914"/>
                <a:alphaOff val="0"/>
                <a:tint val="90000"/>
                <a:shade val="58000"/>
                <a:satMod val="225000"/>
              </a:schemeClr>
            </a:gs>
            <a:gs pos="65000">
              <a:schemeClr val="accent1">
                <a:shade val="50000"/>
                <a:hueOff val="-367073"/>
                <a:satOff val="6670"/>
                <a:lumOff val="28914"/>
                <a:alphaOff val="0"/>
                <a:tint val="90000"/>
                <a:shade val="58000"/>
                <a:satMod val="225000"/>
              </a:schemeClr>
            </a:gs>
            <a:gs pos="80000">
              <a:schemeClr val="accent1">
                <a:shade val="50000"/>
                <a:hueOff val="-367073"/>
                <a:satOff val="6670"/>
                <a:lumOff val="28914"/>
                <a:alphaOff val="0"/>
                <a:tint val="90000"/>
                <a:shade val="69000"/>
                <a:satMod val="220000"/>
              </a:schemeClr>
            </a:gs>
            <a:gs pos="100000">
              <a:schemeClr val="accent1">
                <a:shade val="50000"/>
                <a:hueOff val="-367073"/>
                <a:satOff val="6670"/>
                <a:lumOff val="28914"/>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S" sz="1400" kern="1200" dirty="0" smtClean="0">
              <a:solidFill>
                <a:schemeClr val="tx1"/>
              </a:solidFill>
            </a:rPr>
            <a:t>El mejor mecanismo para derivar Parámetros Morfométricos, es un DEM editado, sin errores que cumpla con las características de precisión, ya sea en planimetría como en altimetría, según la escala de trabajo a utilizar; para el presente estudio el DEM que cumplió con los requisitos antes mencionados es el extraído por correlación a partir de </a:t>
          </a:r>
          <a:r>
            <a:rPr lang="es-ES" sz="1400" kern="1200" dirty="0" err="1" smtClean="0">
              <a:solidFill>
                <a:schemeClr val="tx1"/>
              </a:solidFill>
            </a:rPr>
            <a:t>ortofotografías</a:t>
          </a:r>
          <a:r>
            <a:rPr lang="es-ES" sz="1400" kern="1200" dirty="0" smtClean="0">
              <a:solidFill>
                <a:schemeClr val="tx1"/>
              </a:solidFill>
            </a:rPr>
            <a:t> aéreas, con una resolución de 5 m, que es  adecuado para escala de trabajo 1:25.000. </a:t>
          </a:r>
          <a:endParaRPr lang="es-EC" sz="1400" kern="1200" dirty="0">
            <a:solidFill>
              <a:schemeClr val="tx1"/>
            </a:solidFill>
          </a:endParaRPr>
        </a:p>
      </dsp:txBody>
      <dsp:txXfrm>
        <a:off x="621068" y="2243049"/>
        <a:ext cx="5168014" cy="1922613"/>
      </dsp:txXfrm>
    </dsp:sp>
    <dsp:sp modelId="{453EDCF7-4725-4CA8-A3A5-C00DEB3DB6D0}">
      <dsp:nvSpPr>
        <dsp:cNvPr id="0" name=""/>
        <dsp:cNvSpPr/>
      </dsp:nvSpPr>
      <dsp:spPr>
        <a:xfrm>
          <a:off x="1242137" y="4486098"/>
          <a:ext cx="7038782" cy="1922613"/>
        </a:xfrm>
        <a:prstGeom prst="roundRect">
          <a:avLst>
            <a:gd name="adj" fmla="val 10000"/>
          </a:avLst>
        </a:prstGeom>
        <a:gradFill rotWithShape="0">
          <a:gsLst>
            <a:gs pos="0">
              <a:schemeClr val="accent1">
                <a:shade val="50000"/>
                <a:hueOff val="-367073"/>
                <a:satOff val="6670"/>
                <a:lumOff val="28914"/>
                <a:alphaOff val="0"/>
                <a:tint val="75000"/>
                <a:shade val="85000"/>
                <a:satMod val="230000"/>
              </a:schemeClr>
            </a:gs>
            <a:gs pos="25000">
              <a:schemeClr val="accent1">
                <a:shade val="50000"/>
                <a:hueOff val="-367073"/>
                <a:satOff val="6670"/>
                <a:lumOff val="28914"/>
                <a:alphaOff val="0"/>
                <a:tint val="90000"/>
                <a:shade val="70000"/>
                <a:satMod val="220000"/>
              </a:schemeClr>
            </a:gs>
            <a:gs pos="50000">
              <a:schemeClr val="accent1">
                <a:shade val="50000"/>
                <a:hueOff val="-367073"/>
                <a:satOff val="6670"/>
                <a:lumOff val="28914"/>
                <a:alphaOff val="0"/>
                <a:tint val="90000"/>
                <a:shade val="58000"/>
                <a:satMod val="225000"/>
              </a:schemeClr>
            </a:gs>
            <a:gs pos="65000">
              <a:schemeClr val="accent1">
                <a:shade val="50000"/>
                <a:hueOff val="-367073"/>
                <a:satOff val="6670"/>
                <a:lumOff val="28914"/>
                <a:alphaOff val="0"/>
                <a:tint val="90000"/>
                <a:shade val="58000"/>
                <a:satMod val="225000"/>
              </a:schemeClr>
            </a:gs>
            <a:gs pos="80000">
              <a:schemeClr val="accent1">
                <a:shade val="50000"/>
                <a:hueOff val="-367073"/>
                <a:satOff val="6670"/>
                <a:lumOff val="28914"/>
                <a:alphaOff val="0"/>
                <a:tint val="90000"/>
                <a:shade val="69000"/>
                <a:satMod val="220000"/>
              </a:schemeClr>
            </a:gs>
            <a:gs pos="100000">
              <a:schemeClr val="accent1">
                <a:shade val="50000"/>
                <a:hueOff val="-367073"/>
                <a:satOff val="6670"/>
                <a:lumOff val="28914"/>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S" sz="1400" kern="1200" dirty="0" smtClean="0">
              <a:solidFill>
                <a:schemeClr val="tx1"/>
              </a:solidFill>
            </a:rPr>
            <a:t>El mejor Mecanismo de Generalización de parámetros morfométricos extraídos a partir de un DEM, es el uso de filtros de Mediana con un </a:t>
          </a:r>
          <a:r>
            <a:rPr lang="es-ES" sz="1400" kern="1200" dirty="0" err="1" smtClean="0">
              <a:solidFill>
                <a:schemeClr val="tx1"/>
              </a:solidFill>
            </a:rPr>
            <a:t>kernel</a:t>
          </a:r>
          <a:r>
            <a:rPr lang="es-ES" sz="1400" kern="1200" dirty="0" smtClean="0">
              <a:solidFill>
                <a:schemeClr val="tx1"/>
              </a:solidFill>
            </a:rPr>
            <a:t> de 7x7 por que tiene la ventaja de que el valor  final del pixel es un valor real dentro del raster, más no un promedio, por lo que es menos sensible a valores extremos, elimina valores anómalos aislados y preserva mejor los contornos.</a:t>
          </a:r>
          <a:endParaRPr lang="es-EC" sz="1400" kern="1200" dirty="0">
            <a:solidFill>
              <a:schemeClr val="tx1"/>
            </a:solidFill>
          </a:endParaRPr>
        </a:p>
      </dsp:txBody>
      <dsp:txXfrm>
        <a:off x="1242137" y="4486098"/>
        <a:ext cx="5168014" cy="1922613"/>
      </dsp:txXfrm>
    </dsp:sp>
    <dsp:sp modelId="{F8AD3EF2-B374-445F-9A68-8E3EA394F915}">
      <dsp:nvSpPr>
        <dsp:cNvPr id="0" name=""/>
        <dsp:cNvSpPr/>
      </dsp:nvSpPr>
      <dsp:spPr>
        <a:xfrm>
          <a:off x="5789083" y="1457981"/>
          <a:ext cx="1249698" cy="1249698"/>
        </a:xfrm>
        <a:prstGeom prst="downArrow">
          <a:avLst>
            <a:gd name="adj1" fmla="val 55000"/>
            <a:gd name="adj2" fmla="val 45000"/>
          </a:avLst>
        </a:prstGeom>
        <a:solidFill>
          <a:schemeClr val="accent1">
            <a:alpha val="90000"/>
            <a:tint val="55000"/>
            <a:hueOff val="0"/>
            <a:satOff val="0"/>
            <a:lumOff val="0"/>
            <a:alphaOff val="0"/>
          </a:schemeClr>
        </a:solidFill>
        <a:ln w="10000" cap="flat" cmpd="sng" algn="ctr">
          <a:solidFill>
            <a:schemeClr val="accent1">
              <a:alpha val="90000"/>
              <a:tint val="55000"/>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C" sz="3600" kern="1200"/>
        </a:p>
      </dsp:txBody>
      <dsp:txXfrm>
        <a:off x="5789083" y="1457981"/>
        <a:ext cx="1249698" cy="1249698"/>
      </dsp:txXfrm>
    </dsp:sp>
    <dsp:sp modelId="{4C5B4BAC-35DE-42ED-B59F-B0ABDFBF68B4}">
      <dsp:nvSpPr>
        <dsp:cNvPr id="0" name=""/>
        <dsp:cNvSpPr/>
      </dsp:nvSpPr>
      <dsp:spPr>
        <a:xfrm>
          <a:off x="6410152" y="3688213"/>
          <a:ext cx="1249698" cy="1249698"/>
        </a:xfrm>
        <a:prstGeom prst="downArrow">
          <a:avLst>
            <a:gd name="adj1" fmla="val 55000"/>
            <a:gd name="adj2" fmla="val 45000"/>
          </a:avLst>
        </a:prstGeom>
        <a:solidFill>
          <a:schemeClr val="accent1">
            <a:alpha val="90000"/>
            <a:tint val="55000"/>
            <a:hueOff val="0"/>
            <a:satOff val="0"/>
            <a:lumOff val="0"/>
            <a:alphaOff val="0"/>
          </a:schemeClr>
        </a:solidFill>
        <a:ln w="10000" cap="flat" cmpd="sng" algn="ctr">
          <a:solidFill>
            <a:schemeClr val="accent1">
              <a:alpha val="90000"/>
              <a:tint val="55000"/>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C" sz="3600" kern="1200"/>
        </a:p>
      </dsp:txBody>
      <dsp:txXfrm>
        <a:off x="6410152" y="3688213"/>
        <a:ext cx="1249698" cy="1249698"/>
      </dsp:txXfrm>
    </dsp:sp>
  </dsp:spTree>
</dsp:drawing>
</file>

<file path=ppt/diagrams/drawing1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18AF4AD-D954-4ABF-95F8-0FFAD1ADEA33}">
      <dsp:nvSpPr>
        <dsp:cNvPr id="0" name=""/>
        <dsp:cNvSpPr/>
      </dsp:nvSpPr>
      <dsp:spPr>
        <a:xfrm>
          <a:off x="0" y="0"/>
          <a:ext cx="7038782" cy="1490565"/>
        </a:xfrm>
        <a:prstGeom prst="roundRect">
          <a:avLst>
            <a:gd name="adj" fmla="val 10000"/>
          </a:avLst>
        </a:prstGeom>
        <a:gradFill rotWithShape="0">
          <a:gsLst>
            <a:gs pos="0">
              <a:schemeClr val="accent1">
                <a:shade val="50000"/>
                <a:hueOff val="0"/>
                <a:satOff val="0"/>
                <a:lumOff val="0"/>
                <a:alphaOff val="0"/>
                <a:tint val="75000"/>
                <a:shade val="85000"/>
                <a:satMod val="230000"/>
              </a:schemeClr>
            </a:gs>
            <a:gs pos="25000">
              <a:schemeClr val="accent1">
                <a:shade val="50000"/>
                <a:hueOff val="0"/>
                <a:satOff val="0"/>
                <a:lumOff val="0"/>
                <a:alphaOff val="0"/>
                <a:tint val="90000"/>
                <a:shade val="70000"/>
                <a:satMod val="220000"/>
              </a:schemeClr>
            </a:gs>
            <a:gs pos="50000">
              <a:schemeClr val="accent1">
                <a:shade val="50000"/>
                <a:hueOff val="0"/>
                <a:satOff val="0"/>
                <a:lumOff val="0"/>
                <a:alphaOff val="0"/>
                <a:tint val="90000"/>
                <a:shade val="58000"/>
                <a:satMod val="225000"/>
              </a:schemeClr>
            </a:gs>
            <a:gs pos="65000">
              <a:schemeClr val="accent1">
                <a:shade val="50000"/>
                <a:hueOff val="0"/>
                <a:satOff val="0"/>
                <a:lumOff val="0"/>
                <a:alphaOff val="0"/>
                <a:tint val="90000"/>
                <a:shade val="58000"/>
                <a:satMod val="225000"/>
              </a:schemeClr>
            </a:gs>
            <a:gs pos="80000">
              <a:schemeClr val="accent1">
                <a:shade val="50000"/>
                <a:hueOff val="0"/>
                <a:satOff val="0"/>
                <a:lumOff val="0"/>
                <a:alphaOff val="0"/>
                <a:tint val="90000"/>
                <a:shade val="69000"/>
                <a:satMod val="220000"/>
              </a:schemeClr>
            </a:gs>
            <a:gs pos="100000">
              <a:schemeClr val="accent1">
                <a:shade val="50000"/>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S" sz="1400" kern="1200" dirty="0" smtClean="0">
              <a:solidFill>
                <a:schemeClr val="tx1"/>
              </a:solidFill>
            </a:rPr>
            <a:t>Utilizar imágenes ASTER, para cartografía base o temática,  en productos a  escala 1:50.000 o menores, por su tamaño de pixel de 15 m de resolución espacial ya que para escalas mayores no es útil porque se dificulta la discriminación e identificación de detalles fotoidentificables.</a:t>
          </a:r>
          <a:endParaRPr lang="es-EC" sz="1400" kern="1200" dirty="0">
            <a:solidFill>
              <a:schemeClr val="tx1"/>
            </a:solidFill>
          </a:endParaRPr>
        </a:p>
      </dsp:txBody>
      <dsp:txXfrm>
        <a:off x="0" y="0"/>
        <a:ext cx="5517659" cy="1490565"/>
      </dsp:txXfrm>
    </dsp:sp>
    <dsp:sp modelId="{604E3E0D-68B4-408D-808A-35E0A607C84C}">
      <dsp:nvSpPr>
        <dsp:cNvPr id="0" name=""/>
        <dsp:cNvSpPr/>
      </dsp:nvSpPr>
      <dsp:spPr>
        <a:xfrm>
          <a:off x="621068" y="1738993"/>
          <a:ext cx="7038782" cy="1490565"/>
        </a:xfrm>
        <a:prstGeom prst="roundRect">
          <a:avLst>
            <a:gd name="adj" fmla="val 10000"/>
          </a:avLst>
        </a:prstGeom>
        <a:gradFill rotWithShape="0">
          <a:gsLst>
            <a:gs pos="0">
              <a:schemeClr val="accent1">
                <a:shade val="50000"/>
                <a:hueOff val="-367073"/>
                <a:satOff val="6670"/>
                <a:lumOff val="28914"/>
                <a:alphaOff val="0"/>
                <a:tint val="75000"/>
                <a:shade val="85000"/>
                <a:satMod val="230000"/>
              </a:schemeClr>
            </a:gs>
            <a:gs pos="25000">
              <a:schemeClr val="accent1">
                <a:shade val="50000"/>
                <a:hueOff val="-367073"/>
                <a:satOff val="6670"/>
                <a:lumOff val="28914"/>
                <a:alphaOff val="0"/>
                <a:tint val="90000"/>
                <a:shade val="70000"/>
                <a:satMod val="220000"/>
              </a:schemeClr>
            </a:gs>
            <a:gs pos="50000">
              <a:schemeClr val="accent1">
                <a:shade val="50000"/>
                <a:hueOff val="-367073"/>
                <a:satOff val="6670"/>
                <a:lumOff val="28914"/>
                <a:alphaOff val="0"/>
                <a:tint val="90000"/>
                <a:shade val="58000"/>
                <a:satMod val="225000"/>
              </a:schemeClr>
            </a:gs>
            <a:gs pos="65000">
              <a:schemeClr val="accent1">
                <a:shade val="50000"/>
                <a:hueOff val="-367073"/>
                <a:satOff val="6670"/>
                <a:lumOff val="28914"/>
                <a:alphaOff val="0"/>
                <a:tint val="90000"/>
                <a:shade val="58000"/>
                <a:satMod val="225000"/>
              </a:schemeClr>
            </a:gs>
            <a:gs pos="80000">
              <a:schemeClr val="accent1">
                <a:shade val="50000"/>
                <a:hueOff val="-367073"/>
                <a:satOff val="6670"/>
                <a:lumOff val="28914"/>
                <a:alphaOff val="0"/>
                <a:tint val="90000"/>
                <a:shade val="69000"/>
                <a:satMod val="220000"/>
              </a:schemeClr>
            </a:gs>
            <a:gs pos="100000">
              <a:schemeClr val="accent1">
                <a:shade val="50000"/>
                <a:hueOff val="-367073"/>
                <a:satOff val="6670"/>
                <a:lumOff val="28914"/>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S" sz="1400" kern="1200" dirty="0" smtClean="0">
              <a:solidFill>
                <a:schemeClr val="tx1"/>
              </a:solidFill>
            </a:rPr>
            <a:t>Implementar una fotointerpretación asistida por computador, que elimina diversas fases de la interpretación visual clásica, esta interacción visual con el intérprete permitirá resolver algunos problemas del tratamiento digital, que encuentra notables dificultades para automatizar la interpretación de ciertos rasgos de la imagen como nubes, áreas urbanas que son bastante obvias al análisis visual.</a:t>
          </a:r>
          <a:endParaRPr lang="es-EC" sz="1400" kern="1200" dirty="0" smtClean="0">
            <a:solidFill>
              <a:schemeClr val="tx1"/>
            </a:solidFill>
          </a:endParaRPr>
        </a:p>
        <a:p>
          <a:pPr lvl="0" algn="l" defTabSz="622300">
            <a:lnSpc>
              <a:spcPct val="90000"/>
            </a:lnSpc>
            <a:spcBef>
              <a:spcPct val="0"/>
            </a:spcBef>
            <a:spcAft>
              <a:spcPct val="35000"/>
            </a:spcAft>
          </a:pPr>
          <a:endParaRPr lang="es-EC" sz="1200" kern="1200" dirty="0">
            <a:solidFill>
              <a:schemeClr val="tx1"/>
            </a:solidFill>
          </a:endParaRPr>
        </a:p>
      </dsp:txBody>
      <dsp:txXfrm>
        <a:off x="621068" y="1738993"/>
        <a:ext cx="5448845" cy="1490565"/>
      </dsp:txXfrm>
    </dsp:sp>
    <dsp:sp modelId="{249B8823-909D-458D-9FCA-4BCB69EB0B56}">
      <dsp:nvSpPr>
        <dsp:cNvPr id="0" name=""/>
        <dsp:cNvSpPr/>
      </dsp:nvSpPr>
      <dsp:spPr>
        <a:xfrm>
          <a:off x="1242137" y="3477986"/>
          <a:ext cx="7038782" cy="1490565"/>
        </a:xfrm>
        <a:prstGeom prst="roundRect">
          <a:avLst>
            <a:gd name="adj" fmla="val 10000"/>
          </a:avLst>
        </a:prstGeom>
        <a:gradFill rotWithShape="0">
          <a:gsLst>
            <a:gs pos="0">
              <a:schemeClr val="accent1">
                <a:shade val="50000"/>
                <a:hueOff val="-367073"/>
                <a:satOff val="6670"/>
                <a:lumOff val="28914"/>
                <a:alphaOff val="0"/>
                <a:tint val="75000"/>
                <a:shade val="85000"/>
                <a:satMod val="230000"/>
              </a:schemeClr>
            </a:gs>
            <a:gs pos="25000">
              <a:schemeClr val="accent1">
                <a:shade val="50000"/>
                <a:hueOff val="-367073"/>
                <a:satOff val="6670"/>
                <a:lumOff val="28914"/>
                <a:alphaOff val="0"/>
                <a:tint val="90000"/>
                <a:shade val="70000"/>
                <a:satMod val="220000"/>
              </a:schemeClr>
            </a:gs>
            <a:gs pos="50000">
              <a:schemeClr val="accent1">
                <a:shade val="50000"/>
                <a:hueOff val="-367073"/>
                <a:satOff val="6670"/>
                <a:lumOff val="28914"/>
                <a:alphaOff val="0"/>
                <a:tint val="90000"/>
                <a:shade val="58000"/>
                <a:satMod val="225000"/>
              </a:schemeClr>
            </a:gs>
            <a:gs pos="65000">
              <a:schemeClr val="accent1">
                <a:shade val="50000"/>
                <a:hueOff val="-367073"/>
                <a:satOff val="6670"/>
                <a:lumOff val="28914"/>
                <a:alphaOff val="0"/>
                <a:tint val="90000"/>
                <a:shade val="58000"/>
                <a:satMod val="225000"/>
              </a:schemeClr>
            </a:gs>
            <a:gs pos="80000">
              <a:schemeClr val="accent1">
                <a:shade val="50000"/>
                <a:hueOff val="-367073"/>
                <a:satOff val="6670"/>
                <a:lumOff val="28914"/>
                <a:alphaOff val="0"/>
                <a:tint val="90000"/>
                <a:shade val="69000"/>
                <a:satMod val="220000"/>
              </a:schemeClr>
            </a:gs>
            <a:gs pos="100000">
              <a:schemeClr val="accent1">
                <a:shade val="50000"/>
                <a:hueOff val="-367073"/>
                <a:satOff val="6670"/>
                <a:lumOff val="28914"/>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S" sz="1400" kern="1200" dirty="0" smtClean="0">
              <a:solidFill>
                <a:schemeClr val="tx1"/>
              </a:solidFill>
            </a:rPr>
            <a:t>Utilizar fotografías escaneadas a 14 micrones con un escáner fotogramétrico, ya que tienen una alta capacidad de almacenar imágenes de gran calidad y excelente exactitud de posición de esta manera se pueden discernir mejor los detalles fotoidentificables.</a:t>
          </a:r>
          <a:endParaRPr lang="es-EC" sz="1400" kern="1200" dirty="0">
            <a:solidFill>
              <a:schemeClr val="tx1"/>
            </a:solidFill>
          </a:endParaRPr>
        </a:p>
      </dsp:txBody>
      <dsp:txXfrm>
        <a:off x="1242137" y="3477986"/>
        <a:ext cx="5448845" cy="1490565"/>
      </dsp:txXfrm>
    </dsp:sp>
    <dsp:sp modelId="{4307920B-D3F2-4B62-8906-4AD60A95B440}">
      <dsp:nvSpPr>
        <dsp:cNvPr id="0" name=""/>
        <dsp:cNvSpPr/>
      </dsp:nvSpPr>
      <dsp:spPr>
        <a:xfrm>
          <a:off x="6069914" y="1130345"/>
          <a:ext cx="968867" cy="968867"/>
        </a:xfrm>
        <a:prstGeom prst="downArrow">
          <a:avLst>
            <a:gd name="adj1" fmla="val 55000"/>
            <a:gd name="adj2" fmla="val 45000"/>
          </a:avLst>
        </a:prstGeom>
        <a:solidFill>
          <a:schemeClr val="accent1">
            <a:alpha val="90000"/>
            <a:tint val="55000"/>
            <a:hueOff val="0"/>
            <a:satOff val="0"/>
            <a:lumOff val="0"/>
            <a:alphaOff val="0"/>
          </a:schemeClr>
        </a:solidFill>
        <a:ln w="10000" cap="flat" cmpd="sng" algn="ctr">
          <a:solidFill>
            <a:schemeClr val="accent1">
              <a:alpha val="90000"/>
              <a:tint val="55000"/>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C" sz="3600" kern="1200"/>
        </a:p>
      </dsp:txBody>
      <dsp:txXfrm>
        <a:off x="6069914" y="1130345"/>
        <a:ext cx="968867" cy="968867"/>
      </dsp:txXfrm>
    </dsp:sp>
    <dsp:sp modelId="{64836F9E-6623-4569-85FB-77AEBCC1752E}">
      <dsp:nvSpPr>
        <dsp:cNvPr id="0" name=""/>
        <dsp:cNvSpPr/>
      </dsp:nvSpPr>
      <dsp:spPr>
        <a:xfrm>
          <a:off x="6690983" y="2859401"/>
          <a:ext cx="968867" cy="968867"/>
        </a:xfrm>
        <a:prstGeom prst="downArrow">
          <a:avLst>
            <a:gd name="adj1" fmla="val 55000"/>
            <a:gd name="adj2" fmla="val 45000"/>
          </a:avLst>
        </a:prstGeom>
        <a:solidFill>
          <a:schemeClr val="accent1">
            <a:alpha val="90000"/>
            <a:tint val="55000"/>
            <a:hueOff val="0"/>
            <a:satOff val="0"/>
            <a:lumOff val="0"/>
            <a:alphaOff val="0"/>
          </a:schemeClr>
        </a:solidFill>
        <a:ln w="10000" cap="flat" cmpd="sng" algn="ctr">
          <a:solidFill>
            <a:schemeClr val="accent1">
              <a:alpha val="90000"/>
              <a:tint val="55000"/>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C" sz="3600" kern="1200"/>
        </a:p>
      </dsp:txBody>
      <dsp:txXfrm>
        <a:off x="6690983" y="2859401"/>
        <a:ext cx="968867" cy="968867"/>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CAAAF5D-4BED-4B2C-AE48-817569FA12E4}">
      <dsp:nvSpPr>
        <dsp:cNvPr id="0" name=""/>
        <dsp:cNvSpPr/>
      </dsp:nvSpPr>
      <dsp:spPr>
        <a:xfrm>
          <a:off x="0" y="0"/>
          <a:ext cx="6365507" cy="1209734"/>
        </a:xfrm>
        <a:prstGeom prst="roundRect">
          <a:avLst>
            <a:gd name="adj" fmla="val 10000"/>
          </a:avLst>
        </a:prstGeom>
        <a:gradFill rotWithShape="0">
          <a:gsLst>
            <a:gs pos="0">
              <a:schemeClr val="accent3">
                <a:hueOff val="0"/>
                <a:satOff val="0"/>
                <a:lumOff val="0"/>
                <a:alphaOff val="0"/>
                <a:tint val="75000"/>
                <a:shade val="85000"/>
                <a:satMod val="230000"/>
              </a:schemeClr>
            </a:gs>
            <a:gs pos="25000">
              <a:schemeClr val="accent3">
                <a:hueOff val="0"/>
                <a:satOff val="0"/>
                <a:lumOff val="0"/>
                <a:alphaOff val="0"/>
                <a:tint val="90000"/>
                <a:shade val="70000"/>
                <a:satMod val="220000"/>
              </a:schemeClr>
            </a:gs>
            <a:gs pos="50000">
              <a:schemeClr val="accent3">
                <a:hueOff val="0"/>
                <a:satOff val="0"/>
                <a:lumOff val="0"/>
                <a:alphaOff val="0"/>
                <a:tint val="90000"/>
                <a:shade val="58000"/>
                <a:satMod val="225000"/>
              </a:schemeClr>
            </a:gs>
            <a:gs pos="65000">
              <a:schemeClr val="accent3">
                <a:hueOff val="0"/>
                <a:satOff val="0"/>
                <a:lumOff val="0"/>
                <a:alphaOff val="0"/>
                <a:tint val="90000"/>
                <a:shade val="58000"/>
                <a:satMod val="225000"/>
              </a:schemeClr>
            </a:gs>
            <a:gs pos="80000">
              <a:schemeClr val="accent3">
                <a:hueOff val="0"/>
                <a:satOff val="0"/>
                <a:lumOff val="0"/>
                <a:alphaOff val="0"/>
                <a:tint val="90000"/>
                <a:shade val="69000"/>
                <a:satMod val="220000"/>
              </a:schemeClr>
            </a:gs>
            <a:gs pos="100000">
              <a:schemeClr val="accent3">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ES" sz="2000" kern="1200" dirty="0" smtClean="0"/>
            <a:t>Generar un MDE  a través de imágenes satelitales ASTER por correlación</a:t>
          </a:r>
          <a:r>
            <a:rPr lang="es-ES" sz="2400" kern="1200" dirty="0" smtClean="0"/>
            <a:t>.</a:t>
          </a:r>
          <a:endParaRPr lang="es-EC" sz="2400" kern="1200" dirty="0"/>
        </a:p>
      </dsp:txBody>
      <dsp:txXfrm>
        <a:off x="0" y="0"/>
        <a:ext cx="5130973" cy="1209734"/>
      </dsp:txXfrm>
    </dsp:sp>
    <dsp:sp modelId="{B2212B4B-B6B0-40FE-A9F5-4495FA891FAC}">
      <dsp:nvSpPr>
        <dsp:cNvPr id="0" name=""/>
        <dsp:cNvSpPr/>
      </dsp:nvSpPr>
      <dsp:spPr>
        <a:xfrm>
          <a:off x="561662" y="1411356"/>
          <a:ext cx="6365507" cy="1209734"/>
        </a:xfrm>
        <a:prstGeom prst="roundRect">
          <a:avLst>
            <a:gd name="adj" fmla="val 10000"/>
          </a:avLst>
        </a:prstGeom>
        <a:gradFill rotWithShape="0">
          <a:gsLst>
            <a:gs pos="0">
              <a:schemeClr val="accent3">
                <a:hueOff val="526439"/>
                <a:satOff val="7689"/>
                <a:lumOff val="-490"/>
                <a:alphaOff val="0"/>
                <a:tint val="75000"/>
                <a:shade val="85000"/>
                <a:satMod val="230000"/>
              </a:schemeClr>
            </a:gs>
            <a:gs pos="25000">
              <a:schemeClr val="accent3">
                <a:hueOff val="526439"/>
                <a:satOff val="7689"/>
                <a:lumOff val="-490"/>
                <a:alphaOff val="0"/>
                <a:tint val="90000"/>
                <a:shade val="70000"/>
                <a:satMod val="220000"/>
              </a:schemeClr>
            </a:gs>
            <a:gs pos="50000">
              <a:schemeClr val="accent3">
                <a:hueOff val="526439"/>
                <a:satOff val="7689"/>
                <a:lumOff val="-490"/>
                <a:alphaOff val="0"/>
                <a:tint val="90000"/>
                <a:shade val="58000"/>
                <a:satMod val="225000"/>
              </a:schemeClr>
            </a:gs>
            <a:gs pos="65000">
              <a:schemeClr val="accent3">
                <a:hueOff val="526439"/>
                <a:satOff val="7689"/>
                <a:lumOff val="-490"/>
                <a:alphaOff val="0"/>
                <a:tint val="90000"/>
                <a:shade val="58000"/>
                <a:satMod val="225000"/>
              </a:schemeClr>
            </a:gs>
            <a:gs pos="80000">
              <a:schemeClr val="accent3">
                <a:hueOff val="526439"/>
                <a:satOff val="7689"/>
                <a:lumOff val="-490"/>
                <a:alphaOff val="0"/>
                <a:tint val="90000"/>
                <a:shade val="69000"/>
                <a:satMod val="220000"/>
              </a:schemeClr>
            </a:gs>
            <a:gs pos="100000">
              <a:schemeClr val="accent3">
                <a:hueOff val="526439"/>
                <a:satOff val="7689"/>
                <a:lumOff val="-49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ES" sz="2000" kern="1200" dirty="0" smtClean="0"/>
            <a:t>Derivar los Parámetros Morfométricos y definir el mejor mecanismo  de generalización.  </a:t>
          </a:r>
          <a:endParaRPr lang="es-EC" sz="2000" kern="1200" dirty="0"/>
        </a:p>
      </dsp:txBody>
      <dsp:txXfrm>
        <a:off x="561662" y="1411356"/>
        <a:ext cx="5017517" cy="1209734"/>
      </dsp:txXfrm>
    </dsp:sp>
    <dsp:sp modelId="{74B2541F-C585-4B89-9236-386152FA0099}">
      <dsp:nvSpPr>
        <dsp:cNvPr id="0" name=""/>
        <dsp:cNvSpPr/>
      </dsp:nvSpPr>
      <dsp:spPr>
        <a:xfrm>
          <a:off x="1123324" y="2822713"/>
          <a:ext cx="6365507" cy="1209734"/>
        </a:xfrm>
        <a:prstGeom prst="roundRect">
          <a:avLst>
            <a:gd name="adj" fmla="val 10000"/>
          </a:avLst>
        </a:prstGeom>
        <a:gradFill rotWithShape="0">
          <a:gsLst>
            <a:gs pos="0">
              <a:schemeClr val="accent3">
                <a:hueOff val="1052878"/>
                <a:satOff val="15378"/>
                <a:lumOff val="-980"/>
                <a:alphaOff val="0"/>
                <a:tint val="75000"/>
                <a:shade val="85000"/>
                <a:satMod val="230000"/>
              </a:schemeClr>
            </a:gs>
            <a:gs pos="25000">
              <a:schemeClr val="accent3">
                <a:hueOff val="1052878"/>
                <a:satOff val="15378"/>
                <a:lumOff val="-980"/>
                <a:alphaOff val="0"/>
                <a:tint val="90000"/>
                <a:shade val="70000"/>
                <a:satMod val="220000"/>
              </a:schemeClr>
            </a:gs>
            <a:gs pos="50000">
              <a:schemeClr val="accent3">
                <a:hueOff val="1052878"/>
                <a:satOff val="15378"/>
                <a:lumOff val="-980"/>
                <a:alphaOff val="0"/>
                <a:tint val="90000"/>
                <a:shade val="58000"/>
                <a:satMod val="225000"/>
              </a:schemeClr>
            </a:gs>
            <a:gs pos="65000">
              <a:schemeClr val="accent3">
                <a:hueOff val="1052878"/>
                <a:satOff val="15378"/>
                <a:lumOff val="-980"/>
                <a:alphaOff val="0"/>
                <a:tint val="90000"/>
                <a:shade val="58000"/>
                <a:satMod val="225000"/>
              </a:schemeClr>
            </a:gs>
            <a:gs pos="80000">
              <a:schemeClr val="accent3">
                <a:hueOff val="1052878"/>
                <a:satOff val="15378"/>
                <a:lumOff val="-980"/>
                <a:alphaOff val="0"/>
                <a:tint val="90000"/>
                <a:shade val="69000"/>
                <a:satMod val="220000"/>
              </a:schemeClr>
            </a:gs>
            <a:gs pos="100000">
              <a:schemeClr val="accent3">
                <a:hueOff val="1052878"/>
                <a:satOff val="15378"/>
                <a:lumOff val="-98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ES" sz="2000" kern="1200" dirty="0" smtClean="0"/>
            <a:t>Evaluar la caracterización de las unidades mediante verificación en Campo.</a:t>
          </a:r>
          <a:endParaRPr lang="es-EC" sz="2000" kern="1200" dirty="0"/>
        </a:p>
      </dsp:txBody>
      <dsp:txXfrm>
        <a:off x="1123324" y="2822713"/>
        <a:ext cx="5017517" cy="1209734"/>
      </dsp:txXfrm>
    </dsp:sp>
    <dsp:sp modelId="{13962722-C6BD-4B7B-A06B-2E389BF92F31}">
      <dsp:nvSpPr>
        <dsp:cNvPr id="0" name=""/>
        <dsp:cNvSpPr/>
      </dsp:nvSpPr>
      <dsp:spPr>
        <a:xfrm>
          <a:off x="5579179" y="917381"/>
          <a:ext cx="786327" cy="786327"/>
        </a:xfrm>
        <a:prstGeom prst="downArrow">
          <a:avLst>
            <a:gd name="adj1" fmla="val 55000"/>
            <a:gd name="adj2" fmla="val 45000"/>
          </a:avLst>
        </a:prstGeom>
        <a:solidFill>
          <a:schemeClr val="accent3">
            <a:tint val="40000"/>
            <a:alpha val="90000"/>
            <a:hueOff val="0"/>
            <a:satOff val="0"/>
            <a:lumOff val="0"/>
            <a:alphaOff val="0"/>
          </a:schemeClr>
        </a:solidFill>
        <a:ln w="10000" cap="flat" cmpd="sng" algn="ctr">
          <a:solidFill>
            <a:schemeClr val="accent3">
              <a:tint val="40000"/>
              <a:alpha val="90000"/>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C" sz="3600" kern="1200"/>
        </a:p>
      </dsp:txBody>
      <dsp:txXfrm>
        <a:off x="5579179" y="917381"/>
        <a:ext cx="786327" cy="786327"/>
      </dsp:txXfrm>
    </dsp:sp>
    <dsp:sp modelId="{64EB16FE-5262-4CE4-811B-00CC460D16EA}">
      <dsp:nvSpPr>
        <dsp:cNvPr id="0" name=""/>
        <dsp:cNvSpPr/>
      </dsp:nvSpPr>
      <dsp:spPr>
        <a:xfrm>
          <a:off x="6140842" y="2320673"/>
          <a:ext cx="786327" cy="786327"/>
        </a:xfrm>
        <a:prstGeom prst="downArrow">
          <a:avLst>
            <a:gd name="adj1" fmla="val 55000"/>
            <a:gd name="adj2" fmla="val 45000"/>
          </a:avLst>
        </a:prstGeom>
        <a:solidFill>
          <a:schemeClr val="accent3">
            <a:tint val="40000"/>
            <a:alpha val="90000"/>
            <a:hueOff val="891528"/>
            <a:satOff val="12414"/>
            <a:lumOff val="140"/>
            <a:alphaOff val="0"/>
          </a:schemeClr>
        </a:solidFill>
        <a:ln w="10000" cap="flat" cmpd="sng" algn="ctr">
          <a:solidFill>
            <a:schemeClr val="accent3">
              <a:tint val="40000"/>
              <a:alpha val="90000"/>
              <a:hueOff val="891528"/>
              <a:satOff val="12414"/>
              <a:lumOff val="140"/>
              <a:alphaOff val="0"/>
            </a:schemeClr>
          </a:solidFill>
          <a:prstDash val="solid"/>
        </a:ln>
        <a:effectLst>
          <a:outerShdw blurRad="76200" dist="50800" dir="5400000" rotWithShape="0">
            <a:srgbClr val="4E3B3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C" sz="3600" kern="1200"/>
        </a:p>
      </dsp:txBody>
      <dsp:txXfrm>
        <a:off x="6140842" y="2320673"/>
        <a:ext cx="786327" cy="786327"/>
      </dsp:txXfrm>
    </dsp:sp>
  </dsp:spTree>
</dsp:drawing>
</file>

<file path=ppt/diagrams/drawing2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18AF4AD-D954-4ABF-95F8-0FFAD1ADEA33}">
      <dsp:nvSpPr>
        <dsp:cNvPr id="0" name=""/>
        <dsp:cNvSpPr/>
      </dsp:nvSpPr>
      <dsp:spPr>
        <a:xfrm>
          <a:off x="0" y="0"/>
          <a:ext cx="7038782" cy="1684987"/>
        </a:xfrm>
        <a:prstGeom prst="roundRect">
          <a:avLst>
            <a:gd name="adj" fmla="val 10000"/>
          </a:avLst>
        </a:prstGeom>
        <a:gradFill rotWithShape="0">
          <a:gsLst>
            <a:gs pos="0">
              <a:schemeClr val="accent1">
                <a:shade val="50000"/>
                <a:hueOff val="0"/>
                <a:satOff val="0"/>
                <a:lumOff val="0"/>
                <a:alphaOff val="0"/>
                <a:tint val="75000"/>
                <a:shade val="85000"/>
                <a:satMod val="230000"/>
              </a:schemeClr>
            </a:gs>
            <a:gs pos="25000">
              <a:schemeClr val="accent1">
                <a:shade val="50000"/>
                <a:hueOff val="0"/>
                <a:satOff val="0"/>
                <a:lumOff val="0"/>
                <a:alphaOff val="0"/>
                <a:tint val="90000"/>
                <a:shade val="70000"/>
                <a:satMod val="220000"/>
              </a:schemeClr>
            </a:gs>
            <a:gs pos="50000">
              <a:schemeClr val="accent1">
                <a:shade val="50000"/>
                <a:hueOff val="0"/>
                <a:satOff val="0"/>
                <a:lumOff val="0"/>
                <a:alphaOff val="0"/>
                <a:tint val="90000"/>
                <a:shade val="58000"/>
                <a:satMod val="225000"/>
              </a:schemeClr>
            </a:gs>
            <a:gs pos="65000">
              <a:schemeClr val="accent1">
                <a:shade val="50000"/>
                <a:hueOff val="0"/>
                <a:satOff val="0"/>
                <a:lumOff val="0"/>
                <a:alphaOff val="0"/>
                <a:tint val="90000"/>
                <a:shade val="58000"/>
                <a:satMod val="225000"/>
              </a:schemeClr>
            </a:gs>
            <a:gs pos="80000">
              <a:schemeClr val="accent1">
                <a:shade val="50000"/>
                <a:hueOff val="0"/>
                <a:satOff val="0"/>
                <a:lumOff val="0"/>
                <a:alphaOff val="0"/>
                <a:tint val="90000"/>
                <a:shade val="69000"/>
                <a:satMod val="220000"/>
              </a:schemeClr>
            </a:gs>
            <a:gs pos="100000">
              <a:schemeClr val="accent1">
                <a:shade val="50000"/>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S" sz="1400" kern="1200" dirty="0" smtClean="0">
              <a:solidFill>
                <a:schemeClr val="tx1"/>
              </a:solidFill>
            </a:rPr>
            <a:t>Para la ortorectificación de fotografías aéreas se recomienda el uso de software específico para realizar fotogrametría como son: </a:t>
          </a:r>
          <a:r>
            <a:rPr lang="es-ES" sz="1400" kern="1200" dirty="0" err="1" smtClean="0">
              <a:solidFill>
                <a:schemeClr val="tx1"/>
              </a:solidFill>
            </a:rPr>
            <a:t>Virtuozo</a:t>
          </a:r>
          <a:r>
            <a:rPr lang="es-ES" sz="1400" kern="1200" dirty="0" smtClean="0">
              <a:solidFill>
                <a:schemeClr val="tx1"/>
              </a:solidFill>
            </a:rPr>
            <a:t>, </a:t>
          </a:r>
          <a:r>
            <a:rPr lang="es-ES" sz="1400" kern="1200" dirty="0" err="1" smtClean="0">
              <a:solidFill>
                <a:schemeClr val="tx1"/>
              </a:solidFill>
            </a:rPr>
            <a:t>Zi</a:t>
          </a:r>
          <a:r>
            <a:rPr lang="es-ES" sz="1400" kern="1200" dirty="0" smtClean="0">
              <a:solidFill>
                <a:schemeClr val="tx1"/>
              </a:solidFill>
            </a:rPr>
            <a:t> e IMPHO, porque no tienen problemas para trabajar en zonas montañosas además permite obtener una adecuada aereotriangulación que es la base fundamental para la obtención de un buen DEM</a:t>
          </a:r>
          <a:endParaRPr lang="es-EC" sz="1400" kern="1200" dirty="0">
            <a:solidFill>
              <a:schemeClr val="tx1"/>
            </a:solidFill>
          </a:endParaRPr>
        </a:p>
      </dsp:txBody>
      <dsp:txXfrm>
        <a:off x="0" y="0"/>
        <a:ext cx="5319252" cy="1684987"/>
      </dsp:txXfrm>
    </dsp:sp>
    <dsp:sp modelId="{604E3E0D-68B4-408D-808A-35E0A607C84C}">
      <dsp:nvSpPr>
        <dsp:cNvPr id="0" name=""/>
        <dsp:cNvSpPr/>
      </dsp:nvSpPr>
      <dsp:spPr>
        <a:xfrm>
          <a:off x="621068" y="1965818"/>
          <a:ext cx="7038782" cy="1684987"/>
        </a:xfrm>
        <a:prstGeom prst="roundRect">
          <a:avLst>
            <a:gd name="adj" fmla="val 10000"/>
          </a:avLst>
        </a:prstGeom>
        <a:gradFill rotWithShape="0">
          <a:gsLst>
            <a:gs pos="0">
              <a:schemeClr val="accent1">
                <a:shade val="50000"/>
                <a:hueOff val="-367073"/>
                <a:satOff val="6670"/>
                <a:lumOff val="28914"/>
                <a:alphaOff val="0"/>
                <a:tint val="75000"/>
                <a:shade val="85000"/>
                <a:satMod val="230000"/>
              </a:schemeClr>
            </a:gs>
            <a:gs pos="25000">
              <a:schemeClr val="accent1">
                <a:shade val="50000"/>
                <a:hueOff val="-367073"/>
                <a:satOff val="6670"/>
                <a:lumOff val="28914"/>
                <a:alphaOff val="0"/>
                <a:tint val="90000"/>
                <a:shade val="70000"/>
                <a:satMod val="220000"/>
              </a:schemeClr>
            </a:gs>
            <a:gs pos="50000">
              <a:schemeClr val="accent1">
                <a:shade val="50000"/>
                <a:hueOff val="-367073"/>
                <a:satOff val="6670"/>
                <a:lumOff val="28914"/>
                <a:alphaOff val="0"/>
                <a:tint val="90000"/>
                <a:shade val="58000"/>
                <a:satMod val="225000"/>
              </a:schemeClr>
            </a:gs>
            <a:gs pos="65000">
              <a:schemeClr val="accent1">
                <a:shade val="50000"/>
                <a:hueOff val="-367073"/>
                <a:satOff val="6670"/>
                <a:lumOff val="28914"/>
                <a:alphaOff val="0"/>
                <a:tint val="90000"/>
                <a:shade val="58000"/>
                <a:satMod val="225000"/>
              </a:schemeClr>
            </a:gs>
            <a:gs pos="80000">
              <a:schemeClr val="accent1">
                <a:shade val="50000"/>
                <a:hueOff val="-367073"/>
                <a:satOff val="6670"/>
                <a:lumOff val="28914"/>
                <a:alphaOff val="0"/>
                <a:tint val="90000"/>
                <a:shade val="69000"/>
                <a:satMod val="220000"/>
              </a:schemeClr>
            </a:gs>
            <a:gs pos="100000">
              <a:schemeClr val="accent1">
                <a:shade val="50000"/>
                <a:hueOff val="-367073"/>
                <a:satOff val="6670"/>
                <a:lumOff val="28914"/>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S" sz="1400" kern="1200" dirty="0" smtClean="0">
              <a:solidFill>
                <a:schemeClr val="tx1"/>
              </a:solidFill>
            </a:rPr>
            <a:t>Para adquirir información digital por sensores remotos ya sea por fotografía aérea o por imágenes satelitales esta se debe realizar en condiciones meteorológicas adecuadas a fin de evitar la presencia de nubes, bruma, vientos que impidan cumplir con las normas geométricas de las fotografías y que perjudiquen la calidad de las imágenes obtenidas.</a:t>
          </a:r>
          <a:endParaRPr lang="es-EC" sz="1400" kern="1200" dirty="0">
            <a:solidFill>
              <a:schemeClr val="tx1"/>
            </a:solidFill>
          </a:endParaRPr>
        </a:p>
      </dsp:txBody>
      <dsp:txXfrm>
        <a:off x="621068" y="1965818"/>
        <a:ext cx="5322471" cy="1684987"/>
      </dsp:txXfrm>
    </dsp:sp>
    <dsp:sp modelId="{249B8823-909D-458D-9FCA-4BCB69EB0B56}">
      <dsp:nvSpPr>
        <dsp:cNvPr id="0" name=""/>
        <dsp:cNvSpPr/>
      </dsp:nvSpPr>
      <dsp:spPr>
        <a:xfrm>
          <a:off x="1242137" y="3931636"/>
          <a:ext cx="7038782" cy="1684987"/>
        </a:xfrm>
        <a:prstGeom prst="roundRect">
          <a:avLst>
            <a:gd name="adj" fmla="val 10000"/>
          </a:avLst>
        </a:prstGeom>
        <a:gradFill rotWithShape="0">
          <a:gsLst>
            <a:gs pos="0">
              <a:schemeClr val="accent1">
                <a:shade val="50000"/>
                <a:hueOff val="-367073"/>
                <a:satOff val="6670"/>
                <a:lumOff val="28914"/>
                <a:alphaOff val="0"/>
                <a:tint val="75000"/>
                <a:shade val="85000"/>
                <a:satMod val="230000"/>
              </a:schemeClr>
            </a:gs>
            <a:gs pos="25000">
              <a:schemeClr val="accent1">
                <a:shade val="50000"/>
                <a:hueOff val="-367073"/>
                <a:satOff val="6670"/>
                <a:lumOff val="28914"/>
                <a:alphaOff val="0"/>
                <a:tint val="90000"/>
                <a:shade val="70000"/>
                <a:satMod val="220000"/>
              </a:schemeClr>
            </a:gs>
            <a:gs pos="50000">
              <a:schemeClr val="accent1">
                <a:shade val="50000"/>
                <a:hueOff val="-367073"/>
                <a:satOff val="6670"/>
                <a:lumOff val="28914"/>
                <a:alphaOff val="0"/>
                <a:tint val="90000"/>
                <a:shade val="58000"/>
                <a:satMod val="225000"/>
              </a:schemeClr>
            </a:gs>
            <a:gs pos="65000">
              <a:schemeClr val="accent1">
                <a:shade val="50000"/>
                <a:hueOff val="-367073"/>
                <a:satOff val="6670"/>
                <a:lumOff val="28914"/>
                <a:alphaOff val="0"/>
                <a:tint val="90000"/>
                <a:shade val="58000"/>
                <a:satMod val="225000"/>
              </a:schemeClr>
            </a:gs>
            <a:gs pos="80000">
              <a:schemeClr val="accent1">
                <a:shade val="50000"/>
                <a:hueOff val="-367073"/>
                <a:satOff val="6670"/>
                <a:lumOff val="28914"/>
                <a:alphaOff val="0"/>
                <a:tint val="90000"/>
                <a:shade val="69000"/>
                <a:satMod val="220000"/>
              </a:schemeClr>
            </a:gs>
            <a:gs pos="100000">
              <a:schemeClr val="accent1">
                <a:shade val="50000"/>
                <a:hueOff val="-367073"/>
                <a:satOff val="6670"/>
                <a:lumOff val="28914"/>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S" sz="1400" kern="1200" dirty="0" smtClean="0">
              <a:solidFill>
                <a:schemeClr val="tx1"/>
              </a:solidFill>
            </a:rPr>
            <a:t>Para tener mayor información y poder discriminar mejor la geomorfología se recomienda el uso de tecnología LIDAR, que por su alta precisión en la medición de distancias permite generar modelos digitales de terreno para zonas de relieve alto, medio y bajo, sin importar que se encuentren permanentemente nubladas.</a:t>
          </a:r>
          <a:endParaRPr lang="es-EC" sz="1400" kern="1200" dirty="0">
            <a:solidFill>
              <a:schemeClr val="tx1"/>
            </a:solidFill>
          </a:endParaRPr>
        </a:p>
      </dsp:txBody>
      <dsp:txXfrm>
        <a:off x="1242137" y="3931636"/>
        <a:ext cx="5322471" cy="1684987"/>
      </dsp:txXfrm>
    </dsp:sp>
    <dsp:sp modelId="{4307920B-D3F2-4B62-8906-4AD60A95B440}">
      <dsp:nvSpPr>
        <dsp:cNvPr id="0" name=""/>
        <dsp:cNvSpPr/>
      </dsp:nvSpPr>
      <dsp:spPr>
        <a:xfrm>
          <a:off x="5943540" y="1277781"/>
          <a:ext cx="1095241" cy="1095241"/>
        </a:xfrm>
        <a:prstGeom prst="downArrow">
          <a:avLst>
            <a:gd name="adj1" fmla="val 55000"/>
            <a:gd name="adj2" fmla="val 45000"/>
          </a:avLst>
        </a:prstGeom>
        <a:solidFill>
          <a:schemeClr val="accent1">
            <a:alpha val="90000"/>
            <a:tint val="55000"/>
            <a:hueOff val="0"/>
            <a:satOff val="0"/>
            <a:lumOff val="0"/>
            <a:alphaOff val="0"/>
          </a:schemeClr>
        </a:solidFill>
        <a:ln w="10000" cap="flat" cmpd="sng" algn="ctr">
          <a:solidFill>
            <a:schemeClr val="accent1">
              <a:alpha val="90000"/>
              <a:tint val="55000"/>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C" sz="3600" kern="1200"/>
        </a:p>
      </dsp:txBody>
      <dsp:txXfrm>
        <a:off x="5943540" y="1277781"/>
        <a:ext cx="1095241" cy="1095241"/>
      </dsp:txXfrm>
    </dsp:sp>
    <dsp:sp modelId="{64836F9E-6623-4569-85FB-77AEBCC1752E}">
      <dsp:nvSpPr>
        <dsp:cNvPr id="0" name=""/>
        <dsp:cNvSpPr/>
      </dsp:nvSpPr>
      <dsp:spPr>
        <a:xfrm>
          <a:off x="6564609" y="3232367"/>
          <a:ext cx="1095241" cy="1095241"/>
        </a:xfrm>
        <a:prstGeom prst="downArrow">
          <a:avLst>
            <a:gd name="adj1" fmla="val 55000"/>
            <a:gd name="adj2" fmla="val 45000"/>
          </a:avLst>
        </a:prstGeom>
        <a:solidFill>
          <a:schemeClr val="accent1">
            <a:alpha val="90000"/>
            <a:tint val="55000"/>
            <a:hueOff val="0"/>
            <a:satOff val="0"/>
            <a:lumOff val="0"/>
            <a:alphaOff val="0"/>
          </a:schemeClr>
        </a:solidFill>
        <a:ln w="10000" cap="flat" cmpd="sng" algn="ctr">
          <a:solidFill>
            <a:schemeClr val="accent1">
              <a:alpha val="90000"/>
              <a:tint val="55000"/>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C" sz="3600" kern="1200"/>
        </a:p>
      </dsp:txBody>
      <dsp:txXfrm>
        <a:off x="6564609" y="3232367"/>
        <a:ext cx="1095241" cy="1095241"/>
      </dsp:txXfrm>
    </dsp:sp>
  </dsp:spTree>
</dsp:drawing>
</file>

<file path=ppt/diagrams/drawing2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18AF4AD-D954-4ABF-95F8-0FFAD1ADEA33}">
      <dsp:nvSpPr>
        <dsp:cNvPr id="0" name=""/>
        <dsp:cNvSpPr/>
      </dsp:nvSpPr>
      <dsp:spPr>
        <a:xfrm>
          <a:off x="0" y="0"/>
          <a:ext cx="7038782" cy="1684987"/>
        </a:xfrm>
        <a:prstGeom prst="roundRect">
          <a:avLst>
            <a:gd name="adj" fmla="val 10000"/>
          </a:avLst>
        </a:prstGeom>
        <a:gradFill rotWithShape="0">
          <a:gsLst>
            <a:gs pos="0">
              <a:schemeClr val="accent1">
                <a:shade val="50000"/>
                <a:hueOff val="0"/>
                <a:satOff val="0"/>
                <a:lumOff val="0"/>
                <a:alphaOff val="0"/>
                <a:tint val="75000"/>
                <a:shade val="85000"/>
                <a:satMod val="230000"/>
              </a:schemeClr>
            </a:gs>
            <a:gs pos="25000">
              <a:schemeClr val="accent1">
                <a:shade val="50000"/>
                <a:hueOff val="0"/>
                <a:satOff val="0"/>
                <a:lumOff val="0"/>
                <a:alphaOff val="0"/>
                <a:tint val="90000"/>
                <a:shade val="70000"/>
                <a:satMod val="220000"/>
              </a:schemeClr>
            </a:gs>
            <a:gs pos="50000">
              <a:schemeClr val="accent1">
                <a:shade val="50000"/>
                <a:hueOff val="0"/>
                <a:satOff val="0"/>
                <a:lumOff val="0"/>
                <a:alphaOff val="0"/>
                <a:tint val="90000"/>
                <a:shade val="58000"/>
                <a:satMod val="225000"/>
              </a:schemeClr>
            </a:gs>
            <a:gs pos="65000">
              <a:schemeClr val="accent1">
                <a:shade val="50000"/>
                <a:hueOff val="0"/>
                <a:satOff val="0"/>
                <a:lumOff val="0"/>
                <a:alphaOff val="0"/>
                <a:tint val="90000"/>
                <a:shade val="58000"/>
                <a:satMod val="225000"/>
              </a:schemeClr>
            </a:gs>
            <a:gs pos="80000">
              <a:schemeClr val="accent1">
                <a:shade val="50000"/>
                <a:hueOff val="0"/>
                <a:satOff val="0"/>
                <a:lumOff val="0"/>
                <a:alphaOff val="0"/>
                <a:tint val="90000"/>
                <a:shade val="69000"/>
                <a:satMod val="220000"/>
              </a:schemeClr>
            </a:gs>
            <a:gs pos="100000">
              <a:schemeClr val="accent1">
                <a:shade val="50000"/>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S" sz="1400" kern="1200" dirty="0" smtClean="0">
              <a:solidFill>
                <a:schemeClr val="tx1"/>
              </a:solidFill>
            </a:rPr>
            <a:t>Estructurar una Base datos gráfica y alfa numérica ayuda a una buena  organización de la información a fin de garantizar una redundancia mínima de los datos y un control ordenado de la misma, con la cual a futuro se puede realizar actualizaciones y modificaciones.</a:t>
          </a:r>
          <a:endParaRPr lang="es-EC" sz="1400" kern="1200" dirty="0" smtClean="0">
            <a:solidFill>
              <a:schemeClr val="tx1"/>
            </a:solidFill>
          </a:endParaRPr>
        </a:p>
        <a:p>
          <a:pPr lvl="0" algn="just" defTabSz="622300">
            <a:lnSpc>
              <a:spcPct val="90000"/>
            </a:lnSpc>
            <a:spcBef>
              <a:spcPct val="0"/>
            </a:spcBef>
            <a:spcAft>
              <a:spcPct val="35000"/>
            </a:spcAft>
          </a:pPr>
          <a:r>
            <a:rPr lang="es-ES" sz="1400" kern="1200" dirty="0" smtClean="0">
              <a:solidFill>
                <a:schemeClr val="tx1"/>
              </a:solidFill>
            </a:rPr>
            <a:t>Resulta de gran importancia  extraer un MDE de buena calidad  y que su resolución espacial sea acorde con la escala de trabajo para garantizar que los análisis y productos realizados generen buenos resultados.</a:t>
          </a:r>
          <a:endParaRPr lang="es-EC" sz="1400" kern="1200" dirty="0">
            <a:solidFill>
              <a:schemeClr val="tx1"/>
            </a:solidFill>
          </a:endParaRPr>
        </a:p>
      </dsp:txBody>
      <dsp:txXfrm>
        <a:off x="0" y="0"/>
        <a:ext cx="5319252" cy="1684987"/>
      </dsp:txXfrm>
    </dsp:sp>
    <dsp:sp modelId="{604E3E0D-68B4-408D-808A-35E0A607C84C}">
      <dsp:nvSpPr>
        <dsp:cNvPr id="0" name=""/>
        <dsp:cNvSpPr/>
      </dsp:nvSpPr>
      <dsp:spPr>
        <a:xfrm>
          <a:off x="621068" y="1965818"/>
          <a:ext cx="7038782" cy="1684987"/>
        </a:xfrm>
        <a:prstGeom prst="roundRect">
          <a:avLst>
            <a:gd name="adj" fmla="val 10000"/>
          </a:avLst>
        </a:prstGeom>
        <a:gradFill rotWithShape="0">
          <a:gsLst>
            <a:gs pos="0">
              <a:schemeClr val="accent1">
                <a:shade val="50000"/>
                <a:hueOff val="-367073"/>
                <a:satOff val="6670"/>
                <a:lumOff val="28914"/>
                <a:alphaOff val="0"/>
                <a:tint val="75000"/>
                <a:shade val="85000"/>
                <a:satMod val="230000"/>
              </a:schemeClr>
            </a:gs>
            <a:gs pos="25000">
              <a:schemeClr val="accent1">
                <a:shade val="50000"/>
                <a:hueOff val="-367073"/>
                <a:satOff val="6670"/>
                <a:lumOff val="28914"/>
                <a:alphaOff val="0"/>
                <a:tint val="90000"/>
                <a:shade val="70000"/>
                <a:satMod val="220000"/>
              </a:schemeClr>
            </a:gs>
            <a:gs pos="50000">
              <a:schemeClr val="accent1">
                <a:shade val="50000"/>
                <a:hueOff val="-367073"/>
                <a:satOff val="6670"/>
                <a:lumOff val="28914"/>
                <a:alphaOff val="0"/>
                <a:tint val="90000"/>
                <a:shade val="58000"/>
                <a:satMod val="225000"/>
              </a:schemeClr>
            </a:gs>
            <a:gs pos="65000">
              <a:schemeClr val="accent1">
                <a:shade val="50000"/>
                <a:hueOff val="-367073"/>
                <a:satOff val="6670"/>
                <a:lumOff val="28914"/>
                <a:alphaOff val="0"/>
                <a:tint val="90000"/>
                <a:shade val="58000"/>
                <a:satMod val="225000"/>
              </a:schemeClr>
            </a:gs>
            <a:gs pos="80000">
              <a:schemeClr val="accent1">
                <a:shade val="50000"/>
                <a:hueOff val="-367073"/>
                <a:satOff val="6670"/>
                <a:lumOff val="28914"/>
                <a:alphaOff val="0"/>
                <a:tint val="90000"/>
                <a:shade val="69000"/>
                <a:satMod val="220000"/>
              </a:schemeClr>
            </a:gs>
            <a:gs pos="100000">
              <a:schemeClr val="accent1">
                <a:shade val="50000"/>
                <a:hueOff val="-367073"/>
                <a:satOff val="6670"/>
                <a:lumOff val="28914"/>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S" sz="1400" kern="1200" dirty="0" smtClean="0">
              <a:solidFill>
                <a:schemeClr val="tx1"/>
              </a:solidFill>
            </a:rPr>
            <a:t>Utilizar imágenes estereoscópicas de alta resolución como EROS A1, EROS B1, IKONOS, KOMSAT, ORBVIEW 3, permiten discernir mejor los detalles de la imagen y de esta manera poder hacer una mejor visualización y extracción de modelos digitales de terreno, acordes con la escala de trabajo a ser utilizadas</a:t>
          </a:r>
          <a:endParaRPr lang="es-EC" sz="1400" kern="1200" dirty="0">
            <a:solidFill>
              <a:schemeClr val="tx1"/>
            </a:solidFill>
          </a:endParaRPr>
        </a:p>
      </dsp:txBody>
      <dsp:txXfrm>
        <a:off x="621068" y="1965818"/>
        <a:ext cx="5322471" cy="1684987"/>
      </dsp:txXfrm>
    </dsp:sp>
    <dsp:sp modelId="{249B8823-909D-458D-9FCA-4BCB69EB0B56}">
      <dsp:nvSpPr>
        <dsp:cNvPr id="0" name=""/>
        <dsp:cNvSpPr/>
      </dsp:nvSpPr>
      <dsp:spPr>
        <a:xfrm>
          <a:off x="1242137" y="3931636"/>
          <a:ext cx="7038782" cy="1684987"/>
        </a:xfrm>
        <a:prstGeom prst="roundRect">
          <a:avLst>
            <a:gd name="adj" fmla="val 10000"/>
          </a:avLst>
        </a:prstGeom>
        <a:gradFill rotWithShape="0">
          <a:gsLst>
            <a:gs pos="0">
              <a:schemeClr val="accent1">
                <a:shade val="50000"/>
                <a:hueOff val="-367073"/>
                <a:satOff val="6670"/>
                <a:lumOff val="28914"/>
                <a:alphaOff val="0"/>
                <a:tint val="75000"/>
                <a:shade val="85000"/>
                <a:satMod val="230000"/>
              </a:schemeClr>
            </a:gs>
            <a:gs pos="25000">
              <a:schemeClr val="accent1">
                <a:shade val="50000"/>
                <a:hueOff val="-367073"/>
                <a:satOff val="6670"/>
                <a:lumOff val="28914"/>
                <a:alphaOff val="0"/>
                <a:tint val="90000"/>
                <a:shade val="70000"/>
                <a:satMod val="220000"/>
              </a:schemeClr>
            </a:gs>
            <a:gs pos="50000">
              <a:schemeClr val="accent1">
                <a:shade val="50000"/>
                <a:hueOff val="-367073"/>
                <a:satOff val="6670"/>
                <a:lumOff val="28914"/>
                <a:alphaOff val="0"/>
                <a:tint val="90000"/>
                <a:shade val="58000"/>
                <a:satMod val="225000"/>
              </a:schemeClr>
            </a:gs>
            <a:gs pos="65000">
              <a:schemeClr val="accent1">
                <a:shade val="50000"/>
                <a:hueOff val="-367073"/>
                <a:satOff val="6670"/>
                <a:lumOff val="28914"/>
                <a:alphaOff val="0"/>
                <a:tint val="90000"/>
                <a:shade val="58000"/>
                <a:satMod val="225000"/>
              </a:schemeClr>
            </a:gs>
            <a:gs pos="80000">
              <a:schemeClr val="accent1">
                <a:shade val="50000"/>
                <a:hueOff val="-367073"/>
                <a:satOff val="6670"/>
                <a:lumOff val="28914"/>
                <a:alphaOff val="0"/>
                <a:tint val="90000"/>
                <a:shade val="69000"/>
                <a:satMod val="220000"/>
              </a:schemeClr>
            </a:gs>
            <a:gs pos="100000">
              <a:schemeClr val="accent1">
                <a:shade val="50000"/>
                <a:hueOff val="-367073"/>
                <a:satOff val="6670"/>
                <a:lumOff val="28914"/>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endParaRPr lang="es-EC" sz="1200" kern="1200" dirty="0" smtClean="0"/>
        </a:p>
        <a:p>
          <a:pPr lvl="0" algn="l" defTabSz="533400">
            <a:lnSpc>
              <a:spcPct val="90000"/>
            </a:lnSpc>
            <a:spcBef>
              <a:spcPct val="0"/>
            </a:spcBef>
            <a:spcAft>
              <a:spcPct val="35000"/>
            </a:spcAft>
          </a:pPr>
          <a:endParaRPr lang="es-EC" sz="1200" kern="1200" dirty="0" smtClean="0"/>
        </a:p>
        <a:p>
          <a:pPr lvl="0" algn="just" defTabSz="533400">
            <a:lnSpc>
              <a:spcPct val="90000"/>
            </a:lnSpc>
            <a:spcBef>
              <a:spcPct val="0"/>
            </a:spcBef>
            <a:spcAft>
              <a:spcPct val="35000"/>
            </a:spcAft>
          </a:pPr>
          <a:r>
            <a:rPr lang="es-EC" sz="1400" kern="1200" dirty="0" smtClean="0">
              <a:solidFill>
                <a:schemeClr val="tx1"/>
              </a:solidFill>
            </a:rPr>
            <a:t>Es necesario realizar la evaluación de campo de las unidades Geomorfológicas extraídas a partir de la Fotointerpretación porque son variables cualitativas, a fin de comparar la información generada en gabinete con la realidad, y utilizar fichas de campo como una herramienta de apoyo en la descripción visual, consecuentemente estas correcciones sirven en la  elaboración del mapa final.</a:t>
          </a:r>
          <a:r>
            <a:rPr lang="es-ES" sz="1400" kern="1200" dirty="0" smtClean="0">
              <a:solidFill>
                <a:schemeClr val="tx1"/>
              </a:solidFill>
            </a:rPr>
            <a:t>	</a:t>
          </a:r>
          <a:endParaRPr lang="es-EC" sz="1400" kern="1200" dirty="0">
            <a:solidFill>
              <a:schemeClr val="tx1"/>
            </a:solidFill>
          </a:endParaRPr>
        </a:p>
      </dsp:txBody>
      <dsp:txXfrm>
        <a:off x="1242137" y="3931636"/>
        <a:ext cx="5322471" cy="1684987"/>
      </dsp:txXfrm>
    </dsp:sp>
    <dsp:sp modelId="{4307920B-D3F2-4B62-8906-4AD60A95B440}">
      <dsp:nvSpPr>
        <dsp:cNvPr id="0" name=""/>
        <dsp:cNvSpPr/>
      </dsp:nvSpPr>
      <dsp:spPr>
        <a:xfrm>
          <a:off x="5943540" y="1277781"/>
          <a:ext cx="1095241" cy="1095241"/>
        </a:xfrm>
        <a:prstGeom prst="downArrow">
          <a:avLst>
            <a:gd name="adj1" fmla="val 55000"/>
            <a:gd name="adj2" fmla="val 45000"/>
          </a:avLst>
        </a:prstGeom>
        <a:solidFill>
          <a:schemeClr val="accent1">
            <a:alpha val="90000"/>
            <a:tint val="55000"/>
            <a:hueOff val="0"/>
            <a:satOff val="0"/>
            <a:lumOff val="0"/>
            <a:alphaOff val="0"/>
          </a:schemeClr>
        </a:solidFill>
        <a:ln w="10000" cap="flat" cmpd="sng" algn="ctr">
          <a:solidFill>
            <a:schemeClr val="accent1">
              <a:alpha val="90000"/>
              <a:tint val="55000"/>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C" sz="3600" kern="1200"/>
        </a:p>
      </dsp:txBody>
      <dsp:txXfrm>
        <a:off x="5943540" y="1277781"/>
        <a:ext cx="1095241" cy="1095241"/>
      </dsp:txXfrm>
    </dsp:sp>
    <dsp:sp modelId="{64836F9E-6623-4569-85FB-77AEBCC1752E}">
      <dsp:nvSpPr>
        <dsp:cNvPr id="0" name=""/>
        <dsp:cNvSpPr/>
      </dsp:nvSpPr>
      <dsp:spPr>
        <a:xfrm>
          <a:off x="6564609" y="3232367"/>
          <a:ext cx="1095241" cy="1095241"/>
        </a:xfrm>
        <a:prstGeom prst="downArrow">
          <a:avLst>
            <a:gd name="adj1" fmla="val 55000"/>
            <a:gd name="adj2" fmla="val 45000"/>
          </a:avLst>
        </a:prstGeom>
        <a:solidFill>
          <a:schemeClr val="accent1">
            <a:alpha val="90000"/>
            <a:tint val="55000"/>
            <a:hueOff val="0"/>
            <a:satOff val="0"/>
            <a:lumOff val="0"/>
            <a:alphaOff val="0"/>
          </a:schemeClr>
        </a:solidFill>
        <a:ln w="10000" cap="flat" cmpd="sng" algn="ctr">
          <a:solidFill>
            <a:schemeClr val="accent1">
              <a:alpha val="90000"/>
              <a:tint val="55000"/>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C" sz="3600" kern="1200"/>
        </a:p>
      </dsp:txBody>
      <dsp:txXfrm>
        <a:off x="6564609" y="3232367"/>
        <a:ext cx="1095241" cy="1095241"/>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287AFAB-8E42-41D4-A768-B6356DC46764}">
      <dsp:nvSpPr>
        <dsp:cNvPr id="0" name=""/>
        <dsp:cNvSpPr/>
      </dsp:nvSpPr>
      <dsp:spPr>
        <a:xfrm>
          <a:off x="0" y="1008112"/>
          <a:ext cx="7488832" cy="2016224"/>
        </a:xfrm>
        <a:prstGeom prst="roundRect">
          <a:avLst>
            <a:gd name="adj" fmla="val 10000"/>
          </a:avLst>
        </a:prstGeom>
        <a:gradFill rotWithShape="0">
          <a:gsLst>
            <a:gs pos="0">
              <a:schemeClr val="accent3">
                <a:hueOff val="0"/>
                <a:satOff val="0"/>
                <a:lumOff val="0"/>
                <a:alphaOff val="0"/>
                <a:tint val="75000"/>
                <a:shade val="85000"/>
                <a:satMod val="230000"/>
              </a:schemeClr>
            </a:gs>
            <a:gs pos="25000">
              <a:schemeClr val="accent3">
                <a:hueOff val="0"/>
                <a:satOff val="0"/>
                <a:lumOff val="0"/>
                <a:alphaOff val="0"/>
                <a:tint val="90000"/>
                <a:shade val="70000"/>
                <a:satMod val="220000"/>
              </a:schemeClr>
            </a:gs>
            <a:gs pos="50000">
              <a:schemeClr val="accent3">
                <a:hueOff val="0"/>
                <a:satOff val="0"/>
                <a:lumOff val="0"/>
                <a:alphaOff val="0"/>
                <a:tint val="90000"/>
                <a:shade val="58000"/>
                <a:satMod val="225000"/>
              </a:schemeClr>
            </a:gs>
            <a:gs pos="65000">
              <a:schemeClr val="accent3">
                <a:hueOff val="0"/>
                <a:satOff val="0"/>
                <a:lumOff val="0"/>
                <a:alphaOff val="0"/>
                <a:tint val="90000"/>
                <a:shade val="58000"/>
                <a:satMod val="225000"/>
              </a:schemeClr>
            </a:gs>
            <a:gs pos="80000">
              <a:schemeClr val="accent3">
                <a:hueOff val="0"/>
                <a:satOff val="0"/>
                <a:lumOff val="0"/>
                <a:alphaOff val="0"/>
                <a:tint val="90000"/>
                <a:shade val="69000"/>
                <a:satMod val="220000"/>
              </a:schemeClr>
            </a:gs>
            <a:gs pos="100000">
              <a:schemeClr val="accent3">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just" defTabSz="977900">
            <a:lnSpc>
              <a:spcPct val="90000"/>
            </a:lnSpc>
            <a:spcBef>
              <a:spcPct val="0"/>
            </a:spcBef>
            <a:spcAft>
              <a:spcPct val="35000"/>
            </a:spcAft>
          </a:pPr>
          <a:r>
            <a:rPr lang="es-EC" sz="2200" kern="1200" dirty="0" smtClean="0"/>
            <a:t>La Cartografía Geomorfológica surge de la necesidad de obtener una metodología que siendo eficiente en recursos como tiempo y dinero, proporcione una solida base de las características morfológicas de la superficie de la tierra que son el resultado de procesos geodinámicos recientes, activos o inactivos</a:t>
          </a:r>
          <a:endParaRPr lang="es-EC" sz="2200" kern="1200" dirty="0"/>
        </a:p>
      </dsp:txBody>
      <dsp:txXfrm>
        <a:off x="0" y="1008112"/>
        <a:ext cx="7488832" cy="2016224"/>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287AFAB-8E42-41D4-A768-B6356DC46764}">
      <dsp:nvSpPr>
        <dsp:cNvPr id="0" name=""/>
        <dsp:cNvSpPr/>
      </dsp:nvSpPr>
      <dsp:spPr>
        <a:xfrm>
          <a:off x="0" y="1008112"/>
          <a:ext cx="7488832" cy="2016224"/>
        </a:xfrm>
        <a:prstGeom prst="roundRect">
          <a:avLst>
            <a:gd name="adj" fmla="val 10000"/>
          </a:avLst>
        </a:prstGeom>
        <a:gradFill rotWithShape="0">
          <a:gsLst>
            <a:gs pos="0">
              <a:schemeClr val="accent3">
                <a:hueOff val="0"/>
                <a:satOff val="0"/>
                <a:lumOff val="0"/>
                <a:alphaOff val="0"/>
                <a:tint val="75000"/>
                <a:shade val="85000"/>
                <a:satMod val="230000"/>
              </a:schemeClr>
            </a:gs>
            <a:gs pos="25000">
              <a:schemeClr val="accent3">
                <a:hueOff val="0"/>
                <a:satOff val="0"/>
                <a:lumOff val="0"/>
                <a:alphaOff val="0"/>
                <a:tint val="90000"/>
                <a:shade val="70000"/>
                <a:satMod val="220000"/>
              </a:schemeClr>
            </a:gs>
            <a:gs pos="50000">
              <a:schemeClr val="accent3">
                <a:hueOff val="0"/>
                <a:satOff val="0"/>
                <a:lumOff val="0"/>
                <a:alphaOff val="0"/>
                <a:tint val="90000"/>
                <a:shade val="58000"/>
                <a:satMod val="225000"/>
              </a:schemeClr>
            </a:gs>
            <a:gs pos="65000">
              <a:schemeClr val="accent3">
                <a:hueOff val="0"/>
                <a:satOff val="0"/>
                <a:lumOff val="0"/>
                <a:alphaOff val="0"/>
                <a:tint val="90000"/>
                <a:shade val="58000"/>
                <a:satMod val="225000"/>
              </a:schemeClr>
            </a:gs>
            <a:gs pos="80000">
              <a:schemeClr val="accent3">
                <a:hueOff val="0"/>
                <a:satOff val="0"/>
                <a:lumOff val="0"/>
                <a:alphaOff val="0"/>
                <a:tint val="90000"/>
                <a:shade val="69000"/>
                <a:satMod val="220000"/>
              </a:schemeClr>
            </a:gs>
            <a:gs pos="100000">
              <a:schemeClr val="accent3">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just" defTabSz="844550">
            <a:lnSpc>
              <a:spcPct val="90000"/>
            </a:lnSpc>
            <a:spcBef>
              <a:spcPct val="0"/>
            </a:spcBef>
            <a:spcAft>
              <a:spcPct val="35000"/>
            </a:spcAft>
          </a:pPr>
          <a:r>
            <a:rPr lang="es-EC" sz="1900" kern="1200" dirty="0" smtClean="0"/>
            <a:t>Actualmente, las técnicas tienden a automatizarse, y cada ves la dependencia de información digital y de algoritmos de procesamientos es más frecuente. Es así que las técnicas clásicas, como la fotointerpretación, deben modernizarse, pero antes se debe evaluar la calidad de los resultados obtenidos con el fin de optimizar estas técnicas y utilizarlas bajo parámetros que garanticen la obtención de productos correctos y confiables.</a:t>
          </a:r>
          <a:endParaRPr lang="es-EC" sz="1900" kern="1200" dirty="0"/>
        </a:p>
      </dsp:txBody>
      <dsp:txXfrm>
        <a:off x="0" y="1008112"/>
        <a:ext cx="7488832" cy="2016224"/>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4FE24D0-8CC0-4506-9F1D-F0D935B98AB6}">
      <dsp:nvSpPr>
        <dsp:cNvPr id="0" name=""/>
        <dsp:cNvSpPr/>
      </dsp:nvSpPr>
      <dsp:spPr>
        <a:xfrm>
          <a:off x="1684300" y="0"/>
          <a:ext cx="5128344" cy="5128344"/>
        </a:xfrm>
        <a:prstGeom prst="diamond">
          <a:avLst/>
        </a:prstGeom>
        <a:solidFill>
          <a:schemeClr val="accent2">
            <a:tint val="40000"/>
            <a:hueOff val="0"/>
            <a:satOff val="0"/>
            <a:lumOff val="0"/>
            <a:alphaOff val="0"/>
          </a:schemeClr>
        </a:solidFill>
        <a:ln w="10000"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42D88631-1960-436F-BAF2-B9268F6DF043}">
      <dsp:nvSpPr>
        <dsp:cNvPr id="0" name=""/>
        <dsp:cNvSpPr/>
      </dsp:nvSpPr>
      <dsp:spPr>
        <a:xfrm>
          <a:off x="4248468" y="2608070"/>
          <a:ext cx="2000054" cy="2000054"/>
        </a:xfrm>
        <a:prstGeom prst="roundRect">
          <a:avLst/>
        </a:prstGeom>
        <a:solidFill>
          <a:schemeClr val="accent2">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kern="1200" dirty="0" smtClean="0"/>
            <a:t>Evaluación en campo y</a:t>
          </a:r>
        </a:p>
        <a:p>
          <a:pPr lvl="0" algn="ctr" defTabSz="577850">
            <a:lnSpc>
              <a:spcPct val="90000"/>
            </a:lnSpc>
            <a:spcBef>
              <a:spcPct val="0"/>
            </a:spcBef>
            <a:spcAft>
              <a:spcPct val="35000"/>
            </a:spcAft>
          </a:pPr>
          <a:r>
            <a:rPr lang="es-ES" sz="1300" kern="1200" dirty="0" smtClean="0"/>
            <a:t>finalmente se elaboran los mapas finales</a:t>
          </a:r>
          <a:endParaRPr lang="es-EC" sz="1300" kern="1200" dirty="0"/>
        </a:p>
      </dsp:txBody>
      <dsp:txXfrm>
        <a:off x="4248468" y="2608070"/>
        <a:ext cx="2000054" cy="2000054"/>
      </dsp:txXfrm>
    </dsp:sp>
    <dsp:sp modelId="{03BA1842-997D-4CD3-A8A4-97F537D3831A}">
      <dsp:nvSpPr>
        <dsp:cNvPr id="0" name=""/>
        <dsp:cNvSpPr/>
      </dsp:nvSpPr>
      <dsp:spPr>
        <a:xfrm>
          <a:off x="2160238" y="519833"/>
          <a:ext cx="2000054" cy="2000054"/>
        </a:xfrm>
        <a:prstGeom prst="roundRect">
          <a:avLst/>
        </a:prstGeom>
        <a:solidFill>
          <a:schemeClr val="accent2">
            <a:hueOff val="-54397"/>
            <a:satOff val="-3144"/>
            <a:lumOff val="4314"/>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kern="1200" dirty="0" smtClean="0"/>
            <a:t>El levantamiento geomorfológico es la subdivisión del territorio de acuerdo a las formas del relieve</a:t>
          </a:r>
          <a:endParaRPr lang="es-EC" sz="1300" kern="1200" dirty="0"/>
        </a:p>
      </dsp:txBody>
      <dsp:txXfrm>
        <a:off x="2160238" y="519833"/>
        <a:ext cx="2000054" cy="2000054"/>
      </dsp:txXfrm>
    </dsp:sp>
    <dsp:sp modelId="{F99774F9-5B67-4E0A-BDBD-8C05D8C5DC98}">
      <dsp:nvSpPr>
        <dsp:cNvPr id="0" name=""/>
        <dsp:cNvSpPr/>
      </dsp:nvSpPr>
      <dsp:spPr>
        <a:xfrm>
          <a:off x="4248468" y="519839"/>
          <a:ext cx="2000054" cy="2000054"/>
        </a:xfrm>
        <a:prstGeom prst="roundRect">
          <a:avLst/>
        </a:prstGeom>
        <a:solidFill>
          <a:schemeClr val="accent2">
            <a:hueOff val="-108794"/>
            <a:satOff val="-6288"/>
            <a:lumOff val="8627"/>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kern="1200" dirty="0" smtClean="0"/>
            <a:t>El estudio en sí incluye diversas etapas, la primera consiste en la recopilación, estudio y evaluación de la información bibliográfica y cartográfica secundaria. </a:t>
          </a:r>
          <a:endParaRPr lang="es-EC" sz="1300" kern="1200" dirty="0"/>
        </a:p>
      </dsp:txBody>
      <dsp:txXfrm>
        <a:off x="4248468" y="519839"/>
        <a:ext cx="2000054" cy="2000054"/>
      </dsp:txXfrm>
    </dsp:sp>
    <dsp:sp modelId="{D16ADE1A-8D17-44FB-B8FF-F810DC50C624}">
      <dsp:nvSpPr>
        <dsp:cNvPr id="0" name=""/>
        <dsp:cNvSpPr/>
      </dsp:nvSpPr>
      <dsp:spPr>
        <a:xfrm>
          <a:off x="2160238" y="2608056"/>
          <a:ext cx="2000054" cy="2000054"/>
        </a:xfrm>
        <a:prstGeom prst="roundRect">
          <a:avLst/>
        </a:prstGeom>
        <a:solidFill>
          <a:schemeClr val="accent2">
            <a:hueOff val="-163191"/>
            <a:satOff val="-9432"/>
            <a:lumOff val="12941"/>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kern="1200" dirty="0" smtClean="0"/>
            <a:t>La metodología se basa en la generación de información primaria mediante la interpretación de fotografías aéreas</a:t>
          </a:r>
          <a:endParaRPr lang="es-EC" sz="1300" kern="1200" dirty="0"/>
        </a:p>
      </dsp:txBody>
      <dsp:txXfrm>
        <a:off x="2160238" y="2608056"/>
        <a:ext cx="2000054" cy="2000054"/>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BFE1A88-B098-438E-AE21-C1D2033D4388}">
      <dsp:nvSpPr>
        <dsp:cNvPr id="0" name=""/>
        <dsp:cNvSpPr/>
      </dsp:nvSpPr>
      <dsp:spPr>
        <a:xfrm>
          <a:off x="0" y="433744"/>
          <a:ext cx="8136904" cy="604800"/>
        </a:xfrm>
        <a:prstGeom prst="rect">
          <a:avLst/>
        </a:prstGeom>
        <a:solidFill>
          <a:schemeClr val="lt1">
            <a:alpha val="90000"/>
            <a:hueOff val="0"/>
            <a:satOff val="0"/>
            <a:lumOff val="0"/>
            <a:alphaOff val="0"/>
          </a:schemeClr>
        </a:solidFill>
        <a:ln w="10000" cap="flat" cmpd="sng" algn="ctr">
          <a:solidFill>
            <a:schemeClr val="accent2">
              <a:shade val="50000"/>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E73CC10-1476-4ACE-B395-B3CBDFC0B2F1}">
      <dsp:nvSpPr>
        <dsp:cNvPr id="0" name=""/>
        <dsp:cNvSpPr/>
      </dsp:nvSpPr>
      <dsp:spPr>
        <a:xfrm>
          <a:off x="406845" y="79504"/>
          <a:ext cx="5695832" cy="708480"/>
        </a:xfrm>
        <a:prstGeom prst="roundRect">
          <a:avLst/>
        </a:prstGeom>
        <a:gradFill rotWithShape="0">
          <a:gsLst>
            <a:gs pos="0">
              <a:schemeClr val="accent2">
                <a:shade val="50000"/>
                <a:hueOff val="0"/>
                <a:satOff val="0"/>
                <a:lumOff val="0"/>
                <a:alphaOff val="0"/>
                <a:tint val="75000"/>
                <a:shade val="85000"/>
                <a:satMod val="230000"/>
              </a:schemeClr>
            </a:gs>
            <a:gs pos="25000">
              <a:schemeClr val="accent2">
                <a:shade val="50000"/>
                <a:hueOff val="0"/>
                <a:satOff val="0"/>
                <a:lumOff val="0"/>
                <a:alphaOff val="0"/>
                <a:tint val="90000"/>
                <a:shade val="70000"/>
                <a:satMod val="220000"/>
              </a:schemeClr>
            </a:gs>
            <a:gs pos="50000">
              <a:schemeClr val="accent2">
                <a:shade val="50000"/>
                <a:hueOff val="0"/>
                <a:satOff val="0"/>
                <a:lumOff val="0"/>
                <a:alphaOff val="0"/>
                <a:tint val="90000"/>
                <a:shade val="58000"/>
                <a:satMod val="225000"/>
              </a:schemeClr>
            </a:gs>
            <a:gs pos="65000">
              <a:schemeClr val="accent2">
                <a:shade val="50000"/>
                <a:hueOff val="0"/>
                <a:satOff val="0"/>
                <a:lumOff val="0"/>
                <a:alphaOff val="0"/>
                <a:tint val="90000"/>
                <a:shade val="58000"/>
                <a:satMod val="225000"/>
              </a:schemeClr>
            </a:gs>
            <a:gs pos="80000">
              <a:schemeClr val="accent2">
                <a:shade val="50000"/>
                <a:hueOff val="0"/>
                <a:satOff val="0"/>
                <a:lumOff val="0"/>
                <a:alphaOff val="0"/>
                <a:tint val="90000"/>
                <a:shade val="69000"/>
                <a:satMod val="220000"/>
              </a:schemeClr>
            </a:gs>
            <a:gs pos="100000">
              <a:schemeClr val="accent2">
                <a:shade val="50000"/>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289" tIns="0" rIns="215289" bIns="0" numCol="1" spcCol="1270" anchor="ctr" anchorCtr="0">
          <a:noAutofit/>
        </a:bodyPr>
        <a:lstStyle/>
        <a:p>
          <a:pPr lvl="0" algn="l" defTabSz="800100">
            <a:lnSpc>
              <a:spcPct val="90000"/>
            </a:lnSpc>
            <a:spcBef>
              <a:spcPct val="0"/>
            </a:spcBef>
            <a:spcAft>
              <a:spcPct val="35000"/>
            </a:spcAft>
          </a:pPr>
          <a:r>
            <a:rPr lang="es-ES" sz="1800" kern="1200" dirty="0" smtClean="0"/>
            <a:t>Fotografía aérea a color escala 1:60.000 de la zona de estudio.</a:t>
          </a:r>
          <a:endParaRPr lang="es-EC" sz="1800" kern="1200" dirty="0"/>
        </a:p>
      </dsp:txBody>
      <dsp:txXfrm>
        <a:off x="406845" y="79504"/>
        <a:ext cx="5695832" cy="708480"/>
      </dsp:txXfrm>
    </dsp:sp>
    <dsp:sp modelId="{6E1E1DAD-349D-4AFE-9D1C-D3C70FFC0BC2}">
      <dsp:nvSpPr>
        <dsp:cNvPr id="0" name=""/>
        <dsp:cNvSpPr/>
      </dsp:nvSpPr>
      <dsp:spPr>
        <a:xfrm>
          <a:off x="0" y="1522384"/>
          <a:ext cx="8136904" cy="604800"/>
        </a:xfrm>
        <a:prstGeom prst="rect">
          <a:avLst/>
        </a:prstGeom>
        <a:solidFill>
          <a:schemeClr val="lt1">
            <a:alpha val="90000"/>
            <a:hueOff val="0"/>
            <a:satOff val="0"/>
            <a:lumOff val="0"/>
            <a:alphaOff val="0"/>
          </a:schemeClr>
        </a:solidFill>
        <a:ln w="10000" cap="flat" cmpd="sng" algn="ctr">
          <a:solidFill>
            <a:schemeClr val="accent2">
              <a:shade val="50000"/>
              <a:hueOff val="-100028"/>
              <a:satOff val="-5740"/>
              <a:lumOff val="17485"/>
              <a:alphaOff val="0"/>
            </a:schemeClr>
          </a:solidFill>
          <a:prstDash val="solid"/>
        </a:ln>
        <a:effectLst>
          <a:outerShdw blurRad="76200" dist="50800" dir="5400000" rotWithShape="0">
            <a:srgbClr val="4E3B3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9DE020CF-27DD-4884-B7FB-709FF249778D}">
      <dsp:nvSpPr>
        <dsp:cNvPr id="0" name=""/>
        <dsp:cNvSpPr/>
      </dsp:nvSpPr>
      <dsp:spPr>
        <a:xfrm>
          <a:off x="406845" y="1168144"/>
          <a:ext cx="5695832" cy="708480"/>
        </a:xfrm>
        <a:prstGeom prst="roundRect">
          <a:avLst/>
        </a:prstGeom>
        <a:gradFill rotWithShape="0">
          <a:gsLst>
            <a:gs pos="0">
              <a:schemeClr val="accent2">
                <a:shade val="50000"/>
                <a:hueOff val="-105332"/>
                <a:satOff val="-6096"/>
                <a:lumOff val="19334"/>
                <a:alphaOff val="0"/>
                <a:tint val="75000"/>
                <a:shade val="85000"/>
                <a:satMod val="230000"/>
              </a:schemeClr>
            </a:gs>
            <a:gs pos="25000">
              <a:schemeClr val="accent2">
                <a:shade val="50000"/>
                <a:hueOff val="-105332"/>
                <a:satOff val="-6096"/>
                <a:lumOff val="19334"/>
                <a:alphaOff val="0"/>
                <a:tint val="90000"/>
                <a:shade val="70000"/>
                <a:satMod val="220000"/>
              </a:schemeClr>
            </a:gs>
            <a:gs pos="50000">
              <a:schemeClr val="accent2">
                <a:shade val="50000"/>
                <a:hueOff val="-105332"/>
                <a:satOff val="-6096"/>
                <a:lumOff val="19334"/>
                <a:alphaOff val="0"/>
                <a:tint val="90000"/>
                <a:shade val="58000"/>
                <a:satMod val="225000"/>
              </a:schemeClr>
            </a:gs>
            <a:gs pos="65000">
              <a:schemeClr val="accent2">
                <a:shade val="50000"/>
                <a:hueOff val="-105332"/>
                <a:satOff val="-6096"/>
                <a:lumOff val="19334"/>
                <a:alphaOff val="0"/>
                <a:tint val="90000"/>
                <a:shade val="58000"/>
                <a:satMod val="225000"/>
              </a:schemeClr>
            </a:gs>
            <a:gs pos="80000">
              <a:schemeClr val="accent2">
                <a:shade val="50000"/>
                <a:hueOff val="-105332"/>
                <a:satOff val="-6096"/>
                <a:lumOff val="19334"/>
                <a:alphaOff val="0"/>
                <a:tint val="90000"/>
                <a:shade val="69000"/>
                <a:satMod val="220000"/>
              </a:schemeClr>
            </a:gs>
            <a:gs pos="100000">
              <a:schemeClr val="accent2">
                <a:shade val="50000"/>
                <a:hueOff val="-105332"/>
                <a:satOff val="-6096"/>
                <a:lumOff val="19334"/>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289" tIns="0" rIns="215289" bIns="0" numCol="1" spcCol="1270" anchor="ctr" anchorCtr="0">
          <a:noAutofit/>
        </a:bodyPr>
        <a:lstStyle/>
        <a:p>
          <a:pPr lvl="0" algn="l" defTabSz="800100">
            <a:lnSpc>
              <a:spcPct val="90000"/>
            </a:lnSpc>
            <a:spcBef>
              <a:spcPct val="0"/>
            </a:spcBef>
            <a:spcAft>
              <a:spcPct val="35000"/>
            </a:spcAft>
          </a:pPr>
          <a:r>
            <a:rPr lang="es-ES" sz="1800" kern="1200" dirty="0" smtClean="0"/>
            <a:t>Altimetría, planimetría y toponimia del cantón San Miguel y Montalvo</a:t>
          </a:r>
          <a:r>
            <a:rPr lang="es-ES" sz="2400" kern="1200" dirty="0" smtClean="0"/>
            <a:t>.</a:t>
          </a:r>
          <a:endParaRPr lang="es-EC" sz="2400" kern="1200" dirty="0"/>
        </a:p>
      </dsp:txBody>
      <dsp:txXfrm>
        <a:off x="406845" y="1168144"/>
        <a:ext cx="5695832" cy="708480"/>
      </dsp:txXfrm>
    </dsp:sp>
    <dsp:sp modelId="{9767E6C6-C06D-47D0-B2D7-686F2C5CCA6B}">
      <dsp:nvSpPr>
        <dsp:cNvPr id="0" name=""/>
        <dsp:cNvSpPr/>
      </dsp:nvSpPr>
      <dsp:spPr>
        <a:xfrm>
          <a:off x="0" y="2664296"/>
          <a:ext cx="8136904" cy="604800"/>
        </a:xfrm>
        <a:prstGeom prst="rect">
          <a:avLst/>
        </a:prstGeom>
        <a:solidFill>
          <a:schemeClr val="lt1">
            <a:alpha val="90000"/>
            <a:hueOff val="0"/>
            <a:satOff val="0"/>
            <a:lumOff val="0"/>
            <a:alphaOff val="0"/>
          </a:schemeClr>
        </a:solidFill>
        <a:ln w="10000" cap="flat" cmpd="sng" algn="ctr">
          <a:solidFill>
            <a:schemeClr val="accent2">
              <a:shade val="50000"/>
              <a:hueOff val="-200057"/>
              <a:satOff val="-11481"/>
              <a:lumOff val="34970"/>
              <a:alphaOff val="0"/>
            </a:schemeClr>
          </a:solidFill>
          <a:prstDash val="solid"/>
        </a:ln>
        <a:effectLst>
          <a:outerShdw blurRad="76200" dist="50800" dir="5400000" rotWithShape="0">
            <a:srgbClr val="4E3B3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E9ED4B2-1E3C-4361-B90E-5D90AA51F3C4}">
      <dsp:nvSpPr>
        <dsp:cNvPr id="0" name=""/>
        <dsp:cNvSpPr/>
      </dsp:nvSpPr>
      <dsp:spPr>
        <a:xfrm>
          <a:off x="406845" y="2256784"/>
          <a:ext cx="5695832" cy="708480"/>
        </a:xfrm>
        <a:prstGeom prst="roundRect">
          <a:avLst/>
        </a:prstGeom>
        <a:gradFill rotWithShape="0">
          <a:gsLst>
            <a:gs pos="0">
              <a:schemeClr val="accent2">
                <a:shade val="50000"/>
                <a:hueOff val="-210664"/>
                <a:satOff val="-12193"/>
                <a:lumOff val="38669"/>
                <a:alphaOff val="0"/>
                <a:tint val="75000"/>
                <a:shade val="85000"/>
                <a:satMod val="230000"/>
              </a:schemeClr>
            </a:gs>
            <a:gs pos="25000">
              <a:schemeClr val="accent2">
                <a:shade val="50000"/>
                <a:hueOff val="-210664"/>
                <a:satOff val="-12193"/>
                <a:lumOff val="38669"/>
                <a:alphaOff val="0"/>
                <a:tint val="90000"/>
                <a:shade val="70000"/>
                <a:satMod val="220000"/>
              </a:schemeClr>
            </a:gs>
            <a:gs pos="50000">
              <a:schemeClr val="accent2">
                <a:shade val="50000"/>
                <a:hueOff val="-210664"/>
                <a:satOff val="-12193"/>
                <a:lumOff val="38669"/>
                <a:alphaOff val="0"/>
                <a:tint val="90000"/>
                <a:shade val="58000"/>
                <a:satMod val="225000"/>
              </a:schemeClr>
            </a:gs>
            <a:gs pos="65000">
              <a:schemeClr val="accent2">
                <a:shade val="50000"/>
                <a:hueOff val="-210664"/>
                <a:satOff val="-12193"/>
                <a:lumOff val="38669"/>
                <a:alphaOff val="0"/>
                <a:tint val="90000"/>
                <a:shade val="58000"/>
                <a:satMod val="225000"/>
              </a:schemeClr>
            </a:gs>
            <a:gs pos="80000">
              <a:schemeClr val="accent2">
                <a:shade val="50000"/>
                <a:hueOff val="-210664"/>
                <a:satOff val="-12193"/>
                <a:lumOff val="38669"/>
                <a:alphaOff val="0"/>
                <a:tint val="90000"/>
                <a:shade val="69000"/>
                <a:satMod val="220000"/>
              </a:schemeClr>
            </a:gs>
            <a:gs pos="100000">
              <a:schemeClr val="accent2">
                <a:shade val="50000"/>
                <a:hueOff val="-210664"/>
                <a:satOff val="-12193"/>
                <a:lumOff val="38669"/>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289" tIns="0" rIns="215289" bIns="0" numCol="1" spcCol="1270" anchor="ctr" anchorCtr="0">
          <a:noAutofit/>
        </a:bodyPr>
        <a:lstStyle/>
        <a:p>
          <a:pPr lvl="0" algn="l" defTabSz="800100">
            <a:lnSpc>
              <a:spcPct val="90000"/>
            </a:lnSpc>
            <a:spcBef>
              <a:spcPct val="0"/>
            </a:spcBef>
            <a:spcAft>
              <a:spcPct val="35000"/>
            </a:spcAft>
          </a:pPr>
          <a:r>
            <a:rPr lang="es-ES" sz="1800" kern="1200" dirty="0" smtClean="0"/>
            <a:t>Puntos de control existentes de la zona de influencia.</a:t>
          </a:r>
          <a:endParaRPr lang="es-EC" sz="1800" kern="1200" dirty="0"/>
        </a:p>
      </dsp:txBody>
      <dsp:txXfrm>
        <a:off x="406845" y="2256784"/>
        <a:ext cx="5695832" cy="708480"/>
      </dsp:txXfrm>
    </dsp:sp>
    <dsp:sp modelId="{96B5AEB8-3D2B-439F-8910-ED9AF84401C5}">
      <dsp:nvSpPr>
        <dsp:cNvPr id="0" name=""/>
        <dsp:cNvSpPr/>
      </dsp:nvSpPr>
      <dsp:spPr>
        <a:xfrm>
          <a:off x="0" y="3672407"/>
          <a:ext cx="8136904" cy="604800"/>
        </a:xfrm>
        <a:prstGeom prst="rect">
          <a:avLst/>
        </a:prstGeom>
        <a:solidFill>
          <a:schemeClr val="lt1">
            <a:alpha val="90000"/>
            <a:hueOff val="0"/>
            <a:satOff val="0"/>
            <a:lumOff val="0"/>
            <a:alphaOff val="0"/>
          </a:schemeClr>
        </a:solidFill>
        <a:ln w="10000" cap="flat" cmpd="sng" algn="ctr">
          <a:solidFill>
            <a:schemeClr val="accent2">
              <a:shade val="50000"/>
              <a:hueOff val="-200057"/>
              <a:satOff val="-11481"/>
              <a:lumOff val="34970"/>
              <a:alphaOff val="0"/>
            </a:schemeClr>
          </a:solidFill>
          <a:prstDash val="solid"/>
        </a:ln>
        <a:effectLst>
          <a:outerShdw blurRad="76200" dist="50800" dir="5400000" rotWithShape="0">
            <a:srgbClr val="4E3B3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F67D1B9-F8BE-4B68-B995-BD4D48221077}">
      <dsp:nvSpPr>
        <dsp:cNvPr id="0" name=""/>
        <dsp:cNvSpPr/>
      </dsp:nvSpPr>
      <dsp:spPr>
        <a:xfrm>
          <a:off x="406845" y="3345424"/>
          <a:ext cx="5695832" cy="708480"/>
        </a:xfrm>
        <a:prstGeom prst="roundRect">
          <a:avLst/>
        </a:prstGeom>
        <a:gradFill rotWithShape="0">
          <a:gsLst>
            <a:gs pos="0">
              <a:schemeClr val="accent2">
                <a:shade val="50000"/>
                <a:hueOff val="-210664"/>
                <a:satOff val="-12193"/>
                <a:lumOff val="38669"/>
                <a:alphaOff val="0"/>
                <a:tint val="75000"/>
                <a:shade val="85000"/>
                <a:satMod val="230000"/>
              </a:schemeClr>
            </a:gs>
            <a:gs pos="25000">
              <a:schemeClr val="accent2">
                <a:shade val="50000"/>
                <a:hueOff val="-210664"/>
                <a:satOff val="-12193"/>
                <a:lumOff val="38669"/>
                <a:alphaOff val="0"/>
                <a:tint val="90000"/>
                <a:shade val="70000"/>
                <a:satMod val="220000"/>
              </a:schemeClr>
            </a:gs>
            <a:gs pos="50000">
              <a:schemeClr val="accent2">
                <a:shade val="50000"/>
                <a:hueOff val="-210664"/>
                <a:satOff val="-12193"/>
                <a:lumOff val="38669"/>
                <a:alphaOff val="0"/>
                <a:tint val="90000"/>
                <a:shade val="58000"/>
                <a:satMod val="225000"/>
              </a:schemeClr>
            </a:gs>
            <a:gs pos="65000">
              <a:schemeClr val="accent2">
                <a:shade val="50000"/>
                <a:hueOff val="-210664"/>
                <a:satOff val="-12193"/>
                <a:lumOff val="38669"/>
                <a:alphaOff val="0"/>
                <a:tint val="90000"/>
                <a:shade val="58000"/>
                <a:satMod val="225000"/>
              </a:schemeClr>
            </a:gs>
            <a:gs pos="80000">
              <a:schemeClr val="accent2">
                <a:shade val="50000"/>
                <a:hueOff val="-210664"/>
                <a:satOff val="-12193"/>
                <a:lumOff val="38669"/>
                <a:alphaOff val="0"/>
                <a:tint val="90000"/>
                <a:shade val="69000"/>
                <a:satMod val="220000"/>
              </a:schemeClr>
            </a:gs>
            <a:gs pos="100000">
              <a:schemeClr val="accent2">
                <a:shade val="50000"/>
                <a:hueOff val="-210664"/>
                <a:satOff val="-12193"/>
                <a:lumOff val="38669"/>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289" tIns="0" rIns="215289" bIns="0" numCol="1" spcCol="1270" anchor="ctr" anchorCtr="0">
          <a:noAutofit/>
        </a:bodyPr>
        <a:lstStyle/>
        <a:p>
          <a:pPr lvl="0" algn="l" defTabSz="800100">
            <a:lnSpc>
              <a:spcPct val="90000"/>
            </a:lnSpc>
            <a:spcBef>
              <a:spcPct val="0"/>
            </a:spcBef>
            <a:spcAft>
              <a:spcPct val="35000"/>
            </a:spcAft>
          </a:pPr>
          <a:r>
            <a:rPr lang="es-ES" sz="1800" kern="1200" dirty="0" smtClean="0"/>
            <a:t>Límite de la </a:t>
          </a:r>
          <a:r>
            <a:rPr lang="es-ES" sz="1800" kern="1200" dirty="0" err="1" smtClean="0"/>
            <a:t>microcuenca</a:t>
          </a:r>
          <a:r>
            <a:rPr lang="es-ES" sz="1800" kern="1200" dirty="0" smtClean="0"/>
            <a:t> del Río Cristal</a:t>
          </a:r>
          <a:endParaRPr lang="es-EC" sz="1800" kern="1200" dirty="0" smtClean="0"/>
        </a:p>
      </dsp:txBody>
      <dsp:txXfrm>
        <a:off x="406845" y="3345424"/>
        <a:ext cx="5695832" cy="708480"/>
      </dsp:txXfrm>
    </dsp:sp>
    <dsp:sp modelId="{6EE27AB4-DFBB-44C5-813D-AA1FFBC784DF}">
      <dsp:nvSpPr>
        <dsp:cNvPr id="0" name=""/>
        <dsp:cNvSpPr/>
      </dsp:nvSpPr>
      <dsp:spPr>
        <a:xfrm>
          <a:off x="0" y="4788303"/>
          <a:ext cx="8136904" cy="604800"/>
        </a:xfrm>
        <a:prstGeom prst="rect">
          <a:avLst/>
        </a:prstGeom>
        <a:solidFill>
          <a:schemeClr val="lt1">
            <a:alpha val="90000"/>
            <a:hueOff val="0"/>
            <a:satOff val="0"/>
            <a:lumOff val="0"/>
            <a:alphaOff val="0"/>
          </a:schemeClr>
        </a:solidFill>
        <a:ln w="10000" cap="flat" cmpd="sng" algn="ctr">
          <a:solidFill>
            <a:schemeClr val="accent2">
              <a:shade val="50000"/>
              <a:hueOff val="-100028"/>
              <a:satOff val="-5740"/>
              <a:lumOff val="17485"/>
              <a:alphaOff val="0"/>
            </a:schemeClr>
          </a:solidFill>
          <a:prstDash val="solid"/>
        </a:ln>
        <a:effectLst>
          <a:outerShdw blurRad="76200" dist="50800" dir="5400000" rotWithShape="0">
            <a:srgbClr val="4E3B3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0837996-16F3-4BB7-A44C-37E142972B2F}">
      <dsp:nvSpPr>
        <dsp:cNvPr id="0" name=""/>
        <dsp:cNvSpPr/>
      </dsp:nvSpPr>
      <dsp:spPr>
        <a:xfrm>
          <a:off x="406845" y="4434063"/>
          <a:ext cx="5695832" cy="708480"/>
        </a:xfrm>
        <a:prstGeom prst="roundRect">
          <a:avLst/>
        </a:prstGeom>
        <a:gradFill rotWithShape="0">
          <a:gsLst>
            <a:gs pos="0">
              <a:schemeClr val="accent2">
                <a:shade val="50000"/>
                <a:hueOff val="-105332"/>
                <a:satOff val="-6096"/>
                <a:lumOff val="19334"/>
                <a:alphaOff val="0"/>
                <a:tint val="75000"/>
                <a:shade val="85000"/>
                <a:satMod val="230000"/>
              </a:schemeClr>
            </a:gs>
            <a:gs pos="25000">
              <a:schemeClr val="accent2">
                <a:shade val="50000"/>
                <a:hueOff val="-105332"/>
                <a:satOff val="-6096"/>
                <a:lumOff val="19334"/>
                <a:alphaOff val="0"/>
                <a:tint val="90000"/>
                <a:shade val="70000"/>
                <a:satMod val="220000"/>
              </a:schemeClr>
            </a:gs>
            <a:gs pos="50000">
              <a:schemeClr val="accent2">
                <a:shade val="50000"/>
                <a:hueOff val="-105332"/>
                <a:satOff val="-6096"/>
                <a:lumOff val="19334"/>
                <a:alphaOff val="0"/>
                <a:tint val="90000"/>
                <a:shade val="58000"/>
                <a:satMod val="225000"/>
              </a:schemeClr>
            </a:gs>
            <a:gs pos="65000">
              <a:schemeClr val="accent2">
                <a:shade val="50000"/>
                <a:hueOff val="-105332"/>
                <a:satOff val="-6096"/>
                <a:lumOff val="19334"/>
                <a:alphaOff val="0"/>
                <a:tint val="90000"/>
                <a:shade val="58000"/>
                <a:satMod val="225000"/>
              </a:schemeClr>
            </a:gs>
            <a:gs pos="80000">
              <a:schemeClr val="accent2">
                <a:shade val="50000"/>
                <a:hueOff val="-105332"/>
                <a:satOff val="-6096"/>
                <a:lumOff val="19334"/>
                <a:alphaOff val="0"/>
                <a:tint val="90000"/>
                <a:shade val="69000"/>
                <a:satMod val="220000"/>
              </a:schemeClr>
            </a:gs>
            <a:gs pos="100000">
              <a:schemeClr val="accent2">
                <a:shade val="50000"/>
                <a:hueOff val="-105332"/>
                <a:satOff val="-6096"/>
                <a:lumOff val="19334"/>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289" tIns="0" rIns="215289" bIns="0" numCol="1" spcCol="1270" anchor="ctr" anchorCtr="0">
          <a:noAutofit/>
        </a:bodyPr>
        <a:lstStyle/>
        <a:p>
          <a:pPr lvl="0" algn="l" defTabSz="800100">
            <a:lnSpc>
              <a:spcPct val="90000"/>
            </a:lnSpc>
            <a:spcBef>
              <a:spcPct val="0"/>
            </a:spcBef>
            <a:spcAft>
              <a:spcPct val="35000"/>
            </a:spcAft>
          </a:pPr>
          <a:r>
            <a:rPr lang="es-ES" sz="1800" kern="1200" dirty="0" smtClean="0"/>
            <a:t>Toda la información adicional objeto del proyecto</a:t>
          </a:r>
          <a:endParaRPr lang="es-EC" sz="1800" kern="1200" dirty="0"/>
        </a:p>
      </dsp:txBody>
      <dsp:txXfrm>
        <a:off x="406845" y="4434063"/>
        <a:ext cx="5695832" cy="708480"/>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CBB0C0A-08C2-4EB1-A639-1838D7ED77F0}">
      <dsp:nvSpPr>
        <dsp:cNvPr id="0" name=""/>
        <dsp:cNvSpPr/>
      </dsp:nvSpPr>
      <dsp:spPr>
        <a:xfrm>
          <a:off x="0" y="1887105"/>
          <a:ext cx="2121423" cy="10607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C" sz="1700" b="1" kern="1200" dirty="0" smtClean="0"/>
            <a:t>Control Geodésico GPS</a:t>
          </a:r>
          <a:endParaRPr lang="es-EC" sz="1700" kern="1200" dirty="0"/>
        </a:p>
      </dsp:txBody>
      <dsp:txXfrm>
        <a:off x="0" y="1887105"/>
        <a:ext cx="2121423" cy="1060711"/>
      </dsp:txXfrm>
    </dsp:sp>
    <dsp:sp modelId="{05F17A75-6304-4D8F-B9C1-08AA426B7DCB}">
      <dsp:nvSpPr>
        <dsp:cNvPr id="0" name=""/>
        <dsp:cNvSpPr/>
      </dsp:nvSpPr>
      <dsp:spPr>
        <a:xfrm rot="18548122">
          <a:off x="1872962" y="1876552"/>
          <a:ext cx="1347234" cy="36826"/>
        </a:xfrm>
        <a:custGeom>
          <a:avLst/>
          <a:gdLst/>
          <a:ahLst/>
          <a:cxnLst/>
          <a:rect l="0" t="0" r="0" b="0"/>
          <a:pathLst>
            <a:path>
              <a:moveTo>
                <a:pt x="0" y="18413"/>
              </a:moveTo>
              <a:lnTo>
                <a:pt x="1347234" y="1841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rot="18548122">
        <a:off x="2512898" y="1861284"/>
        <a:ext cx="67361" cy="67361"/>
      </dsp:txXfrm>
    </dsp:sp>
    <dsp:sp modelId="{26173184-AF98-4C61-81AE-520F05BBA3B5}">
      <dsp:nvSpPr>
        <dsp:cNvPr id="0" name=""/>
        <dsp:cNvSpPr/>
      </dsp:nvSpPr>
      <dsp:spPr>
        <a:xfrm>
          <a:off x="2971736" y="842113"/>
          <a:ext cx="2121423" cy="10607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S" sz="1700" b="1" kern="1200" dirty="0" smtClean="0"/>
            <a:t>Planificación</a:t>
          </a:r>
          <a:endParaRPr lang="es-EC" sz="1700" kern="1200" dirty="0"/>
        </a:p>
      </dsp:txBody>
      <dsp:txXfrm>
        <a:off x="2971736" y="842113"/>
        <a:ext cx="2121423" cy="1060711"/>
      </dsp:txXfrm>
    </dsp:sp>
    <dsp:sp modelId="{9FE59317-9F62-4924-AC55-AE9AED9A7F03}">
      <dsp:nvSpPr>
        <dsp:cNvPr id="0" name=""/>
        <dsp:cNvSpPr/>
      </dsp:nvSpPr>
      <dsp:spPr>
        <a:xfrm>
          <a:off x="5093159" y="1354056"/>
          <a:ext cx="848569" cy="36826"/>
        </a:xfrm>
        <a:custGeom>
          <a:avLst/>
          <a:gdLst/>
          <a:ahLst/>
          <a:cxnLst/>
          <a:rect l="0" t="0" r="0" b="0"/>
          <a:pathLst>
            <a:path>
              <a:moveTo>
                <a:pt x="0" y="18413"/>
              </a:moveTo>
              <a:lnTo>
                <a:pt x="848569" y="1841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496229" y="1351255"/>
        <a:ext cx="42428" cy="42428"/>
      </dsp:txXfrm>
    </dsp:sp>
    <dsp:sp modelId="{8B3A20DE-546F-431F-9EDF-D874D5E38795}">
      <dsp:nvSpPr>
        <dsp:cNvPr id="0" name=""/>
        <dsp:cNvSpPr/>
      </dsp:nvSpPr>
      <dsp:spPr>
        <a:xfrm>
          <a:off x="5941728" y="842113"/>
          <a:ext cx="2121423" cy="10607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endParaRPr lang="es-EC" sz="1700" kern="1200" dirty="0" smtClean="0"/>
        </a:p>
        <a:p>
          <a:pPr lvl="0" algn="ctr" defTabSz="755650">
            <a:lnSpc>
              <a:spcPct val="90000"/>
            </a:lnSpc>
            <a:spcBef>
              <a:spcPct val="0"/>
            </a:spcBef>
            <a:spcAft>
              <a:spcPct val="35000"/>
            </a:spcAft>
          </a:pPr>
          <a:r>
            <a:rPr lang="es-ES" sz="1700" b="1" kern="1200" dirty="0" smtClean="0"/>
            <a:t>Reconocimiento y Verificación de los Vértices Geodésicos</a:t>
          </a:r>
          <a:endParaRPr lang="es-EC" sz="1700" kern="1200" dirty="0"/>
        </a:p>
      </dsp:txBody>
      <dsp:txXfrm>
        <a:off x="5941728" y="842113"/>
        <a:ext cx="2121423" cy="1060711"/>
      </dsp:txXfrm>
    </dsp:sp>
    <dsp:sp modelId="{332FFB40-9B40-4E96-82B3-B868EFAA61F1}">
      <dsp:nvSpPr>
        <dsp:cNvPr id="0" name=""/>
        <dsp:cNvSpPr/>
      </dsp:nvSpPr>
      <dsp:spPr>
        <a:xfrm rot="2562195">
          <a:off x="1968037" y="2791416"/>
          <a:ext cx="1157083" cy="36826"/>
        </a:xfrm>
        <a:custGeom>
          <a:avLst/>
          <a:gdLst/>
          <a:ahLst/>
          <a:cxnLst/>
          <a:rect l="0" t="0" r="0" b="0"/>
          <a:pathLst>
            <a:path>
              <a:moveTo>
                <a:pt x="0" y="18413"/>
              </a:moveTo>
              <a:lnTo>
                <a:pt x="1157083" y="1841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rot="2562195">
        <a:off x="2517652" y="2780902"/>
        <a:ext cx="57854" cy="57854"/>
      </dsp:txXfrm>
    </dsp:sp>
    <dsp:sp modelId="{55F5F0DB-D648-4AD4-99AE-86815620DE1E}">
      <dsp:nvSpPr>
        <dsp:cNvPr id="0" name=""/>
        <dsp:cNvSpPr/>
      </dsp:nvSpPr>
      <dsp:spPr>
        <a:xfrm>
          <a:off x="2971736" y="2671841"/>
          <a:ext cx="2121423" cy="10607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C" sz="1700" b="1" kern="1200" dirty="0" smtClean="0"/>
            <a:t>Toma de puntos de GPS</a:t>
          </a:r>
          <a:endParaRPr lang="es-EC" sz="1700" kern="1200" dirty="0"/>
        </a:p>
      </dsp:txBody>
      <dsp:txXfrm>
        <a:off x="2971736" y="2671841"/>
        <a:ext cx="2121423" cy="1060711"/>
      </dsp:txXfrm>
    </dsp:sp>
    <dsp:sp modelId="{5A2AEA72-1FBD-4384-93A1-A557282EE9CD}">
      <dsp:nvSpPr>
        <dsp:cNvPr id="0" name=""/>
        <dsp:cNvSpPr/>
      </dsp:nvSpPr>
      <dsp:spPr>
        <a:xfrm rot="19457599">
          <a:off x="4994936" y="2878829"/>
          <a:ext cx="1045016" cy="36826"/>
        </a:xfrm>
        <a:custGeom>
          <a:avLst/>
          <a:gdLst/>
          <a:ahLst/>
          <a:cxnLst/>
          <a:rect l="0" t="0" r="0" b="0"/>
          <a:pathLst>
            <a:path>
              <a:moveTo>
                <a:pt x="0" y="18413"/>
              </a:moveTo>
              <a:lnTo>
                <a:pt x="1045016" y="1841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rot="19457599">
        <a:off x="5491318" y="2871117"/>
        <a:ext cx="52250" cy="52250"/>
      </dsp:txXfrm>
    </dsp:sp>
    <dsp:sp modelId="{A0E57C33-F885-4A5D-8C78-243B673D91CC}">
      <dsp:nvSpPr>
        <dsp:cNvPr id="0" name=""/>
        <dsp:cNvSpPr/>
      </dsp:nvSpPr>
      <dsp:spPr>
        <a:xfrm>
          <a:off x="5941728" y="2061932"/>
          <a:ext cx="2121423" cy="10607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S" sz="1700" kern="1200" dirty="0" smtClean="0"/>
            <a:t>toma de los 22 puntos GPS </a:t>
          </a:r>
          <a:endParaRPr lang="es-EC" sz="1700" kern="1200" dirty="0"/>
        </a:p>
      </dsp:txBody>
      <dsp:txXfrm>
        <a:off x="5941728" y="2061932"/>
        <a:ext cx="2121423" cy="1060711"/>
      </dsp:txXfrm>
    </dsp:sp>
    <dsp:sp modelId="{F36EFB68-384E-46BE-AF82-A8B684553F2C}">
      <dsp:nvSpPr>
        <dsp:cNvPr id="0" name=""/>
        <dsp:cNvSpPr/>
      </dsp:nvSpPr>
      <dsp:spPr>
        <a:xfrm rot="2142401">
          <a:off x="4994936" y="3488738"/>
          <a:ext cx="1045016" cy="36826"/>
        </a:xfrm>
        <a:custGeom>
          <a:avLst/>
          <a:gdLst/>
          <a:ahLst/>
          <a:cxnLst/>
          <a:rect l="0" t="0" r="0" b="0"/>
          <a:pathLst>
            <a:path>
              <a:moveTo>
                <a:pt x="0" y="18413"/>
              </a:moveTo>
              <a:lnTo>
                <a:pt x="1045016" y="1841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rot="2142401">
        <a:off x="5491318" y="3481026"/>
        <a:ext cx="52250" cy="52250"/>
      </dsp:txXfrm>
    </dsp:sp>
    <dsp:sp modelId="{33BB2D6E-0FE5-4907-B497-7A05560F6D82}">
      <dsp:nvSpPr>
        <dsp:cNvPr id="0" name=""/>
        <dsp:cNvSpPr/>
      </dsp:nvSpPr>
      <dsp:spPr>
        <a:xfrm>
          <a:off x="5941728" y="3281750"/>
          <a:ext cx="2121423" cy="10607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S" sz="1700" kern="1200" dirty="0" smtClean="0"/>
            <a:t>puntos de partida los vértices IGM: San Miguel, </a:t>
          </a:r>
          <a:r>
            <a:rPr lang="es-ES" sz="1700" kern="1200" dirty="0" err="1" smtClean="0"/>
            <a:t>Torreloma</a:t>
          </a:r>
          <a:r>
            <a:rPr lang="es-ES" sz="1700" kern="1200" dirty="0" smtClean="0"/>
            <a:t>, </a:t>
          </a:r>
          <a:r>
            <a:rPr lang="es-ES" sz="1700" kern="1200" dirty="0" err="1" smtClean="0"/>
            <a:t>Juján</a:t>
          </a:r>
          <a:r>
            <a:rPr lang="es-ES" sz="1700" kern="1200" dirty="0" smtClean="0"/>
            <a:t> y Pueblo Viejo</a:t>
          </a:r>
          <a:endParaRPr lang="es-EC" sz="1700" kern="1200" dirty="0"/>
        </a:p>
      </dsp:txBody>
      <dsp:txXfrm>
        <a:off x="5941728" y="3281750"/>
        <a:ext cx="2121423" cy="1060711"/>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9AA0685-5483-4A7F-B0CC-B75D67F0ED9C}">
      <dsp:nvSpPr>
        <dsp:cNvPr id="0" name=""/>
        <dsp:cNvSpPr/>
      </dsp:nvSpPr>
      <dsp:spPr>
        <a:xfrm>
          <a:off x="2547745" y="2912960"/>
          <a:ext cx="1686879" cy="843439"/>
        </a:xfrm>
        <a:prstGeom prst="roundRect">
          <a:avLst>
            <a:gd name="adj" fmla="val 1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endParaRPr lang="es-EC" sz="1200" kern="1200" dirty="0" smtClean="0"/>
        </a:p>
        <a:p>
          <a:pPr lvl="0" algn="ctr" defTabSz="533400">
            <a:lnSpc>
              <a:spcPct val="90000"/>
            </a:lnSpc>
            <a:spcBef>
              <a:spcPct val="0"/>
            </a:spcBef>
            <a:spcAft>
              <a:spcPct val="35000"/>
            </a:spcAft>
          </a:pPr>
          <a:r>
            <a:rPr lang="es-EC" sz="1200" b="1" i="0" kern="1200" dirty="0" smtClean="0"/>
            <a:t>Extracción del Modelo Digital de la Imagen ASTER 1A</a:t>
          </a:r>
          <a:endParaRPr lang="es-EC" sz="1200" kern="1200" dirty="0"/>
        </a:p>
      </dsp:txBody>
      <dsp:txXfrm>
        <a:off x="2547745" y="2912960"/>
        <a:ext cx="1686879" cy="843439"/>
      </dsp:txXfrm>
    </dsp:sp>
    <dsp:sp modelId="{FD255844-37FD-43A0-8522-FF49AC54551A}">
      <dsp:nvSpPr>
        <dsp:cNvPr id="0" name=""/>
        <dsp:cNvSpPr/>
      </dsp:nvSpPr>
      <dsp:spPr>
        <a:xfrm rot="16983315">
          <a:off x="3078462" y="1868364"/>
          <a:ext cx="2987074" cy="22763"/>
        </a:xfrm>
        <a:custGeom>
          <a:avLst/>
          <a:gdLst/>
          <a:ahLst/>
          <a:cxnLst/>
          <a:rect l="0" t="0" r="0" b="0"/>
          <a:pathLst>
            <a:path>
              <a:moveTo>
                <a:pt x="0" y="11381"/>
              </a:moveTo>
              <a:lnTo>
                <a:pt x="2987074" y="11381"/>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C" sz="1100" kern="1200"/>
        </a:p>
      </dsp:txBody>
      <dsp:txXfrm rot="16983315">
        <a:off x="4497323" y="1805069"/>
        <a:ext cx="149353" cy="149353"/>
      </dsp:txXfrm>
    </dsp:sp>
    <dsp:sp modelId="{9A3FF8E4-3F14-4B2C-8FF2-9C8E32688E29}">
      <dsp:nvSpPr>
        <dsp:cNvPr id="0" name=""/>
        <dsp:cNvSpPr/>
      </dsp:nvSpPr>
      <dsp:spPr>
        <a:xfrm>
          <a:off x="4909375" y="3093"/>
          <a:ext cx="1686879" cy="843439"/>
        </a:xfrm>
        <a:prstGeom prst="roundRect">
          <a:avLst>
            <a:gd name="adj" fmla="val 1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b="1" kern="1200" dirty="0" smtClean="0"/>
            <a:t>Importación de las Imágenes y Metadatos</a:t>
          </a:r>
          <a:endParaRPr lang="es-EC" sz="1200" kern="1200" dirty="0"/>
        </a:p>
      </dsp:txBody>
      <dsp:txXfrm>
        <a:off x="4909375" y="3093"/>
        <a:ext cx="1686879" cy="843439"/>
      </dsp:txXfrm>
    </dsp:sp>
    <dsp:sp modelId="{CD5942A1-1E85-4880-923B-DE2AA0F10C42}">
      <dsp:nvSpPr>
        <dsp:cNvPr id="0" name=""/>
        <dsp:cNvSpPr/>
      </dsp:nvSpPr>
      <dsp:spPr>
        <a:xfrm rot="17350740">
          <a:off x="3545045" y="2353342"/>
          <a:ext cx="2053909" cy="22763"/>
        </a:xfrm>
        <a:custGeom>
          <a:avLst/>
          <a:gdLst/>
          <a:ahLst/>
          <a:cxnLst/>
          <a:rect l="0" t="0" r="0" b="0"/>
          <a:pathLst>
            <a:path>
              <a:moveTo>
                <a:pt x="0" y="11381"/>
              </a:moveTo>
              <a:lnTo>
                <a:pt x="2053909" y="11381"/>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C" sz="700" kern="1200"/>
        </a:p>
      </dsp:txBody>
      <dsp:txXfrm rot="17350740">
        <a:off x="4520652" y="2313376"/>
        <a:ext cx="102695" cy="102695"/>
      </dsp:txXfrm>
    </dsp:sp>
    <dsp:sp modelId="{8AAD173B-2493-4AFB-8F5A-EF4B983678A3}">
      <dsp:nvSpPr>
        <dsp:cNvPr id="0" name=""/>
        <dsp:cNvSpPr/>
      </dsp:nvSpPr>
      <dsp:spPr>
        <a:xfrm>
          <a:off x="4909375" y="973049"/>
          <a:ext cx="1686879" cy="843439"/>
        </a:xfrm>
        <a:prstGeom prst="roundRect">
          <a:avLst>
            <a:gd name="adj" fmla="val 1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b="1" kern="1200" dirty="0" smtClean="0"/>
            <a:t>Orientación Absoluta y Relativa (TIE POINTS)</a:t>
          </a:r>
          <a:endParaRPr lang="es-EC" sz="1200" kern="1200" dirty="0"/>
        </a:p>
      </dsp:txBody>
      <dsp:txXfrm>
        <a:off x="4909375" y="973049"/>
        <a:ext cx="1686879" cy="843439"/>
      </dsp:txXfrm>
    </dsp:sp>
    <dsp:sp modelId="{5CDEC2AB-9567-4833-98AA-98005C4F2610}">
      <dsp:nvSpPr>
        <dsp:cNvPr id="0" name=""/>
        <dsp:cNvSpPr/>
      </dsp:nvSpPr>
      <dsp:spPr>
        <a:xfrm rot="18289469">
          <a:off x="3981215" y="2838320"/>
          <a:ext cx="1181568" cy="22763"/>
        </a:xfrm>
        <a:custGeom>
          <a:avLst/>
          <a:gdLst/>
          <a:ahLst/>
          <a:cxnLst/>
          <a:rect l="0" t="0" r="0" b="0"/>
          <a:pathLst>
            <a:path>
              <a:moveTo>
                <a:pt x="0" y="11381"/>
              </a:moveTo>
              <a:lnTo>
                <a:pt x="1181568" y="11381"/>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rot="18289469">
        <a:off x="4542460" y="2820163"/>
        <a:ext cx="59078" cy="59078"/>
      </dsp:txXfrm>
    </dsp:sp>
    <dsp:sp modelId="{1C62C445-9E32-4F55-B272-A7B62006F612}">
      <dsp:nvSpPr>
        <dsp:cNvPr id="0" name=""/>
        <dsp:cNvSpPr/>
      </dsp:nvSpPr>
      <dsp:spPr>
        <a:xfrm>
          <a:off x="4909375" y="1943004"/>
          <a:ext cx="1686879" cy="843439"/>
        </a:xfrm>
        <a:prstGeom prst="roundRect">
          <a:avLst>
            <a:gd name="adj" fmla="val 1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b="1" kern="1200" dirty="0" smtClean="0"/>
            <a:t>Extracción Automática del DEM-ASTER</a:t>
          </a:r>
          <a:endParaRPr lang="es-EC" sz="1200" kern="1200" dirty="0"/>
        </a:p>
      </dsp:txBody>
      <dsp:txXfrm>
        <a:off x="4909375" y="1943004"/>
        <a:ext cx="1686879" cy="843439"/>
      </dsp:txXfrm>
    </dsp:sp>
    <dsp:sp modelId="{30B0DBEB-24E0-4EF0-B27E-63A17F587C99}">
      <dsp:nvSpPr>
        <dsp:cNvPr id="0" name=""/>
        <dsp:cNvSpPr/>
      </dsp:nvSpPr>
      <dsp:spPr>
        <a:xfrm>
          <a:off x="4234624" y="3323298"/>
          <a:ext cx="674751" cy="22763"/>
        </a:xfrm>
        <a:custGeom>
          <a:avLst/>
          <a:gdLst/>
          <a:ahLst/>
          <a:cxnLst/>
          <a:rect l="0" t="0" r="0" b="0"/>
          <a:pathLst>
            <a:path>
              <a:moveTo>
                <a:pt x="0" y="11381"/>
              </a:moveTo>
              <a:lnTo>
                <a:pt x="674751" y="11381"/>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555131" y="3317811"/>
        <a:ext cx="33737" cy="33737"/>
      </dsp:txXfrm>
    </dsp:sp>
    <dsp:sp modelId="{A986B7BD-76E2-45BD-9741-A29EB6175B7C}">
      <dsp:nvSpPr>
        <dsp:cNvPr id="0" name=""/>
        <dsp:cNvSpPr/>
      </dsp:nvSpPr>
      <dsp:spPr>
        <a:xfrm>
          <a:off x="4909375" y="2912960"/>
          <a:ext cx="1686879" cy="843439"/>
        </a:xfrm>
        <a:prstGeom prst="roundRect">
          <a:avLst>
            <a:gd name="adj" fmla="val 1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b="1" kern="1200" dirty="0" smtClean="0"/>
            <a:t>Captura de Puntos de Apoyo y Puntos de Control</a:t>
          </a:r>
          <a:endParaRPr lang="es-EC" sz="1200" b="1" kern="1200" dirty="0"/>
        </a:p>
      </dsp:txBody>
      <dsp:txXfrm>
        <a:off x="4909375" y="2912960"/>
        <a:ext cx="1686879" cy="843439"/>
      </dsp:txXfrm>
    </dsp:sp>
    <dsp:sp modelId="{77E18D2C-102C-4265-8F85-B28B0FAB02B4}">
      <dsp:nvSpPr>
        <dsp:cNvPr id="0" name=""/>
        <dsp:cNvSpPr/>
      </dsp:nvSpPr>
      <dsp:spPr>
        <a:xfrm rot="3310531">
          <a:off x="3981215" y="3808275"/>
          <a:ext cx="1181568" cy="22763"/>
        </a:xfrm>
        <a:custGeom>
          <a:avLst/>
          <a:gdLst/>
          <a:ahLst/>
          <a:cxnLst/>
          <a:rect l="0" t="0" r="0" b="0"/>
          <a:pathLst>
            <a:path>
              <a:moveTo>
                <a:pt x="0" y="11381"/>
              </a:moveTo>
              <a:lnTo>
                <a:pt x="1181568" y="11381"/>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rot="3310531">
        <a:off x="4542460" y="3790118"/>
        <a:ext cx="59078" cy="59078"/>
      </dsp:txXfrm>
    </dsp:sp>
    <dsp:sp modelId="{8B0A8C7D-4834-4651-8150-443B5FEDB344}">
      <dsp:nvSpPr>
        <dsp:cNvPr id="0" name=""/>
        <dsp:cNvSpPr/>
      </dsp:nvSpPr>
      <dsp:spPr>
        <a:xfrm>
          <a:off x="4909375" y="3882915"/>
          <a:ext cx="1686879" cy="843439"/>
        </a:xfrm>
        <a:prstGeom prst="roundRect">
          <a:avLst>
            <a:gd name="adj" fmla="val 1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b="1" kern="1200" dirty="0" smtClean="0"/>
            <a:t>Distribución de los Puntos de Control en la Imagen</a:t>
          </a:r>
          <a:endParaRPr lang="es-EC" sz="1200" kern="1200" dirty="0"/>
        </a:p>
      </dsp:txBody>
      <dsp:txXfrm>
        <a:off x="4909375" y="3882915"/>
        <a:ext cx="1686879" cy="843439"/>
      </dsp:txXfrm>
    </dsp:sp>
    <dsp:sp modelId="{CB2B254E-4BA8-43B3-9AA9-9078D4AB6D5F}">
      <dsp:nvSpPr>
        <dsp:cNvPr id="0" name=""/>
        <dsp:cNvSpPr/>
      </dsp:nvSpPr>
      <dsp:spPr>
        <a:xfrm rot="4249260">
          <a:off x="3545045" y="4293253"/>
          <a:ext cx="2053909" cy="22763"/>
        </a:xfrm>
        <a:custGeom>
          <a:avLst/>
          <a:gdLst/>
          <a:ahLst/>
          <a:cxnLst/>
          <a:rect l="0" t="0" r="0" b="0"/>
          <a:pathLst>
            <a:path>
              <a:moveTo>
                <a:pt x="0" y="11381"/>
              </a:moveTo>
              <a:lnTo>
                <a:pt x="2053909" y="11381"/>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C" sz="700" kern="1200"/>
        </a:p>
      </dsp:txBody>
      <dsp:txXfrm rot="4249260">
        <a:off x="4520652" y="4253287"/>
        <a:ext cx="102695" cy="102695"/>
      </dsp:txXfrm>
    </dsp:sp>
    <dsp:sp modelId="{2B49D9FA-238D-47B3-951C-A0D4453CF4B4}">
      <dsp:nvSpPr>
        <dsp:cNvPr id="0" name=""/>
        <dsp:cNvSpPr/>
      </dsp:nvSpPr>
      <dsp:spPr>
        <a:xfrm>
          <a:off x="4909375" y="4852871"/>
          <a:ext cx="1686879" cy="843439"/>
        </a:xfrm>
        <a:prstGeom prst="roundRect">
          <a:avLst>
            <a:gd name="adj" fmla="val 1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b="1" kern="1200" dirty="0" smtClean="0"/>
            <a:t>Medida de los Puntos de Paso (</a:t>
          </a:r>
          <a:r>
            <a:rPr lang="es-EC" sz="1200" b="1" kern="1200" dirty="0" err="1" smtClean="0"/>
            <a:t>tie</a:t>
          </a:r>
          <a:r>
            <a:rPr lang="es-EC" sz="1200" b="1" kern="1200" dirty="0" smtClean="0"/>
            <a:t> </a:t>
          </a:r>
          <a:r>
            <a:rPr lang="es-EC" sz="1200" b="1" kern="1200" dirty="0" err="1" smtClean="0"/>
            <a:t>points</a:t>
          </a:r>
          <a:r>
            <a:rPr lang="es-EC" sz="1200" b="1" kern="1200" dirty="0" smtClean="0"/>
            <a:t>)</a:t>
          </a:r>
          <a:endParaRPr lang="es-EC" sz="1200" kern="1200" dirty="0"/>
        </a:p>
      </dsp:txBody>
      <dsp:txXfrm>
        <a:off x="4909375" y="4852871"/>
        <a:ext cx="1686879" cy="843439"/>
      </dsp:txXfrm>
    </dsp:sp>
    <dsp:sp modelId="{6924D638-26DA-4EBF-B49A-813AE65BF15F}">
      <dsp:nvSpPr>
        <dsp:cNvPr id="0" name=""/>
        <dsp:cNvSpPr/>
      </dsp:nvSpPr>
      <dsp:spPr>
        <a:xfrm rot="4616685">
          <a:off x="3078462" y="4778231"/>
          <a:ext cx="2987074" cy="22763"/>
        </a:xfrm>
        <a:custGeom>
          <a:avLst/>
          <a:gdLst/>
          <a:ahLst/>
          <a:cxnLst/>
          <a:rect l="0" t="0" r="0" b="0"/>
          <a:pathLst>
            <a:path>
              <a:moveTo>
                <a:pt x="0" y="11381"/>
              </a:moveTo>
              <a:lnTo>
                <a:pt x="2987074" y="11381"/>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C" sz="1100" kern="1200"/>
        </a:p>
      </dsp:txBody>
      <dsp:txXfrm rot="4616685">
        <a:off x="4497323" y="4714936"/>
        <a:ext cx="149353" cy="149353"/>
      </dsp:txXfrm>
    </dsp:sp>
    <dsp:sp modelId="{CD37EAA6-A5A2-4051-82D2-7BDFA56C8913}">
      <dsp:nvSpPr>
        <dsp:cNvPr id="0" name=""/>
        <dsp:cNvSpPr/>
      </dsp:nvSpPr>
      <dsp:spPr>
        <a:xfrm>
          <a:off x="4909375" y="5822826"/>
          <a:ext cx="1686879" cy="843439"/>
        </a:xfrm>
        <a:prstGeom prst="roundRect">
          <a:avLst>
            <a:gd name="adj" fmla="val 1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b="1" kern="1200" dirty="0" smtClean="0"/>
            <a:t>Cálculo y Ajuste de la Triangulación</a:t>
          </a:r>
          <a:endParaRPr lang="es-EC" sz="1200" kern="1200" dirty="0"/>
        </a:p>
      </dsp:txBody>
      <dsp:txXfrm>
        <a:off x="4909375" y="5822826"/>
        <a:ext cx="1686879" cy="843439"/>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2E45B26-4153-4FA6-885E-7929FA5DE404}">
      <dsp:nvSpPr>
        <dsp:cNvPr id="0" name=""/>
        <dsp:cNvSpPr/>
      </dsp:nvSpPr>
      <dsp:spPr>
        <a:xfrm>
          <a:off x="0" y="0"/>
          <a:ext cx="5447405" cy="3356992"/>
        </a:xfrm>
        <a:prstGeom prst="rightArrow">
          <a:avLst/>
        </a:prstGeom>
        <a:gradFill rotWithShape="0">
          <a:gsLst>
            <a:gs pos="0">
              <a:schemeClr val="accent6">
                <a:tint val="55000"/>
                <a:hueOff val="0"/>
                <a:satOff val="0"/>
                <a:lumOff val="0"/>
                <a:alphaOff val="0"/>
                <a:tint val="75000"/>
                <a:shade val="85000"/>
                <a:satMod val="230000"/>
              </a:schemeClr>
            </a:gs>
            <a:gs pos="25000">
              <a:schemeClr val="accent6">
                <a:tint val="55000"/>
                <a:hueOff val="0"/>
                <a:satOff val="0"/>
                <a:lumOff val="0"/>
                <a:alphaOff val="0"/>
                <a:tint val="90000"/>
                <a:shade val="70000"/>
                <a:satMod val="220000"/>
              </a:schemeClr>
            </a:gs>
            <a:gs pos="50000">
              <a:schemeClr val="accent6">
                <a:tint val="55000"/>
                <a:hueOff val="0"/>
                <a:satOff val="0"/>
                <a:lumOff val="0"/>
                <a:alphaOff val="0"/>
                <a:tint val="90000"/>
                <a:shade val="58000"/>
                <a:satMod val="225000"/>
              </a:schemeClr>
            </a:gs>
            <a:gs pos="65000">
              <a:schemeClr val="accent6">
                <a:tint val="55000"/>
                <a:hueOff val="0"/>
                <a:satOff val="0"/>
                <a:lumOff val="0"/>
                <a:alphaOff val="0"/>
                <a:tint val="90000"/>
                <a:shade val="58000"/>
                <a:satMod val="225000"/>
              </a:schemeClr>
            </a:gs>
            <a:gs pos="80000">
              <a:schemeClr val="accent6">
                <a:tint val="55000"/>
                <a:hueOff val="0"/>
                <a:satOff val="0"/>
                <a:lumOff val="0"/>
                <a:alphaOff val="0"/>
                <a:tint val="90000"/>
                <a:shade val="69000"/>
                <a:satMod val="220000"/>
              </a:schemeClr>
            </a:gs>
            <a:gs pos="100000">
              <a:schemeClr val="accent6">
                <a:tint val="55000"/>
                <a:hueOff val="0"/>
                <a:satOff val="0"/>
                <a:lumOff val="0"/>
                <a:alphaOff val="0"/>
                <a:tint val="77000"/>
                <a:shade val="80000"/>
                <a:satMod val="230000"/>
              </a:schemeClr>
            </a:gs>
          </a:gsLst>
          <a:lin ang="5400000" scaled="1"/>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63DBEC2D-F01B-461B-BEFE-329A9E189AA3}">
      <dsp:nvSpPr>
        <dsp:cNvPr id="0" name=""/>
        <dsp:cNvSpPr/>
      </dsp:nvSpPr>
      <dsp:spPr>
        <a:xfrm>
          <a:off x="0" y="1007097"/>
          <a:ext cx="1922613" cy="1342796"/>
        </a:xfrm>
        <a:prstGeom prst="roundRect">
          <a:avLst/>
        </a:prstGeom>
        <a:gradFill rotWithShape="0">
          <a:gsLst>
            <a:gs pos="0">
              <a:schemeClr val="accent6">
                <a:shade val="50000"/>
                <a:hueOff val="0"/>
                <a:satOff val="0"/>
                <a:lumOff val="0"/>
                <a:alphaOff val="0"/>
                <a:tint val="75000"/>
                <a:shade val="85000"/>
                <a:satMod val="230000"/>
              </a:schemeClr>
            </a:gs>
            <a:gs pos="25000">
              <a:schemeClr val="accent6">
                <a:shade val="50000"/>
                <a:hueOff val="0"/>
                <a:satOff val="0"/>
                <a:lumOff val="0"/>
                <a:alphaOff val="0"/>
                <a:tint val="90000"/>
                <a:shade val="70000"/>
                <a:satMod val="220000"/>
              </a:schemeClr>
            </a:gs>
            <a:gs pos="50000">
              <a:schemeClr val="accent6">
                <a:shade val="50000"/>
                <a:hueOff val="0"/>
                <a:satOff val="0"/>
                <a:lumOff val="0"/>
                <a:alphaOff val="0"/>
                <a:tint val="90000"/>
                <a:shade val="58000"/>
                <a:satMod val="225000"/>
              </a:schemeClr>
            </a:gs>
            <a:gs pos="65000">
              <a:schemeClr val="accent6">
                <a:shade val="50000"/>
                <a:hueOff val="0"/>
                <a:satOff val="0"/>
                <a:lumOff val="0"/>
                <a:alphaOff val="0"/>
                <a:tint val="90000"/>
                <a:shade val="58000"/>
                <a:satMod val="225000"/>
              </a:schemeClr>
            </a:gs>
            <a:gs pos="80000">
              <a:schemeClr val="accent6">
                <a:shade val="50000"/>
                <a:hueOff val="0"/>
                <a:satOff val="0"/>
                <a:lumOff val="0"/>
                <a:alphaOff val="0"/>
                <a:tint val="90000"/>
                <a:shade val="69000"/>
                <a:satMod val="220000"/>
              </a:schemeClr>
            </a:gs>
            <a:gs pos="100000">
              <a:schemeClr val="accent6">
                <a:shade val="50000"/>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1" kern="1200" dirty="0" err="1" smtClean="0"/>
            <a:t>Georreferenciación</a:t>
          </a:r>
          <a:r>
            <a:rPr lang="es-EC" sz="1600" b="1" kern="1200" dirty="0" smtClean="0"/>
            <a:t> de fotografías aéreas </a:t>
          </a:r>
          <a:r>
            <a:rPr lang="es-EC" sz="1600" b="1" kern="1200" dirty="0" err="1" smtClean="0"/>
            <a:t>fotointerpretadas</a:t>
          </a:r>
          <a:r>
            <a:rPr lang="es-EC" sz="1600" b="1" kern="1200" dirty="0" smtClean="0"/>
            <a:t> </a:t>
          </a:r>
          <a:endParaRPr lang="es-EC" sz="1600" kern="1200" dirty="0"/>
        </a:p>
      </dsp:txBody>
      <dsp:txXfrm>
        <a:off x="0" y="1007097"/>
        <a:ext cx="1922613" cy="1342796"/>
      </dsp:txXfrm>
    </dsp:sp>
    <dsp:sp modelId="{6B9CBA30-D10B-4F24-87F2-426612E11FB0}">
      <dsp:nvSpPr>
        <dsp:cNvPr id="0" name=""/>
        <dsp:cNvSpPr/>
      </dsp:nvSpPr>
      <dsp:spPr>
        <a:xfrm>
          <a:off x="2243049" y="1007097"/>
          <a:ext cx="1922613" cy="1342796"/>
        </a:xfrm>
        <a:prstGeom prst="roundRect">
          <a:avLst/>
        </a:prstGeom>
        <a:gradFill rotWithShape="0">
          <a:gsLst>
            <a:gs pos="0">
              <a:schemeClr val="accent6">
                <a:shade val="50000"/>
                <a:hueOff val="-395441"/>
                <a:satOff val="-18079"/>
                <a:lumOff val="30913"/>
                <a:alphaOff val="0"/>
                <a:tint val="75000"/>
                <a:shade val="85000"/>
                <a:satMod val="230000"/>
              </a:schemeClr>
            </a:gs>
            <a:gs pos="25000">
              <a:schemeClr val="accent6">
                <a:shade val="50000"/>
                <a:hueOff val="-395441"/>
                <a:satOff val="-18079"/>
                <a:lumOff val="30913"/>
                <a:alphaOff val="0"/>
                <a:tint val="90000"/>
                <a:shade val="70000"/>
                <a:satMod val="220000"/>
              </a:schemeClr>
            </a:gs>
            <a:gs pos="50000">
              <a:schemeClr val="accent6">
                <a:shade val="50000"/>
                <a:hueOff val="-395441"/>
                <a:satOff val="-18079"/>
                <a:lumOff val="30913"/>
                <a:alphaOff val="0"/>
                <a:tint val="90000"/>
                <a:shade val="58000"/>
                <a:satMod val="225000"/>
              </a:schemeClr>
            </a:gs>
            <a:gs pos="65000">
              <a:schemeClr val="accent6">
                <a:shade val="50000"/>
                <a:hueOff val="-395441"/>
                <a:satOff val="-18079"/>
                <a:lumOff val="30913"/>
                <a:alphaOff val="0"/>
                <a:tint val="90000"/>
                <a:shade val="58000"/>
                <a:satMod val="225000"/>
              </a:schemeClr>
            </a:gs>
            <a:gs pos="80000">
              <a:schemeClr val="accent6">
                <a:shade val="50000"/>
                <a:hueOff val="-395441"/>
                <a:satOff val="-18079"/>
                <a:lumOff val="30913"/>
                <a:alphaOff val="0"/>
                <a:tint val="90000"/>
                <a:shade val="69000"/>
                <a:satMod val="220000"/>
              </a:schemeClr>
            </a:gs>
            <a:gs pos="100000">
              <a:schemeClr val="accent6">
                <a:shade val="50000"/>
                <a:hueOff val="-395441"/>
                <a:satOff val="-18079"/>
                <a:lumOff val="30913"/>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1" kern="1200" dirty="0" smtClean="0"/>
            <a:t>Creación de la base de datos</a:t>
          </a:r>
          <a:endParaRPr lang="es-EC" sz="1600" b="1" kern="1200" dirty="0"/>
        </a:p>
      </dsp:txBody>
      <dsp:txXfrm>
        <a:off x="2243049" y="1007097"/>
        <a:ext cx="1922613" cy="1342796"/>
      </dsp:txXfrm>
    </dsp:sp>
    <dsp:sp modelId="{33F0B914-5BA8-4DED-8D65-EADCF4879725}">
      <dsp:nvSpPr>
        <dsp:cNvPr id="0" name=""/>
        <dsp:cNvSpPr/>
      </dsp:nvSpPr>
      <dsp:spPr>
        <a:xfrm>
          <a:off x="4486098" y="1007097"/>
          <a:ext cx="1922613" cy="1342796"/>
        </a:xfrm>
        <a:prstGeom prst="roundRect">
          <a:avLst/>
        </a:prstGeom>
        <a:gradFill rotWithShape="0">
          <a:gsLst>
            <a:gs pos="0">
              <a:schemeClr val="accent6">
                <a:shade val="50000"/>
                <a:hueOff val="-395441"/>
                <a:satOff val="-18079"/>
                <a:lumOff val="30913"/>
                <a:alphaOff val="0"/>
                <a:tint val="75000"/>
                <a:shade val="85000"/>
                <a:satMod val="230000"/>
              </a:schemeClr>
            </a:gs>
            <a:gs pos="25000">
              <a:schemeClr val="accent6">
                <a:shade val="50000"/>
                <a:hueOff val="-395441"/>
                <a:satOff val="-18079"/>
                <a:lumOff val="30913"/>
                <a:alphaOff val="0"/>
                <a:tint val="90000"/>
                <a:shade val="70000"/>
                <a:satMod val="220000"/>
              </a:schemeClr>
            </a:gs>
            <a:gs pos="50000">
              <a:schemeClr val="accent6">
                <a:shade val="50000"/>
                <a:hueOff val="-395441"/>
                <a:satOff val="-18079"/>
                <a:lumOff val="30913"/>
                <a:alphaOff val="0"/>
                <a:tint val="90000"/>
                <a:shade val="58000"/>
                <a:satMod val="225000"/>
              </a:schemeClr>
            </a:gs>
            <a:gs pos="65000">
              <a:schemeClr val="accent6">
                <a:shade val="50000"/>
                <a:hueOff val="-395441"/>
                <a:satOff val="-18079"/>
                <a:lumOff val="30913"/>
                <a:alphaOff val="0"/>
                <a:tint val="90000"/>
                <a:shade val="58000"/>
                <a:satMod val="225000"/>
              </a:schemeClr>
            </a:gs>
            <a:gs pos="80000">
              <a:schemeClr val="accent6">
                <a:shade val="50000"/>
                <a:hueOff val="-395441"/>
                <a:satOff val="-18079"/>
                <a:lumOff val="30913"/>
                <a:alphaOff val="0"/>
                <a:tint val="90000"/>
                <a:shade val="69000"/>
                <a:satMod val="220000"/>
              </a:schemeClr>
            </a:gs>
            <a:gs pos="100000">
              <a:schemeClr val="accent6">
                <a:shade val="50000"/>
                <a:hueOff val="-395441"/>
                <a:satOff val="-18079"/>
                <a:lumOff val="30913"/>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1" kern="1200" dirty="0" smtClean="0"/>
            <a:t>Digitalización</a:t>
          </a:r>
          <a:endParaRPr lang="es-EC" sz="1600" b="1" kern="1200" dirty="0"/>
        </a:p>
      </dsp:txBody>
      <dsp:txXfrm>
        <a:off x="4486098" y="1007097"/>
        <a:ext cx="1922613" cy="1342796"/>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499E3A-046D-4396-8CF3-A3CA60E19AFD}" type="datetimeFigureOut">
              <a:rPr lang="es-EC" smtClean="0"/>
              <a:pPr/>
              <a:t>19/12/2011</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A6D521-948E-4873-A0DC-15DC4867AD83}" type="slidenum">
              <a:rPr lang="es-EC" smtClean="0"/>
              <a:pPr/>
              <a:t>‹Nº›</a:t>
            </a:fld>
            <a:endParaRPr lang="es-EC"/>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29A6D521-948E-4873-A0DC-15DC4867AD83}" type="slidenum">
              <a:rPr lang="es-EC" smtClean="0"/>
              <a:pPr/>
              <a:t>33</a:t>
            </a:fld>
            <a:endParaRPr lang="es-EC"/>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29A6D521-948E-4873-A0DC-15DC4867AD83}" type="slidenum">
              <a:rPr lang="es-EC" smtClean="0"/>
              <a:pPr/>
              <a:t>45</a:t>
            </a:fld>
            <a:endParaRPr lang="es-EC"/>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28 Título"/>
          <p:cNvSpPr>
            <a:spLocks noGrp="1"/>
          </p:cNvSpPr>
          <p:nvPr>
            <p:ph type="ctrTitle"/>
          </p:nvPr>
        </p:nvSpPr>
        <p:spPr>
          <a:xfrm>
            <a:off x="381000" y="4853411"/>
            <a:ext cx="8458200" cy="1222375"/>
          </a:xfrm>
        </p:spPr>
        <p:txBody>
          <a:bodyPr anchor="t"/>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16" name="15 Marcador de fecha"/>
          <p:cNvSpPr>
            <a:spLocks noGrp="1"/>
          </p:cNvSpPr>
          <p:nvPr>
            <p:ph type="dt" sz="half" idx="10"/>
          </p:nvPr>
        </p:nvSpPr>
        <p:spPr/>
        <p:txBody>
          <a:bodyPr/>
          <a:lstStyle/>
          <a:p>
            <a:fld id="{6AD7B473-B36C-4691-A0F0-E1E80F8072BB}" type="datetimeFigureOut">
              <a:rPr lang="es-EC" smtClean="0"/>
              <a:pPr/>
              <a:t>19/12/2011</a:t>
            </a:fld>
            <a:endParaRPr lang="es-EC"/>
          </a:p>
        </p:txBody>
      </p:sp>
      <p:sp>
        <p:nvSpPr>
          <p:cNvPr id="2" name="1 Marcador de pie de página"/>
          <p:cNvSpPr>
            <a:spLocks noGrp="1"/>
          </p:cNvSpPr>
          <p:nvPr>
            <p:ph type="ftr" sz="quarter" idx="11"/>
          </p:nvPr>
        </p:nvSpPr>
        <p:spPr/>
        <p:txBody>
          <a:bodyPr/>
          <a:lstStyle/>
          <a:p>
            <a:endParaRPr lang="es-EC"/>
          </a:p>
        </p:txBody>
      </p:sp>
      <p:sp>
        <p:nvSpPr>
          <p:cNvPr id="15" name="14 Marcador de número de diapositiva"/>
          <p:cNvSpPr>
            <a:spLocks noGrp="1"/>
          </p:cNvSpPr>
          <p:nvPr>
            <p:ph type="sldNum" sz="quarter" idx="12"/>
          </p:nvPr>
        </p:nvSpPr>
        <p:spPr>
          <a:xfrm>
            <a:off x="8229600" y="6473952"/>
            <a:ext cx="758952" cy="246888"/>
          </a:xfrm>
        </p:spPr>
        <p:txBody>
          <a:bodyPr/>
          <a:lstStyle/>
          <a:p>
            <a:fld id="{3E5E3266-B845-4600-82CF-8C46C770F982}" type="slidenum">
              <a:rPr lang="es-EC" smtClean="0"/>
              <a:pPr/>
              <a:t>‹Nº›</a:t>
            </a:fld>
            <a:endParaRPr lang="es-EC"/>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6AD7B473-B36C-4691-A0F0-E1E80F8072BB}" type="datetimeFigureOut">
              <a:rPr lang="es-EC" smtClean="0"/>
              <a:pPr/>
              <a:t>19/12/2011</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3E5E3266-B845-4600-82CF-8C46C770F982}" type="slidenum">
              <a:rPr lang="es-EC" smtClean="0"/>
              <a:pPr/>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58000" y="549276"/>
            <a:ext cx="18288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549276"/>
            <a:ext cx="62484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6AD7B473-B36C-4691-A0F0-E1E80F8072BB}" type="datetimeFigureOut">
              <a:rPr lang="es-EC" smtClean="0"/>
              <a:pPr/>
              <a:t>19/12/2011</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3E5E3266-B845-4600-82CF-8C46C770F982}" type="slidenum">
              <a:rPr lang="es-EC" smtClean="0"/>
              <a:pPr/>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2" name="2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27" name="26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5" name="24 Marcador de fecha"/>
          <p:cNvSpPr>
            <a:spLocks noGrp="1"/>
          </p:cNvSpPr>
          <p:nvPr>
            <p:ph type="dt" sz="half" idx="10"/>
          </p:nvPr>
        </p:nvSpPr>
        <p:spPr/>
        <p:txBody>
          <a:bodyPr/>
          <a:lstStyle/>
          <a:p>
            <a:fld id="{6AD7B473-B36C-4691-A0F0-E1E80F8072BB}" type="datetimeFigureOut">
              <a:rPr lang="es-EC" smtClean="0"/>
              <a:pPr/>
              <a:t>19/12/2011</a:t>
            </a:fld>
            <a:endParaRPr lang="es-EC"/>
          </a:p>
        </p:txBody>
      </p:sp>
      <p:sp>
        <p:nvSpPr>
          <p:cNvPr id="19" name="18 Marcador de pie de página"/>
          <p:cNvSpPr>
            <a:spLocks noGrp="1"/>
          </p:cNvSpPr>
          <p:nvPr>
            <p:ph type="ftr" sz="quarter" idx="11"/>
          </p:nvPr>
        </p:nvSpPr>
        <p:spPr>
          <a:xfrm>
            <a:off x="3581400" y="76200"/>
            <a:ext cx="2895600" cy="288925"/>
          </a:xfrm>
        </p:spPr>
        <p:txBody>
          <a:bodyPr/>
          <a:lstStyle/>
          <a:p>
            <a:endParaRPr lang="es-EC"/>
          </a:p>
        </p:txBody>
      </p:sp>
      <p:sp>
        <p:nvSpPr>
          <p:cNvPr id="16" name="15 Marcador de número de diapositiva"/>
          <p:cNvSpPr>
            <a:spLocks noGrp="1"/>
          </p:cNvSpPr>
          <p:nvPr>
            <p:ph type="sldNum" sz="quarter" idx="12"/>
          </p:nvPr>
        </p:nvSpPr>
        <p:spPr>
          <a:xfrm>
            <a:off x="8229600" y="6473952"/>
            <a:ext cx="758952" cy="246888"/>
          </a:xfrm>
        </p:spPr>
        <p:txBody>
          <a:bodyPr/>
          <a:lstStyle/>
          <a:p>
            <a:fld id="{3E5E3266-B845-4600-82CF-8C46C770F982}" type="slidenum">
              <a:rPr lang="es-EC" smtClean="0"/>
              <a:pPr/>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3">
        <a:schemeClr val="bg2"/>
      </p:bgRef>
    </p:bg>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Marcador de texto"/>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19" name="18 Marcador de fecha"/>
          <p:cNvSpPr>
            <a:spLocks noGrp="1"/>
          </p:cNvSpPr>
          <p:nvPr>
            <p:ph type="dt" sz="half" idx="10"/>
          </p:nvPr>
        </p:nvSpPr>
        <p:spPr/>
        <p:txBody>
          <a:bodyPr/>
          <a:lstStyle/>
          <a:p>
            <a:fld id="{6AD7B473-B36C-4691-A0F0-E1E80F8072BB}" type="datetimeFigureOut">
              <a:rPr lang="es-EC" smtClean="0"/>
              <a:pPr/>
              <a:t>19/12/2011</a:t>
            </a:fld>
            <a:endParaRPr lang="es-EC"/>
          </a:p>
        </p:txBody>
      </p:sp>
      <p:sp>
        <p:nvSpPr>
          <p:cNvPr id="11" name="10 Marcador de pie de página"/>
          <p:cNvSpPr>
            <a:spLocks noGrp="1"/>
          </p:cNvSpPr>
          <p:nvPr>
            <p:ph type="ftr" sz="quarter" idx="11"/>
          </p:nvPr>
        </p:nvSpPr>
        <p:spPr/>
        <p:txBody>
          <a:bodyPr/>
          <a:lstStyle/>
          <a:p>
            <a:endParaRPr lang="es-EC"/>
          </a:p>
        </p:txBody>
      </p:sp>
      <p:sp>
        <p:nvSpPr>
          <p:cNvPr id="16" name="15 Marcador de número de diapositiva"/>
          <p:cNvSpPr>
            <a:spLocks noGrp="1"/>
          </p:cNvSpPr>
          <p:nvPr>
            <p:ph type="sldNum" sz="quarter" idx="12"/>
          </p:nvPr>
        </p:nvSpPr>
        <p:spPr/>
        <p:txBody>
          <a:bodyPr/>
          <a:lstStyle/>
          <a:p>
            <a:fld id="{3E5E3266-B845-4600-82CF-8C46C770F982}" type="slidenum">
              <a:rPr lang="es-EC" smtClean="0"/>
              <a:pPr/>
              <a:t>‹Nº›</a:t>
            </a:fld>
            <a:endParaRPr lang="es-EC"/>
          </a:p>
        </p:txBody>
      </p:sp>
      <p:sp>
        <p:nvSpPr>
          <p:cNvPr id="8" name="7 Título"/>
          <p:cNvSpPr>
            <a:spLocks noGrp="1"/>
          </p:cNvSpPr>
          <p:nvPr>
            <p:ph type="title"/>
          </p:nvPr>
        </p:nvSpPr>
        <p:spPr>
          <a:xfrm>
            <a:off x="180475" y="2947085"/>
            <a:ext cx="8686800" cy="1184825"/>
          </a:xfrm>
        </p:spPr>
        <p:txBody>
          <a:bodyPr rtlCol="0" anchor="t"/>
          <a:lstStyle>
            <a:lvl1pPr algn="r">
              <a:defRPr/>
            </a:lvl1pPr>
          </a:lstStyle>
          <a:p>
            <a:r>
              <a:rPr kumimoji="0" lang="es-ES" smtClean="0"/>
              <a:t>Haga clic para modificar el estilo de título del patrón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0" name="19 Título"/>
          <p:cNvSpPr>
            <a:spLocks noGrp="1"/>
          </p:cNvSpPr>
          <p:nvPr>
            <p:ph type="title"/>
          </p:nvPr>
        </p:nvSpPr>
        <p:spPr>
          <a:xfrm>
            <a:off x="301752" y="457200"/>
            <a:ext cx="8686800" cy="841248"/>
          </a:xfrm>
        </p:spPr>
        <p:txBody>
          <a:bodyPr/>
          <a:lstStyle/>
          <a:p>
            <a:r>
              <a:rPr kumimoji="0" lang="es-ES" smtClean="0"/>
              <a:t>Haga clic para modificar el estilo de título del patrón</a:t>
            </a:r>
            <a:endParaRPr kumimoji="0" lang="en-US"/>
          </a:p>
        </p:txBody>
      </p:sp>
      <p:sp>
        <p:nvSpPr>
          <p:cNvPr id="14" name="13 Marcador de contenido"/>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1" name="20 Marcador de fecha"/>
          <p:cNvSpPr>
            <a:spLocks noGrp="1"/>
          </p:cNvSpPr>
          <p:nvPr>
            <p:ph type="dt" sz="half" idx="10"/>
          </p:nvPr>
        </p:nvSpPr>
        <p:spPr/>
        <p:txBody>
          <a:bodyPr/>
          <a:lstStyle/>
          <a:p>
            <a:fld id="{6AD7B473-B36C-4691-A0F0-E1E80F8072BB}" type="datetimeFigureOut">
              <a:rPr lang="es-EC" smtClean="0"/>
              <a:pPr/>
              <a:t>19/12/2011</a:t>
            </a:fld>
            <a:endParaRPr lang="es-EC"/>
          </a:p>
        </p:txBody>
      </p:sp>
      <p:sp>
        <p:nvSpPr>
          <p:cNvPr id="10" name="9 Marcador de pie de página"/>
          <p:cNvSpPr>
            <a:spLocks noGrp="1"/>
          </p:cNvSpPr>
          <p:nvPr>
            <p:ph type="ftr" sz="quarter" idx="11"/>
          </p:nvPr>
        </p:nvSpPr>
        <p:spPr/>
        <p:txBody>
          <a:bodyPr/>
          <a:lstStyle/>
          <a:p>
            <a:endParaRPr lang="es-EC"/>
          </a:p>
        </p:txBody>
      </p:sp>
      <p:sp>
        <p:nvSpPr>
          <p:cNvPr id="31" name="30 Marcador de número de diapositiva"/>
          <p:cNvSpPr>
            <a:spLocks noGrp="1"/>
          </p:cNvSpPr>
          <p:nvPr>
            <p:ph type="sldNum" sz="quarter" idx="12"/>
          </p:nvPr>
        </p:nvSpPr>
        <p:spPr/>
        <p:txBody>
          <a:bodyPr/>
          <a:lstStyle/>
          <a:p>
            <a:fld id="{3E5E3266-B845-4600-82CF-8C46C770F982}" type="slidenum">
              <a:rPr lang="es-EC" smtClean="0"/>
              <a:pPr/>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9" name="28 Título"/>
          <p:cNvSpPr>
            <a:spLocks noGrp="1"/>
          </p:cNvSpPr>
          <p:nvPr>
            <p:ph type="title"/>
          </p:nvPr>
        </p:nvSpPr>
        <p:spPr>
          <a:xfrm>
            <a:off x="304800" y="5410200"/>
            <a:ext cx="8610600" cy="882650"/>
          </a:xfrm>
        </p:spPr>
        <p:txBody>
          <a:bodyPr anchor="ctr"/>
          <a:lstStyle>
            <a:lvl1pPr>
              <a:defRPr/>
            </a:lvl1p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25" name="24 Marcador de texto"/>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8" name="27 Marcador de contenido"/>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0" name="9 Marcador de fecha"/>
          <p:cNvSpPr>
            <a:spLocks noGrp="1"/>
          </p:cNvSpPr>
          <p:nvPr>
            <p:ph type="dt" sz="half" idx="10"/>
          </p:nvPr>
        </p:nvSpPr>
        <p:spPr/>
        <p:txBody>
          <a:bodyPr/>
          <a:lstStyle/>
          <a:p>
            <a:fld id="{6AD7B473-B36C-4691-A0F0-E1E80F8072BB}" type="datetimeFigureOut">
              <a:rPr lang="es-EC" smtClean="0"/>
              <a:pPr/>
              <a:t>19/12/2011</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a:xfrm>
            <a:off x="8229600" y="6477000"/>
            <a:ext cx="762000" cy="246888"/>
          </a:xfrm>
        </p:spPr>
        <p:txBody>
          <a:bodyPr/>
          <a:lstStyle/>
          <a:p>
            <a:fld id="{3E5E3266-B845-4600-82CF-8C46C770F982}" type="slidenum">
              <a:rPr lang="es-EC" smtClean="0"/>
              <a:pPr/>
              <a:t>‹Nº›</a:t>
            </a:fld>
            <a:endParaRPr lang="es-EC"/>
          </a:p>
        </p:txBody>
      </p:sp>
      <p:sp>
        <p:nvSpPr>
          <p:cNvPr id="11" name="10 Conector recto"/>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30" name="29 Título"/>
          <p:cNvSpPr>
            <a:spLocks noGrp="1"/>
          </p:cNvSpPr>
          <p:nvPr>
            <p:ph type="title"/>
          </p:nvPr>
        </p:nvSpPr>
        <p:spPr>
          <a:xfrm>
            <a:off x="301752" y="457200"/>
            <a:ext cx="8686800" cy="841248"/>
          </a:xfrm>
        </p:spPr>
        <p:txBody>
          <a:bodyPr/>
          <a:lstStyle/>
          <a:p>
            <a:r>
              <a:rPr kumimoji="0" lang="es-ES" smtClean="0"/>
              <a:t>Haga clic para modificar el estilo de título del patrón</a:t>
            </a:r>
            <a:endParaRPr kumimoji="0" lang="en-US"/>
          </a:p>
        </p:txBody>
      </p:sp>
      <p:sp>
        <p:nvSpPr>
          <p:cNvPr id="12" name="11 Marcador de fecha"/>
          <p:cNvSpPr>
            <a:spLocks noGrp="1"/>
          </p:cNvSpPr>
          <p:nvPr>
            <p:ph type="dt" sz="half" idx="10"/>
          </p:nvPr>
        </p:nvSpPr>
        <p:spPr/>
        <p:txBody>
          <a:bodyPr/>
          <a:lstStyle/>
          <a:p>
            <a:fld id="{6AD7B473-B36C-4691-A0F0-E1E80F8072BB}" type="datetimeFigureOut">
              <a:rPr lang="es-EC" smtClean="0"/>
              <a:pPr/>
              <a:t>19/12/2011</a:t>
            </a:fld>
            <a:endParaRPr lang="es-EC"/>
          </a:p>
        </p:txBody>
      </p:sp>
      <p:sp>
        <p:nvSpPr>
          <p:cNvPr id="21" name="20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3E5E3266-B845-4600-82CF-8C46C770F982}" type="slidenum">
              <a:rPr lang="es-EC" smtClean="0"/>
              <a:pPr/>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p>
            <a:fld id="{6AD7B473-B36C-4691-A0F0-E1E80F8072BB}" type="datetimeFigureOut">
              <a:rPr lang="es-EC" smtClean="0"/>
              <a:pPr/>
              <a:t>19/12/2011</a:t>
            </a:fld>
            <a:endParaRPr lang="es-EC"/>
          </a:p>
        </p:txBody>
      </p:sp>
      <p:sp>
        <p:nvSpPr>
          <p:cNvPr id="24" name="23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3E5E3266-B845-4600-82CF-8C46C770F982}" type="slidenum">
              <a:rPr lang="es-EC" smtClean="0"/>
              <a:pPr/>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7 Conector recto"/>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Título"/>
          <p:cNvSpPr>
            <a:spLocks noGrp="1"/>
          </p:cNvSpPr>
          <p:nvPr>
            <p:ph type="title"/>
          </p:nvPr>
        </p:nvSpPr>
        <p:spPr>
          <a:xfrm>
            <a:off x="457200" y="5486400"/>
            <a:ext cx="8458200" cy="520700"/>
          </a:xfrm>
        </p:spPr>
        <p:txBody>
          <a:bodyPr anchor="ctr"/>
          <a:lstStyle>
            <a:lvl1pPr algn="l">
              <a:buNone/>
              <a:defRPr sz="2000" b="1"/>
            </a:lvl1pPr>
          </a:lstStyle>
          <a:p>
            <a:r>
              <a:rPr kumimoji="0" lang="es-ES" smtClean="0"/>
              <a:t>Haga clic para modificar el estilo de título del patrón</a:t>
            </a:r>
            <a:endParaRPr kumimoji="0" lang="en-US"/>
          </a:p>
        </p:txBody>
      </p:sp>
      <p:sp>
        <p:nvSpPr>
          <p:cNvPr id="26" name="25 Marcador de texto"/>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14" name="13 Marcador de contenido"/>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5" name="24 Marcador de fecha"/>
          <p:cNvSpPr>
            <a:spLocks noGrp="1"/>
          </p:cNvSpPr>
          <p:nvPr>
            <p:ph type="dt" sz="half" idx="10"/>
          </p:nvPr>
        </p:nvSpPr>
        <p:spPr/>
        <p:txBody>
          <a:bodyPr/>
          <a:lstStyle/>
          <a:p>
            <a:fld id="{6AD7B473-B36C-4691-A0F0-E1E80F8072BB}" type="datetimeFigureOut">
              <a:rPr lang="es-EC" smtClean="0"/>
              <a:pPr/>
              <a:t>19/12/2011</a:t>
            </a:fld>
            <a:endParaRPr lang="es-EC"/>
          </a:p>
        </p:txBody>
      </p:sp>
      <p:sp>
        <p:nvSpPr>
          <p:cNvPr id="29" name="28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3E5E3266-B845-4600-82CF-8C46C770F982}" type="slidenum">
              <a:rPr lang="es-EC" smtClean="0"/>
              <a:pPr/>
              <a:t>‹Nº›</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3" name="12 Marcador de posición de imagen"/>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s-ES" smtClean="0"/>
              <a:t>Haga clic en el icono para agregar una imagen</a:t>
            </a:r>
            <a:endParaRPr kumimoji="0" lang="en-US" dirty="0"/>
          </a:p>
        </p:txBody>
      </p:sp>
      <p:sp>
        <p:nvSpPr>
          <p:cNvPr id="7" name="6 Marcador de fecha"/>
          <p:cNvSpPr>
            <a:spLocks noGrp="1"/>
          </p:cNvSpPr>
          <p:nvPr>
            <p:ph type="dt" sz="half" idx="10"/>
          </p:nvPr>
        </p:nvSpPr>
        <p:spPr/>
        <p:txBody>
          <a:bodyPr/>
          <a:lstStyle/>
          <a:p>
            <a:fld id="{6AD7B473-B36C-4691-A0F0-E1E80F8072BB}" type="datetimeFigureOut">
              <a:rPr lang="es-EC" smtClean="0"/>
              <a:pPr/>
              <a:t>19/12/2011</a:t>
            </a:fld>
            <a:endParaRPr lang="es-EC"/>
          </a:p>
        </p:txBody>
      </p:sp>
      <p:sp>
        <p:nvSpPr>
          <p:cNvPr id="5" name="4 Marcador de pie de página"/>
          <p:cNvSpPr>
            <a:spLocks noGrp="1"/>
          </p:cNvSpPr>
          <p:nvPr>
            <p:ph type="ftr" sz="quarter" idx="11"/>
          </p:nvPr>
        </p:nvSpPr>
        <p:spPr/>
        <p:txBody>
          <a:bodyPr/>
          <a:lstStyle/>
          <a:p>
            <a:endParaRPr lang="es-EC"/>
          </a:p>
        </p:txBody>
      </p:sp>
      <p:sp>
        <p:nvSpPr>
          <p:cNvPr id="31" name="30 Marcador de número de diapositiva"/>
          <p:cNvSpPr>
            <a:spLocks noGrp="1"/>
          </p:cNvSpPr>
          <p:nvPr>
            <p:ph type="sldNum" sz="quarter" idx="12"/>
          </p:nvPr>
        </p:nvSpPr>
        <p:spPr/>
        <p:txBody>
          <a:bodyPr/>
          <a:lstStyle/>
          <a:p>
            <a:fld id="{3E5E3266-B845-4600-82CF-8C46C770F982}" type="slidenum">
              <a:rPr lang="es-EC" smtClean="0"/>
              <a:pPr/>
              <a:t>‹Nº›</a:t>
            </a:fld>
            <a:endParaRPr lang="es-EC"/>
          </a:p>
        </p:txBody>
      </p:sp>
      <p:sp>
        <p:nvSpPr>
          <p:cNvPr id="17" name="16 Título"/>
          <p:cNvSpPr>
            <a:spLocks noGrp="1"/>
          </p:cNvSpPr>
          <p:nvPr>
            <p:ph type="title"/>
          </p:nvPr>
        </p:nvSpPr>
        <p:spPr>
          <a:xfrm>
            <a:off x="381000" y="4993760"/>
            <a:ext cx="5867400" cy="522288"/>
          </a:xfrm>
        </p:spPr>
        <p:txBody>
          <a:bodyPr anchor="ctr"/>
          <a:lstStyle>
            <a:lvl1pPr algn="l">
              <a:buNone/>
              <a:defRPr sz="2000" b="1"/>
            </a:lvl1pPr>
          </a:lstStyle>
          <a:p>
            <a:r>
              <a:rPr kumimoji="0" lang="es-ES" smtClean="0"/>
              <a:t>Haga clic para modificar el estilo de título del patrón</a:t>
            </a:r>
            <a:endParaRPr kumimoji="0" lang="en-US"/>
          </a:p>
        </p:txBody>
      </p:sp>
      <p:sp>
        <p:nvSpPr>
          <p:cNvPr id="26" name="25 Marcador de texto"/>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7 Marcador de texto"/>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1" name="10 Marcador de fecha"/>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6AD7B473-B36C-4691-A0F0-E1E80F8072BB}" type="datetimeFigureOut">
              <a:rPr lang="es-EC" smtClean="0"/>
              <a:pPr/>
              <a:t>19/12/2011</a:t>
            </a:fld>
            <a:endParaRPr lang="es-EC"/>
          </a:p>
        </p:txBody>
      </p:sp>
      <p:sp>
        <p:nvSpPr>
          <p:cNvPr id="28" name="27 Marcador de pie de página"/>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s-EC"/>
          </a:p>
        </p:txBody>
      </p:sp>
      <p:sp>
        <p:nvSpPr>
          <p:cNvPr id="5" name="4 Marcador de número de diapositiva"/>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3E5E3266-B845-4600-82CF-8C46C770F982}" type="slidenum">
              <a:rPr lang="es-EC" smtClean="0"/>
              <a:pPr/>
              <a:t>‹Nº›</a:t>
            </a:fld>
            <a:endParaRPr lang="es-EC"/>
          </a:p>
        </p:txBody>
      </p:sp>
      <p:sp>
        <p:nvSpPr>
          <p:cNvPr id="10" name="9 Marcador de título"/>
          <p:cNvSpPr>
            <a:spLocks noGrp="1"/>
          </p:cNvSpPr>
          <p:nvPr>
            <p:ph type="title"/>
          </p:nvPr>
        </p:nvSpPr>
        <p:spPr>
          <a:xfrm>
            <a:off x="304800" y="457200"/>
            <a:ext cx="8686800" cy="838200"/>
          </a:xfrm>
          <a:prstGeom prst="rect">
            <a:avLst/>
          </a:prstGeom>
        </p:spPr>
        <p:txBody>
          <a:bodyPr vert="horz" anchor="ctr">
            <a:normAutofit/>
          </a:bodyPr>
          <a:lstStyle/>
          <a:p>
            <a:r>
              <a:rPr kumimoji="0" lang="es-ES" smtClean="0"/>
              <a:t>Haga clic para modificar el estilo de título del patrón</a:t>
            </a:r>
            <a:endParaRPr kumimoji="0" lang="en-US"/>
          </a:p>
        </p:txBody>
      </p:sp>
      <p:sp>
        <p:nvSpPr>
          <p:cNvPr id="9" name="8 Conector recto"/>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Conector recto"/>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21.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40.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41.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49.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57.pn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65.pn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68.pn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jpeg"/><Relationship Id="rId4" Type="http://schemas.openxmlformats.org/officeDocument/2006/relationships/image" Target="../media/image82.png"/><Relationship Id="rId9" Type="http://schemas.openxmlformats.org/officeDocument/2006/relationships/image" Target="../media/image87.png"/></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07.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image" Target="../media/image3.jpe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p:cNvPicPr>
            <a:picLocks noChangeAspect="1" noChangeArrowheads="1"/>
          </p:cNvPicPr>
          <p:nvPr/>
        </p:nvPicPr>
        <p:blipFill>
          <a:blip r:embed="rId2" cstate="print"/>
          <a:srcRect/>
          <a:stretch>
            <a:fillRect/>
          </a:stretch>
        </p:blipFill>
        <p:spPr bwMode="auto">
          <a:xfrm>
            <a:off x="179512" y="72008"/>
            <a:ext cx="8784976" cy="6669360"/>
          </a:xfrm>
          <a:prstGeom prst="rect">
            <a:avLst/>
          </a:prstGeom>
          <a:ln>
            <a:noFill/>
          </a:ln>
          <a:effectLst>
            <a:outerShdw blurRad="190500" algn="tl" rotWithShape="0">
              <a:srgbClr val="000000">
                <a:alpha val="70000"/>
              </a:srgbClr>
            </a:outerShdw>
          </a:effectLst>
        </p:spPr>
      </p:pic>
      <p:sp>
        <p:nvSpPr>
          <p:cNvPr id="2" name="1 Título"/>
          <p:cNvSpPr>
            <a:spLocks noGrp="1"/>
          </p:cNvSpPr>
          <p:nvPr>
            <p:ph type="ctrTitle"/>
          </p:nvPr>
        </p:nvSpPr>
        <p:spPr>
          <a:xfrm>
            <a:off x="467544" y="1484784"/>
            <a:ext cx="8458200" cy="1078359"/>
          </a:xfrm>
        </p:spPr>
        <p:txBody>
          <a:bodyPr>
            <a:normAutofit fontScale="90000"/>
          </a:bodyPr>
          <a:lstStyle/>
          <a:p>
            <a:pPr algn="ctr"/>
            <a:r>
              <a:rPr lang="es-ES" sz="3800" b="1" dirty="0" smtClean="0">
                <a:solidFill>
                  <a:schemeClr val="bg1"/>
                </a:solidFill>
                <a:effectLst>
                  <a:outerShdw blurRad="38100" dist="38100" dir="2700000" algn="tl">
                    <a:srgbClr val="000000">
                      <a:alpha val="43137"/>
                    </a:srgbClr>
                  </a:outerShdw>
                  <a:reflection blurRad="12700" stA="48000" endA="300" endPos="55000" dir="5400000" sy="-90000" algn="bl" rotWithShape="0"/>
                </a:effectLst>
              </a:rPr>
              <a:t>ESCUELA POLITÉCNICA DEL EJÉRCITO</a:t>
            </a:r>
            <a:r>
              <a:rPr lang="es-EC" dirty="0" smtClean="0">
                <a:solidFill>
                  <a:schemeClr val="bg1"/>
                </a:solidFill>
              </a:rPr>
              <a:t/>
            </a:r>
            <a:br>
              <a:rPr lang="es-EC" dirty="0" smtClean="0">
                <a:solidFill>
                  <a:schemeClr val="bg1"/>
                </a:solidFill>
              </a:rPr>
            </a:br>
            <a:r>
              <a:rPr lang="es-ES" b="1" dirty="0" smtClean="0">
                <a:solidFill>
                  <a:schemeClr val="bg1"/>
                </a:solidFill>
              </a:rPr>
              <a:t> </a:t>
            </a:r>
            <a:r>
              <a:rPr lang="es-EC" dirty="0" smtClean="0">
                <a:solidFill>
                  <a:schemeClr val="bg1"/>
                </a:solidFill>
              </a:rPr>
              <a:t/>
            </a:r>
            <a:br>
              <a:rPr lang="es-EC" dirty="0" smtClean="0">
                <a:solidFill>
                  <a:schemeClr val="bg1"/>
                </a:solidFill>
              </a:rPr>
            </a:br>
            <a:r>
              <a:rPr lang="es-ES" sz="2800" b="1" dirty="0" smtClean="0">
                <a:solidFill>
                  <a:schemeClr val="bg1"/>
                </a:solidFill>
              </a:rPr>
              <a:t>CARRERA DE INGENIERÍA GEOGRÁFICA Y DEL MEDIO AMBIENTE</a:t>
            </a:r>
            <a:r>
              <a:rPr lang="es-ES" b="1" dirty="0" smtClean="0">
                <a:solidFill>
                  <a:schemeClr val="bg1"/>
                </a:solidFill>
              </a:rPr>
              <a:t/>
            </a:r>
            <a:br>
              <a:rPr lang="es-ES" b="1" dirty="0" smtClean="0">
                <a:solidFill>
                  <a:schemeClr val="bg1"/>
                </a:solidFill>
              </a:rPr>
            </a:br>
            <a:r>
              <a:rPr lang="es-EC" dirty="0" smtClean="0">
                <a:solidFill>
                  <a:schemeClr val="bg1"/>
                </a:solidFill>
              </a:rPr>
              <a:t/>
            </a:r>
            <a:br>
              <a:rPr lang="es-EC" dirty="0" smtClean="0">
                <a:solidFill>
                  <a:schemeClr val="bg1"/>
                </a:solidFill>
              </a:rPr>
            </a:br>
            <a:endParaRPr lang="es-EC" dirty="0">
              <a:solidFill>
                <a:schemeClr val="bg1"/>
              </a:solidFill>
            </a:endParaRPr>
          </a:p>
        </p:txBody>
      </p:sp>
      <p:sp>
        <p:nvSpPr>
          <p:cNvPr id="3" name="2 Subtítulo"/>
          <p:cNvSpPr>
            <a:spLocks noGrp="1"/>
          </p:cNvSpPr>
          <p:nvPr>
            <p:ph type="subTitle" idx="1"/>
          </p:nvPr>
        </p:nvSpPr>
        <p:spPr>
          <a:xfrm>
            <a:off x="434280" y="4653136"/>
            <a:ext cx="8458200" cy="914400"/>
          </a:xfrm>
        </p:spPr>
        <p:txBody>
          <a:bodyPr>
            <a:normAutofit fontScale="25000" lnSpcReduction="20000"/>
          </a:bodyPr>
          <a:lstStyle/>
          <a:p>
            <a:r>
              <a:rPr lang="es-ES" sz="6400" b="1" dirty="0" smtClean="0"/>
              <a:t> </a:t>
            </a:r>
            <a:endParaRPr lang="es-EC" sz="6400" dirty="0" smtClean="0"/>
          </a:p>
          <a:p>
            <a:pPr algn="ctr"/>
            <a:endParaRPr lang="es-ES" sz="9600" b="1" dirty="0" smtClean="0"/>
          </a:p>
          <a:p>
            <a:pPr algn="ctr"/>
            <a:endParaRPr lang="es-ES" sz="8800" b="1" dirty="0" smtClean="0"/>
          </a:p>
          <a:p>
            <a:pPr algn="ctr"/>
            <a:r>
              <a:rPr lang="es-ES" sz="8800" b="1" dirty="0" smtClean="0">
                <a:solidFill>
                  <a:schemeClr val="bg1"/>
                </a:solidFill>
              </a:rPr>
              <a:t>PROYECTO DE GRADO PARA LA</a:t>
            </a:r>
            <a:r>
              <a:rPr lang="es-EC" sz="8800" dirty="0" smtClean="0">
                <a:solidFill>
                  <a:schemeClr val="bg1"/>
                </a:solidFill>
              </a:rPr>
              <a:t> </a:t>
            </a:r>
            <a:r>
              <a:rPr lang="es-ES" sz="8800" b="1" dirty="0" smtClean="0">
                <a:solidFill>
                  <a:schemeClr val="bg1"/>
                </a:solidFill>
              </a:rPr>
              <a:t>OBTENCIÓN DEL TITULO DE INGENIERÍA</a:t>
            </a:r>
            <a:endParaRPr lang="es-EC" sz="8800" dirty="0" smtClean="0">
              <a:solidFill>
                <a:schemeClr val="bg1"/>
              </a:solidFill>
            </a:endParaRPr>
          </a:p>
          <a:p>
            <a:pPr algn="ctr"/>
            <a:r>
              <a:rPr lang="es-ES" sz="8000" b="1" dirty="0" smtClean="0">
                <a:solidFill>
                  <a:schemeClr val="bg1"/>
                </a:solidFill>
                <a:effectLst>
                  <a:outerShdw blurRad="38100" dist="38100" dir="2700000" algn="tl">
                    <a:srgbClr val="000000">
                      <a:alpha val="43137"/>
                    </a:srgbClr>
                  </a:outerShdw>
                </a:effectLst>
              </a:rPr>
              <a:t> </a:t>
            </a:r>
            <a:endParaRPr lang="es-EC" sz="8000" dirty="0" smtClean="0">
              <a:solidFill>
                <a:schemeClr val="bg1"/>
              </a:solidFill>
              <a:effectLst>
                <a:outerShdw blurRad="38100" dist="38100" dir="2700000" algn="tl">
                  <a:srgbClr val="000000">
                    <a:alpha val="43137"/>
                  </a:srgbClr>
                </a:outerShdw>
              </a:effectLst>
            </a:endParaRPr>
          </a:p>
          <a:p>
            <a:pPr algn="ctr"/>
            <a:r>
              <a:rPr lang="es-ES" sz="8000" b="1" dirty="0" smtClean="0">
                <a:solidFill>
                  <a:schemeClr val="bg1"/>
                </a:solidFill>
                <a:effectLst>
                  <a:outerShdw blurRad="38100" dist="38100" dir="2700000" algn="tl">
                    <a:srgbClr val="000000">
                      <a:alpha val="43137"/>
                    </a:srgbClr>
                  </a:outerShdw>
                </a:effectLst>
              </a:rPr>
              <a:t>“EVALUACIÓN DEL USO DE IMÁGENES ASTER EN LA DERIVACIÓN DE PARAMETROS MORFOMÉTRICOS PARA LA CARACTERIZACIÓN DE UNIDADES GEOMORFOLÓGICAS A ESCALA 1:25.000 DE LA MICROCUENCA DEL RÍO CRISTAL” </a:t>
            </a:r>
            <a:endParaRPr lang="es-EC" sz="8000" dirty="0" smtClean="0">
              <a:solidFill>
                <a:schemeClr val="bg1"/>
              </a:solidFill>
              <a:effectLst>
                <a:outerShdw blurRad="38100" dist="38100" dir="2700000" algn="tl">
                  <a:srgbClr val="000000">
                    <a:alpha val="43137"/>
                  </a:srgbClr>
                </a:outerShdw>
              </a:effectLst>
            </a:endParaRPr>
          </a:p>
          <a:p>
            <a:pPr algn="ctr"/>
            <a:r>
              <a:rPr lang="es-ES" b="1" dirty="0" smtClean="0">
                <a:solidFill>
                  <a:schemeClr val="bg1"/>
                </a:solidFill>
              </a:rPr>
              <a:t> </a:t>
            </a:r>
            <a:endParaRPr lang="es-EC" dirty="0" smtClean="0">
              <a:solidFill>
                <a:schemeClr val="bg1"/>
              </a:solidFill>
            </a:endParaRPr>
          </a:p>
          <a:p>
            <a:endParaRPr lang="es-EC" dirty="0">
              <a:solidFill>
                <a:schemeClr val="bg1"/>
              </a:solidFill>
            </a:endParaRPr>
          </a:p>
        </p:txBody>
      </p:sp>
      <p:sp>
        <p:nvSpPr>
          <p:cNvPr id="5" name="2 Subtítulo"/>
          <p:cNvSpPr txBox="1">
            <a:spLocks/>
          </p:cNvSpPr>
          <p:nvPr/>
        </p:nvSpPr>
        <p:spPr>
          <a:xfrm>
            <a:off x="685800" y="5373216"/>
            <a:ext cx="8458200" cy="914400"/>
          </a:xfrm>
          <a:prstGeom prst="rect">
            <a:avLst/>
          </a:prstGeom>
        </p:spPr>
        <p:txBody>
          <a:bodyPr vert="horz" anchor="b">
            <a:normAutofit fontScale="47500" lnSpcReduction="20000"/>
          </a:bodyPr>
          <a:lstStyle/>
          <a:p>
            <a:pPr marL="0" marR="0" lvl="0" indent="0" algn="l" defTabSz="914400" rtl="0" eaLnBrk="1" fontAlgn="auto" latinLnBrk="0" hangingPunct="1">
              <a:lnSpc>
                <a:spcPct val="100000"/>
              </a:lnSpc>
              <a:spcBef>
                <a:spcPct val="20000"/>
              </a:spcBef>
              <a:spcAft>
                <a:spcPts val="0"/>
              </a:spcAft>
              <a:buClr>
                <a:schemeClr val="accent1"/>
              </a:buClr>
              <a:buSzPct val="70000"/>
              <a:buFont typeface="Wingdings 2"/>
              <a:buNone/>
              <a:tabLst/>
              <a:defRPr/>
            </a:pPr>
            <a:r>
              <a:rPr kumimoji="0" lang="es-ES" sz="6400" b="1" i="0" u="none" strike="noStrike" kern="1200" cap="none" spc="0" normalizeH="0" baseline="0" noProof="0" dirty="0" smtClean="0">
                <a:ln>
                  <a:noFill/>
                </a:ln>
                <a:solidFill>
                  <a:schemeClr val="tx2">
                    <a:shade val="75000"/>
                  </a:schemeClr>
                </a:solidFill>
                <a:effectLst/>
                <a:uLnTx/>
                <a:uFillTx/>
                <a:latin typeface="+mn-lt"/>
                <a:ea typeface="+mn-ea"/>
                <a:cs typeface="+mn-cs"/>
              </a:rPr>
              <a:t> </a:t>
            </a:r>
            <a:endParaRPr kumimoji="0" lang="es-EC" sz="6400" b="0" i="0" u="none" strike="noStrike" kern="1200" cap="none" spc="0" normalizeH="0" baseline="0" noProof="0" dirty="0" smtClean="0">
              <a:ln>
                <a:noFill/>
              </a:ln>
              <a:solidFill>
                <a:schemeClr val="tx2">
                  <a:shade val="75000"/>
                </a:schemeClr>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
                <a:schemeClr val="accent1"/>
              </a:buClr>
              <a:buSzPct val="70000"/>
              <a:buFont typeface="Wingdings 2"/>
              <a:buNone/>
              <a:tabLst/>
              <a:defRPr/>
            </a:pPr>
            <a:r>
              <a:rPr kumimoji="0" lang="es-ES" sz="6400" b="1" i="0" u="none" strike="noStrike" kern="1200" cap="none" spc="0" normalizeH="0" baseline="0" noProof="0" dirty="0" smtClean="0">
                <a:ln>
                  <a:noFill/>
                </a:ln>
                <a:solidFill>
                  <a:schemeClr val="tx2">
                    <a:shade val="75000"/>
                  </a:schemeClr>
                </a:solidFill>
                <a:effectLst/>
                <a:uLnTx/>
                <a:uFillTx/>
                <a:latin typeface="+mn-lt"/>
                <a:ea typeface="+mn-ea"/>
                <a:cs typeface="+mn-cs"/>
              </a:rPr>
              <a:t> </a:t>
            </a:r>
            <a:r>
              <a:rPr kumimoji="0" lang="es-ES" sz="2400" b="1" i="0" u="none" strike="noStrike" kern="1200" cap="none" spc="0" normalizeH="0" baseline="0" noProof="0" dirty="0" smtClean="0">
                <a:ln>
                  <a:noFill/>
                </a:ln>
                <a:solidFill>
                  <a:schemeClr val="tx2">
                    <a:shade val="75000"/>
                  </a:schemeClr>
                </a:solidFill>
                <a:effectLst/>
                <a:uLnTx/>
                <a:uFillTx/>
                <a:latin typeface="+mn-lt"/>
                <a:ea typeface="+mn-ea"/>
                <a:cs typeface="+mn-cs"/>
              </a:rPr>
              <a:t> </a:t>
            </a:r>
            <a:endParaRPr kumimoji="0" lang="es-EC" sz="2400" b="0" i="0" u="none" strike="noStrike" kern="1200" cap="none" spc="0" normalizeH="0" baseline="0" noProof="0" dirty="0" smtClean="0">
              <a:ln>
                <a:noFill/>
              </a:ln>
              <a:solidFill>
                <a:schemeClr val="tx2">
                  <a:shade val="75000"/>
                </a:schemeClr>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
                <a:schemeClr val="accent1"/>
              </a:buClr>
              <a:buSzPct val="70000"/>
              <a:buFont typeface="Wingdings 2"/>
              <a:buNone/>
              <a:tabLst/>
              <a:defRPr/>
            </a:pPr>
            <a:endParaRPr kumimoji="0" lang="es-EC" sz="2400" b="0" i="0" u="none" strike="noStrike" kern="1200" cap="none" spc="0" normalizeH="0" baseline="0" noProof="0" dirty="0">
              <a:ln>
                <a:noFill/>
              </a:ln>
              <a:solidFill>
                <a:schemeClr val="tx2">
                  <a:shade val="75000"/>
                </a:schemeClr>
              </a:solidFill>
              <a:effectLst/>
              <a:uLnTx/>
              <a:uFillTx/>
              <a:latin typeface="+mn-lt"/>
              <a:ea typeface="+mn-ea"/>
              <a:cs typeface="+mn-cs"/>
            </a:endParaRPr>
          </a:p>
        </p:txBody>
      </p:sp>
      <p:sp>
        <p:nvSpPr>
          <p:cNvPr id="6" name="2 Subtítulo"/>
          <p:cNvSpPr txBox="1">
            <a:spLocks/>
          </p:cNvSpPr>
          <p:nvPr/>
        </p:nvSpPr>
        <p:spPr>
          <a:xfrm>
            <a:off x="6660232" y="5445224"/>
            <a:ext cx="2232248" cy="914400"/>
          </a:xfrm>
          <a:prstGeom prst="rect">
            <a:avLst/>
          </a:prstGeom>
        </p:spPr>
        <p:txBody>
          <a:bodyPr vert="horz" anchor="b">
            <a:normAutofit fontScale="40000" lnSpcReduction="20000"/>
          </a:bodyPr>
          <a:lstStyle/>
          <a:p>
            <a:pPr marL="0" marR="0" lvl="0" indent="0" algn="l" defTabSz="914400" rtl="0" eaLnBrk="1" fontAlgn="auto" latinLnBrk="0" hangingPunct="1">
              <a:lnSpc>
                <a:spcPct val="100000"/>
              </a:lnSpc>
              <a:spcBef>
                <a:spcPct val="20000"/>
              </a:spcBef>
              <a:spcAft>
                <a:spcPts val="0"/>
              </a:spcAft>
              <a:buClr>
                <a:schemeClr val="accent1"/>
              </a:buClr>
              <a:buSzPct val="70000"/>
              <a:buFont typeface="Wingdings 2"/>
              <a:buNone/>
              <a:tabLst/>
              <a:defRPr/>
            </a:pPr>
            <a:r>
              <a:rPr kumimoji="0" lang="es-ES" sz="6400" b="1" i="0" u="none" strike="noStrike" kern="1200" cap="none" spc="0" normalizeH="0" baseline="0" noProof="0" dirty="0" smtClean="0">
                <a:ln>
                  <a:noFill/>
                </a:ln>
                <a:solidFill>
                  <a:schemeClr val="tx2">
                    <a:shade val="75000"/>
                  </a:schemeClr>
                </a:solidFill>
                <a:effectLst/>
                <a:uLnTx/>
                <a:uFillTx/>
                <a:latin typeface="+mn-lt"/>
                <a:ea typeface="+mn-ea"/>
                <a:cs typeface="+mn-cs"/>
              </a:rPr>
              <a:t> </a:t>
            </a:r>
            <a:endParaRPr kumimoji="0" lang="es-EC" sz="6400" b="0" i="0" u="none" strike="noStrike" kern="1200" cap="none" spc="0" normalizeH="0" baseline="0" noProof="0" dirty="0" smtClean="0">
              <a:ln>
                <a:noFill/>
              </a:ln>
              <a:solidFill>
                <a:schemeClr val="tx2">
                  <a:shade val="75000"/>
                </a:schemeClr>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
                <a:schemeClr val="accent1"/>
              </a:buClr>
              <a:buSzPct val="70000"/>
              <a:buFont typeface="Wingdings 2"/>
              <a:buNone/>
              <a:tabLst/>
              <a:defRPr/>
            </a:pPr>
            <a:r>
              <a:rPr lang="es-ES" sz="4900" b="1" dirty="0" smtClean="0">
                <a:solidFill>
                  <a:schemeClr val="bg1"/>
                </a:solidFill>
              </a:rPr>
              <a:t>Sr. IVAN VINUEZA</a:t>
            </a:r>
            <a:endParaRPr kumimoji="0" lang="es-EC" sz="4900" b="0" i="0" u="none" strike="noStrike" kern="1200" cap="none" spc="0" normalizeH="0" baseline="0" noProof="0" dirty="0" smtClean="0">
              <a:ln>
                <a:noFill/>
              </a:ln>
              <a:solidFill>
                <a:schemeClr val="bg1"/>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
                <a:schemeClr val="accent1"/>
              </a:buClr>
              <a:buSzPct val="70000"/>
              <a:buFont typeface="Wingdings 2"/>
              <a:buNone/>
              <a:tabLst/>
              <a:defRPr/>
            </a:pPr>
            <a:r>
              <a:rPr kumimoji="0" lang="es-ES" sz="2400" b="1" i="0" u="none" strike="noStrike" kern="1200" cap="none" spc="0" normalizeH="0" baseline="0" noProof="0" dirty="0" smtClean="0">
                <a:ln>
                  <a:noFill/>
                </a:ln>
                <a:solidFill>
                  <a:schemeClr val="tx2">
                    <a:shade val="75000"/>
                  </a:schemeClr>
                </a:solidFill>
                <a:effectLst/>
                <a:uLnTx/>
                <a:uFillTx/>
                <a:latin typeface="+mn-lt"/>
                <a:ea typeface="+mn-ea"/>
                <a:cs typeface="+mn-cs"/>
              </a:rPr>
              <a:t> </a:t>
            </a:r>
            <a:endParaRPr kumimoji="0" lang="es-EC" sz="2400" b="0" i="0" u="none" strike="noStrike" kern="1200" cap="none" spc="0" normalizeH="0" baseline="0" noProof="0" dirty="0" smtClean="0">
              <a:ln>
                <a:noFill/>
              </a:ln>
              <a:solidFill>
                <a:schemeClr val="tx2">
                  <a:shade val="75000"/>
                </a:schemeClr>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
                <a:schemeClr val="accent1"/>
              </a:buClr>
              <a:buSzPct val="70000"/>
              <a:buFont typeface="Wingdings 2"/>
              <a:buNone/>
              <a:tabLst/>
              <a:defRPr/>
            </a:pPr>
            <a:endParaRPr kumimoji="0" lang="es-EC" sz="2400" b="0" i="0" u="none" strike="noStrike" kern="1200" cap="none" spc="0" normalizeH="0" baseline="0" noProof="0" dirty="0">
              <a:ln>
                <a:noFill/>
              </a:ln>
              <a:solidFill>
                <a:schemeClr val="tx2">
                  <a:shade val="75000"/>
                </a:schemeClr>
              </a:solidFill>
              <a:effectLst/>
              <a:uLnTx/>
              <a:uFillTx/>
              <a:latin typeface="+mn-lt"/>
              <a:ea typeface="+mn-ea"/>
              <a:cs typeface="+mn-cs"/>
            </a:endParaRPr>
          </a:p>
        </p:txBody>
      </p:sp>
      <p:pic>
        <p:nvPicPr>
          <p:cNvPr id="1026" name="Imagen 18"/>
          <p:cNvPicPr>
            <a:picLocks noChangeAspect="1" noChangeArrowheads="1"/>
          </p:cNvPicPr>
          <p:nvPr/>
        </p:nvPicPr>
        <p:blipFill>
          <a:blip r:embed="rId3" cstate="print"/>
          <a:srcRect/>
          <a:stretch>
            <a:fillRect/>
          </a:stretch>
        </p:blipFill>
        <p:spPr bwMode="auto">
          <a:xfrm>
            <a:off x="3707904" y="116632"/>
            <a:ext cx="1584176" cy="126266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1" algn="l" rtl="0">
              <a:spcBef>
                <a:spcPct val="0"/>
              </a:spcBef>
            </a:pPr>
            <a:r>
              <a:rPr lang="es-ES" sz="2800" b="1" dirty="0"/>
              <a:t>Descripción de las Unidades Ambientales dentro de la Zona de Estudio.</a:t>
            </a:r>
            <a:r>
              <a:rPr lang="es-EC" sz="2000" b="1" i="1" dirty="0"/>
              <a:t/>
            </a:r>
            <a:br>
              <a:rPr lang="es-EC" sz="2000" b="1" i="1" dirty="0"/>
            </a:br>
            <a:endParaRPr lang="es-EC" dirty="0"/>
          </a:p>
        </p:txBody>
      </p:sp>
      <p:pic>
        <p:nvPicPr>
          <p:cNvPr id="19457" name="Picture 1"/>
          <p:cNvPicPr>
            <a:picLocks noChangeAspect="1" noChangeArrowheads="1"/>
          </p:cNvPicPr>
          <p:nvPr/>
        </p:nvPicPr>
        <p:blipFill>
          <a:blip r:embed="rId2" cstate="print"/>
          <a:srcRect l="35693" t="27314" r="31101" b="38360"/>
          <a:stretch>
            <a:fillRect/>
          </a:stretch>
        </p:blipFill>
        <p:spPr bwMode="auto">
          <a:xfrm>
            <a:off x="1259632" y="2060848"/>
            <a:ext cx="6624736" cy="4450095"/>
          </a:xfrm>
          <a:prstGeom prst="rect">
            <a:avLst/>
          </a:prstGeom>
          <a:ln w="88900" cap="sq" cmpd="thickThin">
            <a:solidFill>
              <a:srgbClr val="000000"/>
            </a:solidFill>
            <a:prstDash val="solid"/>
            <a:miter lim="800000"/>
          </a:ln>
          <a:effectLst>
            <a:innerShdw blurRad="76200">
              <a:srgbClr val="000000"/>
            </a:innerShdw>
          </a:effectLst>
        </p:spPr>
      </p:pic>
      <p:cxnSp>
        <p:nvCxnSpPr>
          <p:cNvPr id="10" name="9 Conector recto de flecha"/>
          <p:cNvCxnSpPr/>
          <p:nvPr/>
        </p:nvCxnSpPr>
        <p:spPr>
          <a:xfrm flipH="1">
            <a:off x="5364088" y="1556792"/>
            <a:ext cx="1440160" cy="18002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nvGrpSpPr>
          <p:cNvPr id="11" name="10 Grupo"/>
          <p:cNvGrpSpPr/>
          <p:nvPr/>
        </p:nvGrpSpPr>
        <p:grpSpPr>
          <a:xfrm>
            <a:off x="0" y="2924944"/>
            <a:ext cx="3491880" cy="1224136"/>
            <a:chOff x="144016" y="2924944"/>
            <a:chExt cx="3491880" cy="1224136"/>
          </a:xfrm>
        </p:grpSpPr>
        <p:cxnSp>
          <p:nvCxnSpPr>
            <p:cNvPr id="6" name="5 Conector recto de flecha"/>
            <p:cNvCxnSpPr/>
            <p:nvPr/>
          </p:nvCxnSpPr>
          <p:spPr>
            <a:xfrm>
              <a:off x="1907704" y="3212976"/>
              <a:ext cx="1728192" cy="93610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2" name="21 Rectángulo redondeado"/>
            <p:cNvSpPr/>
            <p:nvPr/>
          </p:nvSpPr>
          <p:spPr>
            <a:xfrm>
              <a:off x="144016" y="2924944"/>
              <a:ext cx="1907704" cy="648072"/>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s-ES" dirty="0"/>
                <a:t>Llanura Aluvial Reciente</a:t>
              </a:r>
              <a:endParaRPr lang="es-EC" dirty="0"/>
            </a:p>
          </p:txBody>
        </p:sp>
      </p:grpSp>
      <p:sp>
        <p:nvSpPr>
          <p:cNvPr id="23" name="22 Rectángulo redondeado"/>
          <p:cNvSpPr/>
          <p:nvPr/>
        </p:nvSpPr>
        <p:spPr>
          <a:xfrm>
            <a:off x="5652120" y="1052736"/>
            <a:ext cx="2771800" cy="648072"/>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s-ES" dirty="0"/>
              <a:t>Vertientes externas de la Cordillera Occidental</a:t>
            </a:r>
            <a:endParaRPr lang="es-EC" dirty="0"/>
          </a:p>
        </p:txBody>
      </p:sp>
      <p:grpSp>
        <p:nvGrpSpPr>
          <p:cNvPr id="12" name="11 Grupo"/>
          <p:cNvGrpSpPr/>
          <p:nvPr/>
        </p:nvGrpSpPr>
        <p:grpSpPr>
          <a:xfrm>
            <a:off x="4139952" y="4509120"/>
            <a:ext cx="3168352" cy="864096"/>
            <a:chOff x="4139952" y="4509120"/>
            <a:chExt cx="3168352" cy="864096"/>
          </a:xfrm>
        </p:grpSpPr>
        <p:cxnSp>
          <p:nvCxnSpPr>
            <p:cNvPr id="8" name="7 Conector recto de flecha"/>
            <p:cNvCxnSpPr/>
            <p:nvPr/>
          </p:nvCxnSpPr>
          <p:spPr>
            <a:xfrm flipH="1" flipV="1">
              <a:off x="4139952" y="4509120"/>
              <a:ext cx="1368152" cy="50405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4" name="23 Rectángulo redondeado"/>
            <p:cNvSpPr/>
            <p:nvPr/>
          </p:nvSpPr>
          <p:spPr>
            <a:xfrm>
              <a:off x="5652120" y="4725144"/>
              <a:ext cx="1656184" cy="648072"/>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s-ES" dirty="0"/>
                <a:t>Pie de Monte Andino</a:t>
              </a:r>
              <a:endParaRPr lang="es-EC"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9457"/>
                                        </p:tgtEl>
                                        <p:attrNameLst>
                                          <p:attrName>style.visibility</p:attrName>
                                        </p:attrNameLst>
                                      </p:cBhvr>
                                      <p:to>
                                        <p:strVal val="visible"/>
                                      </p:to>
                                    </p:set>
                                    <p:animEffect transition="in" filter="box(in)">
                                      <p:cBhvr>
                                        <p:cTn id="7" dur="500"/>
                                        <p:tgtEl>
                                          <p:spTgt spid="1945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ox(in)">
                                      <p:cBhvr>
                                        <p:cTn id="12" dur="500"/>
                                        <p:tgtEl>
                                          <p:spTgt spid="23"/>
                                        </p:tgtEl>
                                      </p:cBhvr>
                                    </p:animEffect>
                                  </p:childTnLst>
                                </p:cTn>
                              </p:par>
                              <p:par>
                                <p:cTn id="13" presetID="4"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ox(i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ox(i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ox(i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0"/>
            <a:r>
              <a:rPr lang="es-EC" b="1" dirty="0" smtClean="0"/>
              <a:t>Fotointerpretación de Unidades Geomorfológicas</a:t>
            </a:r>
            <a:r>
              <a:rPr lang="es-EC" b="1" i="1" dirty="0" smtClean="0"/>
              <a:t/>
            </a:r>
            <a:br>
              <a:rPr lang="es-EC" b="1" i="1" dirty="0" smtClean="0"/>
            </a:br>
            <a:endParaRPr lang="es-EC" dirty="0"/>
          </a:p>
        </p:txBody>
      </p:sp>
      <p:graphicFrame>
        <p:nvGraphicFramePr>
          <p:cNvPr id="4" name="3 Diagrama"/>
          <p:cNvGraphicFramePr/>
          <p:nvPr/>
        </p:nvGraphicFramePr>
        <p:xfrm>
          <a:off x="323528" y="1397000"/>
          <a:ext cx="8496944" cy="5128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smtClean="0"/>
              <a:t>Enfoques geomorfológicos</a:t>
            </a:r>
            <a:endParaRPr lang="es-EC" dirty="0"/>
          </a:p>
        </p:txBody>
      </p:sp>
      <p:pic>
        <p:nvPicPr>
          <p:cNvPr id="118786" name="Picture 2"/>
          <p:cNvPicPr>
            <a:picLocks noGrp="1" noChangeAspect="1" noChangeArrowheads="1"/>
          </p:cNvPicPr>
          <p:nvPr>
            <p:ph idx="1"/>
          </p:nvPr>
        </p:nvPicPr>
        <p:blipFill>
          <a:blip r:embed="rId2" cstate="print"/>
          <a:srcRect l="35160" t="49697" r="33419" b="32045"/>
          <a:stretch>
            <a:fillRect/>
          </a:stretch>
        </p:blipFill>
        <p:spPr bwMode="auto">
          <a:xfrm>
            <a:off x="1763688" y="1484784"/>
            <a:ext cx="5400600" cy="1872208"/>
          </a:xfrm>
          <a:prstGeom prst="rect">
            <a:avLst/>
          </a:prstGeom>
          <a:noFill/>
          <a:ln w="9525">
            <a:noFill/>
            <a:miter lim="800000"/>
            <a:headEnd/>
            <a:tailEnd/>
          </a:ln>
        </p:spPr>
      </p:pic>
      <p:sp>
        <p:nvSpPr>
          <p:cNvPr id="6" name="5 Rectángulo"/>
          <p:cNvSpPr/>
          <p:nvPr/>
        </p:nvSpPr>
        <p:spPr>
          <a:xfrm>
            <a:off x="683568" y="3429000"/>
            <a:ext cx="7776864" cy="3046988"/>
          </a:xfrm>
          <a:prstGeom prst="rect">
            <a:avLst/>
          </a:prstGeom>
        </p:spPr>
        <p:txBody>
          <a:bodyPr wrap="square">
            <a:spAutoFit/>
          </a:bodyPr>
          <a:lstStyle/>
          <a:p>
            <a:pPr lvl="0" algn="ctr" fontAlgn="base">
              <a:spcBef>
                <a:spcPct val="0"/>
              </a:spcBef>
              <a:spcAft>
                <a:spcPct val="0"/>
              </a:spcAft>
              <a:tabLst>
                <a:tab pos="457200" algn="l"/>
              </a:tabLst>
            </a:pPr>
            <a:r>
              <a:rPr lang="es-ES" sz="2000" b="1" dirty="0" smtClean="0">
                <a:solidFill>
                  <a:prstClr val="black"/>
                </a:solidFill>
                <a:latin typeface="Arial" pitchFamily="34" charset="0"/>
                <a:ea typeface="Times New Roman" pitchFamily="18" charset="0"/>
                <a:cs typeface="Arial" pitchFamily="34" charset="0"/>
              </a:rPr>
              <a:t>Principios Geomorfológicos</a:t>
            </a:r>
            <a:endParaRPr lang="es-EC" sz="2000" dirty="0" smtClean="0">
              <a:solidFill>
                <a:prstClr val="black"/>
              </a:solidFill>
              <a:latin typeface="Arial" pitchFamily="34" charset="0"/>
              <a:cs typeface="Arial" pitchFamily="34" charset="0"/>
            </a:endParaRPr>
          </a:p>
          <a:p>
            <a:pPr lvl="0" eaLnBrk="0" fontAlgn="base" hangingPunct="0">
              <a:spcBef>
                <a:spcPct val="0"/>
              </a:spcBef>
              <a:spcAft>
                <a:spcPct val="0"/>
              </a:spcAft>
              <a:tabLst>
                <a:tab pos="457200" algn="l"/>
              </a:tabLst>
            </a:pPr>
            <a:r>
              <a:rPr lang="es-ES" sz="1600" b="1" dirty="0" smtClean="0">
                <a:solidFill>
                  <a:prstClr val="black"/>
                </a:solidFill>
                <a:latin typeface="Arial" pitchFamily="34" charset="0"/>
                <a:ea typeface="Times New Roman" pitchFamily="18" charset="0"/>
                <a:cs typeface="Arial" pitchFamily="34" charset="0"/>
              </a:rPr>
              <a:t>                                </a:t>
            </a:r>
          </a:p>
          <a:p>
            <a:pPr lvl="0" eaLnBrk="0" fontAlgn="base" hangingPunct="0">
              <a:spcBef>
                <a:spcPct val="0"/>
              </a:spcBef>
              <a:spcAft>
                <a:spcPct val="0"/>
              </a:spcAft>
              <a:tabLst>
                <a:tab pos="457200" algn="l"/>
              </a:tabLst>
            </a:pPr>
            <a:r>
              <a:rPr lang="es-ES" sz="1600" b="1" dirty="0" smtClean="0">
                <a:solidFill>
                  <a:prstClr val="black"/>
                </a:solidFill>
                <a:latin typeface="Arial" pitchFamily="34" charset="0"/>
                <a:ea typeface="Times New Roman" pitchFamily="18" charset="0"/>
                <a:cs typeface="Arial" pitchFamily="34" charset="0"/>
              </a:rPr>
              <a:t>                          </a:t>
            </a:r>
          </a:p>
          <a:p>
            <a:pPr lvl="0" algn="ctr" eaLnBrk="0" fontAlgn="base" hangingPunct="0">
              <a:spcBef>
                <a:spcPct val="0"/>
              </a:spcBef>
              <a:spcAft>
                <a:spcPct val="0"/>
              </a:spcAft>
              <a:tabLst>
                <a:tab pos="457200" algn="l"/>
              </a:tabLst>
            </a:pPr>
            <a:r>
              <a:rPr lang="es-ES" b="1" dirty="0" smtClean="0">
                <a:solidFill>
                  <a:prstClr val="black"/>
                </a:solidFill>
                <a:latin typeface="Arial" pitchFamily="34" charset="0"/>
                <a:ea typeface="Times New Roman" pitchFamily="18" charset="0"/>
                <a:cs typeface="Arial" pitchFamily="34" charset="0"/>
              </a:rPr>
              <a:t>GEOFORMAS =</a:t>
            </a:r>
            <a:r>
              <a:rPr lang="es-ES" sz="2400" b="1" dirty="0" smtClean="0">
                <a:solidFill>
                  <a:prstClr val="black"/>
                </a:solidFill>
                <a:latin typeface="Arial" pitchFamily="34" charset="0"/>
                <a:ea typeface="Times New Roman" pitchFamily="18" charset="0"/>
                <a:cs typeface="Arial" pitchFamily="34" charset="0"/>
              </a:rPr>
              <a:t> </a:t>
            </a:r>
            <a:r>
              <a:rPr lang="es-ES" sz="2800" b="1" dirty="0" smtClean="0">
                <a:solidFill>
                  <a:prstClr val="black"/>
                </a:solidFill>
                <a:latin typeface="Arial" pitchFamily="34" charset="0"/>
                <a:ea typeface="Times New Roman" pitchFamily="18" charset="0"/>
                <a:cs typeface="Arial" pitchFamily="34" charset="0"/>
              </a:rPr>
              <a:t>∫</a:t>
            </a:r>
            <a:r>
              <a:rPr lang="es-ES" sz="2400" b="1" dirty="0" smtClean="0">
                <a:solidFill>
                  <a:prstClr val="black"/>
                </a:solidFill>
                <a:latin typeface="Arial" pitchFamily="34" charset="0"/>
                <a:ea typeface="Times New Roman" pitchFamily="18" charset="0"/>
                <a:cs typeface="Arial" pitchFamily="34" charset="0"/>
              </a:rPr>
              <a:t> </a:t>
            </a:r>
            <a:r>
              <a:rPr lang="es-ES" b="1" dirty="0" smtClean="0">
                <a:solidFill>
                  <a:prstClr val="black"/>
                </a:solidFill>
                <a:latin typeface="Arial" pitchFamily="34" charset="0"/>
                <a:ea typeface="Times New Roman" pitchFamily="18" charset="0"/>
                <a:cs typeface="Arial" pitchFamily="34" charset="0"/>
              </a:rPr>
              <a:t>Materiales + Procesos </a:t>
            </a:r>
            <a:r>
              <a:rPr lang="es-ES" b="1" dirty="0" err="1" smtClean="0">
                <a:solidFill>
                  <a:prstClr val="black"/>
                </a:solidFill>
                <a:latin typeface="Arial" pitchFamily="34" charset="0"/>
                <a:ea typeface="Times New Roman" pitchFamily="18" charset="0"/>
                <a:cs typeface="Arial" pitchFamily="34" charset="0"/>
              </a:rPr>
              <a:t>dt</a:t>
            </a:r>
            <a:endParaRPr lang="es-EC" dirty="0" smtClean="0">
              <a:solidFill>
                <a:prstClr val="black"/>
              </a:solidFill>
              <a:latin typeface="Arial" pitchFamily="34" charset="0"/>
              <a:cs typeface="Arial" pitchFamily="34" charset="0"/>
            </a:endParaRPr>
          </a:p>
          <a:p>
            <a:pPr lvl="0" eaLnBrk="0" fontAlgn="base" hangingPunct="0">
              <a:spcBef>
                <a:spcPct val="0"/>
              </a:spcBef>
              <a:spcAft>
                <a:spcPct val="0"/>
              </a:spcAft>
              <a:tabLst>
                <a:tab pos="457200" algn="l"/>
              </a:tabLst>
            </a:pPr>
            <a:endParaRPr lang="es-ES" sz="1600" b="1" dirty="0" smtClean="0">
              <a:solidFill>
                <a:prstClr val="black"/>
              </a:solidFill>
              <a:latin typeface="Arial" pitchFamily="34" charset="0"/>
              <a:ea typeface="Times New Roman" pitchFamily="18" charset="0"/>
              <a:cs typeface="Arial" pitchFamily="34" charset="0"/>
            </a:endParaRPr>
          </a:p>
          <a:p>
            <a:pPr lvl="0" eaLnBrk="0" fontAlgn="base" hangingPunct="0">
              <a:spcBef>
                <a:spcPct val="0"/>
              </a:spcBef>
              <a:spcAft>
                <a:spcPct val="0"/>
              </a:spcAft>
              <a:tabLst>
                <a:tab pos="457200" algn="l"/>
              </a:tabLst>
            </a:pPr>
            <a:endParaRPr lang="es-ES" sz="1600" b="1" dirty="0" smtClean="0">
              <a:solidFill>
                <a:prstClr val="black"/>
              </a:solidFill>
              <a:latin typeface="Arial" pitchFamily="34" charset="0"/>
              <a:ea typeface="Times New Roman" pitchFamily="18" charset="0"/>
              <a:cs typeface="Arial" pitchFamily="34" charset="0"/>
            </a:endParaRPr>
          </a:p>
          <a:p>
            <a:pPr lvl="0" eaLnBrk="0" fontAlgn="base" hangingPunct="0">
              <a:spcBef>
                <a:spcPct val="0"/>
              </a:spcBef>
              <a:spcAft>
                <a:spcPct val="0"/>
              </a:spcAft>
              <a:tabLst>
                <a:tab pos="457200" algn="l"/>
              </a:tabLst>
            </a:pPr>
            <a:r>
              <a:rPr lang="es-ES" sz="1600" b="1" dirty="0" smtClean="0">
                <a:solidFill>
                  <a:prstClr val="black"/>
                </a:solidFill>
                <a:latin typeface="Arial" pitchFamily="34" charset="0"/>
                <a:ea typeface="Times New Roman" pitchFamily="18" charset="0"/>
                <a:cs typeface="Arial" pitchFamily="34" charset="0"/>
              </a:rPr>
              <a:t>Materiales.- </a:t>
            </a:r>
            <a:r>
              <a:rPr lang="es-ES" sz="1600" dirty="0" smtClean="0">
                <a:solidFill>
                  <a:prstClr val="black"/>
                </a:solidFill>
                <a:latin typeface="Arial" pitchFamily="34" charset="0"/>
                <a:ea typeface="Times New Roman" pitchFamily="18" charset="0"/>
                <a:cs typeface="Arial" pitchFamily="34" charset="0"/>
              </a:rPr>
              <a:t>Composición y estructura de la superficie terrestre (rocas duras o blandas, capas inclinadas u horizontales, masivas o fracturadas)</a:t>
            </a:r>
            <a:endParaRPr lang="es-EC" sz="1600" dirty="0" smtClean="0">
              <a:solidFill>
                <a:prstClr val="black"/>
              </a:solidFill>
              <a:latin typeface="Arial" pitchFamily="34" charset="0"/>
              <a:cs typeface="Arial" pitchFamily="34" charset="0"/>
            </a:endParaRPr>
          </a:p>
          <a:p>
            <a:pPr lvl="0" eaLnBrk="0" fontAlgn="base" hangingPunct="0">
              <a:spcBef>
                <a:spcPct val="0"/>
              </a:spcBef>
              <a:spcAft>
                <a:spcPct val="0"/>
              </a:spcAft>
              <a:tabLst>
                <a:tab pos="457200" algn="l"/>
              </a:tabLst>
            </a:pPr>
            <a:r>
              <a:rPr lang="es-ES" sz="1600" b="1" dirty="0" smtClean="0">
                <a:solidFill>
                  <a:prstClr val="black"/>
                </a:solidFill>
                <a:latin typeface="Arial" pitchFamily="34" charset="0"/>
                <a:ea typeface="Times New Roman" pitchFamily="18" charset="0"/>
                <a:cs typeface="Arial" pitchFamily="34" charset="0"/>
              </a:rPr>
              <a:t>Procesos.-  </a:t>
            </a:r>
            <a:r>
              <a:rPr lang="es-ES" sz="1600" dirty="0" smtClean="0">
                <a:solidFill>
                  <a:prstClr val="black"/>
                </a:solidFill>
                <a:latin typeface="Arial" pitchFamily="34" charset="0"/>
                <a:ea typeface="Times New Roman" pitchFamily="18" charset="0"/>
                <a:cs typeface="Arial" pitchFamily="34" charset="0"/>
              </a:rPr>
              <a:t>Flujos de materiales en la superficie terrestre (erosión, transporte y sedimentación</a:t>
            </a:r>
            <a:r>
              <a:rPr lang="es-ES" sz="1600" b="1" dirty="0" smtClean="0">
                <a:solidFill>
                  <a:prstClr val="black"/>
                </a:solidFill>
                <a:latin typeface="Arial" pitchFamily="34" charset="0"/>
                <a:ea typeface="Times New Roman" pitchFamily="18" charset="0"/>
                <a:cs typeface="Arial" pitchFamily="34" charset="0"/>
              </a:rPr>
              <a:t>  </a:t>
            </a:r>
            <a:r>
              <a:rPr lang="es-ES" sz="1600" dirty="0" smtClean="0">
                <a:solidFill>
                  <a:prstClr val="black"/>
                </a:solidFill>
                <a:latin typeface="Arial" pitchFamily="34" charset="0"/>
                <a:ea typeface="Times New Roman" pitchFamily="18" charset="0"/>
                <a:cs typeface="Arial" pitchFamily="34" charset="0"/>
              </a:rPr>
              <a:t>según el ambiente: ríos ↔ dinámica fluvial</a:t>
            </a:r>
            <a:endParaRPr lang="es-EC" sz="1600" dirty="0" smtClean="0">
              <a:solidFill>
                <a:prstClr val="black"/>
              </a:solidFill>
              <a:latin typeface="Arial" pitchFamily="34" charset="0"/>
              <a:cs typeface="Arial" pitchFamily="34" charset="0"/>
            </a:endParaRPr>
          </a:p>
          <a:p>
            <a:pPr lvl="0" eaLnBrk="0" fontAlgn="base" hangingPunct="0">
              <a:spcBef>
                <a:spcPct val="0"/>
              </a:spcBef>
              <a:spcAft>
                <a:spcPct val="0"/>
              </a:spcAft>
              <a:tabLst>
                <a:tab pos="457200" algn="l"/>
              </a:tabLst>
            </a:pPr>
            <a:r>
              <a:rPr lang="es-ES" sz="1600" b="1" dirty="0" err="1" smtClean="0">
                <a:solidFill>
                  <a:prstClr val="black"/>
                </a:solidFill>
                <a:latin typeface="Arial" pitchFamily="34" charset="0"/>
                <a:ea typeface="Times New Roman" pitchFamily="18" charset="0"/>
                <a:cs typeface="Arial" pitchFamily="34" charset="0"/>
              </a:rPr>
              <a:t>dt</a:t>
            </a:r>
            <a:r>
              <a:rPr lang="es-ES" sz="1600" b="1" dirty="0" smtClean="0">
                <a:solidFill>
                  <a:prstClr val="black"/>
                </a:solidFill>
                <a:latin typeface="Arial" pitchFamily="34" charset="0"/>
                <a:ea typeface="Times New Roman" pitchFamily="18" charset="0"/>
                <a:cs typeface="Arial" pitchFamily="34" charset="0"/>
              </a:rPr>
              <a:t> (tiempo).- </a:t>
            </a:r>
            <a:r>
              <a:rPr lang="es-ES" sz="1600" dirty="0" smtClean="0">
                <a:solidFill>
                  <a:prstClr val="black"/>
                </a:solidFill>
                <a:latin typeface="Arial" pitchFamily="34" charset="0"/>
                <a:ea typeface="Times New Roman" pitchFamily="18" charset="0"/>
                <a:cs typeface="Arial" pitchFamily="34" charset="0"/>
              </a:rPr>
              <a:t>a través de la escala de tiempo: Humano, reciente, geológico</a:t>
            </a:r>
            <a:r>
              <a:rPr lang="es-EC" sz="1600" dirty="0" smtClean="0">
                <a:solidFill>
                  <a:prstClr val="black"/>
                </a:solidFill>
                <a:latin typeface="Arial" pitchFamily="34" charset="0"/>
                <a:cs typeface="Arial" pitchFamily="34" charset="0"/>
              </a:rPr>
              <a:t>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0"/>
            <a:r>
              <a:rPr lang="es-EC" b="1" dirty="0" smtClean="0"/>
              <a:t>Recopilación de información</a:t>
            </a:r>
            <a:r>
              <a:rPr lang="es-EC" b="1" i="1" dirty="0" smtClean="0"/>
              <a:t/>
            </a:r>
            <a:br>
              <a:rPr lang="es-EC" b="1" i="1" dirty="0" smtClean="0"/>
            </a:br>
            <a:endParaRPr lang="es-EC" dirty="0"/>
          </a:p>
        </p:txBody>
      </p:sp>
      <p:graphicFrame>
        <p:nvGraphicFramePr>
          <p:cNvPr id="4" name="3 Marcador de contenido"/>
          <p:cNvGraphicFramePr>
            <a:graphicFrameLocks noGrp="1"/>
          </p:cNvGraphicFramePr>
          <p:nvPr>
            <p:ph idx="1"/>
          </p:nvPr>
        </p:nvGraphicFramePr>
        <p:xfrm>
          <a:off x="683568" y="1124744"/>
          <a:ext cx="8136904"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4800" y="457200"/>
            <a:ext cx="3403104" cy="838200"/>
          </a:xfrm>
        </p:spPr>
        <p:txBody>
          <a:bodyPr>
            <a:normAutofit fontScale="90000"/>
          </a:bodyPr>
          <a:lstStyle/>
          <a:p>
            <a:pPr lvl="0"/>
            <a:r>
              <a:rPr lang="es-EC" sz="2700" b="1" dirty="0" smtClean="0"/>
              <a:t>Fotointerpretación</a:t>
            </a:r>
            <a:r>
              <a:rPr lang="es-EC" dirty="0" smtClean="0"/>
              <a:t/>
            </a:r>
            <a:br>
              <a:rPr lang="es-EC" dirty="0" smtClean="0"/>
            </a:br>
            <a:endParaRPr lang="es-EC" dirty="0"/>
          </a:p>
        </p:txBody>
      </p:sp>
      <p:sp>
        <p:nvSpPr>
          <p:cNvPr id="4096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40961" name="Object 1"/>
          <p:cNvGraphicFramePr>
            <a:graphicFrameLocks noChangeAspect="1"/>
          </p:cNvGraphicFramePr>
          <p:nvPr/>
        </p:nvGraphicFramePr>
        <p:xfrm>
          <a:off x="1547664" y="1268760"/>
          <a:ext cx="6264696" cy="5400600"/>
        </p:xfrm>
        <a:graphic>
          <a:graphicData uri="http://schemas.openxmlformats.org/presentationml/2006/ole">
            <p:oleObj spid="_x0000_s40961" r:id="rId3" imgW="6819900" imgH="6964680" progId="Visio.Drawing.11">
              <p:embed/>
            </p:oleObj>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0"/>
            <a:r>
              <a:rPr lang="es-EC" b="1" dirty="0" smtClean="0"/>
              <a:t>Fotografía Aérea Utilizada  </a:t>
            </a:r>
            <a:br>
              <a:rPr lang="es-EC" b="1" dirty="0" smtClean="0"/>
            </a:br>
            <a:endParaRPr lang="es-EC" dirty="0"/>
          </a:p>
        </p:txBody>
      </p:sp>
      <p:pic>
        <p:nvPicPr>
          <p:cNvPr id="39937" name="Picture 1"/>
          <p:cNvPicPr>
            <a:picLocks noChangeAspect="1" noChangeArrowheads="1"/>
          </p:cNvPicPr>
          <p:nvPr/>
        </p:nvPicPr>
        <p:blipFill>
          <a:blip r:embed="rId2" cstate="print"/>
          <a:srcRect l="32925" t="37031" r="31655" b="16835"/>
          <a:stretch>
            <a:fillRect/>
          </a:stretch>
        </p:blipFill>
        <p:spPr bwMode="auto">
          <a:xfrm>
            <a:off x="2987824" y="1268760"/>
            <a:ext cx="5904656" cy="5225462"/>
          </a:xfrm>
          <a:prstGeom prst="rect">
            <a:avLst/>
          </a:prstGeom>
          <a:noFill/>
          <a:ln w="9525">
            <a:noFill/>
            <a:miter lim="800000"/>
            <a:headEnd/>
            <a:tailEnd/>
          </a:ln>
        </p:spPr>
      </p:pic>
      <p:cxnSp>
        <p:nvCxnSpPr>
          <p:cNvPr id="6" name="5 Conector angular"/>
          <p:cNvCxnSpPr/>
          <p:nvPr/>
        </p:nvCxnSpPr>
        <p:spPr>
          <a:xfrm flipV="1">
            <a:off x="2267744" y="4077072"/>
            <a:ext cx="1584176" cy="504056"/>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9" name="8 Rectángulo redondeado"/>
          <p:cNvSpPr/>
          <p:nvPr/>
        </p:nvSpPr>
        <p:spPr>
          <a:xfrm>
            <a:off x="179512" y="2636912"/>
            <a:ext cx="2448272" cy="2808312"/>
          </a:xfrm>
          <a:prstGeom prst="roundRect">
            <a:avLst/>
          </a:prstGeom>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rtlCol="0" anchor="ctr"/>
          <a:lstStyle/>
          <a:p>
            <a:pPr algn="ctr"/>
            <a:r>
              <a:rPr lang="es-ES" dirty="0" smtClean="0"/>
              <a:t>Se empleó </a:t>
            </a:r>
            <a:r>
              <a:rPr lang="es-ES" dirty="0"/>
              <a:t>la fotografía aérea escala </a:t>
            </a:r>
            <a:r>
              <a:rPr lang="es-ES" dirty="0" smtClean="0"/>
              <a:t>1:60.000, </a:t>
            </a:r>
            <a:r>
              <a:rPr lang="es-ES" dirty="0"/>
              <a:t>en dos formatos: impreso y digital escaneadas a 14 micrones, formando cuatro líneas de vuelo según muestra el </a:t>
            </a:r>
            <a:r>
              <a:rPr lang="es-ES" dirty="0" err="1"/>
              <a:t>fotoíndice</a:t>
            </a:r>
            <a:r>
              <a:rPr lang="es-ES" dirty="0"/>
              <a:t> del IGM </a:t>
            </a:r>
            <a:endParaRPr lang="es-EC"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260648"/>
            <a:ext cx="8686800" cy="838200"/>
          </a:xfrm>
        </p:spPr>
        <p:txBody>
          <a:bodyPr>
            <a:normAutofit fontScale="90000"/>
          </a:bodyPr>
          <a:lstStyle/>
          <a:p>
            <a:pPr lvl="1" algn="l" rtl="0">
              <a:spcBef>
                <a:spcPct val="0"/>
              </a:spcBef>
            </a:pPr>
            <a:r>
              <a:rPr lang="es-EC" sz="3600" b="1" dirty="0"/>
              <a:t>Control Geodésico GPS</a:t>
            </a:r>
            <a:r>
              <a:rPr lang="es-EC" sz="2000" b="1" i="1" dirty="0"/>
              <a:t/>
            </a:r>
            <a:br>
              <a:rPr lang="es-EC" sz="2000" b="1" i="1" dirty="0"/>
            </a:br>
            <a:endParaRPr lang="es-EC" dirty="0"/>
          </a:p>
        </p:txBody>
      </p:sp>
      <p:graphicFrame>
        <p:nvGraphicFramePr>
          <p:cNvPr id="4" name="3 Diagrama"/>
          <p:cNvGraphicFramePr/>
          <p:nvPr/>
        </p:nvGraphicFramePr>
        <p:xfrm>
          <a:off x="611560" y="1052736"/>
          <a:ext cx="8064896"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179512" y="1340768"/>
          <a:ext cx="5025850" cy="4073546"/>
        </p:xfrm>
        <a:graphic>
          <a:graphicData uri="http://schemas.openxmlformats.org/drawingml/2006/table">
            <a:tbl>
              <a:tblPr/>
              <a:tblGrid>
                <a:gridCol w="2487525"/>
                <a:gridCol w="2538325"/>
              </a:tblGrid>
              <a:tr h="200967">
                <a:tc>
                  <a:txBody>
                    <a:bodyPr/>
                    <a:lstStyle/>
                    <a:p>
                      <a:pPr algn="ctr">
                        <a:lnSpc>
                          <a:spcPct val="150000"/>
                        </a:lnSpc>
                        <a:spcAft>
                          <a:spcPts val="0"/>
                        </a:spcAft>
                        <a:tabLst>
                          <a:tab pos="342900" algn="l"/>
                        </a:tabLst>
                      </a:pPr>
                      <a:r>
                        <a:rPr lang="es-ES" sz="900" b="1">
                          <a:solidFill>
                            <a:srgbClr val="000000"/>
                          </a:solidFill>
                          <a:latin typeface="Arial"/>
                          <a:ea typeface="Times New Roman"/>
                          <a:cs typeface="Times New Roman"/>
                        </a:rPr>
                        <a:t>BASE IGM SAN MIGUEL</a:t>
                      </a:r>
                      <a:endParaRPr lang="es-EC" sz="1000">
                        <a:latin typeface="Calibri"/>
                        <a:ea typeface="Times New Roman"/>
                        <a:cs typeface="Times New Roman"/>
                      </a:endParaRPr>
                    </a:p>
                  </a:txBody>
                  <a:tcPr marL="60290" marR="60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342900" algn="l"/>
                        </a:tabLst>
                      </a:pPr>
                      <a:r>
                        <a:rPr lang="es-ES" sz="900" b="1">
                          <a:solidFill>
                            <a:srgbClr val="000000"/>
                          </a:solidFill>
                          <a:latin typeface="Arial"/>
                          <a:ea typeface="Times New Roman"/>
                          <a:cs typeface="Times New Roman"/>
                        </a:rPr>
                        <a:t>BASE IGM TORRELOMA</a:t>
                      </a:r>
                      <a:endParaRPr lang="es-EC" sz="1000">
                        <a:latin typeface="Calibri"/>
                        <a:ea typeface="Times New Roman"/>
                        <a:cs typeface="Times New Roman"/>
                      </a:endParaRPr>
                    </a:p>
                  </a:txBody>
                  <a:tcPr marL="60290" marR="60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61253">
                <a:tc>
                  <a:txBody>
                    <a:bodyPr/>
                    <a:lstStyle/>
                    <a:p>
                      <a:pPr>
                        <a:lnSpc>
                          <a:spcPct val="150000"/>
                        </a:lnSpc>
                        <a:spcAft>
                          <a:spcPts val="0"/>
                        </a:spcAft>
                        <a:tabLst>
                          <a:tab pos="342900" algn="l"/>
                        </a:tabLst>
                      </a:pPr>
                      <a:endParaRPr lang="es-EC" sz="1100">
                        <a:solidFill>
                          <a:srgbClr val="000000"/>
                        </a:solidFill>
                        <a:latin typeface="Arial"/>
                        <a:ea typeface="Times New Roman"/>
                        <a:cs typeface="Times New Roman"/>
                      </a:endParaRPr>
                    </a:p>
                  </a:txBody>
                  <a:tcPr marL="60290" marR="60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342900" algn="l"/>
                        </a:tabLst>
                      </a:pPr>
                      <a:endParaRPr lang="es-EC" sz="1100">
                        <a:solidFill>
                          <a:srgbClr val="000000"/>
                        </a:solidFill>
                        <a:latin typeface="Arial"/>
                        <a:ea typeface="Times New Roman"/>
                        <a:cs typeface="Times New Roman"/>
                      </a:endParaRPr>
                    </a:p>
                  </a:txBody>
                  <a:tcPr marL="60290" marR="60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967">
                <a:tc>
                  <a:txBody>
                    <a:bodyPr/>
                    <a:lstStyle/>
                    <a:p>
                      <a:pPr algn="ctr">
                        <a:lnSpc>
                          <a:spcPct val="150000"/>
                        </a:lnSpc>
                        <a:spcAft>
                          <a:spcPts val="0"/>
                        </a:spcAft>
                        <a:tabLst>
                          <a:tab pos="342900" algn="l"/>
                        </a:tabLst>
                      </a:pPr>
                      <a:r>
                        <a:rPr lang="es-ES" sz="900" b="1">
                          <a:solidFill>
                            <a:srgbClr val="000000"/>
                          </a:solidFill>
                          <a:latin typeface="Arial"/>
                          <a:ea typeface="Times New Roman"/>
                          <a:cs typeface="Times New Roman"/>
                        </a:rPr>
                        <a:t>BASE IGM JUJAN</a:t>
                      </a:r>
                      <a:endParaRPr lang="es-EC" sz="1000">
                        <a:latin typeface="Calibri"/>
                        <a:ea typeface="Times New Roman"/>
                        <a:cs typeface="Times New Roman"/>
                      </a:endParaRPr>
                    </a:p>
                  </a:txBody>
                  <a:tcPr marL="60290" marR="60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342900" algn="l"/>
                        </a:tabLst>
                      </a:pPr>
                      <a:r>
                        <a:rPr lang="es-ES" sz="900" b="1">
                          <a:solidFill>
                            <a:srgbClr val="000000"/>
                          </a:solidFill>
                          <a:latin typeface="Arial"/>
                          <a:ea typeface="Times New Roman"/>
                          <a:cs typeface="Times New Roman"/>
                        </a:rPr>
                        <a:t>BASE IGM PUEBLO VIEJO</a:t>
                      </a:r>
                      <a:endParaRPr lang="es-EC" sz="1000">
                        <a:latin typeface="Calibri"/>
                        <a:ea typeface="Times New Roman"/>
                        <a:cs typeface="Times New Roman"/>
                      </a:endParaRPr>
                    </a:p>
                  </a:txBody>
                  <a:tcPr marL="60290" marR="60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0813">
                <a:tc>
                  <a:txBody>
                    <a:bodyPr/>
                    <a:lstStyle/>
                    <a:p>
                      <a:pPr algn="just">
                        <a:lnSpc>
                          <a:spcPct val="150000"/>
                        </a:lnSpc>
                        <a:spcAft>
                          <a:spcPts val="0"/>
                        </a:spcAft>
                        <a:tabLst>
                          <a:tab pos="342900" algn="l"/>
                        </a:tabLst>
                      </a:pPr>
                      <a:endParaRPr lang="es-ES" sz="1100">
                        <a:solidFill>
                          <a:srgbClr val="000000"/>
                        </a:solidFill>
                        <a:latin typeface="Arial"/>
                        <a:ea typeface="Times New Roman"/>
                        <a:cs typeface="Times New Roman"/>
                      </a:endParaRPr>
                    </a:p>
                  </a:txBody>
                  <a:tcPr marL="60290" marR="60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342900" algn="l"/>
                        </a:tabLst>
                      </a:pPr>
                      <a:endParaRPr lang="es-ES" sz="1100" dirty="0">
                        <a:solidFill>
                          <a:srgbClr val="000000"/>
                        </a:solidFill>
                        <a:latin typeface="Arial"/>
                        <a:ea typeface="Times New Roman"/>
                        <a:cs typeface="Times New Roman"/>
                      </a:endParaRPr>
                    </a:p>
                  </a:txBody>
                  <a:tcPr marL="60290" marR="602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70660" name="Imagen 13"/>
          <p:cNvPicPr>
            <a:picLocks noChangeArrowheads="1"/>
          </p:cNvPicPr>
          <p:nvPr/>
        </p:nvPicPr>
        <p:blipFill>
          <a:blip r:embed="rId2" cstate="print"/>
          <a:srcRect/>
          <a:stretch>
            <a:fillRect/>
          </a:stretch>
        </p:blipFill>
        <p:spPr bwMode="auto">
          <a:xfrm>
            <a:off x="244165" y="1649349"/>
            <a:ext cx="2448272" cy="1584176"/>
          </a:xfrm>
          <a:prstGeom prst="rect">
            <a:avLst/>
          </a:prstGeom>
          <a:noFill/>
        </p:spPr>
      </p:pic>
      <p:pic>
        <p:nvPicPr>
          <p:cNvPr id="70659" name="Imagen 12"/>
          <p:cNvPicPr>
            <a:picLocks noChangeArrowheads="1"/>
          </p:cNvPicPr>
          <p:nvPr/>
        </p:nvPicPr>
        <p:blipFill>
          <a:blip r:embed="rId3" cstate="print"/>
          <a:srcRect/>
          <a:stretch>
            <a:fillRect/>
          </a:stretch>
        </p:blipFill>
        <p:spPr bwMode="auto">
          <a:xfrm>
            <a:off x="2764445" y="1649349"/>
            <a:ext cx="2376264" cy="1728192"/>
          </a:xfrm>
          <a:prstGeom prst="rect">
            <a:avLst/>
          </a:prstGeom>
          <a:noFill/>
        </p:spPr>
      </p:pic>
      <p:pic>
        <p:nvPicPr>
          <p:cNvPr id="70658" name="Imagen 9"/>
          <p:cNvPicPr>
            <a:picLocks noChangeArrowheads="1"/>
          </p:cNvPicPr>
          <p:nvPr/>
        </p:nvPicPr>
        <p:blipFill>
          <a:blip r:embed="rId4" cstate="print"/>
          <a:srcRect/>
          <a:stretch>
            <a:fillRect/>
          </a:stretch>
        </p:blipFill>
        <p:spPr bwMode="auto">
          <a:xfrm>
            <a:off x="2764445" y="3593565"/>
            <a:ext cx="2448272" cy="1872208"/>
          </a:xfrm>
          <a:prstGeom prst="rect">
            <a:avLst/>
          </a:prstGeom>
          <a:noFill/>
        </p:spPr>
      </p:pic>
      <p:pic>
        <p:nvPicPr>
          <p:cNvPr id="70657" name="Picture 1"/>
          <p:cNvPicPr>
            <a:picLocks noChangeArrowheads="1"/>
          </p:cNvPicPr>
          <p:nvPr/>
        </p:nvPicPr>
        <p:blipFill>
          <a:blip r:embed="rId5" cstate="print"/>
          <a:srcRect/>
          <a:stretch>
            <a:fillRect/>
          </a:stretch>
        </p:blipFill>
        <p:spPr bwMode="auto">
          <a:xfrm>
            <a:off x="244165" y="3593565"/>
            <a:ext cx="2376264" cy="1829941"/>
          </a:xfrm>
          <a:prstGeom prst="rect">
            <a:avLst/>
          </a:prstGeom>
          <a:noFill/>
        </p:spPr>
      </p:pic>
      <p:sp>
        <p:nvSpPr>
          <p:cNvPr id="70661" name="Rectangle 5"/>
          <p:cNvSpPr>
            <a:spLocks noChangeArrowheads="1"/>
          </p:cNvSpPr>
          <p:nvPr/>
        </p:nvSpPr>
        <p:spPr bwMode="auto">
          <a:xfrm>
            <a:off x="0" y="610815"/>
            <a:ext cx="601216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Lst>
            </a:pPr>
            <a:r>
              <a:rPr kumimoji="0" lang="es-ES"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Bases GPS del IGM</a:t>
            </a:r>
            <a:endParaRPr kumimoji="0" lang="es-EC"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342900" algn="l"/>
              </a:tabLst>
            </a:pPr>
            <a:endParaRPr kumimoji="0" lang="es-EC" sz="24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11" name="10 Tabla"/>
          <p:cNvGraphicFramePr>
            <a:graphicFrameLocks noGrp="1"/>
          </p:cNvGraphicFramePr>
          <p:nvPr/>
        </p:nvGraphicFramePr>
        <p:xfrm>
          <a:off x="5473779" y="3284984"/>
          <a:ext cx="3490709" cy="3162300"/>
        </p:xfrm>
        <a:graphic>
          <a:graphicData uri="http://schemas.openxmlformats.org/drawingml/2006/table">
            <a:tbl>
              <a:tblPr>
                <a:tableStyleId>{3C2FFA5D-87B4-456A-9821-1D502468CF0F}</a:tableStyleId>
              </a:tblPr>
              <a:tblGrid>
                <a:gridCol w="1737545"/>
                <a:gridCol w="1753164"/>
              </a:tblGrid>
              <a:tr h="184156">
                <a:tc gridSpan="2">
                  <a:txBody>
                    <a:bodyPr/>
                    <a:lstStyle/>
                    <a:p>
                      <a:pPr algn="ctr">
                        <a:lnSpc>
                          <a:spcPct val="150000"/>
                        </a:lnSpc>
                        <a:spcAft>
                          <a:spcPts val="0"/>
                        </a:spcAft>
                      </a:pPr>
                      <a:r>
                        <a:rPr lang="es-ES" sz="1000" dirty="0"/>
                        <a:t>PROCEDIMIENTOS PARA LA SESION GPS</a:t>
                      </a:r>
                      <a:endParaRPr lang="es-EC" sz="1100" dirty="0">
                        <a:latin typeface="Calibri"/>
                        <a:ea typeface="Times New Roman"/>
                        <a:cs typeface="Times New Roman"/>
                      </a:endParaRPr>
                    </a:p>
                  </a:txBody>
                  <a:tcPr marL="68580" marR="68580" marT="0" marB="0"/>
                </a:tc>
                <a:tc hMerge="1">
                  <a:txBody>
                    <a:bodyPr/>
                    <a:lstStyle/>
                    <a:p>
                      <a:endParaRPr lang="es-EC"/>
                    </a:p>
                  </a:txBody>
                  <a:tcPr/>
                </a:tc>
              </a:tr>
              <a:tr h="191317">
                <a:tc>
                  <a:txBody>
                    <a:bodyPr/>
                    <a:lstStyle/>
                    <a:p>
                      <a:pPr>
                        <a:lnSpc>
                          <a:spcPct val="150000"/>
                        </a:lnSpc>
                        <a:spcAft>
                          <a:spcPts val="0"/>
                        </a:spcAft>
                      </a:pPr>
                      <a:r>
                        <a:rPr lang="es-ES" sz="1000"/>
                        <a:t>Tiempo de recepción:</a:t>
                      </a:r>
                      <a:endParaRPr lang="es-EC" sz="1100">
                        <a:latin typeface="Calibri"/>
                        <a:ea typeface="Times New Roman"/>
                        <a:cs typeface="Times New Roman"/>
                      </a:endParaRPr>
                    </a:p>
                  </a:txBody>
                  <a:tcPr marL="68580" marR="68580" marT="0" marB="0"/>
                </a:tc>
                <a:tc>
                  <a:txBody>
                    <a:bodyPr/>
                    <a:lstStyle/>
                    <a:p>
                      <a:pPr algn="ctr">
                        <a:lnSpc>
                          <a:spcPct val="150000"/>
                        </a:lnSpc>
                        <a:spcAft>
                          <a:spcPts val="0"/>
                        </a:spcAft>
                      </a:pPr>
                      <a:r>
                        <a:rPr lang="es-ES" sz="1000"/>
                        <a:t>1 hora</a:t>
                      </a:r>
                      <a:endParaRPr lang="es-EC" sz="1100">
                        <a:latin typeface="Calibri"/>
                        <a:ea typeface="Times New Roman"/>
                        <a:cs typeface="Times New Roman"/>
                      </a:endParaRPr>
                    </a:p>
                  </a:txBody>
                  <a:tcPr marL="68580" marR="68580" marT="0" marB="0"/>
                </a:tc>
              </a:tr>
              <a:tr h="184156">
                <a:tc>
                  <a:txBody>
                    <a:bodyPr/>
                    <a:lstStyle/>
                    <a:p>
                      <a:pPr>
                        <a:lnSpc>
                          <a:spcPct val="150000"/>
                        </a:lnSpc>
                        <a:spcAft>
                          <a:spcPts val="0"/>
                        </a:spcAft>
                      </a:pPr>
                      <a:r>
                        <a:rPr lang="es-ES" sz="1000"/>
                        <a:t>Angulo de Enmascaramiento:</a:t>
                      </a:r>
                      <a:endParaRPr lang="es-EC" sz="1100">
                        <a:latin typeface="Calibri"/>
                        <a:ea typeface="Times New Roman"/>
                        <a:cs typeface="Times New Roman"/>
                      </a:endParaRPr>
                    </a:p>
                  </a:txBody>
                  <a:tcPr marL="68580" marR="68580" marT="0" marB="0"/>
                </a:tc>
                <a:tc>
                  <a:txBody>
                    <a:bodyPr/>
                    <a:lstStyle/>
                    <a:p>
                      <a:pPr algn="ctr">
                        <a:lnSpc>
                          <a:spcPct val="150000"/>
                        </a:lnSpc>
                        <a:spcAft>
                          <a:spcPts val="0"/>
                        </a:spcAft>
                      </a:pPr>
                      <a:r>
                        <a:rPr lang="es-ES" sz="1000"/>
                        <a:t>15º</a:t>
                      </a:r>
                      <a:endParaRPr lang="es-EC" sz="1100">
                        <a:latin typeface="Calibri"/>
                        <a:ea typeface="Times New Roman"/>
                        <a:cs typeface="Times New Roman"/>
                      </a:endParaRPr>
                    </a:p>
                  </a:txBody>
                  <a:tcPr marL="68580" marR="68580" marT="0" marB="0"/>
                </a:tc>
              </a:tr>
              <a:tr h="368312">
                <a:tc>
                  <a:txBody>
                    <a:bodyPr/>
                    <a:lstStyle/>
                    <a:p>
                      <a:pPr>
                        <a:lnSpc>
                          <a:spcPct val="150000"/>
                        </a:lnSpc>
                        <a:spcAft>
                          <a:spcPts val="0"/>
                        </a:spcAft>
                      </a:pPr>
                      <a:r>
                        <a:rPr lang="es-ES" sz="1000"/>
                        <a:t>Número mínimo de satélites observados:</a:t>
                      </a:r>
                      <a:endParaRPr lang="es-EC" sz="1100">
                        <a:latin typeface="Calibri"/>
                        <a:ea typeface="Times New Roman"/>
                        <a:cs typeface="Times New Roman"/>
                      </a:endParaRPr>
                    </a:p>
                  </a:txBody>
                  <a:tcPr marL="68580" marR="68580" marT="0" marB="0"/>
                </a:tc>
                <a:tc>
                  <a:txBody>
                    <a:bodyPr/>
                    <a:lstStyle/>
                    <a:p>
                      <a:pPr algn="ctr">
                        <a:lnSpc>
                          <a:spcPct val="150000"/>
                        </a:lnSpc>
                        <a:spcAft>
                          <a:spcPts val="0"/>
                        </a:spcAft>
                      </a:pPr>
                      <a:r>
                        <a:rPr lang="es-ES" sz="1000"/>
                        <a:t>04</a:t>
                      </a:r>
                      <a:endParaRPr lang="es-EC" sz="1100">
                        <a:latin typeface="Calibri"/>
                        <a:ea typeface="Times New Roman"/>
                        <a:cs typeface="Times New Roman"/>
                      </a:endParaRPr>
                    </a:p>
                  </a:txBody>
                  <a:tcPr marL="68580" marR="68580" marT="0" marB="0"/>
                </a:tc>
              </a:tr>
              <a:tr h="184156">
                <a:tc>
                  <a:txBody>
                    <a:bodyPr/>
                    <a:lstStyle/>
                    <a:p>
                      <a:pPr>
                        <a:lnSpc>
                          <a:spcPct val="150000"/>
                        </a:lnSpc>
                        <a:spcAft>
                          <a:spcPts val="0"/>
                        </a:spcAft>
                      </a:pPr>
                      <a:r>
                        <a:rPr lang="es-ES" sz="1000"/>
                        <a:t>Intervalo de grabación:</a:t>
                      </a:r>
                      <a:endParaRPr lang="es-EC" sz="1100">
                        <a:latin typeface="Calibri"/>
                        <a:ea typeface="Times New Roman"/>
                        <a:cs typeface="Times New Roman"/>
                      </a:endParaRPr>
                    </a:p>
                  </a:txBody>
                  <a:tcPr marL="68580" marR="68580" marT="0" marB="0"/>
                </a:tc>
                <a:tc>
                  <a:txBody>
                    <a:bodyPr/>
                    <a:lstStyle/>
                    <a:p>
                      <a:pPr algn="ctr">
                        <a:lnSpc>
                          <a:spcPct val="150000"/>
                        </a:lnSpc>
                        <a:spcAft>
                          <a:spcPts val="0"/>
                        </a:spcAft>
                      </a:pPr>
                      <a:r>
                        <a:rPr lang="es-ES" sz="1000"/>
                        <a:t>15seg</a:t>
                      </a:r>
                      <a:endParaRPr lang="es-EC" sz="1100">
                        <a:latin typeface="Calibri"/>
                        <a:ea typeface="Times New Roman"/>
                        <a:cs typeface="Times New Roman"/>
                      </a:endParaRPr>
                    </a:p>
                  </a:txBody>
                  <a:tcPr marL="68580" marR="68580" marT="0" marB="0"/>
                </a:tc>
              </a:tr>
              <a:tr h="184156">
                <a:tc>
                  <a:txBody>
                    <a:bodyPr/>
                    <a:lstStyle/>
                    <a:p>
                      <a:pPr>
                        <a:lnSpc>
                          <a:spcPct val="150000"/>
                        </a:lnSpc>
                        <a:spcAft>
                          <a:spcPts val="0"/>
                        </a:spcAft>
                      </a:pPr>
                      <a:r>
                        <a:rPr lang="es-ES" sz="1000"/>
                        <a:t>PDOP:</a:t>
                      </a:r>
                      <a:endParaRPr lang="es-EC" sz="1100">
                        <a:latin typeface="Calibri"/>
                        <a:ea typeface="Times New Roman"/>
                        <a:cs typeface="Times New Roman"/>
                      </a:endParaRPr>
                    </a:p>
                  </a:txBody>
                  <a:tcPr marL="68580" marR="68580" marT="0" marB="0"/>
                </a:tc>
                <a:tc>
                  <a:txBody>
                    <a:bodyPr/>
                    <a:lstStyle/>
                    <a:p>
                      <a:pPr algn="ctr">
                        <a:lnSpc>
                          <a:spcPct val="150000"/>
                        </a:lnSpc>
                        <a:spcAft>
                          <a:spcPts val="0"/>
                        </a:spcAft>
                      </a:pPr>
                      <a:r>
                        <a:rPr lang="es-ES" sz="1000"/>
                        <a:t>&lt; a 5</a:t>
                      </a:r>
                      <a:endParaRPr lang="es-EC" sz="1100">
                        <a:latin typeface="Calibri"/>
                        <a:ea typeface="Times New Roman"/>
                        <a:cs typeface="Times New Roman"/>
                      </a:endParaRPr>
                    </a:p>
                  </a:txBody>
                  <a:tcPr marL="68580" marR="68580" marT="0" marB="0"/>
                </a:tc>
              </a:tr>
              <a:tr h="184156">
                <a:tc>
                  <a:txBody>
                    <a:bodyPr/>
                    <a:lstStyle/>
                    <a:p>
                      <a:pPr>
                        <a:lnSpc>
                          <a:spcPct val="150000"/>
                        </a:lnSpc>
                        <a:spcAft>
                          <a:spcPts val="0"/>
                        </a:spcAft>
                      </a:pPr>
                      <a:r>
                        <a:rPr lang="es-ES" sz="1000"/>
                        <a:t>Tipo de Posicionamiento:</a:t>
                      </a:r>
                      <a:endParaRPr lang="es-EC" sz="1100">
                        <a:latin typeface="Calibri"/>
                        <a:ea typeface="Times New Roman"/>
                        <a:cs typeface="Times New Roman"/>
                      </a:endParaRPr>
                    </a:p>
                  </a:txBody>
                  <a:tcPr marL="68580" marR="68580" marT="0" marB="0"/>
                </a:tc>
                <a:tc>
                  <a:txBody>
                    <a:bodyPr/>
                    <a:lstStyle/>
                    <a:p>
                      <a:pPr algn="ctr">
                        <a:lnSpc>
                          <a:spcPct val="150000"/>
                        </a:lnSpc>
                        <a:spcAft>
                          <a:spcPts val="0"/>
                        </a:spcAft>
                      </a:pPr>
                      <a:r>
                        <a:rPr lang="es-ES" sz="1000" dirty="0" err="1"/>
                        <a:t>FastStatic</a:t>
                      </a:r>
                      <a:r>
                        <a:rPr lang="es-ES" sz="1000" dirty="0"/>
                        <a:t>.</a:t>
                      </a:r>
                      <a:endParaRPr lang="es-EC" sz="1100" dirty="0">
                        <a:latin typeface="Calibri"/>
                        <a:ea typeface="Times New Roman"/>
                        <a:cs typeface="Times New Roman"/>
                      </a:endParaRPr>
                    </a:p>
                  </a:txBody>
                  <a:tcPr marL="68580" marR="68580" marT="0" marB="0"/>
                </a:tc>
              </a:tr>
              <a:tr h="423559">
                <a:tc>
                  <a:txBody>
                    <a:bodyPr/>
                    <a:lstStyle/>
                    <a:p>
                      <a:pPr>
                        <a:lnSpc>
                          <a:spcPct val="150000"/>
                        </a:lnSpc>
                        <a:spcAft>
                          <a:spcPts val="0"/>
                        </a:spcAft>
                      </a:pPr>
                      <a:r>
                        <a:rPr lang="es-ES" sz="1000"/>
                        <a:t>Nivelado y puesta a punto del equipo:</a:t>
                      </a:r>
                      <a:endParaRPr lang="es-EC" sz="1100">
                        <a:latin typeface="Calibri"/>
                        <a:ea typeface="Times New Roman"/>
                        <a:cs typeface="Times New Roman"/>
                      </a:endParaRPr>
                    </a:p>
                  </a:txBody>
                  <a:tcPr marL="68580" marR="68580" marT="0" marB="0"/>
                </a:tc>
                <a:tc>
                  <a:txBody>
                    <a:bodyPr/>
                    <a:lstStyle/>
                    <a:p>
                      <a:pPr>
                        <a:lnSpc>
                          <a:spcPct val="115000"/>
                        </a:lnSpc>
                        <a:spcAft>
                          <a:spcPts val="0"/>
                        </a:spcAft>
                      </a:pPr>
                      <a:r>
                        <a:rPr lang="es-ES" sz="1000"/>
                        <a:t>A través de la utilización de  trípodes de aluminio con un nivel y plomada óptica y Correcta orientación de la antena.</a:t>
                      </a:r>
                      <a:endParaRPr lang="es-EC" sz="1100">
                        <a:latin typeface="Calibri"/>
                        <a:ea typeface="Times New Roman"/>
                        <a:cs typeface="Times New Roman"/>
                      </a:endParaRPr>
                    </a:p>
                  </a:txBody>
                  <a:tcPr marL="68580" marR="68580" marT="0" marB="0"/>
                </a:tc>
              </a:tr>
              <a:tr h="184156">
                <a:tc>
                  <a:txBody>
                    <a:bodyPr/>
                    <a:lstStyle/>
                    <a:p>
                      <a:pPr>
                        <a:lnSpc>
                          <a:spcPct val="150000"/>
                        </a:lnSpc>
                        <a:spcAft>
                          <a:spcPts val="0"/>
                        </a:spcAft>
                      </a:pPr>
                      <a:r>
                        <a:rPr lang="es-ES" sz="1000"/>
                        <a:t>Medición de la altura de la antena</a:t>
                      </a:r>
                      <a:endParaRPr lang="es-EC" sz="1100">
                        <a:latin typeface="Calibri"/>
                        <a:ea typeface="Times New Roman"/>
                        <a:cs typeface="Times New Roman"/>
                      </a:endParaRPr>
                    </a:p>
                  </a:txBody>
                  <a:tcPr marL="68580" marR="68580" marT="0" marB="0"/>
                </a:tc>
                <a:tc>
                  <a:txBody>
                    <a:bodyPr/>
                    <a:lstStyle/>
                    <a:p>
                      <a:pPr>
                        <a:lnSpc>
                          <a:spcPct val="150000"/>
                        </a:lnSpc>
                        <a:spcAft>
                          <a:spcPts val="0"/>
                        </a:spcAft>
                      </a:pPr>
                      <a:r>
                        <a:rPr lang="es-ES" sz="1000" dirty="0"/>
                        <a:t>Al centro del aplique de muesca</a:t>
                      </a:r>
                      <a:endParaRPr lang="es-EC" sz="1100" dirty="0">
                        <a:latin typeface="Calibri"/>
                        <a:ea typeface="Times New Roman"/>
                        <a:cs typeface="Times New Roman"/>
                      </a:endParaRPr>
                    </a:p>
                  </a:txBody>
                  <a:tcPr marL="68580" marR="68580" marT="0" marB="0"/>
                </a:tc>
              </a:tr>
            </a:tbl>
          </a:graphicData>
        </a:graphic>
      </p:graphicFrame>
      <p:sp>
        <p:nvSpPr>
          <p:cNvPr id="12" name="11 Flecha curvada hacia la derecha"/>
          <p:cNvSpPr/>
          <p:nvPr/>
        </p:nvSpPr>
        <p:spPr>
          <a:xfrm rot="20325484">
            <a:off x="3974504" y="5647244"/>
            <a:ext cx="735571" cy="101439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Imagen 20"/>
          <p:cNvPicPr>
            <a:picLocks noChangeArrowheads="1"/>
          </p:cNvPicPr>
          <p:nvPr/>
        </p:nvPicPr>
        <p:blipFill>
          <a:blip r:embed="rId2" cstate="print"/>
          <a:srcRect/>
          <a:stretch>
            <a:fillRect/>
          </a:stretch>
        </p:blipFill>
        <p:spPr bwMode="auto">
          <a:xfrm>
            <a:off x="1331640" y="1340768"/>
            <a:ext cx="7128792" cy="4824536"/>
          </a:xfrm>
          <a:prstGeom prst="rect">
            <a:avLst/>
          </a:prstGeom>
          <a:ln w="88900" cap="sq" cmpd="thickThin">
            <a:solidFill>
              <a:srgbClr val="000000"/>
            </a:solidFill>
            <a:prstDash val="solid"/>
            <a:miter lim="800000"/>
          </a:ln>
          <a:effectLst>
            <a:innerShdw blurRad="76200">
              <a:srgbClr val="000000"/>
            </a:innerShdw>
          </a:effectLst>
        </p:spPr>
      </p:pic>
      <p:sp>
        <p:nvSpPr>
          <p:cNvPr id="5" name="4 Rectángulo"/>
          <p:cNvSpPr/>
          <p:nvPr/>
        </p:nvSpPr>
        <p:spPr>
          <a:xfrm>
            <a:off x="971600" y="404664"/>
            <a:ext cx="7560840" cy="369332"/>
          </a:xfrm>
          <a:prstGeom prst="rect">
            <a:avLst/>
          </a:prstGeom>
        </p:spPr>
        <p:txBody>
          <a:bodyPr wrap="square">
            <a:spAutoFit/>
          </a:bodyPr>
          <a:lstStyle/>
          <a:p>
            <a:r>
              <a:rPr lang="es-ES" b="1" dirty="0" smtClean="0"/>
              <a:t>Vértices IGM, Puntos GPS tomados y  Vectores  desde la base a los Puntos</a:t>
            </a:r>
            <a:endParaRPr lang="es-EC"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lvl="2" algn="l" rtl="0">
              <a:spcBef>
                <a:spcPct val="0"/>
              </a:spcBef>
            </a:pPr>
            <a:r>
              <a:rPr lang="es-EC" sz="2000" b="1" dirty="0" smtClean="0"/>
              <a:t>Plataforma Terra </a:t>
            </a:r>
            <a:r>
              <a:rPr lang="es-EC" sz="2800" b="1" dirty="0" smtClean="0"/>
              <a:t/>
            </a:r>
            <a:br>
              <a:rPr lang="es-EC" sz="2800" b="1" dirty="0" smtClean="0"/>
            </a:br>
            <a:endParaRPr lang="es-EC" dirty="0"/>
          </a:p>
        </p:txBody>
      </p:sp>
      <p:sp>
        <p:nvSpPr>
          <p:cNvPr id="3" name="2 Marcador de contenido"/>
          <p:cNvSpPr>
            <a:spLocks noGrp="1"/>
          </p:cNvSpPr>
          <p:nvPr>
            <p:ph idx="1"/>
          </p:nvPr>
        </p:nvSpPr>
        <p:spPr>
          <a:xfrm>
            <a:off x="611560" y="1124744"/>
            <a:ext cx="7992888" cy="5400600"/>
          </a:xfrm>
        </p:spPr>
        <p:txBody>
          <a:bodyPr>
            <a:normAutofit fontScale="47500" lnSpcReduction="20000"/>
          </a:bodyPr>
          <a:lstStyle/>
          <a:p>
            <a:endParaRPr lang="es-EC" sz="4000" dirty="0" smtClean="0"/>
          </a:p>
          <a:p>
            <a:pPr>
              <a:buNone/>
            </a:pPr>
            <a:endParaRPr lang="es-ES" b="1" dirty="0" smtClean="0"/>
          </a:p>
          <a:p>
            <a:pPr>
              <a:buNone/>
            </a:pPr>
            <a:endParaRPr lang="es-ES" b="1" dirty="0" smtClean="0"/>
          </a:p>
          <a:p>
            <a:pPr>
              <a:buNone/>
            </a:pPr>
            <a:endParaRPr lang="es-ES" b="1" dirty="0" smtClean="0"/>
          </a:p>
          <a:p>
            <a:pPr>
              <a:buNone/>
            </a:pPr>
            <a:endParaRPr lang="es-ES" b="1" dirty="0" smtClean="0"/>
          </a:p>
          <a:p>
            <a:pPr>
              <a:buNone/>
            </a:pPr>
            <a:endParaRPr lang="es-ES" b="1" dirty="0" smtClean="0"/>
          </a:p>
          <a:p>
            <a:pPr lvl="2"/>
            <a:endParaRPr lang="es-EC" b="1" dirty="0" smtClean="0"/>
          </a:p>
          <a:p>
            <a:pPr lvl="2"/>
            <a:endParaRPr lang="es-EC" b="1" dirty="0" smtClean="0"/>
          </a:p>
          <a:p>
            <a:pPr lvl="2"/>
            <a:endParaRPr lang="es-EC" b="1" dirty="0" smtClean="0"/>
          </a:p>
          <a:p>
            <a:pPr lvl="2"/>
            <a:endParaRPr lang="es-EC" b="1" dirty="0" smtClean="0"/>
          </a:p>
          <a:p>
            <a:pPr lvl="2"/>
            <a:endParaRPr lang="es-EC" b="1" dirty="0" smtClean="0"/>
          </a:p>
          <a:p>
            <a:pPr lvl="2"/>
            <a:endParaRPr lang="es-EC" b="1" dirty="0" smtClean="0"/>
          </a:p>
          <a:p>
            <a:pPr lvl="2"/>
            <a:endParaRPr lang="es-EC" b="1" dirty="0" smtClean="0"/>
          </a:p>
          <a:p>
            <a:pPr lvl="2"/>
            <a:endParaRPr lang="es-EC" b="1" dirty="0" smtClean="0"/>
          </a:p>
          <a:p>
            <a:pPr lvl="2"/>
            <a:endParaRPr lang="es-EC" b="1" dirty="0" smtClean="0"/>
          </a:p>
          <a:p>
            <a:pPr lvl="2"/>
            <a:endParaRPr lang="es-EC" b="1" dirty="0" smtClean="0"/>
          </a:p>
          <a:p>
            <a:pPr lvl="2"/>
            <a:endParaRPr lang="es-EC" b="1" dirty="0" smtClean="0"/>
          </a:p>
          <a:p>
            <a:pPr lvl="2"/>
            <a:endParaRPr lang="es-EC" b="1" dirty="0" smtClean="0"/>
          </a:p>
          <a:p>
            <a:pPr lvl="2"/>
            <a:endParaRPr lang="es-EC" b="1" dirty="0" smtClean="0"/>
          </a:p>
          <a:p>
            <a:pPr>
              <a:buNone/>
            </a:pPr>
            <a:endParaRPr lang="es-ES" b="1" dirty="0" smtClean="0"/>
          </a:p>
          <a:p>
            <a:pPr>
              <a:buNone/>
            </a:pPr>
            <a:endParaRPr lang="es-ES" b="1" dirty="0" smtClean="0"/>
          </a:p>
          <a:p>
            <a:pPr>
              <a:buNone/>
            </a:pPr>
            <a:endParaRPr lang="es-ES" b="1" dirty="0" smtClean="0"/>
          </a:p>
          <a:p>
            <a:pPr>
              <a:buNone/>
            </a:pPr>
            <a:endParaRPr lang="es-ES" b="1" dirty="0" smtClean="0"/>
          </a:p>
          <a:p>
            <a:pPr>
              <a:buNone/>
            </a:pPr>
            <a:r>
              <a:rPr lang="es-ES" b="1" cap="small" dirty="0" smtClean="0"/>
              <a:t> </a:t>
            </a:r>
            <a:endParaRPr lang="es-EC" dirty="0" smtClean="0"/>
          </a:p>
          <a:p>
            <a:endParaRPr lang="es-EC" dirty="0"/>
          </a:p>
        </p:txBody>
      </p:sp>
      <p:pic>
        <p:nvPicPr>
          <p:cNvPr id="125955" name="Picture 3"/>
          <p:cNvPicPr>
            <a:picLocks noChangeAspect="1" noChangeArrowheads="1"/>
          </p:cNvPicPr>
          <p:nvPr/>
        </p:nvPicPr>
        <p:blipFill>
          <a:blip r:embed="rId2" cstate="print"/>
          <a:srcRect l="37353" t="49828" r="36082" b="19657"/>
          <a:stretch>
            <a:fillRect/>
          </a:stretch>
        </p:blipFill>
        <p:spPr bwMode="auto">
          <a:xfrm>
            <a:off x="5292080" y="1196752"/>
            <a:ext cx="3456384" cy="2232248"/>
          </a:xfrm>
          <a:prstGeom prst="rect">
            <a:avLst/>
          </a:prstGeom>
          <a:ln w="88900" cap="sq" cmpd="thickThin">
            <a:solidFill>
              <a:srgbClr val="000000"/>
            </a:solidFill>
            <a:prstDash val="solid"/>
            <a:miter lim="800000"/>
          </a:ln>
          <a:effectLst>
            <a:innerShdw blurRad="76200">
              <a:srgbClr val="000000"/>
            </a:innerShdw>
          </a:effectLst>
        </p:spPr>
      </p:pic>
      <p:sp>
        <p:nvSpPr>
          <p:cNvPr id="6" name="5 Rectángulo redondeado"/>
          <p:cNvSpPr/>
          <p:nvPr/>
        </p:nvSpPr>
        <p:spPr>
          <a:xfrm>
            <a:off x="179512" y="3284984"/>
            <a:ext cx="4536504" cy="1440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smtClean="0">
                <a:solidFill>
                  <a:schemeClr val="tx1"/>
                </a:solidFill>
              </a:rPr>
              <a:t> </a:t>
            </a:r>
            <a:endParaRPr lang="es-EC" sz="2800" dirty="0" smtClean="0">
              <a:solidFill>
                <a:schemeClr val="tx1"/>
              </a:solidFill>
            </a:endParaRPr>
          </a:p>
          <a:p>
            <a:pPr algn="just"/>
            <a:r>
              <a:rPr lang="es-ES" sz="1600" dirty="0" smtClean="0">
                <a:solidFill>
                  <a:schemeClr val="tx1"/>
                </a:solidFill>
              </a:rPr>
              <a:t>ASTER (</a:t>
            </a:r>
            <a:r>
              <a:rPr lang="es-ES" sz="1600" dirty="0" err="1" smtClean="0">
                <a:solidFill>
                  <a:schemeClr val="tx1"/>
                </a:solidFill>
              </a:rPr>
              <a:t>The</a:t>
            </a:r>
            <a:r>
              <a:rPr lang="es-ES" sz="1600" dirty="0" smtClean="0">
                <a:solidFill>
                  <a:schemeClr val="tx1"/>
                </a:solidFill>
              </a:rPr>
              <a:t> </a:t>
            </a:r>
            <a:r>
              <a:rPr lang="es-ES" sz="1600" dirty="0" err="1" smtClean="0">
                <a:solidFill>
                  <a:schemeClr val="tx1"/>
                </a:solidFill>
              </a:rPr>
              <a:t>Advanced</a:t>
            </a:r>
            <a:r>
              <a:rPr lang="es-ES" sz="1600" dirty="0" smtClean="0">
                <a:solidFill>
                  <a:schemeClr val="tx1"/>
                </a:solidFill>
              </a:rPr>
              <a:t> </a:t>
            </a:r>
            <a:r>
              <a:rPr lang="es-ES" sz="1600" dirty="0" err="1" smtClean="0">
                <a:solidFill>
                  <a:schemeClr val="tx1"/>
                </a:solidFill>
              </a:rPr>
              <a:t>Spaceborne</a:t>
            </a:r>
            <a:r>
              <a:rPr lang="es-ES" sz="1600" dirty="0" smtClean="0">
                <a:solidFill>
                  <a:schemeClr val="tx1"/>
                </a:solidFill>
              </a:rPr>
              <a:t> </a:t>
            </a:r>
            <a:r>
              <a:rPr lang="es-ES" sz="1600" dirty="0" err="1" smtClean="0">
                <a:solidFill>
                  <a:schemeClr val="tx1"/>
                </a:solidFill>
              </a:rPr>
              <a:t>Thermal</a:t>
            </a:r>
            <a:r>
              <a:rPr lang="es-ES" sz="1600" dirty="0" smtClean="0">
                <a:solidFill>
                  <a:schemeClr val="tx1"/>
                </a:solidFill>
              </a:rPr>
              <a:t> </a:t>
            </a:r>
            <a:r>
              <a:rPr lang="es-ES" sz="1600" dirty="0" err="1" smtClean="0">
                <a:solidFill>
                  <a:schemeClr val="tx1"/>
                </a:solidFill>
              </a:rPr>
              <a:t>Emission</a:t>
            </a:r>
            <a:r>
              <a:rPr lang="es-ES" sz="1600" dirty="0" smtClean="0">
                <a:solidFill>
                  <a:schemeClr val="tx1"/>
                </a:solidFill>
              </a:rPr>
              <a:t> and </a:t>
            </a:r>
            <a:r>
              <a:rPr lang="es-ES" sz="1600" dirty="0" err="1" smtClean="0">
                <a:solidFill>
                  <a:schemeClr val="tx1"/>
                </a:solidFill>
              </a:rPr>
              <a:t>Reflection</a:t>
            </a:r>
            <a:r>
              <a:rPr lang="es-ES" sz="1600" dirty="0" smtClean="0">
                <a:solidFill>
                  <a:schemeClr val="tx1"/>
                </a:solidFill>
              </a:rPr>
              <a:t> </a:t>
            </a:r>
            <a:r>
              <a:rPr lang="es-ES" sz="1600" dirty="0" err="1" smtClean="0">
                <a:solidFill>
                  <a:schemeClr val="tx1"/>
                </a:solidFill>
              </a:rPr>
              <a:t>Radiometer</a:t>
            </a:r>
            <a:r>
              <a:rPr lang="es-ES" sz="1600" dirty="0" smtClean="0">
                <a:solidFill>
                  <a:schemeClr val="tx1"/>
                </a:solidFill>
              </a:rPr>
              <a:t>) es un esfuerzo cooperativo entre la NASA y el Ministerio de Comercio Economía e Industria de Japón METI, lanzado en 1999. </a:t>
            </a:r>
          </a:p>
          <a:p>
            <a:pPr algn="ctr"/>
            <a:endParaRPr lang="es-EC" sz="1400" dirty="0"/>
          </a:p>
        </p:txBody>
      </p:sp>
      <p:sp>
        <p:nvSpPr>
          <p:cNvPr id="7" name="6 Rectángulo"/>
          <p:cNvSpPr/>
          <p:nvPr/>
        </p:nvSpPr>
        <p:spPr>
          <a:xfrm>
            <a:off x="-1188640" y="2852936"/>
            <a:ext cx="3744416" cy="400110"/>
          </a:xfrm>
          <a:prstGeom prst="rect">
            <a:avLst/>
          </a:prstGeom>
        </p:spPr>
        <p:txBody>
          <a:bodyPr wrap="square">
            <a:spAutoFit/>
          </a:bodyPr>
          <a:lstStyle/>
          <a:p>
            <a:pPr lvl="2" algn="r"/>
            <a:r>
              <a:rPr lang="es-EC" sz="2000" b="1" dirty="0" smtClean="0"/>
              <a:t>Subsistema ASTER</a:t>
            </a:r>
          </a:p>
        </p:txBody>
      </p:sp>
      <p:sp>
        <p:nvSpPr>
          <p:cNvPr id="8" name="7 Rectángulo redondeado"/>
          <p:cNvSpPr/>
          <p:nvPr/>
        </p:nvSpPr>
        <p:spPr>
          <a:xfrm>
            <a:off x="251520" y="1052736"/>
            <a:ext cx="4608512" cy="16561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smtClean="0"/>
              <a:t> </a:t>
            </a:r>
            <a:r>
              <a:rPr lang="es-ES" sz="1600" dirty="0" smtClean="0">
                <a:solidFill>
                  <a:schemeClr val="tx1"/>
                </a:solidFill>
              </a:rPr>
              <a:t>Terra es un satélite concebido por el programa EOS (Sistema de Observación Terrestre) de la NASA para registrar diferentes tipos de datos a partir de cinco subsistemas: CERES, MODIS, ASTER, MOPITT y MISR , fue lanzado en 1999 y su vida útil se estima en 6 años</a:t>
            </a:r>
            <a:r>
              <a:rPr lang="es-ES" sz="1400" dirty="0" smtClean="0">
                <a:solidFill>
                  <a:schemeClr val="tx1"/>
                </a:solidFill>
              </a:rPr>
              <a:t>.  </a:t>
            </a:r>
            <a:endParaRPr lang="es-EC" sz="1400" dirty="0">
              <a:solidFill>
                <a:schemeClr val="tx1"/>
              </a:solidFill>
            </a:endParaRPr>
          </a:p>
        </p:txBody>
      </p:sp>
      <p:sp>
        <p:nvSpPr>
          <p:cNvPr id="9" name="8 Rectángulo redondeado"/>
          <p:cNvSpPr/>
          <p:nvPr/>
        </p:nvSpPr>
        <p:spPr>
          <a:xfrm>
            <a:off x="107504" y="4797152"/>
            <a:ext cx="5040560" cy="19442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200" b="1" dirty="0" smtClean="0">
                <a:solidFill>
                  <a:schemeClr val="tx1"/>
                </a:solidFill>
              </a:rPr>
              <a:t>ASTER está compuesto por 3 subsistemas, VNIR, SWIR y TIR: </a:t>
            </a:r>
            <a:endParaRPr lang="es-ES" sz="1200" b="1" dirty="0" smtClean="0">
              <a:solidFill>
                <a:schemeClr val="tx1"/>
              </a:solidFill>
            </a:endParaRPr>
          </a:p>
          <a:p>
            <a:pPr algn="just"/>
            <a:endParaRPr lang="es-ES" sz="1200" b="1" dirty="0" smtClean="0">
              <a:solidFill>
                <a:schemeClr val="tx1"/>
              </a:solidFill>
            </a:endParaRPr>
          </a:p>
          <a:p>
            <a:pPr algn="just">
              <a:buFont typeface="Arial" pitchFamily="34" charset="0"/>
              <a:buChar char="•"/>
            </a:pPr>
            <a:r>
              <a:rPr lang="es-ES" sz="1200" b="1" dirty="0" smtClean="0">
                <a:solidFill>
                  <a:schemeClr val="tx1"/>
                </a:solidFill>
              </a:rPr>
              <a:t>3 bandas en la región espectral del visible e infrarrojo cercano (VNIR) con una resolución espacial de 15 metros</a:t>
            </a:r>
            <a:r>
              <a:rPr lang="es-ES" sz="1200" b="1" dirty="0" smtClean="0">
                <a:solidFill>
                  <a:schemeClr val="tx1"/>
                </a:solidFill>
              </a:rPr>
              <a:t>;</a:t>
            </a:r>
          </a:p>
          <a:p>
            <a:pPr algn="just">
              <a:buFont typeface="Arial" pitchFamily="34" charset="0"/>
              <a:buChar char="•"/>
            </a:pPr>
            <a:endParaRPr lang="es-ES" sz="1200" b="1" dirty="0" smtClean="0">
              <a:solidFill>
                <a:schemeClr val="tx1"/>
              </a:solidFill>
            </a:endParaRPr>
          </a:p>
          <a:p>
            <a:pPr algn="just">
              <a:buFont typeface="Arial" pitchFamily="34" charset="0"/>
              <a:buChar char="•"/>
            </a:pPr>
            <a:r>
              <a:rPr lang="es-ES" sz="1200" b="1" dirty="0" smtClean="0">
                <a:solidFill>
                  <a:schemeClr val="tx1"/>
                </a:solidFill>
              </a:rPr>
              <a:t> 6 bandas en la región espectral del infrarrojo de onda corta (SWIR) con una resolución espacial de 30 metros </a:t>
            </a:r>
            <a:endParaRPr lang="es-ES" sz="1200" b="1" dirty="0" smtClean="0">
              <a:solidFill>
                <a:schemeClr val="tx1"/>
              </a:solidFill>
            </a:endParaRPr>
          </a:p>
          <a:p>
            <a:pPr algn="just">
              <a:buFont typeface="Arial" pitchFamily="34" charset="0"/>
              <a:buChar char="•"/>
            </a:pPr>
            <a:endParaRPr lang="es-ES" sz="1200" b="1" dirty="0" smtClean="0">
              <a:solidFill>
                <a:schemeClr val="tx1"/>
              </a:solidFill>
            </a:endParaRPr>
          </a:p>
          <a:p>
            <a:pPr algn="just">
              <a:buFont typeface="Arial" pitchFamily="34" charset="0"/>
              <a:buChar char="•"/>
            </a:pPr>
            <a:r>
              <a:rPr lang="es-ES" sz="1200" b="1" dirty="0" smtClean="0">
                <a:solidFill>
                  <a:schemeClr val="tx1"/>
                </a:solidFill>
              </a:rPr>
              <a:t>5 </a:t>
            </a:r>
            <a:r>
              <a:rPr lang="es-ES" sz="1200" b="1" dirty="0" smtClean="0">
                <a:solidFill>
                  <a:schemeClr val="tx1"/>
                </a:solidFill>
              </a:rPr>
              <a:t>bandas en el infrarrojo </a:t>
            </a:r>
            <a:r>
              <a:rPr lang="es-ES" sz="1200" b="1" dirty="0" smtClean="0">
                <a:solidFill>
                  <a:schemeClr val="tx1"/>
                </a:solidFill>
              </a:rPr>
              <a:t>térmico (TIR) </a:t>
            </a:r>
            <a:r>
              <a:rPr lang="es-ES" sz="1200" b="1" dirty="0" smtClean="0">
                <a:solidFill>
                  <a:schemeClr val="tx1"/>
                </a:solidFill>
              </a:rPr>
              <a:t>con una resolución espacial de 90 metros</a:t>
            </a:r>
            <a:r>
              <a:rPr lang="es-ES" sz="1400" dirty="0" smtClean="0">
                <a:solidFill>
                  <a:schemeClr val="tx1"/>
                </a:solidFill>
              </a:rPr>
              <a:t>.</a:t>
            </a:r>
          </a:p>
        </p:txBody>
      </p:sp>
      <p:pic>
        <p:nvPicPr>
          <p:cNvPr id="125956" name="Imagen 6"/>
          <p:cNvPicPr>
            <a:picLocks noChangeArrowheads="1"/>
          </p:cNvPicPr>
          <p:nvPr/>
        </p:nvPicPr>
        <p:blipFill>
          <a:blip r:embed="rId3" cstate="print"/>
          <a:srcRect b="61769"/>
          <a:stretch>
            <a:fillRect/>
          </a:stretch>
        </p:blipFill>
        <p:spPr bwMode="auto">
          <a:xfrm>
            <a:off x="5292080" y="3933056"/>
            <a:ext cx="3600400" cy="2088232"/>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ox(in)">
                                      <p:cBhvr>
                                        <p:cTn id="10" dur="500"/>
                                        <p:tgtEl>
                                          <p:spTgt spid="2"/>
                                        </p:tgtEl>
                                      </p:cBhvr>
                                    </p:animEffect>
                                  </p:childTnLst>
                                </p:cTn>
                              </p:par>
                              <p:par>
                                <p:cTn id="11" presetID="4" presetClass="entr" presetSubtype="16" fill="hold" nodeType="withEffect">
                                  <p:stCondLst>
                                    <p:cond delay="0"/>
                                  </p:stCondLst>
                                  <p:childTnLst>
                                    <p:set>
                                      <p:cBhvr>
                                        <p:cTn id="12" dur="1" fill="hold">
                                          <p:stCondLst>
                                            <p:cond delay="0"/>
                                          </p:stCondLst>
                                        </p:cTn>
                                        <p:tgtEl>
                                          <p:spTgt spid="125955"/>
                                        </p:tgtEl>
                                        <p:attrNameLst>
                                          <p:attrName>style.visibility</p:attrName>
                                        </p:attrNameLst>
                                      </p:cBhvr>
                                      <p:to>
                                        <p:strVal val="visible"/>
                                      </p:to>
                                    </p:set>
                                    <p:animEffect transition="in" filter="box(in)">
                                      <p:cBhvr>
                                        <p:cTn id="13" dur="500"/>
                                        <p:tgtEl>
                                          <p:spTgt spid="125955"/>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ox(in)">
                                      <p:cBhvr>
                                        <p:cTn id="18" dur="500"/>
                                        <p:tgtEl>
                                          <p:spTgt spid="7"/>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ox(in)">
                                      <p:cBhvr>
                                        <p:cTn id="21" dur="500"/>
                                        <p:tgtEl>
                                          <p:spTgt spid="6"/>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ox(in)">
                                      <p:cBhvr>
                                        <p:cTn id="24" dur="500"/>
                                        <p:tgtEl>
                                          <p:spTgt spid="9"/>
                                        </p:tgtEl>
                                      </p:cBhvr>
                                    </p:animEffect>
                                  </p:childTnLst>
                                </p:cTn>
                              </p:par>
                              <p:par>
                                <p:cTn id="25" presetID="4" presetClass="entr" presetSubtype="16" fill="hold" nodeType="withEffect">
                                  <p:stCondLst>
                                    <p:cond delay="0"/>
                                  </p:stCondLst>
                                  <p:childTnLst>
                                    <p:set>
                                      <p:cBhvr>
                                        <p:cTn id="26" dur="1" fill="hold">
                                          <p:stCondLst>
                                            <p:cond delay="0"/>
                                          </p:stCondLst>
                                        </p:cTn>
                                        <p:tgtEl>
                                          <p:spTgt spid="125956"/>
                                        </p:tgtEl>
                                        <p:attrNameLst>
                                          <p:attrName>style.visibility</p:attrName>
                                        </p:attrNameLst>
                                      </p:cBhvr>
                                      <p:to>
                                        <p:strVal val="visible"/>
                                      </p:to>
                                    </p:set>
                                    <p:animEffect transition="in" filter="box(in)">
                                      <p:cBhvr>
                                        <p:cTn id="27" dur="500"/>
                                        <p:tgtEl>
                                          <p:spTgt spid="125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smtClean="0"/>
              <a:t>OBJETIVO GENERAL</a:t>
            </a:r>
            <a:endParaRPr lang="es-EC" dirty="0"/>
          </a:p>
        </p:txBody>
      </p:sp>
      <p:sp>
        <p:nvSpPr>
          <p:cNvPr id="4" name="3 Rectángulo"/>
          <p:cNvSpPr/>
          <p:nvPr/>
        </p:nvSpPr>
        <p:spPr>
          <a:xfrm>
            <a:off x="539552" y="2060848"/>
            <a:ext cx="8352928" cy="2592288"/>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just"/>
            <a:r>
              <a:rPr lang="es-ES" sz="2000" dirty="0"/>
              <a:t>Evaluar el uso de </a:t>
            </a:r>
            <a:r>
              <a:rPr lang="es-ES" sz="2000" dirty="0" smtClean="0"/>
              <a:t>Imágenes </a:t>
            </a:r>
            <a:r>
              <a:rPr lang="es-ES" sz="2000" dirty="0"/>
              <a:t>ASTER en la </a:t>
            </a:r>
            <a:r>
              <a:rPr lang="es-ES" sz="2000" dirty="0" smtClean="0"/>
              <a:t>Derivación </a:t>
            </a:r>
            <a:r>
              <a:rPr lang="es-ES" sz="2000" dirty="0"/>
              <a:t>de </a:t>
            </a:r>
            <a:r>
              <a:rPr lang="es-ES" sz="2000" dirty="0" smtClean="0"/>
              <a:t>Parámetros </a:t>
            </a:r>
            <a:r>
              <a:rPr lang="es-ES" sz="2000" dirty="0"/>
              <a:t>M</a:t>
            </a:r>
            <a:r>
              <a:rPr lang="es-ES" sz="2000" dirty="0" smtClean="0"/>
              <a:t>orfométricos </a:t>
            </a:r>
            <a:r>
              <a:rPr lang="es-ES" sz="2000" dirty="0"/>
              <a:t>para la caracterización de </a:t>
            </a:r>
            <a:r>
              <a:rPr lang="es-ES" sz="2000" dirty="0" smtClean="0"/>
              <a:t>Unidades </a:t>
            </a:r>
            <a:r>
              <a:rPr lang="es-ES" sz="2000" dirty="0"/>
              <a:t>G</a:t>
            </a:r>
            <a:r>
              <a:rPr lang="es-ES" sz="2000" dirty="0" smtClean="0"/>
              <a:t>eomorfológicas </a:t>
            </a:r>
            <a:r>
              <a:rPr lang="es-ES" sz="2000" dirty="0"/>
              <a:t>a escala 1:25.000 de la M</a:t>
            </a:r>
            <a:r>
              <a:rPr lang="es-ES" sz="2000" dirty="0" smtClean="0"/>
              <a:t>icrocuenca </a:t>
            </a:r>
            <a:r>
              <a:rPr lang="es-ES" sz="2000" dirty="0"/>
              <a:t>del Río Cristal. </a:t>
            </a:r>
            <a:endParaRPr lang="es-EC" sz="2000" dirty="0"/>
          </a:p>
          <a:p>
            <a:pPr algn="ctr"/>
            <a:endParaRPr lang="es-EC" dirty="0"/>
          </a:p>
        </p:txBody>
      </p:sp>
      <p:sp>
        <p:nvSpPr>
          <p:cNvPr id="5" name="1 Título"/>
          <p:cNvSpPr txBox="1">
            <a:spLocks/>
          </p:cNvSpPr>
          <p:nvPr/>
        </p:nvSpPr>
        <p:spPr>
          <a:xfrm>
            <a:off x="251520" y="3284984"/>
            <a:ext cx="8686800" cy="838200"/>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EC" sz="3600" b="0" i="0" u="none" strike="noStrike" kern="1200" cap="all" spc="0" normalizeH="0" baseline="0" noProof="0" dirty="0">
              <a:ln>
                <a:noFill/>
              </a:ln>
              <a:solidFill>
                <a:schemeClr val="tx2"/>
              </a:solidFill>
              <a:effectLst>
                <a:reflection blurRad="12700" stA="48000" endA="300" endPos="55000" dir="5400000" sy="-90000" algn="bl" rotWithShape="0"/>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0"/>
            <a:r>
              <a:rPr lang="es-EC" b="1" dirty="0" smtClean="0"/>
              <a:t>Ortorectificación de imagen ASTER 1A</a:t>
            </a:r>
            <a:r>
              <a:rPr lang="es-EC" b="1" i="1" dirty="0" smtClean="0"/>
              <a:t/>
            </a:r>
            <a:br>
              <a:rPr lang="es-EC" b="1" i="1" dirty="0" smtClean="0"/>
            </a:br>
            <a:endParaRPr lang="es-EC" dirty="0"/>
          </a:p>
        </p:txBody>
      </p:sp>
      <p:pic>
        <p:nvPicPr>
          <p:cNvPr id="83969" name="Picture 1" descr="imagenaster1"/>
          <p:cNvPicPr>
            <a:picLocks noChangeAspect="1" noChangeArrowheads="1"/>
          </p:cNvPicPr>
          <p:nvPr/>
        </p:nvPicPr>
        <p:blipFill>
          <a:blip r:embed="rId2" cstate="print"/>
          <a:srcRect/>
          <a:stretch>
            <a:fillRect/>
          </a:stretch>
        </p:blipFill>
        <p:spPr bwMode="auto">
          <a:xfrm>
            <a:off x="2051720" y="1340768"/>
            <a:ext cx="4824536" cy="5112568"/>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nvGraphicFramePr>
        <p:xfrm>
          <a:off x="-1980728" y="44624"/>
          <a:ext cx="9144000" cy="6669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7042" name="Imagen 48"/>
          <p:cNvPicPr>
            <a:picLocks noChangeArrowheads="1"/>
          </p:cNvPicPr>
          <p:nvPr/>
        </p:nvPicPr>
        <p:blipFill>
          <a:blip r:embed="rId7" cstate="print"/>
          <a:srcRect/>
          <a:stretch>
            <a:fillRect/>
          </a:stretch>
        </p:blipFill>
        <p:spPr bwMode="auto">
          <a:xfrm>
            <a:off x="5004048" y="1180355"/>
            <a:ext cx="3960440" cy="4336877"/>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260648"/>
            <a:ext cx="8686800" cy="838200"/>
          </a:xfrm>
        </p:spPr>
        <p:txBody>
          <a:bodyPr>
            <a:normAutofit fontScale="90000"/>
          </a:bodyPr>
          <a:lstStyle/>
          <a:p>
            <a:r>
              <a:rPr lang="es-ES" dirty="0" smtClean="0"/>
              <a:t> </a:t>
            </a:r>
            <a:r>
              <a:rPr lang="es-EC" dirty="0" smtClean="0"/>
              <a:t/>
            </a:r>
            <a:br>
              <a:rPr lang="es-EC" dirty="0" smtClean="0"/>
            </a:br>
            <a:r>
              <a:rPr lang="es-EC" b="1" dirty="0" smtClean="0"/>
              <a:t>toma de puntos de control </a:t>
            </a:r>
            <a:r>
              <a:rPr lang="es-EC" b="1" dirty="0" err="1" smtClean="0"/>
              <a:t>gps</a:t>
            </a:r>
            <a:r>
              <a:rPr lang="es-EC" b="1" i="1" dirty="0" smtClean="0"/>
              <a:t/>
            </a:r>
            <a:br>
              <a:rPr lang="es-EC" b="1" i="1" dirty="0" smtClean="0"/>
            </a:br>
            <a:endParaRPr lang="es-EC" dirty="0"/>
          </a:p>
        </p:txBody>
      </p:sp>
      <p:pic>
        <p:nvPicPr>
          <p:cNvPr id="88066" name="Imagen 50"/>
          <p:cNvPicPr>
            <a:picLocks noChangeArrowheads="1"/>
          </p:cNvPicPr>
          <p:nvPr/>
        </p:nvPicPr>
        <p:blipFill>
          <a:blip r:embed="rId2" cstate="print"/>
          <a:srcRect/>
          <a:stretch>
            <a:fillRect/>
          </a:stretch>
        </p:blipFill>
        <p:spPr bwMode="auto">
          <a:xfrm>
            <a:off x="1979712" y="1412776"/>
            <a:ext cx="5256584" cy="5112568"/>
          </a:xfrm>
          <a:prstGeom prst="rect">
            <a:avLst/>
          </a:prstGeom>
          <a:ln w="88900" cap="sq" cmpd="thickThin">
            <a:solidFill>
              <a:srgbClr val="000000"/>
            </a:solidFill>
            <a:prstDash val="solid"/>
            <a:miter lim="800000"/>
          </a:ln>
          <a:effectLst>
            <a:innerShdw blurRad="76200">
              <a:srgbClr val="000000"/>
            </a:innerShdw>
          </a:effectLst>
        </p:spPr>
      </p:pic>
      <p:grpSp>
        <p:nvGrpSpPr>
          <p:cNvPr id="11" name="10 Grupo"/>
          <p:cNvGrpSpPr/>
          <p:nvPr/>
        </p:nvGrpSpPr>
        <p:grpSpPr>
          <a:xfrm>
            <a:off x="7432112" y="1340768"/>
            <a:ext cx="1460368" cy="5184576"/>
            <a:chOff x="7432112" y="1340768"/>
            <a:chExt cx="1460368" cy="5184576"/>
          </a:xfrm>
        </p:grpSpPr>
        <p:pic>
          <p:nvPicPr>
            <p:cNvPr id="101377" name="Picture 1"/>
            <p:cNvPicPr>
              <a:picLocks noChangeAspect="1" noChangeArrowheads="1"/>
            </p:cNvPicPr>
            <p:nvPr/>
          </p:nvPicPr>
          <p:blipFill>
            <a:blip r:embed="rId3" cstate="print"/>
            <a:srcRect l="35693" t="16360" r="37189" b="16704"/>
            <a:stretch>
              <a:fillRect/>
            </a:stretch>
          </p:blipFill>
          <p:spPr bwMode="auto">
            <a:xfrm>
              <a:off x="7452320" y="1340768"/>
              <a:ext cx="1440160" cy="1512168"/>
            </a:xfrm>
            <a:prstGeom prst="rect">
              <a:avLst/>
            </a:prstGeom>
            <a:noFill/>
            <a:ln w="9525">
              <a:noFill/>
              <a:miter lim="800000"/>
              <a:headEnd/>
              <a:tailEnd/>
            </a:ln>
          </p:spPr>
        </p:pic>
        <p:pic>
          <p:nvPicPr>
            <p:cNvPr id="101379" name="Picture 3"/>
            <p:cNvPicPr>
              <a:picLocks noChangeAspect="1" noChangeArrowheads="1"/>
            </p:cNvPicPr>
            <p:nvPr/>
          </p:nvPicPr>
          <p:blipFill>
            <a:blip r:embed="rId4" cstate="print"/>
            <a:srcRect/>
            <a:stretch>
              <a:fillRect/>
            </a:stretch>
          </p:blipFill>
          <p:spPr bwMode="auto">
            <a:xfrm>
              <a:off x="7452320" y="2996952"/>
              <a:ext cx="1440160" cy="1584176"/>
            </a:xfrm>
            <a:prstGeom prst="rect">
              <a:avLst/>
            </a:prstGeom>
            <a:noFill/>
            <a:ln w="9525">
              <a:noFill/>
              <a:miter lim="800000"/>
              <a:headEnd/>
              <a:tailEnd/>
            </a:ln>
          </p:spPr>
        </p:pic>
        <p:pic>
          <p:nvPicPr>
            <p:cNvPr id="101380" name="Picture 4"/>
            <p:cNvPicPr>
              <a:picLocks noChangeAspect="1" noChangeArrowheads="1"/>
            </p:cNvPicPr>
            <p:nvPr/>
          </p:nvPicPr>
          <p:blipFill>
            <a:blip r:embed="rId5" cstate="print"/>
            <a:srcRect l="38378" t="22438" r="38378" b="25391"/>
            <a:stretch>
              <a:fillRect/>
            </a:stretch>
          </p:blipFill>
          <p:spPr bwMode="auto">
            <a:xfrm>
              <a:off x="7432112" y="4697760"/>
              <a:ext cx="1460368" cy="1827584"/>
            </a:xfrm>
            <a:prstGeom prst="rect">
              <a:avLst/>
            </a:prstGeom>
            <a:noFill/>
            <a:ln w="9525">
              <a:noFill/>
              <a:miter lim="800000"/>
              <a:headEnd/>
              <a:tailEnd/>
            </a:ln>
          </p:spPr>
        </p:pic>
      </p:grpSp>
      <p:grpSp>
        <p:nvGrpSpPr>
          <p:cNvPr id="12" name="11 Grupo"/>
          <p:cNvGrpSpPr/>
          <p:nvPr/>
        </p:nvGrpSpPr>
        <p:grpSpPr>
          <a:xfrm>
            <a:off x="179512" y="1196752"/>
            <a:ext cx="1512168" cy="5400601"/>
            <a:chOff x="179512" y="1196752"/>
            <a:chExt cx="1512168" cy="5400601"/>
          </a:xfrm>
        </p:grpSpPr>
        <p:pic>
          <p:nvPicPr>
            <p:cNvPr id="101381" name="Picture 5"/>
            <p:cNvPicPr>
              <a:picLocks noChangeAspect="1" noChangeArrowheads="1"/>
            </p:cNvPicPr>
            <p:nvPr/>
          </p:nvPicPr>
          <p:blipFill>
            <a:blip r:embed="rId6" cstate="print"/>
            <a:srcRect l="37271" t="21454" r="38378" b="19485"/>
            <a:stretch>
              <a:fillRect/>
            </a:stretch>
          </p:blipFill>
          <p:spPr bwMode="auto">
            <a:xfrm>
              <a:off x="179512" y="1196752"/>
              <a:ext cx="1512168" cy="1512168"/>
            </a:xfrm>
            <a:prstGeom prst="rect">
              <a:avLst/>
            </a:prstGeom>
            <a:noFill/>
            <a:ln w="9525">
              <a:noFill/>
              <a:miter lim="800000"/>
              <a:headEnd/>
              <a:tailEnd/>
            </a:ln>
          </p:spPr>
        </p:pic>
        <p:pic>
          <p:nvPicPr>
            <p:cNvPr id="101382" name="Picture 6"/>
            <p:cNvPicPr>
              <a:picLocks noChangeAspect="1" noChangeArrowheads="1"/>
            </p:cNvPicPr>
            <p:nvPr/>
          </p:nvPicPr>
          <p:blipFill>
            <a:blip r:embed="rId7" cstate="print"/>
            <a:srcRect l="37271" t="24407" r="39484" b="22438"/>
            <a:stretch>
              <a:fillRect/>
            </a:stretch>
          </p:blipFill>
          <p:spPr bwMode="auto">
            <a:xfrm>
              <a:off x="179512" y="2780928"/>
              <a:ext cx="1440160" cy="1800200"/>
            </a:xfrm>
            <a:prstGeom prst="rect">
              <a:avLst/>
            </a:prstGeom>
            <a:noFill/>
            <a:ln w="9525">
              <a:noFill/>
              <a:miter lim="800000"/>
              <a:headEnd/>
              <a:tailEnd/>
            </a:ln>
          </p:spPr>
        </p:pic>
        <p:pic>
          <p:nvPicPr>
            <p:cNvPr id="101383" name="Picture 7"/>
            <p:cNvPicPr>
              <a:picLocks noChangeAspect="1" noChangeArrowheads="1"/>
            </p:cNvPicPr>
            <p:nvPr/>
          </p:nvPicPr>
          <p:blipFill>
            <a:blip r:embed="rId8" cstate="print"/>
            <a:srcRect l="20668" t="51969" r="64389" b="12594"/>
            <a:stretch>
              <a:fillRect/>
            </a:stretch>
          </p:blipFill>
          <p:spPr bwMode="auto">
            <a:xfrm>
              <a:off x="251520" y="4698437"/>
              <a:ext cx="1368152" cy="1898916"/>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0"/>
            <a:r>
              <a:rPr lang="es-EC" b="1" dirty="0" smtClean="0"/>
              <a:t>Extracción del modelo digital de la imagen ASTER 1A</a:t>
            </a:r>
            <a:r>
              <a:rPr lang="es-EC" b="1" i="1" dirty="0" smtClean="0"/>
              <a:t/>
            </a:r>
            <a:br>
              <a:rPr lang="es-EC" b="1" i="1" dirty="0" smtClean="0"/>
            </a:br>
            <a:endParaRPr lang="es-EC" dirty="0"/>
          </a:p>
        </p:txBody>
      </p:sp>
      <p:pic>
        <p:nvPicPr>
          <p:cNvPr id="82945" name="Imagen 19"/>
          <p:cNvPicPr>
            <a:picLocks noChangeAspect="1" noChangeArrowheads="1"/>
          </p:cNvPicPr>
          <p:nvPr/>
        </p:nvPicPr>
        <p:blipFill>
          <a:blip r:embed="rId2" cstate="print"/>
          <a:srcRect/>
          <a:stretch>
            <a:fillRect/>
          </a:stretch>
        </p:blipFill>
        <p:spPr bwMode="auto">
          <a:xfrm>
            <a:off x="1403648" y="1556792"/>
            <a:ext cx="5904656" cy="3816424"/>
          </a:xfrm>
          <a:prstGeom prst="rect">
            <a:avLst/>
          </a:prstGeom>
          <a:ln w="88900" cap="sq" cmpd="thickThin">
            <a:solidFill>
              <a:srgbClr val="000000"/>
            </a:solidFill>
            <a:prstDash val="solid"/>
            <a:miter lim="800000"/>
          </a:ln>
          <a:effectLst>
            <a:innerShdw blurRad="76200">
              <a:srgbClr val="000000"/>
            </a:innerShdw>
          </a:effectLst>
        </p:spPr>
      </p:pic>
      <p:sp>
        <p:nvSpPr>
          <p:cNvPr id="6" name="5 Rectángulo redondeado"/>
          <p:cNvSpPr/>
          <p:nvPr/>
        </p:nvSpPr>
        <p:spPr>
          <a:xfrm>
            <a:off x="323528" y="5877272"/>
            <a:ext cx="8496944" cy="8367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Se obtendrá el DEM  del par estereoscópicos de las imágenes </a:t>
            </a:r>
            <a:r>
              <a:rPr lang="es-ES" dirty="0" err="1" smtClean="0"/>
              <a:t>Aster</a:t>
            </a:r>
            <a:r>
              <a:rPr lang="es-ES" dirty="0" smtClean="0"/>
              <a:t> conformadas por las bandas 3N (Nadir) y 3B (</a:t>
            </a:r>
            <a:r>
              <a:rPr lang="es-ES" dirty="0" err="1" smtClean="0"/>
              <a:t>Backward</a:t>
            </a:r>
            <a:r>
              <a:rPr lang="es-ES" dirty="0" smtClean="0"/>
              <a:t>),  con sus respectivas imágenes </a:t>
            </a:r>
            <a:r>
              <a:rPr lang="es-ES" dirty="0" err="1" smtClean="0"/>
              <a:t>epipolares</a:t>
            </a:r>
            <a:endParaRPr lang="es-EC"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260648"/>
            <a:ext cx="8686800" cy="838200"/>
          </a:xfrm>
        </p:spPr>
        <p:txBody>
          <a:bodyPr>
            <a:normAutofit fontScale="90000"/>
          </a:bodyPr>
          <a:lstStyle/>
          <a:p>
            <a:pPr lvl="0"/>
            <a:r>
              <a:rPr lang="es-EC" b="1" dirty="0" smtClean="0"/>
              <a:t>Obtención de Ortofotos</a:t>
            </a:r>
            <a:r>
              <a:rPr lang="es-EC" b="1" i="1" dirty="0" smtClean="0"/>
              <a:t/>
            </a:r>
            <a:br>
              <a:rPr lang="es-EC" b="1" i="1" dirty="0" smtClean="0"/>
            </a:br>
            <a:endParaRPr lang="es-EC" dirty="0"/>
          </a:p>
        </p:txBody>
      </p:sp>
      <p:sp>
        <p:nvSpPr>
          <p:cNvPr id="4" name="3 Rectángulo redondeado"/>
          <p:cNvSpPr/>
          <p:nvPr/>
        </p:nvSpPr>
        <p:spPr>
          <a:xfrm>
            <a:off x="251520" y="1772816"/>
            <a:ext cx="3096344"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ctr"/>
            <a:endParaRPr lang="es-ES" b="1" dirty="0" smtClean="0"/>
          </a:p>
          <a:p>
            <a:pPr marL="0" lvl="2" algn="ctr"/>
            <a:r>
              <a:rPr lang="es-ES" dirty="0" smtClean="0"/>
              <a:t>Control horizontal y Vertical</a:t>
            </a:r>
            <a:endParaRPr lang="es-EC" sz="1600" i="1" dirty="0" smtClean="0"/>
          </a:p>
          <a:p>
            <a:pPr algn="ctr"/>
            <a:endParaRPr lang="es-EC" dirty="0"/>
          </a:p>
        </p:txBody>
      </p:sp>
      <p:pic>
        <p:nvPicPr>
          <p:cNvPr id="78849" name="Imagen 1"/>
          <p:cNvPicPr>
            <a:picLocks noChangeArrowheads="1"/>
          </p:cNvPicPr>
          <p:nvPr/>
        </p:nvPicPr>
        <p:blipFill>
          <a:blip r:embed="rId2" cstate="print"/>
          <a:srcRect/>
          <a:stretch>
            <a:fillRect/>
          </a:stretch>
        </p:blipFill>
        <p:spPr bwMode="auto">
          <a:xfrm>
            <a:off x="3779912" y="908720"/>
            <a:ext cx="3600400" cy="3024336"/>
          </a:xfrm>
          <a:prstGeom prst="rect">
            <a:avLst/>
          </a:prstGeom>
          <a:ln w="88900" cap="sq" cmpd="thickThin">
            <a:solidFill>
              <a:srgbClr val="000000"/>
            </a:solidFill>
            <a:prstDash val="solid"/>
            <a:miter lim="800000"/>
          </a:ln>
          <a:effectLst>
            <a:innerShdw blurRad="76200">
              <a:srgbClr val="000000"/>
            </a:innerShdw>
          </a:effectLst>
        </p:spPr>
      </p:pic>
      <p:sp>
        <p:nvSpPr>
          <p:cNvPr id="6" name="5 Rectángulo redondeado"/>
          <p:cNvSpPr/>
          <p:nvPr/>
        </p:nvSpPr>
        <p:spPr>
          <a:xfrm>
            <a:off x="4499992" y="4149080"/>
            <a:ext cx="4464496"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ctr"/>
            <a:endParaRPr lang="es-ES" b="1" dirty="0" smtClean="0"/>
          </a:p>
          <a:p>
            <a:pPr lvl="2"/>
            <a:r>
              <a:rPr lang="es-ES" dirty="0" smtClean="0"/>
              <a:t>Especificaciones Técnicas de </a:t>
            </a:r>
            <a:r>
              <a:rPr lang="es-ES" dirty="0" err="1" smtClean="0"/>
              <a:t>Ortofotos</a:t>
            </a:r>
            <a:r>
              <a:rPr lang="es-ES" dirty="0" smtClean="0"/>
              <a:t> Digitales </a:t>
            </a:r>
            <a:endParaRPr lang="es-EC" i="1" dirty="0" smtClean="0"/>
          </a:p>
          <a:p>
            <a:pPr algn="ctr"/>
            <a:endParaRPr lang="es-EC" dirty="0"/>
          </a:p>
        </p:txBody>
      </p:sp>
      <p:pic>
        <p:nvPicPr>
          <p:cNvPr id="78850" name="Imagen 594"/>
          <p:cNvPicPr>
            <a:picLocks noChangeArrowheads="1"/>
          </p:cNvPicPr>
          <p:nvPr/>
        </p:nvPicPr>
        <p:blipFill>
          <a:blip r:embed="rId3" cstate="print"/>
          <a:srcRect/>
          <a:stretch>
            <a:fillRect/>
          </a:stretch>
        </p:blipFill>
        <p:spPr bwMode="auto">
          <a:xfrm>
            <a:off x="4932040" y="4941168"/>
            <a:ext cx="3960440" cy="1700808"/>
          </a:xfrm>
          <a:prstGeom prst="rect">
            <a:avLst/>
          </a:prstGeom>
          <a:ln>
            <a:noFill/>
          </a:ln>
          <a:effectLst>
            <a:outerShdw blurRad="292100" dist="139700" dir="2700000" algn="tl" rotWithShape="0">
              <a:srgbClr val="333333">
                <a:alpha val="65000"/>
              </a:srgbClr>
            </a:outerShdw>
          </a:effectLst>
        </p:spPr>
      </p:pic>
      <p:sp>
        <p:nvSpPr>
          <p:cNvPr id="9" name="8 Rectángulo"/>
          <p:cNvSpPr/>
          <p:nvPr/>
        </p:nvSpPr>
        <p:spPr>
          <a:xfrm>
            <a:off x="1907704" y="6396335"/>
            <a:ext cx="2952328" cy="461665"/>
          </a:xfrm>
          <a:prstGeom prst="rect">
            <a:avLst/>
          </a:prstGeom>
        </p:spPr>
        <p:txBody>
          <a:bodyPr wrap="square">
            <a:spAutoFit/>
          </a:bodyPr>
          <a:lstStyle/>
          <a:p>
            <a:pPr algn="r"/>
            <a:r>
              <a:rPr lang="es-ES" sz="1100" dirty="0" smtClean="0"/>
              <a:t> </a:t>
            </a:r>
            <a:r>
              <a:rPr lang="es-ES" sz="1200" dirty="0" smtClean="0"/>
              <a:t>Valores Mínimos de Exactitud para realizar </a:t>
            </a:r>
            <a:r>
              <a:rPr lang="es-ES" sz="1200" dirty="0" err="1" smtClean="0"/>
              <a:t>Ortofotos</a:t>
            </a:r>
            <a:endParaRPr lang="es-EC" sz="1200" dirty="0"/>
          </a:p>
        </p:txBody>
      </p:sp>
      <p:pic>
        <p:nvPicPr>
          <p:cNvPr id="78851" name="Imagen 21"/>
          <p:cNvPicPr>
            <a:picLocks noChangeArrowheads="1"/>
          </p:cNvPicPr>
          <p:nvPr/>
        </p:nvPicPr>
        <p:blipFill>
          <a:blip r:embed="rId4" cstate="print"/>
          <a:srcRect/>
          <a:stretch>
            <a:fillRect/>
          </a:stretch>
        </p:blipFill>
        <p:spPr bwMode="auto">
          <a:xfrm>
            <a:off x="179512" y="3933056"/>
            <a:ext cx="3456384" cy="1789758"/>
          </a:xfrm>
          <a:prstGeom prst="rect">
            <a:avLst/>
          </a:prstGeom>
          <a:noFill/>
          <a:ln w="9525">
            <a:noFill/>
            <a:miter lim="800000"/>
            <a:headEnd/>
            <a:tailEnd/>
          </a:ln>
        </p:spPr>
      </p:pic>
      <p:sp>
        <p:nvSpPr>
          <p:cNvPr id="18" name="17 Rectángulo redondeado"/>
          <p:cNvSpPr/>
          <p:nvPr/>
        </p:nvSpPr>
        <p:spPr>
          <a:xfrm>
            <a:off x="467544" y="5805264"/>
            <a:ext cx="3384376"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endParaRPr lang="es-ES" b="1" dirty="0" smtClean="0"/>
          </a:p>
          <a:p>
            <a:pPr lvl="2"/>
            <a:r>
              <a:rPr lang="es-ES" b="1" dirty="0" err="1" smtClean="0"/>
              <a:t>Aerotriangulación</a:t>
            </a:r>
            <a:r>
              <a:rPr lang="es-ES" b="1" dirty="0" smtClean="0"/>
              <a:t> Fotogramétrica</a:t>
            </a:r>
            <a:endParaRPr lang="es-EC" b="1" i="1" dirty="0" smtClean="0"/>
          </a:p>
          <a:p>
            <a:pPr algn="ctr"/>
            <a:endParaRPr lang="es-EC" dirty="0"/>
          </a:p>
        </p:txBody>
      </p:sp>
      <p:sp>
        <p:nvSpPr>
          <p:cNvPr id="19" name="18 Flecha curvada hacia la izquierda"/>
          <p:cNvSpPr/>
          <p:nvPr/>
        </p:nvSpPr>
        <p:spPr>
          <a:xfrm rot="2859507">
            <a:off x="3981080" y="4858375"/>
            <a:ext cx="369322" cy="90228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20" name="19 Flecha curvada hacia la izquierda"/>
          <p:cNvSpPr/>
          <p:nvPr/>
        </p:nvSpPr>
        <p:spPr>
          <a:xfrm rot="19121366">
            <a:off x="7964915" y="2845431"/>
            <a:ext cx="423418" cy="125088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0"/>
            <a:r>
              <a:rPr lang="es-ES" b="1" dirty="0" smtClean="0"/>
              <a:t>Preparación de los Bloques de </a:t>
            </a:r>
            <a:r>
              <a:rPr lang="es-ES" b="1" dirty="0" err="1" smtClean="0"/>
              <a:t>Aerotriangulación</a:t>
            </a:r>
            <a:r>
              <a:rPr lang="es-EC" b="1" i="1" dirty="0" smtClean="0"/>
              <a:t/>
            </a:r>
            <a:br>
              <a:rPr lang="es-EC" b="1" i="1" dirty="0" smtClean="0"/>
            </a:br>
            <a:endParaRPr lang="es-EC" dirty="0"/>
          </a:p>
        </p:txBody>
      </p:sp>
      <p:sp>
        <p:nvSpPr>
          <p:cNvPr id="5" name="4 Rectángulo redondeado"/>
          <p:cNvSpPr/>
          <p:nvPr/>
        </p:nvSpPr>
        <p:spPr>
          <a:xfrm>
            <a:off x="35496" y="2276872"/>
            <a:ext cx="2808312"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fontAlgn="base">
              <a:spcBef>
                <a:spcPct val="0"/>
              </a:spcBef>
              <a:spcAft>
                <a:spcPct val="0"/>
              </a:spcAft>
            </a:pPr>
            <a:r>
              <a:rPr lang="es-ES" sz="2000" b="1" dirty="0" smtClean="0">
                <a:solidFill>
                  <a:schemeClr val="tx1"/>
                </a:solidFill>
                <a:latin typeface="Arial" pitchFamily="34" charset="0"/>
                <a:cs typeface="Arial" pitchFamily="34" charset="0"/>
              </a:rPr>
              <a:t>Orientación Interior</a:t>
            </a:r>
            <a:endParaRPr lang="es-ES" sz="2000" b="1" i="1" dirty="0" smtClean="0">
              <a:solidFill>
                <a:srgbClr val="4F81BD"/>
              </a:solidFill>
              <a:latin typeface="Cambria" pitchFamily="18" charset="0"/>
              <a:cs typeface="Arial" pitchFamily="34" charset="0"/>
            </a:endParaRPr>
          </a:p>
        </p:txBody>
      </p:sp>
      <p:pic>
        <p:nvPicPr>
          <p:cNvPr id="77825" name="Picture 1"/>
          <p:cNvPicPr>
            <a:picLocks noChangeAspect="1" noChangeArrowheads="1"/>
          </p:cNvPicPr>
          <p:nvPr/>
        </p:nvPicPr>
        <p:blipFill>
          <a:blip r:embed="rId2" cstate="print"/>
          <a:srcRect l="29605" t="43312" r="27781" b="20267"/>
          <a:stretch>
            <a:fillRect/>
          </a:stretch>
        </p:blipFill>
        <p:spPr bwMode="auto">
          <a:xfrm>
            <a:off x="3779912" y="1340768"/>
            <a:ext cx="5040560" cy="2664296"/>
          </a:xfrm>
          <a:prstGeom prst="rect">
            <a:avLst/>
          </a:prstGeom>
          <a:ln w="88900" cap="sq" cmpd="thickThin">
            <a:solidFill>
              <a:srgbClr val="000000"/>
            </a:solidFill>
            <a:prstDash val="solid"/>
            <a:miter lim="800000"/>
          </a:ln>
          <a:effectLst>
            <a:innerShdw blurRad="76200">
              <a:srgbClr val="000000"/>
            </a:innerShdw>
          </a:effectLst>
        </p:spPr>
      </p:pic>
      <p:pic>
        <p:nvPicPr>
          <p:cNvPr id="77827" name="Imagen 17"/>
          <p:cNvPicPr>
            <a:picLocks noChangeArrowheads="1"/>
          </p:cNvPicPr>
          <p:nvPr/>
        </p:nvPicPr>
        <p:blipFill>
          <a:blip r:embed="rId3" cstate="print"/>
          <a:srcRect/>
          <a:stretch>
            <a:fillRect/>
          </a:stretch>
        </p:blipFill>
        <p:spPr bwMode="auto">
          <a:xfrm>
            <a:off x="827584" y="4349378"/>
            <a:ext cx="3976688" cy="2508622"/>
          </a:xfrm>
          <a:prstGeom prst="rect">
            <a:avLst/>
          </a:prstGeom>
          <a:noFill/>
          <a:ln w="9525">
            <a:noFill/>
            <a:miter lim="800000"/>
            <a:headEnd/>
            <a:tailEnd/>
          </a:ln>
        </p:spPr>
      </p:pic>
      <p:sp>
        <p:nvSpPr>
          <p:cNvPr id="9" name="8 Flecha curvada hacia la izquierda"/>
          <p:cNvSpPr/>
          <p:nvPr/>
        </p:nvSpPr>
        <p:spPr>
          <a:xfrm rot="2393997">
            <a:off x="5692024" y="4431229"/>
            <a:ext cx="571059" cy="1005251"/>
          </a:xfrm>
          <a:prstGeom prst="curvedLeftArrow">
            <a:avLst>
              <a:gd name="adj1" fmla="val 25000"/>
              <a:gd name="adj2" fmla="val 50000"/>
              <a:gd name="adj3" fmla="val 46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Imagen 18"/>
          <p:cNvPicPr>
            <a:picLocks noChangeArrowheads="1"/>
          </p:cNvPicPr>
          <p:nvPr/>
        </p:nvPicPr>
        <p:blipFill>
          <a:blip r:embed="rId2" cstate="print"/>
          <a:srcRect/>
          <a:stretch>
            <a:fillRect/>
          </a:stretch>
        </p:blipFill>
        <p:spPr bwMode="auto">
          <a:xfrm>
            <a:off x="4283968" y="188640"/>
            <a:ext cx="4680520" cy="2356098"/>
          </a:xfrm>
          <a:prstGeom prst="rect">
            <a:avLst/>
          </a:prstGeom>
          <a:noFill/>
          <a:ln w="9525">
            <a:noFill/>
            <a:miter lim="800000"/>
            <a:headEnd/>
            <a:tailEnd/>
          </a:ln>
        </p:spPr>
      </p:pic>
      <p:sp>
        <p:nvSpPr>
          <p:cNvPr id="6" name="5 Rectángulo redondeado"/>
          <p:cNvSpPr/>
          <p:nvPr/>
        </p:nvSpPr>
        <p:spPr>
          <a:xfrm>
            <a:off x="1115616" y="404664"/>
            <a:ext cx="2808312"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fontAlgn="base">
              <a:spcBef>
                <a:spcPct val="0"/>
              </a:spcBef>
              <a:spcAft>
                <a:spcPct val="0"/>
              </a:spcAft>
            </a:pPr>
            <a:r>
              <a:rPr lang="es-ES" sz="2000" b="1" dirty="0" smtClean="0">
                <a:solidFill>
                  <a:schemeClr val="tx1"/>
                </a:solidFill>
                <a:latin typeface="Arial" pitchFamily="34" charset="0"/>
                <a:cs typeface="Arial" pitchFamily="34" charset="0"/>
              </a:rPr>
              <a:t>Orientación Relativa</a:t>
            </a:r>
            <a:endParaRPr lang="es-ES" sz="2000" b="1" i="1" dirty="0" smtClean="0">
              <a:solidFill>
                <a:srgbClr val="4F81BD"/>
              </a:solidFill>
              <a:latin typeface="Cambria" pitchFamily="18" charset="0"/>
              <a:cs typeface="Arial" pitchFamily="34" charset="0"/>
            </a:endParaRPr>
          </a:p>
        </p:txBody>
      </p:sp>
      <p:sp>
        <p:nvSpPr>
          <p:cNvPr id="8" name="7 Rectángulo redondeado"/>
          <p:cNvSpPr/>
          <p:nvPr/>
        </p:nvSpPr>
        <p:spPr>
          <a:xfrm>
            <a:off x="5220072" y="5661248"/>
            <a:ext cx="3528392"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s-ES" sz="2000" b="1" dirty="0" smtClean="0">
                <a:solidFill>
                  <a:schemeClr val="tx1"/>
                </a:solidFill>
              </a:rPr>
              <a:t>Obtención de los Puntos de Paso  (TIE POINTS)</a:t>
            </a:r>
            <a:endParaRPr lang="es-EC" sz="2000" b="1" i="1" dirty="0">
              <a:solidFill>
                <a:schemeClr val="tx1"/>
              </a:solidFill>
            </a:endParaRPr>
          </a:p>
        </p:txBody>
      </p:sp>
      <p:sp>
        <p:nvSpPr>
          <p:cNvPr id="9" name="8 Rectángulo redondeado"/>
          <p:cNvSpPr/>
          <p:nvPr/>
        </p:nvSpPr>
        <p:spPr>
          <a:xfrm>
            <a:off x="395536" y="6209928"/>
            <a:ext cx="2808312"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s-ES" sz="2000" b="1" dirty="0" smtClean="0">
                <a:solidFill>
                  <a:schemeClr val="tx1"/>
                </a:solidFill>
              </a:rPr>
              <a:t>Orientación Absoluta</a:t>
            </a:r>
            <a:endParaRPr lang="es-EC" sz="2000" b="1" i="1" dirty="0">
              <a:solidFill>
                <a:schemeClr val="tx1"/>
              </a:solidFill>
            </a:endParaRPr>
          </a:p>
        </p:txBody>
      </p:sp>
      <p:pic>
        <p:nvPicPr>
          <p:cNvPr id="90116" name="Imagen 12"/>
          <p:cNvPicPr>
            <a:picLocks noChangeArrowheads="1"/>
          </p:cNvPicPr>
          <p:nvPr/>
        </p:nvPicPr>
        <p:blipFill>
          <a:blip r:embed="rId3" cstate="print"/>
          <a:srcRect/>
          <a:stretch>
            <a:fillRect/>
          </a:stretch>
        </p:blipFill>
        <p:spPr bwMode="auto">
          <a:xfrm>
            <a:off x="4355976" y="3103860"/>
            <a:ext cx="4536504" cy="1909316"/>
          </a:xfrm>
          <a:prstGeom prst="rect">
            <a:avLst/>
          </a:prstGeom>
          <a:noFill/>
          <a:ln w="9525">
            <a:noFill/>
            <a:miter lim="800000"/>
            <a:headEnd/>
            <a:tailEnd/>
          </a:ln>
        </p:spPr>
      </p:pic>
      <p:sp>
        <p:nvSpPr>
          <p:cNvPr id="12" name="11 Rectángulo"/>
          <p:cNvSpPr/>
          <p:nvPr/>
        </p:nvSpPr>
        <p:spPr>
          <a:xfrm>
            <a:off x="4427984" y="4941168"/>
            <a:ext cx="4572000" cy="646331"/>
          </a:xfrm>
          <a:prstGeom prst="rect">
            <a:avLst/>
          </a:prstGeom>
        </p:spPr>
        <p:txBody>
          <a:bodyPr>
            <a:spAutoFit/>
          </a:bodyPr>
          <a:lstStyle/>
          <a:p>
            <a:r>
              <a:rPr lang="es-ES" dirty="0" smtClean="0"/>
              <a:t>Puntos de Enlace (</a:t>
            </a:r>
            <a:r>
              <a:rPr lang="es-ES" dirty="0" err="1" smtClean="0"/>
              <a:t>Tie</a:t>
            </a:r>
            <a:r>
              <a:rPr lang="es-ES" dirty="0" smtClean="0"/>
              <a:t> </a:t>
            </a:r>
            <a:r>
              <a:rPr lang="es-ES" dirty="0" err="1" smtClean="0"/>
              <a:t>Points</a:t>
            </a:r>
            <a:r>
              <a:rPr lang="es-ES" dirty="0" smtClean="0"/>
              <a:t>) entre modelos estereoscópicos</a:t>
            </a:r>
            <a:endParaRPr lang="es-EC" dirty="0"/>
          </a:p>
        </p:txBody>
      </p:sp>
      <p:sp>
        <p:nvSpPr>
          <p:cNvPr id="90117" name="Rectangle 5"/>
          <p:cNvSpPr>
            <a:spLocks noChangeArrowheads="1"/>
          </p:cNvSpPr>
          <p:nvPr/>
        </p:nvSpPr>
        <p:spPr bwMode="auto">
          <a:xfrm>
            <a:off x="899592" y="1196752"/>
            <a:ext cx="3096344"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Extracción de puntos para la Orientación Relativa</a:t>
            </a:r>
            <a:endParaRPr kumimoji="0" lang="es-ES" sz="12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14 Flecha abajo"/>
          <p:cNvSpPr/>
          <p:nvPr/>
        </p:nvSpPr>
        <p:spPr>
          <a:xfrm>
            <a:off x="1907704" y="4941168"/>
            <a:ext cx="648072"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16" name="15 Tabla"/>
          <p:cNvGraphicFramePr>
            <a:graphicFrameLocks noGrp="1"/>
          </p:cNvGraphicFramePr>
          <p:nvPr/>
        </p:nvGraphicFramePr>
        <p:xfrm>
          <a:off x="179512" y="1916832"/>
          <a:ext cx="3240360" cy="4114800"/>
        </p:xfrm>
        <a:graphic>
          <a:graphicData uri="http://schemas.openxmlformats.org/drawingml/2006/table">
            <a:tbl>
              <a:tblPr/>
              <a:tblGrid>
                <a:gridCol w="1485195"/>
                <a:gridCol w="1755165"/>
              </a:tblGrid>
              <a:tr h="124014">
                <a:tc>
                  <a:txBody>
                    <a:bodyPr/>
                    <a:lstStyle/>
                    <a:p>
                      <a:pPr algn="ctr">
                        <a:lnSpc>
                          <a:spcPct val="150000"/>
                        </a:lnSpc>
                        <a:spcAft>
                          <a:spcPts val="0"/>
                        </a:spcAft>
                      </a:pPr>
                      <a:r>
                        <a:rPr lang="es-EC" sz="1000" b="1" dirty="0">
                          <a:solidFill>
                            <a:srgbClr val="000000"/>
                          </a:solidFill>
                          <a:latin typeface="Arial"/>
                          <a:ea typeface="Times New Roman"/>
                          <a:cs typeface="Times New Roman"/>
                        </a:rPr>
                        <a:t>NOMBRE</a:t>
                      </a:r>
                      <a:endParaRPr lang="es-EC" sz="1100" dirty="0">
                        <a:latin typeface="Calibri"/>
                        <a:ea typeface="Times New Roman"/>
                        <a:cs typeface="Times New Roman"/>
                      </a:endParaRPr>
                    </a:p>
                  </a:txBody>
                  <a:tcPr marL="43901" marR="439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a:lnSpc>
                          <a:spcPct val="150000"/>
                        </a:lnSpc>
                        <a:spcAft>
                          <a:spcPts val="0"/>
                        </a:spcAft>
                      </a:pPr>
                      <a:r>
                        <a:rPr lang="es-EC" sz="1000" b="1" dirty="0">
                          <a:solidFill>
                            <a:srgbClr val="000000"/>
                          </a:solidFill>
                          <a:latin typeface="Arial"/>
                          <a:ea typeface="Times New Roman"/>
                          <a:cs typeface="Times New Roman"/>
                        </a:rPr>
                        <a:t>ALTITUD (m)</a:t>
                      </a:r>
                      <a:endParaRPr lang="es-EC" sz="1100" dirty="0">
                        <a:latin typeface="Calibri"/>
                        <a:ea typeface="Times New Roman"/>
                        <a:cs typeface="Times New Roman"/>
                      </a:endParaRPr>
                    </a:p>
                  </a:txBody>
                  <a:tcPr marL="43901" marR="439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r>
              <a:tr h="124014">
                <a:tc>
                  <a:txBody>
                    <a:bodyPr/>
                    <a:lstStyle/>
                    <a:p>
                      <a:pPr algn="ctr">
                        <a:lnSpc>
                          <a:spcPct val="150000"/>
                        </a:lnSpc>
                        <a:spcAft>
                          <a:spcPts val="0"/>
                        </a:spcAft>
                      </a:pPr>
                      <a:r>
                        <a:rPr lang="es-EC" sz="1000">
                          <a:solidFill>
                            <a:srgbClr val="000000"/>
                          </a:solidFill>
                          <a:latin typeface="Arial"/>
                          <a:ea typeface="Times New Roman"/>
                          <a:cs typeface="Times New Roman"/>
                        </a:rPr>
                        <a:t>13078-Y</a:t>
                      </a:r>
                      <a:endParaRPr lang="es-EC" sz="1100">
                        <a:latin typeface="Calibri"/>
                        <a:ea typeface="Times New Roman"/>
                        <a:cs typeface="Times New Roman"/>
                      </a:endParaRPr>
                    </a:p>
                  </a:txBody>
                  <a:tcPr marL="43901" marR="439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lnSpc>
                          <a:spcPct val="150000"/>
                        </a:lnSpc>
                        <a:spcAft>
                          <a:spcPts val="0"/>
                        </a:spcAft>
                      </a:pPr>
                      <a:r>
                        <a:rPr lang="es-EC" sz="1000">
                          <a:solidFill>
                            <a:srgbClr val="000000"/>
                          </a:solidFill>
                          <a:latin typeface="Arial"/>
                          <a:ea typeface="Times New Roman"/>
                          <a:cs typeface="Times New Roman"/>
                        </a:rPr>
                        <a:t>2470.1310</a:t>
                      </a:r>
                      <a:endParaRPr lang="es-EC" sz="1100">
                        <a:latin typeface="Calibri"/>
                        <a:ea typeface="Times New Roman"/>
                        <a:cs typeface="Times New Roman"/>
                      </a:endParaRPr>
                    </a:p>
                  </a:txBody>
                  <a:tcPr marL="43901" marR="439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r>
              <a:tr h="124014">
                <a:tc>
                  <a:txBody>
                    <a:bodyPr/>
                    <a:lstStyle/>
                    <a:p>
                      <a:pPr algn="ctr">
                        <a:lnSpc>
                          <a:spcPct val="150000"/>
                        </a:lnSpc>
                        <a:spcAft>
                          <a:spcPts val="0"/>
                        </a:spcAft>
                      </a:pPr>
                      <a:r>
                        <a:rPr lang="es-EC" sz="1000">
                          <a:solidFill>
                            <a:srgbClr val="000000"/>
                          </a:solidFill>
                          <a:latin typeface="Arial"/>
                          <a:ea typeface="Times New Roman"/>
                          <a:cs typeface="Times New Roman"/>
                        </a:rPr>
                        <a:t>13078-X</a:t>
                      </a:r>
                      <a:endParaRPr lang="es-EC" sz="1100">
                        <a:latin typeface="Calibri"/>
                        <a:ea typeface="Times New Roman"/>
                        <a:cs typeface="Times New Roman"/>
                      </a:endParaRPr>
                    </a:p>
                  </a:txBody>
                  <a:tcPr marL="43901" marR="439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lnSpc>
                          <a:spcPct val="150000"/>
                        </a:lnSpc>
                        <a:spcAft>
                          <a:spcPts val="0"/>
                        </a:spcAft>
                      </a:pPr>
                      <a:r>
                        <a:rPr lang="es-EC" sz="1000">
                          <a:solidFill>
                            <a:srgbClr val="000000"/>
                          </a:solidFill>
                          <a:latin typeface="Arial"/>
                          <a:ea typeface="Times New Roman"/>
                          <a:cs typeface="Times New Roman"/>
                        </a:rPr>
                        <a:t>2785.6160</a:t>
                      </a:r>
                      <a:endParaRPr lang="es-EC" sz="1100">
                        <a:latin typeface="Calibri"/>
                        <a:ea typeface="Times New Roman"/>
                        <a:cs typeface="Times New Roman"/>
                      </a:endParaRPr>
                    </a:p>
                  </a:txBody>
                  <a:tcPr marL="43901" marR="439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r>
              <a:tr h="124014">
                <a:tc>
                  <a:txBody>
                    <a:bodyPr/>
                    <a:lstStyle/>
                    <a:p>
                      <a:pPr algn="ctr">
                        <a:lnSpc>
                          <a:spcPct val="150000"/>
                        </a:lnSpc>
                        <a:spcAft>
                          <a:spcPts val="0"/>
                        </a:spcAft>
                      </a:pPr>
                      <a:r>
                        <a:rPr lang="es-EC" sz="1000">
                          <a:solidFill>
                            <a:srgbClr val="000000"/>
                          </a:solidFill>
                          <a:latin typeface="Arial"/>
                          <a:ea typeface="Times New Roman"/>
                          <a:cs typeface="Times New Roman"/>
                        </a:rPr>
                        <a:t>7819-X</a:t>
                      </a:r>
                      <a:endParaRPr lang="es-EC" sz="1100">
                        <a:latin typeface="Calibri"/>
                        <a:ea typeface="Times New Roman"/>
                        <a:cs typeface="Times New Roman"/>
                      </a:endParaRPr>
                    </a:p>
                  </a:txBody>
                  <a:tcPr marL="43901" marR="439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lnSpc>
                          <a:spcPct val="150000"/>
                        </a:lnSpc>
                        <a:spcAft>
                          <a:spcPts val="0"/>
                        </a:spcAft>
                      </a:pPr>
                      <a:r>
                        <a:rPr lang="es-EC" sz="1000">
                          <a:solidFill>
                            <a:srgbClr val="000000"/>
                          </a:solidFill>
                          <a:latin typeface="Arial"/>
                          <a:ea typeface="Times New Roman"/>
                          <a:cs typeface="Times New Roman"/>
                        </a:rPr>
                        <a:t>1542.7840</a:t>
                      </a:r>
                      <a:endParaRPr lang="es-EC" sz="1100">
                        <a:latin typeface="Calibri"/>
                        <a:ea typeface="Times New Roman"/>
                        <a:cs typeface="Times New Roman"/>
                      </a:endParaRPr>
                    </a:p>
                  </a:txBody>
                  <a:tcPr marL="43901" marR="439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r>
              <a:tr h="124014">
                <a:tc>
                  <a:txBody>
                    <a:bodyPr/>
                    <a:lstStyle/>
                    <a:p>
                      <a:pPr algn="ctr">
                        <a:lnSpc>
                          <a:spcPct val="150000"/>
                        </a:lnSpc>
                        <a:spcAft>
                          <a:spcPts val="0"/>
                        </a:spcAft>
                      </a:pPr>
                      <a:r>
                        <a:rPr lang="es-EC" sz="1000">
                          <a:solidFill>
                            <a:srgbClr val="000000"/>
                          </a:solidFill>
                          <a:latin typeface="Arial"/>
                          <a:ea typeface="Times New Roman"/>
                          <a:cs typeface="Times New Roman"/>
                        </a:rPr>
                        <a:t>14216-X</a:t>
                      </a:r>
                      <a:endParaRPr lang="es-EC" sz="1100">
                        <a:latin typeface="Calibri"/>
                        <a:ea typeface="Times New Roman"/>
                        <a:cs typeface="Times New Roman"/>
                      </a:endParaRPr>
                    </a:p>
                  </a:txBody>
                  <a:tcPr marL="43901" marR="439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lnSpc>
                          <a:spcPct val="150000"/>
                        </a:lnSpc>
                        <a:spcAft>
                          <a:spcPts val="0"/>
                        </a:spcAft>
                      </a:pPr>
                      <a:r>
                        <a:rPr lang="es-EC" sz="1000">
                          <a:solidFill>
                            <a:srgbClr val="000000"/>
                          </a:solidFill>
                          <a:latin typeface="Arial"/>
                          <a:ea typeface="Times New Roman"/>
                          <a:cs typeface="Times New Roman"/>
                        </a:rPr>
                        <a:t>2376.5830</a:t>
                      </a:r>
                      <a:endParaRPr lang="es-EC" sz="1100">
                        <a:latin typeface="Calibri"/>
                        <a:ea typeface="Times New Roman"/>
                        <a:cs typeface="Times New Roman"/>
                      </a:endParaRPr>
                    </a:p>
                  </a:txBody>
                  <a:tcPr marL="43901" marR="439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r>
              <a:tr h="124014">
                <a:tc>
                  <a:txBody>
                    <a:bodyPr/>
                    <a:lstStyle/>
                    <a:p>
                      <a:pPr algn="ctr">
                        <a:lnSpc>
                          <a:spcPct val="150000"/>
                        </a:lnSpc>
                        <a:spcAft>
                          <a:spcPts val="0"/>
                        </a:spcAft>
                      </a:pPr>
                      <a:r>
                        <a:rPr lang="es-EC" sz="1000">
                          <a:solidFill>
                            <a:srgbClr val="000000"/>
                          </a:solidFill>
                          <a:latin typeface="Arial"/>
                          <a:ea typeface="Times New Roman"/>
                          <a:cs typeface="Times New Roman"/>
                        </a:rPr>
                        <a:t>El Ripio</a:t>
                      </a:r>
                      <a:endParaRPr lang="es-EC" sz="1100">
                        <a:latin typeface="Calibri"/>
                        <a:ea typeface="Times New Roman"/>
                        <a:cs typeface="Times New Roman"/>
                      </a:endParaRPr>
                    </a:p>
                  </a:txBody>
                  <a:tcPr marL="43901" marR="439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lnSpc>
                          <a:spcPct val="150000"/>
                        </a:lnSpc>
                        <a:spcAft>
                          <a:spcPts val="0"/>
                        </a:spcAft>
                      </a:pPr>
                      <a:r>
                        <a:rPr lang="es-EC" sz="1000">
                          <a:solidFill>
                            <a:srgbClr val="000000"/>
                          </a:solidFill>
                          <a:latin typeface="Arial"/>
                          <a:ea typeface="Times New Roman"/>
                          <a:cs typeface="Times New Roman"/>
                        </a:rPr>
                        <a:t>2543.7360</a:t>
                      </a:r>
                      <a:endParaRPr lang="es-EC" sz="1100">
                        <a:latin typeface="Calibri"/>
                        <a:ea typeface="Times New Roman"/>
                        <a:cs typeface="Times New Roman"/>
                      </a:endParaRPr>
                    </a:p>
                  </a:txBody>
                  <a:tcPr marL="43901" marR="439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r>
              <a:tr h="124014">
                <a:tc>
                  <a:txBody>
                    <a:bodyPr/>
                    <a:lstStyle/>
                    <a:p>
                      <a:pPr algn="ctr">
                        <a:lnSpc>
                          <a:spcPct val="150000"/>
                        </a:lnSpc>
                        <a:spcAft>
                          <a:spcPts val="0"/>
                        </a:spcAft>
                      </a:pPr>
                      <a:r>
                        <a:rPr lang="es-EC" sz="1000">
                          <a:solidFill>
                            <a:srgbClr val="000000"/>
                          </a:solidFill>
                          <a:latin typeface="Arial"/>
                          <a:ea typeface="Times New Roman"/>
                          <a:cs typeface="Times New Roman"/>
                        </a:rPr>
                        <a:t>14216-Y</a:t>
                      </a:r>
                      <a:endParaRPr lang="es-EC" sz="1100">
                        <a:latin typeface="Calibri"/>
                        <a:ea typeface="Times New Roman"/>
                        <a:cs typeface="Times New Roman"/>
                      </a:endParaRPr>
                    </a:p>
                  </a:txBody>
                  <a:tcPr marL="43901" marR="439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lnSpc>
                          <a:spcPct val="150000"/>
                        </a:lnSpc>
                        <a:spcAft>
                          <a:spcPts val="0"/>
                        </a:spcAft>
                      </a:pPr>
                      <a:r>
                        <a:rPr lang="es-EC" sz="1000">
                          <a:solidFill>
                            <a:srgbClr val="000000"/>
                          </a:solidFill>
                          <a:latin typeface="Arial"/>
                          <a:ea typeface="Times New Roman"/>
                          <a:cs typeface="Times New Roman"/>
                        </a:rPr>
                        <a:t>2572.7360</a:t>
                      </a:r>
                      <a:endParaRPr lang="es-EC" sz="1100">
                        <a:latin typeface="Calibri"/>
                        <a:ea typeface="Times New Roman"/>
                        <a:cs typeface="Times New Roman"/>
                      </a:endParaRPr>
                    </a:p>
                  </a:txBody>
                  <a:tcPr marL="43901" marR="439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r>
              <a:tr h="124014">
                <a:tc>
                  <a:txBody>
                    <a:bodyPr/>
                    <a:lstStyle/>
                    <a:p>
                      <a:pPr algn="ctr">
                        <a:lnSpc>
                          <a:spcPct val="150000"/>
                        </a:lnSpc>
                        <a:spcAft>
                          <a:spcPts val="0"/>
                        </a:spcAft>
                      </a:pPr>
                      <a:r>
                        <a:rPr lang="es-EC" sz="1000">
                          <a:solidFill>
                            <a:srgbClr val="000000"/>
                          </a:solidFill>
                          <a:latin typeface="Arial"/>
                          <a:ea typeface="Times New Roman"/>
                          <a:cs typeface="Times New Roman"/>
                        </a:rPr>
                        <a:t>Torneado</a:t>
                      </a:r>
                      <a:endParaRPr lang="es-EC" sz="1100">
                        <a:latin typeface="Calibri"/>
                        <a:ea typeface="Times New Roman"/>
                        <a:cs typeface="Times New Roman"/>
                      </a:endParaRPr>
                    </a:p>
                  </a:txBody>
                  <a:tcPr marL="43901" marR="439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lnSpc>
                          <a:spcPct val="150000"/>
                        </a:lnSpc>
                        <a:spcAft>
                          <a:spcPts val="0"/>
                        </a:spcAft>
                      </a:pPr>
                      <a:r>
                        <a:rPr lang="es-EC" sz="1000">
                          <a:solidFill>
                            <a:srgbClr val="000000"/>
                          </a:solidFill>
                          <a:latin typeface="Arial"/>
                          <a:ea typeface="Times New Roman"/>
                          <a:cs typeface="Times New Roman"/>
                        </a:rPr>
                        <a:t>2438.5210</a:t>
                      </a:r>
                      <a:endParaRPr lang="es-EC" sz="1100">
                        <a:latin typeface="Calibri"/>
                        <a:ea typeface="Times New Roman"/>
                        <a:cs typeface="Times New Roman"/>
                      </a:endParaRPr>
                    </a:p>
                  </a:txBody>
                  <a:tcPr marL="43901" marR="439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r>
              <a:tr h="124014">
                <a:tc>
                  <a:txBody>
                    <a:bodyPr/>
                    <a:lstStyle/>
                    <a:p>
                      <a:pPr algn="ctr">
                        <a:lnSpc>
                          <a:spcPct val="150000"/>
                        </a:lnSpc>
                        <a:spcAft>
                          <a:spcPts val="0"/>
                        </a:spcAft>
                      </a:pPr>
                      <a:r>
                        <a:rPr lang="es-EC" sz="1000">
                          <a:solidFill>
                            <a:srgbClr val="000000"/>
                          </a:solidFill>
                          <a:latin typeface="Arial"/>
                          <a:ea typeface="Times New Roman"/>
                          <a:cs typeface="Times New Roman"/>
                        </a:rPr>
                        <a:t>18341-X</a:t>
                      </a:r>
                      <a:endParaRPr lang="es-EC" sz="1100">
                        <a:latin typeface="Calibri"/>
                        <a:ea typeface="Times New Roman"/>
                        <a:cs typeface="Times New Roman"/>
                      </a:endParaRPr>
                    </a:p>
                  </a:txBody>
                  <a:tcPr marL="43901" marR="439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lnSpc>
                          <a:spcPct val="150000"/>
                        </a:lnSpc>
                        <a:spcAft>
                          <a:spcPts val="0"/>
                        </a:spcAft>
                      </a:pPr>
                      <a:r>
                        <a:rPr lang="es-EC" sz="1000">
                          <a:solidFill>
                            <a:srgbClr val="000000"/>
                          </a:solidFill>
                          <a:latin typeface="Arial"/>
                          <a:ea typeface="Times New Roman"/>
                          <a:cs typeface="Times New Roman"/>
                        </a:rPr>
                        <a:t>110.8470</a:t>
                      </a:r>
                      <a:endParaRPr lang="es-EC" sz="1100">
                        <a:latin typeface="Calibri"/>
                        <a:ea typeface="Times New Roman"/>
                        <a:cs typeface="Times New Roman"/>
                      </a:endParaRPr>
                    </a:p>
                  </a:txBody>
                  <a:tcPr marL="43901" marR="439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r>
              <a:tr h="124014">
                <a:tc>
                  <a:txBody>
                    <a:bodyPr/>
                    <a:lstStyle/>
                    <a:p>
                      <a:pPr algn="ctr">
                        <a:lnSpc>
                          <a:spcPct val="150000"/>
                        </a:lnSpc>
                        <a:spcAft>
                          <a:spcPts val="0"/>
                        </a:spcAft>
                      </a:pPr>
                      <a:r>
                        <a:rPr lang="es-EC" sz="1000">
                          <a:solidFill>
                            <a:srgbClr val="000000"/>
                          </a:solidFill>
                          <a:latin typeface="Arial"/>
                          <a:ea typeface="Times New Roman"/>
                          <a:cs typeface="Times New Roman"/>
                        </a:rPr>
                        <a:t>14217-X</a:t>
                      </a:r>
                      <a:endParaRPr lang="es-EC" sz="1100">
                        <a:latin typeface="Calibri"/>
                        <a:ea typeface="Times New Roman"/>
                        <a:cs typeface="Times New Roman"/>
                      </a:endParaRPr>
                    </a:p>
                  </a:txBody>
                  <a:tcPr marL="43901" marR="439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lnSpc>
                          <a:spcPct val="150000"/>
                        </a:lnSpc>
                        <a:spcAft>
                          <a:spcPts val="0"/>
                        </a:spcAft>
                      </a:pPr>
                      <a:r>
                        <a:rPr lang="es-EC" sz="1000" dirty="0">
                          <a:solidFill>
                            <a:srgbClr val="000000"/>
                          </a:solidFill>
                          <a:latin typeface="Arial"/>
                          <a:ea typeface="Times New Roman"/>
                          <a:cs typeface="Times New Roman"/>
                        </a:rPr>
                        <a:t>1911.9020</a:t>
                      </a:r>
                      <a:endParaRPr lang="es-EC" sz="1100" dirty="0">
                        <a:latin typeface="Calibri"/>
                        <a:ea typeface="Times New Roman"/>
                        <a:cs typeface="Times New Roman"/>
                      </a:endParaRPr>
                    </a:p>
                  </a:txBody>
                  <a:tcPr marL="43901" marR="439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r>
              <a:tr h="124014">
                <a:tc>
                  <a:txBody>
                    <a:bodyPr/>
                    <a:lstStyle/>
                    <a:p>
                      <a:pPr algn="ctr">
                        <a:lnSpc>
                          <a:spcPct val="150000"/>
                        </a:lnSpc>
                        <a:spcAft>
                          <a:spcPts val="0"/>
                        </a:spcAft>
                      </a:pPr>
                      <a:r>
                        <a:rPr lang="es-EC" sz="1000">
                          <a:solidFill>
                            <a:srgbClr val="000000"/>
                          </a:solidFill>
                          <a:latin typeface="Arial"/>
                          <a:ea typeface="Times New Roman"/>
                          <a:cs typeface="Times New Roman"/>
                        </a:rPr>
                        <a:t>18345-X</a:t>
                      </a:r>
                      <a:endParaRPr lang="es-EC" sz="1100">
                        <a:latin typeface="Calibri"/>
                        <a:ea typeface="Times New Roman"/>
                        <a:cs typeface="Times New Roman"/>
                      </a:endParaRPr>
                    </a:p>
                  </a:txBody>
                  <a:tcPr marL="43901" marR="439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lnSpc>
                          <a:spcPct val="150000"/>
                        </a:lnSpc>
                        <a:spcAft>
                          <a:spcPts val="0"/>
                        </a:spcAft>
                      </a:pPr>
                      <a:r>
                        <a:rPr lang="es-EC" sz="1000">
                          <a:solidFill>
                            <a:srgbClr val="000000"/>
                          </a:solidFill>
                          <a:latin typeface="Arial"/>
                          <a:ea typeface="Times New Roman"/>
                          <a:cs typeface="Times New Roman"/>
                        </a:rPr>
                        <a:t>182.1430</a:t>
                      </a:r>
                      <a:endParaRPr lang="es-EC" sz="1100">
                        <a:latin typeface="Calibri"/>
                        <a:ea typeface="Times New Roman"/>
                        <a:cs typeface="Times New Roman"/>
                      </a:endParaRPr>
                    </a:p>
                  </a:txBody>
                  <a:tcPr marL="43901" marR="439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r>
              <a:tr h="124014">
                <a:tc>
                  <a:txBody>
                    <a:bodyPr/>
                    <a:lstStyle/>
                    <a:p>
                      <a:pPr algn="ctr">
                        <a:lnSpc>
                          <a:spcPct val="150000"/>
                        </a:lnSpc>
                        <a:spcAft>
                          <a:spcPts val="0"/>
                        </a:spcAft>
                      </a:pPr>
                      <a:r>
                        <a:rPr lang="es-EC" sz="1000">
                          <a:solidFill>
                            <a:srgbClr val="000000"/>
                          </a:solidFill>
                          <a:latin typeface="Arial"/>
                          <a:ea typeface="Times New Roman"/>
                          <a:cs typeface="Times New Roman"/>
                        </a:rPr>
                        <a:t>18365-X</a:t>
                      </a:r>
                      <a:endParaRPr lang="es-EC" sz="1100">
                        <a:latin typeface="Calibri"/>
                        <a:ea typeface="Times New Roman"/>
                        <a:cs typeface="Times New Roman"/>
                      </a:endParaRPr>
                    </a:p>
                  </a:txBody>
                  <a:tcPr marL="43901" marR="439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lnSpc>
                          <a:spcPct val="150000"/>
                        </a:lnSpc>
                        <a:spcAft>
                          <a:spcPts val="0"/>
                        </a:spcAft>
                      </a:pPr>
                      <a:r>
                        <a:rPr lang="es-EC" sz="1000">
                          <a:solidFill>
                            <a:srgbClr val="000000"/>
                          </a:solidFill>
                          <a:latin typeface="Arial"/>
                          <a:ea typeface="Times New Roman"/>
                          <a:cs typeface="Times New Roman"/>
                        </a:rPr>
                        <a:t>1818.0170</a:t>
                      </a:r>
                      <a:endParaRPr lang="es-EC" sz="1100">
                        <a:latin typeface="Calibri"/>
                        <a:ea typeface="Times New Roman"/>
                        <a:cs typeface="Times New Roman"/>
                      </a:endParaRPr>
                    </a:p>
                  </a:txBody>
                  <a:tcPr marL="43901" marR="439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r>
              <a:tr h="124014">
                <a:tc>
                  <a:txBody>
                    <a:bodyPr/>
                    <a:lstStyle/>
                    <a:p>
                      <a:pPr algn="ctr">
                        <a:lnSpc>
                          <a:spcPct val="150000"/>
                        </a:lnSpc>
                        <a:spcAft>
                          <a:spcPts val="0"/>
                        </a:spcAft>
                      </a:pPr>
                      <a:r>
                        <a:rPr lang="es-EC" sz="1000">
                          <a:solidFill>
                            <a:srgbClr val="000000"/>
                          </a:solidFill>
                          <a:latin typeface="Arial"/>
                          <a:ea typeface="Times New Roman"/>
                          <a:cs typeface="Times New Roman"/>
                        </a:rPr>
                        <a:t>14217-Y</a:t>
                      </a:r>
                      <a:endParaRPr lang="es-EC" sz="1100">
                        <a:latin typeface="Calibri"/>
                        <a:ea typeface="Times New Roman"/>
                        <a:cs typeface="Times New Roman"/>
                      </a:endParaRPr>
                    </a:p>
                  </a:txBody>
                  <a:tcPr marL="43901" marR="439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lnSpc>
                          <a:spcPct val="150000"/>
                        </a:lnSpc>
                        <a:spcAft>
                          <a:spcPts val="0"/>
                        </a:spcAft>
                      </a:pPr>
                      <a:r>
                        <a:rPr lang="es-EC" sz="1000">
                          <a:solidFill>
                            <a:srgbClr val="000000"/>
                          </a:solidFill>
                          <a:latin typeface="Arial"/>
                          <a:ea typeface="Times New Roman"/>
                          <a:cs typeface="Times New Roman"/>
                        </a:rPr>
                        <a:t>2329.4520</a:t>
                      </a:r>
                      <a:endParaRPr lang="es-EC" sz="1100">
                        <a:latin typeface="Calibri"/>
                        <a:ea typeface="Times New Roman"/>
                        <a:cs typeface="Times New Roman"/>
                      </a:endParaRPr>
                    </a:p>
                  </a:txBody>
                  <a:tcPr marL="43901" marR="439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r>
              <a:tr h="124014">
                <a:tc>
                  <a:txBody>
                    <a:bodyPr/>
                    <a:lstStyle/>
                    <a:p>
                      <a:pPr algn="ctr">
                        <a:lnSpc>
                          <a:spcPct val="150000"/>
                        </a:lnSpc>
                        <a:spcAft>
                          <a:spcPts val="0"/>
                        </a:spcAft>
                      </a:pPr>
                      <a:r>
                        <a:rPr lang="es-EC" sz="1000">
                          <a:solidFill>
                            <a:srgbClr val="000000"/>
                          </a:solidFill>
                          <a:latin typeface="Arial"/>
                          <a:ea typeface="Times New Roman"/>
                          <a:cs typeface="Times New Roman"/>
                        </a:rPr>
                        <a:t>8031-X</a:t>
                      </a:r>
                      <a:endParaRPr lang="es-EC" sz="1100">
                        <a:latin typeface="Calibri"/>
                        <a:ea typeface="Times New Roman"/>
                        <a:cs typeface="Times New Roman"/>
                      </a:endParaRPr>
                    </a:p>
                  </a:txBody>
                  <a:tcPr marL="43901" marR="439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lnSpc>
                          <a:spcPct val="150000"/>
                        </a:lnSpc>
                        <a:spcAft>
                          <a:spcPts val="0"/>
                        </a:spcAft>
                      </a:pPr>
                      <a:r>
                        <a:rPr lang="es-EC" sz="1000">
                          <a:solidFill>
                            <a:srgbClr val="000000"/>
                          </a:solidFill>
                          <a:latin typeface="Arial"/>
                          <a:ea typeface="Times New Roman"/>
                          <a:cs typeface="Times New Roman"/>
                        </a:rPr>
                        <a:t>25.8090</a:t>
                      </a:r>
                      <a:endParaRPr lang="es-EC" sz="1100">
                        <a:latin typeface="Calibri"/>
                        <a:ea typeface="Times New Roman"/>
                        <a:cs typeface="Times New Roman"/>
                      </a:endParaRPr>
                    </a:p>
                  </a:txBody>
                  <a:tcPr marL="43901" marR="439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r>
              <a:tr h="124014">
                <a:tc>
                  <a:txBody>
                    <a:bodyPr/>
                    <a:lstStyle/>
                    <a:p>
                      <a:pPr algn="ctr">
                        <a:lnSpc>
                          <a:spcPct val="150000"/>
                        </a:lnSpc>
                        <a:spcAft>
                          <a:spcPts val="0"/>
                        </a:spcAft>
                      </a:pPr>
                      <a:r>
                        <a:rPr lang="es-EC" sz="1000">
                          <a:solidFill>
                            <a:srgbClr val="000000"/>
                          </a:solidFill>
                          <a:latin typeface="Arial"/>
                          <a:ea typeface="Times New Roman"/>
                          <a:cs typeface="Times New Roman"/>
                        </a:rPr>
                        <a:t>Huaquillas</a:t>
                      </a:r>
                      <a:endParaRPr lang="es-EC" sz="1100">
                        <a:latin typeface="Calibri"/>
                        <a:ea typeface="Times New Roman"/>
                        <a:cs typeface="Times New Roman"/>
                      </a:endParaRPr>
                    </a:p>
                  </a:txBody>
                  <a:tcPr marL="43901" marR="439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lnSpc>
                          <a:spcPct val="150000"/>
                        </a:lnSpc>
                        <a:spcAft>
                          <a:spcPts val="0"/>
                        </a:spcAft>
                      </a:pPr>
                      <a:r>
                        <a:rPr lang="es-EC" sz="1000">
                          <a:solidFill>
                            <a:srgbClr val="000000"/>
                          </a:solidFill>
                          <a:latin typeface="Arial"/>
                          <a:ea typeface="Times New Roman"/>
                          <a:cs typeface="Times New Roman"/>
                        </a:rPr>
                        <a:t>13.9010</a:t>
                      </a:r>
                      <a:endParaRPr lang="es-EC" sz="1100">
                        <a:latin typeface="Calibri"/>
                        <a:ea typeface="Times New Roman"/>
                        <a:cs typeface="Times New Roman"/>
                      </a:endParaRPr>
                    </a:p>
                  </a:txBody>
                  <a:tcPr marL="43901" marR="439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r>
              <a:tr h="124014">
                <a:tc>
                  <a:txBody>
                    <a:bodyPr/>
                    <a:lstStyle/>
                    <a:p>
                      <a:pPr algn="ctr">
                        <a:lnSpc>
                          <a:spcPct val="150000"/>
                        </a:lnSpc>
                        <a:spcAft>
                          <a:spcPts val="0"/>
                        </a:spcAft>
                      </a:pPr>
                      <a:r>
                        <a:rPr lang="es-EC" sz="1000">
                          <a:solidFill>
                            <a:srgbClr val="000000"/>
                          </a:solidFill>
                          <a:latin typeface="Arial"/>
                          <a:ea typeface="Times New Roman"/>
                          <a:cs typeface="Times New Roman"/>
                        </a:rPr>
                        <a:t>La Concha</a:t>
                      </a:r>
                      <a:endParaRPr lang="es-EC" sz="1100">
                        <a:latin typeface="Calibri"/>
                        <a:ea typeface="Times New Roman"/>
                        <a:cs typeface="Times New Roman"/>
                      </a:endParaRPr>
                    </a:p>
                  </a:txBody>
                  <a:tcPr marL="43901" marR="439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lnSpc>
                          <a:spcPct val="150000"/>
                        </a:lnSpc>
                        <a:spcAft>
                          <a:spcPts val="0"/>
                        </a:spcAft>
                      </a:pPr>
                      <a:r>
                        <a:rPr lang="es-EC" sz="1000">
                          <a:solidFill>
                            <a:srgbClr val="000000"/>
                          </a:solidFill>
                          <a:latin typeface="Arial"/>
                          <a:ea typeface="Times New Roman"/>
                          <a:cs typeface="Times New Roman"/>
                        </a:rPr>
                        <a:t>9.3060</a:t>
                      </a:r>
                      <a:endParaRPr lang="es-EC" sz="1100">
                        <a:latin typeface="Calibri"/>
                        <a:ea typeface="Times New Roman"/>
                        <a:cs typeface="Times New Roman"/>
                      </a:endParaRPr>
                    </a:p>
                  </a:txBody>
                  <a:tcPr marL="43901" marR="439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r>
              <a:tr h="124014">
                <a:tc>
                  <a:txBody>
                    <a:bodyPr/>
                    <a:lstStyle/>
                    <a:p>
                      <a:pPr algn="ctr">
                        <a:lnSpc>
                          <a:spcPct val="150000"/>
                        </a:lnSpc>
                        <a:spcAft>
                          <a:spcPts val="0"/>
                        </a:spcAft>
                      </a:pPr>
                      <a:r>
                        <a:rPr lang="es-EC" sz="1000">
                          <a:solidFill>
                            <a:srgbClr val="000000"/>
                          </a:solidFill>
                          <a:latin typeface="Arial"/>
                          <a:ea typeface="Times New Roman"/>
                          <a:cs typeface="Times New Roman"/>
                        </a:rPr>
                        <a:t>la alcancía</a:t>
                      </a:r>
                      <a:endParaRPr lang="es-EC" sz="1100">
                        <a:latin typeface="Calibri"/>
                        <a:ea typeface="Times New Roman"/>
                        <a:cs typeface="Times New Roman"/>
                      </a:endParaRPr>
                    </a:p>
                  </a:txBody>
                  <a:tcPr marL="43901" marR="439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lnSpc>
                          <a:spcPct val="150000"/>
                        </a:lnSpc>
                        <a:spcAft>
                          <a:spcPts val="0"/>
                        </a:spcAft>
                      </a:pPr>
                      <a:r>
                        <a:rPr lang="es-EC" sz="1000">
                          <a:solidFill>
                            <a:srgbClr val="000000"/>
                          </a:solidFill>
                          <a:latin typeface="Arial"/>
                          <a:ea typeface="Times New Roman"/>
                          <a:cs typeface="Times New Roman"/>
                        </a:rPr>
                        <a:t>9.0450</a:t>
                      </a:r>
                      <a:endParaRPr lang="es-EC" sz="1100">
                        <a:latin typeface="Calibri"/>
                        <a:ea typeface="Times New Roman"/>
                        <a:cs typeface="Times New Roman"/>
                      </a:endParaRPr>
                    </a:p>
                  </a:txBody>
                  <a:tcPr marL="43901" marR="439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r>
              <a:tr h="124014">
                <a:tc>
                  <a:txBody>
                    <a:bodyPr/>
                    <a:lstStyle/>
                    <a:p>
                      <a:pPr algn="ctr">
                        <a:lnSpc>
                          <a:spcPct val="150000"/>
                        </a:lnSpc>
                        <a:spcAft>
                          <a:spcPts val="0"/>
                        </a:spcAft>
                      </a:pPr>
                      <a:r>
                        <a:rPr lang="es-EC" sz="1000">
                          <a:solidFill>
                            <a:srgbClr val="000000"/>
                          </a:solidFill>
                          <a:latin typeface="Arial"/>
                          <a:ea typeface="Times New Roman"/>
                          <a:cs typeface="Times New Roman"/>
                        </a:rPr>
                        <a:t>san-javier1</a:t>
                      </a:r>
                      <a:endParaRPr lang="es-EC" sz="1100">
                        <a:latin typeface="Calibri"/>
                        <a:ea typeface="Times New Roman"/>
                        <a:cs typeface="Times New Roman"/>
                      </a:endParaRPr>
                    </a:p>
                  </a:txBody>
                  <a:tcPr marL="43901" marR="439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c>
                  <a:txBody>
                    <a:bodyPr/>
                    <a:lstStyle/>
                    <a:p>
                      <a:pPr algn="ctr">
                        <a:lnSpc>
                          <a:spcPct val="150000"/>
                        </a:lnSpc>
                        <a:spcAft>
                          <a:spcPts val="0"/>
                        </a:spcAft>
                      </a:pPr>
                      <a:r>
                        <a:rPr lang="es-EC" sz="1000" dirty="0">
                          <a:solidFill>
                            <a:srgbClr val="000000"/>
                          </a:solidFill>
                          <a:latin typeface="Arial"/>
                          <a:ea typeface="Times New Roman"/>
                          <a:cs typeface="Times New Roman"/>
                        </a:rPr>
                        <a:t>24.4900</a:t>
                      </a:r>
                      <a:endParaRPr lang="es-EC" sz="1100" dirty="0">
                        <a:latin typeface="Calibri"/>
                        <a:ea typeface="Times New Roman"/>
                        <a:cs typeface="Times New Roman"/>
                      </a:endParaRPr>
                    </a:p>
                  </a:txBody>
                  <a:tcPr marL="43901" marR="439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CFF"/>
                    </a:solidFill>
                  </a:tcPr>
                </a:tc>
              </a:tr>
            </a:tbl>
          </a:graphicData>
        </a:graphic>
      </p:graphicFrame>
      <p:sp>
        <p:nvSpPr>
          <p:cNvPr id="17" name="16 Flecha izquierda y arriba"/>
          <p:cNvSpPr/>
          <p:nvPr/>
        </p:nvSpPr>
        <p:spPr>
          <a:xfrm>
            <a:off x="3563888" y="4221088"/>
            <a:ext cx="576064" cy="720080"/>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17 Flecha abajo"/>
          <p:cNvSpPr/>
          <p:nvPr/>
        </p:nvSpPr>
        <p:spPr>
          <a:xfrm>
            <a:off x="6300192" y="2564904"/>
            <a:ext cx="288032"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611560" y="476672"/>
            <a:ext cx="3024336"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fontAlgn="base">
              <a:spcBef>
                <a:spcPct val="0"/>
              </a:spcBef>
              <a:spcAft>
                <a:spcPct val="0"/>
              </a:spcAft>
            </a:pPr>
            <a:r>
              <a:rPr lang="es-ES" b="1" dirty="0" smtClean="0">
                <a:solidFill>
                  <a:schemeClr val="tx1"/>
                </a:solidFill>
                <a:latin typeface="Arial" pitchFamily="34" charset="0"/>
                <a:cs typeface="Arial" pitchFamily="34" charset="0"/>
              </a:rPr>
              <a:t>Ajuste del Bloque Fotogramétrico</a:t>
            </a:r>
            <a:endParaRPr lang="es-ES" b="1" i="1" dirty="0" smtClean="0">
              <a:solidFill>
                <a:srgbClr val="4F81BD"/>
              </a:solidFill>
              <a:latin typeface="Cambria" pitchFamily="18" charset="0"/>
              <a:cs typeface="Arial" pitchFamily="34" charset="0"/>
            </a:endParaRPr>
          </a:p>
        </p:txBody>
      </p:sp>
      <p:sp>
        <p:nvSpPr>
          <p:cNvPr id="6" name="5 Rectángulo redondeado"/>
          <p:cNvSpPr/>
          <p:nvPr/>
        </p:nvSpPr>
        <p:spPr>
          <a:xfrm>
            <a:off x="4932040" y="188640"/>
            <a:ext cx="3816424" cy="1440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tabLst>
                <a:tab pos="342900" algn="l"/>
              </a:tabLst>
            </a:pPr>
            <a:r>
              <a:rPr lang="es-ES" sz="1600" dirty="0" smtClean="0">
                <a:solidFill>
                  <a:srgbClr val="000000"/>
                </a:solidFill>
                <a:latin typeface="Arial" pitchFamily="34" charset="0"/>
                <a:ea typeface="Times New Roman" pitchFamily="18" charset="0"/>
                <a:cs typeface="Arial" pitchFamily="34" charset="0"/>
              </a:rPr>
              <a:t>Se alcanzaron las precisiones requeridas para escala 1:25000,</a:t>
            </a:r>
          </a:p>
          <a:p>
            <a:pPr lvl="0" eaLnBrk="0" fontAlgn="base" hangingPunct="0">
              <a:spcBef>
                <a:spcPct val="0"/>
              </a:spcBef>
              <a:spcAft>
                <a:spcPct val="0"/>
              </a:spcAft>
              <a:tabLst>
                <a:tab pos="342900" algn="l"/>
              </a:tabLst>
            </a:pPr>
            <a:r>
              <a:rPr lang="es-ES" sz="1600" dirty="0" smtClean="0">
                <a:solidFill>
                  <a:srgbClr val="000000"/>
                </a:solidFill>
                <a:latin typeface="Arial" pitchFamily="34" charset="0"/>
                <a:ea typeface="Times New Roman" pitchFamily="18" charset="0"/>
                <a:cs typeface="Arial" pitchFamily="34" charset="0"/>
              </a:rPr>
              <a:t> para el error medio cuadrático siendo estas inferiores a los 5m, </a:t>
            </a:r>
            <a:endParaRPr lang="es-EC" sz="1600" dirty="0" smtClean="0">
              <a:solidFill>
                <a:schemeClr val="tx1"/>
              </a:solidFill>
              <a:latin typeface="Arial" pitchFamily="34" charset="0"/>
              <a:cs typeface="Arial" pitchFamily="34" charset="0"/>
            </a:endParaRPr>
          </a:p>
        </p:txBody>
      </p:sp>
      <p:sp>
        <p:nvSpPr>
          <p:cNvPr id="91138" name="Rectangle 2"/>
          <p:cNvSpPr>
            <a:spLocks noChangeArrowheads="1"/>
          </p:cNvSpPr>
          <p:nvPr/>
        </p:nvSpPr>
        <p:spPr bwMode="auto">
          <a:xfrm>
            <a:off x="3707904" y="3417967"/>
            <a:ext cx="4896544"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tab pos="342900" algn="l"/>
              </a:tabLst>
            </a:pPr>
            <a:r>
              <a:rPr kumimoji="0" lang="es-ES" sz="12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7 Rectángulo redondeado"/>
          <p:cNvSpPr/>
          <p:nvPr/>
        </p:nvSpPr>
        <p:spPr>
          <a:xfrm>
            <a:off x="5580112" y="4005064"/>
            <a:ext cx="3384376"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s-ES" b="1" dirty="0" smtClean="0">
                <a:solidFill>
                  <a:schemeClr val="tx1"/>
                </a:solidFill>
              </a:rPr>
              <a:t>Orientación Exterior y Coordenadas de los </a:t>
            </a:r>
            <a:r>
              <a:rPr lang="es-ES" b="1" dirty="0" err="1" smtClean="0">
                <a:solidFill>
                  <a:schemeClr val="tx1"/>
                </a:solidFill>
              </a:rPr>
              <a:t>Tie</a:t>
            </a:r>
            <a:r>
              <a:rPr lang="es-ES" b="1" dirty="0" smtClean="0">
                <a:solidFill>
                  <a:schemeClr val="tx1"/>
                </a:solidFill>
              </a:rPr>
              <a:t> </a:t>
            </a:r>
            <a:r>
              <a:rPr lang="es-ES" b="1" dirty="0" err="1" smtClean="0">
                <a:solidFill>
                  <a:schemeClr val="tx1"/>
                </a:solidFill>
              </a:rPr>
              <a:t>points</a:t>
            </a:r>
            <a:r>
              <a:rPr lang="es-ES" b="1" dirty="0" smtClean="0">
                <a:solidFill>
                  <a:schemeClr val="tx1"/>
                </a:solidFill>
              </a:rPr>
              <a:t> </a:t>
            </a:r>
            <a:endParaRPr lang="es-EC" b="1" i="1" dirty="0">
              <a:solidFill>
                <a:schemeClr val="tx1"/>
              </a:solidFill>
            </a:endParaRPr>
          </a:p>
        </p:txBody>
      </p:sp>
      <p:pic>
        <p:nvPicPr>
          <p:cNvPr id="91140" name="Picture 4"/>
          <p:cNvPicPr>
            <a:picLocks noChangeAspect="1" noChangeArrowheads="1"/>
          </p:cNvPicPr>
          <p:nvPr/>
        </p:nvPicPr>
        <p:blipFill>
          <a:blip r:embed="rId2" cstate="print"/>
          <a:srcRect l="31183" t="26375" r="35611" b="11610"/>
          <a:stretch>
            <a:fillRect/>
          </a:stretch>
        </p:blipFill>
        <p:spPr bwMode="auto">
          <a:xfrm>
            <a:off x="323528" y="2204864"/>
            <a:ext cx="4320480" cy="4369161"/>
          </a:xfrm>
          <a:prstGeom prst="rect">
            <a:avLst/>
          </a:prstGeom>
          <a:ln w="88900" cap="sq" cmpd="thickThin">
            <a:solidFill>
              <a:srgbClr val="000000"/>
            </a:solidFill>
            <a:prstDash val="solid"/>
            <a:miter lim="800000"/>
          </a:ln>
          <a:effectLst>
            <a:innerShdw blurRad="76200">
              <a:srgbClr val="000000"/>
            </a:innerShdw>
          </a:effectLst>
        </p:spPr>
      </p:pic>
      <p:cxnSp>
        <p:nvCxnSpPr>
          <p:cNvPr id="13" name="12 Conector recto de flecha"/>
          <p:cNvCxnSpPr/>
          <p:nvPr/>
        </p:nvCxnSpPr>
        <p:spPr>
          <a:xfrm>
            <a:off x="3779912" y="836712"/>
            <a:ext cx="72008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5" name="14 Conector recto de flecha"/>
          <p:cNvCxnSpPr/>
          <p:nvPr/>
        </p:nvCxnSpPr>
        <p:spPr>
          <a:xfrm flipH="1">
            <a:off x="4860032" y="4365104"/>
            <a:ext cx="576064"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5508104" y="260648"/>
            <a:ext cx="2448272"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ctr"/>
            <a:r>
              <a:rPr lang="es-ES" dirty="0" smtClean="0">
                <a:solidFill>
                  <a:schemeClr val="tx1"/>
                </a:solidFill>
              </a:rPr>
              <a:t>Elaboración de  </a:t>
            </a:r>
            <a:r>
              <a:rPr lang="es-ES" dirty="0" err="1" smtClean="0">
                <a:solidFill>
                  <a:schemeClr val="tx1"/>
                </a:solidFill>
              </a:rPr>
              <a:t>Ortofotos</a:t>
            </a:r>
            <a:endParaRPr lang="es-EC" sz="1600" i="1" dirty="0" smtClean="0">
              <a:solidFill>
                <a:schemeClr val="tx1"/>
              </a:solidFill>
            </a:endParaRPr>
          </a:p>
          <a:p>
            <a:pPr algn="ctr"/>
            <a:endParaRPr lang="es-EC" dirty="0"/>
          </a:p>
        </p:txBody>
      </p:sp>
      <p:sp>
        <p:nvSpPr>
          <p:cNvPr id="5" name="4 Rectángulo redondeado"/>
          <p:cNvSpPr/>
          <p:nvPr/>
        </p:nvSpPr>
        <p:spPr>
          <a:xfrm>
            <a:off x="5004048" y="2060848"/>
            <a:ext cx="3600400" cy="6396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Modelo de Elevación Digital DEM a partir de la </a:t>
            </a:r>
            <a:r>
              <a:rPr lang="es-ES" dirty="0" err="1" smtClean="0">
                <a:solidFill>
                  <a:schemeClr val="tx1"/>
                </a:solidFill>
              </a:rPr>
              <a:t>Ortofoto</a:t>
            </a:r>
            <a:endParaRPr lang="es-EC" dirty="0">
              <a:solidFill>
                <a:schemeClr val="tx1"/>
              </a:solidFill>
            </a:endParaRPr>
          </a:p>
        </p:txBody>
      </p:sp>
      <p:sp>
        <p:nvSpPr>
          <p:cNvPr id="6" name="5 Rectángulo redondeado"/>
          <p:cNvSpPr/>
          <p:nvPr/>
        </p:nvSpPr>
        <p:spPr>
          <a:xfrm>
            <a:off x="1979712" y="5373216"/>
            <a:ext cx="2448272"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ctr"/>
            <a:r>
              <a:rPr lang="es-ES" dirty="0" err="1" smtClean="0">
                <a:solidFill>
                  <a:schemeClr val="tx1"/>
                </a:solidFill>
              </a:rPr>
              <a:t>Ortorectificación</a:t>
            </a:r>
            <a:r>
              <a:rPr lang="es-ES" dirty="0" smtClean="0">
                <a:solidFill>
                  <a:schemeClr val="tx1"/>
                </a:solidFill>
              </a:rPr>
              <a:t> y Mosaico</a:t>
            </a:r>
            <a:endParaRPr lang="es-EC" sz="1600" i="1" dirty="0" smtClean="0">
              <a:solidFill>
                <a:schemeClr val="tx1"/>
              </a:solidFill>
            </a:endParaRPr>
          </a:p>
          <a:p>
            <a:pPr algn="ctr"/>
            <a:endParaRPr lang="es-EC" dirty="0"/>
          </a:p>
        </p:txBody>
      </p:sp>
      <p:pic>
        <p:nvPicPr>
          <p:cNvPr id="92163" name="Picture 3"/>
          <p:cNvPicPr>
            <a:picLocks noChangeAspect="1" noChangeArrowheads="1"/>
          </p:cNvPicPr>
          <p:nvPr/>
        </p:nvPicPr>
        <p:blipFill>
          <a:blip r:embed="rId2" cstate="print"/>
          <a:srcRect l="30630" t="28344" r="30076" b="15547"/>
          <a:stretch>
            <a:fillRect/>
          </a:stretch>
        </p:blipFill>
        <p:spPr bwMode="auto">
          <a:xfrm>
            <a:off x="251520" y="404664"/>
            <a:ext cx="4176464" cy="3352935"/>
          </a:xfrm>
          <a:prstGeom prst="rect">
            <a:avLst/>
          </a:prstGeom>
          <a:ln w="88900" cap="sq" cmpd="thickThin">
            <a:solidFill>
              <a:srgbClr val="000000"/>
            </a:solidFill>
            <a:prstDash val="solid"/>
            <a:miter lim="800000"/>
          </a:ln>
          <a:effectLst>
            <a:innerShdw blurRad="76200">
              <a:srgbClr val="000000"/>
            </a:innerShdw>
          </a:effectLst>
        </p:spPr>
      </p:pic>
      <p:pic>
        <p:nvPicPr>
          <p:cNvPr id="92165" name="Picture 5"/>
          <p:cNvPicPr>
            <a:picLocks noChangeAspect="1" noChangeArrowheads="1"/>
          </p:cNvPicPr>
          <p:nvPr/>
        </p:nvPicPr>
        <p:blipFill>
          <a:blip r:embed="rId3" cstate="print"/>
          <a:srcRect l="31183" t="33266" r="31183" b="12594"/>
          <a:stretch>
            <a:fillRect/>
          </a:stretch>
        </p:blipFill>
        <p:spPr bwMode="auto">
          <a:xfrm>
            <a:off x="4797188" y="3429000"/>
            <a:ext cx="4095292" cy="3312368"/>
          </a:xfrm>
          <a:prstGeom prst="rect">
            <a:avLst/>
          </a:prstGeom>
          <a:ln w="88900" cap="sq" cmpd="thickThin">
            <a:solidFill>
              <a:srgbClr val="000000"/>
            </a:solidFill>
            <a:prstDash val="solid"/>
            <a:miter lim="800000"/>
          </a:ln>
          <a:effectLst>
            <a:innerShdw blurRad="76200">
              <a:srgbClr val="000000"/>
            </a:innerShdw>
          </a:effectLst>
        </p:spPr>
      </p:pic>
      <p:cxnSp>
        <p:nvCxnSpPr>
          <p:cNvPr id="12" name="11 Conector recto de flecha"/>
          <p:cNvCxnSpPr/>
          <p:nvPr/>
        </p:nvCxnSpPr>
        <p:spPr>
          <a:xfrm>
            <a:off x="6804248" y="1124744"/>
            <a:ext cx="0" cy="7920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3" name="12 Flecha curvada hacia la derecha"/>
          <p:cNvSpPr/>
          <p:nvPr/>
        </p:nvSpPr>
        <p:spPr>
          <a:xfrm rot="1178047">
            <a:off x="2813229" y="3966540"/>
            <a:ext cx="844181" cy="124987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188640"/>
            <a:ext cx="8686800" cy="838200"/>
          </a:xfrm>
        </p:spPr>
        <p:txBody>
          <a:bodyPr>
            <a:normAutofit fontScale="90000"/>
          </a:bodyPr>
          <a:lstStyle/>
          <a:p>
            <a:pPr lvl="0"/>
            <a:r>
              <a:rPr lang="es-EC" b="1" dirty="0" smtClean="0"/>
              <a:t>Control de Calidad</a:t>
            </a:r>
            <a:r>
              <a:rPr lang="es-EC" dirty="0" smtClean="0"/>
              <a:t/>
            </a:r>
            <a:br>
              <a:rPr lang="es-EC" dirty="0" smtClean="0"/>
            </a:br>
            <a:endParaRPr lang="es-EC" dirty="0"/>
          </a:p>
        </p:txBody>
      </p:sp>
      <p:sp>
        <p:nvSpPr>
          <p:cNvPr id="3" name="2 Marcador de contenido"/>
          <p:cNvSpPr>
            <a:spLocks noGrp="1"/>
          </p:cNvSpPr>
          <p:nvPr>
            <p:ph idx="1"/>
          </p:nvPr>
        </p:nvSpPr>
        <p:spPr>
          <a:xfrm>
            <a:off x="251520" y="980728"/>
            <a:ext cx="8686800" cy="722710"/>
          </a:xfrm>
        </p:spPr>
        <p:txBody>
          <a:bodyPr/>
          <a:lstStyle/>
          <a:p>
            <a:r>
              <a:rPr lang="es-ES" sz="1600" dirty="0" smtClean="0"/>
              <a:t>En las diferentes fases de la elaboración del proyecto, se realizó varios controles de calidad, los cuales se detalla cada uno:</a:t>
            </a:r>
          </a:p>
          <a:p>
            <a:endParaRPr lang="es-ES" dirty="0" smtClean="0"/>
          </a:p>
          <a:p>
            <a:endParaRPr lang="es-ES" dirty="0" smtClean="0"/>
          </a:p>
          <a:p>
            <a:endParaRPr lang="es-ES" dirty="0" smtClean="0"/>
          </a:p>
          <a:p>
            <a:endParaRPr lang="es-ES" dirty="0" smtClean="0"/>
          </a:p>
          <a:p>
            <a:endParaRPr lang="es-ES" dirty="0" smtClean="0"/>
          </a:p>
          <a:p>
            <a:endParaRPr lang="es-ES" dirty="0" smtClean="0"/>
          </a:p>
          <a:p>
            <a:endParaRPr lang="es-ES" dirty="0" smtClean="0"/>
          </a:p>
          <a:p>
            <a:endParaRPr lang="es-EC" dirty="0"/>
          </a:p>
        </p:txBody>
      </p:sp>
      <p:sp>
        <p:nvSpPr>
          <p:cNvPr id="5" name="4 Proceso alternativo"/>
          <p:cNvSpPr/>
          <p:nvPr/>
        </p:nvSpPr>
        <p:spPr>
          <a:xfrm>
            <a:off x="2051720" y="1700808"/>
            <a:ext cx="2304256" cy="93610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1600" dirty="0" smtClean="0">
                <a:solidFill>
                  <a:schemeClr val="tx1"/>
                </a:solidFill>
              </a:rPr>
              <a:t>Análisis de la documentación recopilada</a:t>
            </a:r>
            <a:endParaRPr lang="es-EC" sz="1600" dirty="0" smtClean="0">
              <a:solidFill>
                <a:schemeClr val="tx1"/>
              </a:solidFill>
            </a:endParaRPr>
          </a:p>
          <a:p>
            <a:pPr algn="ctr"/>
            <a:endParaRPr lang="es-EC" sz="1600" dirty="0">
              <a:solidFill>
                <a:schemeClr val="tx1"/>
              </a:solidFill>
            </a:endParaRPr>
          </a:p>
        </p:txBody>
      </p:sp>
      <p:sp>
        <p:nvSpPr>
          <p:cNvPr id="8" name="7 Proceso alternativo"/>
          <p:cNvSpPr/>
          <p:nvPr/>
        </p:nvSpPr>
        <p:spPr>
          <a:xfrm>
            <a:off x="3563888" y="4797152"/>
            <a:ext cx="2304256" cy="93610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dirty="0" err="1" smtClean="0">
                <a:solidFill>
                  <a:schemeClr val="tx1"/>
                </a:solidFill>
              </a:rPr>
              <a:t>Ortofotografías</a:t>
            </a:r>
            <a:r>
              <a:rPr lang="es-ES" dirty="0" smtClean="0">
                <a:solidFill>
                  <a:schemeClr val="tx1"/>
                </a:solidFill>
              </a:rPr>
              <a:t>. </a:t>
            </a:r>
            <a:endParaRPr lang="es-EC" dirty="0" smtClean="0">
              <a:solidFill>
                <a:schemeClr val="tx1"/>
              </a:solidFill>
            </a:endParaRPr>
          </a:p>
          <a:p>
            <a:pPr algn="ctr"/>
            <a:endParaRPr lang="es-EC" dirty="0">
              <a:solidFill>
                <a:schemeClr val="tx1"/>
              </a:solidFill>
            </a:endParaRPr>
          </a:p>
        </p:txBody>
      </p:sp>
      <p:sp>
        <p:nvSpPr>
          <p:cNvPr id="9" name="8 Proceso alternativo"/>
          <p:cNvSpPr/>
          <p:nvPr/>
        </p:nvSpPr>
        <p:spPr>
          <a:xfrm>
            <a:off x="6012160" y="3140968"/>
            <a:ext cx="2304256" cy="93610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dirty="0" err="1" smtClean="0">
                <a:solidFill>
                  <a:schemeClr val="tx1"/>
                </a:solidFill>
              </a:rPr>
              <a:t>Aerotriangulación</a:t>
            </a:r>
            <a:endParaRPr lang="es-EC" dirty="0" smtClean="0">
              <a:solidFill>
                <a:schemeClr val="tx1"/>
              </a:solidFill>
            </a:endParaRPr>
          </a:p>
          <a:p>
            <a:pPr algn="ctr"/>
            <a:endParaRPr lang="es-EC" dirty="0">
              <a:solidFill>
                <a:schemeClr val="tx1"/>
              </a:solidFill>
            </a:endParaRPr>
          </a:p>
        </p:txBody>
      </p:sp>
      <p:sp>
        <p:nvSpPr>
          <p:cNvPr id="10" name="9 Proceso alternativo"/>
          <p:cNvSpPr/>
          <p:nvPr/>
        </p:nvSpPr>
        <p:spPr>
          <a:xfrm>
            <a:off x="4932040" y="1700808"/>
            <a:ext cx="2304256" cy="93610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dirty="0" smtClean="0">
                <a:solidFill>
                  <a:schemeClr val="tx1"/>
                </a:solidFill>
              </a:rPr>
              <a:t>Apoyo de control GPS</a:t>
            </a:r>
            <a:endParaRPr lang="es-EC" dirty="0" smtClean="0">
              <a:solidFill>
                <a:schemeClr val="tx1"/>
              </a:solidFill>
            </a:endParaRPr>
          </a:p>
          <a:p>
            <a:pPr algn="ctr"/>
            <a:endParaRPr lang="es-EC" dirty="0"/>
          </a:p>
        </p:txBody>
      </p:sp>
      <p:sp>
        <p:nvSpPr>
          <p:cNvPr id="11" name="10 Proceso alternativo"/>
          <p:cNvSpPr/>
          <p:nvPr/>
        </p:nvSpPr>
        <p:spPr>
          <a:xfrm>
            <a:off x="827584" y="3140968"/>
            <a:ext cx="2304256" cy="93610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dirty="0" smtClean="0">
                <a:solidFill>
                  <a:schemeClr val="tx1"/>
                </a:solidFill>
              </a:rPr>
              <a:t>MDE (Modelo Digital de Elevación)</a:t>
            </a:r>
            <a:endParaRPr lang="es-EC" dirty="0" smtClean="0">
              <a:solidFill>
                <a:schemeClr val="tx1"/>
              </a:solidFill>
            </a:endParaRPr>
          </a:p>
          <a:p>
            <a:pPr algn="ctr"/>
            <a:endParaRPr lang="es-EC" dirty="0"/>
          </a:p>
        </p:txBody>
      </p:sp>
      <p:sp>
        <p:nvSpPr>
          <p:cNvPr id="12" name="11 Llamada de flecha cuádruple"/>
          <p:cNvSpPr/>
          <p:nvPr/>
        </p:nvSpPr>
        <p:spPr>
          <a:xfrm>
            <a:off x="3563888" y="2780928"/>
            <a:ext cx="2088232" cy="1512168"/>
          </a:xfrm>
          <a:prstGeom prst="quadArrowCallout">
            <a:avLst/>
          </a:prstGeom>
          <a:scene3d>
            <a:camera prst="orthographicFront"/>
            <a:lightRig rig="threePt" dir="t"/>
          </a:scene3d>
          <a:sp3d>
            <a:bevelT/>
          </a:sp3d>
        </p:spPr>
        <p:style>
          <a:lnRef idx="3">
            <a:schemeClr val="lt1"/>
          </a:lnRef>
          <a:fillRef idx="1">
            <a:schemeClr val="accent6"/>
          </a:fillRef>
          <a:effectRef idx="1">
            <a:schemeClr val="accent6"/>
          </a:effectRef>
          <a:fontRef idx="minor">
            <a:schemeClr val="lt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0"/>
            <a:r>
              <a:rPr lang="es-ES_tradnl" dirty="0" smtClean="0"/>
              <a:t>OBJETIVOS ESPECÍFICOS</a:t>
            </a:r>
            <a:r>
              <a:rPr lang="es-EC" dirty="0" smtClean="0"/>
              <a:t/>
            </a:r>
            <a:br>
              <a:rPr lang="es-EC" dirty="0" smtClean="0"/>
            </a:br>
            <a:endParaRPr lang="es-EC" dirty="0"/>
          </a:p>
        </p:txBody>
      </p:sp>
      <p:graphicFrame>
        <p:nvGraphicFramePr>
          <p:cNvPr id="6" name="5 Diagrama"/>
          <p:cNvGraphicFramePr/>
          <p:nvPr/>
        </p:nvGraphicFramePr>
        <p:xfrm>
          <a:off x="1043608" y="1124744"/>
          <a:ext cx="7272808" cy="4752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nvGraphicFramePr>
        <p:xfrm>
          <a:off x="1475656" y="476672"/>
          <a:ext cx="6408712" cy="33569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Título"/>
          <p:cNvSpPr>
            <a:spLocks noGrp="1"/>
          </p:cNvSpPr>
          <p:nvPr>
            <p:ph type="title"/>
          </p:nvPr>
        </p:nvSpPr>
        <p:spPr/>
        <p:txBody>
          <a:bodyPr/>
          <a:lstStyle/>
          <a:p>
            <a:endParaRPr lang="es-EC"/>
          </a:p>
        </p:txBody>
      </p:sp>
      <p:pic>
        <p:nvPicPr>
          <p:cNvPr id="75777" name="Imagen 19"/>
          <p:cNvPicPr>
            <a:picLocks noChangeArrowheads="1"/>
          </p:cNvPicPr>
          <p:nvPr/>
        </p:nvPicPr>
        <p:blipFill>
          <a:blip r:embed="rId7" cstate="print"/>
          <a:srcRect/>
          <a:stretch>
            <a:fillRect/>
          </a:stretch>
        </p:blipFill>
        <p:spPr bwMode="auto">
          <a:xfrm>
            <a:off x="1619672" y="3212976"/>
            <a:ext cx="6228184" cy="3312368"/>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2204864"/>
            <a:ext cx="8352928" cy="2592288"/>
          </a:xfrm>
        </p:spPr>
        <p:txBody>
          <a:bodyPr>
            <a:normAutofit/>
          </a:bodyPr>
          <a:lstStyle/>
          <a:p>
            <a:pPr lvl="0" algn="ctr"/>
            <a:r>
              <a:rPr lang="es-EC" sz="3200" b="1" dirty="0" smtClean="0"/>
              <a:t>Extracción, Caracterización y Generalización de Parámetros Morfométricos de las Unidades Geomorfológicas.</a:t>
            </a:r>
            <a:br>
              <a:rPr lang="es-EC" sz="3200" b="1" dirty="0" smtClean="0"/>
            </a:br>
            <a:endParaRPr lang="es-EC" sz="32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nvGraphicFramePr>
        <p:xfrm>
          <a:off x="107504" y="111871"/>
          <a:ext cx="4104456" cy="4946198"/>
        </p:xfrm>
        <a:graphic>
          <a:graphicData uri="http://schemas.openxmlformats.org/drawingml/2006/table">
            <a:tbl>
              <a:tblPr>
                <a:tableStyleId>{08FB837D-C827-4EFA-A057-4D05807E0F7C}</a:tableStyleId>
              </a:tblPr>
              <a:tblGrid>
                <a:gridCol w="1045811"/>
                <a:gridCol w="312071"/>
                <a:gridCol w="2746574"/>
              </a:tblGrid>
              <a:tr h="475253">
                <a:tc>
                  <a:txBody>
                    <a:bodyPr/>
                    <a:lstStyle/>
                    <a:p>
                      <a:pPr algn="ctr">
                        <a:lnSpc>
                          <a:spcPct val="150000"/>
                        </a:lnSpc>
                        <a:spcAft>
                          <a:spcPts val="0"/>
                        </a:spcAft>
                      </a:pPr>
                      <a:r>
                        <a:rPr lang="es-EC" sz="1100" dirty="0"/>
                        <a:t>Rangos de Pendientes</a:t>
                      </a:r>
                      <a:endParaRPr lang="es-EC" sz="1100" dirty="0">
                        <a:latin typeface="Calibri"/>
                        <a:ea typeface="Times New Roman"/>
                        <a:cs typeface="Times New Roman"/>
                      </a:endParaRPr>
                    </a:p>
                  </a:txBody>
                  <a:tcPr marL="68580" marR="68580" marT="0" marB="0"/>
                </a:tc>
                <a:tc>
                  <a:txBody>
                    <a:bodyPr/>
                    <a:lstStyle/>
                    <a:p>
                      <a:pPr algn="ctr">
                        <a:lnSpc>
                          <a:spcPct val="150000"/>
                        </a:lnSpc>
                        <a:spcAft>
                          <a:spcPts val="0"/>
                        </a:spcAft>
                      </a:pPr>
                      <a:r>
                        <a:rPr lang="es-EC" sz="1100" dirty="0" err="1"/>
                        <a:t>Cod</a:t>
                      </a:r>
                      <a:endParaRPr lang="es-EC" sz="1100" dirty="0">
                        <a:latin typeface="Calibri"/>
                        <a:ea typeface="Times New Roman"/>
                        <a:cs typeface="Times New Roman"/>
                      </a:endParaRPr>
                    </a:p>
                  </a:txBody>
                  <a:tcPr marL="68580" marR="68580" marT="0" marB="0"/>
                </a:tc>
                <a:tc>
                  <a:txBody>
                    <a:bodyPr/>
                    <a:lstStyle/>
                    <a:p>
                      <a:pPr algn="ctr">
                        <a:lnSpc>
                          <a:spcPct val="150000"/>
                        </a:lnSpc>
                        <a:spcAft>
                          <a:spcPts val="0"/>
                        </a:spcAft>
                      </a:pPr>
                      <a:r>
                        <a:rPr lang="es-EC" sz="1100"/>
                        <a:t>Descripción</a:t>
                      </a:r>
                      <a:endParaRPr lang="es-EC" sz="1100">
                        <a:latin typeface="Calibri"/>
                        <a:ea typeface="Times New Roman"/>
                        <a:cs typeface="Times New Roman"/>
                      </a:endParaRPr>
                    </a:p>
                  </a:txBody>
                  <a:tcPr marL="68580" marR="68580" marT="0" marB="0"/>
                </a:tc>
              </a:tr>
              <a:tr h="475253">
                <a:tc>
                  <a:txBody>
                    <a:bodyPr/>
                    <a:lstStyle/>
                    <a:p>
                      <a:pPr algn="ctr">
                        <a:lnSpc>
                          <a:spcPct val="150000"/>
                        </a:lnSpc>
                        <a:spcAft>
                          <a:spcPts val="0"/>
                        </a:spcAft>
                      </a:pPr>
                      <a:r>
                        <a:rPr lang="es-ES" sz="1100" dirty="0"/>
                        <a:t>Plana  2 %</a:t>
                      </a:r>
                      <a:endParaRPr lang="es-EC" sz="1100" dirty="0">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s-EC" sz="1100" dirty="0"/>
                        <a:t>1</a:t>
                      </a:r>
                      <a:endParaRPr lang="es-EC" sz="1100" dirty="0">
                        <a:latin typeface="Calibri"/>
                        <a:ea typeface="Times New Roman"/>
                        <a:cs typeface="Times New Roman"/>
                      </a:endParaRPr>
                    </a:p>
                  </a:txBody>
                  <a:tcPr marL="68580" marR="68580" marT="0" marB="0" anchor="ctr"/>
                </a:tc>
                <a:tc>
                  <a:txBody>
                    <a:bodyPr/>
                    <a:lstStyle/>
                    <a:p>
                      <a:pPr algn="just">
                        <a:lnSpc>
                          <a:spcPct val="150000"/>
                        </a:lnSpc>
                        <a:spcAft>
                          <a:spcPts val="0"/>
                        </a:spcAft>
                      </a:pPr>
                      <a:r>
                        <a:rPr lang="es-ES" sz="1100"/>
                        <a:t>Corresponden a las formas del relieve que se encuentran en el rango de 2%.</a:t>
                      </a:r>
                      <a:r>
                        <a:rPr lang="es-EC" sz="1100"/>
                        <a:t> </a:t>
                      </a:r>
                      <a:endParaRPr lang="es-EC" sz="1100">
                        <a:latin typeface="Calibri"/>
                        <a:ea typeface="Times New Roman"/>
                        <a:cs typeface="Times New Roman"/>
                      </a:endParaRPr>
                    </a:p>
                  </a:txBody>
                  <a:tcPr marL="68580" marR="68580" marT="0" marB="0"/>
                </a:tc>
              </a:tr>
              <a:tr h="475253">
                <a:tc>
                  <a:txBody>
                    <a:bodyPr/>
                    <a:lstStyle/>
                    <a:p>
                      <a:pPr algn="ctr">
                        <a:lnSpc>
                          <a:spcPct val="150000"/>
                        </a:lnSpc>
                        <a:spcAft>
                          <a:spcPts val="0"/>
                        </a:spcAft>
                      </a:pPr>
                      <a:r>
                        <a:rPr lang="es-ES" sz="1100"/>
                        <a:t>Muy suave 5 %</a:t>
                      </a:r>
                      <a:endParaRPr lang="es-EC" sz="1100">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s-EC" sz="1100"/>
                        <a:t>2</a:t>
                      </a:r>
                      <a:endParaRPr lang="es-EC" sz="1100">
                        <a:latin typeface="Calibri"/>
                        <a:ea typeface="Times New Roman"/>
                        <a:cs typeface="Times New Roman"/>
                      </a:endParaRPr>
                    </a:p>
                  </a:txBody>
                  <a:tcPr marL="68580" marR="68580" marT="0" marB="0" anchor="ctr"/>
                </a:tc>
                <a:tc>
                  <a:txBody>
                    <a:bodyPr/>
                    <a:lstStyle/>
                    <a:p>
                      <a:pPr algn="just">
                        <a:lnSpc>
                          <a:spcPct val="150000"/>
                        </a:lnSpc>
                        <a:spcAft>
                          <a:spcPts val="0"/>
                        </a:spcAft>
                      </a:pPr>
                      <a:r>
                        <a:rPr lang="es-ES" sz="1100" dirty="0"/>
                        <a:t>Corresponden a las formas del relieve que se encuentran en el rango de 5%.</a:t>
                      </a:r>
                      <a:endParaRPr lang="es-EC" sz="1100" dirty="0">
                        <a:latin typeface="Calibri"/>
                        <a:ea typeface="Times New Roman"/>
                        <a:cs typeface="Times New Roman"/>
                      </a:endParaRPr>
                    </a:p>
                  </a:txBody>
                  <a:tcPr marL="68580" marR="68580" marT="0" marB="0"/>
                </a:tc>
              </a:tr>
              <a:tr h="475253">
                <a:tc>
                  <a:txBody>
                    <a:bodyPr/>
                    <a:lstStyle/>
                    <a:p>
                      <a:pPr algn="ctr">
                        <a:lnSpc>
                          <a:spcPct val="150000"/>
                        </a:lnSpc>
                        <a:spcAft>
                          <a:spcPts val="0"/>
                        </a:spcAft>
                      </a:pPr>
                      <a:r>
                        <a:rPr lang="es-ES" sz="1100"/>
                        <a:t>Suave 12 %</a:t>
                      </a:r>
                      <a:endParaRPr lang="es-EC" sz="1100">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s-EC" sz="1100"/>
                        <a:t>3</a:t>
                      </a:r>
                      <a:endParaRPr lang="es-EC" sz="1100">
                        <a:latin typeface="Calibri"/>
                        <a:ea typeface="Times New Roman"/>
                        <a:cs typeface="Times New Roman"/>
                      </a:endParaRPr>
                    </a:p>
                  </a:txBody>
                  <a:tcPr marL="68580" marR="68580" marT="0" marB="0" anchor="ctr"/>
                </a:tc>
                <a:tc>
                  <a:txBody>
                    <a:bodyPr/>
                    <a:lstStyle/>
                    <a:p>
                      <a:pPr algn="just">
                        <a:lnSpc>
                          <a:spcPct val="150000"/>
                        </a:lnSpc>
                        <a:spcAft>
                          <a:spcPts val="0"/>
                        </a:spcAft>
                      </a:pPr>
                      <a:r>
                        <a:rPr lang="es-ES" sz="1100" dirty="0"/>
                        <a:t>Corresponden a las formas del relieve que se encuentran en el rango de 12%.</a:t>
                      </a:r>
                      <a:endParaRPr lang="es-EC" sz="1100" dirty="0">
                        <a:latin typeface="Calibri"/>
                        <a:ea typeface="Times New Roman"/>
                        <a:cs typeface="Times New Roman"/>
                      </a:endParaRPr>
                    </a:p>
                  </a:txBody>
                  <a:tcPr marL="68580" marR="68580" marT="0" marB="0"/>
                </a:tc>
              </a:tr>
              <a:tr h="475253">
                <a:tc>
                  <a:txBody>
                    <a:bodyPr/>
                    <a:lstStyle/>
                    <a:p>
                      <a:pPr algn="ctr">
                        <a:lnSpc>
                          <a:spcPct val="150000"/>
                        </a:lnSpc>
                        <a:spcAft>
                          <a:spcPts val="0"/>
                        </a:spcAft>
                      </a:pPr>
                      <a:r>
                        <a:rPr lang="es-ES" sz="1100"/>
                        <a:t>Media 25 %</a:t>
                      </a:r>
                      <a:endParaRPr lang="es-EC" sz="1100">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s-EC" sz="1100"/>
                        <a:t>4</a:t>
                      </a:r>
                      <a:endParaRPr lang="es-EC" sz="1100">
                        <a:latin typeface="Calibri"/>
                        <a:ea typeface="Times New Roman"/>
                        <a:cs typeface="Times New Roman"/>
                      </a:endParaRPr>
                    </a:p>
                  </a:txBody>
                  <a:tcPr marL="68580" marR="68580" marT="0" marB="0" anchor="ctr"/>
                </a:tc>
                <a:tc>
                  <a:txBody>
                    <a:bodyPr/>
                    <a:lstStyle/>
                    <a:p>
                      <a:pPr algn="just">
                        <a:lnSpc>
                          <a:spcPct val="150000"/>
                        </a:lnSpc>
                        <a:spcAft>
                          <a:spcPts val="0"/>
                        </a:spcAft>
                      </a:pPr>
                      <a:r>
                        <a:rPr lang="es-ES" sz="1100" dirty="0"/>
                        <a:t>Corresponden a las formas del relieve que se encuentran en el rango de 25%.</a:t>
                      </a:r>
                      <a:endParaRPr lang="es-EC" sz="1100" dirty="0">
                        <a:latin typeface="Calibri"/>
                        <a:ea typeface="Times New Roman"/>
                        <a:cs typeface="Times New Roman"/>
                      </a:endParaRPr>
                    </a:p>
                  </a:txBody>
                  <a:tcPr marL="68580" marR="68580" marT="0" marB="0"/>
                </a:tc>
              </a:tr>
              <a:tr h="475253">
                <a:tc>
                  <a:txBody>
                    <a:bodyPr/>
                    <a:lstStyle/>
                    <a:p>
                      <a:pPr algn="ctr">
                        <a:lnSpc>
                          <a:spcPct val="150000"/>
                        </a:lnSpc>
                        <a:spcAft>
                          <a:spcPts val="0"/>
                        </a:spcAft>
                      </a:pPr>
                      <a:r>
                        <a:rPr lang="es-ES" sz="1100"/>
                        <a:t>Media a fuerte 40 %</a:t>
                      </a:r>
                      <a:endParaRPr lang="es-EC" sz="1100">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s-EC" sz="1100"/>
                        <a:t>5</a:t>
                      </a:r>
                      <a:endParaRPr lang="es-EC" sz="1100">
                        <a:latin typeface="Calibri"/>
                        <a:ea typeface="Times New Roman"/>
                        <a:cs typeface="Times New Roman"/>
                      </a:endParaRPr>
                    </a:p>
                  </a:txBody>
                  <a:tcPr marL="68580" marR="68580" marT="0" marB="0" anchor="ctr"/>
                </a:tc>
                <a:tc>
                  <a:txBody>
                    <a:bodyPr/>
                    <a:lstStyle/>
                    <a:p>
                      <a:pPr algn="just">
                        <a:lnSpc>
                          <a:spcPct val="150000"/>
                        </a:lnSpc>
                        <a:spcAft>
                          <a:spcPts val="0"/>
                        </a:spcAft>
                      </a:pPr>
                      <a:r>
                        <a:rPr lang="es-ES" sz="1100" dirty="0"/>
                        <a:t>Corresponden a las formas del relieve que se encuentran en el rango de 40%.</a:t>
                      </a:r>
                      <a:r>
                        <a:rPr lang="es-EC" sz="1100" dirty="0"/>
                        <a:t> </a:t>
                      </a:r>
                      <a:endParaRPr lang="es-EC" sz="1100" dirty="0">
                        <a:latin typeface="Calibri"/>
                        <a:ea typeface="Times New Roman"/>
                        <a:cs typeface="Times New Roman"/>
                      </a:endParaRPr>
                    </a:p>
                  </a:txBody>
                  <a:tcPr marL="68580" marR="68580" marT="0" marB="0"/>
                </a:tc>
              </a:tr>
              <a:tr h="475253">
                <a:tc>
                  <a:txBody>
                    <a:bodyPr/>
                    <a:lstStyle/>
                    <a:p>
                      <a:pPr algn="ctr">
                        <a:lnSpc>
                          <a:spcPct val="150000"/>
                        </a:lnSpc>
                        <a:spcAft>
                          <a:spcPts val="0"/>
                        </a:spcAft>
                      </a:pPr>
                      <a:r>
                        <a:rPr lang="es-ES" sz="1100"/>
                        <a:t>Fuerte 70 %</a:t>
                      </a:r>
                      <a:endParaRPr lang="es-EC" sz="1100">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s-EC" sz="1100"/>
                        <a:t>6</a:t>
                      </a:r>
                      <a:endParaRPr lang="es-EC" sz="1100">
                        <a:latin typeface="Calibri"/>
                        <a:ea typeface="Times New Roman"/>
                        <a:cs typeface="Times New Roman"/>
                      </a:endParaRPr>
                    </a:p>
                  </a:txBody>
                  <a:tcPr marL="68580" marR="68580" marT="0" marB="0" anchor="ctr"/>
                </a:tc>
                <a:tc>
                  <a:txBody>
                    <a:bodyPr/>
                    <a:lstStyle/>
                    <a:p>
                      <a:pPr algn="just">
                        <a:lnSpc>
                          <a:spcPct val="150000"/>
                        </a:lnSpc>
                        <a:spcAft>
                          <a:spcPts val="0"/>
                        </a:spcAft>
                      </a:pPr>
                      <a:r>
                        <a:rPr lang="es-ES" sz="1100" dirty="0"/>
                        <a:t>Corresponden a las formas del relieve que se encuentran en el rango de 70%.</a:t>
                      </a:r>
                      <a:endParaRPr lang="es-EC" sz="1100" dirty="0">
                        <a:latin typeface="Calibri"/>
                        <a:ea typeface="Times New Roman"/>
                        <a:cs typeface="Times New Roman"/>
                      </a:endParaRPr>
                    </a:p>
                  </a:txBody>
                  <a:tcPr marL="68580" marR="68580" marT="0" marB="0"/>
                </a:tc>
              </a:tr>
              <a:tr h="712879">
                <a:tc>
                  <a:txBody>
                    <a:bodyPr/>
                    <a:lstStyle/>
                    <a:p>
                      <a:pPr algn="ctr">
                        <a:lnSpc>
                          <a:spcPct val="150000"/>
                        </a:lnSpc>
                        <a:spcAft>
                          <a:spcPts val="0"/>
                        </a:spcAft>
                      </a:pPr>
                      <a:r>
                        <a:rPr lang="es-ES" sz="1100" dirty="0"/>
                        <a:t>Muy fuerte 100 %</a:t>
                      </a:r>
                      <a:endParaRPr lang="es-EC" sz="1100" dirty="0">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s-EC" sz="1100"/>
                        <a:t>7</a:t>
                      </a:r>
                      <a:endParaRPr lang="es-EC" sz="1100">
                        <a:latin typeface="Calibri"/>
                        <a:ea typeface="Times New Roman"/>
                        <a:cs typeface="Times New Roman"/>
                      </a:endParaRPr>
                    </a:p>
                  </a:txBody>
                  <a:tcPr marL="68580" marR="68580" marT="0" marB="0" anchor="ctr"/>
                </a:tc>
                <a:tc>
                  <a:txBody>
                    <a:bodyPr/>
                    <a:lstStyle/>
                    <a:p>
                      <a:pPr algn="just">
                        <a:lnSpc>
                          <a:spcPct val="150000"/>
                        </a:lnSpc>
                        <a:spcAft>
                          <a:spcPts val="0"/>
                        </a:spcAft>
                      </a:pPr>
                      <a:r>
                        <a:rPr lang="es-ES" sz="1100" dirty="0"/>
                        <a:t>Corresponden a las formas del relieve que se encuentran en el rango de 100%.</a:t>
                      </a:r>
                      <a:endParaRPr lang="es-EC" sz="1100" dirty="0">
                        <a:latin typeface="Calibri"/>
                        <a:ea typeface="Times New Roman"/>
                        <a:cs typeface="Times New Roman"/>
                      </a:endParaRPr>
                    </a:p>
                  </a:txBody>
                  <a:tcPr marL="68580" marR="68580" marT="0" marB="0"/>
                </a:tc>
              </a:tr>
              <a:tr h="712879">
                <a:tc>
                  <a:txBody>
                    <a:bodyPr/>
                    <a:lstStyle/>
                    <a:p>
                      <a:pPr algn="ctr">
                        <a:lnSpc>
                          <a:spcPct val="150000"/>
                        </a:lnSpc>
                        <a:spcAft>
                          <a:spcPts val="0"/>
                        </a:spcAft>
                      </a:pPr>
                      <a:r>
                        <a:rPr lang="es-ES" sz="1100"/>
                        <a:t>Escarpada &gt; a 100 %</a:t>
                      </a:r>
                      <a:endParaRPr lang="es-EC" sz="1100">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s-EC" sz="1100"/>
                        <a:t>8</a:t>
                      </a:r>
                      <a:endParaRPr lang="es-EC" sz="1100">
                        <a:latin typeface="Calibri"/>
                        <a:ea typeface="Times New Roman"/>
                        <a:cs typeface="Times New Roman"/>
                      </a:endParaRPr>
                    </a:p>
                  </a:txBody>
                  <a:tcPr marL="68580" marR="68580" marT="0" marB="0" anchor="ctr"/>
                </a:tc>
                <a:tc>
                  <a:txBody>
                    <a:bodyPr/>
                    <a:lstStyle/>
                    <a:p>
                      <a:pPr algn="just">
                        <a:lnSpc>
                          <a:spcPct val="150000"/>
                        </a:lnSpc>
                        <a:spcAft>
                          <a:spcPts val="0"/>
                        </a:spcAft>
                      </a:pPr>
                      <a:r>
                        <a:rPr lang="es-ES" sz="1100" dirty="0"/>
                        <a:t>Corresponden a las formas del relieve que se encuentran en el rango de &gt; a 100%.</a:t>
                      </a:r>
                      <a:endParaRPr lang="es-EC" sz="1100" dirty="0">
                        <a:latin typeface="Calibri"/>
                        <a:ea typeface="Times New Roman"/>
                        <a:cs typeface="Times New Roman"/>
                      </a:endParaRPr>
                    </a:p>
                  </a:txBody>
                  <a:tcPr marL="68580" marR="68580" marT="0" marB="0"/>
                </a:tc>
              </a:tr>
            </a:tbl>
          </a:graphicData>
        </a:graphic>
      </p:graphicFrame>
      <p:graphicFrame>
        <p:nvGraphicFramePr>
          <p:cNvPr id="6" name="5 Diagrama"/>
          <p:cNvGraphicFramePr/>
          <p:nvPr/>
        </p:nvGraphicFramePr>
        <p:xfrm>
          <a:off x="683568" y="4077072"/>
          <a:ext cx="3096344" cy="3096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4211" name="Picture 3"/>
          <p:cNvPicPr>
            <a:picLocks noChangeAspect="1" noChangeArrowheads="1"/>
          </p:cNvPicPr>
          <p:nvPr/>
        </p:nvPicPr>
        <p:blipFill>
          <a:blip r:embed="rId7" cstate="print"/>
          <a:srcRect l="10788" t="28172" r="57666" b="11782"/>
          <a:stretch>
            <a:fillRect/>
          </a:stretch>
        </p:blipFill>
        <p:spPr bwMode="auto">
          <a:xfrm>
            <a:off x="4572000" y="1916832"/>
            <a:ext cx="4464496" cy="4777794"/>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cstate="print"/>
          <a:srcRect l="17983" t="10454" r="28334" b="6250"/>
          <a:stretch>
            <a:fillRect/>
          </a:stretch>
        </p:blipFill>
        <p:spPr bwMode="auto">
          <a:xfrm>
            <a:off x="107504" y="288032"/>
            <a:ext cx="8892480" cy="6569968"/>
          </a:xfrm>
          <a:prstGeom prst="rect">
            <a:avLst/>
          </a:prstGeom>
          <a:ln w="88900" cap="sq" cmpd="thickThin">
            <a:solidFill>
              <a:srgbClr val="000000"/>
            </a:solidFill>
            <a:prstDash val="solid"/>
            <a:miter lim="800000"/>
          </a:ln>
          <a:effectLst>
            <a:innerShdw blurRad="76200">
              <a:srgbClr val="000000"/>
            </a:innerShdw>
          </a:effectLst>
        </p:spPr>
      </p:pic>
      <p:grpSp>
        <p:nvGrpSpPr>
          <p:cNvPr id="31" name="30 Grupo"/>
          <p:cNvGrpSpPr/>
          <p:nvPr/>
        </p:nvGrpSpPr>
        <p:grpSpPr>
          <a:xfrm>
            <a:off x="6804248" y="476672"/>
            <a:ext cx="2160240" cy="1944216"/>
            <a:chOff x="6804248" y="476672"/>
            <a:chExt cx="2160240" cy="1944216"/>
          </a:xfrm>
        </p:grpSpPr>
        <p:pic>
          <p:nvPicPr>
            <p:cNvPr id="71688" name="Picture 8"/>
            <p:cNvPicPr>
              <a:picLocks noChangeAspect="1" noChangeArrowheads="1"/>
            </p:cNvPicPr>
            <p:nvPr/>
          </p:nvPicPr>
          <p:blipFill>
            <a:blip r:embed="rId4" cstate="print"/>
            <a:srcRect/>
            <a:stretch>
              <a:fillRect/>
            </a:stretch>
          </p:blipFill>
          <p:spPr bwMode="auto">
            <a:xfrm>
              <a:off x="7164288" y="476672"/>
              <a:ext cx="1800200" cy="1181381"/>
            </a:xfrm>
            <a:prstGeom prst="rect">
              <a:avLst/>
            </a:prstGeom>
            <a:ln>
              <a:noFill/>
            </a:ln>
            <a:effectLst>
              <a:softEdge rad="112500"/>
            </a:effectLst>
          </p:spPr>
        </p:pic>
        <p:cxnSp>
          <p:nvCxnSpPr>
            <p:cNvPr id="16" name="15 Conector recto de flecha"/>
            <p:cNvCxnSpPr/>
            <p:nvPr/>
          </p:nvCxnSpPr>
          <p:spPr>
            <a:xfrm flipV="1">
              <a:off x="6804248" y="1268760"/>
              <a:ext cx="648072" cy="1152128"/>
            </a:xfrm>
            <a:prstGeom prst="straightConnector1">
              <a:avLst/>
            </a:prstGeom>
            <a:ln>
              <a:solidFill>
                <a:srgbClr val="0070C0"/>
              </a:solidFill>
              <a:tailEnd type="arrow"/>
            </a:ln>
          </p:spPr>
          <p:style>
            <a:lnRef idx="2">
              <a:schemeClr val="dk1"/>
            </a:lnRef>
            <a:fillRef idx="0">
              <a:schemeClr val="dk1"/>
            </a:fillRef>
            <a:effectRef idx="1">
              <a:schemeClr val="dk1"/>
            </a:effectRef>
            <a:fontRef idx="minor">
              <a:schemeClr val="tx1"/>
            </a:fontRef>
          </p:style>
        </p:cxnSp>
      </p:grpSp>
      <p:grpSp>
        <p:nvGrpSpPr>
          <p:cNvPr id="35" name="34 Grupo"/>
          <p:cNvGrpSpPr/>
          <p:nvPr/>
        </p:nvGrpSpPr>
        <p:grpSpPr>
          <a:xfrm>
            <a:off x="1691680" y="5229200"/>
            <a:ext cx="1800200" cy="1440160"/>
            <a:chOff x="1691680" y="5229200"/>
            <a:chExt cx="1800200" cy="1440160"/>
          </a:xfrm>
        </p:grpSpPr>
        <p:pic>
          <p:nvPicPr>
            <p:cNvPr id="71691" name="Picture 11"/>
            <p:cNvPicPr>
              <a:picLocks noChangeAspect="1" noChangeArrowheads="1"/>
            </p:cNvPicPr>
            <p:nvPr/>
          </p:nvPicPr>
          <p:blipFill>
            <a:blip r:embed="rId5" cstate="print"/>
            <a:srcRect/>
            <a:stretch>
              <a:fillRect/>
            </a:stretch>
          </p:blipFill>
          <p:spPr bwMode="auto">
            <a:xfrm>
              <a:off x="1691680" y="5589240"/>
              <a:ext cx="1800200" cy="1080120"/>
            </a:xfrm>
            <a:prstGeom prst="rect">
              <a:avLst/>
            </a:prstGeom>
            <a:ln>
              <a:noFill/>
            </a:ln>
            <a:effectLst>
              <a:softEdge rad="112500"/>
            </a:effectLst>
          </p:spPr>
        </p:pic>
        <p:cxnSp>
          <p:nvCxnSpPr>
            <p:cNvPr id="18" name="17 Conector recto de flecha"/>
            <p:cNvCxnSpPr/>
            <p:nvPr/>
          </p:nvCxnSpPr>
          <p:spPr>
            <a:xfrm flipH="1">
              <a:off x="2627784" y="5229200"/>
              <a:ext cx="648072" cy="864096"/>
            </a:xfrm>
            <a:prstGeom prst="straightConnector1">
              <a:avLst/>
            </a:prstGeom>
            <a:ln>
              <a:solidFill>
                <a:srgbClr val="0070C0"/>
              </a:solidFill>
              <a:tailEnd type="arrow"/>
            </a:ln>
          </p:spPr>
          <p:style>
            <a:lnRef idx="2">
              <a:schemeClr val="dk1"/>
            </a:lnRef>
            <a:fillRef idx="0">
              <a:schemeClr val="dk1"/>
            </a:fillRef>
            <a:effectRef idx="1">
              <a:schemeClr val="dk1"/>
            </a:effectRef>
            <a:fontRef idx="minor">
              <a:schemeClr val="tx1"/>
            </a:fontRef>
          </p:style>
        </p:cxnSp>
      </p:grpSp>
      <p:grpSp>
        <p:nvGrpSpPr>
          <p:cNvPr id="34" name="33 Grupo"/>
          <p:cNvGrpSpPr/>
          <p:nvPr/>
        </p:nvGrpSpPr>
        <p:grpSpPr>
          <a:xfrm>
            <a:off x="216024" y="2852936"/>
            <a:ext cx="1619672" cy="1728192"/>
            <a:chOff x="216024" y="2852936"/>
            <a:chExt cx="1619672" cy="1728192"/>
          </a:xfrm>
        </p:grpSpPr>
        <p:pic>
          <p:nvPicPr>
            <p:cNvPr id="71690" name="Picture 10"/>
            <p:cNvPicPr>
              <a:picLocks noChangeAspect="1" noChangeArrowheads="1"/>
            </p:cNvPicPr>
            <p:nvPr/>
          </p:nvPicPr>
          <p:blipFill>
            <a:blip r:embed="rId6" cstate="print"/>
            <a:srcRect/>
            <a:stretch>
              <a:fillRect/>
            </a:stretch>
          </p:blipFill>
          <p:spPr bwMode="auto">
            <a:xfrm>
              <a:off x="216024" y="2852936"/>
              <a:ext cx="1619672" cy="1181100"/>
            </a:xfrm>
            <a:prstGeom prst="rect">
              <a:avLst/>
            </a:prstGeom>
            <a:ln>
              <a:noFill/>
            </a:ln>
            <a:effectLst>
              <a:softEdge rad="112500"/>
            </a:effectLst>
          </p:spPr>
        </p:pic>
        <p:cxnSp>
          <p:nvCxnSpPr>
            <p:cNvPr id="19" name="18 Conector recto de flecha"/>
            <p:cNvCxnSpPr/>
            <p:nvPr/>
          </p:nvCxnSpPr>
          <p:spPr>
            <a:xfrm flipH="1" flipV="1">
              <a:off x="827584" y="3573016"/>
              <a:ext cx="936104" cy="1008112"/>
            </a:xfrm>
            <a:prstGeom prst="straightConnector1">
              <a:avLst/>
            </a:prstGeom>
            <a:ln>
              <a:solidFill>
                <a:srgbClr val="0070C0"/>
              </a:solidFill>
              <a:tailEnd type="arrow"/>
            </a:ln>
          </p:spPr>
          <p:style>
            <a:lnRef idx="2">
              <a:schemeClr val="dk1"/>
            </a:lnRef>
            <a:fillRef idx="0">
              <a:schemeClr val="dk1"/>
            </a:fillRef>
            <a:effectRef idx="1">
              <a:schemeClr val="dk1"/>
            </a:effectRef>
            <a:fontRef idx="minor">
              <a:schemeClr val="tx1"/>
            </a:fontRef>
          </p:style>
        </p:cxnSp>
      </p:grpSp>
      <p:grpSp>
        <p:nvGrpSpPr>
          <p:cNvPr id="33" name="32 Grupo"/>
          <p:cNvGrpSpPr/>
          <p:nvPr/>
        </p:nvGrpSpPr>
        <p:grpSpPr>
          <a:xfrm>
            <a:off x="1403648" y="1340768"/>
            <a:ext cx="1800200" cy="2232248"/>
            <a:chOff x="1403648" y="1340768"/>
            <a:chExt cx="1800200" cy="2232248"/>
          </a:xfrm>
        </p:grpSpPr>
        <p:pic>
          <p:nvPicPr>
            <p:cNvPr id="71689" name="Picture 9"/>
            <p:cNvPicPr>
              <a:picLocks noChangeAspect="1" noChangeArrowheads="1"/>
            </p:cNvPicPr>
            <p:nvPr/>
          </p:nvPicPr>
          <p:blipFill>
            <a:blip r:embed="rId7" cstate="print"/>
            <a:srcRect/>
            <a:stretch>
              <a:fillRect/>
            </a:stretch>
          </p:blipFill>
          <p:spPr bwMode="auto">
            <a:xfrm>
              <a:off x="1403648" y="1340768"/>
              <a:ext cx="1800200" cy="1296144"/>
            </a:xfrm>
            <a:prstGeom prst="rect">
              <a:avLst/>
            </a:prstGeom>
            <a:ln>
              <a:noFill/>
            </a:ln>
            <a:effectLst>
              <a:softEdge rad="112500"/>
            </a:effectLst>
          </p:spPr>
        </p:pic>
        <p:cxnSp>
          <p:nvCxnSpPr>
            <p:cNvPr id="20" name="19 Conector recto de flecha"/>
            <p:cNvCxnSpPr/>
            <p:nvPr/>
          </p:nvCxnSpPr>
          <p:spPr>
            <a:xfrm flipH="1" flipV="1">
              <a:off x="2411760" y="2348880"/>
              <a:ext cx="792088" cy="1224136"/>
            </a:xfrm>
            <a:prstGeom prst="straightConnector1">
              <a:avLst/>
            </a:prstGeom>
            <a:ln>
              <a:solidFill>
                <a:srgbClr val="0070C0"/>
              </a:solidFill>
              <a:tailEnd type="arrow"/>
            </a:ln>
          </p:spPr>
          <p:style>
            <a:lnRef idx="2">
              <a:schemeClr val="dk1"/>
            </a:lnRef>
            <a:fillRef idx="0">
              <a:schemeClr val="dk1"/>
            </a:fillRef>
            <a:effectRef idx="1">
              <a:schemeClr val="dk1"/>
            </a:effectRef>
            <a:fontRef idx="minor">
              <a:schemeClr val="tx1"/>
            </a:fontRef>
          </p:style>
        </p:cxnSp>
      </p:grpSp>
      <p:grpSp>
        <p:nvGrpSpPr>
          <p:cNvPr id="32" name="31 Grupo"/>
          <p:cNvGrpSpPr/>
          <p:nvPr/>
        </p:nvGrpSpPr>
        <p:grpSpPr>
          <a:xfrm>
            <a:off x="3707904" y="908720"/>
            <a:ext cx="1740744" cy="1584176"/>
            <a:chOff x="3707904" y="908720"/>
            <a:chExt cx="1740744" cy="1584176"/>
          </a:xfrm>
        </p:grpSpPr>
        <p:pic>
          <p:nvPicPr>
            <p:cNvPr id="71687" name="Picture 7"/>
            <p:cNvPicPr>
              <a:picLocks noChangeAspect="1" noChangeArrowheads="1"/>
            </p:cNvPicPr>
            <p:nvPr/>
          </p:nvPicPr>
          <p:blipFill>
            <a:blip r:embed="rId8" cstate="print"/>
            <a:srcRect/>
            <a:stretch>
              <a:fillRect/>
            </a:stretch>
          </p:blipFill>
          <p:spPr bwMode="auto">
            <a:xfrm>
              <a:off x="3707904" y="908720"/>
              <a:ext cx="1740744" cy="1080120"/>
            </a:xfrm>
            <a:prstGeom prst="rect">
              <a:avLst/>
            </a:prstGeom>
            <a:ln>
              <a:noFill/>
            </a:ln>
            <a:effectLst>
              <a:softEdge rad="112500"/>
            </a:effectLst>
          </p:spPr>
        </p:pic>
        <p:cxnSp>
          <p:nvCxnSpPr>
            <p:cNvPr id="21" name="20 Conector recto de flecha"/>
            <p:cNvCxnSpPr/>
            <p:nvPr/>
          </p:nvCxnSpPr>
          <p:spPr>
            <a:xfrm flipH="1" flipV="1">
              <a:off x="4932040" y="1700808"/>
              <a:ext cx="432048" cy="792088"/>
            </a:xfrm>
            <a:prstGeom prst="straightConnector1">
              <a:avLst/>
            </a:prstGeom>
            <a:ln>
              <a:solidFill>
                <a:srgbClr val="0070C0"/>
              </a:solidFill>
              <a:tailEnd type="arrow"/>
            </a:ln>
          </p:spPr>
          <p:style>
            <a:lnRef idx="2">
              <a:schemeClr val="dk1"/>
            </a:lnRef>
            <a:fillRef idx="0">
              <a:schemeClr val="dk1"/>
            </a:fillRef>
            <a:effectRef idx="1">
              <a:schemeClr val="dk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ox(in)">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ox(in)">
                                      <p:cBhvr>
                                        <p:cTn id="12" dur="20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in)">
                                      <p:cBhvr>
                                        <p:cTn id="17" dur="20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ox(in)">
                                      <p:cBhvr>
                                        <p:cTn id="22" dur="20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ox(in)">
                                      <p:cBhvr>
                                        <p:cTn id="27"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467544" y="980728"/>
          <a:ext cx="4824536" cy="2232249"/>
        </p:xfrm>
        <a:graphic>
          <a:graphicData uri="http://schemas.openxmlformats.org/drawingml/2006/table">
            <a:tbl>
              <a:tblPr>
                <a:tableStyleId>{3C2FFA5D-87B4-456A-9821-1D502468CF0F}</a:tableStyleId>
              </a:tblPr>
              <a:tblGrid>
                <a:gridCol w="2388181"/>
                <a:gridCol w="1368623"/>
                <a:gridCol w="1067732"/>
              </a:tblGrid>
              <a:tr h="311813">
                <a:tc>
                  <a:txBody>
                    <a:bodyPr/>
                    <a:lstStyle/>
                    <a:p>
                      <a:pPr algn="ctr">
                        <a:lnSpc>
                          <a:spcPct val="115000"/>
                        </a:lnSpc>
                        <a:spcAft>
                          <a:spcPts val="0"/>
                        </a:spcAft>
                      </a:pPr>
                      <a:r>
                        <a:rPr lang="es-ES" sz="1100"/>
                        <a:t>TIPO DE PENDIENTES</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100"/>
                        <a:t>AREA </a:t>
                      </a:r>
                      <a:r>
                        <a:rPr lang="es-ES" sz="1000"/>
                        <a:t>(ha)</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100"/>
                        <a:t>AREA (%)</a:t>
                      </a:r>
                      <a:endParaRPr lang="es-EC" sz="1100">
                        <a:latin typeface="Calibri"/>
                        <a:ea typeface="Times New Roman"/>
                        <a:cs typeface="Times New Roman"/>
                      </a:endParaRPr>
                    </a:p>
                  </a:txBody>
                  <a:tcPr marL="68580" marR="68580" marT="0" marB="0" anchor="b"/>
                </a:tc>
              </a:tr>
              <a:tr h="210417">
                <a:tc>
                  <a:txBody>
                    <a:bodyPr/>
                    <a:lstStyle/>
                    <a:p>
                      <a:pPr>
                        <a:lnSpc>
                          <a:spcPct val="115000"/>
                        </a:lnSpc>
                        <a:spcAft>
                          <a:spcPts val="0"/>
                        </a:spcAft>
                      </a:pPr>
                      <a:r>
                        <a:rPr lang="es-ES" sz="1000"/>
                        <a:t>0% - 2% PLANA</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000"/>
                        <a:t>3016,3</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000"/>
                        <a:t>10%</a:t>
                      </a:r>
                      <a:endParaRPr lang="es-EC" sz="1100">
                        <a:latin typeface="Calibri"/>
                        <a:ea typeface="Times New Roman"/>
                        <a:cs typeface="Times New Roman"/>
                      </a:endParaRPr>
                    </a:p>
                  </a:txBody>
                  <a:tcPr marL="68580" marR="68580" marT="0" marB="0" anchor="b"/>
                </a:tc>
              </a:tr>
              <a:tr h="210417">
                <a:tc>
                  <a:txBody>
                    <a:bodyPr/>
                    <a:lstStyle/>
                    <a:p>
                      <a:pPr>
                        <a:lnSpc>
                          <a:spcPct val="115000"/>
                        </a:lnSpc>
                        <a:spcAft>
                          <a:spcPts val="0"/>
                        </a:spcAft>
                      </a:pPr>
                      <a:r>
                        <a:rPr lang="es-ES" sz="1000"/>
                        <a:t>2% - 5% MUY SUAVE</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000"/>
                        <a:t>1480,0</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000"/>
                        <a:t>5%</a:t>
                      </a:r>
                      <a:endParaRPr lang="es-EC" sz="1100">
                        <a:latin typeface="Calibri"/>
                        <a:ea typeface="Times New Roman"/>
                        <a:cs typeface="Times New Roman"/>
                      </a:endParaRPr>
                    </a:p>
                  </a:txBody>
                  <a:tcPr marL="68580" marR="68580" marT="0" marB="0" anchor="b"/>
                </a:tc>
              </a:tr>
              <a:tr h="210417">
                <a:tc>
                  <a:txBody>
                    <a:bodyPr/>
                    <a:lstStyle/>
                    <a:p>
                      <a:pPr>
                        <a:lnSpc>
                          <a:spcPct val="115000"/>
                        </a:lnSpc>
                        <a:spcAft>
                          <a:spcPts val="0"/>
                        </a:spcAft>
                      </a:pPr>
                      <a:r>
                        <a:rPr lang="es-ES" sz="1000"/>
                        <a:t>5% - 12% SUAVE</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000"/>
                        <a:t>1271,4</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000"/>
                        <a:t>4%</a:t>
                      </a:r>
                      <a:endParaRPr lang="es-EC" sz="1100">
                        <a:latin typeface="Calibri"/>
                        <a:ea typeface="Times New Roman"/>
                        <a:cs typeface="Times New Roman"/>
                      </a:endParaRPr>
                    </a:p>
                  </a:txBody>
                  <a:tcPr marL="68580" marR="68580" marT="0" marB="0" anchor="b"/>
                </a:tc>
              </a:tr>
              <a:tr h="237100">
                <a:tc>
                  <a:txBody>
                    <a:bodyPr/>
                    <a:lstStyle/>
                    <a:p>
                      <a:pPr>
                        <a:lnSpc>
                          <a:spcPct val="115000"/>
                        </a:lnSpc>
                        <a:spcAft>
                          <a:spcPts val="0"/>
                        </a:spcAft>
                      </a:pPr>
                      <a:r>
                        <a:rPr lang="es-ES" sz="1000"/>
                        <a:t>12% - 25% MEDIA</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000"/>
                        <a:t>2174,9</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000"/>
                        <a:t>7%</a:t>
                      </a:r>
                      <a:endParaRPr lang="es-EC" sz="1100">
                        <a:latin typeface="Calibri"/>
                        <a:ea typeface="Times New Roman"/>
                        <a:cs typeface="Times New Roman"/>
                      </a:endParaRPr>
                    </a:p>
                  </a:txBody>
                  <a:tcPr marL="68580" marR="68580" marT="0" marB="0" anchor="b"/>
                </a:tc>
              </a:tr>
              <a:tr h="210417">
                <a:tc>
                  <a:txBody>
                    <a:bodyPr/>
                    <a:lstStyle/>
                    <a:p>
                      <a:pPr>
                        <a:lnSpc>
                          <a:spcPct val="115000"/>
                        </a:lnSpc>
                        <a:spcAft>
                          <a:spcPts val="0"/>
                        </a:spcAft>
                      </a:pPr>
                      <a:r>
                        <a:rPr lang="es-ES" sz="1000"/>
                        <a:t>25% - 40% MEDIA A FUERTE</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000"/>
                        <a:t>5505,5</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000"/>
                        <a:t>19%</a:t>
                      </a:r>
                      <a:endParaRPr lang="es-EC" sz="1100">
                        <a:latin typeface="Calibri"/>
                        <a:ea typeface="Times New Roman"/>
                        <a:cs typeface="Times New Roman"/>
                      </a:endParaRPr>
                    </a:p>
                  </a:txBody>
                  <a:tcPr marL="68580" marR="68580" marT="0" marB="0" anchor="b"/>
                </a:tc>
              </a:tr>
              <a:tr h="210417">
                <a:tc>
                  <a:txBody>
                    <a:bodyPr/>
                    <a:lstStyle/>
                    <a:p>
                      <a:pPr>
                        <a:lnSpc>
                          <a:spcPct val="115000"/>
                        </a:lnSpc>
                        <a:spcAft>
                          <a:spcPts val="0"/>
                        </a:spcAft>
                      </a:pPr>
                      <a:r>
                        <a:rPr lang="es-ES" sz="1000"/>
                        <a:t>40% - 70% FUERTE</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000"/>
                        <a:t>12810,2</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000"/>
                        <a:t>44%</a:t>
                      </a:r>
                      <a:endParaRPr lang="es-EC" sz="1100">
                        <a:latin typeface="Calibri"/>
                        <a:ea typeface="Times New Roman"/>
                        <a:cs typeface="Times New Roman"/>
                      </a:endParaRPr>
                    </a:p>
                  </a:txBody>
                  <a:tcPr marL="68580" marR="68580" marT="0" marB="0" anchor="b"/>
                </a:tc>
              </a:tr>
              <a:tr h="210417">
                <a:tc>
                  <a:txBody>
                    <a:bodyPr/>
                    <a:lstStyle/>
                    <a:p>
                      <a:pPr>
                        <a:lnSpc>
                          <a:spcPct val="115000"/>
                        </a:lnSpc>
                        <a:spcAft>
                          <a:spcPts val="0"/>
                        </a:spcAft>
                      </a:pPr>
                      <a:r>
                        <a:rPr lang="es-ES" sz="1000"/>
                        <a:t>70% - 100% MUY FUERTE</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000"/>
                        <a:t>2942,8</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000"/>
                        <a:t>10%</a:t>
                      </a:r>
                      <a:endParaRPr lang="es-EC" sz="1100">
                        <a:latin typeface="Calibri"/>
                        <a:ea typeface="Times New Roman"/>
                        <a:cs typeface="Times New Roman"/>
                      </a:endParaRPr>
                    </a:p>
                  </a:txBody>
                  <a:tcPr marL="68580" marR="68580" marT="0" marB="0" anchor="b"/>
                </a:tc>
              </a:tr>
              <a:tr h="210417">
                <a:tc>
                  <a:txBody>
                    <a:bodyPr/>
                    <a:lstStyle/>
                    <a:p>
                      <a:pPr>
                        <a:lnSpc>
                          <a:spcPct val="115000"/>
                        </a:lnSpc>
                        <a:spcAft>
                          <a:spcPts val="0"/>
                        </a:spcAft>
                      </a:pPr>
                      <a:r>
                        <a:rPr lang="es-ES" sz="1000"/>
                        <a:t>&gt; a 100% ESCARPADA</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000"/>
                        <a:t>64,6</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000"/>
                        <a:t>0%</a:t>
                      </a:r>
                      <a:endParaRPr lang="es-EC" sz="1100">
                        <a:latin typeface="Calibri"/>
                        <a:ea typeface="Times New Roman"/>
                        <a:cs typeface="Times New Roman"/>
                      </a:endParaRPr>
                    </a:p>
                  </a:txBody>
                  <a:tcPr marL="68580" marR="68580" marT="0" marB="0" anchor="b"/>
                </a:tc>
              </a:tr>
              <a:tr h="210417">
                <a:tc>
                  <a:txBody>
                    <a:bodyPr/>
                    <a:lstStyle/>
                    <a:p>
                      <a:pPr algn="ctr">
                        <a:lnSpc>
                          <a:spcPct val="115000"/>
                        </a:lnSpc>
                        <a:spcAft>
                          <a:spcPts val="0"/>
                        </a:spcAft>
                      </a:pPr>
                      <a:r>
                        <a:rPr lang="es-ES" sz="1000"/>
                        <a:t>TOTAL</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000"/>
                        <a:t>29265,7</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000" dirty="0"/>
                        <a:t>100%</a:t>
                      </a:r>
                      <a:endParaRPr lang="es-EC" sz="1100" dirty="0">
                        <a:latin typeface="Calibri"/>
                        <a:ea typeface="Times New Roman"/>
                        <a:cs typeface="Times New Roman"/>
                      </a:endParaRPr>
                    </a:p>
                  </a:txBody>
                  <a:tcPr marL="68580" marR="68580" marT="0" marB="0" anchor="b"/>
                </a:tc>
              </a:tr>
            </a:tbl>
          </a:graphicData>
        </a:graphic>
      </p:graphicFrame>
      <p:grpSp>
        <p:nvGrpSpPr>
          <p:cNvPr id="5" name="4 Grupo"/>
          <p:cNvGrpSpPr/>
          <p:nvPr/>
        </p:nvGrpSpPr>
        <p:grpSpPr>
          <a:xfrm>
            <a:off x="2490823" y="3501008"/>
            <a:ext cx="5609569" cy="2448272"/>
            <a:chOff x="2490823" y="3501008"/>
            <a:chExt cx="5609569" cy="2448272"/>
          </a:xfrm>
        </p:grpSpPr>
        <p:pic>
          <p:nvPicPr>
            <p:cNvPr id="113665" name="Imagen 10"/>
            <p:cNvPicPr>
              <a:picLocks noChangeArrowheads="1"/>
            </p:cNvPicPr>
            <p:nvPr/>
          </p:nvPicPr>
          <p:blipFill>
            <a:blip r:embed="rId2" cstate="print"/>
            <a:srcRect/>
            <a:stretch>
              <a:fillRect/>
            </a:stretch>
          </p:blipFill>
          <p:spPr bwMode="auto">
            <a:xfrm>
              <a:off x="3851921" y="3501008"/>
              <a:ext cx="4248471" cy="2448272"/>
            </a:xfrm>
            <a:prstGeom prst="rect">
              <a:avLst/>
            </a:prstGeom>
            <a:noFill/>
            <a:ln w="9525">
              <a:noFill/>
              <a:miter lim="800000"/>
              <a:headEnd/>
              <a:tailEnd/>
            </a:ln>
          </p:spPr>
        </p:pic>
        <p:sp>
          <p:nvSpPr>
            <p:cNvPr id="6" name="5 Flecha curvada hacia la derecha"/>
            <p:cNvSpPr/>
            <p:nvPr/>
          </p:nvSpPr>
          <p:spPr>
            <a:xfrm rot="18598368">
              <a:off x="2860143" y="3462293"/>
              <a:ext cx="456711" cy="1195352"/>
            </a:xfrm>
            <a:prstGeom prst="curved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C">
                <a:solidFill>
                  <a:schemeClr val="tx1"/>
                </a:solidFill>
              </a:endParaRPr>
            </a:p>
          </p:txBody>
        </p:sp>
      </p:grpSp>
      <p:sp>
        <p:nvSpPr>
          <p:cNvPr id="7" name="6 Rectángulo"/>
          <p:cNvSpPr/>
          <p:nvPr/>
        </p:nvSpPr>
        <p:spPr>
          <a:xfrm>
            <a:off x="3779912" y="404664"/>
            <a:ext cx="1492524" cy="369332"/>
          </a:xfrm>
          <a:prstGeom prst="rect">
            <a:avLst/>
          </a:prstGeom>
        </p:spPr>
        <p:txBody>
          <a:bodyPr wrap="none">
            <a:spAutoFit/>
          </a:bodyPr>
          <a:lstStyle/>
          <a:p>
            <a:r>
              <a:rPr lang="es-ES" b="1" i="1" dirty="0" smtClean="0">
                <a:solidFill>
                  <a:prstClr val="black"/>
                </a:solidFill>
                <a:effectLst>
                  <a:outerShdw blurRad="38100" dist="38100" dir="2700000" algn="tl">
                    <a:srgbClr val="000000">
                      <a:alpha val="43137"/>
                    </a:srgbClr>
                  </a:outerShdw>
                </a:effectLst>
              </a:rPr>
              <a:t>RESULTADOS</a:t>
            </a:r>
            <a:endParaRPr lang="es-EC"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Diagrama"/>
          <p:cNvGraphicFramePr/>
          <p:nvPr/>
        </p:nvGraphicFramePr>
        <p:xfrm>
          <a:off x="683568" y="3761656"/>
          <a:ext cx="3096344" cy="3096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6 Tabla"/>
          <p:cNvGraphicFramePr>
            <a:graphicFrameLocks noGrp="1"/>
          </p:cNvGraphicFramePr>
          <p:nvPr/>
        </p:nvGraphicFramePr>
        <p:xfrm>
          <a:off x="179512" y="188640"/>
          <a:ext cx="4968551" cy="3420412"/>
        </p:xfrm>
        <a:graphic>
          <a:graphicData uri="http://schemas.openxmlformats.org/drawingml/2006/table">
            <a:tbl>
              <a:tblPr>
                <a:tableStyleId>{08FB837D-C827-4EFA-A057-4D05807E0F7C}</a:tableStyleId>
              </a:tblPr>
              <a:tblGrid>
                <a:gridCol w="1655992"/>
                <a:gridCol w="512145"/>
                <a:gridCol w="2800414"/>
              </a:tblGrid>
              <a:tr h="462909">
                <a:tc>
                  <a:txBody>
                    <a:bodyPr/>
                    <a:lstStyle/>
                    <a:p>
                      <a:pPr algn="ctr">
                        <a:lnSpc>
                          <a:spcPct val="150000"/>
                        </a:lnSpc>
                        <a:spcAft>
                          <a:spcPts val="0"/>
                        </a:spcAft>
                      </a:pPr>
                      <a:r>
                        <a:rPr lang="es-EC" sz="1100" dirty="0"/>
                        <a:t>Etiqueta</a:t>
                      </a:r>
                      <a:endParaRPr lang="es-EC" sz="1100" dirty="0">
                        <a:latin typeface="Calibri"/>
                        <a:ea typeface="Times New Roman"/>
                        <a:cs typeface="Times New Roman"/>
                      </a:endParaRPr>
                    </a:p>
                  </a:txBody>
                  <a:tcPr marL="68580" marR="68580" marT="0" marB="0"/>
                </a:tc>
                <a:tc>
                  <a:txBody>
                    <a:bodyPr/>
                    <a:lstStyle/>
                    <a:p>
                      <a:pPr algn="ctr">
                        <a:lnSpc>
                          <a:spcPct val="150000"/>
                        </a:lnSpc>
                        <a:spcAft>
                          <a:spcPts val="0"/>
                        </a:spcAft>
                      </a:pPr>
                      <a:r>
                        <a:rPr lang="es-EC" sz="1100"/>
                        <a:t>Símb</a:t>
                      </a:r>
                      <a:endParaRPr lang="es-EC" sz="1100">
                        <a:latin typeface="Calibri"/>
                        <a:ea typeface="Times New Roman"/>
                        <a:cs typeface="Times New Roman"/>
                      </a:endParaRPr>
                    </a:p>
                  </a:txBody>
                  <a:tcPr marL="68580" marR="68580" marT="0" marB="0"/>
                </a:tc>
                <a:tc>
                  <a:txBody>
                    <a:bodyPr/>
                    <a:lstStyle/>
                    <a:p>
                      <a:pPr algn="ctr">
                        <a:lnSpc>
                          <a:spcPct val="150000"/>
                        </a:lnSpc>
                        <a:spcAft>
                          <a:spcPts val="0"/>
                        </a:spcAft>
                      </a:pPr>
                      <a:r>
                        <a:rPr lang="es-EC" sz="1100" dirty="0"/>
                        <a:t>Descripción</a:t>
                      </a:r>
                      <a:endParaRPr lang="es-EC" sz="1100" dirty="0">
                        <a:latin typeface="Calibri"/>
                        <a:ea typeface="Times New Roman"/>
                        <a:cs typeface="Times New Roman"/>
                      </a:endParaRPr>
                    </a:p>
                  </a:txBody>
                  <a:tcPr marL="68580" marR="68580" marT="0" marB="0"/>
                </a:tc>
              </a:tr>
              <a:tr h="694363">
                <a:tc>
                  <a:txBody>
                    <a:bodyPr/>
                    <a:lstStyle/>
                    <a:p>
                      <a:pPr>
                        <a:lnSpc>
                          <a:spcPct val="150000"/>
                        </a:lnSpc>
                        <a:spcAft>
                          <a:spcPts val="0"/>
                        </a:spcAft>
                      </a:pPr>
                      <a:r>
                        <a:rPr lang="es-ES" sz="1100" dirty="0"/>
                        <a:t>Cima aguda</a:t>
                      </a:r>
                      <a:endParaRPr lang="es-EC" sz="1100" dirty="0">
                        <a:latin typeface="Calibri"/>
                        <a:ea typeface="Times New Roman"/>
                        <a:cs typeface="Times New Roman"/>
                      </a:endParaRPr>
                    </a:p>
                  </a:txBody>
                  <a:tcPr marL="68580" marR="68580" marT="0" marB="0" anchor="ctr"/>
                </a:tc>
                <a:tc>
                  <a:txBody>
                    <a:bodyPr/>
                    <a:lstStyle/>
                    <a:p>
                      <a:pPr>
                        <a:lnSpc>
                          <a:spcPct val="150000"/>
                        </a:lnSpc>
                        <a:spcAft>
                          <a:spcPts val="0"/>
                        </a:spcAft>
                      </a:pPr>
                      <a:r>
                        <a:rPr lang="es-ES" sz="1100" dirty="0" err="1"/>
                        <a:t>Cag</a:t>
                      </a:r>
                      <a:endParaRPr lang="es-EC" sz="1100" dirty="0">
                        <a:latin typeface="Calibri"/>
                        <a:ea typeface="Times New Roman"/>
                        <a:cs typeface="Times New Roman"/>
                      </a:endParaRPr>
                    </a:p>
                  </a:txBody>
                  <a:tcPr marL="68580" marR="68580" marT="0" marB="0" anchor="ctr"/>
                </a:tc>
                <a:tc>
                  <a:txBody>
                    <a:bodyPr/>
                    <a:lstStyle/>
                    <a:p>
                      <a:pPr>
                        <a:lnSpc>
                          <a:spcPct val="150000"/>
                        </a:lnSpc>
                        <a:spcAft>
                          <a:spcPts val="0"/>
                        </a:spcAft>
                      </a:pPr>
                      <a:r>
                        <a:rPr lang="es-ES" sz="1100" dirty="0"/>
                        <a:t>Se refiere a la forma de las cimas o puntos de mayor altura que presentan forma aguda.</a:t>
                      </a:r>
                      <a:endParaRPr lang="es-EC" sz="1100" dirty="0">
                        <a:latin typeface="Calibri"/>
                        <a:ea typeface="Times New Roman"/>
                        <a:cs typeface="Times New Roman"/>
                      </a:endParaRPr>
                    </a:p>
                  </a:txBody>
                  <a:tcPr marL="68580" marR="68580" marT="0" marB="0"/>
                </a:tc>
              </a:tr>
              <a:tr h="694363">
                <a:tc>
                  <a:txBody>
                    <a:bodyPr/>
                    <a:lstStyle/>
                    <a:p>
                      <a:pPr>
                        <a:lnSpc>
                          <a:spcPct val="150000"/>
                        </a:lnSpc>
                        <a:spcAft>
                          <a:spcPts val="0"/>
                        </a:spcAft>
                      </a:pPr>
                      <a:r>
                        <a:rPr lang="es-ES" sz="1100"/>
                        <a:t>Cima redondeada</a:t>
                      </a:r>
                      <a:endParaRPr lang="es-EC" sz="1100">
                        <a:latin typeface="Calibri"/>
                        <a:ea typeface="Times New Roman"/>
                        <a:cs typeface="Times New Roman"/>
                      </a:endParaRPr>
                    </a:p>
                  </a:txBody>
                  <a:tcPr marL="68580" marR="68580" marT="0" marB="0" anchor="ctr"/>
                </a:tc>
                <a:tc>
                  <a:txBody>
                    <a:bodyPr/>
                    <a:lstStyle/>
                    <a:p>
                      <a:pPr>
                        <a:lnSpc>
                          <a:spcPct val="150000"/>
                        </a:lnSpc>
                        <a:spcAft>
                          <a:spcPts val="0"/>
                        </a:spcAft>
                      </a:pPr>
                      <a:r>
                        <a:rPr lang="es-ES" sz="1100"/>
                        <a:t>Cre</a:t>
                      </a:r>
                      <a:endParaRPr lang="es-EC" sz="1100">
                        <a:latin typeface="Calibri"/>
                        <a:ea typeface="Times New Roman"/>
                        <a:cs typeface="Times New Roman"/>
                      </a:endParaRPr>
                    </a:p>
                  </a:txBody>
                  <a:tcPr marL="68580" marR="68580" marT="0" marB="0" anchor="ctr"/>
                </a:tc>
                <a:tc>
                  <a:txBody>
                    <a:bodyPr/>
                    <a:lstStyle/>
                    <a:p>
                      <a:pPr>
                        <a:lnSpc>
                          <a:spcPct val="150000"/>
                        </a:lnSpc>
                        <a:spcAft>
                          <a:spcPts val="0"/>
                        </a:spcAft>
                      </a:pPr>
                      <a:r>
                        <a:rPr lang="es-ES" sz="1100" dirty="0"/>
                        <a:t>Se refiere a la forma de las cimas o puntos de mayor altura que presentan forma redondeada.</a:t>
                      </a:r>
                      <a:endParaRPr lang="es-EC" sz="1100" dirty="0">
                        <a:latin typeface="Calibri"/>
                        <a:ea typeface="Times New Roman"/>
                        <a:cs typeface="Times New Roman"/>
                      </a:endParaRPr>
                    </a:p>
                  </a:txBody>
                  <a:tcPr marL="68580" marR="68580" marT="0" marB="0"/>
                </a:tc>
              </a:tr>
              <a:tr h="694363">
                <a:tc>
                  <a:txBody>
                    <a:bodyPr/>
                    <a:lstStyle/>
                    <a:p>
                      <a:pPr>
                        <a:lnSpc>
                          <a:spcPct val="150000"/>
                        </a:lnSpc>
                        <a:spcAft>
                          <a:spcPts val="0"/>
                        </a:spcAft>
                      </a:pPr>
                      <a:r>
                        <a:rPr lang="es-ES" sz="1100"/>
                        <a:t>Cima plana</a:t>
                      </a:r>
                      <a:endParaRPr lang="es-EC" sz="1100">
                        <a:latin typeface="Calibri"/>
                        <a:ea typeface="Times New Roman"/>
                        <a:cs typeface="Times New Roman"/>
                      </a:endParaRPr>
                    </a:p>
                  </a:txBody>
                  <a:tcPr marL="68580" marR="68580" marT="0" marB="0" anchor="ctr"/>
                </a:tc>
                <a:tc>
                  <a:txBody>
                    <a:bodyPr/>
                    <a:lstStyle/>
                    <a:p>
                      <a:pPr>
                        <a:lnSpc>
                          <a:spcPct val="150000"/>
                        </a:lnSpc>
                        <a:spcAft>
                          <a:spcPts val="0"/>
                        </a:spcAft>
                      </a:pPr>
                      <a:r>
                        <a:rPr lang="es-ES" sz="1100"/>
                        <a:t>Cpl</a:t>
                      </a:r>
                      <a:endParaRPr lang="es-EC" sz="1100">
                        <a:latin typeface="Calibri"/>
                        <a:ea typeface="Times New Roman"/>
                        <a:cs typeface="Times New Roman"/>
                      </a:endParaRPr>
                    </a:p>
                  </a:txBody>
                  <a:tcPr marL="68580" marR="68580" marT="0" marB="0" anchor="ctr"/>
                </a:tc>
                <a:tc>
                  <a:txBody>
                    <a:bodyPr/>
                    <a:lstStyle/>
                    <a:p>
                      <a:pPr>
                        <a:lnSpc>
                          <a:spcPct val="150000"/>
                        </a:lnSpc>
                        <a:spcAft>
                          <a:spcPts val="0"/>
                        </a:spcAft>
                      </a:pPr>
                      <a:r>
                        <a:rPr lang="es-ES" sz="1100" dirty="0"/>
                        <a:t>Se refiere a niveles relativamente planos de las cimas o partes altas de la llanura aluvial antigua.</a:t>
                      </a:r>
                      <a:endParaRPr lang="es-EC" sz="1100" dirty="0">
                        <a:latin typeface="Calibri"/>
                        <a:ea typeface="Times New Roman"/>
                        <a:cs typeface="Times New Roman"/>
                      </a:endParaRPr>
                    </a:p>
                  </a:txBody>
                  <a:tcPr marL="68580" marR="68580" marT="0" marB="0"/>
                </a:tc>
              </a:tr>
              <a:tr h="694363">
                <a:tc>
                  <a:txBody>
                    <a:bodyPr/>
                    <a:lstStyle/>
                    <a:p>
                      <a:pPr>
                        <a:lnSpc>
                          <a:spcPct val="150000"/>
                        </a:lnSpc>
                        <a:spcAft>
                          <a:spcPts val="0"/>
                        </a:spcAft>
                      </a:pPr>
                      <a:r>
                        <a:rPr lang="es-ES" sz="1100"/>
                        <a:t>Inexistente</a:t>
                      </a:r>
                      <a:endParaRPr lang="es-EC" sz="1100">
                        <a:latin typeface="Calibri"/>
                        <a:ea typeface="Times New Roman"/>
                        <a:cs typeface="Times New Roman"/>
                      </a:endParaRPr>
                    </a:p>
                  </a:txBody>
                  <a:tcPr marL="68580" marR="68580" marT="0" marB="0" anchor="ctr"/>
                </a:tc>
                <a:tc>
                  <a:txBody>
                    <a:bodyPr/>
                    <a:lstStyle/>
                    <a:p>
                      <a:pPr>
                        <a:lnSpc>
                          <a:spcPct val="150000"/>
                        </a:lnSpc>
                        <a:spcAft>
                          <a:spcPts val="0"/>
                        </a:spcAft>
                      </a:pPr>
                      <a:r>
                        <a:rPr lang="es-ES" sz="1100"/>
                        <a:t>I</a:t>
                      </a:r>
                      <a:endParaRPr lang="es-EC" sz="1100">
                        <a:latin typeface="Calibri"/>
                        <a:ea typeface="Times New Roman"/>
                        <a:cs typeface="Times New Roman"/>
                      </a:endParaRPr>
                    </a:p>
                  </a:txBody>
                  <a:tcPr marL="68580" marR="68580" marT="0" marB="0" anchor="ctr"/>
                </a:tc>
                <a:tc>
                  <a:txBody>
                    <a:bodyPr/>
                    <a:lstStyle/>
                    <a:p>
                      <a:pPr>
                        <a:lnSpc>
                          <a:spcPct val="150000"/>
                        </a:lnSpc>
                        <a:spcAft>
                          <a:spcPts val="0"/>
                        </a:spcAft>
                      </a:pPr>
                      <a:r>
                        <a:rPr lang="es-ES" sz="1100" dirty="0"/>
                        <a:t>Se refiere a las </a:t>
                      </a:r>
                      <a:r>
                        <a:rPr lang="es-ES" sz="1100" dirty="0" err="1"/>
                        <a:t>geoformas</a:t>
                      </a:r>
                      <a:r>
                        <a:rPr lang="es-ES" sz="1100" dirty="0"/>
                        <a:t> que no tienen y que generalmente forman relieves bajos a muy bajos. </a:t>
                      </a:r>
                      <a:endParaRPr lang="es-EC" sz="1100" dirty="0">
                        <a:latin typeface="Calibri"/>
                        <a:ea typeface="Times New Roman"/>
                        <a:cs typeface="Times New Roman"/>
                      </a:endParaRPr>
                    </a:p>
                  </a:txBody>
                  <a:tcPr marL="68580" marR="68580" marT="0" marB="0"/>
                </a:tc>
              </a:tr>
            </a:tbl>
          </a:graphicData>
        </a:graphic>
      </p:graphicFrame>
      <p:graphicFrame>
        <p:nvGraphicFramePr>
          <p:cNvPr id="8" name="7 Tabla"/>
          <p:cNvGraphicFramePr>
            <a:graphicFrameLocks noGrp="1"/>
          </p:cNvGraphicFramePr>
          <p:nvPr/>
        </p:nvGraphicFramePr>
        <p:xfrm>
          <a:off x="4283968" y="3645024"/>
          <a:ext cx="4356993" cy="2794631"/>
        </p:xfrm>
        <a:graphic>
          <a:graphicData uri="http://schemas.openxmlformats.org/drawingml/2006/table">
            <a:tbl>
              <a:tblPr>
                <a:tableStyleId>{08FB837D-C827-4EFA-A057-4D05807E0F7C}</a:tableStyleId>
              </a:tblPr>
              <a:tblGrid>
                <a:gridCol w="1452163"/>
                <a:gridCol w="449107"/>
                <a:gridCol w="2455723"/>
              </a:tblGrid>
              <a:tr h="268604">
                <a:tc>
                  <a:txBody>
                    <a:bodyPr/>
                    <a:lstStyle/>
                    <a:p>
                      <a:pPr algn="ctr">
                        <a:lnSpc>
                          <a:spcPct val="150000"/>
                        </a:lnSpc>
                        <a:spcAft>
                          <a:spcPts val="0"/>
                        </a:spcAft>
                      </a:pPr>
                      <a:r>
                        <a:rPr lang="es-EC" sz="1000" dirty="0"/>
                        <a:t>Etiqueta</a:t>
                      </a:r>
                      <a:endParaRPr lang="es-EC" sz="1100" dirty="0">
                        <a:latin typeface="Calibri"/>
                        <a:ea typeface="Times New Roman"/>
                        <a:cs typeface="Times New Roman"/>
                      </a:endParaRPr>
                    </a:p>
                  </a:txBody>
                  <a:tcPr marL="68580" marR="68580" marT="0" marB="0"/>
                </a:tc>
                <a:tc>
                  <a:txBody>
                    <a:bodyPr/>
                    <a:lstStyle/>
                    <a:p>
                      <a:pPr algn="ctr">
                        <a:lnSpc>
                          <a:spcPct val="150000"/>
                        </a:lnSpc>
                        <a:spcAft>
                          <a:spcPts val="0"/>
                        </a:spcAft>
                      </a:pPr>
                      <a:r>
                        <a:rPr lang="es-EC" sz="1000"/>
                        <a:t>Símb </a:t>
                      </a:r>
                      <a:endParaRPr lang="es-EC" sz="1100">
                        <a:latin typeface="Calibri"/>
                        <a:ea typeface="Times New Roman"/>
                        <a:cs typeface="Times New Roman"/>
                      </a:endParaRPr>
                    </a:p>
                  </a:txBody>
                  <a:tcPr marL="68580" marR="68580" marT="0" marB="0"/>
                </a:tc>
                <a:tc>
                  <a:txBody>
                    <a:bodyPr/>
                    <a:lstStyle/>
                    <a:p>
                      <a:pPr algn="ctr">
                        <a:lnSpc>
                          <a:spcPct val="150000"/>
                        </a:lnSpc>
                        <a:spcAft>
                          <a:spcPts val="0"/>
                        </a:spcAft>
                      </a:pPr>
                      <a:r>
                        <a:rPr lang="es-EC" sz="1000"/>
                        <a:t>Descripción </a:t>
                      </a:r>
                      <a:endParaRPr lang="es-EC" sz="1100">
                        <a:latin typeface="Calibri"/>
                        <a:ea typeface="Times New Roman"/>
                        <a:cs typeface="Times New Roman"/>
                      </a:endParaRPr>
                    </a:p>
                  </a:txBody>
                  <a:tcPr marL="68580" marR="68580" marT="0" marB="0"/>
                </a:tc>
              </a:tr>
              <a:tr h="537209">
                <a:tc>
                  <a:txBody>
                    <a:bodyPr/>
                    <a:lstStyle/>
                    <a:p>
                      <a:pPr>
                        <a:lnSpc>
                          <a:spcPct val="150000"/>
                        </a:lnSpc>
                        <a:spcAft>
                          <a:spcPts val="0"/>
                        </a:spcAft>
                      </a:pPr>
                      <a:r>
                        <a:rPr lang="es-ES" sz="1000" dirty="0"/>
                        <a:t>Vertiente rectilínea </a:t>
                      </a:r>
                      <a:endParaRPr lang="es-EC" sz="1100" dirty="0">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s-ES" sz="1000"/>
                        <a:t>Vr</a:t>
                      </a:r>
                      <a:endParaRPr lang="es-EC" sz="1100">
                        <a:latin typeface="Calibri"/>
                        <a:ea typeface="Times New Roman"/>
                        <a:cs typeface="Times New Roman"/>
                      </a:endParaRPr>
                    </a:p>
                  </a:txBody>
                  <a:tcPr marL="68580" marR="68580" marT="0" marB="0" anchor="ctr"/>
                </a:tc>
                <a:tc>
                  <a:txBody>
                    <a:bodyPr/>
                    <a:lstStyle/>
                    <a:p>
                      <a:pPr algn="just">
                        <a:lnSpc>
                          <a:spcPct val="150000"/>
                        </a:lnSpc>
                        <a:spcAft>
                          <a:spcPts val="0"/>
                        </a:spcAft>
                      </a:pPr>
                      <a:r>
                        <a:rPr lang="es-ES" sz="1000"/>
                        <a:t>Se refiere a la forma rectilínea que presentan las laderas.</a:t>
                      </a:r>
                      <a:endParaRPr lang="es-EC" sz="1100">
                        <a:latin typeface="Calibri"/>
                        <a:ea typeface="Times New Roman"/>
                        <a:cs typeface="Times New Roman"/>
                      </a:endParaRPr>
                    </a:p>
                  </a:txBody>
                  <a:tcPr marL="68580" marR="68580" marT="0" marB="0"/>
                </a:tc>
              </a:tr>
              <a:tr h="268604">
                <a:tc>
                  <a:txBody>
                    <a:bodyPr/>
                    <a:lstStyle/>
                    <a:p>
                      <a:pPr>
                        <a:lnSpc>
                          <a:spcPct val="150000"/>
                        </a:lnSpc>
                        <a:spcAft>
                          <a:spcPts val="0"/>
                        </a:spcAft>
                      </a:pPr>
                      <a:r>
                        <a:rPr lang="es-ES" sz="1000"/>
                        <a:t>Vertiente Convexa</a:t>
                      </a:r>
                      <a:endParaRPr lang="es-EC" sz="1100">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s-ES" sz="1000"/>
                        <a:t>Vcx</a:t>
                      </a:r>
                      <a:endParaRPr lang="es-EC" sz="1100">
                        <a:latin typeface="Calibri"/>
                        <a:ea typeface="Times New Roman"/>
                        <a:cs typeface="Times New Roman"/>
                      </a:endParaRPr>
                    </a:p>
                  </a:txBody>
                  <a:tcPr marL="68580" marR="68580" marT="0" marB="0" anchor="ctr"/>
                </a:tc>
                <a:tc>
                  <a:txBody>
                    <a:bodyPr/>
                    <a:lstStyle/>
                    <a:p>
                      <a:pPr>
                        <a:lnSpc>
                          <a:spcPct val="150000"/>
                        </a:lnSpc>
                        <a:spcAft>
                          <a:spcPts val="0"/>
                        </a:spcAft>
                      </a:pPr>
                      <a:r>
                        <a:rPr lang="es-ES" sz="1000"/>
                        <a:t>Se refiere a la forma convexa de las laderas.</a:t>
                      </a:r>
                      <a:endParaRPr lang="es-EC" sz="1100">
                        <a:latin typeface="Calibri"/>
                        <a:ea typeface="Times New Roman"/>
                        <a:cs typeface="Times New Roman"/>
                      </a:endParaRPr>
                    </a:p>
                  </a:txBody>
                  <a:tcPr marL="68580" marR="68580" marT="0" marB="0"/>
                </a:tc>
              </a:tr>
              <a:tr h="268604">
                <a:tc>
                  <a:txBody>
                    <a:bodyPr/>
                    <a:lstStyle/>
                    <a:p>
                      <a:pPr>
                        <a:lnSpc>
                          <a:spcPct val="150000"/>
                        </a:lnSpc>
                        <a:spcAft>
                          <a:spcPts val="0"/>
                        </a:spcAft>
                      </a:pPr>
                      <a:r>
                        <a:rPr lang="es-ES" sz="1000"/>
                        <a:t>Vertiente cóncava</a:t>
                      </a:r>
                      <a:endParaRPr lang="es-EC" sz="1100">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s-ES" sz="1000"/>
                        <a:t>Vca</a:t>
                      </a:r>
                      <a:endParaRPr lang="es-EC" sz="1100">
                        <a:latin typeface="Calibri"/>
                        <a:ea typeface="Times New Roman"/>
                        <a:cs typeface="Times New Roman"/>
                      </a:endParaRPr>
                    </a:p>
                  </a:txBody>
                  <a:tcPr marL="68580" marR="68580" marT="0" marB="0" anchor="ctr"/>
                </a:tc>
                <a:tc>
                  <a:txBody>
                    <a:bodyPr/>
                    <a:lstStyle/>
                    <a:p>
                      <a:pPr>
                        <a:lnSpc>
                          <a:spcPct val="150000"/>
                        </a:lnSpc>
                        <a:spcAft>
                          <a:spcPts val="0"/>
                        </a:spcAft>
                      </a:pPr>
                      <a:r>
                        <a:rPr lang="es-ES" sz="1000"/>
                        <a:t>Se refiere a la forma cóncava de las laderas.</a:t>
                      </a:r>
                      <a:endParaRPr lang="es-EC" sz="1100">
                        <a:latin typeface="Calibri"/>
                        <a:ea typeface="Times New Roman"/>
                        <a:cs typeface="Times New Roman"/>
                      </a:endParaRPr>
                    </a:p>
                  </a:txBody>
                  <a:tcPr marL="68580" marR="68580" marT="0" marB="0"/>
                </a:tc>
              </a:tr>
              <a:tr h="537209">
                <a:tc>
                  <a:txBody>
                    <a:bodyPr/>
                    <a:lstStyle/>
                    <a:p>
                      <a:pPr>
                        <a:lnSpc>
                          <a:spcPct val="150000"/>
                        </a:lnSpc>
                        <a:spcAft>
                          <a:spcPts val="0"/>
                        </a:spcAft>
                      </a:pPr>
                      <a:r>
                        <a:rPr lang="es-ES" sz="1000"/>
                        <a:t>Vertiente Irregular</a:t>
                      </a:r>
                      <a:endParaRPr lang="es-EC" sz="1100">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s-ES" sz="1000"/>
                        <a:t>Vir</a:t>
                      </a:r>
                      <a:endParaRPr lang="es-EC" sz="1100">
                        <a:latin typeface="Calibri"/>
                        <a:ea typeface="Times New Roman"/>
                        <a:cs typeface="Times New Roman"/>
                      </a:endParaRPr>
                    </a:p>
                  </a:txBody>
                  <a:tcPr marL="68580" marR="68580" marT="0" marB="0" anchor="ctr"/>
                </a:tc>
                <a:tc>
                  <a:txBody>
                    <a:bodyPr/>
                    <a:lstStyle/>
                    <a:p>
                      <a:pPr>
                        <a:lnSpc>
                          <a:spcPct val="150000"/>
                        </a:lnSpc>
                        <a:spcAft>
                          <a:spcPts val="0"/>
                        </a:spcAft>
                      </a:pPr>
                      <a:r>
                        <a:rPr lang="es-ES" sz="1000"/>
                        <a:t>Se refiere a la forma irregular que presentan las laderas.</a:t>
                      </a:r>
                      <a:endParaRPr lang="es-EC" sz="1100">
                        <a:latin typeface="Calibri"/>
                        <a:ea typeface="Times New Roman"/>
                        <a:cs typeface="Times New Roman"/>
                      </a:endParaRPr>
                    </a:p>
                  </a:txBody>
                  <a:tcPr marL="68580" marR="68580" marT="0" marB="0"/>
                </a:tc>
              </a:tr>
              <a:tr h="537209">
                <a:tc>
                  <a:txBody>
                    <a:bodyPr/>
                    <a:lstStyle/>
                    <a:p>
                      <a:pPr>
                        <a:lnSpc>
                          <a:spcPct val="150000"/>
                        </a:lnSpc>
                        <a:spcAft>
                          <a:spcPts val="0"/>
                        </a:spcAft>
                      </a:pPr>
                      <a:r>
                        <a:rPr lang="es-ES" sz="1000"/>
                        <a:t>Vertiente Mixta</a:t>
                      </a:r>
                      <a:endParaRPr lang="es-EC" sz="1100">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s-ES" sz="1000"/>
                        <a:t>Vmx</a:t>
                      </a:r>
                      <a:endParaRPr lang="es-EC" sz="1100">
                        <a:latin typeface="Calibri"/>
                        <a:ea typeface="Times New Roman"/>
                        <a:cs typeface="Times New Roman"/>
                      </a:endParaRPr>
                    </a:p>
                  </a:txBody>
                  <a:tcPr marL="68580" marR="68580" marT="0" marB="0" anchor="ctr"/>
                </a:tc>
                <a:tc>
                  <a:txBody>
                    <a:bodyPr/>
                    <a:lstStyle/>
                    <a:p>
                      <a:pPr>
                        <a:lnSpc>
                          <a:spcPct val="150000"/>
                        </a:lnSpc>
                        <a:spcAft>
                          <a:spcPts val="0"/>
                        </a:spcAft>
                      </a:pPr>
                      <a:r>
                        <a:rPr lang="es-ES" sz="1000" dirty="0"/>
                        <a:t>Se refiere a la forma cóncava y convexa de las laderas.</a:t>
                      </a:r>
                      <a:endParaRPr lang="es-EC" sz="1100" dirty="0">
                        <a:latin typeface="Calibri"/>
                        <a:ea typeface="Times New Roman"/>
                        <a:cs typeface="Times New Roman"/>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Diagrama"/>
          <p:cNvGraphicFramePr/>
          <p:nvPr/>
        </p:nvGraphicFramePr>
        <p:xfrm>
          <a:off x="683568" y="4077072"/>
          <a:ext cx="3096344" cy="3096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8545" name="Picture 1"/>
          <p:cNvPicPr>
            <a:picLocks noChangeAspect="1" noChangeArrowheads="1"/>
          </p:cNvPicPr>
          <p:nvPr/>
        </p:nvPicPr>
        <p:blipFill>
          <a:blip r:embed="rId7" cstate="print"/>
          <a:srcRect l="12448" t="28172" r="56006" b="11782"/>
          <a:stretch>
            <a:fillRect/>
          </a:stretch>
        </p:blipFill>
        <p:spPr bwMode="auto">
          <a:xfrm>
            <a:off x="3851920" y="312443"/>
            <a:ext cx="4392488" cy="4700733"/>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Picture 3"/>
          <p:cNvPicPr>
            <a:picLocks noChangeAspect="1" noChangeArrowheads="1"/>
          </p:cNvPicPr>
          <p:nvPr/>
        </p:nvPicPr>
        <p:blipFill>
          <a:blip r:embed="rId2" cstate="print"/>
          <a:srcRect l="17429" t="10454" r="28335" b="6250"/>
          <a:stretch>
            <a:fillRect/>
          </a:stretch>
        </p:blipFill>
        <p:spPr bwMode="auto">
          <a:xfrm>
            <a:off x="595823" y="260648"/>
            <a:ext cx="8136904" cy="6336704"/>
          </a:xfrm>
          <a:prstGeom prst="rect">
            <a:avLst/>
          </a:prstGeom>
          <a:ln w="88900" cap="sq" cmpd="thickThin">
            <a:solidFill>
              <a:srgbClr val="000000"/>
            </a:solidFill>
            <a:prstDash val="solid"/>
            <a:miter lim="800000"/>
          </a:ln>
          <a:effectLst>
            <a:innerShdw blurRad="76200">
              <a:srgbClr val="000000"/>
            </a:innerShdw>
          </a:effectLst>
        </p:spPr>
      </p:pic>
      <p:grpSp>
        <p:nvGrpSpPr>
          <p:cNvPr id="34" name="33 Grupo"/>
          <p:cNvGrpSpPr/>
          <p:nvPr/>
        </p:nvGrpSpPr>
        <p:grpSpPr>
          <a:xfrm>
            <a:off x="6228184" y="3645024"/>
            <a:ext cx="2627784" cy="1152128"/>
            <a:chOff x="6228184" y="3645024"/>
            <a:chExt cx="2627784" cy="1152128"/>
          </a:xfrm>
        </p:grpSpPr>
        <p:pic>
          <p:nvPicPr>
            <p:cNvPr id="69639" name="Picture 7"/>
            <p:cNvPicPr>
              <a:picLocks noChangeAspect="1" noChangeArrowheads="1"/>
            </p:cNvPicPr>
            <p:nvPr/>
          </p:nvPicPr>
          <p:blipFill>
            <a:blip r:embed="rId3" cstate="print"/>
            <a:srcRect l="29523" t="40156" r="28970" b="23422"/>
            <a:stretch>
              <a:fillRect/>
            </a:stretch>
          </p:blipFill>
          <p:spPr bwMode="auto">
            <a:xfrm>
              <a:off x="7236296" y="3645024"/>
              <a:ext cx="1619672" cy="1152128"/>
            </a:xfrm>
            <a:prstGeom prst="rect">
              <a:avLst/>
            </a:prstGeom>
            <a:ln>
              <a:noFill/>
            </a:ln>
            <a:effectLst>
              <a:softEdge rad="112500"/>
            </a:effectLst>
          </p:spPr>
        </p:pic>
        <p:cxnSp>
          <p:nvCxnSpPr>
            <p:cNvPr id="15" name="14 Conector recto de flecha"/>
            <p:cNvCxnSpPr/>
            <p:nvPr/>
          </p:nvCxnSpPr>
          <p:spPr>
            <a:xfrm flipH="1" flipV="1">
              <a:off x="6228184" y="4077072"/>
              <a:ext cx="1512168" cy="288032"/>
            </a:xfrm>
            <a:prstGeom prst="straightConnector1">
              <a:avLst/>
            </a:prstGeom>
            <a:ln w="19050">
              <a:solidFill>
                <a:srgbClr val="0070C0"/>
              </a:solidFill>
              <a:tailEnd type="arrow"/>
            </a:ln>
          </p:spPr>
          <p:style>
            <a:lnRef idx="3">
              <a:schemeClr val="dk1"/>
            </a:lnRef>
            <a:fillRef idx="0">
              <a:schemeClr val="dk1"/>
            </a:fillRef>
            <a:effectRef idx="2">
              <a:schemeClr val="dk1"/>
            </a:effectRef>
            <a:fontRef idx="minor">
              <a:schemeClr val="tx1"/>
            </a:fontRef>
          </p:style>
        </p:cxnSp>
      </p:grpSp>
      <p:grpSp>
        <p:nvGrpSpPr>
          <p:cNvPr id="31" name="30 Grupo"/>
          <p:cNvGrpSpPr/>
          <p:nvPr/>
        </p:nvGrpSpPr>
        <p:grpSpPr>
          <a:xfrm>
            <a:off x="1547664" y="1268760"/>
            <a:ext cx="2376264" cy="1656184"/>
            <a:chOff x="1547664" y="1268760"/>
            <a:chExt cx="2376264" cy="1656184"/>
          </a:xfrm>
        </p:grpSpPr>
        <p:pic>
          <p:nvPicPr>
            <p:cNvPr id="69638" name="Picture 6"/>
            <p:cNvPicPr>
              <a:picLocks noChangeAspect="1" noChangeArrowheads="1"/>
            </p:cNvPicPr>
            <p:nvPr/>
          </p:nvPicPr>
          <p:blipFill>
            <a:blip r:embed="rId4" cstate="print"/>
            <a:srcRect l="19008" t="11610" r="31737" b="48031"/>
            <a:stretch>
              <a:fillRect/>
            </a:stretch>
          </p:blipFill>
          <p:spPr bwMode="auto">
            <a:xfrm>
              <a:off x="1547664" y="1268760"/>
              <a:ext cx="2016224" cy="1224136"/>
            </a:xfrm>
            <a:prstGeom prst="rect">
              <a:avLst/>
            </a:prstGeom>
            <a:ln>
              <a:noFill/>
            </a:ln>
            <a:effectLst>
              <a:softEdge rad="112500"/>
            </a:effectLst>
          </p:spPr>
        </p:pic>
        <p:cxnSp>
          <p:nvCxnSpPr>
            <p:cNvPr id="19" name="18 Conector recto de flecha"/>
            <p:cNvCxnSpPr/>
            <p:nvPr/>
          </p:nvCxnSpPr>
          <p:spPr>
            <a:xfrm flipH="1" flipV="1">
              <a:off x="2843808" y="2204864"/>
              <a:ext cx="1080120" cy="720080"/>
            </a:xfrm>
            <a:prstGeom prst="straightConnector1">
              <a:avLst/>
            </a:prstGeom>
            <a:ln w="19050">
              <a:solidFill>
                <a:srgbClr val="0070C0"/>
              </a:solidFill>
              <a:tailEnd type="arrow"/>
            </a:ln>
          </p:spPr>
          <p:style>
            <a:lnRef idx="3">
              <a:schemeClr val="dk1"/>
            </a:lnRef>
            <a:fillRef idx="0">
              <a:schemeClr val="dk1"/>
            </a:fillRef>
            <a:effectRef idx="2">
              <a:schemeClr val="dk1"/>
            </a:effectRef>
            <a:fontRef idx="minor">
              <a:schemeClr val="tx1"/>
            </a:fontRef>
          </p:style>
        </p:cxnSp>
      </p:grpSp>
      <p:grpSp>
        <p:nvGrpSpPr>
          <p:cNvPr id="35" name="34 Grupo"/>
          <p:cNvGrpSpPr/>
          <p:nvPr/>
        </p:nvGrpSpPr>
        <p:grpSpPr>
          <a:xfrm>
            <a:off x="971600" y="4581128"/>
            <a:ext cx="2304256" cy="1872208"/>
            <a:chOff x="971600" y="4581128"/>
            <a:chExt cx="2304256" cy="1872208"/>
          </a:xfrm>
        </p:grpSpPr>
        <p:pic>
          <p:nvPicPr>
            <p:cNvPr id="69640" name="Picture 8"/>
            <p:cNvPicPr>
              <a:picLocks noChangeAspect="1" noChangeArrowheads="1"/>
            </p:cNvPicPr>
            <p:nvPr/>
          </p:nvPicPr>
          <p:blipFill>
            <a:blip r:embed="rId5" cstate="print"/>
            <a:srcRect l="26202" t="37203" r="31737" b="36219"/>
            <a:stretch>
              <a:fillRect/>
            </a:stretch>
          </p:blipFill>
          <p:spPr bwMode="auto">
            <a:xfrm>
              <a:off x="971600" y="5085184"/>
              <a:ext cx="2304256" cy="1368152"/>
            </a:xfrm>
            <a:prstGeom prst="rect">
              <a:avLst/>
            </a:prstGeom>
            <a:ln>
              <a:noFill/>
            </a:ln>
            <a:effectLst>
              <a:softEdge rad="112500"/>
            </a:effectLst>
          </p:spPr>
        </p:pic>
        <p:cxnSp>
          <p:nvCxnSpPr>
            <p:cNvPr id="20" name="19 Conector recto de flecha"/>
            <p:cNvCxnSpPr/>
            <p:nvPr/>
          </p:nvCxnSpPr>
          <p:spPr>
            <a:xfrm flipV="1">
              <a:off x="1979712" y="4581128"/>
              <a:ext cx="504056" cy="1080120"/>
            </a:xfrm>
            <a:prstGeom prst="straightConnector1">
              <a:avLst/>
            </a:prstGeom>
            <a:ln w="19050">
              <a:solidFill>
                <a:srgbClr val="0070C0"/>
              </a:solidFill>
              <a:tailEnd type="arrow"/>
            </a:ln>
          </p:spPr>
          <p:style>
            <a:lnRef idx="3">
              <a:schemeClr val="dk1"/>
            </a:lnRef>
            <a:fillRef idx="0">
              <a:schemeClr val="dk1"/>
            </a:fillRef>
            <a:effectRef idx="2">
              <a:schemeClr val="dk1"/>
            </a:effectRef>
            <a:fontRef idx="minor">
              <a:schemeClr val="tx1"/>
            </a:fontRef>
          </p:style>
        </p:cxnSp>
      </p:grpSp>
      <p:grpSp>
        <p:nvGrpSpPr>
          <p:cNvPr id="32" name="31 Grupo"/>
          <p:cNvGrpSpPr/>
          <p:nvPr/>
        </p:nvGrpSpPr>
        <p:grpSpPr>
          <a:xfrm>
            <a:off x="3635896" y="980728"/>
            <a:ext cx="1728192" cy="1952600"/>
            <a:chOff x="3635896" y="980728"/>
            <a:chExt cx="1728192" cy="1952600"/>
          </a:xfrm>
        </p:grpSpPr>
        <p:pic>
          <p:nvPicPr>
            <p:cNvPr id="69636" name="Picture 4"/>
            <p:cNvPicPr>
              <a:picLocks noChangeAspect="1" noChangeArrowheads="1"/>
            </p:cNvPicPr>
            <p:nvPr/>
          </p:nvPicPr>
          <p:blipFill>
            <a:blip r:embed="rId6" cstate="print"/>
            <a:srcRect l="20750" t="8485" r="23353" b="24578"/>
            <a:stretch>
              <a:fillRect/>
            </a:stretch>
          </p:blipFill>
          <p:spPr bwMode="auto">
            <a:xfrm>
              <a:off x="3635896" y="980728"/>
              <a:ext cx="1728192" cy="1094379"/>
            </a:xfrm>
            <a:prstGeom prst="rect">
              <a:avLst/>
            </a:prstGeom>
            <a:ln>
              <a:noFill/>
            </a:ln>
            <a:effectLst>
              <a:softEdge rad="112500"/>
            </a:effectLst>
          </p:spPr>
        </p:pic>
        <p:cxnSp>
          <p:nvCxnSpPr>
            <p:cNvPr id="23" name="22 Conector recto de flecha"/>
            <p:cNvCxnSpPr/>
            <p:nvPr/>
          </p:nvCxnSpPr>
          <p:spPr>
            <a:xfrm flipH="1" flipV="1">
              <a:off x="4292352" y="1997224"/>
              <a:ext cx="864096" cy="936104"/>
            </a:xfrm>
            <a:prstGeom prst="straightConnector1">
              <a:avLst/>
            </a:prstGeom>
            <a:ln w="19050">
              <a:solidFill>
                <a:srgbClr val="0070C0"/>
              </a:solidFill>
              <a:tailEnd type="arrow"/>
            </a:ln>
          </p:spPr>
          <p:style>
            <a:lnRef idx="3">
              <a:schemeClr val="dk1"/>
            </a:lnRef>
            <a:fillRef idx="0">
              <a:schemeClr val="dk1"/>
            </a:fillRef>
            <a:effectRef idx="2">
              <a:schemeClr val="dk1"/>
            </a:effectRef>
            <a:fontRef idx="minor">
              <a:schemeClr val="tx1"/>
            </a:fontRef>
          </p:style>
        </p:cxnSp>
      </p:grpSp>
      <p:grpSp>
        <p:nvGrpSpPr>
          <p:cNvPr id="33" name="32 Grupo"/>
          <p:cNvGrpSpPr/>
          <p:nvPr/>
        </p:nvGrpSpPr>
        <p:grpSpPr>
          <a:xfrm>
            <a:off x="6516216" y="2204864"/>
            <a:ext cx="2627784" cy="1080120"/>
            <a:chOff x="6516216" y="2204864"/>
            <a:chExt cx="2627784" cy="1080120"/>
          </a:xfrm>
        </p:grpSpPr>
        <p:pic>
          <p:nvPicPr>
            <p:cNvPr id="69637" name="Picture 5"/>
            <p:cNvPicPr>
              <a:picLocks noChangeAspect="1" noChangeArrowheads="1"/>
            </p:cNvPicPr>
            <p:nvPr/>
          </p:nvPicPr>
          <p:blipFill>
            <a:blip r:embed="rId7" cstate="print"/>
            <a:srcRect l="21221" t="17516" r="35611" b="48031"/>
            <a:stretch>
              <a:fillRect/>
            </a:stretch>
          </p:blipFill>
          <p:spPr bwMode="auto">
            <a:xfrm>
              <a:off x="7668344" y="2204864"/>
              <a:ext cx="1475656" cy="1080120"/>
            </a:xfrm>
            <a:prstGeom prst="rect">
              <a:avLst/>
            </a:prstGeom>
            <a:ln>
              <a:noFill/>
            </a:ln>
            <a:effectLst>
              <a:softEdge rad="112500"/>
            </a:effectLst>
          </p:spPr>
        </p:pic>
        <p:cxnSp>
          <p:nvCxnSpPr>
            <p:cNvPr id="25" name="24 Conector recto de flecha"/>
            <p:cNvCxnSpPr/>
            <p:nvPr/>
          </p:nvCxnSpPr>
          <p:spPr>
            <a:xfrm flipH="1">
              <a:off x="6516216" y="2636912"/>
              <a:ext cx="1800200" cy="144016"/>
            </a:xfrm>
            <a:prstGeom prst="straightConnector1">
              <a:avLst/>
            </a:prstGeom>
            <a:ln w="19050">
              <a:solidFill>
                <a:srgbClr val="0070C0"/>
              </a:solidFill>
              <a:tailEnd type="arrow"/>
            </a:ln>
          </p:spPr>
          <p:style>
            <a:lnRef idx="3">
              <a:schemeClr val="dk1"/>
            </a:lnRef>
            <a:fillRef idx="0">
              <a:schemeClr val="dk1"/>
            </a:fillRef>
            <a:effectRef idx="2">
              <a:schemeClr val="dk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ox(in)">
                                      <p:cBhvr>
                                        <p:cTn id="7" dur="20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ox(in)">
                                      <p:cBhvr>
                                        <p:cTn id="12" dur="20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ox(in)">
                                      <p:cBhvr>
                                        <p:cTn id="17" dur="20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ox(in)">
                                      <p:cBhvr>
                                        <p:cTn id="22" dur="20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ox(in)">
                                      <p:cBhvr>
                                        <p:cTn id="27"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323528" y="1124744"/>
          <a:ext cx="4464496" cy="2232248"/>
        </p:xfrm>
        <a:graphic>
          <a:graphicData uri="http://schemas.openxmlformats.org/drawingml/2006/table">
            <a:tbl>
              <a:tblPr>
                <a:tableStyleId>{3C2FFA5D-87B4-456A-9821-1D502468CF0F}</a:tableStyleId>
              </a:tblPr>
              <a:tblGrid>
                <a:gridCol w="2044303"/>
                <a:gridCol w="1176700"/>
                <a:gridCol w="1243493"/>
              </a:tblGrid>
              <a:tr h="279031">
                <a:tc>
                  <a:txBody>
                    <a:bodyPr/>
                    <a:lstStyle/>
                    <a:p>
                      <a:pPr algn="ctr">
                        <a:lnSpc>
                          <a:spcPct val="115000"/>
                        </a:lnSpc>
                        <a:spcAft>
                          <a:spcPts val="0"/>
                        </a:spcAft>
                      </a:pPr>
                      <a:r>
                        <a:rPr lang="es-ES" sz="1100" dirty="0"/>
                        <a:t>TIPO DE CURVATURA</a:t>
                      </a:r>
                      <a:endParaRPr lang="es-EC" sz="1100" dirty="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100"/>
                        <a:t>AREA (ha)</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100"/>
                        <a:t>AREA (%)</a:t>
                      </a:r>
                      <a:endParaRPr lang="es-EC" sz="1100">
                        <a:latin typeface="Calibri"/>
                        <a:ea typeface="Times New Roman"/>
                        <a:cs typeface="Times New Roman"/>
                      </a:endParaRPr>
                    </a:p>
                  </a:txBody>
                  <a:tcPr marL="68580" marR="68580" marT="0" marB="0" anchor="b"/>
                </a:tc>
              </a:tr>
              <a:tr h="279031">
                <a:tc>
                  <a:txBody>
                    <a:bodyPr/>
                    <a:lstStyle/>
                    <a:p>
                      <a:pPr algn="ctr">
                        <a:lnSpc>
                          <a:spcPct val="115000"/>
                        </a:lnSpc>
                        <a:spcAft>
                          <a:spcPts val="0"/>
                        </a:spcAft>
                      </a:pPr>
                      <a:r>
                        <a:rPr lang="es-ES" sz="1100" dirty="0"/>
                        <a:t>CONCAVO</a:t>
                      </a:r>
                      <a:endParaRPr lang="es-EC" sz="1100" dirty="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100"/>
                        <a:t>4376,3485</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100"/>
                        <a:t>15%</a:t>
                      </a:r>
                      <a:endParaRPr lang="es-EC" sz="1100">
                        <a:latin typeface="Calibri"/>
                        <a:ea typeface="Times New Roman"/>
                        <a:cs typeface="Times New Roman"/>
                      </a:endParaRPr>
                    </a:p>
                  </a:txBody>
                  <a:tcPr marL="68580" marR="68580" marT="0" marB="0" anchor="b"/>
                </a:tc>
              </a:tr>
              <a:tr h="279031">
                <a:tc>
                  <a:txBody>
                    <a:bodyPr/>
                    <a:lstStyle/>
                    <a:p>
                      <a:pPr algn="ctr">
                        <a:lnSpc>
                          <a:spcPct val="115000"/>
                        </a:lnSpc>
                        <a:spcAft>
                          <a:spcPts val="0"/>
                        </a:spcAft>
                      </a:pPr>
                      <a:r>
                        <a:rPr lang="es-ES" sz="1100" dirty="0"/>
                        <a:t>CONVEXO</a:t>
                      </a:r>
                      <a:endParaRPr lang="es-EC" sz="1100" dirty="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100"/>
                        <a:t>6770,0277</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100"/>
                        <a:t>23%</a:t>
                      </a:r>
                      <a:endParaRPr lang="es-EC" sz="1100">
                        <a:latin typeface="Calibri"/>
                        <a:ea typeface="Times New Roman"/>
                        <a:cs typeface="Times New Roman"/>
                      </a:endParaRPr>
                    </a:p>
                  </a:txBody>
                  <a:tcPr marL="68580" marR="68580" marT="0" marB="0" anchor="b"/>
                </a:tc>
              </a:tr>
              <a:tr h="279031">
                <a:tc>
                  <a:txBody>
                    <a:bodyPr/>
                    <a:lstStyle/>
                    <a:p>
                      <a:pPr algn="ctr">
                        <a:lnSpc>
                          <a:spcPct val="115000"/>
                        </a:lnSpc>
                        <a:spcAft>
                          <a:spcPts val="0"/>
                        </a:spcAft>
                      </a:pPr>
                      <a:r>
                        <a:rPr lang="es-ES" sz="1100"/>
                        <a:t>RECTILINEO</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100"/>
                        <a:t>1793,8444</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100"/>
                        <a:t>6%</a:t>
                      </a:r>
                      <a:endParaRPr lang="es-EC" sz="1100">
                        <a:latin typeface="Calibri"/>
                        <a:ea typeface="Times New Roman"/>
                        <a:cs typeface="Times New Roman"/>
                      </a:endParaRPr>
                    </a:p>
                  </a:txBody>
                  <a:tcPr marL="68580" marR="68580" marT="0" marB="0" anchor="b"/>
                </a:tc>
              </a:tr>
              <a:tr h="279031">
                <a:tc>
                  <a:txBody>
                    <a:bodyPr/>
                    <a:lstStyle/>
                    <a:p>
                      <a:pPr algn="ctr">
                        <a:lnSpc>
                          <a:spcPct val="115000"/>
                        </a:lnSpc>
                        <a:spcAft>
                          <a:spcPts val="0"/>
                        </a:spcAft>
                      </a:pPr>
                      <a:r>
                        <a:rPr lang="es-ES" sz="1100"/>
                        <a:t>IRREGULAR</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100"/>
                        <a:t>1721,1367</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100"/>
                        <a:t>6%</a:t>
                      </a:r>
                      <a:endParaRPr lang="es-EC" sz="1100">
                        <a:latin typeface="Calibri"/>
                        <a:ea typeface="Times New Roman"/>
                        <a:cs typeface="Times New Roman"/>
                      </a:endParaRPr>
                    </a:p>
                  </a:txBody>
                  <a:tcPr marL="68580" marR="68580" marT="0" marB="0" anchor="b"/>
                </a:tc>
              </a:tr>
              <a:tr h="279031">
                <a:tc>
                  <a:txBody>
                    <a:bodyPr/>
                    <a:lstStyle/>
                    <a:p>
                      <a:pPr algn="ctr">
                        <a:lnSpc>
                          <a:spcPct val="115000"/>
                        </a:lnSpc>
                        <a:spcAft>
                          <a:spcPts val="0"/>
                        </a:spcAft>
                      </a:pPr>
                      <a:r>
                        <a:rPr lang="es-ES" sz="1100"/>
                        <a:t>MIXTO</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100"/>
                        <a:t>14123,4624</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100"/>
                        <a:t>48%</a:t>
                      </a:r>
                      <a:endParaRPr lang="es-EC" sz="1100">
                        <a:latin typeface="Calibri"/>
                        <a:ea typeface="Times New Roman"/>
                        <a:cs typeface="Times New Roman"/>
                      </a:endParaRPr>
                    </a:p>
                  </a:txBody>
                  <a:tcPr marL="68580" marR="68580" marT="0" marB="0" anchor="b"/>
                </a:tc>
              </a:tr>
              <a:tr h="279031">
                <a:tc>
                  <a:txBody>
                    <a:bodyPr/>
                    <a:lstStyle/>
                    <a:p>
                      <a:pPr algn="ctr">
                        <a:lnSpc>
                          <a:spcPct val="115000"/>
                        </a:lnSpc>
                        <a:spcAft>
                          <a:spcPts val="0"/>
                        </a:spcAft>
                      </a:pPr>
                      <a:r>
                        <a:rPr lang="es-ES" sz="1100" dirty="0"/>
                        <a:t>NO APLICABLE</a:t>
                      </a:r>
                      <a:endParaRPr lang="es-EC" sz="1100" dirty="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100"/>
                        <a:t>480,9772</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100"/>
                        <a:t>2%</a:t>
                      </a:r>
                      <a:endParaRPr lang="es-EC" sz="1100">
                        <a:latin typeface="Calibri"/>
                        <a:ea typeface="Times New Roman"/>
                        <a:cs typeface="Times New Roman"/>
                      </a:endParaRPr>
                    </a:p>
                  </a:txBody>
                  <a:tcPr marL="68580" marR="68580" marT="0" marB="0" anchor="b"/>
                </a:tc>
              </a:tr>
              <a:tr h="279031">
                <a:tc>
                  <a:txBody>
                    <a:bodyPr/>
                    <a:lstStyle/>
                    <a:p>
                      <a:pPr algn="ctr">
                        <a:lnSpc>
                          <a:spcPct val="115000"/>
                        </a:lnSpc>
                        <a:spcAft>
                          <a:spcPts val="0"/>
                        </a:spcAft>
                      </a:pPr>
                      <a:r>
                        <a:rPr lang="es-ES" sz="1100"/>
                        <a:t>TOTAL</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100"/>
                        <a:t>29265,7969</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100" dirty="0"/>
                        <a:t>100%</a:t>
                      </a:r>
                      <a:endParaRPr lang="es-EC" sz="1100" dirty="0">
                        <a:latin typeface="Calibri"/>
                        <a:ea typeface="Times New Roman"/>
                        <a:cs typeface="Times New Roman"/>
                      </a:endParaRPr>
                    </a:p>
                  </a:txBody>
                  <a:tcPr marL="68580" marR="68580" marT="0" marB="0" anchor="b"/>
                </a:tc>
              </a:tr>
            </a:tbl>
          </a:graphicData>
        </a:graphic>
      </p:graphicFrame>
      <p:grpSp>
        <p:nvGrpSpPr>
          <p:cNvPr id="5" name="4 Grupo"/>
          <p:cNvGrpSpPr/>
          <p:nvPr/>
        </p:nvGrpSpPr>
        <p:grpSpPr>
          <a:xfrm>
            <a:off x="3419872" y="3861048"/>
            <a:ext cx="5409042" cy="2376264"/>
            <a:chOff x="3267414" y="3140968"/>
            <a:chExt cx="5409042" cy="2376264"/>
          </a:xfrm>
        </p:grpSpPr>
        <p:pic>
          <p:nvPicPr>
            <p:cNvPr id="116737" name="Imagen 7"/>
            <p:cNvPicPr>
              <a:picLocks noChangeArrowheads="1"/>
            </p:cNvPicPr>
            <p:nvPr/>
          </p:nvPicPr>
          <p:blipFill>
            <a:blip r:embed="rId2" cstate="print"/>
            <a:srcRect/>
            <a:stretch>
              <a:fillRect/>
            </a:stretch>
          </p:blipFill>
          <p:spPr bwMode="auto">
            <a:xfrm>
              <a:off x="4499992" y="3140968"/>
              <a:ext cx="4176464" cy="2376264"/>
            </a:xfrm>
            <a:prstGeom prst="rect">
              <a:avLst/>
            </a:prstGeom>
            <a:noFill/>
            <a:ln w="9525">
              <a:noFill/>
              <a:miter lim="800000"/>
              <a:headEnd/>
              <a:tailEnd/>
            </a:ln>
          </p:spPr>
        </p:pic>
        <p:sp>
          <p:nvSpPr>
            <p:cNvPr id="6" name="5 Flecha curvada hacia la derecha"/>
            <p:cNvSpPr/>
            <p:nvPr/>
          </p:nvSpPr>
          <p:spPr>
            <a:xfrm rot="18415345">
              <a:off x="3525195" y="3297326"/>
              <a:ext cx="576064" cy="1091626"/>
            </a:xfrm>
            <a:prstGeom prst="curved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C">
                <a:solidFill>
                  <a:schemeClr val="tx1"/>
                </a:solidFill>
              </a:endParaRPr>
            </a:p>
          </p:txBody>
        </p:sp>
      </p:grpSp>
      <p:sp>
        <p:nvSpPr>
          <p:cNvPr id="8" name="7 Rectángulo"/>
          <p:cNvSpPr/>
          <p:nvPr/>
        </p:nvSpPr>
        <p:spPr>
          <a:xfrm>
            <a:off x="3203848" y="548680"/>
            <a:ext cx="2286000" cy="461665"/>
          </a:xfrm>
          <a:prstGeom prst="rect">
            <a:avLst/>
          </a:prstGeom>
        </p:spPr>
        <p:txBody>
          <a:bodyPr wrap="square">
            <a:spAutoFit/>
          </a:bodyPr>
          <a:lstStyle/>
          <a:p>
            <a:pPr lvl="0" algn="ctr"/>
            <a:r>
              <a:rPr lang="es-ES" sz="2400" b="1" i="1" dirty="0" smtClean="0">
                <a:solidFill>
                  <a:prstClr val="black"/>
                </a:solidFill>
                <a:effectLst>
                  <a:outerShdw blurRad="38100" dist="38100" dir="2700000" algn="tl">
                    <a:srgbClr val="000000">
                      <a:alpha val="43137"/>
                    </a:srgbClr>
                  </a:outerShdw>
                </a:effectLst>
              </a:rPr>
              <a:t>RESULTADOS</a:t>
            </a:r>
            <a:r>
              <a:rPr lang="es-ES" b="1" i="1" dirty="0" smtClean="0">
                <a:solidFill>
                  <a:prstClr val="black"/>
                </a:solidFill>
                <a:effectLst>
                  <a:outerShdw blurRad="38100" dist="38100" dir="2700000" algn="tl">
                    <a:srgbClr val="000000">
                      <a:alpha val="43137"/>
                    </a:srgbClr>
                  </a:outerShdw>
                </a:effectLst>
              </a:rPr>
              <a:t> </a:t>
            </a:r>
            <a:endParaRPr lang="es-EC" b="1" dirty="0">
              <a:solidFill>
                <a:prstClr val="black"/>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Diagrama"/>
          <p:cNvGraphicFramePr/>
          <p:nvPr/>
        </p:nvGraphicFramePr>
        <p:xfrm>
          <a:off x="755576" y="4365104"/>
          <a:ext cx="3096344" cy="3096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6257" name="Picture 1"/>
          <p:cNvPicPr>
            <a:picLocks noChangeAspect="1" noChangeArrowheads="1"/>
          </p:cNvPicPr>
          <p:nvPr/>
        </p:nvPicPr>
        <p:blipFill>
          <a:blip r:embed="rId7" cstate="print"/>
          <a:srcRect l="15769" t="28172" r="56006" b="8829"/>
          <a:stretch>
            <a:fillRect/>
          </a:stretch>
        </p:blipFill>
        <p:spPr bwMode="auto">
          <a:xfrm>
            <a:off x="4427984" y="1196752"/>
            <a:ext cx="4536504" cy="5472607"/>
          </a:xfrm>
          <a:prstGeom prst="rect">
            <a:avLst/>
          </a:prstGeom>
          <a:ln w="88900" cap="sq" cmpd="thickThin">
            <a:solidFill>
              <a:srgbClr val="000000"/>
            </a:solidFill>
            <a:prstDash val="solid"/>
            <a:miter lim="800000"/>
          </a:ln>
          <a:effectLst>
            <a:innerShdw blurRad="76200">
              <a:srgbClr val="000000"/>
            </a:innerShdw>
          </a:effectLst>
        </p:spPr>
      </p:pic>
      <p:graphicFrame>
        <p:nvGraphicFramePr>
          <p:cNvPr id="10" name="9 Tabla"/>
          <p:cNvGraphicFramePr>
            <a:graphicFrameLocks noGrp="1"/>
          </p:cNvGraphicFramePr>
          <p:nvPr/>
        </p:nvGraphicFramePr>
        <p:xfrm>
          <a:off x="107504" y="260648"/>
          <a:ext cx="4032448" cy="5006340"/>
        </p:xfrm>
        <a:graphic>
          <a:graphicData uri="http://schemas.openxmlformats.org/drawingml/2006/table">
            <a:tbl>
              <a:tblPr>
                <a:tableStyleId>{08FB837D-C827-4EFA-A057-4D05807E0F7C}</a:tableStyleId>
              </a:tblPr>
              <a:tblGrid>
                <a:gridCol w="882432"/>
                <a:gridCol w="401106"/>
                <a:gridCol w="2748910"/>
              </a:tblGrid>
              <a:tr h="0">
                <a:tc>
                  <a:txBody>
                    <a:bodyPr/>
                    <a:lstStyle/>
                    <a:p>
                      <a:pPr algn="ctr">
                        <a:lnSpc>
                          <a:spcPct val="150000"/>
                        </a:lnSpc>
                        <a:spcAft>
                          <a:spcPts val="0"/>
                        </a:spcAft>
                      </a:pPr>
                      <a:r>
                        <a:rPr lang="es-EC" sz="1000" dirty="0"/>
                        <a:t>Etiqueta</a:t>
                      </a:r>
                      <a:endParaRPr lang="es-EC" sz="1100" dirty="0">
                        <a:latin typeface="Calibri"/>
                        <a:ea typeface="Times New Roman"/>
                        <a:cs typeface="Times New Roman"/>
                      </a:endParaRPr>
                    </a:p>
                  </a:txBody>
                  <a:tcPr marL="68580" marR="68580" marT="0" marB="0"/>
                </a:tc>
                <a:tc>
                  <a:txBody>
                    <a:bodyPr/>
                    <a:lstStyle/>
                    <a:p>
                      <a:pPr algn="ctr">
                        <a:lnSpc>
                          <a:spcPct val="150000"/>
                        </a:lnSpc>
                        <a:spcAft>
                          <a:spcPts val="0"/>
                        </a:spcAft>
                      </a:pPr>
                      <a:r>
                        <a:rPr lang="es-EC" sz="1000"/>
                        <a:t>Símb</a:t>
                      </a:r>
                      <a:endParaRPr lang="es-EC" sz="1100">
                        <a:latin typeface="Calibri"/>
                        <a:ea typeface="Times New Roman"/>
                        <a:cs typeface="Times New Roman"/>
                      </a:endParaRPr>
                    </a:p>
                  </a:txBody>
                  <a:tcPr marL="68580" marR="68580" marT="0" marB="0"/>
                </a:tc>
                <a:tc>
                  <a:txBody>
                    <a:bodyPr/>
                    <a:lstStyle/>
                    <a:p>
                      <a:pPr algn="ctr">
                        <a:lnSpc>
                          <a:spcPct val="150000"/>
                        </a:lnSpc>
                        <a:spcAft>
                          <a:spcPts val="0"/>
                        </a:spcAft>
                      </a:pPr>
                      <a:r>
                        <a:rPr lang="es-EC" sz="1000"/>
                        <a:t>Descripción</a:t>
                      </a:r>
                      <a:endParaRPr lang="es-EC" sz="1100">
                        <a:latin typeface="Calibri"/>
                        <a:ea typeface="Times New Roman"/>
                        <a:cs typeface="Times New Roman"/>
                      </a:endParaRPr>
                    </a:p>
                  </a:txBody>
                  <a:tcPr marL="68580" marR="68580" marT="0" marB="0"/>
                </a:tc>
              </a:tr>
              <a:tr h="0">
                <a:tc>
                  <a:txBody>
                    <a:bodyPr/>
                    <a:lstStyle/>
                    <a:p>
                      <a:pPr algn="just">
                        <a:lnSpc>
                          <a:spcPct val="150000"/>
                        </a:lnSpc>
                        <a:spcAft>
                          <a:spcPts val="0"/>
                        </a:spcAft>
                      </a:pPr>
                      <a:r>
                        <a:rPr lang="es-ES" sz="1000" dirty="0" smtClean="0"/>
                        <a:t>0  a 5m</a:t>
                      </a:r>
                      <a:endParaRPr lang="es-ES" sz="1000" dirty="0">
                        <a:latin typeface="Arial"/>
                        <a:ea typeface="Times New Roman"/>
                        <a:cs typeface="Times New Roman"/>
                      </a:endParaRPr>
                    </a:p>
                  </a:txBody>
                  <a:tcPr marL="68580" marR="68580" marT="0" marB="0" anchor="ctr"/>
                </a:tc>
                <a:tc>
                  <a:txBody>
                    <a:bodyPr/>
                    <a:lstStyle/>
                    <a:p>
                      <a:pPr algn="just">
                        <a:lnSpc>
                          <a:spcPct val="150000"/>
                        </a:lnSpc>
                        <a:spcAft>
                          <a:spcPts val="0"/>
                        </a:spcAft>
                      </a:pPr>
                      <a:r>
                        <a:rPr lang="es-ES" sz="900"/>
                        <a:t>1</a:t>
                      </a:r>
                      <a:endParaRPr lang="es-EC" sz="1100">
                        <a:latin typeface="Calibri"/>
                        <a:ea typeface="Times New Roman"/>
                        <a:cs typeface="Times New Roman"/>
                      </a:endParaRPr>
                    </a:p>
                  </a:txBody>
                  <a:tcPr marL="68580" marR="68580" marT="0" marB="0" anchor="ctr"/>
                </a:tc>
                <a:tc>
                  <a:txBody>
                    <a:bodyPr/>
                    <a:lstStyle/>
                    <a:p>
                      <a:pPr algn="just">
                        <a:lnSpc>
                          <a:spcPct val="150000"/>
                        </a:lnSpc>
                        <a:spcAft>
                          <a:spcPts val="0"/>
                        </a:spcAft>
                      </a:pPr>
                      <a:r>
                        <a:rPr lang="es-ES" sz="900"/>
                        <a:t>Corresponden a las formas del relieve que se encuentran con una altura máxima de , con respecto a la base del cauce del río. </a:t>
                      </a:r>
                      <a:endParaRPr lang="es-EC" sz="1100">
                        <a:latin typeface="Calibri"/>
                        <a:ea typeface="Times New Roman"/>
                        <a:cs typeface="Times New Roman"/>
                      </a:endParaRPr>
                    </a:p>
                  </a:txBody>
                  <a:tcPr marL="68580" marR="68580" marT="0" marB="0"/>
                </a:tc>
              </a:tr>
              <a:tr h="0">
                <a:tc>
                  <a:txBody>
                    <a:bodyPr/>
                    <a:lstStyle/>
                    <a:p>
                      <a:pPr marL="0" marR="0" indent="0" algn="just" defTabSz="914400" rtl="0" eaLnBrk="1" fontAlgn="auto" latinLnBrk="0" hangingPunct="1">
                        <a:lnSpc>
                          <a:spcPct val="150000"/>
                        </a:lnSpc>
                        <a:spcBef>
                          <a:spcPts val="0"/>
                        </a:spcBef>
                        <a:spcAft>
                          <a:spcPts val="0"/>
                        </a:spcAft>
                        <a:buClrTx/>
                        <a:buSzTx/>
                        <a:buFontTx/>
                        <a:buNone/>
                        <a:tabLst/>
                        <a:defRPr/>
                      </a:pPr>
                      <a:r>
                        <a:rPr lang="es-ES" sz="1000" dirty="0" smtClean="0"/>
                        <a:t>5  a 15m</a:t>
                      </a:r>
                    </a:p>
                    <a:p>
                      <a:pPr algn="just">
                        <a:lnSpc>
                          <a:spcPct val="150000"/>
                        </a:lnSpc>
                        <a:spcAft>
                          <a:spcPts val="0"/>
                        </a:spcAft>
                      </a:pPr>
                      <a:endParaRPr lang="es-ES" sz="1000" dirty="0">
                        <a:latin typeface="Arial"/>
                        <a:ea typeface="Times New Roman"/>
                        <a:cs typeface="Times New Roman"/>
                      </a:endParaRPr>
                    </a:p>
                  </a:txBody>
                  <a:tcPr marL="68580" marR="68580" marT="0" marB="0" anchor="ctr"/>
                </a:tc>
                <a:tc>
                  <a:txBody>
                    <a:bodyPr/>
                    <a:lstStyle/>
                    <a:p>
                      <a:pPr algn="just">
                        <a:lnSpc>
                          <a:spcPct val="150000"/>
                        </a:lnSpc>
                        <a:spcAft>
                          <a:spcPts val="0"/>
                        </a:spcAft>
                      </a:pPr>
                      <a:r>
                        <a:rPr lang="es-ES" sz="900"/>
                        <a:t>2</a:t>
                      </a:r>
                      <a:endParaRPr lang="es-EC" sz="1100">
                        <a:latin typeface="Calibri"/>
                        <a:ea typeface="Times New Roman"/>
                        <a:cs typeface="Times New Roman"/>
                      </a:endParaRPr>
                    </a:p>
                  </a:txBody>
                  <a:tcPr marL="68580" marR="68580" marT="0" marB="0" anchor="ctr"/>
                </a:tc>
                <a:tc>
                  <a:txBody>
                    <a:bodyPr/>
                    <a:lstStyle/>
                    <a:p>
                      <a:pPr algn="just">
                        <a:lnSpc>
                          <a:spcPct val="150000"/>
                        </a:lnSpc>
                        <a:spcAft>
                          <a:spcPts val="0"/>
                        </a:spcAft>
                      </a:pPr>
                      <a:r>
                        <a:rPr lang="es-ES" sz="900"/>
                        <a:t>Corresponden a las formas del relieve que se encuentran en el rango de , con respecto a la base del cauce del río. </a:t>
                      </a:r>
                      <a:endParaRPr lang="es-EC" sz="1100">
                        <a:latin typeface="Calibri"/>
                        <a:ea typeface="Times New Roman"/>
                        <a:cs typeface="Times New Roman"/>
                      </a:endParaRPr>
                    </a:p>
                  </a:txBody>
                  <a:tcPr marL="68580" marR="68580" marT="0" marB="0"/>
                </a:tc>
              </a:tr>
              <a:tr h="276225">
                <a:tc>
                  <a:txBody>
                    <a:bodyPr/>
                    <a:lstStyle/>
                    <a:p>
                      <a:pPr marL="0" marR="0" indent="0" algn="just" defTabSz="914400" rtl="0" eaLnBrk="1" fontAlgn="auto" latinLnBrk="0" hangingPunct="1">
                        <a:lnSpc>
                          <a:spcPct val="150000"/>
                        </a:lnSpc>
                        <a:spcBef>
                          <a:spcPts val="0"/>
                        </a:spcBef>
                        <a:spcAft>
                          <a:spcPts val="0"/>
                        </a:spcAft>
                        <a:buClrTx/>
                        <a:buSzTx/>
                        <a:buFontTx/>
                        <a:buNone/>
                        <a:tabLst/>
                        <a:defRPr/>
                      </a:pPr>
                      <a:r>
                        <a:rPr lang="es-ES" sz="1000" dirty="0" smtClean="0"/>
                        <a:t>15  a 25m</a:t>
                      </a:r>
                    </a:p>
                    <a:p>
                      <a:pPr algn="just">
                        <a:lnSpc>
                          <a:spcPct val="150000"/>
                        </a:lnSpc>
                        <a:spcAft>
                          <a:spcPts val="0"/>
                        </a:spcAft>
                      </a:pPr>
                      <a:endParaRPr lang="es-ES" sz="1000" dirty="0">
                        <a:latin typeface="Arial"/>
                        <a:ea typeface="Times New Roman"/>
                        <a:cs typeface="Times New Roman"/>
                      </a:endParaRPr>
                    </a:p>
                  </a:txBody>
                  <a:tcPr marL="68580" marR="68580" marT="0" marB="0" anchor="ctr"/>
                </a:tc>
                <a:tc>
                  <a:txBody>
                    <a:bodyPr/>
                    <a:lstStyle/>
                    <a:p>
                      <a:pPr algn="just">
                        <a:lnSpc>
                          <a:spcPct val="150000"/>
                        </a:lnSpc>
                        <a:spcAft>
                          <a:spcPts val="0"/>
                        </a:spcAft>
                      </a:pPr>
                      <a:r>
                        <a:rPr lang="es-ES" sz="900"/>
                        <a:t>3</a:t>
                      </a:r>
                      <a:endParaRPr lang="es-EC" sz="1100">
                        <a:latin typeface="Calibri"/>
                        <a:ea typeface="Times New Roman"/>
                        <a:cs typeface="Times New Roman"/>
                      </a:endParaRPr>
                    </a:p>
                  </a:txBody>
                  <a:tcPr marL="68580" marR="68580" marT="0" marB="0" anchor="ctr"/>
                </a:tc>
                <a:tc>
                  <a:txBody>
                    <a:bodyPr/>
                    <a:lstStyle/>
                    <a:p>
                      <a:pPr algn="just">
                        <a:lnSpc>
                          <a:spcPct val="150000"/>
                        </a:lnSpc>
                        <a:spcAft>
                          <a:spcPts val="0"/>
                        </a:spcAft>
                      </a:pPr>
                      <a:r>
                        <a:rPr lang="es-ES" sz="900"/>
                        <a:t>Corresponden a las formas del relieve que se encuentran en el rango de , con respecto a la base del cauce del río.</a:t>
                      </a:r>
                      <a:endParaRPr lang="es-EC" sz="1100">
                        <a:latin typeface="Calibri"/>
                        <a:ea typeface="Times New Roman"/>
                        <a:cs typeface="Times New Roman"/>
                      </a:endParaRPr>
                    </a:p>
                  </a:txBody>
                  <a:tcPr marL="68580" marR="68580" marT="0" marB="0"/>
                </a:tc>
              </a:tr>
              <a:tr h="276225">
                <a:tc>
                  <a:txBody>
                    <a:bodyPr/>
                    <a:lstStyle/>
                    <a:p>
                      <a:pPr marL="0" marR="0" indent="0" algn="just" defTabSz="914400" rtl="0" eaLnBrk="1" fontAlgn="auto" latinLnBrk="0" hangingPunct="1">
                        <a:lnSpc>
                          <a:spcPct val="150000"/>
                        </a:lnSpc>
                        <a:spcBef>
                          <a:spcPts val="0"/>
                        </a:spcBef>
                        <a:spcAft>
                          <a:spcPts val="0"/>
                        </a:spcAft>
                        <a:buClrTx/>
                        <a:buSzTx/>
                        <a:buFontTx/>
                        <a:buNone/>
                        <a:tabLst/>
                        <a:defRPr/>
                      </a:pPr>
                      <a:r>
                        <a:rPr lang="es-ES" sz="1000" dirty="0" smtClean="0"/>
                        <a:t>25 a 50m</a:t>
                      </a:r>
                    </a:p>
                    <a:p>
                      <a:pPr algn="just">
                        <a:lnSpc>
                          <a:spcPct val="150000"/>
                        </a:lnSpc>
                        <a:spcAft>
                          <a:spcPts val="0"/>
                        </a:spcAft>
                      </a:pPr>
                      <a:endParaRPr lang="es-ES" sz="1000" dirty="0">
                        <a:latin typeface="Arial"/>
                        <a:ea typeface="Times New Roman"/>
                        <a:cs typeface="Times New Roman"/>
                      </a:endParaRPr>
                    </a:p>
                  </a:txBody>
                  <a:tcPr marL="68580" marR="68580" marT="0" marB="0" anchor="ctr"/>
                </a:tc>
                <a:tc>
                  <a:txBody>
                    <a:bodyPr/>
                    <a:lstStyle/>
                    <a:p>
                      <a:pPr algn="just">
                        <a:lnSpc>
                          <a:spcPct val="150000"/>
                        </a:lnSpc>
                        <a:spcAft>
                          <a:spcPts val="0"/>
                        </a:spcAft>
                      </a:pPr>
                      <a:r>
                        <a:rPr lang="es-ES" sz="900"/>
                        <a:t>4</a:t>
                      </a:r>
                      <a:endParaRPr lang="es-EC" sz="1100">
                        <a:latin typeface="Calibri"/>
                        <a:ea typeface="Times New Roman"/>
                        <a:cs typeface="Times New Roman"/>
                      </a:endParaRPr>
                    </a:p>
                  </a:txBody>
                  <a:tcPr marL="68580" marR="68580" marT="0" marB="0" anchor="ctr"/>
                </a:tc>
                <a:tc>
                  <a:txBody>
                    <a:bodyPr/>
                    <a:lstStyle/>
                    <a:p>
                      <a:pPr algn="just">
                        <a:lnSpc>
                          <a:spcPct val="150000"/>
                        </a:lnSpc>
                        <a:spcAft>
                          <a:spcPts val="0"/>
                        </a:spcAft>
                      </a:pPr>
                      <a:r>
                        <a:rPr lang="es-ES" sz="900"/>
                        <a:t>Corresponden a las formas del relieve que se encuentran en el rango de , con respecto a la base del cauce del río.</a:t>
                      </a:r>
                      <a:endParaRPr lang="es-EC" sz="1100">
                        <a:latin typeface="Calibri"/>
                        <a:ea typeface="Times New Roman"/>
                        <a:cs typeface="Times New Roman"/>
                      </a:endParaRPr>
                    </a:p>
                  </a:txBody>
                  <a:tcPr marL="68580" marR="68580" marT="0" marB="0"/>
                </a:tc>
              </a:tr>
              <a:tr h="0">
                <a:tc>
                  <a:txBody>
                    <a:bodyPr/>
                    <a:lstStyle/>
                    <a:p>
                      <a:pPr marL="0" marR="0" indent="0" algn="just" defTabSz="914400" rtl="0" eaLnBrk="1" fontAlgn="auto" latinLnBrk="0" hangingPunct="1">
                        <a:lnSpc>
                          <a:spcPct val="150000"/>
                        </a:lnSpc>
                        <a:spcBef>
                          <a:spcPts val="0"/>
                        </a:spcBef>
                        <a:spcAft>
                          <a:spcPts val="0"/>
                        </a:spcAft>
                        <a:buClrTx/>
                        <a:buSzTx/>
                        <a:buFontTx/>
                        <a:buNone/>
                        <a:tabLst/>
                        <a:defRPr/>
                      </a:pPr>
                      <a:r>
                        <a:rPr lang="es-ES" sz="1000" dirty="0" smtClean="0"/>
                        <a:t>50  a 100m</a:t>
                      </a:r>
                    </a:p>
                    <a:p>
                      <a:pPr algn="just">
                        <a:lnSpc>
                          <a:spcPct val="150000"/>
                        </a:lnSpc>
                        <a:spcAft>
                          <a:spcPts val="0"/>
                        </a:spcAft>
                      </a:pPr>
                      <a:endParaRPr lang="es-ES" sz="1000" dirty="0">
                        <a:latin typeface="Arial"/>
                        <a:ea typeface="Times New Roman"/>
                        <a:cs typeface="Times New Roman"/>
                      </a:endParaRPr>
                    </a:p>
                  </a:txBody>
                  <a:tcPr marL="68580" marR="68580" marT="0" marB="0" anchor="ctr"/>
                </a:tc>
                <a:tc>
                  <a:txBody>
                    <a:bodyPr/>
                    <a:lstStyle/>
                    <a:p>
                      <a:pPr algn="just">
                        <a:lnSpc>
                          <a:spcPct val="150000"/>
                        </a:lnSpc>
                        <a:spcAft>
                          <a:spcPts val="0"/>
                        </a:spcAft>
                      </a:pPr>
                      <a:r>
                        <a:rPr lang="es-ES" sz="900"/>
                        <a:t>5</a:t>
                      </a:r>
                      <a:endParaRPr lang="es-EC" sz="1100">
                        <a:latin typeface="Calibri"/>
                        <a:ea typeface="Times New Roman"/>
                        <a:cs typeface="Times New Roman"/>
                      </a:endParaRPr>
                    </a:p>
                  </a:txBody>
                  <a:tcPr marL="68580" marR="68580" marT="0" marB="0" anchor="ctr"/>
                </a:tc>
                <a:tc>
                  <a:txBody>
                    <a:bodyPr/>
                    <a:lstStyle/>
                    <a:p>
                      <a:pPr algn="just">
                        <a:lnSpc>
                          <a:spcPct val="150000"/>
                        </a:lnSpc>
                        <a:spcAft>
                          <a:spcPts val="0"/>
                        </a:spcAft>
                      </a:pPr>
                      <a:r>
                        <a:rPr lang="es-ES" sz="900"/>
                        <a:t>Corresponden a las formas del relieve que se encuentran en el rango de , con respecto a la base del cauce del río. </a:t>
                      </a:r>
                      <a:endParaRPr lang="es-EC" sz="1100">
                        <a:latin typeface="Calibri"/>
                        <a:ea typeface="Times New Roman"/>
                        <a:cs typeface="Times New Roman"/>
                      </a:endParaRPr>
                    </a:p>
                  </a:txBody>
                  <a:tcPr marL="68580" marR="68580" marT="0" marB="0"/>
                </a:tc>
              </a:tr>
              <a:tr h="0">
                <a:tc>
                  <a:txBody>
                    <a:bodyPr/>
                    <a:lstStyle/>
                    <a:p>
                      <a:pPr marL="0" marR="0" indent="0" algn="just" defTabSz="914400" rtl="0" eaLnBrk="1" fontAlgn="auto" latinLnBrk="0" hangingPunct="1">
                        <a:lnSpc>
                          <a:spcPct val="150000"/>
                        </a:lnSpc>
                        <a:spcBef>
                          <a:spcPts val="0"/>
                        </a:spcBef>
                        <a:spcAft>
                          <a:spcPts val="0"/>
                        </a:spcAft>
                        <a:buClrTx/>
                        <a:buSzTx/>
                        <a:buFontTx/>
                        <a:buNone/>
                        <a:tabLst/>
                        <a:defRPr/>
                      </a:pPr>
                      <a:r>
                        <a:rPr lang="es-ES" sz="1000" dirty="0" smtClean="0"/>
                        <a:t>100  a 200m</a:t>
                      </a:r>
                    </a:p>
                    <a:p>
                      <a:pPr algn="just">
                        <a:lnSpc>
                          <a:spcPct val="150000"/>
                        </a:lnSpc>
                        <a:spcAft>
                          <a:spcPts val="0"/>
                        </a:spcAft>
                      </a:pPr>
                      <a:endParaRPr lang="es-ES" sz="1000" dirty="0">
                        <a:latin typeface="Arial"/>
                        <a:ea typeface="Times New Roman"/>
                        <a:cs typeface="Times New Roman"/>
                      </a:endParaRPr>
                    </a:p>
                  </a:txBody>
                  <a:tcPr marL="68580" marR="68580" marT="0" marB="0" anchor="ctr"/>
                </a:tc>
                <a:tc>
                  <a:txBody>
                    <a:bodyPr/>
                    <a:lstStyle/>
                    <a:p>
                      <a:pPr algn="just">
                        <a:lnSpc>
                          <a:spcPct val="150000"/>
                        </a:lnSpc>
                        <a:spcAft>
                          <a:spcPts val="0"/>
                        </a:spcAft>
                      </a:pPr>
                      <a:r>
                        <a:rPr lang="es-ES" sz="900"/>
                        <a:t>6</a:t>
                      </a:r>
                      <a:endParaRPr lang="es-EC" sz="1100">
                        <a:latin typeface="Calibri"/>
                        <a:ea typeface="Times New Roman"/>
                        <a:cs typeface="Times New Roman"/>
                      </a:endParaRPr>
                    </a:p>
                  </a:txBody>
                  <a:tcPr marL="68580" marR="68580" marT="0" marB="0" anchor="ctr"/>
                </a:tc>
                <a:tc>
                  <a:txBody>
                    <a:bodyPr/>
                    <a:lstStyle/>
                    <a:p>
                      <a:pPr algn="just">
                        <a:lnSpc>
                          <a:spcPct val="150000"/>
                        </a:lnSpc>
                        <a:spcAft>
                          <a:spcPts val="0"/>
                        </a:spcAft>
                      </a:pPr>
                      <a:r>
                        <a:rPr lang="es-ES" sz="900" dirty="0"/>
                        <a:t>Corresponden a las formas del relieve que se encuentran en el rango de , con respecto a la base del cauce del río. </a:t>
                      </a:r>
                      <a:endParaRPr lang="es-EC" sz="1100" dirty="0">
                        <a:latin typeface="Calibri"/>
                        <a:ea typeface="Times New Roman"/>
                        <a:cs typeface="Times New Roman"/>
                      </a:endParaRPr>
                    </a:p>
                  </a:txBody>
                  <a:tcPr marL="68580" marR="68580" marT="0" marB="0"/>
                </a:tc>
              </a:tr>
              <a:tr h="0">
                <a:tc>
                  <a:txBody>
                    <a:bodyPr/>
                    <a:lstStyle/>
                    <a:p>
                      <a:pPr marL="0" marR="0" indent="0" algn="just" defTabSz="914400" rtl="0" eaLnBrk="1" fontAlgn="auto" latinLnBrk="0" hangingPunct="1">
                        <a:lnSpc>
                          <a:spcPct val="150000"/>
                        </a:lnSpc>
                        <a:spcBef>
                          <a:spcPts val="0"/>
                        </a:spcBef>
                        <a:spcAft>
                          <a:spcPts val="0"/>
                        </a:spcAft>
                        <a:buClrTx/>
                        <a:buSzTx/>
                        <a:buFontTx/>
                        <a:buNone/>
                        <a:tabLst/>
                        <a:defRPr/>
                      </a:pPr>
                      <a:r>
                        <a:rPr lang="es-ES" sz="1000" dirty="0" smtClean="0"/>
                        <a:t>200  a 300m</a:t>
                      </a:r>
                    </a:p>
                    <a:p>
                      <a:pPr algn="just">
                        <a:lnSpc>
                          <a:spcPct val="150000"/>
                        </a:lnSpc>
                        <a:spcAft>
                          <a:spcPts val="0"/>
                        </a:spcAft>
                      </a:pPr>
                      <a:endParaRPr lang="es-ES" sz="1000" dirty="0">
                        <a:latin typeface="Arial"/>
                        <a:ea typeface="Times New Roman"/>
                        <a:cs typeface="Times New Roman"/>
                      </a:endParaRPr>
                    </a:p>
                  </a:txBody>
                  <a:tcPr marL="68580" marR="68580" marT="0" marB="0" anchor="ctr"/>
                </a:tc>
                <a:tc>
                  <a:txBody>
                    <a:bodyPr/>
                    <a:lstStyle/>
                    <a:p>
                      <a:pPr algn="just">
                        <a:lnSpc>
                          <a:spcPct val="150000"/>
                        </a:lnSpc>
                        <a:spcAft>
                          <a:spcPts val="0"/>
                        </a:spcAft>
                      </a:pPr>
                      <a:r>
                        <a:rPr lang="es-ES" sz="900"/>
                        <a:t>7</a:t>
                      </a:r>
                      <a:endParaRPr lang="es-EC" sz="1100">
                        <a:latin typeface="Calibri"/>
                        <a:ea typeface="Times New Roman"/>
                        <a:cs typeface="Times New Roman"/>
                      </a:endParaRPr>
                    </a:p>
                  </a:txBody>
                  <a:tcPr marL="68580" marR="68580" marT="0" marB="0" anchor="ctr"/>
                </a:tc>
                <a:tc>
                  <a:txBody>
                    <a:bodyPr/>
                    <a:lstStyle/>
                    <a:p>
                      <a:pPr algn="just">
                        <a:lnSpc>
                          <a:spcPct val="150000"/>
                        </a:lnSpc>
                        <a:spcAft>
                          <a:spcPts val="0"/>
                        </a:spcAft>
                      </a:pPr>
                      <a:r>
                        <a:rPr lang="es-ES" sz="900"/>
                        <a:t>Corresponden a las formas del relieve que se encuentran en el rango de , con respecto a la base del cauce del río. </a:t>
                      </a:r>
                      <a:endParaRPr lang="es-EC" sz="1100">
                        <a:latin typeface="Calibri"/>
                        <a:ea typeface="Times New Roman"/>
                        <a:cs typeface="Times New Roman"/>
                      </a:endParaRPr>
                    </a:p>
                  </a:txBody>
                  <a:tcPr marL="68580" marR="68580" marT="0" marB="0"/>
                </a:tc>
              </a:tr>
              <a:tr h="189230">
                <a:tc>
                  <a:txBody>
                    <a:bodyPr/>
                    <a:lstStyle/>
                    <a:p>
                      <a:pPr algn="just">
                        <a:lnSpc>
                          <a:spcPct val="150000"/>
                        </a:lnSpc>
                        <a:spcAft>
                          <a:spcPts val="0"/>
                        </a:spcAft>
                      </a:pPr>
                      <a:r>
                        <a:rPr lang="es-ES" sz="1000" dirty="0"/>
                        <a:t>&gt; a </a:t>
                      </a:r>
                      <a:r>
                        <a:rPr lang="es-ES" sz="1000" dirty="0" smtClean="0"/>
                        <a:t>300</a:t>
                      </a:r>
                      <a:endParaRPr lang="es-EC" sz="1100" dirty="0">
                        <a:latin typeface="Calibri"/>
                        <a:ea typeface="Times New Roman"/>
                        <a:cs typeface="Times New Roman"/>
                      </a:endParaRPr>
                    </a:p>
                  </a:txBody>
                  <a:tcPr marL="68580" marR="68580" marT="0" marB="0" anchor="ctr"/>
                </a:tc>
                <a:tc>
                  <a:txBody>
                    <a:bodyPr/>
                    <a:lstStyle/>
                    <a:p>
                      <a:pPr algn="just">
                        <a:lnSpc>
                          <a:spcPct val="150000"/>
                        </a:lnSpc>
                        <a:spcAft>
                          <a:spcPts val="0"/>
                        </a:spcAft>
                      </a:pPr>
                      <a:r>
                        <a:rPr lang="es-ES" sz="900"/>
                        <a:t>8</a:t>
                      </a:r>
                      <a:endParaRPr lang="es-EC" sz="1100">
                        <a:latin typeface="Calibri"/>
                        <a:ea typeface="Times New Roman"/>
                        <a:cs typeface="Times New Roman"/>
                      </a:endParaRPr>
                    </a:p>
                  </a:txBody>
                  <a:tcPr marL="68580" marR="68580" marT="0" marB="0" anchor="ctr"/>
                </a:tc>
                <a:tc>
                  <a:txBody>
                    <a:bodyPr/>
                    <a:lstStyle/>
                    <a:p>
                      <a:pPr algn="just">
                        <a:lnSpc>
                          <a:spcPct val="150000"/>
                        </a:lnSpc>
                        <a:spcAft>
                          <a:spcPts val="0"/>
                        </a:spcAft>
                      </a:pPr>
                      <a:r>
                        <a:rPr lang="es-ES" sz="900" dirty="0"/>
                        <a:t>Corresponde a relieves montañosos.</a:t>
                      </a:r>
                      <a:endParaRPr lang="es-EC" sz="1100" dirty="0">
                        <a:latin typeface="Calibri"/>
                        <a:ea typeface="Times New Roman"/>
                        <a:cs typeface="Times New Roman"/>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smtClean="0"/>
              <a:t>OBJETIVOS ESPECÍFICOS</a:t>
            </a:r>
            <a:endParaRPr lang="es-EC" dirty="0"/>
          </a:p>
        </p:txBody>
      </p:sp>
      <p:graphicFrame>
        <p:nvGraphicFramePr>
          <p:cNvPr id="4" name="3 Diagrama"/>
          <p:cNvGraphicFramePr/>
          <p:nvPr/>
        </p:nvGraphicFramePr>
        <p:xfrm>
          <a:off x="899592" y="1628800"/>
          <a:ext cx="7488832" cy="40324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cstate="print"/>
          <a:srcRect l="17429" t="10454" r="28234" b="6250"/>
          <a:stretch>
            <a:fillRect/>
          </a:stretch>
        </p:blipFill>
        <p:spPr bwMode="auto">
          <a:xfrm>
            <a:off x="323528" y="332656"/>
            <a:ext cx="8424936" cy="6165304"/>
          </a:xfrm>
          <a:prstGeom prst="rect">
            <a:avLst/>
          </a:prstGeom>
          <a:ln w="88900" cap="sq" cmpd="thickThin">
            <a:solidFill>
              <a:srgbClr val="000000"/>
            </a:solidFill>
            <a:prstDash val="solid"/>
            <a:miter lim="800000"/>
          </a:ln>
          <a:effectLst>
            <a:innerShdw blurRad="76200">
              <a:srgbClr val="000000"/>
            </a:innerShdw>
          </a:effectLst>
        </p:spPr>
      </p:pic>
      <p:grpSp>
        <p:nvGrpSpPr>
          <p:cNvPr id="29" name="28 Grupo"/>
          <p:cNvGrpSpPr/>
          <p:nvPr/>
        </p:nvGrpSpPr>
        <p:grpSpPr>
          <a:xfrm>
            <a:off x="7308304" y="1268760"/>
            <a:ext cx="1835696" cy="1224136"/>
            <a:chOff x="7308304" y="1268760"/>
            <a:chExt cx="1835696" cy="1224136"/>
          </a:xfrm>
        </p:grpSpPr>
        <p:pic>
          <p:nvPicPr>
            <p:cNvPr id="70659" name="Picture 3"/>
            <p:cNvPicPr>
              <a:picLocks noChangeAspect="1" noChangeArrowheads="1"/>
            </p:cNvPicPr>
            <p:nvPr/>
          </p:nvPicPr>
          <p:blipFill>
            <a:blip r:embed="rId3" cstate="print"/>
            <a:srcRect l="34032" t="18329" r="22800" b="51156"/>
            <a:stretch>
              <a:fillRect/>
            </a:stretch>
          </p:blipFill>
          <p:spPr bwMode="auto">
            <a:xfrm>
              <a:off x="7596336" y="1268760"/>
              <a:ext cx="1547664" cy="1224136"/>
            </a:xfrm>
            <a:prstGeom prst="rect">
              <a:avLst/>
            </a:prstGeom>
            <a:ln>
              <a:noFill/>
            </a:ln>
            <a:effectLst>
              <a:softEdge rad="112500"/>
            </a:effectLst>
          </p:spPr>
        </p:pic>
        <p:cxnSp>
          <p:nvCxnSpPr>
            <p:cNvPr id="11" name="10 Conector recto de flecha"/>
            <p:cNvCxnSpPr/>
            <p:nvPr/>
          </p:nvCxnSpPr>
          <p:spPr>
            <a:xfrm flipH="1">
              <a:off x="7308304" y="2060848"/>
              <a:ext cx="648072" cy="360040"/>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grpSp>
        <p:nvGrpSpPr>
          <p:cNvPr id="32" name="31 Grupo"/>
          <p:cNvGrpSpPr/>
          <p:nvPr/>
        </p:nvGrpSpPr>
        <p:grpSpPr>
          <a:xfrm>
            <a:off x="0" y="4797152"/>
            <a:ext cx="2208245" cy="1584176"/>
            <a:chOff x="0" y="4797152"/>
            <a:chExt cx="2208245" cy="1584176"/>
          </a:xfrm>
        </p:grpSpPr>
        <p:pic>
          <p:nvPicPr>
            <p:cNvPr id="70663" name="Picture 7"/>
            <p:cNvPicPr>
              <a:picLocks noChangeAspect="1" noChangeArrowheads="1"/>
            </p:cNvPicPr>
            <p:nvPr/>
          </p:nvPicPr>
          <p:blipFill>
            <a:blip r:embed="rId4" cstate="print"/>
            <a:srcRect l="22691" t="50203" r="51851" b="23220"/>
            <a:stretch>
              <a:fillRect/>
            </a:stretch>
          </p:blipFill>
          <p:spPr bwMode="auto">
            <a:xfrm>
              <a:off x="0" y="5085184"/>
              <a:ext cx="2208245" cy="1296144"/>
            </a:xfrm>
            <a:prstGeom prst="rect">
              <a:avLst/>
            </a:prstGeom>
            <a:ln>
              <a:noFill/>
            </a:ln>
            <a:effectLst>
              <a:softEdge rad="112500"/>
            </a:effectLst>
          </p:spPr>
        </p:pic>
        <p:cxnSp>
          <p:nvCxnSpPr>
            <p:cNvPr id="18" name="17 Conector recto de flecha"/>
            <p:cNvCxnSpPr/>
            <p:nvPr/>
          </p:nvCxnSpPr>
          <p:spPr>
            <a:xfrm flipV="1">
              <a:off x="1259632" y="4797152"/>
              <a:ext cx="720080" cy="576064"/>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grpSp>
        <p:nvGrpSpPr>
          <p:cNvPr id="33" name="32 Grupo"/>
          <p:cNvGrpSpPr/>
          <p:nvPr/>
        </p:nvGrpSpPr>
        <p:grpSpPr>
          <a:xfrm>
            <a:off x="2699792" y="4581128"/>
            <a:ext cx="1944216" cy="1800200"/>
            <a:chOff x="2699792" y="4581128"/>
            <a:chExt cx="1944216" cy="1800200"/>
          </a:xfrm>
        </p:grpSpPr>
        <p:pic>
          <p:nvPicPr>
            <p:cNvPr id="70662" name="Picture 6"/>
            <p:cNvPicPr>
              <a:picLocks noChangeAspect="1" noChangeArrowheads="1"/>
            </p:cNvPicPr>
            <p:nvPr/>
          </p:nvPicPr>
          <p:blipFill>
            <a:blip r:embed="rId5" cstate="print"/>
            <a:srcRect l="22882" t="28344" r="32290" b="36219"/>
            <a:stretch>
              <a:fillRect/>
            </a:stretch>
          </p:blipFill>
          <p:spPr bwMode="auto">
            <a:xfrm>
              <a:off x="2699792" y="5373216"/>
              <a:ext cx="1944216" cy="1008112"/>
            </a:xfrm>
            <a:prstGeom prst="rect">
              <a:avLst/>
            </a:prstGeom>
            <a:ln>
              <a:noFill/>
            </a:ln>
            <a:effectLst>
              <a:softEdge rad="112500"/>
            </a:effectLst>
          </p:spPr>
        </p:pic>
        <p:cxnSp>
          <p:nvCxnSpPr>
            <p:cNvPr id="19" name="18 Conector recto de flecha"/>
            <p:cNvCxnSpPr/>
            <p:nvPr/>
          </p:nvCxnSpPr>
          <p:spPr>
            <a:xfrm flipH="1" flipV="1">
              <a:off x="2699792" y="4581128"/>
              <a:ext cx="936104" cy="1080120"/>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grpSp>
        <p:nvGrpSpPr>
          <p:cNvPr id="31" name="30 Grupo"/>
          <p:cNvGrpSpPr/>
          <p:nvPr/>
        </p:nvGrpSpPr>
        <p:grpSpPr>
          <a:xfrm>
            <a:off x="467544" y="1196752"/>
            <a:ext cx="2592288" cy="2088232"/>
            <a:chOff x="467544" y="1196752"/>
            <a:chExt cx="2592288" cy="2088232"/>
          </a:xfrm>
        </p:grpSpPr>
        <p:pic>
          <p:nvPicPr>
            <p:cNvPr id="70661" name="Picture 5"/>
            <p:cNvPicPr>
              <a:picLocks noChangeAspect="1" noChangeArrowheads="1"/>
            </p:cNvPicPr>
            <p:nvPr/>
          </p:nvPicPr>
          <p:blipFill>
            <a:blip r:embed="rId6" cstate="print"/>
            <a:srcRect l="37825" t="33266" r="36164" b="35234"/>
            <a:stretch>
              <a:fillRect/>
            </a:stretch>
          </p:blipFill>
          <p:spPr bwMode="auto">
            <a:xfrm>
              <a:off x="467544" y="1196752"/>
              <a:ext cx="1964976" cy="1368152"/>
            </a:xfrm>
            <a:prstGeom prst="rect">
              <a:avLst/>
            </a:prstGeom>
            <a:ln>
              <a:noFill/>
            </a:ln>
            <a:effectLst>
              <a:softEdge rad="112500"/>
            </a:effectLst>
          </p:spPr>
        </p:pic>
        <p:cxnSp>
          <p:nvCxnSpPr>
            <p:cNvPr id="20" name="19 Conector recto de flecha"/>
            <p:cNvCxnSpPr/>
            <p:nvPr/>
          </p:nvCxnSpPr>
          <p:spPr>
            <a:xfrm>
              <a:off x="2123728" y="2060848"/>
              <a:ext cx="936104" cy="1224136"/>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grpSp>
        <p:nvGrpSpPr>
          <p:cNvPr id="30" name="29 Grupo"/>
          <p:cNvGrpSpPr/>
          <p:nvPr/>
        </p:nvGrpSpPr>
        <p:grpSpPr>
          <a:xfrm>
            <a:off x="2627784" y="980728"/>
            <a:ext cx="2160240" cy="2016224"/>
            <a:chOff x="2627784" y="980728"/>
            <a:chExt cx="2160240" cy="2016224"/>
          </a:xfrm>
        </p:grpSpPr>
        <p:pic>
          <p:nvPicPr>
            <p:cNvPr id="70660" name="Picture 4"/>
            <p:cNvPicPr>
              <a:picLocks noChangeAspect="1" noChangeArrowheads="1"/>
            </p:cNvPicPr>
            <p:nvPr/>
          </p:nvPicPr>
          <p:blipFill>
            <a:blip r:embed="rId7" cstate="print"/>
            <a:srcRect l="46761" t="30141" r="29722" b="38359"/>
            <a:stretch>
              <a:fillRect/>
            </a:stretch>
          </p:blipFill>
          <p:spPr bwMode="auto">
            <a:xfrm>
              <a:off x="2627784" y="980728"/>
              <a:ext cx="2160240" cy="1080120"/>
            </a:xfrm>
            <a:prstGeom prst="rect">
              <a:avLst/>
            </a:prstGeom>
            <a:ln>
              <a:noFill/>
            </a:ln>
            <a:effectLst>
              <a:softEdge rad="112500"/>
            </a:effectLst>
          </p:spPr>
        </p:pic>
        <p:cxnSp>
          <p:nvCxnSpPr>
            <p:cNvPr id="21" name="20 Conector recto de flecha"/>
            <p:cNvCxnSpPr/>
            <p:nvPr/>
          </p:nvCxnSpPr>
          <p:spPr>
            <a:xfrm flipH="1">
              <a:off x="3851920" y="1772816"/>
              <a:ext cx="216024" cy="1224136"/>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ox(in)">
                                      <p:cBhvr>
                                        <p:cTn id="7" dur="2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ox(in)">
                                      <p:cBhvr>
                                        <p:cTn id="12" dur="20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ox(in)">
                                      <p:cBhvr>
                                        <p:cTn id="17" dur="20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ox(in)">
                                      <p:cBhvr>
                                        <p:cTn id="22" dur="20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ox(in)">
                                      <p:cBhvr>
                                        <p:cTn id="27"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539553" y="836712"/>
          <a:ext cx="4464496" cy="2499336"/>
        </p:xfrm>
        <a:graphic>
          <a:graphicData uri="http://schemas.openxmlformats.org/drawingml/2006/table">
            <a:tbl>
              <a:tblPr>
                <a:tableStyleId>{3C2FFA5D-87B4-456A-9821-1D502468CF0F}</a:tableStyleId>
              </a:tblPr>
              <a:tblGrid>
                <a:gridCol w="2137992"/>
                <a:gridCol w="887887"/>
                <a:gridCol w="1438617"/>
              </a:tblGrid>
              <a:tr h="216024">
                <a:tc>
                  <a:txBody>
                    <a:bodyPr/>
                    <a:lstStyle/>
                    <a:p>
                      <a:pPr algn="ctr">
                        <a:lnSpc>
                          <a:spcPct val="115000"/>
                        </a:lnSpc>
                        <a:spcAft>
                          <a:spcPts val="0"/>
                        </a:spcAft>
                      </a:pPr>
                      <a:r>
                        <a:rPr lang="es-ES" sz="1100" dirty="0"/>
                        <a:t>TIPO DE DESNIVEL RELATIVO</a:t>
                      </a:r>
                      <a:endParaRPr lang="es-EC" sz="1100" dirty="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100"/>
                        <a:t>AREA (ha)</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100"/>
                        <a:t>AREA (H)</a:t>
                      </a:r>
                      <a:endParaRPr lang="es-EC" sz="1100">
                        <a:latin typeface="Calibri"/>
                        <a:ea typeface="Times New Roman"/>
                        <a:cs typeface="Times New Roman"/>
                      </a:endParaRPr>
                    </a:p>
                  </a:txBody>
                  <a:tcPr marL="68580" marR="68580" marT="0" marB="0" anchor="b"/>
                </a:tc>
              </a:tr>
              <a:tr h="216024">
                <a:tc>
                  <a:txBody>
                    <a:bodyPr/>
                    <a:lstStyle/>
                    <a:p>
                      <a:pPr algn="ctr">
                        <a:lnSpc>
                          <a:spcPct val="115000"/>
                        </a:lnSpc>
                        <a:spcAft>
                          <a:spcPts val="0"/>
                        </a:spcAft>
                      </a:pPr>
                      <a:r>
                        <a:rPr lang="es-ES" sz="1100"/>
                        <a:t>0  -  5m</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100"/>
                        <a:t>0,0616</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100"/>
                        <a:t>0%</a:t>
                      </a:r>
                      <a:endParaRPr lang="es-EC" sz="1100">
                        <a:latin typeface="Calibri"/>
                        <a:ea typeface="Times New Roman"/>
                        <a:cs typeface="Times New Roman"/>
                      </a:endParaRPr>
                    </a:p>
                  </a:txBody>
                  <a:tcPr marL="68580" marR="68580" marT="0" marB="0" anchor="b"/>
                </a:tc>
              </a:tr>
              <a:tr h="216024">
                <a:tc>
                  <a:txBody>
                    <a:bodyPr/>
                    <a:lstStyle/>
                    <a:p>
                      <a:pPr algn="ctr">
                        <a:lnSpc>
                          <a:spcPct val="115000"/>
                        </a:lnSpc>
                        <a:spcAft>
                          <a:spcPts val="0"/>
                        </a:spcAft>
                      </a:pPr>
                      <a:r>
                        <a:rPr lang="es-ES" sz="1100"/>
                        <a:t>5 - 15m</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100"/>
                        <a:t>24,1871</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100"/>
                        <a:t>0%</a:t>
                      </a:r>
                      <a:endParaRPr lang="es-EC" sz="1100">
                        <a:latin typeface="Calibri"/>
                        <a:ea typeface="Times New Roman"/>
                        <a:cs typeface="Times New Roman"/>
                      </a:endParaRPr>
                    </a:p>
                  </a:txBody>
                  <a:tcPr marL="68580" marR="68580" marT="0" marB="0" anchor="b"/>
                </a:tc>
              </a:tr>
              <a:tr h="216024">
                <a:tc>
                  <a:txBody>
                    <a:bodyPr/>
                    <a:lstStyle/>
                    <a:p>
                      <a:pPr algn="ctr">
                        <a:lnSpc>
                          <a:spcPct val="115000"/>
                        </a:lnSpc>
                        <a:spcAft>
                          <a:spcPts val="0"/>
                        </a:spcAft>
                      </a:pPr>
                      <a:r>
                        <a:rPr lang="es-ES" sz="1100"/>
                        <a:t>15 - 25m</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100"/>
                        <a:t>1419,4076</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100"/>
                        <a:t>5%</a:t>
                      </a:r>
                      <a:endParaRPr lang="es-EC" sz="1100">
                        <a:latin typeface="Calibri"/>
                        <a:ea typeface="Times New Roman"/>
                        <a:cs typeface="Times New Roman"/>
                      </a:endParaRPr>
                    </a:p>
                  </a:txBody>
                  <a:tcPr marL="68580" marR="68580" marT="0" marB="0" anchor="b"/>
                </a:tc>
              </a:tr>
              <a:tr h="216024">
                <a:tc>
                  <a:txBody>
                    <a:bodyPr/>
                    <a:lstStyle/>
                    <a:p>
                      <a:pPr algn="ctr">
                        <a:lnSpc>
                          <a:spcPct val="115000"/>
                        </a:lnSpc>
                        <a:spcAft>
                          <a:spcPts val="0"/>
                        </a:spcAft>
                      </a:pPr>
                      <a:r>
                        <a:rPr lang="es-ES" sz="1100"/>
                        <a:t>25 - 50m</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100"/>
                        <a:t>1896,5972</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100"/>
                        <a:t>6%</a:t>
                      </a:r>
                      <a:endParaRPr lang="es-EC" sz="1100">
                        <a:latin typeface="Calibri"/>
                        <a:ea typeface="Times New Roman"/>
                        <a:cs typeface="Times New Roman"/>
                      </a:endParaRPr>
                    </a:p>
                  </a:txBody>
                  <a:tcPr marL="68580" marR="68580" marT="0" marB="0" anchor="b"/>
                </a:tc>
              </a:tr>
              <a:tr h="216024">
                <a:tc>
                  <a:txBody>
                    <a:bodyPr/>
                    <a:lstStyle/>
                    <a:p>
                      <a:pPr algn="ctr">
                        <a:lnSpc>
                          <a:spcPct val="115000"/>
                        </a:lnSpc>
                        <a:spcAft>
                          <a:spcPts val="0"/>
                        </a:spcAft>
                      </a:pPr>
                      <a:r>
                        <a:rPr lang="es-ES" sz="1100" dirty="0" smtClean="0"/>
                        <a:t>50-100m</a:t>
                      </a:r>
                      <a:endParaRPr lang="es-EC" sz="1100" dirty="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100"/>
                        <a:t>1352,6280</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100"/>
                        <a:t>5%</a:t>
                      </a:r>
                      <a:endParaRPr lang="es-EC" sz="1100">
                        <a:latin typeface="Calibri"/>
                        <a:ea typeface="Times New Roman"/>
                        <a:cs typeface="Times New Roman"/>
                      </a:endParaRPr>
                    </a:p>
                  </a:txBody>
                  <a:tcPr marL="68580" marR="68580" marT="0" marB="0" anchor="b"/>
                </a:tc>
              </a:tr>
              <a:tr h="216024">
                <a:tc>
                  <a:txBody>
                    <a:bodyPr/>
                    <a:lstStyle/>
                    <a:p>
                      <a:pPr algn="ctr">
                        <a:lnSpc>
                          <a:spcPct val="115000"/>
                        </a:lnSpc>
                        <a:spcAft>
                          <a:spcPts val="0"/>
                        </a:spcAft>
                      </a:pPr>
                      <a:r>
                        <a:rPr lang="es-ES" sz="1100" dirty="0" smtClean="0"/>
                        <a:t>100- 200m</a:t>
                      </a:r>
                      <a:endParaRPr lang="es-EC" sz="1100" dirty="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100"/>
                        <a:t>1352,6280</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100"/>
                        <a:t>5%</a:t>
                      </a:r>
                      <a:endParaRPr lang="es-EC" sz="1100">
                        <a:latin typeface="Calibri"/>
                        <a:ea typeface="Times New Roman"/>
                        <a:cs typeface="Times New Roman"/>
                      </a:endParaRPr>
                    </a:p>
                  </a:txBody>
                  <a:tcPr marL="68580" marR="68580" marT="0" marB="0" anchor="b"/>
                </a:tc>
              </a:tr>
              <a:tr h="216024">
                <a:tc>
                  <a:txBody>
                    <a:bodyPr/>
                    <a:lstStyle/>
                    <a:p>
                      <a:pPr algn="ctr">
                        <a:lnSpc>
                          <a:spcPct val="115000"/>
                        </a:lnSpc>
                        <a:spcAft>
                          <a:spcPts val="0"/>
                        </a:spcAft>
                      </a:pPr>
                      <a:r>
                        <a:rPr lang="es-ES" sz="1100"/>
                        <a:t>200-300m</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100"/>
                        <a:t>556,9196</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100"/>
                        <a:t>2%</a:t>
                      </a:r>
                      <a:endParaRPr lang="es-EC" sz="1100">
                        <a:latin typeface="Calibri"/>
                        <a:ea typeface="Times New Roman"/>
                        <a:cs typeface="Times New Roman"/>
                      </a:endParaRPr>
                    </a:p>
                  </a:txBody>
                  <a:tcPr marL="68580" marR="68580" marT="0" marB="0" anchor="b"/>
                </a:tc>
              </a:tr>
              <a:tr h="216024">
                <a:tc>
                  <a:txBody>
                    <a:bodyPr/>
                    <a:lstStyle/>
                    <a:p>
                      <a:pPr algn="ctr">
                        <a:lnSpc>
                          <a:spcPct val="115000"/>
                        </a:lnSpc>
                        <a:spcAft>
                          <a:spcPts val="0"/>
                        </a:spcAft>
                      </a:pPr>
                      <a:r>
                        <a:rPr lang="es-ES" sz="1100"/>
                        <a:t>&gt;300m</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100"/>
                        <a:t>22925,9263</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100"/>
                        <a:t>78%</a:t>
                      </a:r>
                      <a:endParaRPr lang="es-EC" sz="1100">
                        <a:latin typeface="Calibri"/>
                        <a:ea typeface="Times New Roman"/>
                        <a:cs typeface="Times New Roman"/>
                      </a:endParaRPr>
                    </a:p>
                  </a:txBody>
                  <a:tcPr marL="68580" marR="68580" marT="0" marB="0" anchor="b"/>
                </a:tc>
              </a:tr>
              <a:tr h="216024">
                <a:tc>
                  <a:txBody>
                    <a:bodyPr/>
                    <a:lstStyle/>
                    <a:p>
                      <a:pPr algn="ctr">
                        <a:lnSpc>
                          <a:spcPct val="115000"/>
                        </a:lnSpc>
                        <a:spcAft>
                          <a:spcPts val="0"/>
                        </a:spcAft>
                      </a:pPr>
                      <a:r>
                        <a:rPr lang="es-ES" sz="1100"/>
                        <a:t>TOTAL</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100"/>
                        <a:t>29528,3554</a:t>
                      </a:r>
                      <a:endParaRPr lang="es-EC"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s-ES" sz="1100" dirty="0"/>
                        <a:t>100%</a:t>
                      </a:r>
                      <a:endParaRPr lang="es-EC" sz="1100" dirty="0">
                        <a:latin typeface="Calibri"/>
                        <a:ea typeface="Times New Roman"/>
                        <a:cs typeface="Times New Roman"/>
                      </a:endParaRPr>
                    </a:p>
                  </a:txBody>
                  <a:tcPr marL="68580" marR="68580" marT="0" marB="0" anchor="b"/>
                </a:tc>
              </a:tr>
            </a:tbl>
          </a:graphicData>
        </a:graphic>
      </p:graphicFrame>
      <p:grpSp>
        <p:nvGrpSpPr>
          <p:cNvPr id="5" name="4 Grupo"/>
          <p:cNvGrpSpPr/>
          <p:nvPr/>
        </p:nvGrpSpPr>
        <p:grpSpPr>
          <a:xfrm>
            <a:off x="3635896" y="3501008"/>
            <a:ext cx="5031978" cy="2570163"/>
            <a:chOff x="3635896" y="3501008"/>
            <a:chExt cx="5031978" cy="2570163"/>
          </a:xfrm>
        </p:grpSpPr>
        <p:pic>
          <p:nvPicPr>
            <p:cNvPr id="115713" name="Imagen 4"/>
            <p:cNvPicPr>
              <a:picLocks noChangeArrowheads="1"/>
            </p:cNvPicPr>
            <p:nvPr/>
          </p:nvPicPr>
          <p:blipFill>
            <a:blip r:embed="rId2" cstate="print"/>
            <a:srcRect/>
            <a:stretch>
              <a:fillRect/>
            </a:stretch>
          </p:blipFill>
          <p:spPr bwMode="auto">
            <a:xfrm>
              <a:off x="4788024" y="3501008"/>
              <a:ext cx="3879850" cy="2570163"/>
            </a:xfrm>
            <a:prstGeom prst="rect">
              <a:avLst/>
            </a:prstGeom>
            <a:noFill/>
            <a:ln w="9525">
              <a:noFill/>
              <a:miter lim="800000"/>
              <a:headEnd/>
              <a:tailEnd/>
            </a:ln>
          </p:spPr>
        </p:pic>
        <p:sp>
          <p:nvSpPr>
            <p:cNvPr id="6" name="5 Flecha curvada hacia la derecha"/>
            <p:cNvSpPr/>
            <p:nvPr/>
          </p:nvSpPr>
          <p:spPr>
            <a:xfrm rot="19427631">
              <a:off x="3635896" y="3717032"/>
              <a:ext cx="504056" cy="936104"/>
            </a:xfrm>
            <a:prstGeom prst="curved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solidFill>
                  <a:schemeClr val="tx1"/>
                </a:solidFill>
              </a:endParaRPr>
            </a:p>
          </p:txBody>
        </p:sp>
      </p:grpSp>
      <p:sp>
        <p:nvSpPr>
          <p:cNvPr id="7" name="6 Rectángulo"/>
          <p:cNvSpPr/>
          <p:nvPr/>
        </p:nvSpPr>
        <p:spPr>
          <a:xfrm>
            <a:off x="3779912" y="332656"/>
            <a:ext cx="1492524" cy="369332"/>
          </a:xfrm>
          <a:prstGeom prst="rect">
            <a:avLst/>
          </a:prstGeom>
        </p:spPr>
        <p:txBody>
          <a:bodyPr wrap="none">
            <a:spAutoFit/>
          </a:bodyPr>
          <a:lstStyle/>
          <a:p>
            <a:r>
              <a:rPr lang="es-ES" b="1" i="1" dirty="0" smtClean="0">
                <a:solidFill>
                  <a:prstClr val="black"/>
                </a:solidFill>
                <a:effectLst>
                  <a:outerShdw blurRad="38100" dist="38100" dir="2700000" algn="tl">
                    <a:srgbClr val="000000">
                      <a:alpha val="43137"/>
                    </a:srgbClr>
                  </a:outerShdw>
                </a:effectLst>
              </a:rPr>
              <a:t>RESULTADOS</a:t>
            </a:r>
            <a:endParaRPr lang="es-EC"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Diagrama"/>
          <p:cNvGraphicFramePr/>
          <p:nvPr/>
        </p:nvGraphicFramePr>
        <p:xfrm>
          <a:off x="395536" y="2276872"/>
          <a:ext cx="3096344" cy="3096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5233" name="Picture 1"/>
          <p:cNvPicPr>
            <a:picLocks noChangeAspect="1" noChangeArrowheads="1"/>
          </p:cNvPicPr>
          <p:nvPr/>
        </p:nvPicPr>
        <p:blipFill>
          <a:blip r:embed="rId7" cstate="print"/>
          <a:srcRect l="14108" t="27188" r="55453" b="18672"/>
          <a:stretch>
            <a:fillRect/>
          </a:stretch>
        </p:blipFill>
        <p:spPr bwMode="auto">
          <a:xfrm>
            <a:off x="3707904" y="764704"/>
            <a:ext cx="5184576" cy="5184576"/>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cstate="print"/>
          <a:srcRect l="18536" t="10454" r="28334" b="6250"/>
          <a:stretch>
            <a:fillRect/>
          </a:stretch>
        </p:blipFill>
        <p:spPr bwMode="auto">
          <a:xfrm>
            <a:off x="179512" y="188640"/>
            <a:ext cx="8787283" cy="6480720"/>
          </a:xfrm>
          <a:prstGeom prst="rect">
            <a:avLst/>
          </a:prstGeom>
          <a:ln w="88900" cap="sq" cmpd="thickThin">
            <a:solidFill>
              <a:srgbClr val="000000"/>
            </a:solidFill>
            <a:prstDash val="solid"/>
            <a:miter lim="800000"/>
          </a:ln>
          <a:effectLst>
            <a:innerShdw blurRad="76200">
              <a:srgbClr val="000000"/>
            </a:innerShdw>
          </a:effectLst>
        </p:spPr>
      </p:pic>
      <p:pic>
        <p:nvPicPr>
          <p:cNvPr id="72707" name="Picture 3"/>
          <p:cNvPicPr>
            <a:picLocks noChangeAspect="1" noChangeArrowheads="1"/>
          </p:cNvPicPr>
          <p:nvPr/>
        </p:nvPicPr>
        <p:blipFill>
          <a:blip r:embed="rId3" cstate="print"/>
          <a:srcRect l="22081" t="48962" r="41211" b="14661"/>
          <a:stretch>
            <a:fillRect/>
          </a:stretch>
        </p:blipFill>
        <p:spPr bwMode="auto">
          <a:xfrm>
            <a:off x="5940152" y="4702852"/>
            <a:ext cx="2961459" cy="19391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Diagrama"/>
          <p:cNvGraphicFramePr/>
          <p:nvPr/>
        </p:nvGraphicFramePr>
        <p:xfrm>
          <a:off x="395536" y="2276872"/>
          <a:ext cx="3096344" cy="3096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9570" name="Picture 2"/>
          <p:cNvPicPr>
            <a:picLocks noChangeAspect="1" noChangeArrowheads="1"/>
          </p:cNvPicPr>
          <p:nvPr/>
        </p:nvPicPr>
        <p:blipFill>
          <a:blip r:embed="rId7" cstate="print"/>
          <a:srcRect l="36246" t="31125" r="37743" b="13751"/>
          <a:stretch>
            <a:fillRect/>
          </a:stretch>
        </p:blipFill>
        <p:spPr bwMode="auto">
          <a:xfrm>
            <a:off x="3851920" y="836712"/>
            <a:ext cx="4896544" cy="5405196"/>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3" cstate="print"/>
          <a:srcRect l="17429" t="10454" r="28334" b="6250"/>
          <a:stretch>
            <a:fillRect/>
          </a:stretch>
        </p:blipFill>
        <p:spPr bwMode="auto">
          <a:xfrm>
            <a:off x="539552" y="294875"/>
            <a:ext cx="8136904" cy="6203085"/>
          </a:xfrm>
          <a:prstGeom prst="rect">
            <a:avLst/>
          </a:prstGeom>
          <a:ln w="88900" cap="sq" cmpd="thickThin">
            <a:solidFill>
              <a:srgbClr val="000000"/>
            </a:solidFill>
            <a:prstDash val="solid"/>
            <a:miter lim="800000"/>
          </a:ln>
          <a:effectLst>
            <a:innerShdw blurRad="76200">
              <a:srgbClr val="000000"/>
            </a:innerShdw>
          </a:effectLst>
        </p:spPr>
      </p:pic>
      <p:sp>
        <p:nvSpPr>
          <p:cNvPr id="5" name="4 Rectángulo"/>
          <p:cNvSpPr/>
          <p:nvPr/>
        </p:nvSpPr>
        <p:spPr>
          <a:xfrm>
            <a:off x="755576" y="5517232"/>
            <a:ext cx="3024336" cy="79208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s-ES" sz="1100" b="1" dirty="0" smtClean="0"/>
              <a:t>78.631% de relieve montañoso y un 6.841% de superficie de cono de esparcimiento </a:t>
            </a:r>
            <a:endParaRPr lang="es-EC" sz="1100" b="1"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63688" y="2564904"/>
            <a:ext cx="6408712" cy="1558280"/>
          </a:xfrm>
        </p:spPr>
        <p:txBody>
          <a:bodyPr>
            <a:normAutofit fontScale="90000"/>
          </a:bodyPr>
          <a:lstStyle/>
          <a:p>
            <a:r>
              <a:rPr lang="es-EC" sz="8000" b="1" dirty="0" smtClean="0"/>
              <a:t>RESULTADOS</a:t>
            </a:r>
            <a:r>
              <a:rPr lang="es-EC" b="1" dirty="0" smtClean="0"/>
              <a:t/>
            </a:r>
            <a:br>
              <a:rPr lang="es-EC" b="1" dirty="0" smtClean="0"/>
            </a:br>
            <a:endParaRPr lang="es-EC"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188640"/>
            <a:ext cx="8686800" cy="838200"/>
          </a:xfrm>
        </p:spPr>
        <p:txBody>
          <a:bodyPr>
            <a:normAutofit fontScale="90000"/>
          </a:bodyPr>
          <a:lstStyle/>
          <a:p>
            <a:pPr lvl="1" algn="r" rtl="0">
              <a:spcBef>
                <a:spcPct val="0"/>
              </a:spcBef>
            </a:pPr>
            <a:r>
              <a:rPr lang="es-EC" sz="2400" b="1" dirty="0"/>
              <a:t>Resultados de la Fotointerpretación de las  Unidades Geomorfológicas </a:t>
            </a:r>
            <a:r>
              <a:rPr lang="es-EC" sz="2000" b="1" i="1" dirty="0"/>
              <a:t/>
            </a:r>
            <a:br>
              <a:rPr lang="es-EC" sz="2000" b="1" i="1" dirty="0"/>
            </a:br>
            <a:endParaRPr lang="es-EC" dirty="0"/>
          </a:p>
        </p:txBody>
      </p:sp>
      <p:graphicFrame>
        <p:nvGraphicFramePr>
          <p:cNvPr id="4" name="3 Tabla"/>
          <p:cNvGraphicFramePr>
            <a:graphicFrameLocks noGrp="1"/>
          </p:cNvGraphicFramePr>
          <p:nvPr/>
        </p:nvGraphicFramePr>
        <p:xfrm>
          <a:off x="179512" y="548680"/>
          <a:ext cx="5184576" cy="1680210"/>
        </p:xfrm>
        <a:graphic>
          <a:graphicData uri="http://schemas.openxmlformats.org/drawingml/2006/table">
            <a:tbl>
              <a:tblPr>
                <a:tableStyleId>{08FB837D-C827-4EFA-A057-4D05807E0F7C}</a:tableStyleId>
              </a:tblPr>
              <a:tblGrid>
                <a:gridCol w="2538949"/>
                <a:gridCol w="2645627"/>
              </a:tblGrid>
              <a:tr h="236256">
                <a:tc>
                  <a:txBody>
                    <a:bodyPr/>
                    <a:lstStyle/>
                    <a:p>
                      <a:pPr algn="ctr">
                        <a:lnSpc>
                          <a:spcPct val="150000"/>
                        </a:lnSpc>
                        <a:spcAft>
                          <a:spcPts val="0"/>
                        </a:spcAft>
                      </a:pPr>
                      <a:r>
                        <a:rPr lang="es-ES" sz="1050" dirty="0"/>
                        <a:t>ESPECIFICACION TECNICA</a:t>
                      </a:r>
                      <a:endParaRPr lang="es-EC" sz="1050" dirty="0">
                        <a:latin typeface="Calibri"/>
                        <a:ea typeface="Times New Roman"/>
                        <a:cs typeface="Times New Roman"/>
                      </a:endParaRPr>
                    </a:p>
                  </a:txBody>
                  <a:tcPr marL="68580" marR="68580" marT="0" marB="0"/>
                </a:tc>
                <a:tc>
                  <a:txBody>
                    <a:bodyPr/>
                    <a:lstStyle/>
                    <a:p>
                      <a:pPr algn="ctr">
                        <a:lnSpc>
                          <a:spcPct val="150000"/>
                        </a:lnSpc>
                        <a:spcAft>
                          <a:spcPts val="0"/>
                        </a:spcAft>
                      </a:pPr>
                      <a:r>
                        <a:rPr lang="es-ES" sz="1050"/>
                        <a:t>DESCRIPCIÓN</a:t>
                      </a:r>
                      <a:endParaRPr lang="es-EC" sz="1050">
                        <a:latin typeface="Calibri"/>
                        <a:ea typeface="Times New Roman"/>
                        <a:cs typeface="Times New Roman"/>
                      </a:endParaRPr>
                    </a:p>
                  </a:txBody>
                  <a:tcPr marL="68580" marR="68580" marT="0" marB="0"/>
                </a:tc>
              </a:tr>
              <a:tr h="212652">
                <a:tc>
                  <a:txBody>
                    <a:bodyPr/>
                    <a:lstStyle/>
                    <a:p>
                      <a:pPr algn="just">
                        <a:lnSpc>
                          <a:spcPct val="150000"/>
                        </a:lnSpc>
                        <a:spcAft>
                          <a:spcPts val="0"/>
                        </a:spcAft>
                      </a:pPr>
                      <a:r>
                        <a:rPr lang="es-ES" sz="1050" dirty="0"/>
                        <a:t>Nivel de detalle de la fotointerpretación </a:t>
                      </a:r>
                      <a:endParaRPr lang="es-EC" sz="1050" dirty="0">
                        <a:latin typeface="Calibri"/>
                        <a:ea typeface="Times New Roman"/>
                        <a:cs typeface="Times New Roman"/>
                      </a:endParaRPr>
                    </a:p>
                  </a:txBody>
                  <a:tcPr marL="68580" marR="68580" marT="0" marB="0" anchor="b"/>
                </a:tc>
                <a:tc>
                  <a:txBody>
                    <a:bodyPr/>
                    <a:lstStyle/>
                    <a:p>
                      <a:pPr algn="ctr">
                        <a:lnSpc>
                          <a:spcPct val="150000"/>
                        </a:lnSpc>
                        <a:spcAft>
                          <a:spcPts val="0"/>
                        </a:spcAft>
                      </a:pPr>
                      <a:r>
                        <a:rPr lang="es-ES" sz="1050"/>
                        <a:t>1: 25 000.</a:t>
                      </a:r>
                      <a:endParaRPr lang="es-EC" sz="1050">
                        <a:latin typeface="Calibri"/>
                        <a:ea typeface="Times New Roman"/>
                        <a:cs typeface="Times New Roman"/>
                      </a:endParaRPr>
                    </a:p>
                  </a:txBody>
                  <a:tcPr marL="68580" marR="68580" marT="0" marB="0" anchor="ctr"/>
                </a:tc>
              </a:tr>
              <a:tr h="212652">
                <a:tc>
                  <a:txBody>
                    <a:bodyPr/>
                    <a:lstStyle/>
                    <a:p>
                      <a:pPr algn="just">
                        <a:lnSpc>
                          <a:spcPct val="150000"/>
                        </a:lnSpc>
                        <a:spcAft>
                          <a:spcPts val="0"/>
                        </a:spcAft>
                      </a:pPr>
                      <a:r>
                        <a:rPr lang="es-ES" sz="1050"/>
                        <a:t>Escala de digitalización de unidades </a:t>
                      </a:r>
                      <a:endParaRPr lang="es-EC" sz="1050">
                        <a:latin typeface="Calibri"/>
                        <a:ea typeface="Times New Roman"/>
                        <a:cs typeface="Times New Roman"/>
                      </a:endParaRPr>
                    </a:p>
                  </a:txBody>
                  <a:tcPr marL="68580" marR="68580" marT="0" marB="0" anchor="b"/>
                </a:tc>
                <a:tc>
                  <a:txBody>
                    <a:bodyPr/>
                    <a:lstStyle/>
                    <a:p>
                      <a:pPr algn="ctr">
                        <a:lnSpc>
                          <a:spcPct val="150000"/>
                        </a:lnSpc>
                        <a:spcAft>
                          <a:spcPts val="0"/>
                        </a:spcAft>
                      </a:pPr>
                      <a:r>
                        <a:rPr lang="es-ES" sz="1050" dirty="0"/>
                        <a:t>1: 12 500</a:t>
                      </a:r>
                      <a:endParaRPr lang="es-EC" sz="1050" dirty="0">
                        <a:latin typeface="Calibri"/>
                        <a:ea typeface="Times New Roman"/>
                        <a:cs typeface="Times New Roman"/>
                      </a:endParaRPr>
                    </a:p>
                  </a:txBody>
                  <a:tcPr marL="68580" marR="68580" marT="0" marB="0" anchor="ctr"/>
                </a:tc>
              </a:tr>
              <a:tr h="212652">
                <a:tc>
                  <a:txBody>
                    <a:bodyPr/>
                    <a:lstStyle/>
                    <a:p>
                      <a:pPr algn="just">
                        <a:lnSpc>
                          <a:spcPct val="150000"/>
                        </a:lnSpc>
                        <a:spcAft>
                          <a:spcPts val="0"/>
                        </a:spcAft>
                      </a:pPr>
                      <a:r>
                        <a:rPr lang="es-ES" sz="1050" dirty="0"/>
                        <a:t>Insumos básicos: </a:t>
                      </a:r>
                      <a:endParaRPr lang="es-EC" sz="1050" dirty="0">
                        <a:latin typeface="Calibri"/>
                        <a:ea typeface="Times New Roman"/>
                        <a:cs typeface="Times New Roman"/>
                      </a:endParaRPr>
                    </a:p>
                  </a:txBody>
                  <a:tcPr marL="68580" marR="68580" marT="0" marB="0" anchor="b"/>
                </a:tc>
                <a:tc>
                  <a:txBody>
                    <a:bodyPr/>
                    <a:lstStyle/>
                    <a:p>
                      <a:pPr algn="ctr">
                        <a:lnSpc>
                          <a:spcPct val="150000"/>
                        </a:lnSpc>
                        <a:spcAft>
                          <a:spcPts val="0"/>
                        </a:spcAft>
                      </a:pPr>
                      <a:r>
                        <a:rPr lang="es-ES" sz="1050" dirty="0"/>
                        <a:t>Fotografía aérea, cartografía base, MDT</a:t>
                      </a:r>
                      <a:endParaRPr lang="es-EC" sz="1050" dirty="0">
                        <a:latin typeface="Calibri"/>
                        <a:ea typeface="Times New Roman"/>
                        <a:cs typeface="Times New Roman"/>
                      </a:endParaRPr>
                    </a:p>
                  </a:txBody>
                  <a:tcPr marL="68580" marR="68580" marT="0" marB="0" anchor="ctr"/>
                </a:tc>
              </a:tr>
              <a:tr h="212652">
                <a:tc>
                  <a:txBody>
                    <a:bodyPr/>
                    <a:lstStyle/>
                    <a:p>
                      <a:pPr algn="just">
                        <a:lnSpc>
                          <a:spcPct val="150000"/>
                        </a:lnSpc>
                        <a:spcAft>
                          <a:spcPts val="0"/>
                        </a:spcAft>
                      </a:pPr>
                      <a:r>
                        <a:rPr lang="es-ES" sz="1050"/>
                        <a:t>Escala de trabajo: </a:t>
                      </a:r>
                      <a:endParaRPr lang="es-EC" sz="1050">
                        <a:latin typeface="Calibri"/>
                        <a:ea typeface="Times New Roman"/>
                        <a:cs typeface="Times New Roman"/>
                      </a:endParaRPr>
                    </a:p>
                  </a:txBody>
                  <a:tcPr marL="68580" marR="68580" marT="0" marB="0" anchor="b"/>
                </a:tc>
                <a:tc>
                  <a:txBody>
                    <a:bodyPr/>
                    <a:lstStyle/>
                    <a:p>
                      <a:pPr algn="ctr">
                        <a:lnSpc>
                          <a:spcPct val="150000"/>
                        </a:lnSpc>
                        <a:spcAft>
                          <a:spcPts val="0"/>
                        </a:spcAft>
                      </a:pPr>
                      <a:r>
                        <a:rPr lang="es-ES" sz="1050" dirty="0"/>
                        <a:t>1 : 25 000</a:t>
                      </a:r>
                      <a:endParaRPr lang="es-EC" sz="1050" dirty="0">
                        <a:latin typeface="Calibri"/>
                        <a:ea typeface="Times New Roman"/>
                        <a:cs typeface="Times New Roman"/>
                      </a:endParaRPr>
                    </a:p>
                  </a:txBody>
                  <a:tcPr marL="68580" marR="68580" marT="0" marB="0" anchor="ctr"/>
                </a:tc>
              </a:tr>
              <a:tr h="212652">
                <a:tc>
                  <a:txBody>
                    <a:bodyPr/>
                    <a:lstStyle/>
                    <a:p>
                      <a:pPr algn="just">
                        <a:lnSpc>
                          <a:spcPct val="150000"/>
                        </a:lnSpc>
                        <a:spcAft>
                          <a:spcPts val="0"/>
                        </a:spcAft>
                      </a:pPr>
                      <a:r>
                        <a:rPr lang="es-ES" sz="1050" dirty="0"/>
                        <a:t>Superficie de la unidad mínima de mapeo: </a:t>
                      </a:r>
                      <a:endParaRPr lang="es-EC" sz="1050" dirty="0">
                        <a:latin typeface="Calibri"/>
                        <a:ea typeface="Times New Roman"/>
                        <a:cs typeface="Times New Roman"/>
                      </a:endParaRPr>
                    </a:p>
                  </a:txBody>
                  <a:tcPr marL="68580" marR="68580" marT="0" marB="0" anchor="b"/>
                </a:tc>
                <a:tc>
                  <a:txBody>
                    <a:bodyPr/>
                    <a:lstStyle/>
                    <a:p>
                      <a:pPr algn="ctr">
                        <a:lnSpc>
                          <a:spcPct val="150000"/>
                        </a:lnSpc>
                        <a:spcAft>
                          <a:spcPts val="0"/>
                        </a:spcAft>
                      </a:pPr>
                      <a:r>
                        <a:rPr lang="es-ES" sz="1050" dirty="0" smtClean="0">
                          <a:solidFill>
                            <a:srgbClr val="000000"/>
                          </a:solidFill>
                          <a:latin typeface="Arial"/>
                          <a:ea typeface="Times New Roman"/>
                          <a:cs typeface="Times New Roman"/>
                        </a:rPr>
                        <a:t>1 ha</a:t>
                      </a:r>
                      <a:endParaRPr lang="es-ES" sz="1050" dirty="0">
                        <a:solidFill>
                          <a:srgbClr val="000000"/>
                        </a:solidFill>
                        <a:latin typeface="Arial"/>
                        <a:ea typeface="Times New Roman"/>
                        <a:cs typeface="Times New Roman"/>
                      </a:endParaRPr>
                    </a:p>
                  </a:txBody>
                  <a:tcPr marL="68580" marR="68580" marT="0" marB="0" anchor="ctr"/>
                </a:tc>
              </a:tr>
              <a:tr h="212652">
                <a:tc>
                  <a:txBody>
                    <a:bodyPr/>
                    <a:lstStyle/>
                    <a:p>
                      <a:pPr algn="just">
                        <a:lnSpc>
                          <a:spcPct val="150000"/>
                        </a:lnSpc>
                        <a:spcAft>
                          <a:spcPts val="0"/>
                        </a:spcAft>
                      </a:pPr>
                      <a:r>
                        <a:rPr lang="es-ES" sz="1050"/>
                        <a:t>Sistema Espacial de Referencia: </a:t>
                      </a:r>
                      <a:endParaRPr lang="es-EC" sz="1050">
                        <a:latin typeface="Calibri"/>
                        <a:ea typeface="Times New Roman"/>
                        <a:cs typeface="Times New Roman"/>
                      </a:endParaRPr>
                    </a:p>
                  </a:txBody>
                  <a:tcPr marL="68580" marR="68580" marT="0" marB="0" anchor="b"/>
                </a:tc>
                <a:tc>
                  <a:txBody>
                    <a:bodyPr/>
                    <a:lstStyle/>
                    <a:p>
                      <a:pPr algn="ctr">
                        <a:lnSpc>
                          <a:spcPct val="150000"/>
                        </a:lnSpc>
                        <a:spcAft>
                          <a:spcPts val="0"/>
                        </a:spcAft>
                      </a:pPr>
                      <a:r>
                        <a:rPr lang="es-ES" sz="1050" dirty="0"/>
                        <a:t>UTM WGS84 ZONA 17 SUR.</a:t>
                      </a:r>
                      <a:endParaRPr lang="es-EC" sz="1050" dirty="0">
                        <a:latin typeface="Calibri"/>
                        <a:ea typeface="Times New Roman"/>
                        <a:cs typeface="Times New Roman"/>
                      </a:endParaRPr>
                    </a:p>
                  </a:txBody>
                  <a:tcPr marL="68580" marR="68580" marT="0" marB="0" anchor="ctr"/>
                </a:tc>
              </a:tr>
            </a:tbl>
          </a:graphicData>
        </a:graphic>
      </p:graphicFrame>
      <p:grpSp>
        <p:nvGrpSpPr>
          <p:cNvPr id="7" name="6 Grupo"/>
          <p:cNvGrpSpPr/>
          <p:nvPr/>
        </p:nvGrpSpPr>
        <p:grpSpPr>
          <a:xfrm>
            <a:off x="251520" y="2420888"/>
            <a:ext cx="8748464" cy="4176464"/>
            <a:chOff x="251520" y="2420888"/>
            <a:chExt cx="8748464" cy="4176464"/>
          </a:xfrm>
        </p:grpSpPr>
        <p:pic>
          <p:nvPicPr>
            <p:cNvPr id="107521" name="Picture 1"/>
            <p:cNvPicPr>
              <a:picLocks noChangeAspect="1" noChangeArrowheads="1"/>
            </p:cNvPicPr>
            <p:nvPr/>
          </p:nvPicPr>
          <p:blipFill>
            <a:blip r:embed="rId2" cstate="print"/>
            <a:srcRect l="22410" t="27188" r="21693" b="10797"/>
            <a:stretch>
              <a:fillRect/>
            </a:stretch>
          </p:blipFill>
          <p:spPr bwMode="auto">
            <a:xfrm>
              <a:off x="1331640" y="2420888"/>
              <a:ext cx="7668344" cy="4176464"/>
            </a:xfrm>
            <a:prstGeom prst="rect">
              <a:avLst/>
            </a:prstGeom>
            <a:ln w="88900" cap="sq" cmpd="thickThin">
              <a:solidFill>
                <a:srgbClr val="000000"/>
              </a:solidFill>
              <a:prstDash val="solid"/>
              <a:miter lim="800000"/>
            </a:ln>
            <a:effectLst>
              <a:innerShdw blurRad="76200">
                <a:srgbClr val="000000"/>
              </a:innerShdw>
            </a:effectLst>
          </p:spPr>
        </p:pic>
        <p:sp>
          <p:nvSpPr>
            <p:cNvPr id="6" name="5 Flecha curvada hacia la derecha"/>
            <p:cNvSpPr/>
            <p:nvPr/>
          </p:nvSpPr>
          <p:spPr>
            <a:xfrm>
              <a:off x="251520" y="2420888"/>
              <a:ext cx="576064" cy="792088"/>
            </a:xfrm>
            <a:prstGeom prst="curved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s-EC">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1" algn="ctr" rtl="0">
              <a:spcBef>
                <a:spcPct val="0"/>
              </a:spcBef>
            </a:pPr>
            <a:r>
              <a:rPr lang="es-EC" sz="2200" b="1" dirty="0"/>
              <a:t>Resultados Obtenidos a partir de la Obtención de </a:t>
            </a:r>
            <a:r>
              <a:rPr lang="es-EC" sz="2200" b="1" dirty="0" smtClean="0"/>
              <a:t>Ortofotos Y Revisión Visual de la Calidad</a:t>
            </a:r>
            <a:r>
              <a:rPr lang="es-EC" sz="2000" b="1" i="1" dirty="0"/>
              <a:t/>
            </a:r>
            <a:br>
              <a:rPr lang="es-EC" sz="2000" b="1" i="1" dirty="0"/>
            </a:br>
            <a:endParaRPr lang="es-EC" dirty="0"/>
          </a:p>
        </p:txBody>
      </p:sp>
      <p:pic>
        <p:nvPicPr>
          <p:cNvPr id="75779" name="Picture 3"/>
          <p:cNvPicPr>
            <a:picLocks noChangeAspect="1" noChangeArrowheads="1"/>
          </p:cNvPicPr>
          <p:nvPr/>
        </p:nvPicPr>
        <p:blipFill>
          <a:blip r:embed="rId2" cstate="print"/>
          <a:srcRect l="24542" t="32281" r="24542" b="8657"/>
          <a:stretch>
            <a:fillRect/>
          </a:stretch>
        </p:blipFill>
        <p:spPr bwMode="auto">
          <a:xfrm>
            <a:off x="611560" y="1268760"/>
            <a:ext cx="8280920" cy="5306676"/>
          </a:xfrm>
          <a:prstGeom prst="rect">
            <a:avLst/>
          </a:prstGeom>
          <a:noFill/>
          <a:ln w="9525">
            <a:noFill/>
            <a:miter lim="800000"/>
            <a:headEnd/>
            <a:tailEnd/>
          </a:ln>
        </p:spPr>
      </p:pic>
      <p:pic>
        <p:nvPicPr>
          <p:cNvPr id="75780" name="Imagen 4"/>
          <p:cNvPicPr>
            <a:picLocks noChangeArrowheads="1"/>
          </p:cNvPicPr>
          <p:nvPr/>
        </p:nvPicPr>
        <p:blipFill>
          <a:blip r:embed="rId3" cstate="print"/>
          <a:srcRect/>
          <a:stretch>
            <a:fillRect/>
          </a:stretch>
        </p:blipFill>
        <p:spPr bwMode="auto">
          <a:xfrm>
            <a:off x="899592" y="3501008"/>
            <a:ext cx="2160240" cy="1512168"/>
          </a:xfrm>
          <a:prstGeom prst="rect">
            <a:avLst/>
          </a:prstGeom>
          <a:noFill/>
        </p:spPr>
      </p:pic>
      <p:pic>
        <p:nvPicPr>
          <p:cNvPr id="75781" name="Imagen 1"/>
          <p:cNvPicPr>
            <a:picLocks noChangeArrowheads="1"/>
          </p:cNvPicPr>
          <p:nvPr/>
        </p:nvPicPr>
        <p:blipFill>
          <a:blip r:embed="rId4" cstate="print"/>
          <a:srcRect/>
          <a:stretch>
            <a:fillRect/>
          </a:stretch>
        </p:blipFill>
        <p:spPr bwMode="auto">
          <a:xfrm>
            <a:off x="107504" y="5125789"/>
            <a:ext cx="2304256" cy="1615579"/>
          </a:xfrm>
          <a:prstGeom prst="rect">
            <a:avLst/>
          </a:prstGeom>
          <a:noFill/>
          <a:ln w="9525">
            <a:noFill/>
            <a:miter lim="800000"/>
            <a:headEnd/>
            <a:tailEnd/>
          </a:ln>
        </p:spPr>
      </p:pic>
      <p:sp>
        <p:nvSpPr>
          <p:cNvPr id="8" name="7 Flecha curvada hacia la derecha"/>
          <p:cNvSpPr/>
          <p:nvPr/>
        </p:nvSpPr>
        <p:spPr>
          <a:xfrm rot="1475171">
            <a:off x="313137" y="4262666"/>
            <a:ext cx="356776" cy="72008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286544"/>
            <a:ext cx="8686800" cy="334144"/>
          </a:xfrm>
        </p:spPr>
        <p:txBody>
          <a:bodyPr>
            <a:normAutofit fontScale="90000"/>
          </a:bodyPr>
          <a:lstStyle/>
          <a:p>
            <a:pPr lvl="1" algn="l" rtl="0">
              <a:spcBef>
                <a:spcPct val="0"/>
              </a:spcBef>
            </a:pPr>
            <a:r>
              <a:rPr lang="es-EC" sz="2700" b="1" dirty="0"/>
              <a:t>Resultados Obtenidos a partir de la Imagen ASTER 1A</a:t>
            </a:r>
            <a:r>
              <a:rPr lang="es-EC" sz="2000" b="1" i="1" dirty="0"/>
              <a:t/>
            </a:r>
            <a:br>
              <a:rPr lang="es-EC" sz="2000" b="1" i="1" dirty="0"/>
            </a:br>
            <a:endParaRPr lang="es-EC" dirty="0"/>
          </a:p>
        </p:txBody>
      </p:sp>
      <p:pic>
        <p:nvPicPr>
          <p:cNvPr id="76804" name="Imagen 15"/>
          <p:cNvPicPr>
            <a:picLocks noChangeAspect="1" noChangeArrowheads="1"/>
          </p:cNvPicPr>
          <p:nvPr/>
        </p:nvPicPr>
        <p:blipFill>
          <a:blip r:embed="rId2" cstate="print"/>
          <a:srcRect/>
          <a:stretch>
            <a:fillRect/>
          </a:stretch>
        </p:blipFill>
        <p:spPr bwMode="auto">
          <a:xfrm>
            <a:off x="539552" y="4612530"/>
            <a:ext cx="3600400" cy="2128838"/>
          </a:xfrm>
          <a:prstGeom prst="rect">
            <a:avLst/>
          </a:prstGeom>
          <a:ln w="88900" cap="sq" cmpd="thickThin">
            <a:solidFill>
              <a:srgbClr val="000000"/>
            </a:solidFill>
            <a:prstDash val="solid"/>
            <a:miter lim="800000"/>
          </a:ln>
          <a:effectLst>
            <a:innerShdw blurRad="76200">
              <a:srgbClr val="000000"/>
            </a:innerShdw>
          </a:effectLst>
        </p:spPr>
      </p:pic>
      <p:sp>
        <p:nvSpPr>
          <p:cNvPr id="10" name="9 Rectángulo redondeado"/>
          <p:cNvSpPr/>
          <p:nvPr/>
        </p:nvSpPr>
        <p:spPr>
          <a:xfrm>
            <a:off x="683568" y="3861048"/>
            <a:ext cx="3168352"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es-ES" sz="1200" dirty="0" smtClean="0">
                <a:solidFill>
                  <a:schemeClr val="tx1"/>
                </a:solidFill>
                <a:latin typeface="Arial" pitchFamily="34" charset="0"/>
                <a:ea typeface="Times New Roman" pitchFamily="18" charset="0"/>
                <a:cs typeface="Arial" pitchFamily="34" charset="0"/>
              </a:rPr>
              <a:t>Modelo de Sombras  a partir del DEM de la Imagen ASTER 1A</a:t>
            </a:r>
            <a:endParaRPr lang="es-ES" sz="1200" dirty="0" smtClean="0">
              <a:solidFill>
                <a:schemeClr val="tx1"/>
              </a:solidFill>
              <a:latin typeface="Arial" pitchFamily="34" charset="0"/>
              <a:cs typeface="Arial" pitchFamily="34" charset="0"/>
            </a:endParaRPr>
          </a:p>
        </p:txBody>
      </p:sp>
      <p:sp>
        <p:nvSpPr>
          <p:cNvPr id="13" name="12 Flecha curvada hacia la derecha"/>
          <p:cNvSpPr/>
          <p:nvPr/>
        </p:nvSpPr>
        <p:spPr>
          <a:xfrm rot="1178518">
            <a:off x="108454" y="4200744"/>
            <a:ext cx="432048" cy="72008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grpSp>
        <p:nvGrpSpPr>
          <p:cNvPr id="17" name="16 Grupo"/>
          <p:cNvGrpSpPr/>
          <p:nvPr/>
        </p:nvGrpSpPr>
        <p:grpSpPr>
          <a:xfrm>
            <a:off x="395536" y="836712"/>
            <a:ext cx="8136904" cy="2664296"/>
            <a:chOff x="395536" y="836712"/>
            <a:chExt cx="8136904" cy="2664296"/>
          </a:xfrm>
        </p:grpSpPr>
        <p:grpSp>
          <p:nvGrpSpPr>
            <p:cNvPr id="16" name="15 Grupo"/>
            <p:cNvGrpSpPr/>
            <p:nvPr/>
          </p:nvGrpSpPr>
          <p:grpSpPr>
            <a:xfrm>
              <a:off x="395536" y="836712"/>
              <a:ext cx="4896544" cy="2664296"/>
              <a:chOff x="395536" y="836712"/>
              <a:chExt cx="4896544" cy="2664296"/>
            </a:xfrm>
          </p:grpSpPr>
          <p:pic>
            <p:nvPicPr>
              <p:cNvPr id="76802" name="Imagen 13"/>
              <p:cNvPicPr>
                <a:picLocks noChangeArrowheads="1"/>
              </p:cNvPicPr>
              <p:nvPr/>
            </p:nvPicPr>
            <p:blipFill>
              <a:blip r:embed="rId3" cstate="print"/>
              <a:srcRect/>
              <a:stretch>
                <a:fillRect/>
              </a:stretch>
            </p:blipFill>
            <p:spPr bwMode="auto">
              <a:xfrm>
                <a:off x="395536" y="1340768"/>
                <a:ext cx="2376264" cy="2160240"/>
              </a:xfrm>
              <a:prstGeom prst="rect">
                <a:avLst/>
              </a:prstGeom>
              <a:ln w="88900" cap="sq" cmpd="thickThin">
                <a:solidFill>
                  <a:srgbClr val="000000"/>
                </a:solidFill>
                <a:prstDash val="solid"/>
                <a:miter lim="800000"/>
              </a:ln>
              <a:effectLst>
                <a:innerShdw blurRad="76200">
                  <a:srgbClr val="000000"/>
                </a:innerShdw>
              </a:effectLst>
            </p:spPr>
          </p:pic>
          <p:pic>
            <p:nvPicPr>
              <p:cNvPr id="76803" name="Imagen 16"/>
              <p:cNvPicPr>
                <a:picLocks noChangeArrowheads="1"/>
              </p:cNvPicPr>
              <p:nvPr/>
            </p:nvPicPr>
            <p:blipFill>
              <a:blip r:embed="rId4" cstate="print"/>
              <a:srcRect/>
              <a:stretch>
                <a:fillRect/>
              </a:stretch>
            </p:blipFill>
            <p:spPr bwMode="auto">
              <a:xfrm>
                <a:off x="3059832" y="836712"/>
                <a:ext cx="2232248" cy="2016224"/>
              </a:xfrm>
              <a:prstGeom prst="rect">
                <a:avLst/>
              </a:prstGeom>
              <a:ln w="88900" cap="sq" cmpd="thickThin">
                <a:solidFill>
                  <a:srgbClr val="000000"/>
                </a:solidFill>
                <a:prstDash val="solid"/>
                <a:miter lim="800000"/>
              </a:ln>
              <a:effectLst>
                <a:innerShdw blurRad="76200">
                  <a:srgbClr val="000000"/>
                </a:innerShdw>
              </a:effectLst>
            </p:spPr>
          </p:pic>
        </p:grpSp>
        <p:sp>
          <p:nvSpPr>
            <p:cNvPr id="8" name="7 Rectángulo redondeado"/>
            <p:cNvSpPr/>
            <p:nvPr/>
          </p:nvSpPr>
          <p:spPr>
            <a:xfrm>
              <a:off x="5652120" y="1700808"/>
              <a:ext cx="2880320"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smtClean="0">
                <a:solidFill>
                  <a:schemeClr val="tx1"/>
                </a:solidFill>
              </a:endParaRPr>
            </a:p>
            <a:p>
              <a:pPr algn="ctr"/>
              <a:endParaRPr lang="es-ES" sz="1000" dirty="0" smtClean="0">
                <a:solidFill>
                  <a:schemeClr val="tx1"/>
                </a:solidFill>
              </a:endParaRPr>
            </a:p>
            <a:p>
              <a:pPr algn="ctr"/>
              <a:r>
                <a:rPr lang="es-ES" sz="1200" dirty="0" smtClean="0">
                  <a:solidFill>
                    <a:schemeClr val="tx1"/>
                  </a:solidFill>
                </a:rPr>
                <a:t>Imagen ASTER RGB 123 </a:t>
              </a:r>
              <a:r>
                <a:rPr lang="es-ES" sz="1200" dirty="0" err="1" smtClean="0">
                  <a:solidFill>
                    <a:schemeClr val="tx1"/>
                  </a:solidFill>
                </a:rPr>
                <a:t>Ortorectificada</a:t>
              </a:r>
              <a:r>
                <a:rPr lang="es-ES" sz="1200" dirty="0" smtClean="0">
                  <a:solidFill>
                    <a:schemeClr val="tx1"/>
                  </a:solidFill>
                </a:rPr>
                <a:t> extrayendo con  Perfil de Terreno de la zona de estudio</a:t>
              </a:r>
              <a:endParaRPr lang="es-EC" sz="1200" dirty="0" smtClean="0">
                <a:solidFill>
                  <a:schemeClr val="tx1"/>
                </a:solidFill>
              </a:endParaRPr>
            </a:p>
            <a:p>
              <a:pPr algn="ctr"/>
              <a:endParaRPr lang="es-EC" dirty="0"/>
            </a:p>
          </p:txBody>
        </p:sp>
        <p:sp>
          <p:nvSpPr>
            <p:cNvPr id="14" name="13 Flecha curvada hacia la izquierda"/>
            <p:cNvSpPr/>
            <p:nvPr/>
          </p:nvSpPr>
          <p:spPr>
            <a:xfrm rot="18886442">
              <a:off x="5769224" y="829888"/>
              <a:ext cx="432195" cy="86403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grpSp>
      <p:grpSp>
        <p:nvGrpSpPr>
          <p:cNvPr id="18" name="17 Grupo"/>
          <p:cNvGrpSpPr/>
          <p:nvPr/>
        </p:nvGrpSpPr>
        <p:grpSpPr>
          <a:xfrm>
            <a:off x="4716016" y="3429000"/>
            <a:ext cx="3949130" cy="3168352"/>
            <a:chOff x="4716016" y="3429000"/>
            <a:chExt cx="3949130" cy="3168352"/>
          </a:xfrm>
        </p:grpSpPr>
        <p:pic>
          <p:nvPicPr>
            <p:cNvPr id="7" name="Imagen 32"/>
            <p:cNvPicPr>
              <a:picLocks noChangeArrowheads="1"/>
            </p:cNvPicPr>
            <p:nvPr/>
          </p:nvPicPr>
          <p:blipFill>
            <a:blip r:embed="rId5" cstate="print"/>
            <a:srcRect/>
            <a:stretch>
              <a:fillRect/>
            </a:stretch>
          </p:blipFill>
          <p:spPr bwMode="auto">
            <a:xfrm>
              <a:off x="4932040" y="3429000"/>
              <a:ext cx="3733106" cy="2494062"/>
            </a:xfrm>
            <a:prstGeom prst="rect">
              <a:avLst/>
            </a:prstGeom>
            <a:ln w="88900" cap="sq" cmpd="thickThin">
              <a:solidFill>
                <a:srgbClr val="000000"/>
              </a:solidFill>
              <a:prstDash val="solid"/>
              <a:miter lim="800000"/>
            </a:ln>
            <a:effectLst>
              <a:innerShdw blurRad="76200">
                <a:srgbClr val="000000"/>
              </a:innerShdw>
            </a:effectLst>
          </p:spPr>
        </p:pic>
        <p:sp>
          <p:nvSpPr>
            <p:cNvPr id="9" name="8 Rectángulo redondeado"/>
            <p:cNvSpPr/>
            <p:nvPr/>
          </p:nvSpPr>
          <p:spPr>
            <a:xfrm>
              <a:off x="5220072" y="6165304"/>
              <a:ext cx="3240360"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smtClean="0">
                  <a:solidFill>
                    <a:schemeClr val="tx1"/>
                  </a:solidFill>
                </a:rPr>
                <a:t>Modelo Digital de Terreno a partir de la Imagen ASTER 1A</a:t>
              </a:r>
              <a:endParaRPr lang="es-EC" sz="1200" dirty="0">
                <a:solidFill>
                  <a:schemeClr val="tx1"/>
                </a:solidFill>
              </a:endParaRPr>
            </a:p>
          </p:txBody>
        </p:sp>
        <p:sp>
          <p:nvSpPr>
            <p:cNvPr id="15" name="14 Flecha curvada hacia la derecha"/>
            <p:cNvSpPr/>
            <p:nvPr/>
          </p:nvSpPr>
          <p:spPr>
            <a:xfrm>
              <a:off x="4716016" y="5517232"/>
              <a:ext cx="432048" cy="72008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ox(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6804"/>
                                        </p:tgtEl>
                                        <p:attrNameLst>
                                          <p:attrName>style.visibility</p:attrName>
                                        </p:attrNameLst>
                                      </p:cBhvr>
                                      <p:to>
                                        <p:strVal val="visible"/>
                                      </p:to>
                                    </p:set>
                                    <p:animEffect transition="in" filter="box(in)">
                                      <p:cBhvr>
                                        <p:cTn id="17" dur="2000"/>
                                        <p:tgtEl>
                                          <p:spTgt spid="76804"/>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ox(in)">
                                      <p:cBhvr>
                                        <p:cTn id="20" dur="2000"/>
                                        <p:tgtEl>
                                          <p:spTgt spid="10"/>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ox(in)">
                                      <p:cBhvr>
                                        <p:cTn id="2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endParaRPr lang="es-EC"/>
          </a:p>
        </p:txBody>
      </p:sp>
      <p:sp>
        <p:nvSpPr>
          <p:cNvPr id="4" name="1 Título"/>
          <p:cNvSpPr txBox="1">
            <a:spLocks/>
          </p:cNvSpPr>
          <p:nvPr/>
        </p:nvSpPr>
        <p:spPr>
          <a:xfrm>
            <a:off x="304800" y="457200"/>
            <a:ext cx="8686800" cy="838200"/>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_tradnl" sz="3600" b="0"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mj-lt"/>
                <a:ea typeface="+mj-ea"/>
                <a:cs typeface="+mj-cs"/>
              </a:rPr>
              <a:t>antecedentes</a:t>
            </a:r>
            <a:endParaRPr kumimoji="0" lang="es-EC" sz="3600" b="0" i="0" u="none" strike="noStrike" kern="1200" cap="all" spc="0" normalizeH="0" baseline="0" noProof="0" dirty="0">
              <a:ln>
                <a:noFill/>
              </a:ln>
              <a:solidFill>
                <a:schemeClr val="tx2"/>
              </a:solidFill>
              <a:effectLst>
                <a:reflection blurRad="12700" stA="48000" endA="300" endPos="55000" dir="5400000" sy="-90000" algn="bl" rotWithShape="0"/>
              </a:effectLst>
              <a:uLnTx/>
              <a:uFillTx/>
              <a:latin typeface="+mj-lt"/>
              <a:ea typeface="+mj-ea"/>
              <a:cs typeface="+mj-cs"/>
            </a:endParaRPr>
          </a:p>
        </p:txBody>
      </p:sp>
      <p:graphicFrame>
        <p:nvGraphicFramePr>
          <p:cNvPr id="5" name="4 Diagrama"/>
          <p:cNvGraphicFramePr/>
          <p:nvPr/>
        </p:nvGraphicFramePr>
        <p:xfrm>
          <a:off x="899592" y="1628800"/>
          <a:ext cx="7488832" cy="40324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1" algn="l" rtl="0">
              <a:spcBef>
                <a:spcPct val="0"/>
              </a:spcBef>
            </a:pPr>
            <a:r>
              <a:rPr lang="es-EC" sz="2700" b="1" dirty="0"/>
              <a:t>Resultados de la extracción del DEM  ASTER-GDEM según el límite de la imagen ASTER 1A. </a:t>
            </a:r>
            <a:r>
              <a:rPr lang="es-EC" sz="2000" b="1" i="1" dirty="0"/>
              <a:t/>
            </a:r>
            <a:br>
              <a:rPr lang="es-EC" sz="2000" b="1" i="1" dirty="0"/>
            </a:br>
            <a:endParaRPr lang="es-EC" dirty="0"/>
          </a:p>
        </p:txBody>
      </p:sp>
      <p:grpSp>
        <p:nvGrpSpPr>
          <p:cNvPr id="9" name="8 Grupo"/>
          <p:cNvGrpSpPr/>
          <p:nvPr/>
        </p:nvGrpSpPr>
        <p:grpSpPr>
          <a:xfrm>
            <a:off x="539552" y="1916832"/>
            <a:ext cx="3600400" cy="3588246"/>
            <a:chOff x="539552" y="1916832"/>
            <a:chExt cx="3600400" cy="3588246"/>
          </a:xfrm>
        </p:grpSpPr>
        <p:pic>
          <p:nvPicPr>
            <p:cNvPr id="83969" name="Imagen 19"/>
            <p:cNvPicPr>
              <a:picLocks noChangeArrowheads="1"/>
            </p:cNvPicPr>
            <p:nvPr/>
          </p:nvPicPr>
          <p:blipFill>
            <a:blip r:embed="rId2" cstate="print"/>
            <a:srcRect/>
            <a:stretch>
              <a:fillRect/>
            </a:stretch>
          </p:blipFill>
          <p:spPr bwMode="auto">
            <a:xfrm>
              <a:off x="539552" y="2492896"/>
              <a:ext cx="3600400" cy="3012182"/>
            </a:xfrm>
            <a:prstGeom prst="rect">
              <a:avLst/>
            </a:prstGeom>
            <a:ln w="88900" cap="sq" cmpd="thickThin">
              <a:solidFill>
                <a:srgbClr val="000000"/>
              </a:solidFill>
              <a:prstDash val="solid"/>
              <a:miter lim="800000"/>
            </a:ln>
            <a:effectLst>
              <a:innerShdw blurRad="76200">
                <a:srgbClr val="000000"/>
              </a:innerShdw>
            </a:effectLst>
          </p:spPr>
        </p:pic>
        <p:sp>
          <p:nvSpPr>
            <p:cNvPr id="7" name="6 Rectángulo"/>
            <p:cNvSpPr/>
            <p:nvPr/>
          </p:nvSpPr>
          <p:spPr>
            <a:xfrm>
              <a:off x="899592" y="1916832"/>
              <a:ext cx="2719462" cy="369332"/>
            </a:xfrm>
            <a:prstGeom prst="rect">
              <a:avLst/>
            </a:prstGeom>
          </p:spPr>
          <p:txBody>
            <a:bodyPr wrap="none">
              <a:spAutoFit/>
            </a:bodyPr>
            <a:lstStyle/>
            <a:p>
              <a:r>
                <a:rPr lang="es-ES" dirty="0" smtClean="0"/>
                <a:t>CORTE DEM ASTER-GDEM</a:t>
              </a:r>
              <a:endParaRPr lang="es-EC" dirty="0"/>
            </a:p>
          </p:txBody>
        </p:sp>
      </p:grpSp>
      <p:grpSp>
        <p:nvGrpSpPr>
          <p:cNvPr id="10" name="9 Grupo"/>
          <p:cNvGrpSpPr/>
          <p:nvPr/>
        </p:nvGrpSpPr>
        <p:grpSpPr>
          <a:xfrm>
            <a:off x="4382023" y="1484784"/>
            <a:ext cx="4150417" cy="3958699"/>
            <a:chOff x="4382023" y="1484784"/>
            <a:chExt cx="4150417" cy="3958699"/>
          </a:xfrm>
        </p:grpSpPr>
        <p:pic>
          <p:nvPicPr>
            <p:cNvPr id="83970" name="Imagen 22"/>
            <p:cNvPicPr>
              <a:picLocks noChangeArrowheads="1"/>
            </p:cNvPicPr>
            <p:nvPr/>
          </p:nvPicPr>
          <p:blipFill>
            <a:blip r:embed="rId3" cstate="print"/>
            <a:srcRect/>
            <a:stretch>
              <a:fillRect/>
            </a:stretch>
          </p:blipFill>
          <p:spPr bwMode="auto">
            <a:xfrm>
              <a:off x="4572000" y="1484784"/>
              <a:ext cx="3960440" cy="3084190"/>
            </a:xfrm>
            <a:prstGeom prst="rect">
              <a:avLst/>
            </a:prstGeom>
            <a:ln w="88900" cap="sq" cmpd="thickThin">
              <a:solidFill>
                <a:srgbClr val="000000"/>
              </a:solidFill>
              <a:prstDash val="solid"/>
              <a:miter lim="800000"/>
            </a:ln>
            <a:effectLst>
              <a:innerShdw blurRad="76200">
                <a:srgbClr val="000000"/>
              </a:innerShdw>
            </a:effectLst>
          </p:spPr>
        </p:pic>
        <p:sp>
          <p:nvSpPr>
            <p:cNvPr id="6" name="5 Flecha curvada hacia arriba"/>
            <p:cNvSpPr/>
            <p:nvPr/>
          </p:nvSpPr>
          <p:spPr>
            <a:xfrm rot="19655264">
              <a:off x="4382023" y="4496208"/>
              <a:ext cx="1152128" cy="43204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8" name="7 Rectángulo"/>
            <p:cNvSpPr/>
            <p:nvPr/>
          </p:nvSpPr>
          <p:spPr>
            <a:xfrm>
              <a:off x="5580112" y="4797152"/>
              <a:ext cx="2484655" cy="646331"/>
            </a:xfrm>
            <a:prstGeom prst="rect">
              <a:avLst/>
            </a:prstGeom>
          </p:spPr>
          <p:txBody>
            <a:bodyPr wrap="none">
              <a:spAutoFit/>
            </a:bodyPr>
            <a:lstStyle/>
            <a:p>
              <a:r>
                <a:rPr lang="es-ES" dirty="0" smtClean="0"/>
                <a:t>PERSPECTIVA 3D DE EL</a:t>
              </a:r>
            </a:p>
            <a:p>
              <a:r>
                <a:rPr lang="es-ES" dirty="0" smtClean="0"/>
                <a:t> CORTE ASTER-GDEM</a:t>
              </a:r>
              <a:endParaRPr lang="es-EC"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cstate="print"/>
          <a:srcRect l="17983" t="15375" r="28607" b="6250"/>
          <a:stretch>
            <a:fillRect/>
          </a:stretch>
        </p:blipFill>
        <p:spPr bwMode="auto">
          <a:xfrm>
            <a:off x="575048" y="836712"/>
            <a:ext cx="7885384" cy="5733256"/>
          </a:xfrm>
          <a:prstGeom prst="rect">
            <a:avLst/>
          </a:prstGeom>
          <a:ln w="88900" cap="sq" cmpd="thickThin">
            <a:solidFill>
              <a:srgbClr val="000000"/>
            </a:solidFill>
            <a:prstDash val="solid"/>
            <a:miter lim="800000"/>
          </a:ln>
          <a:effectLst>
            <a:innerShdw blurRad="76200">
              <a:srgbClr val="000000"/>
            </a:innerShdw>
          </a:effectLst>
        </p:spPr>
      </p:pic>
      <p:pic>
        <p:nvPicPr>
          <p:cNvPr id="74755" name="Picture 3"/>
          <p:cNvPicPr>
            <a:picLocks noChangeAspect="1" noChangeArrowheads="1"/>
          </p:cNvPicPr>
          <p:nvPr/>
        </p:nvPicPr>
        <p:blipFill>
          <a:blip r:embed="rId3" cstate="print"/>
          <a:srcRect l="22137" t="10828" r="20306" b="84250"/>
          <a:stretch>
            <a:fillRect/>
          </a:stretch>
        </p:blipFill>
        <p:spPr bwMode="auto">
          <a:xfrm>
            <a:off x="539552" y="332656"/>
            <a:ext cx="7992888" cy="360040"/>
          </a:xfrm>
          <a:prstGeom prst="rect">
            <a:avLst/>
          </a:prstGeom>
          <a:ln w="88900" cap="sq" cmpd="thickThin">
            <a:solidFill>
              <a:srgbClr val="000000"/>
            </a:solidFill>
            <a:prstDash val="solid"/>
            <a:miter lim="800000"/>
          </a:ln>
          <a:effectLst>
            <a:innerShdw blurRad="76200">
              <a:srgbClr val="000000"/>
            </a:innerShdw>
          </a:effectLst>
        </p:spPr>
      </p:pic>
      <p:grpSp>
        <p:nvGrpSpPr>
          <p:cNvPr id="41" name="40 Grupo"/>
          <p:cNvGrpSpPr/>
          <p:nvPr/>
        </p:nvGrpSpPr>
        <p:grpSpPr>
          <a:xfrm>
            <a:off x="7236296" y="1268760"/>
            <a:ext cx="1907704" cy="1152128"/>
            <a:chOff x="7236296" y="1268760"/>
            <a:chExt cx="1907704" cy="1152128"/>
          </a:xfrm>
        </p:grpSpPr>
        <p:pic>
          <p:nvPicPr>
            <p:cNvPr id="74758" name="Picture 6"/>
            <p:cNvPicPr>
              <a:picLocks noChangeAspect="1" noChangeArrowheads="1"/>
            </p:cNvPicPr>
            <p:nvPr/>
          </p:nvPicPr>
          <p:blipFill>
            <a:blip r:embed="rId4" cstate="print"/>
            <a:srcRect l="22328" t="24407" r="32844" b="28344"/>
            <a:stretch>
              <a:fillRect/>
            </a:stretch>
          </p:blipFill>
          <p:spPr bwMode="auto">
            <a:xfrm>
              <a:off x="7668344" y="1268760"/>
              <a:ext cx="1475656" cy="1152128"/>
            </a:xfrm>
            <a:prstGeom prst="rect">
              <a:avLst/>
            </a:prstGeom>
            <a:ln>
              <a:noFill/>
            </a:ln>
            <a:effectLst>
              <a:softEdge rad="112500"/>
            </a:effectLst>
          </p:spPr>
        </p:pic>
        <p:cxnSp>
          <p:nvCxnSpPr>
            <p:cNvPr id="18" name="17 Conector recto de flecha"/>
            <p:cNvCxnSpPr/>
            <p:nvPr/>
          </p:nvCxnSpPr>
          <p:spPr>
            <a:xfrm flipH="1">
              <a:off x="7236296" y="1844824"/>
              <a:ext cx="1008112" cy="72008"/>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grpSp>
        <p:nvGrpSpPr>
          <p:cNvPr id="45" name="44 Grupo"/>
          <p:cNvGrpSpPr/>
          <p:nvPr/>
        </p:nvGrpSpPr>
        <p:grpSpPr>
          <a:xfrm>
            <a:off x="683567" y="4581128"/>
            <a:ext cx="1920213" cy="1944216"/>
            <a:chOff x="683567" y="4581128"/>
            <a:chExt cx="1920213" cy="1944216"/>
          </a:xfrm>
        </p:grpSpPr>
        <p:pic>
          <p:nvPicPr>
            <p:cNvPr id="74756" name="Picture 4"/>
            <p:cNvPicPr>
              <a:picLocks noChangeAspect="1" noChangeArrowheads="1"/>
            </p:cNvPicPr>
            <p:nvPr/>
          </p:nvPicPr>
          <p:blipFill>
            <a:blip r:embed="rId5" cstate="print"/>
            <a:srcRect l="22964" t="34078" r="25567" b="34422"/>
            <a:stretch>
              <a:fillRect/>
            </a:stretch>
          </p:blipFill>
          <p:spPr bwMode="auto">
            <a:xfrm>
              <a:off x="683567" y="5373216"/>
              <a:ext cx="1920213" cy="1152128"/>
            </a:xfrm>
            <a:prstGeom prst="rect">
              <a:avLst/>
            </a:prstGeom>
            <a:ln>
              <a:noFill/>
            </a:ln>
            <a:effectLst>
              <a:softEdge rad="112500"/>
            </a:effectLst>
          </p:spPr>
        </p:pic>
        <p:cxnSp>
          <p:nvCxnSpPr>
            <p:cNvPr id="24" name="23 Conector recto de flecha"/>
            <p:cNvCxnSpPr/>
            <p:nvPr/>
          </p:nvCxnSpPr>
          <p:spPr>
            <a:xfrm flipV="1">
              <a:off x="1835696" y="4581128"/>
              <a:ext cx="288032" cy="1008112"/>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grpSp>
        <p:nvGrpSpPr>
          <p:cNvPr id="44" name="43 Grupo"/>
          <p:cNvGrpSpPr/>
          <p:nvPr/>
        </p:nvGrpSpPr>
        <p:grpSpPr>
          <a:xfrm>
            <a:off x="251520" y="2564904"/>
            <a:ext cx="2592288" cy="1196441"/>
            <a:chOff x="251520" y="2564904"/>
            <a:chExt cx="2592288" cy="1196441"/>
          </a:xfrm>
        </p:grpSpPr>
        <p:pic>
          <p:nvPicPr>
            <p:cNvPr id="74761" name="Picture 9"/>
            <p:cNvPicPr>
              <a:picLocks noChangeAspect="1" noChangeArrowheads="1"/>
            </p:cNvPicPr>
            <p:nvPr/>
          </p:nvPicPr>
          <p:blipFill>
            <a:blip r:embed="rId6" cstate="print"/>
            <a:srcRect l="19008" t="30313" r="23435" b="26375"/>
            <a:stretch>
              <a:fillRect/>
            </a:stretch>
          </p:blipFill>
          <p:spPr bwMode="auto">
            <a:xfrm>
              <a:off x="251520" y="2564904"/>
              <a:ext cx="1728192" cy="1196441"/>
            </a:xfrm>
            <a:prstGeom prst="rect">
              <a:avLst/>
            </a:prstGeom>
            <a:ln>
              <a:noFill/>
            </a:ln>
            <a:effectLst>
              <a:softEdge rad="112500"/>
            </a:effectLst>
          </p:spPr>
        </p:pic>
        <p:cxnSp>
          <p:nvCxnSpPr>
            <p:cNvPr id="25" name="24 Conector recto de flecha"/>
            <p:cNvCxnSpPr/>
            <p:nvPr/>
          </p:nvCxnSpPr>
          <p:spPr>
            <a:xfrm>
              <a:off x="1547664" y="3068960"/>
              <a:ext cx="1296144" cy="432048"/>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grpSp>
        <p:nvGrpSpPr>
          <p:cNvPr id="43" name="42 Grupo"/>
          <p:cNvGrpSpPr/>
          <p:nvPr/>
        </p:nvGrpSpPr>
        <p:grpSpPr>
          <a:xfrm>
            <a:off x="2051720" y="1484784"/>
            <a:ext cx="1296144" cy="1440160"/>
            <a:chOff x="2051720" y="1484784"/>
            <a:chExt cx="1296144" cy="1440160"/>
          </a:xfrm>
        </p:grpSpPr>
        <p:pic>
          <p:nvPicPr>
            <p:cNvPr id="74757" name="Picture 5"/>
            <p:cNvPicPr>
              <a:picLocks noChangeAspect="1" noChangeArrowheads="1"/>
            </p:cNvPicPr>
            <p:nvPr/>
          </p:nvPicPr>
          <p:blipFill>
            <a:blip r:embed="rId7" cstate="print"/>
            <a:srcRect l="34504" t="18500" r="37824" b="27360"/>
            <a:stretch>
              <a:fillRect/>
            </a:stretch>
          </p:blipFill>
          <p:spPr bwMode="auto">
            <a:xfrm>
              <a:off x="2051720" y="1484784"/>
              <a:ext cx="1224136" cy="1346550"/>
            </a:xfrm>
            <a:prstGeom prst="rect">
              <a:avLst/>
            </a:prstGeom>
            <a:ln>
              <a:noFill/>
            </a:ln>
            <a:effectLst>
              <a:softEdge rad="112500"/>
            </a:effectLst>
          </p:spPr>
        </p:pic>
        <p:cxnSp>
          <p:nvCxnSpPr>
            <p:cNvPr id="26" name="25 Conector recto de flecha"/>
            <p:cNvCxnSpPr/>
            <p:nvPr/>
          </p:nvCxnSpPr>
          <p:spPr>
            <a:xfrm>
              <a:off x="2843808" y="2276872"/>
              <a:ext cx="504056" cy="648072"/>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grpSp>
        <p:nvGrpSpPr>
          <p:cNvPr id="42" name="41 Grupo"/>
          <p:cNvGrpSpPr/>
          <p:nvPr/>
        </p:nvGrpSpPr>
        <p:grpSpPr>
          <a:xfrm>
            <a:off x="3563888" y="1124744"/>
            <a:ext cx="1609990" cy="1728192"/>
            <a:chOff x="3563888" y="1124744"/>
            <a:chExt cx="1609990" cy="1728192"/>
          </a:xfrm>
        </p:grpSpPr>
        <p:pic>
          <p:nvPicPr>
            <p:cNvPr id="74760" name="Picture 8"/>
            <p:cNvPicPr>
              <a:picLocks noChangeAspect="1" noChangeArrowheads="1"/>
            </p:cNvPicPr>
            <p:nvPr/>
          </p:nvPicPr>
          <p:blipFill>
            <a:blip r:embed="rId8" cstate="print"/>
            <a:srcRect l="25006" t="23422" r="22096" b="24407"/>
            <a:stretch>
              <a:fillRect/>
            </a:stretch>
          </p:blipFill>
          <p:spPr bwMode="auto">
            <a:xfrm>
              <a:off x="3563888" y="1124744"/>
              <a:ext cx="1609990" cy="1080120"/>
            </a:xfrm>
            <a:prstGeom prst="rect">
              <a:avLst/>
            </a:prstGeom>
            <a:ln>
              <a:noFill/>
            </a:ln>
            <a:effectLst>
              <a:softEdge rad="112500"/>
            </a:effectLst>
          </p:spPr>
        </p:pic>
        <p:cxnSp>
          <p:nvCxnSpPr>
            <p:cNvPr id="27" name="26 Conector recto de flecha"/>
            <p:cNvCxnSpPr/>
            <p:nvPr/>
          </p:nvCxnSpPr>
          <p:spPr>
            <a:xfrm flipH="1">
              <a:off x="4139952" y="1916832"/>
              <a:ext cx="360040" cy="936104"/>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grpSp>
        <p:nvGrpSpPr>
          <p:cNvPr id="50" name="49 Grupo"/>
          <p:cNvGrpSpPr/>
          <p:nvPr/>
        </p:nvGrpSpPr>
        <p:grpSpPr>
          <a:xfrm>
            <a:off x="3131840" y="4869160"/>
            <a:ext cx="1944216" cy="1628800"/>
            <a:chOff x="3131840" y="4869160"/>
            <a:chExt cx="1944216" cy="1628800"/>
          </a:xfrm>
        </p:grpSpPr>
        <p:pic>
          <p:nvPicPr>
            <p:cNvPr id="74763" name="Picture 11"/>
            <p:cNvPicPr>
              <a:picLocks noChangeAspect="1" noChangeArrowheads="1"/>
            </p:cNvPicPr>
            <p:nvPr/>
          </p:nvPicPr>
          <p:blipFill>
            <a:blip r:embed="rId9" cstate="print"/>
            <a:srcRect l="29523" t="37203" r="20115" b="21454"/>
            <a:stretch>
              <a:fillRect/>
            </a:stretch>
          </p:blipFill>
          <p:spPr bwMode="auto">
            <a:xfrm>
              <a:off x="3131840" y="5373216"/>
              <a:ext cx="1944216" cy="1124744"/>
            </a:xfrm>
            <a:prstGeom prst="rect">
              <a:avLst/>
            </a:prstGeom>
            <a:ln>
              <a:noFill/>
            </a:ln>
            <a:effectLst>
              <a:softEdge rad="112500"/>
            </a:effectLst>
          </p:spPr>
        </p:pic>
        <p:cxnSp>
          <p:nvCxnSpPr>
            <p:cNvPr id="33" name="32 Conector recto de flecha"/>
            <p:cNvCxnSpPr/>
            <p:nvPr/>
          </p:nvCxnSpPr>
          <p:spPr>
            <a:xfrm flipH="1" flipV="1">
              <a:off x="3131840" y="4869160"/>
              <a:ext cx="864096" cy="1008112"/>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grpSp>
        <p:nvGrpSpPr>
          <p:cNvPr id="47" name="46 Grupo"/>
          <p:cNvGrpSpPr/>
          <p:nvPr/>
        </p:nvGrpSpPr>
        <p:grpSpPr>
          <a:xfrm>
            <a:off x="5652120" y="3933056"/>
            <a:ext cx="1656184" cy="1322637"/>
            <a:chOff x="5652120" y="3933056"/>
            <a:chExt cx="1656184" cy="1322637"/>
          </a:xfrm>
        </p:grpSpPr>
        <p:pic>
          <p:nvPicPr>
            <p:cNvPr id="74762" name="Picture 10"/>
            <p:cNvPicPr>
              <a:picLocks noChangeAspect="1" noChangeArrowheads="1"/>
            </p:cNvPicPr>
            <p:nvPr/>
          </p:nvPicPr>
          <p:blipFill>
            <a:blip r:embed="rId10" cstate="print"/>
            <a:srcRect l="20668" t="13579" r="20668" b="30313"/>
            <a:stretch>
              <a:fillRect/>
            </a:stretch>
          </p:blipFill>
          <p:spPr bwMode="auto">
            <a:xfrm>
              <a:off x="5652120" y="4365104"/>
              <a:ext cx="1656184" cy="890589"/>
            </a:xfrm>
            <a:prstGeom prst="rect">
              <a:avLst/>
            </a:prstGeom>
            <a:ln>
              <a:noFill/>
            </a:ln>
            <a:effectLst>
              <a:softEdge rad="112500"/>
            </a:effectLst>
          </p:spPr>
        </p:pic>
        <p:cxnSp>
          <p:nvCxnSpPr>
            <p:cNvPr id="37" name="36 Conector recto de flecha"/>
            <p:cNvCxnSpPr/>
            <p:nvPr/>
          </p:nvCxnSpPr>
          <p:spPr>
            <a:xfrm flipH="1" flipV="1">
              <a:off x="5724128" y="3933056"/>
              <a:ext cx="720080" cy="864096"/>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grpSp>
        <p:nvGrpSpPr>
          <p:cNvPr id="48" name="47 Grupo"/>
          <p:cNvGrpSpPr/>
          <p:nvPr/>
        </p:nvGrpSpPr>
        <p:grpSpPr>
          <a:xfrm>
            <a:off x="7020272" y="3212976"/>
            <a:ext cx="2123728" cy="1368152"/>
            <a:chOff x="7020272" y="3212976"/>
            <a:chExt cx="2123728" cy="1368152"/>
          </a:xfrm>
        </p:grpSpPr>
        <p:pic>
          <p:nvPicPr>
            <p:cNvPr id="74759" name="Picture 7"/>
            <p:cNvPicPr>
              <a:picLocks noChangeAspect="1" noChangeArrowheads="1"/>
            </p:cNvPicPr>
            <p:nvPr/>
          </p:nvPicPr>
          <p:blipFill>
            <a:blip r:embed="rId11" cstate="print"/>
            <a:srcRect l="23989" t="28344" r="27863" b="30313"/>
            <a:stretch>
              <a:fillRect/>
            </a:stretch>
          </p:blipFill>
          <p:spPr bwMode="auto">
            <a:xfrm>
              <a:off x="7271793" y="3573016"/>
              <a:ext cx="1872207" cy="1008112"/>
            </a:xfrm>
            <a:prstGeom prst="rect">
              <a:avLst/>
            </a:prstGeom>
            <a:ln>
              <a:noFill/>
            </a:ln>
            <a:effectLst>
              <a:softEdge rad="112500"/>
            </a:effectLst>
          </p:spPr>
        </p:pic>
        <p:cxnSp>
          <p:nvCxnSpPr>
            <p:cNvPr id="39" name="38 Conector recto de flecha"/>
            <p:cNvCxnSpPr/>
            <p:nvPr/>
          </p:nvCxnSpPr>
          <p:spPr>
            <a:xfrm flipH="1" flipV="1">
              <a:off x="7020272" y="3212976"/>
              <a:ext cx="720080" cy="576064"/>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ox(in)">
                                      <p:cBhvr>
                                        <p:cTn id="7" dur="20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ox(in)">
                                      <p:cBhvr>
                                        <p:cTn id="12" dur="20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ox(in)">
                                      <p:cBhvr>
                                        <p:cTn id="17" dur="20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box(in)">
                                      <p:cBhvr>
                                        <p:cTn id="22" dur="20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box(in)">
                                      <p:cBhvr>
                                        <p:cTn id="27" dur="20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box(in)">
                                      <p:cBhvr>
                                        <p:cTn id="32" dur="20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box(in)">
                                      <p:cBhvr>
                                        <p:cTn id="37" dur="20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box(in)">
                                      <p:cBhvr>
                                        <p:cTn id="42"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7" name="Picture 3"/>
          <p:cNvPicPr>
            <a:picLocks noChangeAspect="1" noChangeArrowheads="1"/>
          </p:cNvPicPr>
          <p:nvPr/>
        </p:nvPicPr>
        <p:blipFill>
          <a:blip r:embed="rId2" cstate="print"/>
          <a:srcRect l="23435" t="35235" r="23435" b="21453"/>
          <a:stretch>
            <a:fillRect/>
          </a:stretch>
        </p:blipFill>
        <p:spPr bwMode="auto">
          <a:xfrm>
            <a:off x="3203848" y="950535"/>
            <a:ext cx="5508104" cy="2982521"/>
          </a:xfrm>
          <a:prstGeom prst="rect">
            <a:avLst/>
          </a:prstGeom>
          <a:ln w="88900" cap="sq" cmpd="thickThin">
            <a:solidFill>
              <a:srgbClr val="000000"/>
            </a:solidFill>
            <a:prstDash val="solid"/>
            <a:miter lim="800000"/>
          </a:ln>
          <a:effectLst>
            <a:innerShdw blurRad="76200">
              <a:srgbClr val="000000"/>
            </a:innerShdw>
          </a:effectLst>
        </p:spPr>
      </p:pic>
      <p:sp>
        <p:nvSpPr>
          <p:cNvPr id="2" name="1 Título"/>
          <p:cNvSpPr>
            <a:spLocks noGrp="1"/>
          </p:cNvSpPr>
          <p:nvPr>
            <p:ph type="title"/>
          </p:nvPr>
        </p:nvSpPr>
        <p:spPr>
          <a:xfrm>
            <a:off x="493712" y="260648"/>
            <a:ext cx="8686800" cy="838200"/>
          </a:xfrm>
        </p:spPr>
        <p:txBody>
          <a:bodyPr/>
          <a:lstStyle/>
          <a:p>
            <a:pPr lvl="1" algn="l" rtl="0">
              <a:spcBef>
                <a:spcPct val="0"/>
              </a:spcBef>
            </a:pPr>
            <a:r>
              <a:rPr lang="es-ES" sz="2400" b="1" dirty="0"/>
              <a:t>Control de Calidad de los Modelos Digitales Obtenidos</a:t>
            </a:r>
            <a:r>
              <a:rPr lang="es-EC" sz="2000" b="1" i="1" dirty="0"/>
              <a:t/>
            </a:r>
            <a:br>
              <a:rPr lang="es-EC" sz="2000" b="1" i="1" dirty="0"/>
            </a:br>
            <a:endParaRPr lang="es-EC" dirty="0"/>
          </a:p>
        </p:txBody>
      </p:sp>
      <p:sp>
        <p:nvSpPr>
          <p:cNvPr id="82945" name="Rectangle 1"/>
          <p:cNvSpPr>
            <a:spLocks noChangeArrowheads="1"/>
          </p:cNvSpPr>
          <p:nvPr/>
        </p:nvSpPr>
        <p:spPr bwMode="auto">
          <a:xfrm>
            <a:off x="-1116632" y="1268760"/>
            <a:ext cx="4238644" cy="861726"/>
          </a:xfrm>
          <a:prstGeom prst="rect">
            <a:avLst/>
          </a:prstGeom>
          <a:noFill/>
          <a:ln w="9525">
            <a:noFill/>
            <a:miter lim="800000"/>
            <a:headEnd/>
            <a:tailEnd/>
          </a:ln>
          <a:effectLst/>
        </p:spPr>
        <p:txBody>
          <a:bodyPr vert="horz" wrap="none" lIns="457056" tIns="152352" rIns="91440" bIns="0" numCol="1" anchor="ctr" anchorCtr="0" compatLnSpc="1">
            <a:prstTxWarp prst="textNoShape">
              <a:avLst/>
            </a:prstTxWarp>
            <a:spAutoFit/>
          </a:bodyPr>
          <a:lstStyle/>
          <a:p>
            <a:pPr marL="914400" marR="0" lvl="2" indent="0" algn="l" defTabSz="914400" rtl="0" eaLnBrk="1" fontAlgn="base" latinLnBrk="0" hangingPunct="1">
              <a:lnSpc>
                <a:spcPct val="100000"/>
              </a:lnSpc>
              <a:spcBef>
                <a:spcPct val="0"/>
              </a:spcBef>
              <a:spcAft>
                <a:spcPct val="0"/>
              </a:spcAft>
              <a:buClrTx/>
              <a:buSzTx/>
              <a:tabLst/>
            </a:pPr>
            <a:r>
              <a:rPr kumimoji="0" lang="es-EC" sz="1400" b="1" i="0" u="none" strike="noStrike" cap="none" normalizeH="0" baseline="0" dirty="0" smtClean="0">
                <a:ln>
                  <a:noFill/>
                </a:ln>
                <a:solidFill>
                  <a:schemeClr val="tx1"/>
                </a:solidFill>
                <a:effectLst/>
                <a:latin typeface="Arial" pitchFamily="34" charset="0"/>
                <a:cs typeface="Arial" pitchFamily="34" charset="0"/>
              </a:rPr>
              <a:t>P</a:t>
            </a:r>
            <a:r>
              <a:rPr kumimoji="0" lang="es-EC" sz="1400" b="1" i="0" u="none" strike="noStrike" cap="none" normalizeH="0" baseline="0" dirty="0" smtClean="0" bmk="">
                <a:ln>
                  <a:noFill/>
                </a:ln>
                <a:solidFill>
                  <a:schemeClr val="tx1"/>
                </a:solidFill>
                <a:effectLst/>
                <a:latin typeface="Arial" pitchFamily="34" charset="0"/>
                <a:cs typeface="Arial" pitchFamily="34" charset="0"/>
              </a:rPr>
              <a:t>rueba 1: Altitud GPS vs Altitud </a:t>
            </a:r>
          </a:p>
          <a:p>
            <a:pPr marL="914400" marR="0" lvl="2" indent="0" algn="l" defTabSz="914400" rtl="0" eaLnBrk="1" fontAlgn="base" latinLnBrk="0" hangingPunct="1">
              <a:lnSpc>
                <a:spcPct val="100000"/>
              </a:lnSpc>
              <a:spcBef>
                <a:spcPct val="0"/>
              </a:spcBef>
              <a:spcAft>
                <a:spcPct val="0"/>
              </a:spcAft>
              <a:buClrTx/>
              <a:buSzTx/>
              <a:tabLst/>
            </a:pPr>
            <a:r>
              <a:rPr kumimoji="0" lang="es-EC" sz="1400" b="1" i="0" u="none" strike="noStrike" cap="none" normalizeH="0" baseline="0" dirty="0" smtClean="0" bmk="">
                <a:ln>
                  <a:noFill/>
                </a:ln>
                <a:solidFill>
                  <a:schemeClr val="tx1"/>
                </a:solidFill>
                <a:effectLst/>
                <a:latin typeface="Arial" pitchFamily="34" charset="0"/>
                <a:cs typeface="Arial" pitchFamily="34" charset="0"/>
              </a:rPr>
              <a:t>DEM Imagen ASTER 1A (15m)</a:t>
            </a:r>
            <a:endParaRPr kumimoji="0" lang="es-EC" sz="1400" b="1" i="0" u="none" strike="noStrike" cap="none" normalizeH="0" baseline="0" dirty="0" smtClean="0">
              <a:ln>
                <a:noFill/>
              </a:ln>
              <a:solidFill>
                <a:schemeClr val="tx1"/>
              </a:solidFill>
              <a:effectLst/>
              <a:latin typeface="Cambria" pitchFamily="18" charset="0"/>
              <a:cs typeface="Arial" pitchFamily="34" charset="0"/>
            </a:endParaRPr>
          </a:p>
          <a:p>
            <a:pPr marL="914400" marR="0" lvl="2" indent="0" algn="l" defTabSz="914400" rtl="0" eaLnBrk="0" fontAlgn="base" latinLnBrk="0" hangingPunct="0">
              <a:lnSpc>
                <a:spcPct val="100000"/>
              </a:lnSpc>
              <a:spcBef>
                <a:spcPct val="0"/>
              </a:spcBef>
              <a:spcAft>
                <a:spcPct val="0"/>
              </a:spcAft>
              <a:buClrTx/>
              <a:buSzTx/>
              <a:buFontTx/>
              <a:buAutoNum type="arabicPeriod"/>
              <a:tabLst/>
            </a:pP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8 Rectángulo"/>
          <p:cNvSpPr/>
          <p:nvPr/>
        </p:nvSpPr>
        <p:spPr>
          <a:xfrm>
            <a:off x="4932040" y="4581128"/>
            <a:ext cx="3672000"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0850" fontAlgn="base">
              <a:spcBef>
                <a:spcPct val="0"/>
              </a:spcBef>
              <a:spcAft>
                <a:spcPct val="0"/>
              </a:spcAft>
            </a:pPr>
            <a:endParaRPr lang="es-ES" sz="1050" dirty="0" smtClean="0">
              <a:solidFill>
                <a:schemeClr val="tx1"/>
              </a:solidFill>
              <a:latin typeface="Arial" pitchFamily="34" charset="0"/>
              <a:ea typeface="Times New Roman" pitchFamily="18" charset="0"/>
              <a:cs typeface="Arial" pitchFamily="34" charset="0"/>
            </a:endParaRPr>
          </a:p>
          <a:p>
            <a:pPr lvl="0" indent="450850" fontAlgn="base">
              <a:spcBef>
                <a:spcPct val="0"/>
              </a:spcBef>
              <a:spcAft>
                <a:spcPct val="0"/>
              </a:spcAft>
            </a:pPr>
            <a:r>
              <a:rPr lang="es-ES" sz="1050" i="1" dirty="0" smtClean="0">
                <a:solidFill>
                  <a:schemeClr val="tx1"/>
                </a:solidFill>
                <a:latin typeface="Arial" pitchFamily="34" charset="0"/>
                <a:ea typeface="Times New Roman" pitchFamily="18" charset="0"/>
                <a:cs typeface="Arial" pitchFamily="34" charset="0"/>
              </a:rPr>
              <a:t>H estadística:</a:t>
            </a:r>
            <a:r>
              <a:rPr lang="es-ES" sz="1050" dirty="0" smtClean="0">
                <a:solidFill>
                  <a:schemeClr val="tx1"/>
                </a:solidFill>
                <a:latin typeface="Arial" pitchFamily="34" charset="0"/>
                <a:ea typeface="Times New Roman" pitchFamily="18" charset="0"/>
                <a:cs typeface="Arial" pitchFamily="34" charset="0"/>
              </a:rPr>
              <a:t> </a:t>
            </a:r>
          </a:p>
          <a:p>
            <a:pPr lvl="0" indent="450850" fontAlgn="base">
              <a:spcBef>
                <a:spcPct val="0"/>
              </a:spcBef>
              <a:spcAft>
                <a:spcPct val="0"/>
              </a:spcAft>
            </a:pPr>
            <a:r>
              <a:rPr lang="es-ES" sz="1050" dirty="0" err="1" smtClean="0">
                <a:solidFill>
                  <a:schemeClr val="tx1"/>
                </a:solidFill>
                <a:latin typeface="Arial" pitchFamily="34" charset="0"/>
                <a:ea typeface="Times New Roman" pitchFamily="18" charset="0"/>
                <a:cs typeface="Arial" pitchFamily="34" charset="0"/>
              </a:rPr>
              <a:t>ho</a:t>
            </a:r>
            <a:r>
              <a:rPr lang="es-ES" sz="1050" dirty="0" smtClean="0">
                <a:solidFill>
                  <a:schemeClr val="tx1"/>
                </a:solidFill>
                <a:latin typeface="Arial" pitchFamily="34" charset="0"/>
                <a:ea typeface="Times New Roman" pitchFamily="18" charset="0"/>
                <a:cs typeface="Arial" pitchFamily="34" charset="0"/>
              </a:rPr>
              <a:t>=  µ h GPS =  µ h DEM Imagen </a:t>
            </a:r>
            <a:r>
              <a:rPr lang="es-ES" sz="1050" dirty="0" err="1" smtClean="0">
                <a:solidFill>
                  <a:schemeClr val="tx1"/>
                </a:solidFill>
                <a:latin typeface="Arial" pitchFamily="34" charset="0"/>
                <a:ea typeface="Times New Roman" pitchFamily="18" charset="0"/>
                <a:cs typeface="Arial" pitchFamily="34" charset="0"/>
              </a:rPr>
              <a:t>Aster</a:t>
            </a:r>
            <a:r>
              <a:rPr lang="es-ES" sz="1050" dirty="0" smtClean="0">
                <a:solidFill>
                  <a:schemeClr val="tx1"/>
                </a:solidFill>
                <a:latin typeface="Arial" pitchFamily="34" charset="0"/>
                <a:ea typeface="Times New Roman" pitchFamily="18" charset="0"/>
                <a:cs typeface="Arial" pitchFamily="34" charset="0"/>
              </a:rPr>
              <a:t> 1A (15m)</a:t>
            </a:r>
            <a:endParaRPr lang="es-EC" sz="1050" dirty="0" smtClean="0">
              <a:solidFill>
                <a:schemeClr val="tx1"/>
              </a:solidFill>
              <a:latin typeface="Arial" pitchFamily="34" charset="0"/>
              <a:cs typeface="Arial" pitchFamily="34" charset="0"/>
            </a:endParaRPr>
          </a:p>
          <a:p>
            <a:pPr lvl="0" indent="450850" eaLnBrk="0" fontAlgn="base" hangingPunct="0">
              <a:spcBef>
                <a:spcPct val="0"/>
              </a:spcBef>
              <a:spcAft>
                <a:spcPct val="0"/>
              </a:spcAft>
            </a:pPr>
            <a:r>
              <a:rPr lang="es-EC" sz="1050" dirty="0" smtClean="0">
                <a:solidFill>
                  <a:schemeClr val="tx1"/>
                </a:solidFill>
                <a:latin typeface="Arial" pitchFamily="34" charset="0"/>
                <a:ea typeface="Times New Roman" pitchFamily="18" charset="0"/>
                <a:cs typeface="Arial" pitchFamily="34" charset="0"/>
              </a:rPr>
              <a:t> ha=  µ h GPS ‡  µ h DEM </a:t>
            </a:r>
            <a:r>
              <a:rPr lang="es-ES" sz="1050" dirty="0" smtClean="0">
                <a:solidFill>
                  <a:schemeClr val="tx1"/>
                </a:solidFill>
                <a:latin typeface="Arial" pitchFamily="34" charset="0"/>
                <a:ea typeface="Times New Roman" pitchFamily="18" charset="0"/>
                <a:cs typeface="Arial" pitchFamily="34" charset="0"/>
              </a:rPr>
              <a:t>Imagen </a:t>
            </a:r>
            <a:r>
              <a:rPr lang="es-ES" sz="1050" dirty="0" err="1" smtClean="0">
                <a:solidFill>
                  <a:schemeClr val="tx1"/>
                </a:solidFill>
                <a:latin typeface="Arial" pitchFamily="34" charset="0"/>
                <a:ea typeface="Times New Roman" pitchFamily="18" charset="0"/>
                <a:cs typeface="Arial" pitchFamily="34" charset="0"/>
              </a:rPr>
              <a:t>Aster</a:t>
            </a:r>
            <a:r>
              <a:rPr lang="es-ES" sz="1050" dirty="0" smtClean="0">
                <a:solidFill>
                  <a:schemeClr val="tx1"/>
                </a:solidFill>
                <a:latin typeface="Arial" pitchFamily="34" charset="0"/>
                <a:ea typeface="Times New Roman" pitchFamily="18" charset="0"/>
                <a:cs typeface="Arial" pitchFamily="34" charset="0"/>
              </a:rPr>
              <a:t> 1A </a:t>
            </a:r>
            <a:r>
              <a:rPr lang="es-EC" sz="1050" dirty="0" smtClean="0">
                <a:solidFill>
                  <a:schemeClr val="tx1"/>
                </a:solidFill>
                <a:latin typeface="Arial" pitchFamily="34" charset="0"/>
                <a:ea typeface="Times New Roman" pitchFamily="18" charset="0"/>
                <a:cs typeface="Arial" pitchFamily="34" charset="0"/>
              </a:rPr>
              <a:t> (15m)</a:t>
            </a:r>
            <a:endParaRPr lang="es-EC" sz="1050" dirty="0" smtClean="0">
              <a:solidFill>
                <a:schemeClr val="tx1"/>
              </a:solidFill>
              <a:latin typeface="Arial" pitchFamily="34" charset="0"/>
              <a:cs typeface="Arial" pitchFamily="34" charset="0"/>
            </a:endParaRPr>
          </a:p>
          <a:p>
            <a:pPr algn="ctr"/>
            <a:endParaRPr lang="es-EC" dirty="0"/>
          </a:p>
        </p:txBody>
      </p:sp>
      <p:sp>
        <p:nvSpPr>
          <p:cNvPr id="11" name="10 Rectángulo redondeado"/>
          <p:cNvSpPr/>
          <p:nvPr/>
        </p:nvSpPr>
        <p:spPr>
          <a:xfrm>
            <a:off x="1187624" y="5877272"/>
            <a:ext cx="7344816"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sz="1100" dirty="0" smtClean="0">
              <a:solidFill>
                <a:schemeClr val="tx1"/>
              </a:solidFill>
            </a:endParaRPr>
          </a:p>
          <a:p>
            <a:endParaRPr lang="es-ES" sz="1100" dirty="0" smtClean="0">
              <a:solidFill>
                <a:schemeClr val="tx1"/>
              </a:solidFill>
            </a:endParaRPr>
          </a:p>
          <a:p>
            <a:endParaRPr lang="es-ES" sz="1100" dirty="0" smtClean="0">
              <a:solidFill>
                <a:schemeClr val="tx1"/>
              </a:solidFill>
            </a:endParaRPr>
          </a:p>
          <a:p>
            <a:r>
              <a:rPr lang="es-ES" sz="1100" dirty="0" smtClean="0">
                <a:solidFill>
                  <a:schemeClr val="tx1"/>
                </a:solidFill>
              </a:rPr>
              <a:t>Además de analizar  el valor estadístico, trabajando con un intervalo de confianza al 95% y un nivel de significancia del 0.05, como resultado se tiene que  t </a:t>
            </a:r>
            <a:r>
              <a:rPr lang="es-ES" sz="1100" dirty="0" err="1" smtClean="0">
                <a:solidFill>
                  <a:schemeClr val="tx1"/>
                </a:solidFill>
              </a:rPr>
              <a:t>Student</a:t>
            </a:r>
            <a:r>
              <a:rPr lang="es-ES" sz="1100" dirty="0" smtClean="0">
                <a:solidFill>
                  <a:schemeClr val="tx1"/>
                </a:solidFill>
              </a:rPr>
              <a:t> (t) =0.762140 es menor que el  valor critico t dos colas (T)= 2.1788128, por lo tanto se acepa la hipótesis nula, ya que t ≤ T y rechazamos la hipótesis alternativa</a:t>
            </a:r>
            <a:r>
              <a:rPr lang="es-ES" dirty="0" smtClean="0">
                <a:solidFill>
                  <a:schemeClr val="tx1"/>
                </a:solidFill>
              </a:rPr>
              <a:t>.</a:t>
            </a:r>
            <a:endParaRPr lang="es-EC" dirty="0" smtClean="0">
              <a:solidFill>
                <a:schemeClr val="tx1"/>
              </a:solidFill>
            </a:endParaRPr>
          </a:p>
          <a:p>
            <a:r>
              <a:rPr lang="es-ES" dirty="0" smtClean="0"/>
              <a:t> </a:t>
            </a:r>
            <a:endParaRPr lang="es-EC" dirty="0" smtClean="0"/>
          </a:p>
          <a:p>
            <a:pPr algn="ctr"/>
            <a:endParaRPr lang="es-EC" dirty="0"/>
          </a:p>
        </p:txBody>
      </p:sp>
      <p:pic>
        <p:nvPicPr>
          <p:cNvPr id="13" name="Picture 2"/>
          <p:cNvPicPr>
            <a:picLocks noChangeAspect="1" noChangeArrowheads="1"/>
          </p:cNvPicPr>
          <p:nvPr/>
        </p:nvPicPr>
        <p:blipFill>
          <a:blip r:embed="rId3" cstate="print"/>
          <a:srcRect l="29402" t="37421" r="28999" b="27927"/>
          <a:stretch>
            <a:fillRect/>
          </a:stretch>
        </p:blipFill>
        <p:spPr bwMode="auto">
          <a:xfrm>
            <a:off x="179513" y="3367230"/>
            <a:ext cx="3960440" cy="2341056"/>
          </a:xfrm>
          <a:prstGeom prst="rect">
            <a:avLst/>
          </a:prstGeom>
          <a:ln w="88900" cap="sq" cmpd="thickThin">
            <a:solidFill>
              <a:srgbClr val="000000"/>
            </a:solidFill>
            <a:prstDash val="solid"/>
            <a:miter lim="800000"/>
          </a:ln>
          <a:effectLst>
            <a:innerShdw blurRad="76200">
              <a:srgbClr val="000000"/>
            </a:innerShdw>
          </a:effectLst>
        </p:spPr>
      </p:pic>
      <p:sp>
        <p:nvSpPr>
          <p:cNvPr id="12" name="11 Flecha curvada hacia la derecha"/>
          <p:cNvSpPr/>
          <p:nvPr/>
        </p:nvSpPr>
        <p:spPr>
          <a:xfrm rot="2078286">
            <a:off x="3963432" y="4536306"/>
            <a:ext cx="504056" cy="130968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332656"/>
            <a:ext cx="3131840" cy="838200"/>
          </a:xfrm>
        </p:spPr>
        <p:txBody>
          <a:bodyPr>
            <a:normAutofit fontScale="90000"/>
          </a:bodyPr>
          <a:lstStyle/>
          <a:p>
            <a:pPr lvl="2" algn="l" rtl="0">
              <a:spcBef>
                <a:spcPct val="0"/>
              </a:spcBef>
            </a:pPr>
            <a:r>
              <a:rPr kumimoji="0" lang="es-EC" sz="2000" b="1" i="0" u="none" strike="noStrike" cap="none" normalizeH="0" baseline="0" dirty="0" smtClean="0">
                <a:ln>
                  <a:noFill/>
                </a:ln>
                <a:solidFill>
                  <a:schemeClr val="tx1"/>
                </a:solidFill>
                <a:effectLst/>
                <a:latin typeface="Arial" pitchFamily="34" charset="0"/>
                <a:cs typeface="Arial" pitchFamily="34" charset="0"/>
              </a:rPr>
              <a:t>P</a:t>
            </a:r>
            <a:r>
              <a:rPr kumimoji="0" lang="es-EC" sz="2000" b="1" i="0" u="none" strike="noStrike" cap="none" normalizeH="0" baseline="0" dirty="0" smtClean="0" bmk="">
                <a:ln>
                  <a:noFill/>
                </a:ln>
                <a:solidFill>
                  <a:schemeClr val="tx1"/>
                </a:solidFill>
                <a:effectLst/>
                <a:latin typeface="Arial" pitchFamily="34" charset="0"/>
                <a:cs typeface="Arial" pitchFamily="34" charset="0"/>
              </a:rPr>
              <a:t>rueba 2: Altitud GPS vs</a:t>
            </a:r>
            <a:br>
              <a:rPr kumimoji="0" lang="es-EC" sz="2000" b="1" i="0" u="none" strike="noStrike" cap="none" normalizeH="0" baseline="0" dirty="0" smtClean="0" bmk="">
                <a:ln>
                  <a:noFill/>
                </a:ln>
                <a:solidFill>
                  <a:schemeClr val="tx1"/>
                </a:solidFill>
                <a:effectLst/>
                <a:latin typeface="Arial" pitchFamily="34" charset="0"/>
                <a:cs typeface="Arial" pitchFamily="34" charset="0"/>
              </a:rPr>
            </a:br>
            <a:r>
              <a:rPr kumimoji="0" lang="es-EC" sz="2000" b="1" i="0" u="none" strike="noStrike" cap="none" normalizeH="0" baseline="0" dirty="0" smtClean="0" bmk="">
                <a:ln>
                  <a:noFill/>
                </a:ln>
                <a:solidFill>
                  <a:schemeClr val="tx1"/>
                </a:solidFill>
                <a:effectLst/>
                <a:latin typeface="Arial" pitchFamily="34" charset="0"/>
                <a:cs typeface="Arial" pitchFamily="34" charset="0"/>
              </a:rPr>
              <a:t> Altitud ASTER GDEM (30m)</a:t>
            </a:r>
            <a:r>
              <a:rPr kumimoji="0" lang="es-EC" sz="1300" b="1" i="0" u="none" strike="noStrike" cap="none" normalizeH="0" baseline="0" dirty="0" smtClean="0">
                <a:ln>
                  <a:noFill/>
                </a:ln>
                <a:solidFill>
                  <a:schemeClr val="tx1"/>
                </a:solidFill>
                <a:effectLst/>
                <a:latin typeface="Cambria" pitchFamily="18" charset="0"/>
                <a:cs typeface="Arial" pitchFamily="34" charset="0"/>
              </a:rPr>
              <a:t/>
            </a:r>
            <a:br>
              <a:rPr kumimoji="0" lang="es-EC" sz="1300" b="1" i="0" u="none" strike="noStrike" cap="none" normalizeH="0" baseline="0" dirty="0" smtClean="0">
                <a:ln>
                  <a:noFill/>
                </a:ln>
                <a:solidFill>
                  <a:schemeClr val="tx1"/>
                </a:solidFill>
                <a:effectLst/>
                <a:latin typeface="Cambria" pitchFamily="18" charset="0"/>
                <a:cs typeface="Arial" pitchFamily="34" charset="0"/>
              </a:rPr>
            </a:br>
            <a:endParaRPr lang="es-EC" dirty="0"/>
          </a:p>
        </p:txBody>
      </p:sp>
      <p:grpSp>
        <p:nvGrpSpPr>
          <p:cNvPr id="10" name="9 Grupo"/>
          <p:cNvGrpSpPr/>
          <p:nvPr/>
        </p:nvGrpSpPr>
        <p:grpSpPr>
          <a:xfrm>
            <a:off x="2915816" y="44624"/>
            <a:ext cx="6120680" cy="5013176"/>
            <a:chOff x="2771800" y="0"/>
            <a:chExt cx="6372200" cy="5013176"/>
          </a:xfrm>
        </p:grpSpPr>
        <p:sp>
          <p:nvSpPr>
            <p:cNvPr id="9" name="8 Rectángulo"/>
            <p:cNvSpPr/>
            <p:nvPr/>
          </p:nvSpPr>
          <p:spPr>
            <a:xfrm>
              <a:off x="2771800" y="0"/>
              <a:ext cx="6372200" cy="501317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grpSp>
          <p:nvGrpSpPr>
            <p:cNvPr id="8" name="7 Grupo"/>
            <p:cNvGrpSpPr/>
            <p:nvPr/>
          </p:nvGrpSpPr>
          <p:grpSpPr>
            <a:xfrm>
              <a:off x="2843808" y="116632"/>
              <a:ext cx="6228184" cy="4824536"/>
              <a:chOff x="2771800" y="116632"/>
              <a:chExt cx="6300192" cy="4824536"/>
            </a:xfrm>
          </p:grpSpPr>
          <p:pic>
            <p:nvPicPr>
              <p:cNvPr id="80898" name="Picture 2"/>
              <p:cNvPicPr>
                <a:picLocks noChangeAspect="1" noChangeArrowheads="1"/>
              </p:cNvPicPr>
              <p:nvPr/>
            </p:nvPicPr>
            <p:blipFill>
              <a:blip r:embed="rId2" cstate="print"/>
              <a:srcRect l="23989" t="29328" r="22328" b="20469"/>
              <a:stretch>
                <a:fillRect/>
              </a:stretch>
            </p:blipFill>
            <p:spPr bwMode="auto">
              <a:xfrm>
                <a:off x="2771800" y="116632"/>
                <a:ext cx="6300192" cy="3312368"/>
              </a:xfrm>
              <a:prstGeom prst="rect">
                <a:avLst/>
              </a:prstGeom>
              <a:ln>
                <a:noFill/>
              </a:ln>
              <a:effectLst>
                <a:outerShdw blurRad="292100" dist="139700" dir="2700000" algn="tl" rotWithShape="0">
                  <a:srgbClr val="333333">
                    <a:alpha val="65000"/>
                  </a:srgbClr>
                </a:outerShdw>
              </a:effectLst>
            </p:spPr>
          </p:pic>
          <p:pic>
            <p:nvPicPr>
              <p:cNvPr id="80899" name="Picture 3"/>
              <p:cNvPicPr>
                <a:picLocks noChangeAspect="1" noChangeArrowheads="1"/>
              </p:cNvPicPr>
              <p:nvPr/>
            </p:nvPicPr>
            <p:blipFill>
              <a:blip r:embed="rId3" cstate="print"/>
              <a:srcRect l="23989" t="46063" r="22882" b="33266"/>
              <a:stretch>
                <a:fillRect/>
              </a:stretch>
            </p:blipFill>
            <p:spPr bwMode="auto">
              <a:xfrm>
                <a:off x="2771800" y="3429000"/>
                <a:ext cx="6264696" cy="1512168"/>
              </a:xfrm>
              <a:prstGeom prst="rect">
                <a:avLst/>
              </a:prstGeom>
              <a:ln>
                <a:noFill/>
              </a:ln>
              <a:effectLst>
                <a:outerShdw blurRad="292100" dist="139700" dir="2700000" algn="tl" rotWithShape="0">
                  <a:srgbClr val="333333">
                    <a:alpha val="65000"/>
                  </a:srgbClr>
                </a:outerShdw>
              </a:effectLst>
            </p:spPr>
          </p:pic>
        </p:grpSp>
      </p:grpSp>
      <p:pic>
        <p:nvPicPr>
          <p:cNvPr id="80897" name="Picture 1"/>
          <p:cNvPicPr>
            <a:picLocks noChangeAspect="1" noChangeArrowheads="1"/>
          </p:cNvPicPr>
          <p:nvPr/>
        </p:nvPicPr>
        <p:blipFill>
          <a:blip r:embed="rId4" cstate="print"/>
          <a:srcRect l="40852" t="29216" r="17436" b="34862"/>
          <a:stretch>
            <a:fillRect/>
          </a:stretch>
        </p:blipFill>
        <p:spPr bwMode="auto">
          <a:xfrm>
            <a:off x="179512" y="4509120"/>
            <a:ext cx="4251645" cy="2173708"/>
          </a:xfrm>
          <a:prstGeom prst="rect">
            <a:avLst/>
          </a:prstGeom>
          <a:ln w="88900" cap="sq" cmpd="thickThin">
            <a:solidFill>
              <a:srgbClr val="000000"/>
            </a:solidFill>
            <a:prstDash val="solid"/>
            <a:miter lim="800000"/>
          </a:ln>
          <a:effectLst>
            <a:innerShdw blurRad="76200">
              <a:srgbClr val="000000"/>
            </a:innerShdw>
          </a:effectLst>
        </p:spPr>
      </p:pic>
      <p:sp>
        <p:nvSpPr>
          <p:cNvPr id="12" name="11 Rectángulo redondeado"/>
          <p:cNvSpPr/>
          <p:nvPr/>
        </p:nvSpPr>
        <p:spPr>
          <a:xfrm>
            <a:off x="4716016" y="5301208"/>
            <a:ext cx="4248472" cy="12961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200" dirty="0" smtClean="0">
                <a:solidFill>
                  <a:schemeClr val="tx1"/>
                </a:solidFill>
              </a:rPr>
              <a:t>Se observa que la media aritmética  del GPS es mayor que</a:t>
            </a:r>
          </a:p>
          <a:p>
            <a:r>
              <a:rPr lang="es-ES" sz="1200" dirty="0" smtClean="0">
                <a:solidFill>
                  <a:schemeClr val="tx1"/>
                </a:solidFill>
              </a:rPr>
              <a:t> el ASTER GDEM (30 m), así como las varianzas tienen una mayor  variación con respecto a la media. Por lo tanto las altitudes del GPS tienen mayor precisión que las altitudes del ASTER GDEM (30 m).</a:t>
            </a:r>
            <a:endParaRPr lang="es-EC" sz="1200" dirty="0">
              <a:solidFill>
                <a:schemeClr val="tx1"/>
              </a:solidFill>
            </a:endParaRPr>
          </a:p>
        </p:txBody>
      </p:sp>
      <p:sp>
        <p:nvSpPr>
          <p:cNvPr id="13" name="12 Rectángulo"/>
          <p:cNvSpPr/>
          <p:nvPr/>
        </p:nvSpPr>
        <p:spPr>
          <a:xfrm>
            <a:off x="72008" y="1772816"/>
            <a:ext cx="2771800"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0850" fontAlgn="base">
              <a:spcBef>
                <a:spcPct val="0"/>
              </a:spcBef>
              <a:spcAft>
                <a:spcPct val="0"/>
              </a:spcAft>
            </a:pPr>
            <a:r>
              <a:rPr lang="es-ES" sz="900" b="1" i="1" dirty="0" smtClean="0">
                <a:solidFill>
                  <a:schemeClr val="tx1"/>
                </a:solidFill>
                <a:latin typeface="Arial" pitchFamily="34" charset="0"/>
                <a:ea typeface="Times New Roman" pitchFamily="18" charset="0"/>
                <a:cs typeface="Arial" pitchFamily="34" charset="0"/>
              </a:rPr>
              <a:t>H estadística</a:t>
            </a:r>
            <a:r>
              <a:rPr lang="es-ES" sz="900" i="1" dirty="0" smtClean="0">
                <a:solidFill>
                  <a:schemeClr val="tx1"/>
                </a:solidFill>
                <a:latin typeface="Arial" pitchFamily="34" charset="0"/>
                <a:ea typeface="Times New Roman" pitchFamily="18" charset="0"/>
                <a:cs typeface="Arial" pitchFamily="34" charset="0"/>
              </a:rPr>
              <a:t>:</a:t>
            </a:r>
            <a:r>
              <a:rPr lang="es-ES" sz="900" dirty="0" smtClean="0">
                <a:solidFill>
                  <a:schemeClr val="tx1"/>
                </a:solidFill>
                <a:latin typeface="Arial" pitchFamily="34" charset="0"/>
                <a:ea typeface="Times New Roman" pitchFamily="18" charset="0"/>
                <a:cs typeface="Arial" pitchFamily="34" charset="0"/>
              </a:rPr>
              <a:t> </a:t>
            </a:r>
          </a:p>
          <a:p>
            <a:pPr lvl="0" indent="450850" fontAlgn="base">
              <a:spcBef>
                <a:spcPct val="0"/>
              </a:spcBef>
              <a:spcAft>
                <a:spcPct val="0"/>
              </a:spcAft>
            </a:pPr>
            <a:r>
              <a:rPr lang="es-ES" sz="900" dirty="0" err="1" smtClean="0">
                <a:solidFill>
                  <a:schemeClr val="tx1"/>
                </a:solidFill>
                <a:latin typeface="Arial" pitchFamily="34" charset="0"/>
                <a:ea typeface="Times New Roman" pitchFamily="18" charset="0"/>
                <a:cs typeface="Arial" pitchFamily="34" charset="0"/>
              </a:rPr>
              <a:t>ho</a:t>
            </a:r>
            <a:r>
              <a:rPr lang="es-ES" sz="900" dirty="0" smtClean="0">
                <a:solidFill>
                  <a:schemeClr val="tx1"/>
                </a:solidFill>
                <a:latin typeface="Arial" pitchFamily="34" charset="0"/>
                <a:ea typeface="Times New Roman" pitchFamily="18" charset="0"/>
                <a:cs typeface="Arial" pitchFamily="34" charset="0"/>
              </a:rPr>
              <a:t>= µ h GPS =  µ h ASTER GDEM (30 m)</a:t>
            </a:r>
          </a:p>
          <a:p>
            <a:pPr lvl="0" indent="450850" fontAlgn="base">
              <a:spcBef>
                <a:spcPct val="0"/>
              </a:spcBef>
              <a:spcAft>
                <a:spcPct val="0"/>
              </a:spcAft>
            </a:pPr>
            <a:r>
              <a:rPr lang="es-EC" sz="900" dirty="0" smtClean="0">
                <a:solidFill>
                  <a:schemeClr val="tx1"/>
                </a:solidFill>
                <a:latin typeface="Arial" pitchFamily="34" charset="0"/>
                <a:ea typeface="Times New Roman" pitchFamily="18" charset="0"/>
                <a:cs typeface="Arial" pitchFamily="34" charset="0"/>
              </a:rPr>
              <a:t>ha= µ h GPS ‡  µ h </a:t>
            </a:r>
            <a:r>
              <a:rPr lang="es-ES" sz="900" dirty="0" smtClean="0">
                <a:solidFill>
                  <a:schemeClr val="tx1"/>
                </a:solidFill>
                <a:latin typeface="Arial" pitchFamily="34" charset="0"/>
                <a:ea typeface="Times New Roman" pitchFamily="18" charset="0"/>
                <a:cs typeface="Arial" pitchFamily="34" charset="0"/>
              </a:rPr>
              <a:t>ASTER GDEM (30m).</a:t>
            </a:r>
            <a:endParaRPr lang="es-ES" sz="1100" dirty="0" smtClean="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496" y="-27384"/>
            <a:ext cx="8686800" cy="838200"/>
          </a:xfrm>
        </p:spPr>
        <p:txBody>
          <a:bodyPr/>
          <a:lstStyle/>
          <a:p>
            <a:pPr lvl="2" algn="l" rtl="0">
              <a:spcBef>
                <a:spcPct val="0"/>
              </a:spcBef>
            </a:pPr>
            <a:r>
              <a:rPr lang="es-EC" b="1" dirty="0"/>
              <a:t>Prueba 3: Altura GPS vs DEM ORTOFOTOS (5m)</a:t>
            </a:r>
            <a:r>
              <a:rPr lang="es-EC" sz="2000" b="1" dirty="0"/>
              <a:t/>
            </a:r>
            <a:br>
              <a:rPr lang="es-EC" sz="2000" b="1" dirty="0"/>
            </a:br>
            <a:endParaRPr lang="es-EC" dirty="0"/>
          </a:p>
        </p:txBody>
      </p:sp>
      <p:pic>
        <p:nvPicPr>
          <p:cNvPr id="78850" name="Picture 2"/>
          <p:cNvPicPr>
            <a:picLocks noChangeAspect="1" noChangeArrowheads="1"/>
          </p:cNvPicPr>
          <p:nvPr/>
        </p:nvPicPr>
        <p:blipFill>
          <a:blip r:embed="rId2" cstate="print"/>
          <a:srcRect l="23798" t="35235" r="22328" b="19485"/>
          <a:stretch>
            <a:fillRect/>
          </a:stretch>
        </p:blipFill>
        <p:spPr bwMode="auto">
          <a:xfrm>
            <a:off x="2026865" y="548680"/>
            <a:ext cx="7009631" cy="3312368"/>
          </a:xfrm>
          <a:prstGeom prst="rect">
            <a:avLst/>
          </a:prstGeom>
          <a:ln w="88900" cap="sq" cmpd="thickThin">
            <a:solidFill>
              <a:srgbClr val="000000"/>
            </a:solidFill>
            <a:prstDash val="solid"/>
            <a:miter lim="800000"/>
          </a:ln>
          <a:effectLst>
            <a:innerShdw blurRad="76200">
              <a:srgbClr val="000000"/>
            </a:innerShdw>
          </a:effectLst>
        </p:spPr>
      </p:pic>
      <p:pic>
        <p:nvPicPr>
          <p:cNvPr id="78849" name="Picture 1"/>
          <p:cNvPicPr>
            <a:picLocks noChangeAspect="1" noChangeArrowheads="1"/>
          </p:cNvPicPr>
          <p:nvPr/>
        </p:nvPicPr>
        <p:blipFill>
          <a:blip r:embed="rId3" cstate="print"/>
          <a:srcRect l="3674" t="45438" r="52817" b="18384"/>
          <a:stretch>
            <a:fillRect/>
          </a:stretch>
        </p:blipFill>
        <p:spPr bwMode="auto">
          <a:xfrm>
            <a:off x="69651" y="3761414"/>
            <a:ext cx="4862389" cy="2907946"/>
          </a:xfrm>
          <a:prstGeom prst="rect">
            <a:avLst/>
          </a:prstGeom>
          <a:ln w="88900" cap="sq" cmpd="thickThin">
            <a:solidFill>
              <a:srgbClr val="000000"/>
            </a:solidFill>
            <a:prstDash val="solid"/>
            <a:miter lim="800000"/>
          </a:ln>
          <a:effectLst>
            <a:innerShdw blurRad="76200">
              <a:srgbClr val="000000"/>
            </a:innerShdw>
          </a:effectLst>
        </p:spPr>
      </p:pic>
      <p:sp>
        <p:nvSpPr>
          <p:cNvPr id="7" name="6 Rectángulo redondeado"/>
          <p:cNvSpPr/>
          <p:nvPr/>
        </p:nvSpPr>
        <p:spPr>
          <a:xfrm>
            <a:off x="5220072" y="5373216"/>
            <a:ext cx="3816424" cy="12961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200" dirty="0" smtClean="0">
                <a:solidFill>
                  <a:schemeClr val="tx1"/>
                </a:solidFill>
              </a:rPr>
              <a:t>Resultado una desviación estándar de 2.385, que comparado con la precisión de altura de 5m de tolerancia para escala 1:25.000 es inferior, por lo que es aconsejable el uso del </a:t>
            </a:r>
            <a:r>
              <a:rPr lang="es-EC" sz="1200" dirty="0" smtClean="0">
                <a:solidFill>
                  <a:schemeClr val="tx1"/>
                </a:solidFill>
              </a:rPr>
              <a:t>DEM </a:t>
            </a:r>
            <a:r>
              <a:rPr lang="es-ES" sz="1200" dirty="0" smtClean="0">
                <a:solidFill>
                  <a:schemeClr val="tx1"/>
                </a:solidFill>
              </a:rPr>
              <a:t>a partir de Ortofotos  (5m), para este tipo de trabajo</a:t>
            </a:r>
            <a:endParaRPr lang="es-EC" sz="1200" dirty="0">
              <a:solidFill>
                <a:schemeClr val="tx1"/>
              </a:solidFill>
            </a:endParaRPr>
          </a:p>
        </p:txBody>
      </p:sp>
      <p:sp>
        <p:nvSpPr>
          <p:cNvPr id="9" name="8 Rectángulo"/>
          <p:cNvSpPr/>
          <p:nvPr/>
        </p:nvSpPr>
        <p:spPr>
          <a:xfrm>
            <a:off x="5508104" y="4077072"/>
            <a:ext cx="3096344"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200" i="1" dirty="0" smtClean="0">
                <a:solidFill>
                  <a:schemeClr val="tx1"/>
                </a:solidFill>
                <a:latin typeface="Arial" pitchFamily="34" charset="0"/>
                <a:ea typeface="Times New Roman" pitchFamily="18" charset="0"/>
                <a:cs typeface="Arial" pitchFamily="34" charset="0"/>
              </a:rPr>
              <a:t>H estadística:</a:t>
            </a:r>
          </a:p>
          <a:p>
            <a:r>
              <a:rPr lang="es-ES" sz="1200" i="1" dirty="0" smtClean="0">
                <a:solidFill>
                  <a:schemeClr val="tx1"/>
                </a:solidFill>
                <a:latin typeface="Arial" pitchFamily="34" charset="0"/>
                <a:ea typeface="Times New Roman" pitchFamily="18" charset="0"/>
                <a:cs typeface="Arial" pitchFamily="34" charset="0"/>
              </a:rPr>
              <a:t> </a:t>
            </a:r>
            <a:r>
              <a:rPr lang="es-ES" sz="1200" dirty="0" err="1" smtClean="0">
                <a:solidFill>
                  <a:schemeClr val="tx1"/>
                </a:solidFill>
              </a:rPr>
              <a:t>ho</a:t>
            </a:r>
            <a:r>
              <a:rPr lang="es-ES" sz="1200" dirty="0" smtClean="0">
                <a:solidFill>
                  <a:schemeClr val="tx1"/>
                </a:solidFill>
              </a:rPr>
              <a:t>= µ h GPS =  µ h DEM Ortofotos 1A (5m)</a:t>
            </a:r>
            <a:endParaRPr lang="es-EC" sz="1200" dirty="0" smtClean="0">
              <a:solidFill>
                <a:schemeClr val="tx1"/>
              </a:solidFill>
            </a:endParaRPr>
          </a:p>
          <a:p>
            <a:r>
              <a:rPr lang="es-EC" sz="1200" dirty="0" smtClean="0">
                <a:solidFill>
                  <a:schemeClr val="tx1"/>
                </a:solidFill>
              </a:rPr>
              <a:t>  ha= µ h GPS ‡  µ h DEM </a:t>
            </a:r>
            <a:r>
              <a:rPr lang="es-ES" sz="1200" dirty="0" smtClean="0">
                <a:solidFill>
                  <a:schemeClr val="tx1"/>
                </a:solidFill>
              </a:rPr>
              <a:t>Ortofotos 1A </a:t>
            </a:r>
            <a:r>
              <a:rPr lang="es-EC" sz="1200" dirty="0" smtClean="0">
                <a:solidFill>
                  <a:schemeClr val="tx1"/>
                </a:solidFill>
              </a:rPr>
              <a:t> (5m</a:t>
            </a:r>
            <a:r>
              <a:rPr lang="es-EC" sz="900" dirty="0" smtClean="0">
                <a:solidFill>
                  <a:schemeClr val="tx1"/>
                </a:solidFill>
              </a:rPr>
              <a:t>)</a:t>
            </a:r>
            <a:endParaRPr lang="es-EC" sz="900" dirty="0">
              <a:solidFill>
                <a:schemeClr val="tx1"/>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1" algn="l" rtl="0">
              <a:spcBef>
                <a:spcPct val="0"/>
              </a:spcBef>
            </a:pPr>
            <a:r>
              <a:rPr lang="es-EC" sz="2800" b="1" dirty="0"/>
              <a:t>Parámetros </a:t>
            </a:r>
            <a:r>
              <a:rPr lang="es-EC" sz="2800" b="1" dirty="0" smtClean="0"/>
              <a:t>Morfogenéticos </a:t>
            </a:r>
            <a:r>
              <a:rPr lang="es-EC" sz="2800" b="1" dirty="0"/>
              <a:t>de la Microcuenca del Río Cristal</a:t>
            </a:r>
            <a:r>
              <a:rPr lang="es-EC" sz="2000" b="1" i="1" dirty="0"/>
              <a:t/>
            </a:r>
            <a:br>
              <a:rPr lang="es-EC" sz="2000" b="1" i="1" dirty="0"/>
            </a:br>
            <a:endParaRPr lang="es-EC" dirty="0"/>
          </a:p>
        </p:txBody>
      </p:sp>
      <p:pic>
        <p:nvPicPr>
          <p:cNvPr id="111617" name="Picture 1"/>
          <p:cNvPicPr>
            <a:picLocks noChangeAspect="1" noChangeArrowheads="1"/>
          </p:cNvPicPr>
          <p:nvPr/>
        </p:nvPicPr>
        <p:blipFill>
          <a:blip r:embed="rId2" cstate="print"/>
          <a:srcRect l="12448" t="47308" r="57113" b="36391"/>
          <a:stretch>
            <a:fillRect/>
          </a:stretch>
        </p:blipFill>
        <p:spPr bwMode="auto">
          <a:xfrm>
            <a:off x="467544" y="4581128"/>
            <a:ext cx="5494525" cy="1944216"/>
          </a:xfrm>
          <a:prstGeom prst="rect">
            <a:avLst/>
          </a:prstGeom>
          <a:ln w="88900" cap="sq" cmpd="thickThin">
            <a:solidFill>
              <a:srgbClr val="000000"/>
            </a:solidFill>
            <a:prstDash val="solid"/>
            <a:miter lim="800000"/>
          </a:ln>
          <a:effectLst>
            <a:innerShdw blurRad="76200">
              <a:srgbClr val="000000"/>
            </a:innerShdw>
          </a:effectLst>
        </p:spPr>
      </p:pic>
      <p:pic>
        <p:nvPicPr>
          <p:cNvPr id="6" name="Picture 6"/>
          <p:cNvPicPr>
            <a:picLocks noChangeAspect="1" noChangeArrowheads="1"/>
          </p:cNvPicPr>
          <p:nvPr/>
        </p:nvPicPr>
        <p:blipFill>
          <a:blip r:embed="rId3" cstate="print"/>
          <a:srcRect l="18454" t="24407" r="29191" b="10625"/>
          <a:stretch>
            <a:fillRect/>
          </a:stretch>
        </p:blipFill>
        <p:spPr bwMode="auto">
          <a:xfrm>
            <a:off x="3563888" y="980728"/>
            <a:ext cx="4785446" cy="3220973"/>
          </a:xfrm>
          <a:prstGeom prst="rect">
            <a:avLst/>
          </a:prstGeom>
          <a:ln w="88900" cap="sq" cmpd="thickThin">
            <a:solidFill>
              <a:srgbClr val="000000"/>
            </a:solidFill>
            <a:prstDash val="solid"/>
            <a:miter lim="800000"/>
          </a:ln>
          <a:effectLst>
            <a:innerShdw blurRad="76200">
              <a:srgbClr val="000000"/>
            </a:innerShdw>
          </a:effectLst>
        </p:spPr>
      </p:pic>
      <p:sp>
        <p:nvSpPr>
          <p:cNvPr id="7" name="6 Flecha curvada hacia la derecha"/>
          <p:cNvSpPr/>
          <p:nvPr/>
        </p:nvSpPr>
        <p:spPr>
          <a:xfrm rot="1606853">
            <a:off x="2289693" y="2894975"/>
            <a:ext cx="729845" cy="144016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dirty="0"/>
          </a:p>
        </p:txBody>
      </p:sp>
      <p:pic>
        <p:nvPicPr>
          <p:cNvPr id="117762" name="Picture 2"/>
          <p:cNvPicPr>
            <a:picLocks noGrp="1" noChangeAspect="1" noChangeArrowheads="1"/>
          </p:cNvPicPr>
          <p:nvPr>
            <p:ph idx="1"/>
          </p:nvPr>
        </p:nvPicPr>
        <p:blipFill>
          <a:blip r:embed="rId2" cstate="print"/>
          <a:srcRect l="17745" t="11195" r="28829" b="6073"/>
          <a:stretch>
            <a:fillRect/>
          </a:stretch>
        </p:blipFill>
        <p:spPr bwMode="auto">
          <a:xfrm>
            <a:off x="0" y="0"/>
            <a:ext cx="9144000" cy="6858000"/>
          </a:xfrm>
          <a:prstGeom prst="rect">
            <a:avLst/>
          </a:prstGeom>
          <a:noFill/>
          <a:ln w="9525">
            <a:noFill/>
            <a:miter lim="800000"/>
            <a:headEnd/>
            <a:tailEnd/>
          </a:ln>
        </p:spPr>
      </p:pic>
      <p:grpSp>
        <p:nvGrpSpPr>
          <p:cNvPr id="46" name="45 Grupo"/>
          <p:cNvGrpSpPr/>
          <p:nvPr/>
        </p:nvGrpSpPr>
        <p:grpSpPr>
          <a:xfrm>
            <a:off x="7596336" y="620688"/>
            <a:ext cx="1368152" cy="1229954"/>
            <a:chOff x="7596336" y="620688"/>
            <a:chExt cx="1368152" cy="1229954"/>
          </a:xfrm>
        </p:grpSpPr>
        <p:pic>
          <p:nvPicPr>
            <p:cNvPr id="4" name="Picture 2"/>
            <p:cNvPicPr>
              <a:picLocks noChangeAspect="1" noChangeArrowheads="1"/>
            </p:cNvPicPr>
            <p:nvPr/>
          </p:nvPicPr>
          <p:blipFill>
            <a:blip r:embed="rId3" cstate="print"/>
            <a:srcRect r="642" b="10070"/>
            <a:stretch>
              <a:fillRect/>
            </a:stretch>
          </p:blipFill>
          <p:spPr bwMode="auto">
            <a:xfrm>
              <a:off x="7596336" y="620688"/>
              <a:ext cx="1368152" cy="1229954"/>
            </a:xfrm>
            <a:prstGeom prst="rect">
              <a:avLst/>
            </a:prstGeom>
            <a:ln>
              <a:noFill/>
            </a:ln>
            <a:effectLst>
              <a:softEdge rad="112500"/>
            </a:effectLst>
          </p:spPr>
        </p:pic>
        <p:cxnSp>
          <p:nvCxnSpPr>
            <p:cNvPr id="16" name="15 Conector recto de flecha"/>
            <p:cNvCxnSpPr/>
            <p:nvPr/>
          </p:nvCxnSpPr>
          <p:spPr>
            <a:xfrm flipH="1">
              <a:off x="7740352" y="1484784"/>
              <a:ext cx="504056" cy="288032"/>
            </a:xfrm>
            <a:prstGeom prst="straightConnector1">
              <a:avLst/>
            </a:prstGeom>
            <a:ln>
              <a:solidFill>
                <a:srgbClr val="00B0F0"/>
              </a:solidFill>
              <a:tailEnd type="arrow"/>
            </a:ln>
          </p:spPr>
          <p:style>
            <a:lnRef idx="3">
              <a:schemeClr val="accent6"/>
            </a:lnRef>
            <a:fillRef idx="0">
              <a:schemeClr val="accent6"/>
            </a:fillRef>
            <a:effectRef idx="2">
              <a:schemeClr val="accent6"/>
            </a:effectRef>
            <a:fontRef idx="minor">
              <a:schemeClr val="tx1"/>
            </a:fontRef>
          </p:style>
        </p:cxnSp>
      </p:grpSp>
      <p:grpSp>
        <p:nvGrpSpPr>
          <p:cNvPr id="47" name="46 Grupo"/>
          <p:cNvGrpSpPr/>
          <p:nvPr/>
        </p:nvGrpSpPr>
        <p:grpSpPr>
          <a:xfrm>
            <a:off x="7164288" y="2429272"/>
            <a:ext cx="1544687" cy="1863824"/>
            <a:chOff x="7164288" y="2429272"/>
            <a:chExt cx="1544687" cy="1863824"/>
          </a:xfrm>
        </p:grpSpPr>
        <p:pic>
          <p:nvPicPr>
            <p:cNvPr id="10" name="Picture 26"/>
            <p:cNvPicPr>
              <a:picLocks noChangeAspect="1" noChangeArrowheads="1"/>
            </p:cNvPicPr>
            <p:nvPr/>
          </p:nvPicPr>
          <p:blipFill>
            <a:blip r:embed="rId4" cstate="print"/>
            <a:srcRect/>
            <a:stretch>
              <a:fillRect/>
            </a:stretch>
          </p:blipFill>
          <p:spPr bwMode="auto">
            <a:xfrm>
              <a:off x="7164288" y="2780928"/>
              <a:ext cx="1544687" cy="1512168"/>
            </a:xfrm>
            <a:prstGeom prst="rect">
              <a:avLst/>
            </a:prstGeom>
            <a:ln>
              <a:noFill/>
            </a:ln>
            <a:effectLst>
              <a:softEdge rad="112500"/>
            </a:effectLst>
          </p:spPr>
        </p:pic>
        <p:cxnSp>
          <p:nvCxnSpPr>
            <p:cNvPr id="21" name="20 Conector recto de flecha"/>
            <p:cNvCxnSpPr/>
            <p:nvPr/>
          </p:nvCxnSpPr>
          <p:spPr>
            <a:xfrm flipH="1" flipV="1">
              <a:off x="7532712" y="2429272"/>
              <a:ext cx="576064" cy="720080"/>
            </a:xfrm>
            <a:prstGeom prst="straightConnector1">
              <a:avLst/>
            </a:prstGeom>
            <a:ln>
              <a:solidFill>
                <a:srgbClr val="00B0F0"/>
              </a:solidFill>
              <a:tailEnd type="arrow"/>
            </a:ln>
          </p:spPr>
          <p:style>
            <a:lnRef idx="3">
              <a:schemeClr val="accent6"/>
            </a:lnRef>
            <a:fillRef idx="0">
              <a:schemeClr val="accent6"/>
            </a:fillRef>
            <a:effectRef idx="2">
              <a:schemeClr val="accent6"/>
            </a:effectRef>
            <a:fontRef idx="minor">
              <a:schemeClr val="tx1"/>
            </a:fontRef>
          </p:style>
        </p:cxnSp>
      </p:grpSp>
      <p:grpSp>
        <p:nvGrpSpPr>
          <p:cNvPr id="49" name="48 Grupo"/>
          <p:cNvGrpSpPr/>
          <p:nvPr/>
        </p:nvGrpSpPr>
        <p:grpSpPr>
          <a:xfrm>
            <a:off x="2339752" y="5301208"/>
            <a:ext cx="1348206" cy="1412776"/>
            <a:chOff x="2195736" y="5229200"/>
            <a:chExt cx="1348206" cy="1412776"/>
          </a:xfrm>
        </p:grpSpPr>
        <p:pic>
          <p:nvPicPr>
            <p:cNvPr id="9" name="Picture 16"/>
            <p:cNvPicPr>
              <a:picLocks noChangeAspect="1" noChangeArrowheads="1"/>
            </p:cNvPicPr>
            <p:nvPr/>
          </p:nvPicPr>
          <p:blipFill>
            <a:blip r:embed="rId5" cstate="print"/>
            <a:srcRect/>
            <a:stretch>
              <a:fillRect/>
            </a:stretch>
          </p:blipFill>
          <p:spPr bwMode="auto">
            <a:xfrm>
              <a:off x="2195736" y="5661248"/>
              <a:ext cx="1348206" cy="980728"/>
            </a:xfrm>
            <a:prstGeom prst="rect">
              <a:avLst/>
            </a:prstGeom>
            <a:ln>
              <a:noFill/>
            </a:ln>
            <a:effectLst>
              <a:softEdge rad="112500"/>
            </a:effectLst>
          </p:spPr>
        </p:pic>
        <p:cxnSp>
          <p:nvCxnSpPr>
            <p:cNvPr id="24" name="23 Conector recto de flecha"/>
            <p:cNvCxnSpPr/>
            <p:nvPr/>
          </p:nvCxnSpPr>
          <p:spPr>
            <a:xfrm flipH="1" flipV="1">
              <a:off x="2411760" y="5229200"/>
              <a:ext cx="360040" cy="792088"/>
            </a:xfrm>
            <a:prstGeom prst="straightConnector1">
              <a:avLst/>
            </a:prstGeom>
            <a:ln>
              <a:solidFill>
                <a:srgbClr val="00B0F0"/>
              </a:solidFill>
              <a:tailEnd type="arrow"/>
            </a:ln>
          </p:spPr>
          <p:style>
            <a:lnRef idx="3">
              <a:schemeClr val="accent6"/>
            </a:lnRef>
            <a:fillRef idx="0">
              <a:schemeClr val="accent6"/>
            </a:fillRef>
            <a:effectRef idx="2">
              <a:schemeClr val="accent6"/>
            </a:effectRef>
            <a:fontRef idx="minor">
              <a:schemeClr val="tx1"/>
            </a:fontRef>
          </p:style>
        </p:cxnSp>
      </p:grpSp>
      <p:grpSp>
        <p:nvGrpSpPr>
          <p:cNvPr id="63" name="62 Grupo"/>
          <p:cNvGrpSpPr/>
          <p:nvPr/>
        </p:nvGrpSpPr>
        <p:grpSpPr>
          <a:xfrm>
            <a:off x="899592" y="4941168"/>
            <a:ext cx="1331640" cy="1721429"/>
            <a:chOff x="899592" y="4941168"/>
            <a:chExt cx="1331640" cy="1721429"/>
          </a:xfrm>
        </p:grpSpPr>
        <p:pic>
          <p:nvPicPr>
            <p:cNvPr id="11" name="Picture 22"/>
            <p:cNvPicPr>
              <a:picLocks noChangeAspect="1" noChangeArrowheads="1"/>
            </p:cNvPicPr>
            <p:nvPr/>
          </p:nvPicPr>
          <p:blipFill>
            <a:blip r:embed="rId6" cstate="print"/>
            <a:srcRect/>
            <a:stretch>
              <a:fillRect/>
            </a:stretch>
          </p:blipFill>
          <p:spPr bwMode="auto">
            <a:xfrm>
              <a:off x="899592" y="5445224"/>
              <a:ext cx="1331640" cy="1217373"/>
            </a:xfrm>
            <a:prstGeom prst="rect">
              <a:avLst/>
            </a:prstGeom>
            <a:ln>
              <a:noFill/>
            </a:ln>
            <a:effectLst>
              <a:softEdge rad="112500"/>
            </a:effectLst>
          </p:spPr>
        </p:pic>
        <p:cxnSp>
          <p:nvCxnSpPr>
            <p:cNvPr id="25" name="24 Conector recto de flecha"/>
            <p:cNvCxnSpPr/>
            <p:nvPr/>
          </p:nvCxnSpPr>
          <p:spPr>
            <a:xfrm flipH="1" flipV="1">
              <a:off x="1475656" y="4941168"/>
              <a:ext cx="323528" cy="864096"/>
            </a:xfrm>
            <a:prstGeom prst="straightConnector1">
              <a:avLst/>
            </a:prstGeom>
            <a:ln>
              <a:solidFill>
                <a:srgbClr val="00B0F0"/>
              </a:solidFill>
              <a:tailEnd type="arrow"/>
            </a:ln>
          </p:spPr>
          <p:style>
            <a:lnRef idx="3">
              <a:schemeClr val="accent6"/>
            </a:lnRef>
            <a:fillRef idx="0">
              <a:schemeClr val="accent6"/>
            </a:fillRef>
            <a:effectRef idx="2">
              <a:schemeClr val="accent6"/>
            </a:effectRef>
            <a:fontRef idx="minor">
              <a:schemeClr val="tx1"/>
            </a:fontRef>
          </p:style>
        </p:cxnSp>
      </p:grpSp>
      <p:grpSp>
        <p:nvGrpSpPr>
          <p:cNvPr id="51" name="50 Grupo"/>
          <p:cNvGrpSpPr/>
          <p:nvPr/>
        </p:nvGrpSpPr>
        <p:grpSpPr>
          <a:xfrm>
            <a:off x="0" y="3140968"/>
            <a:ext cx="2195736" cy="1440160"/>
            <a:chOff x="0" y="3140968"/>
            <a:chExt cx="2195736" cy="1440160"/>
          </a:xfrm>
        </p:grpSpPr>
        <p:pic>
          <p:nvPicPr>
            <p:cNvPr id="7" name="Picture 6"/>
            <p:cNvPicPr>
              <a:picLocks noChangeAspect="1" noChangeArrowheads="1"/>
            </p:cNvPicPr>
            <p:nvPr/>
          </p:nvPicPr>
          <p:blipFill>
            <a:blip r:embed="rId7" cstate="print"/>
            <a:srcRect/>
            <a:stretch>
              <a:fillRect/>
            </a:stretch>
          </p:blipFill>
          <p:spPr bwMode="auto">
            <a:xfrm>
              <a:off x="0" y="3140968"/>
              <a:ext cx="1230588" cy="1152127"/>
            </a:xfrm>
            <a:prstGeom prst="rect">
              <a:avLst/>
            </a:prstGeom>
            <a:ln>
              <a:noFill/>
            </a:ln>
            <a:effectLst>
              <a:softEdge rad="112500"/>
            </a:effectLst>
          </p:spPr>
        </p:pic>
        <p:cxnSp>
          <p:nvCxnSpPr>
            <p:cNvPr id="26" name="25 Conector recto de flecha"/>
            <p:cNvCxnSpPr/>
            <p:nvPr/>
          </p:nvCxnSpPr>
          <p:spPr>
            <a:xfrm>
              <a:off x="971600" y="3861048"/>
              <a:ext cx="1224136" cy="720080"/>
            </a:xfrm>
            <a:prstGeom prst="straightConnector1">
              <a:avLst/>
            </a:prstGeom>
            <a:ln>
              <a:solidFill>
                <a:srgbClr val="00B0F0"/>
              </a:solidFill>
              <a:tailEnd type="arrow"/>
            </a:ln>
          </p:spPr>
          <p:style>
            <a:lnRef idx="3">
              <a:schemeClr val="accent6"/>
            </a:lnRef>
            <a:fillRef idx="0">
              <a:schemeClr val="accent6"/>
            </a:fillRef>
            <a:effectRef idx="2">
              <a:schemeClr val="accent6"/>
            </a:effectRef>
            <a:fontRef idx="minor">
              <a:schemeClr val="tx1"/>
            </a:fontRef>
          </p:style>
        </p:cxnSp>
      </p:grpSp>
      <p:grpSp>
        <p:nvGrpSpPr>
          <p:cNvPr id="52" name="51 Grupo"/>
          <p:cNvGrpSpPr/>
          <p:nvPr/>
        </p:nvGrpSpPr>
        <p:grpSpPr>
          <a:xfrm>
            <a:off x="467544" y="2132856"/>
            <a:ext cx="2304256" cy="1872208"/>
            <a:chOff x="467544" y="2132856"/>
            <a:chExt cx="2304256" cy="1872208"/>
          </a:xfrm>
        </p:grpSpPr>
        <p:pic>
          <p:nvPicPr>
            <p:cNvPr id="5" name="8 Imagen" descr="PHOT0175.JPG"/>
            <p:cNvPicPr>
              <a:picLocks noChangeAspect="1"/>
            </p:cNvPicPr>
            <p:nvPr/>
          </p:nvPicPr>
          <p:blipFill>
            <a:blip r:embed="rId8" cstate="print"/>
            <a:srcRect r="1316" b="9496"/>
            <a:stretch>
              <a:fillRect/>
            </a:stretch>
          </p:blipFill>
          <p:spPr>
            <a:xfrm>
              <a:off x="467544" y="2132856"/>
              <a:ext cx="1656184" cy="1234827"/>
            </a:xfrm>
            <a:prstGeom prst="rect">
              <a:avLst/>
            </a:prstGeom>
            <a:ln>
              <a:noFill/>
            </a:ln>
            <a:effectLst>
              <a:softEdge rad="112500"/>
            </a:effectLst>
          </p:spPr>
        </p:pic>
        <p:cxnSp>
          <p:nvCxnSpPr>
            <p:cNvPr id="29" name="28 Conector recto de flecha"/>
            <p:cNvCxnSpPr/>
            <p:nvPr/>
          </p:nvCxnSpPr>
          <p:spPr>
            <a:xfrm>
              <a:off x="1403648" y="3068960"/>
              <a:ext cx="1368152" cy="936104"/>
            </a:xfrm>
            <a:prstGeom prst="straightConnector1">
              <a:avLst/>
            </a:prstGeom>
            <a:ln>
              <a:solidFill>
                <a:srgbClr val="00B0F0"/>
              </a:solidFill>
              <a:tailEnd type="arrow"/>
            </a:ln>
          </p:spPr>
          <p:style>
            <a:lnRef idx="3">
              <a:schemeClr val="accent6"/>
            </a:lnRef>
            <a:fillRef idx="0">
              <a:schemeClr val="accent6"/>
            </a:fillRef>
            <a:effectRef idx="2">
              <a:schemeClr val="accent6"/>
            </a:effectRef>
            <a:fontRef idx="minor">
              <a:schemeClr val="tx1"/>
            </a:fontRef>
          </p:style>
        </p:cxnSp>
      </p:grpSp>
      <p:grpSp>
        <p:nvGrpSpPr>
          <p:cNvPr id="53" name="52 Grupo"/>
          <p:cNvGrpSpPr/>
          <p:nvPr/>
        </p:nvGrpSpPr>
        <p:grpSpPr>
          <a:xfrm>
            <a:off x="2267744" y="1124744"/>
            <a:ext cx="1296144" cy="1800200"/>
            <a:chOff x="2267744" y="1124744"/>
            <a:chExt cx="1296144" cy="1800200"/>
          </a:xfrm>
        </p:grpSpPr>
        <p:cxnSp>
          <p:nvCxnSpPr>
            <p:cNvPr id="28" name="27 Conector recto de flecha"/>
            <p:cNvCxnSpPr/>
            <p:nvPr/>
          </p:nvCxnSpPr>
          <p:spPr>
            <a:xfrm flipH="1">
              <a:off x="2771800" y="2204864"/>
              <a:ext cx="216024" cy="720080"/>
            </a:xfrm>
            <a:prstGeom prst="straightConnector1">
              <a:avLst/>
            </a:prstGeom>
            <a:ln>
              <a:solidFill>
                <a:srgbClr val="00B0F0"/>
              </a:solidFill>
              <a:tailEnd type="arrow"/>
            </a:ln>
          </p:spPr>
          <p:style>
            <a:lnRef idx="3">
              <a:schemeClr val="accent6"/>
            </a:lnRef>
            <a:fillRef idx="0">
              <a:schemeClr val="accent6"/>
            </a:fillRef>
            <a:effectRef idx="2">
              <a:schemeClr val="accent6"/>
            </a:effectRef>
            <a:fontRef idx="minor">
              <a:schemeClr val="tx1"/>
            </a:fontRef>
          </p:style>
        </p:cxnSp>
        <p:pic>
          <p:nvPicPr>
            <p:cNvPr id="32" name="Picture 18"/>
            <p:cNvPicPr>
              <a:picLocks noChangeAspect="1" noChangeArrowheads="1"/>
            </p:cNvPicPr>
            <p:nvPr/>
          </p:nvPicPr>
          <p:blipFill>
            <a:blip r:embed="rId9" cstate="print"/>
            <a:srcRect/>
            <a:stretch>
              <a:fillRect/>
            </a:stretch>
          </p:blipFill>
          <p:spPr bwMode="auto">
            <a:xfrm>
              <a:off x="2267744" y="1124744"/>
              <a:ext cx="1296144" cy="1146934"/>
            </a:xfrm>
            <a:prstGeom prst="rect">
              <a:avLst/>
            </a:prstGeom>
            <a:ln>
              <a:noFill/>
            </a:ln>
            <a:effectLst>
              <a:softEdge rad="112500"/>
            </a:effectLst>
          </p:spPr>
        </p:pic>
      </p:grpSp>
      <p:grpSp>
        <p:nvGrpSpPr>
          <p:cNvPr id="48" name="47 Grupo"/>
          <p:cNvGrpSpPr/>
          <p:nvPr/>
        </p:nvGrpSpPr>
        <p:grpSpPr>
          <a:xfrm>
            <a:off x="3563888" y="5373216"/>
            <a:ext cx="1956598" cy="1280183"/>
            <a:chOff x="3563888" y="5373216"/>
            <a:chExt cx="1956598" cy="1280183"/>
          </a:xfrm>
        </p:grpSpPr>
        <p:cxnSp>
          <p:nvCxnSpPr>
            <p:cNvPr id="27" name="26 Conector recto de flecha"/>
            <p:cNvCxnSpPr/>
            <p:nvPr/>
          </p:nvCxnSpPr>
          <p:spPr>
            <a:xfrm flipH="1" flipV="1">
              <a:off x="3563888" y="5373216"/>
              <a:ext cx="1440160" cy="432048"/>
            </a:xfrm>
            <a:prstGeom prst="straightConnector1">
              <a:avLst/>
            </a:prstGeom>
            <a:ln>
              <a:solidFill>
                <a:srgbClr val="00B0F0"/>
              </a:solidFill>
              <a:tailEnd type="arrow"/>
            </a:ln>
          </p:spPr>
          <p:style>
            <a:lnRef idx="3">
              <a:schemeClr val="accent6"/>
            </a:lnRef>
            <a:fillRef idx="0">
              <a:schemeClr val="accent6"/>
            </a:fillRef>
            <a:effectRef idx="2">
              <a:schemeClr val="accent6"/>
            </a:effectRef>
            <a:fontRef idx="minor">
              <a:schemeClr val="tx1"/>
            </a:fontRef>
          </p:style>
        </p:cxnSp>
        <p:pic>
          <p:nvPicPr>
            <p:cNvPr id="33" name="Picture 24"/>
            <p:cNvPicPr>
              <a:picLocks noChangeAspect="1" noChangeArrowheads="1"/>
            </p:cNvPicPr>
            <p:nvPr/>
          </p:nvPicPr>
          <p:blipFill>
            <a:blip r:embed="rId10" cstate="print"/>
            <a:srcRect/>
            <a:stretch>
              <a:fillRect/>
            </a:stretch>
          </p:blipFill>
          <p:spPr bwMode="auto">
            <a:xfrm>
              <a:off x="4211960" y="5373216"/>
              <a:ext cx="1308526" cy="1280183"/>
            </a:xfrm>
            <a:prstGeom prst="rect">
              <a:avLst/>
            </a:prstGeom>
            <a:ln>
              <a:noFill/>
            </a:ln>
            <a:effectLst>
              <a:softEdge rad="112500"/>
            </a:effectLst>
          </p:spPr>
        </p:pic>
      </p:grpSp>
      <p:grpSp>
        <p:nvGrpSpPr>
          <p:cNvPr id="61" name="60 Grupo"/>
          <p:cNvGrpSpPr/>
          <p:nvPr/>
        </p:nvGrpSpPr>
        <p:grpSpPr>
          <a:xfrm>
            <a:off x="3779912" y="1133128"/>
            <a:ext cx="1769663" cy="1935832"/>
            <a:chOff x="3779912" y="1133128"/>
            <a:chExt cx="1769663" cy="1935832"/>
          </a:xfrm>
        </p:grpSpPr>
        <p:cxnSp>
          <p:nvCxnSpPr>
            <p:cNvPr id="13" name="12 Conector recto de flecha"/>
            <p:cNvCxnSpPr/>
            <p:nvPr/>
          </p:nvCxnSpPr>
          <p:spPr>
            <a:xfrm flipH="1">
              <a:off x="3779912" y="2060848"/>
              <a:ext cx="792088" cy="1008112"/>
            </a:xfrm>
            <a:prstGeom prst="straightConnector1">
              <a:avLst/>
            </a:prstGeom>
            <a:ln>
              <a:solidFill>
                <a:srgbClr val="00B0F0"/>
              </a:solidFill>
              <a:tailEnd type="arrow"/>
            </a:ln>
          </p:spPr>
          <p:style>
            <a:lnRef idx="3">
              <a:schemeClr val="accent6"/>
            </a:lnRef>
            <a:fillRef idx="0">
              <a:schemeClr val="accent6"/>
            </a:fillRef>
            <a:effectRef idx="2">
              <a:schemeClr val="accent6"/>
            </a:effectRef>
            <a:fontRef idx="minor">
              <a:schemeClr val="tx1"/>
            </a:fontRef>
          </p:style>
        </p:cxnSp>
        <p:pic>
          <p:nvPicPr>
            <p:cNvPr id="57" name="Picture 10"/>
            <p:cNvPicPr>
              <a:picLocks noChangeAspect="1" noChangeArrowheads="1"/>
            </p:cNvPicPr>
            <p:nvPr/>
          </p:nvPicPr>
          <p:blipFill>
            <a:blip r:embed="rId11" cstate="print"/>
            <a:srcRect/>
            <a:stretch>
              <a:fillRect/>
            </a:stretch>
          </p:blipFill>
          <p:spPr bwMode="auto">
            <a:xfrm>
              <a:off x="3932312" y="1133128"/>
              <a:ext cx="1617263" cy="1184919"/>
            </a:xfrm>
            <a:prstGeom prst="rect">
              <a:avLst/>
            </a:prstGeom>
            <a:ln>
              <a:noFill/>
            </a:ln>
            <a:effectLst>
              <a:softEdge rad="112500"/>
            </a:effectLst>
          </p:spPr>
        </p:pic>
      </p:grpSp>
      <p:grpSp>
        <p:nvGrpSpPr>
          <p:cNvPr id="62" name="61 Grupo"/>
          <p:cNvGrpSpPr/>
          <p:nvPr/>
        </p:nvGrpSpPr>
        <p:grpSpPr>
          <a:xfrm>
            <a:off x="0" y="4437112"/>
            <a:ext cx="1331640" cy="1338275"/>
            <a:chOff x="0" y="4437112"/>
            <a:chExt cx="1331640" cy="1338275"/>
          </a:xfrm>
        </p:grpSpPr>
        <p:pic>
          <p:nvPicPr>
            <p:cNvPr id="55" name="Picture 14"/>
            <p:cNvPicPr>
              <a:picLocks noChangeAspect="1" noChangeArrowheads="1"/>
            </p:cNvPicPr>
            <p:nvPr/>
          </p:nvPicPr>
          <p:blipFill>
            <a:blip r:embed="rId12" cstate="print"/>
            <a:srcRect/>
            <a:stretch>
              <a:fillRect/>
            </a:stretch>
          </p:blipFill>
          <p:spPr bwMode="auto">
            <a:xfrm>
              <a:off x="0" y="4437112"/>
              <a:ext cx="1259632" cy="1338275"/>
            </a:xfrm>
            <a:prstGeom prst="rect">
              <a:avLst/>
            </a:prstGeom>
            <a:ln>
              <a:noFill/>
            </a:ln>
            <a:effectLst>
              <a:softEdge rad="112500"/>
            </a:effectLst>
          </p:spPr>
        </p:pic>
        <p:cxnSp>
          <p:nvCxnSpPr>
            <p:cNvPr id="58" name="57 Conector recto de flecha"/>
            <p:cNvCxnSpPr/>
            <p:nvPr/>
          </p:nvCxnSpPr>
          <p:spPr>
            <a:xfrm flipV="1">
              <a:off x="899592" y="4509120"/>
              <a:ext cx="432048" cy="648072"/>
            </a:xfrm>
            <a:prstGeom prst="straightConnector1">
              <a:avLst/>
            </a:prstGeom>
            <a:ln>
              <a:solidFill>
                <a:srgbClr val="00B0F0"/>
              </a:solidFill>
              <a:tailEnd type="arrow"/>
            </a:ln>
          </p:spPr>
          <p:style>
            <a:lnRef idx="3">
              <a:schemeClr val="accent6"/>
            </a:lnRef>
            <a:fillRef idx="0">
              <a:schemeClr val="accent6"/>
            </a:fillRef>
            <a:effectRef idx="2">
              <a:schemeClr val="accent6"/>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ox(in)">
                                      <p:cBhvr>
                                        <p:cTn id="7" dur="20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ox(in)">
                                      <p:cBhvr>
                                        <p:cTn id="12" dur="20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box(in)">
                                      <p:cBhvr>
                                        <p:cTn id="17" dur="200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box(in)">
                                      <p:cBhvr>
                                        <p:cTn id="22" dur="2000"/>
                                        <p:tgtEl>
                                          <p:spTgt spid="5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box(in)">
                                      <p:cBhvr>
                                        <p:cTn id="27" dur="20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box(in)">
                                      <p:cBhvr>
                                        <p:cTn id="32" dur="2000"/>
                                        <p:tgtEl>
                                          <p:spTgt spid="51"/>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box(in)">
                                      <p:cBhvr>
                                        <p:cTn id="37" dur="2000"/>
                                        <p:tgtEl>
                                          <p:spTgt spid="62"/>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63"/>
                                        </p:tgtEl>
                                        <p:attrNameLst>
                                          <p:attrName>style.visibility</p:attrName>
                                        </p:attrNameLst>
                                      </p:cBhvr>
                                      <p:to>
                                        <p:strVal val="visible"/>
                                      </p:to>
                                    </p:set>
                                    <p:animEffect transition="in" filter="box(in)">
                                      <p:cBhvr>
                                        <p:cTn id="42" dur="2000"/>
                                        <p:tgtEl>
                                          <p:spTgt spid="63"/>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box(in)">
                                      <p:cBhvr>
                                        <p:cTn id="47" dur="2000"/>
                                        <p:tgtEl>
                                          <p:spTgt spid="49"/>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box(in)">
                                      <p:cBhvr>
                                        <p:cTn id="52" dur="2000"/>
                                        <p:tgtEl>
                                          <p:spTgt spid="48"/>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box(in)">
                                      <p:cBhvr>
                                        <p:cTn id="57"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260648"/>
            <a:ext cx="8686800" cy="838200"/>
          </a:xfrm>
        </p:spPr>
        <p:txBody>
          <a:bodyPr/>
          <a:lstStyle/>
          <a:p>
            <a:r>
              <a:rPr lang="es-ES_tradnl" dirty="0" smtClean="0"/>
              <a:t>CONCLUSIONES</a:t>
            </a:r>
            <a:endParaRPr lang="es-EC" dirty="0"/>
          </a:p>
        </p:txBody>
      </p:sp>
      <p:graphicFrame>
        <p:nvGraphicFramePr>
          <p:cNvPr id="5" name="4 Diagrama"/>
          <p:cNvGraphicFramePr/>
          <p:nvPr/>
        </p:nvGraphicFramePr>
        <p:xfrm>
          <a:off x="899592" y="1052736"/>
          <a:ext cx="7344816"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nvGraphicFramePr>
        <p:xfrm>
          <a:off x="467544" y="188640"/>
          <a:ext cx="8280920" cy="6408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nvGraphicFramePr>
        <p:xfrm>
          <a:off x="467544" y="188640"/>
          <a:ext cx="8280920" cy="6408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endParaRPr lang="es-EC"/>
          </a:p>
        </p:txBody>
      </p:sp>
      <p:sp>
        <p:nvSpPr>
          <p:cNvPr id="4" name="1 Título"/>
          <p:cNvSpPr txBox="1">
            <a:spLocks/>
          </p:cNvSpPr>
          <p:nvPr/>
        </p:nvSpPr>
        <p:spPr>
          <a:xfrm>
            <a:off x="304800" y="457200"/>
            <a:ext cx="8686800" cy="838200"/>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_tradnl" sz="3600" b="0"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mj-lt"/>
                <a:ea typeface="+mj-ea"/>
                <a:cs typeface="+mj-cs"/>
              </a:rPr>
              <a:t>justificación</a:t>
            </a:r>
            <a:endParaRPr kumimoji="0" lang="es-EC" sz="3600" b="0" i="0" u="none" strike="noStrike" kern="1200" cap="all" spc="0" normalizeH="0" baseline="0" noProof="0" dirty="0">
              <a:ln>
                <a:noFill/>
              </a:ln>
              <a:solidFill>
                <a:schemeClr val="tx2"/>
              </a:solidFill>
              <a:effectLst>
                <a:reflection blurRad="12700" stA="48000" endA="300" endPos="55000" dir="5400000" sy="-90000" algn="bl" rotWithShape="0"/>
              </a:effectLst>
              <a:uLnTx/>
              <a:uFillTx/>
              <a:latin typeface="+mj-lt"/>
              <a:ea typeface="+mj-ea"/>
              <a:cs typeface="+mj-cs"/>
            </a:endParaRPr>
          </a:p>
        </p:txBody>
      </p:sp>
      <p:graphicFrame>
        <p:nvGraphicFramePr>
          <p:cNvPr id="5" name="4 Diagrama"/>
          <p:cNvGraphicFramePr/>
          <p:nvPr/>
        </p:nvGraphicFramePr>
        <p:xfrm>
          <a:off x="899592" y="1628800"/>
          <a:ext cx="7488832" cy="40324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i="1" dirty="0" smtClean="0"/>
              <a:t>RECOMENDACIONES</a:t>
            </a:r>
            <a:endParaRPr lang="es-EC" dirty="0"/>
          </a:p>
        </p:txBody>
      </p:sp>
      <p:graphicFrame>
        <p:nvGraphicFramePr>
          <p:cNvPr id="4" name="3 Diagrama"/>
          <p:cNvGraphicFramePr/>
          <p:nvPr/>
        </p:nvGraphicFramePr>
        <p:xfrm>
          <a:off x="539552" y="1412776"/>
          <a:ext cx="8280920" cy="4968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nvGraphicFramePr>
        <p:xfrm>
          <a:off x="539552" y="764704"/>
          <a:ext cx="8280920" cy="561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nvGraphicFramePr>
        <p:xfrm>
          <a:off x="539552" y="764704"/>
          <a:ext cx="8280920" cy="561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algn="ctr"/>
            <a:r>
              <a:rPr lang="es-EC" sz="5400" dirty="0" smtClean="0">
                <a:solidFill>
                  <a:srgbClr val="002060"/>
                </a:solidFill>
              </a:rPr>
              <a:t>Muchas gracias!!!</a:t>
            </a:r>
            <a:endParaRPr lang="es-EC" sz="5400" dirty="0">
              <a:solidFill>
                <a:srgbClr val="002060"/>
              </a:solidFill>
            </a:endParaRPr>
          </a:p>
        </p:txBody>
      </p:sp>
      <p:sp>
        <p:nvSpPr>
          <p:cNvPr id="3" name="2 Marcador de contenido"/>
          <p:cNvSpPr>
            <a:spLocks noGrp="1"/>
          </p:cNvSpPr>
          <p:nvPr>
            <p:ph idx="1"/>
          </p:nvPr>
        </p:nvSpPr>
        <p:spPr/>
        <p:txBody>
          <a:bodyPr/>
          <a:lstStyle/>
          <a:p>
            <a:endParaRPr lang="es-EC"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_tradnl" dirty="0" smtClean="0"/>
              <a:t>UBICACIÓN GEOGRÁFICA DEL ÁREA DE ESTUDIO</a:t>
            </a:r>
            <a:endParaRPr lang="es-EC" dirty="0"/>
          </a:p>
        </p:txBody>
      </p:sp>
      <p:sp>
        <p:nvSpPr>
          <p:cNvPr id="39" name="38 Abrir llave"/>
          <p:cNvSpPr/>
          <p:nvPr/>
        </p:nvSpPr>
        <p:spPr>
          <a:xfrm>
            <a:off x="3275856" y="1124744"/>
            <a:ext cx="360040" cy="5472608"/>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s-EC"/>
          </a:p>
        </p:txBody>
      </p:sp>
      <p:grpSp>
        <p:nvGrpSpPr>
          <p:cNvPr id="16" name="15 Grupo"/>
          <p:cNvGrpSpPr/>
          <p:nvPr/>
        </p:nvGrpSpPr>
        <p:grpSpPr>
          <a:xfrm>
            <a:off x="3779912" y="1844824"/>
            <a:ext cx="5184576" cy="4752529"/>
            <a:chOff x="3779912" y="1844824"/>
            <a:chExt cx="5184576" cy="4752529"/>
          </a:xfrm>
        </p:grpSpPr>
        <p:pic>
          <p:nvPicPr>
            <p:cNvPr id="10" name="Picture 6"/>
            <p:cNvPicPr>
              <a:picLocks noChangeAspect="1" noChangeArrowheads="1"/>
            </p:cNvPicPr>
            <p:nvPr/>
          </p:nvPicPr>
          <p:blipFill>
            <a:blip r:embed="rId2" cstate="print"/>
            <a:srcRect l="18454" t="24407" r="29191" b="10625"/>
            <a:stretch>
              <a:fillRect/>
            </a:stretch>
          </p:blipFill>
          <p:spPr bwMode="auto">
            <a:xfrm>
              <a:off x="3779912" y="3212976"/>
              <a:ext cx="5184576" cy="3384377"/>
            </a:xfrm>
            <a:prstGeom prst="rect">
              <a:avLst/>
            </a:prstGeom>
            <a:ln w="88900" cap="sq" cmpd="thickThin">
              <a:solidFill>
                <a:srgbClr val="000000"/>
              </a:solidFill>
              <a:prstDash val="solid"/>
              <a:miter lim="800000"/>
            </a:ln>
            <a:effectLst>
              <a:innerShdw blurRad="76200">
                <a:srgbClr val="000000"/>
              </a:innerShdw>
            </a:effectLst>
          </p:spPr>
        </p:pic>
        <p:cxnSp>
          <p:nvCxnSpPr>
            <p:cNvPr id="41" name="40 Conector recto de flecha"/>
            <p:cNvCxnSpPr/>
            <p:nvPr/>
          </p:nvCxnSpPr>
          <p:spPr>
            <a:xfrm flipH="1">
              <a:off x="4427984" y="2348880"/>
              <a:ext cx="1296144" cy="33843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43 Conector recto de flecha"/>
            <p:cNvCxnSpPr/>
            <p:nvPr/>
          </p:nvCxnSpPr>
          <p:spPr>
            <a:xfrm>
              <a:off x="6300192" y="1844824"/>
              <a:ext cx="1872208" cy="30243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2054" name="Picture 6"/>
          <p:cNvPicPr>
            <a:picLocks noChangeAspect="1" noChangeArrowheads="1"/>
          </p:cNvPicPr>
          <p:nvPr/>
        </p:nvPicPr>
        <p:blipFill>
          <a:blip r:embed="rId2" cstate="print"/>
          <a:srcRect l="71009" t="31661" r="18212" b="54256"/>
          <a:stretch>
            <a:fillRect/>
          </a:stretch>
        </p:blipFill>
        <p:spPr bwMode="auto">
          <a:xfrm>
            <a:off x="539552" y="2636912"/>
            <a:ext cx="2520280" cy="2520280"/>
          </a:xfrm>
          <a:prstGeom prst="rect">
            <a:avLst/>
          </a:prstGeom>
          <a:ln w="88900" cap="sq" cmpd="thickThin">
            <a:solidFill>
              <a:srgbClr val="000000"/>
            </a:solidFill>
            <a:prstDash val="solid"/>
            <a:miter lim="800000"/>
          </a:ln>
          <a:effectLst>
            <a:innerShdw blurRad="76200">
              <a:srgbClr val="000000"/>
            </a:innerShdw>
          </a:effectLst>
        </p:spPr>
      </p:pic>
      <p:grpSp>
        <p:nvGrpSpPr>
          <p:cNvPr id="17" name="16 Grupo"/>
          <p:cNvGrpSpPr/>
          <p:nvPr/>
        </p:nvGrpSpPr>
        <p:grpSpPr>
          <a:xfrm>
            <a:off x="1475656" y="1340768"/>
            <a:ext cx="5472608" cy="2304256"/>
            <a:chOff x="1475656" y="1340768"/>
            <a:chExt cx="5472608" cy="2304256"/>
          </a:xfrm>
        </p:grpSpPr>
        <p:pic>
          <p:nvPicPr>
            <p:cNvPr id="9" name="Picture 6"/>
            <p:cNvPicPr>
              <a:picLocks noChangeAspect="1" noChangeArrowheads="1"/>
            </p:cNvPicPr>
            <p:nvPr/>
          </p:nvPicPr>
          <p:blipFill>
            <a:blip r:embed="rId2" cstate="print"/>
            <a:srcRect l="71635" t="47698" r="18722" b="38675"/>
            <a:stretch>
              <a:fillRect/>
            </a:stretch>
          </p:blipFill>
          <p:spPr bwMode="auto">
            <a:xfrm>
              <a:off x="4932040" y="1340768"/>
              <a:ext cx="2016224" cy="1600178"/>
            </a:xfrm>
            <a:prstGeom prst="rect">
              <a:avLst/>
            </a:prstGeom>
            <a:ln w="88900" cap="sq" cmpd="thickThin">
              <a:solidFill>
                <a:srgbClr val="000000"/>
              </a:solidFill>
              <a:prstDash val="solid"/>
              <a:miter lim="800000"/>
            </a:ln>
            <a:effectLst>
              <a:innerShdw blurRad="76200">
                <a:srgbClr val="000000"/>
              </a:innerShdw>
            </a:effectLst>
          </p:spPr>
        </p:pic>
        <p:cxnSp>
          <p:nvCxnSpPr>
            <p:cNvPr id="47" name="46 Conector recto de flecha"/>
            <p:cNvCxnSpPr/>
            <p:nvPr/>
          </p:nvCxnSpPr>
          <p:spPr>
            <a:xfrm flipV="1">
              <a:off x="1475656" y="2060848"/>
              <a:ext cx="4392488" cy="15841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1" algn="l" rtl="0">
              <a:spcBef>
                <a:spcPct val="0"/>
              </a:spcBef>
            </a:pPr>
            <a:r>
              <a:rPr lang="es-EC" sz="3600" b="1" dirty="0"/>
              <a:t>Área de </a:t>
            </a:r>
            <a:r>
              <a:rPr lang="es-EC" sz="3600" b="1" dirty="0" smtClean="0"/>
              <a:t>influencia </a:t>
            </a:r>
            <a:r>
              <a:rPr lang="es-EC" b="1" dirty="0"/>
              <a:t/>
            </a:r>
            <a:br>
              <a:rPr lang="es-EC" b="1" dirty="0"/>
            </a:br>
            <a:r>
              <a:rPr lang="es-EC" b="1" dirty="0" smtClean="0"/>
              <a:t/>
            </a:r>
            <a:br>
              <a:rPr lang="es-EC" b="1" dirty="0" smtClean="0"/>
            </a:br>
            <a:r>
              <a:rPr lang="es-EC" b="1" dirty="0" smtClean="0"/>
              <a:t> </a:t>
            </a:r>
            <a:r>
              <a:rPr lang="es-ES" sz="2000" dirty="0" smtClean="0"/>
              <a:t>A </a:t>
            </a:r>
            <a:r>
              <a:rPr lang="es-ES" sz="2000" dirty="0"/>
              <a:t>nivel C</a:t>
            </a:r>
            <a:r>
              <a:rPr lang="es-ES" sz="2000" dirty="0" smtClean="0"/>
              <a:t>antonal este </a:t>
            </a:r>
            <a:r>
              <a:rPr lang="es-ES" sz="2000" dirty="0"/>
              <a:t>estudio </a:t>
            </a:r>
            <a:r>
              <a:rPr lang="es-ES" sz="2000" dirty="0" smtClean="0"/>
              <a:t>tiene como influencia</a:t>
            </a:r>
            <a:r>
              <a:rPr lang="es-EC" sz="2000" b="1" i="1" dirty="0"/>
              <a:t/>
            </a:r>
            <a:br>
              <a:rPr lang="es-EC" sz="2000" b="1" i="1" dirty="0"/>
            </a:br>
            <a:endParaRPr lang="es-EC" dirty="0"/>
          </a:p>
        </p:txBody>
      </p:sp>
      <p:graphicFrame>
        <p:nvGraphicFramePr>
          <p:cNvPr id="6" name="5 Marcador de contenido"/>
          <p:cNvGraphicFramePr>
            <a:graphicFrameLocks noGrp="1"/>
          </p:cNvGraphicFramePr>
          <p:nvPr>
            <p:ph idx="1"/>
          </p:nvPr>
        </p:nvGraphicFramePr>
        <p:xfrm>
          <a:off x="251520" y="1484784"/>
          <a:ext cx="5616625" cy="2016224"/>
        </p:xfrm>
        <a:graphic>
          <a:graphicData uri="http://schemas.openxmlformats.org/drawingml/2006/table">
            <a:tbl>
              <a:tblPr>
                <a:tableStyleId>{35758FB7-9AC5-4552-8A53-C91805E547FA}</a:tableStyleId>
              </a:tblPr>
              <a:tblGrid>
                <a:gridCol w="1592128"/>
                <a:gridCol w="2352676"/>
                <a:gridCol w="1671821"/>
              </a:tblGrid>
              <a:tr h="370946">
                <a:tc>
                  <a:txBody>
                    <a:bodyPr/>
                    <a:lstStyle/>
                    <a:p>
                      <a:pPr algn="ctr">
                        <a:lnSpc>
                          <a:spcPct val="115000"/>
                        </a:lnSpc>
                        <a:spcAft>
                          <a:spcPts val="0"/>
                        </a:spcAft>
                      </a:pPr>
                      <a:r>
                        <a:rPr lang="es-ES" sz="1400" dirty="0"/>
                        <a:t>PROVINCIA</a:t>
                      </a:r>
                      <a:endParaRPr lang="es-EC" sz="1400" dirty="0">
                        <a:latin typeface="Calibri"/>
                        <a:ea typeface="Times New Roman"/>
                        <a:cs typeface="Times New Roman"/>
                      </a:endParaRPr>
                    </a:p>
                  </a:txBody>
                  <a:tcPr marL="34762" marR="34762" marT="0" marB="0"/>
                </a:tc>
                <a:tc>
                  <a:txBody>
                    <a:bodyPr/>
                    <a:lstStyle/>
                    <a:p>
                      <a:pPr algn="ctr">
                        <a:lnSpc>
                          <a:spcPct val="115000"/>
                        </a:lnSpc>
                        <a:spcAft>
                          <a:spcPts val="0"/>
                        </a:spcAft>
                      </a:pPr>
                      <a:r>
                        <a:rPr lang="es-ES" sz="1400"/>
                        <a:t>CANTON</a:t>
                      </a:r>
                      <a:endParaRPr lang="es-EC" sz="1400">
                        <a:latin typeface="Calibri"/>
                        <a:ea typeface="Times New Roman"/>
                        <a:cs typeface="Times New Roman"/>
                      </a:endParaRPr>
                    </a:p>
                  </a:txBody>
                  <a:tcPr marL="34762" marR="34762" marT="0" marB="0"/>
                </a:tc>
                <a:tc>
                  <a:txBody>
                    <a:bodyPr/>
                    <a:lstStyle/>
                    <a:p>
                      <a:pPr algn="ctr">
                        <a:lnSpc>
                          <a:spcPct val="115000"/>
                        </a:lnSpc>
                        <a:spcAft>
                          <a:spcPts val="0"/>
                        </a:spcAft>
                      </a:pPr>
                      <a:r>
                        <a:rPr lang="es-ES" sz="1400"/>
                        <a:t>INFLUENCIA</a:t>
                      </a:r>
                      <a:endParaRPr lang="es-EC" sz="1400">
                        <a:latin typeface="Calibri"/>
                        <a:ea typeface="Times New Roman"/>
                        <a:cs typeface="Times New Roman"/>
                      </a:endParaRPr>
                    </a:p>
                  </a:txBody>
                  <a:tcPr marL="34762" marR="34762" marT="0" marB="0"/>
                </a:tc>
              </a:tr>
              <a:tr h="332638">
                <a:tc>
                  <a:txBody>
                    <a:bodyPr/>
                    <a:lstStyle/>
                    <a:p>
                      <a:pPr marL="75565" marR="46990" algn="ctr">
                        <a:lnSpc>
                          <a:spcPct val="115000"/>
                        </a:lnSpc>
                        <a:spcAft>
                          <a:spcPts val="0"/>
                        </a:spcAft>
                      </a:pPr>
                      <a:r>
                        <a:rPr lang="es-ES" sz="1400"/>
                        <a:t>Bolívar</a:t>
                      </a:r>
                      <a:endParaRPr lang="es-EC" sz="1400">
                        <a:latin typeface="Calibri"/>
                        <a:ea typeface="Times New Roman"/>
                        <a:cs typeface="Times New Roman"/>
                      </a:endParaRPr>
                    </a:p>
                  </a:txBody>
                  <a:tcPr marL="34762" marR="34762" marT="0" marB="0"/>
                </a:tc>
                <a:tc>
                  <a:txBody>
                    <a:bodyPr/>
                    <a:lstStyle/>
                    <a:p>
                      <a:pPr marL="75565" marR="46990" algn="ctr">
                        <a:lnSpc>
                          <a:spcPct val="115000"/>
                        </a:lnSpc>
                        <a:spcAft>
                          <a:spcPts val="0"/>
                        </a:spcAft>
                      </a:pPr>
                      <a:r>
                        <a:rPr lang="es-ES" sz="1400" dirty="0"/>
                        <a:t>San Miguel de Bolívar</a:t>
                      </a:r>
                      <a:endParaRPr lang="es-EC" sz="1400" dirty="0">
                        <a:latin typeface="Calibri"/>
                        <a:ea typeface="Times New Roman"/>
                        <a:cs typeface="Times New Roman"/>
                      </a:endParaRPr>
                    </a:p>
                  </a:txBody>
                  <a:tcPr marL="34762" marR="34762" marT="0" marB="0"/>
                </a:tc>
                <a:tc>
                  <a:txBody>
                    <a:bodyPr/>
                    <a:lstStyle/>
                    <a:p>
                      <a:pPr marL="75565" marR="46990" algn="ctr">
                        <a:lnSpc>
                          <a:spcPct val="115000"/>
                        </a:lnSpc>
                        <a:spcAft>
                          <a:spcPts val="0"/>
                        </a:spcAft>
                      </a:pPr>
                      <a:r>
                        <a:rPr lang="es-ES" sz="1400"/>
                        <a:t>Directa</a:t>
                      </a:r>
                      <a:endParaRPr lang="es-EC" sz="1400">
                        <a:latin typeface="Calibri"/>
                        <a:ea typeface="Times New Roman"/>
                        <a:cs typeface="Times New Roman"/>
                      </a:endParaRPr>
                    </a:p>
                  </a:txBody>
                  <a:tcPr marL="34762" marR="34762" marT="0" marB="0"/>
                </a:tc>
              </a:tr>
              <a:tr h="313602">
                <a:tc>
                  <a:txBody>
                    <a:bodyPr/>
                    <a:lstStyle/>
                    <a:p>
                      <a:pPr marL="75565" marR="46990" algn="ctr">
                        <a:lnSpc>
                          <a:spcPct val="115000"/>
                        </a:lnSpc>
                        <a:spcAft>
                          <a:spcPts val="0"/>
                        </a:spcAft>
                      </a:pPr>
                      <a:r>
                        <a:rPr lang="es-ES" sz="1400"/>
                        <a:t>Bolívar</a:t>
                      </a:r>
                      <a:endParaRPr lang="es-EC" sz="1400">
                        <a:latin typeface="Calibri"/>
                        <a:ea typeface="Times New Roman"/>
                        <a:cs typeface="Times New Roman"/>
                      </a:endParaRPr>
                    </a:p>
                  </a:txBody>
                  <a:tcPr marL="34762" marR="34762" marT="0" marB="0"/>
                </a:tc>
                <a:tc>
                  <a:txBody>
                    <a:bodyPr/>
                    <a:lstStyle/>
                    <a:p>
                      <a:pPr marL="75565" marR="46990" algn="ctr">
                        <a:lnSpc>
                          <a:spcPct val="115000"/>
                        </a:lnSpc>
                        <a:spcAft>
                          <a:spcPts val="0"/>
                        </a:spcAft>
                      </a:pPr>
                      <a:r>
                        <a:rPr lang="es-ES" sz="1400" dirty="0" err="1"/>
                        <a:t>Chillanes</a:t>
                      </a:r>
                      <a:endParaRPr lang="es-EC" sz="1400" dirty="0">
                        <a:latin typeface="Calibri"/>
                        <a:ea typeface="Times New Roman"/>
                        <a:cs typeface="Times New Roman"/>
                      </a:endParaRPr>
                    </a:p>
                  </a:txBody>
                  <a:tcPr marL="34762" marR="34762" marT="0" marB="0"/>
                </a:tc>
                <a:tc>
                  <a:txBody>
                    <a:bodyPr/>
                    <a:lstStyle/>
                    <a:p>
                      <a:pPr marL="75565" marR="46990" algn="ctr">
                        <a:lnSpc>
                          <a:spcPct val="115000"/>
                        </a:lnSpc>
                        <a:spcAft>
                          <a:spcPts val="0"/>
                        </a:spcAft>
                      </a:pPr>
                      <a:r>
                        <a:rPr lang="es-ES" sz="1400" dirty="0"/>
                        <a:t>Indirecta</a:t>
                      </a:r>
                      <a:endParaRPr lang="es-EC" sz="1400" dirty="0">
                        <a:latin typeface="Calibri"/>
                        <a:ea typeface="Times New Roman"/>
                        <a:cs typeface="Times New Roman"/>
                      </a:endParaRPr>
                    </a:p>
                  </a:txBody>
                  <a:tcPr marL="34762" marR="34762" marT="0" marB="0"/>
                </a:tc>
              </a:tr>
              <a:tr h="332638">
                <a:tc>
                  <a:txBody>
                    <a:bodyPr/>
                    <a:lstStyle/>
                    <a:p>
                      <a:pPr marL="75565" marR="46990" algn="ctr">
                        <a:lnSpc>
                          <a:spcPct val="115000"/>
                        </a:lnSpc>
                        <a:spcAft>
                          <a:spcPts val="0"/>
                        </a:spcAft>
                      </a:pPr>
                      <a:r>
                        <a:rPr lang="es-ES" sz="1400"/>
                        <a:t>Bolívar</a:t>
                      </a:r>
                      <a:endParaRPr lang="es-EC" sz="1400">
                        <a:latin typeface="Calibri"/>
                        <a:ea typeface="Times New Roman"/>
                        <a:cs typeface="Times New Roman"/>
                      </a:endParaRPr>
                    </a:p>
                  </a:txBody>
                  <a:tcPr marL="34762" marR="34762" marT="0" marB="0"/>
                </a:tc>
                <a:tc>
                  <a:txBody>
                    <a:bodyPr/>
                    <a:lstStyle/>
                    <a:p>
                      <a:pPr marL="75565" marR="46990" algn="ctr">
                        <a:lnSpc>
                          <a:spcPct val="115000"/>
                        </a:lnSpc>
                        <a:spcAft>
                          <a:spcPts val="0"/>
                        </a:spcAft>
                      </a:pPr>
                      <a:r>
                        <a:rPr lang="es-ES" sz="1400"/>
                        <a:t>Chimbo</a:t>
                      </a:r>
                      <a:endParaRPr lang="es-EC" sz="1400">
                        <a:latin typeface="Calibri"/>
                        <a:ea typeface="Times New Roman"/>
                        <a:cs typeface="Times New Roman"/>
                      </a:endParaRPr>
                    </a:p>
                  </a:txBody>
                  <a:tcPr marL="34762" marR="34762" marT="0" marB="0"/>
                </a:tc>
                <a:tc>
                  <a:txBody>
                    <a:bodyPr/>
                    <a:lstStyle/>
                    <a:p>
                      <a:pPr marL="75565" marR="46990" algn="ctr">
                        <a:lnSpc>
                          <a:spcPct val="115000"/>
                        </a:lnSpc>
                        <a:spcAft>
                          <a:spcPts val="0"/>
                        </a:spcAft>
                      </a:pPr>
                      <a:r>
                        <a:rPr lang="es-ES" sz="1400" dirty="0"/>
                        <a:t>Indirecta</a:t>
                      </a:r>
                      <a:endParaRPr lang="es-EC" sz="1400" dirty="0">
                        <a:latin typeface="Calibri"/>
                        <a:ea typeface="Times New Roman"/>
                        <a:cs typeface="Times New Roman"/>
                      </a:endParaRPr>
                    </a:p>
                  </a:txBody>
                  <a:tcPr marL="34762" marR="34762" marT="0" marB="0"/>
                </a:tc>
              </a:tr>
              <a:tr h="313602">
                <a:tc>
                  <a:txBody>
                    <a:bodyPr/>
                    <a:lstStyle/>
                    <a:p>
                      <a:pPr marL="75565" marR="46990" algn="ctr">
                        <a:lnSpc>
                          <a:spcPct val="115000"/>
                        </a:lnSpc>
                        <a:spcAft>
                          <a:spcPts val="0"/>
                        </a:spcAft>
                      </a:pPr>
                      <a:r>
                        <a:rPr lang="es-ES" sz="1400"/>
                        <a:t>Los Ríos</a:t>
                      </a:r>
                      <a:endParaRPr lang="es-EC" sz="1400">
                        <a:latin typeface="Calibri"/>
                        <a:ea typeface="Times New Roman"/>
                        <a:cs typeface="Times New Roman"/>
                      </a:endParaRPr>
                    </a:p>
                  </a:txBody>
                  <a:tcPr marL="34762" marR="34762" marT="0" marB="0"/>
                </a:tc>
                <a:tc>
                  <a:txBody>
                    <a:bodyPr/>
                    <a:lstStyle/>
                    <a:p>
                      <a:pPr marL="75565" marR="46990" algn="ctr">
                        <a:lnSpc>
                          <a:spcPct val="115000"/>
                        </a:lnSpc>
                        <a:spcAft>
                          <a:spcPts val="0"/>
                        </a:spcAft>
                      </a:pPr>
                      <a:r>
                        <a:rPr lang="es-ES" sz="1400"/>
                        <a:t>Juan Montalvo</a:t>
                      </a:r>
                      <a:endParaRPr lang="es-EC" sz="1400">
                        <a:latin typeface="Calibri"/>
                        <a:ea typeface="Times New Roman"/>
                        <a:cs typeface="Times New Roman"/>
                      </a:endParaRPr>
                    </a:p>
                  </a:txBody>
                  <a:tcPr marL="34762" marR="34762" marT="0" marB="0"/>
                </a:tc>
                <a:tc>
                  <a:txBody>
                    <a:bodyPr/>
                    <a:lstStyle/>
                    <a:p>
                      <a:pPr marL="75565" marR="46990" algn="ctr">
                        <a:lnSpc>
                          <a:spcPct val="115000"/>
                        </a:lnSpc>
                        <a:spcAft>
                          <a:spcPts val="0"/>
                        </a:spcAft>
                      </a:pPr>
                      <a:r>
                        <a:rPr lang="es-ES" sz="1400" dirty="0"/>
                        <a:t>Directa</a:t>
                      </a:r>
                      <a:endParaRPr lang="es-EC" sz="1400" dirty="0">
                        <a:latin typeface="Calibri"/>
                        <a:ea typeface="Times New Roman"/>
                        <a:cs typeface="Times New Roman"/>
                      </a:endParaRPr>
                    </a:p>
                  </a:txBody>
                  <a:tcPr marL="34762" marR="34762" marT="0" marB="0"/>
                </a:tc>
              </a:tr>
              <a:tr h="352798">
                <a:tc>
                  <a:txBody>
                    <a:bodyPr/>
                    <a:lstStyle/>
                    <a:p>
                      <a:pPr marL="75565" marR="46990" algn="ctr">
                        <a:lnSpc>
                          <a:spcPct val="115000"/>
                        </a:lnSpc>
                        <a:spcAft>
                          <a:spcPts val="0"/>
                        </a:spcAft>
                      </a:pPr>
                      <a:r>
                        <a:rPr lang="es-ES" sz="1400"/>
                        <a:t>Los Ríos</a:t>
                      </a:r>
                      <a:endParaRPr lang="es-EC" sz="1400">
                        <a:latin typeface="Calibri"/>
                        <a:ea typeface="Times New Roman"/>
                        <a:cs typeface="Times New Roman"/>
                      </a:endParaRPr>
                    </a:p>
                  </a:txBody>
                  <a:tcPr marL="34762" marR="34762" marT="0" marB="0"/>
                </a:tc>
                <a:tc>
                  <a:txBody>
                    <a:bodyPr/>
                    <a:lstStyle/>
                    <a:p>
                      <a:pPr marL="75565" marR="46990" algn="ctr">
                        <a:lnSpc>
                          <a:spcPct val="115000"/>
                        </a:lnSpc>
                        <a:spcAft>
                          <a:spcPts val="0"/>
                        </a:spcAft>
                      </a:pPr>
                      <a:r>
                        <a:rPr lang="es-ES" sz="1400" dirty="0"/>
                        <a:t>Babahoyo</a:t>
                      </a:r>
                      <a:endParaRPr lang="es-EC" sz="1400" dirty="0">
                        <a:latin typeface="Calibri"/>
                        <a:ea typeface="Times New Roman"/>
                        <a:cs typeface="Times New Roman"/>
                      </a:endParaRPr>
                    </a:p>
                  </a:txBody>
                  <a:tcPr marL="34762" marR="34762" marT="0" marB="0"/>
                </a:tc>
                <a:tc>
                  <a:txBody>
                    <a:bodyPr/>
                    <a:lstStyle/>
                    <a:p>
                      <a:pPr marL="75565" marR="46990" algn="ctr">
                        <a:lnSpc>
                          <a:spcPct val="115000"/>
                        </a:lnSpc>
                        <a:spcAft>
                          <a:spcPts val="0"/>
                        </a:spcAft>
                      </a:pPr>
                      <a:r>
                        <a:rPr lang="es-ES" sz="1400" dirty="0"/>
                        <a:t>Indirecta</a:t>
                      </a:r>
                      <a:endParaRPr lang="es-EC" sz="1400" dirty="0">
                        <a:latin typeface="Calibri"/>
                        <a:ea typeface="Times New Roman"/>
                        <a:cs typeface="Times New Roman"/>
                      </a:endParaRPr>
                    </a:p>
                  </a:txBody>
                  <a:tcPr marL="34762" marR="34762" marT="0" marB="0"/>
                </a:tc>
              </a:tr>
            </a:tbl>
          </a:graphicData>
        </a:graphic>
      </p:graphicFrame>
      <p:graphicFrame>
        <p:nvGraphicFramePr>
          <p:cNvPr id="7" name="6 Tabla"/>
          <p:cNvGraphicFramePr>
            <a:graphicFrameLocks noGrp="1"/>
          </p:cNvGraphicFramePr>
          <p:nvPr/>
        </p:nvGraphicFramePr>
        <p:xfrm>
          <a:off x="4788024" y="4005064"/>
          <a:ext cx="4176464" cy="1872210"/>
        </p:xfrm>
        <a:graphic>
          <a:graphicData uri="http://schemas.openxmlformats.org/drawingml/2006/table">
            <a:tbl>
              <a:tblPr>
                <a:tableStyleId>{35758FB7-9AC5-4552-8A53-C91805E547FA}</a:tableStyleId>
              </a:tblPr>
              <a:tblGrid>
                <a:gridCol w="1338177"/>
                <a:gridCol w="1423641"/>
                <a:gridCol w="1414646"/>
              </a:tblGrid>
              <a:tr h="374442">
                <a:tc>
                  <a:txBody>
                    <a:bodyPr/>
                    <a:lstStyle/>
                    <a:p>
                      <a:pPr marL="215900" marR="46990" algn="ctr">
                        <a:lnSpc>
                          <a:spcPct val="115000"/>
                        </a:lnSpc>
                        <a:spcBef>
                          <a:spcPts val="200"/>
                        </a:spcBef>
                        <a:spcAft>
                          <a:spcPts val="1000"/>
                        </a:spcAft>
                      </a:pPr>
                      <a:r>
                        <a:rPr lang="es-ES" sz="1400" dirty="0"/>
                        <a:t>PROVINCIA</a:t>
                      </a:r>
                      <a:endParaRPr lang="es-EC" sz="1400" dirty="0">
                        <a:latin typeface="Calibri"/>
                        <a:ea typeface="Times New Roman"/>
                        <a:cs typeface="Times New Roman"/>
                      </a:endParaRPr>
                    </a:p>
                  </a:txBody>
                  <a:tcPr marL="68580" marR="68580" marT="0" marB="0"/>
                </a:tc>
                <a:tc>
                  <a:txBody>
                    <a:bodyPr/>
                    <a:lstStyle/>
                    <a:p>
                      <a:pPr marL="215900" marR="46990" algn="ctr">
                        <a:lnSpc>
                          <a:spcPct val="115000"/>
                        </a:lnSpc>
                        <a:spcBef>
                          <a:spcPts val="200"/>
                        </a:spcBef>
                        <a:spcAft>
                          <a:spcPts val="1000"/>
                        </a:spcAft>
                      </a:pPr>
                      <a:r>
                        <a:rPr lang="es-ES" sz="1400" dirty="0"/>
                        <a:t>PARROQUIA</a:t>
                      </a:r>
                      <a:endParaRPr lang="es-EC" sz="1400" dirty="0">
                        <a:latin typeface="Calibri"/>
                        <a:ea typeface="Times New Roman"/>
                        <a:cs typeface="Times New Roman"/>
                      </a:endParaRPr>
                    </a:p>
                  </a:txBody>
                  <a:tcPr marL="68580" marR="68580" marT="0" marB="0"/>
                </a:tc>
                <a:tc>
                  <a:txBody>
                    <a:bodyPr/>
                    <a:lstStyle/>
                    <a:p>
                      <a:pPr marL="215900" marR="46990" algn="ctr">
                        <a:lnSpc>
                          <a:spcPct val="115000"/>
                        </a:lnSpc>
                        <a:spcBef>
                          <a:spcPts val="200"/>
                        </a:spcBef>
                        <a:spcAft>
                          <a:spcPts val="1000"/>
                        </a:spcAft>
                      </a:pPr>
                      <a:r>
                        <a:rPr lang="es-ES" sz="1400"/>
                        <a:t>INFLUENCIA</a:t>
                      </a:r>
                      <a:endParaRPr lang="es-EC" sz="1400">
                        <a:latin typeface="Calibri"/>
                        <a:ea typeface="Times New Roman"/>
                        <a:cs typeface="Times New Roman"/>
                      </a:endParaRPr>
                    </a:p>
                  </a:txBody>
                  <a:tcPr marL="68580" marR="68580" marT="0" marB="0"/>
                </a:tc>
              </a:tr>
              <a:tr h="374442">
                <a:tc>
                  <a:txBody>
                    <a:bodyPr/>
                    <a:lstStyle/>
                    <a:p>
                      <a:pPr algn="ctr">
                        <a:lnSpc>
                          <a:spcPct val="115000"/>
                        </a:lnSpc>
                        <a:spcAft>
                          <a:spcPts val="0"/>
                        </a:spcAft>
                      </a:pPr>
                      <a:r>
                        <a:rPr lang="es-ES" sz="1400" dirty="0"/>
                        <a:t>Bolívar</a:t>
                      </a:r>
                      <a:endParaRPr lang="es-EC" sz="1400" dirty="0">
                        <a:latin typeface="Calibri"/>
                        <a:ea typeface="Times New Roman"/>
                        <a:cs typeface="Times New Roman"/>
                      </a:endParaRPr>
                    </a:p>
                  </a:txBody>
                  <a:tcPr marL="68580" marR="68580" marT="0" marB="0"/>
                </a:tc>
                <a:tc>
                  <a:txBody>
                    <a:bodyPr/>
                    <a:lstStyle/>
                    <a:p>
                      <a:pPr algn="ctr">
                        <a:lnSpc>
                          <a:spcPct val="115000"/>
                        </a:lnSpc>
                        <a:spcAft>
                          <a:spcPts val="0"/>
                        </a:spcAft>
                      </a:pPr>
                      <a:r>
                        <a:rPr lang="es-ES" sz="1400" dirty="0" err="1"/>
                        <a:t>Balsapamba</a:t>
                      </a:r>
                      <a:endParaRPr lang="es-EC" sz="1400" dirty="0">
                        <a:latin typeface="Calibri"/>
                        <a:ea typeface="Times New Roman"/>
                        <a:cs typeface="Times New Roman"/>
                      </a:endParaRPr>
                    </a:p>
                  </a:txBody>
                  <a:tcPr marL="68580" marR="68580" marT="0" marB="0"/>
                </a:tc>
                <a:tc>
                  <a:txBody>
                    <a:bodyPr/>
                    <a:lstStyle/>
                    <a:p>
                      <a:pPr algn="ctr">
                        <a:lnSpc>
                          <a:spcPct val="115000"/>
                        </a:lnSpc>
                        <a:spcAft>
                          <a:spcPts val="0"/>
                        </a:spcAft>
                      </a:pPr>
                      <a:r>
                        <a:rPr lang="es-ES" sz="1400"/>
                        <a:t>Directa</a:t>
                      </a:r>
                      <a:endParaRPr lang="es-EC" sz="1400">
                        <a:latin typeface="Calibri"/>
                        <a:ea typeface="Times New Roman"/>
                        <a:cs typeface="Times New Roman"/>
                      </a:endParaRPr>
                    </a:p>
                  </a:txBody>
                  <a:tcPr marL="68580" marR="68580" marT="0" marB="0"/>
                </a:tc>
              </a:tr>
              <a:tr h="374442">
                <a:tc>
                  <a:txBody>
                    <a:bodyPr/>
                    <a:lstStyle/>
                    <a:p>
                      <a:pPr algn="ctr">
                        <a:lnSpc>
                          <a:spcPct val="115000"/>
                        </a:lnSpc>
                        <a:spcAft>
                          <a:spcPts val="0"/>
                        </a:spcAft>
                      </a:pPr>
                      <a:r>
                        <a:rPr lang="es-ES" sz="1400"/>
                        <a:t>Bolívar</a:t>
                      </a:r>
                      <a:endParaRPr lang="es-EC" sz="1400">
                        <a:latin typeface="Calibri"/>
                        <a:ea typeface="Times New Roman"/>
                        <a:cs typeface="Times New Roman"/>
                      </a:endParaRPr>
                    </a:p>
                  </a:txBody>
                  <a:tcPr marL="68580" marR="68580" marT="0" marB="0"/>
                </a:tc>
                <a:tc>
                  <a:txBody>
                    <a:bodyPr/>
                    <a:lstStyle/>
                    <a:p>
                      <a:pPr algn="ctr">
                        <a:lnSpc>
                          <a:spcPct val="115000"/>
                        </a:lnSpc>
                        <a:spcAft>
                          <a:spcPts val="0"/>
                        </a:spcAft>
                      </a:pPr>
                      <a:r>
                        <a:rPr lang="es-ES" sz="1400" dirty="0" err="1"/>
                        <a:t>Bilován</a:t>
                      </a:r>
                      <a:endParaRPr lang="es-EC" sz="1400" dirty="0">
                        <a:latin typeface="Calibri"/>
                        <a:ea typeface="Times New Roman"/>
                        <a:cs typeface="Times New Roman"/>
                      </a:endParaRPr>
                    </a:p>
                  </a:txBody>
                  <a:tcPr marL="68580" marR="68580" marT="0" marB="0"/>
                </a:tc>
                <a:tc>
                  <a:txBody>
                    <a:bodyPr/>
                    <a:lstStyle/>
                    <a:p>
                      <a:pPr algn="ctr">
                        <a:lnSpc>
                          <a:spcPct val="115000"/>
                        </a:lnSpc>
                        <a:spcAft>
                          <a:spcPts val="0"/>
                        </a:spcAft>
                      </a:pPr>
                      <a:r>
                        <a:rPr lang="es-ES" sz="1400"/>
                        <a:t>Directa</a:t>
                      </a:r>
                      <a:endParaRPr lang="es-EC" sz="1400">
                        <a:latin typeface="Calibri"/>
                        <a:ea typeface="Times New Roman"/>
                        <a:cs typeface="Times New Roman"/>
                      </a:endParaRPr>
                    </a:p>
                  </a:txBody>
                  <a:tcPr marL="68580" marR="68580" marT="0" marB="0"/>
                </a:tc>
              </a:tr>
              <a:tr h="374442">
                <a:tc>
                  <a:txBody>
                    <a:bodyPr/>
                    <a:lstStyle/>
                    <a:p>
                      <a:pPr algn="ctr">
                        <a:lnSpc>
                          <a:spcPct val="115000"/>
                        </a:lnSpc>
                        <a:spcAft>
                          <a:spcPts val="0"/>
                        </a:spcAft>
                      </a:pPr>
                      <a:r>
                        <a:rPr lang="es-ES" sz="1400"/>
                        <a:t>Bolívar</a:t>
                      </a:r>
                      <a:endParaRPr lang="es-EC" sz="1400">
                        <a:latin typeface="Calibri"/>
                        <a:ea typeface="Times New Roman"/>
                        <a:cs typeface="Times New Roman"/>
                      </a:endParaRPr>
                    </a:p>
                  </a:txBody>
                  <a:tcPr marL="68580" marR="68580" marT="0" marB="0"/>
                </a:tc>
                <a:tc>
                  <a:txBody>
                    <a:bodyPr/>
                    <a:lstStyle/>
                    <a:p>
                      <a:pPr algn="ctr">
                        <a:lnSpc>
                          <a:spcPct val="115000"/>
                        </a:lnSpc>
                        <a:spcAft>
                          <a:spcPts val="0"/>
                        </a:spcAft>
                      </a:pPr>
                      <a:r>
                        <a:rPr lang="es-ES" sz="1400"/>
                        <a:t>Regulo de Mora</a:t>
                      </a:r>
                      <a:endParaRPr lang="es-EC" sz="1400">
                        <a:latin typeface="Calibri"/>
                        <a:ea typeface="Times New Roman"/>
                        <a:cs typeface="Times New Roman"/>
                      </a:endParaRPr>
                    </a:p>
                  </a:txBody>
                  <a:tcPr marL="68580" marR="68580" marT="0" marB="0"/>
                </a:tc>
                <a:tc>
                  <a:txBody>
                    <a:bodyPr/>
                    <a:lstStyle/>
                    <a:p>
                      <a:pPr algn="ctr">
                        <a:lnSpc>
                          <a:spcPct val="115000"/>
                        </a:lnSpc>
                        <a:spcAft>
                          <a:spcPts val="0"/>
                        </a:spcAft>
                      </a:pPr>
                      <a:r>
                        <a:rPr lang="es-ES" sz="1400" dirty="0"/>
                        <a:t>Directa</a:t>
                      </a:r>
                      <a:endParaRPr lang="es-EC" sz="1400" dirty="0">
                        <a:latin typeface="Calibri"/>
                        <a:ea typeface="Times New Roman"/>
                        <a:cs typeface="Times New Roman"/>
                      </a:endParaRPr>
                    </a:p>
                  </a:txBody>
                  <a:tcPr marL="68580" marR="68580" marT="0" marB="0"/>
                </a:tc>
              </a:tr>
              <a:tr h="374442">
                <a:tc>
                  <a:txBody>
                    <a:bodyPr/>
                    <a:lstStyle/>
                    <a:p>
                      <a:pPr algn="ctr">
                        <a:lnSpc>
                          <a:spcPct val="115000"/>
                        </a:lnSpc>
                        <a:spcAft>
                          <a:spcPts val="0"/>
                        </a:spcAft>
                      </a:pPr>
                      <a:r>
                        <a:rPr lang="es-ES" sz="1400" dirty="0"/>
                        <a:t>Los Ríos</a:t>
                      </a:r>
                      <a:endParaRPr lang="es-EC" sz="1400" dirty="0">
                        <a:latin typeface="Calibri"/>
                        <a:ea typeface="Times New Roman"/>
                        <a:cs typeface="Times New Roman"/>
                      </a:endParaRPr>
                    </a:p>
                  </a:txBody>
                  <a:tcPr marL="68580" marR="68580" marT="0" marB="0"/>
                </a:tc>
                <a:tc>
                  <a:txBody>
                    <a:bodyPr/>
                    <a:lstStyle/>
                    <a:p>
                      <a:pPr algn="ctr">
                        <a:lnSpc>
                          <a:spcPct val="115000"/>
                        </a:lnSpc>
                        <a:spcAft>
                          <a:spcPts val="0"/>
                        </a:spcAft>
                      </a:pPr>
                      <a:r>
                        <a:rPr lang="es-ES" sz="1400"/>
                        <a:t>Montalvo</a:t>
                      </a:r>
                      <a:endParaRPr lang="es-EC" sz="1400">
                        <a:latin typeface="Calibri"/>
                        <a:ea typeface="Times New Roman"/>
                        <a:cs typeface="Times New Roman"/>
                      </a:endParaRPr>
                    </a:p>
                  </a:txBody>
                  <a:tcPr marL="68580" marR="68580" marT="0" marB="0"/>
                </a:tc>
                <a:tc>
                  <a:txBody>
                    <a:bodyPr/>
                    <a:lstStyle/>
                    <a:p>
                      <a:pPr algn="ctr">
                        <a:lnSpc>
                          <a:spcPct val="115000"/>
                        </a:lnSpc>
                        <a:spcAft>
                          <a:spcPts val="0"/>
                        </a:spcAft>
                      </a:pPr>
                      <a:r>
                        <a:rPr lang="es-ES" sz="1400" dirty="0"/>
                        <a:t>Directa</a:t>
                      </a:r>
                      <a:endParaRPr lang="es-EC" sz="1400" dirty="0">
                        <a:latin typeface="Calibri"/>
                        <a:ea typeface="Times New Roman"/>
                        <a:cs typeface="Times New Roman"/>
                      </a:endParaRPr>
                    </a:p>
                  </a:txBody>
                  <a:tcPr marL="68580" marR="68580" marT="0" marB="0"/>
                </a:tc>
              </a:tr>
            </a:tbl>
          </a:graphicData>
        </a:graphic>
      </p:graphicFrame>
      <p:sp>
        <p:nvSpPr>
          <p:cNvPr id="10" name="9 CuadroTexto"/>
          <p:cNvSpPr txBox="1"/>
          <p:nvPr/>
        </p:nvSpPr>
        <p:spPr>
          <a:xfrm>
            <a:off x="3563888" y="2852936"/>
            <a:ext cx="792088" cy="276999"/>
          </a:xfrm>
          <a:prstGeom prst="rect">
            <a:avLst/>
          </a:prstGeom>
          <a:noFill/>
        </p:spPr>
        <p:txBody>
          <a:bodyPr wrap="square" rtlCol="0">
            <a:spAutoFit/>
          </a:bodyPr>
          <a:lstStyle/>
          <a:p>
            <a:r>
              <a:rPr lang="es-ES_tradnl" sz="1200" dirty="0" smtClean="0">
                <a:latin typeface="Arial" pitchFamily="34" charset="0"/>
                <a:cs typeface="Arial" pitchFamily="34" charset="0"/>
              </a:rPr>
              <a:t>23%</a:t>
            </a:r>
            <a:endParaRPr lang="es-EC" sz="1200" dirty="0">
              <a:latin typeface="Arial" pitchFamily="34" charset="0"/>
              <a:cs typeface="Arial" pitchFamily="34" charset="0"/>
            </a:endParaRPr>
          </a:p>
        </p:txBody>
      </p:sp>
      <p:sp>
        <p:nvSpPr>
          <p:cNvPr id="11" name="10 CuadroTexto"/>
          <p:cNvSpPr txBox="1"/>
          <p:nvPr/>
        </p:nvSpPr>
        <p:spPr>
          <a:xfrm>
            <a:off x="3851920" y="1844824"/>
            <a:ext cx="792088" cy="276999"/>
          </a:xfrm>
          <a:prstGeom prst="rect">
            <a:avLst/>
          </a:prstGeom>
          <a:noFill/>
        </p:spPr>
        <p:txBody>
          <a:bodyPr wrap="square" rtlCol="0">
            <a:spAutoFit/>
          </a:bodyPr>
          <a:lstStyle/>
          <a:p>
            <a:r>
              <a:rPr lang="es-ES_tradnl" sz="1200" dirty="0" smtClean="0">
                <a:latin typeface="Arial" pitchFamily="34" charset="0"/>
                <a:cs typeface="Arial" pitchFamily="34" charset="0"/>
              </a:rPr>
              <a:t>76%</a:t>
            </a:r>
            <a:endParaRPr lang="es-EC" sz="1200" dirty="0">
              <a:latin typeface="Arial" pitchFamily="34" charset="0"/>
              <a:cs typeface="Arial" pitchFamily="34" charset="0"/>
            </a:endParaRPr>
          </a:p>
        </p:txBody>
      </p:sp>
      <p:pic>
        <p:nvPicPr>
          <p:cNvPr id="3076" name="Picture 4"/>
          <p:cNvPicPr>
            <a:picLocks noChangeAspect="1" noChangeArrowheads="1"/>
          </p:cNvPicPr>
          <p:nvPr/>
        </p:nvPicPr>
        <p:blipFill>
          <a:blip r:embed="rId2" cstate="print"/>
          <a:srcRect l="19089" t="27188" r="30548" b="14735"/>
          <a:stretch>
            <a:fillRect/>
          </a:stretch>
        </p:blipFill>
        <p:spPr bwMode="auto">
          <a:xfrm>
            <a:off x="179512" y="3789040"/>
            <a:ext cx="4359535" cy="2826512"/>
          </a:xfrm>
          <a:prstGeom prst="rect">
            <a:avLst/>
          </a:prstGeom>
          <a:ln w="88900" cap="sq" cmpd="thickThin">
            <a:solidFill>
              <a:srgbClr val="000000"/>
            </a:solidFill>
            <a:prstDash val="solid"/>
            <a:miter lim="800000"/>
          </a:ln>
          <a:effectLst>
            <a:innerShdw blurRad="76200">
              <a:srgbClr val="000000"/>
            </a:innerShdw>
          </a:effectLst>
        </p:spPr>
      </p:pic>
      <p:sp>
        <p:nvSpPr>
          <p:cNvPr id="13" name="12 Flecha curvada hacia la izquierda"/>
          <p:cNvSpPr/>
          <p:nvPr/>
        </p:nvSpPr>
        <p:spPr>
          <a:xfrm rot="19126079">
            <a:off x="6508801" y="2438698"/>
            <a:ext cx="690610" cy="111130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9" name="1 Título"/>
          <p:cNvSpPr txBox="1">
            <a:spLocks/>
          </p:cNvSpPr>
          <p:nvPr/>
        </p:nvSpPr>
        <p:spPr>
          <a:xfrm>
            <a:off x="4800600" y="3284984"/>
            <a:ext cx="8686800" cy="838200"/>
          </a:xfrm>
          <a:prstGeom prst="rect">
            <a:avLst/>
          </a:prstGeom>
        </p:spPr>
        <p:txBody>
          <a:bodyPr vert="horz" anchor="ctr">
            <a:normAutofit fontScale="97500" lnSpcReduction="10000"/>
          </a:bodyPr>
          <a:lstStyle/>
          <a:p>
            <a:pPr marL="0" marR="0" lvl="1" indent="0" algn="l" defTabSz="914400" rtl="0" eaLnBrk="1" fontAlgn="auto" latinLnBrk="0" hangingPunct="1">
              <a:lnSpc>
                <a:spcPct val="100000"/>
              </a:lnSpc>
              <a:spcBef>
                <a:spcPct val="0"/>
              </a:spcBef>
              <a:spcAft>
                <a:spcPts val="0"/>
              </a:spcAft>
              <a:buClrTx/>
              <a:buSzTx/>
              <a:buFontTx/>
              <a:buNone/>
              <a:tabLst/>
              <a:defRPr/>
            </a:pPr>
            <a:r>
              <a:rPr kumimoji="0" lang="es-EC" sz="1800" b="1" i="0" u="none" strike="noStrike" kern="0" cap="none" spc="0" normalizeH="0" baseline="0" noProof="0" dirty="0" smtClean="0">
                <a:ln>
                  <a:noFill/>
                </a:ln>
                <a:solidFill>
                  <a:sysClr val="windowText" lastClr="000000"/>
                </a:solidFill>
                <a:effectLst/>
                <a:uLnTx/>
                <a:uFillTx/>
              </a:rPr>
              <a:t/>
            </a:r>
            <a:br>
              <a:rPr kumimoji="0" lang="es-EC" sz="1800" b="1" i="0" u="none" strike="noStrike" kern="0" cap="none" spc="0" normalizeH="0" baseline="0" noProof="0" dirty="0" smtClean="0">
                <a:ln>
                  <a:noFill/>
                </a:ln>
                <a:solidFill>
                  <a:sysClr val="windowText" lastClr="000000"/>
                </a:solidFill>
                <a:effectLst/>
                <a:uLnTx/>
                <a:uFillTx/>
              </a:rPr>
            </a:br>
            <a:r>
              <a:rPr kumimoji="0" lang="es-EC" sz="1800" b="1" i="0" u="none" strike="noStrike" kern="0" cap="none" spc="0" normalizeH="0" baseline="0" noProof="0" dirty="0" smtClean="0">
                <a:ln>
                  <a:noFill/>
                </a:ln>
                <a:solidFill>
                  <a:sysClr val="windowText" lastClr="000000"/>
                </a:solidFill>
                <a:effectLst/>
                <a:uLnTx/>
                <a:uFillTx/>
              </a:rPr>
              <a:t> </a:t>
            </a:r>
            <a:r>
              <a:rPr kumimoji="0" lang="es-ES" sz="1400" b="1" i="0" u="none" strike="noStrike" kern="0" cap="none" spc="0" normalizeH="0" baseline="0" noProof="0" dirty="0" smtClean="0">
                <a:ln>
                  <a:noFill/>
                </a:ln>
                <a:solidFill>
                  <a:sysClr val="windowText" lastClr="000000"/>
                </a:solidFill>
                <a:effectLst/>
                <a:uLnTx/>
                <a:uFillTx/>
              </a:rPr>
              <a:t>A nivel Parroquial este estudio tiene como influencia</a:t>
            </a:r>
            <a:r>
              <a:rPr kumimoji="0" lang="es-EC" sz="1400" b="1" i="1" u="none" strike="noStrike" kern="0" cap="none" spc="0" normalizeH="0" baseline="0" noProof="0" dirty="0" smtClean="0">
                <a:ln>
                  <a:noFill/>
                </a:ln>
                <a:solidFill>
                  <a:sysClr val="windowText" lastClr="000000"/>
                </a:solidFill>
                <a:effectLst/>
                <a:uLnTx/>
                <a:uFillTx/>
              </a:rPr>
              <a:t/>
            </a:r>
            <a:br>
              <a:rPr kumimoji="0" lang="es-EC" sz="1400" b="1" i="1" u="none" strike="noStrike" kern="0" cap="none" spc="0" normalizeH="0" baseline="0" noProof="0" dirty="0" smtClean="0">
                <a:ln>
                  <a:noFill/>
                </a:ln>
                <a:solidFill>
                  <a:sysClr val="windowText" lastClr="000000"/>
                </a:solidFill>
                <a:effectLst/>
                <a:uLnTx/>
                <a:uFillTx/>
              </a:rPr>
            </a:br>
            <a:endParaRPr kumimoji="0" lang="es-EC" sz="1400" b="1" i="0" u="none" strike="noStrike" kern="0" cap="none" spc="0" normalizeH="0" baseline="0" noProof="0" dirty="0">
              <a:ln>
                <a:noFill/>
              </a:ln>
              <a:solidFill>
                <a:sysClr val="windowText" lastClr="000000"/>
              </a:solidFill>
              <a:effectLst/>
              <a:uLnTx/>
              <a:uFillTx/>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lvl="1" algn="l" rtl="0">
              <a:spcBef>
                <a:spcPct val="0"/>
              </a:spcBef>
            </a:pPr>
            <a:r>
              <a:rPr lang="es-EC" sz="2800" b="1" dirty="0" smtClean="0"/>
              <a:t>M</a:t>
            </a:r>
            <a:r>
              <a:rPr lang="es-ES" sz="2800" b="1" dirty="0" err="1" smtClean="0"/>
              <a:t>eteorología</a:t>
            </a:r>
            <a:r>
              <a:rPr lang="es-ES" sz="2800" b="1" dirty="0" smtClean="0"/>
              <a:t> </a:t>
            </a:r>
            <a:r>
              <a:rPr lang="es-ES" sz="2800" b="1" dirty="0"/>
              <a:t>de la Zona de Estudio</a:t>
            </a:r>
            <a:r>
              <a:rPr lang="es-EC" sz="2000" b="1" i="1" dirty="0"/>
              <a:t/>
            </a:r>
            <a:br>
              <a:rPr lang="es-EC" sz="2000" b="1" i="1" dirty="0"/>
            </a:br>
            <a:endParaRPr lang="es-EC" dirty="0"/>
          </a:p>
        </p:txBody>
      </p:sp>
      <p:pic>
        <p:nvPicPr>
          <p:cNvPr id="21506" name="Picture 2"/>
          <p:cNvPicPr>
            <a:picLocks noChangeAspect="1" noChangeArrowheads="1"/>
          </p:cNvPicPr>
          <p:nvPr/>
        </p:nvPicPr>
        <p:blipFill>
          <a:blip r:embed="rId2" cstate="print"/>
          <a:srcRect l="30992" t="39374" r="27469" b="30379"/>
          <a:stretch>
            <a:fillRect/>
          </a:stretch>
        </p:blipFill>
        <p:spPr bwMode="auto">
          <a:xfrm>
            <a:off x="251520" y="1052736"/>
            <a:ext cx="4752528" cy="2808312"/>
          </a:xfrm>
          <a:prstGeom prst="rect">
            <a:avLst/>
          </a:prstGeom>
          <a:ln w="88900" cap="sq" cmpd="thickThin">
            <a:solidFill>
              <a:srgbClr val="000000"/>
            </a:solidFill>
            <a:prstDash val="solid"/>
            <a:miter lim="800000"/>
          </a:ln>
          <a:effectLst>
            <a:innerShdw blurRad="76200">
              <a:srgbClr val="000000"/>
            </a:innerShdw>
          </a:effectLst>
        </p:spPr>
      </p:pic>
      <p:sp>
        <p:nvSpPr>
          <p:cNvPr id="6" name="5 Rectángulo redondeado"/>
          <p:cNvSpPr/>
          <p:nvPr/>
        </p:nvSpPr>
        <p:spPr>
          <a:xfrm>
            <a:off x="5148064" y="1700808"/>
            <a:ext cx="3780928" cy="1656184"/>
          </a:xfrm>
          <a:prstGeom prst="roundRect">
            <a:avLst/>
          </a:prstGeom>
          <a:ln>
            <a:solidFill>
              <a:schemeClr val="accent2">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s-ES_tradnl" dirty="0" smtClean="0"/>
              <a:t>Incidencia de nubes en el Ecuador, y se puede observar mediante el Satélite Meteorológico GOES.</a:t>
            </a:r>
            <a:endParaRPr lang="es-EC" dirty="0"/>
          </a:p>
        </p:txBody>
      </p:sp>
      <p:pic>
        <p:nvPicPr>
          <p:cNvPr id="7" name="Picture 1"/>
          <p:cNvPicPr>
            <a:picLocks noChangeAspect="1" noChangeArrowheads="1"/>
          </p:cNvPicPr>
          <p:nvPr/>
        </p:nvPicPr>
        <p:blipFill>
          <a:blip r:embed="rId3" cstate="print"/>
          <a:srcRect l="27944" t="39000" r="27781" b="32454"/>
          <a:stretch>
            <a:fillRect/>
          </a:stretch>
        </p:blipFill>
        <p:spPr bwMode="auto">
          <a:xfrm>
            <a:off x="3923928" y="4077072"/>
            <a:ext cx="5112569" cy="2592288"/>
          </a:xfrm>
          <a:prstGeom prst="rect">
            <a:avLst/>
          </a:prstGeom>
          <a:ln w="88900" cap="sq" cmpd="thickThin">
            <a:solidFill>
              <a:srgbClr val="000000"/>
            </a:solidFill>
            <a:prstDash val="solid"/>
            <a:miter lim="800000"/>
          </a:ln>
          <a:effectLst>
            <a:innerShdw blurRad="76200">
              <a:srgbClr val="000000"/>
            </a:innerShdw>
          </a:effectLst>
        </p:spPr>
      </p:pic>
      <p:sp>
        <p:nvSpPr>
          <p:cNvPr id="8" name="7 Rectángulo redondeado"/>
          <p:cNvSpPr/>
          <p:nvPr/>
        </p:nvSpPr>
        <p:spPr>
          <a:xfrm>
            <a:off x="251520" y="4077072"/>
            <a:ext cx="3456384" cy="2520280"/>
          </a:xfrm>
          <a:prstGeom prst="roundRect">
            <a:avLst/>
          </a:prstGeom>
          <a:ln>
            <a:solidFill>
              <a:schemeClr val="accent2">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just"/>
            <a:r>
              <a:rPr lang="es-EC" sz="1600" dirty="0" smtClean="0"/>
              <a:t>EL aire frio que viene desde la costa alcanza una altura de 900 </a:t>
            </a:r>
            <a:r>
              <a:rPr lang="es-EC" sz="1600" dirty="0" err="1" smtClean="0"/>
              <a:t>m.n.m.m</a:t>
            </a:r>
            <a:r>
              <a:rPr lang="es-EC" sz="1600" dirty="0" smtClean="0"/>
              <a:t>  y es de tipo Estratos.</a:t>
            </a:r>
          </a:p>
          <a:p>
            <a:pPr algn="just"/>
            <a:r>
              <a:rPr lang="es-EC" sz="1600" dirty="0" smtClean="0"/>
              <a:t>Mientras que la nubosidad de la </a:t>
            </a:r>
            <a:r>
              <a:rPr lang="es-EC" sz="1600" dirty="0" err="1" smtClean="0"/>
              <a:t>Coordillera</a:t>
            </a:r>
            <a:r>
              <a:rPr lang="es-EC" sz="1600" dirty="0" smtClean="0"/>
              <a:t> Occidental llega a los 1500 </a:t>
            </a:r>
            <a:r>
              <a:rPr lang="es-EC" sz="1600" dirty="0" err="1" smtClean="0"/>
              <a:t>m.s.n.m.m</a:t>
            </a:r>
            <a:r>
              <a:rPr lang="es-EC" sz="1600" dirty="0" smtClean="0"/>
              <a:t> y es  de tipo </a:t>
            </a:r>
            <a:r>
              <a:rPr lang="es-EC" sz="1600" dirty="0" err="1" smtClean="0"/>
              <a:t>Estratocumulos</a:t>
            </a:r>
            <a:r>
              <a:rPr lang="es-EC" sz="1600" dirty="0" smtClean="0"/>
              <a:t>.</a:t>
            </a:r>
            <a:r>
              <a:rPr lang="es-EC" sz="1600"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box(in)">
                                      <p:cBhvr>
                                        <p:cTn id="7" dur="500"/>
                                        <p:tgtEl>
                                          <p:spTgt spid="2150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Viajes">
  <a:themeElements>
    <a:clrScheme name="Viajes">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Viajes">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Viajes">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870</TotalTime>
  <Words>3586</Words>
  <Application>Microsoft Office PowerPoint</Application>
  <PresentationFormat>Presentación en pantalla (4:3)</PresentationFormat>
  <Paragraphs>513</Paragraphs>
  <Slides>63</Slides>
  <Notes>2</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63</vt:i4>
      </vt:variant>
    </vt:vector>
  </HeadingPairs>
  <TitlesOfParts>
    <vt:vector size="65" baseType="lpstr">
      <vt:lpstr>Viajes</vt:lpstr>
      <vt:lpstr>Dibujo de Microsoft Visio</vt:lpstr>
      <vt:lpstr>ESCUELA POLITÉCNICA DEL EJÉRCITO   CARRERA DE INGENIERÍA GEOGRÁFICA Y DEL MEDIO AMBIENTE  </vt:lpstr>
      <vt:lpstr>OBJETIVO GENERAL</vt:lpstr>
      <vt:lpstr>OBJETIVOS ESPECÍFICOS </vt:lpstr>
      <vt:lpstr>OBJETIVOS ESPECÍFICOS</vt:lpstr>
      <vt:lpstr>Diapositiva 5</vt:lpstr>
      <vt:lpstr>Diapositiva 6</vt:lpstr>
      <vt:lpstr>UBICACIÓN GEOGRÁFICA DEL ÁREA DE ESTUDIO</vt:lpstr>
      <vt:lpstr>Área de influencia    A nivel Cantonal este estudio tiene como influencia </vt:lpstr>
      <vt:lpstr>Meteorología de la Zona de Estudio </vt:lpstr>
      <vt:lpstr>Descripción de las Unidades Ambientales dentro de la Zona de Estudio. </vt:lpstr>
      <vt:lpstr>Fotointerpretación de Unidades Geomorfológicas </vt:lpstr>
      <vt:lpstr>Enfoques geomorfológicos</vt:lpstr>
      <vt:lpstr>Recopilación de información </vt:lpstr>
      <vt:lpstr>Fotointerpretación </vt:lpstr>
      <vt:lpstr>Fotografía Aérea Utilizada   </vt:lpstr>
      <vt:lpstr>Control Geodésico GPS </vt:lpstr>
      <vt:lpstr>Diapositiva 17</vt:lpstr>
      <vt:lpstr>Diapositiva 18</vt:lpstr>
      <vt:lpstr>Plataforma Terra  </vt:lpstr>
      <vt:lpstr>Ortorectificación de imagen ASTER 1A </vt:lpstr>
      <vt:lpstr>Diapositiva 21</vt:lpstr>
      <vt:lpstr>  toma de puntos de control gps </vt:lpstr>
      <vt:lpstr>Extracción del modelo digital de la imagen ASTER 1A </vt:lpstr>
      <vt:lpstr>Obtención de Ortofotos </vt:lpstr>
      <vt:lpstr>Preparación de los Bloques de Aerotriangulación </vt:lpstr>
      <vt:lpstr>Diapositiva 26</vt:lpstr>
      <vt:lpstr>Diapositiva 27</vt:lpstr>
      <vt:lpstr>Diapositiva 28</vt:lpstr>
      <vt:lpstr>Control de Calidad </vt:lpstr>
      <vt:lpstr>Diapositiva 30</vt:lpstr>
      <vt:lpstr>Extracción, Caracterización y Generalización de Parámetros Morfométricos de las Unidades Geomorfológicas. </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RESULTADOS </vt:lpstr>
      <vt:lpstr>Resultados de la Fotointerpretación de las  Unidades Geomorfológicas  </vt:lpstr>
      <vt:lpstr>Resultados Obtenidos a partir de la Obtención de Ortofotos Y Revisión Visual de la Calidad </vt:lpstr>
      <vt:lpstr>Resultados Obtenidos a partir de la Imagen ASTER 1A </vt:lpstr>
      <vt:lpstr>Resultados de la extracción del DEM  ASTER-GDEM según el límite de la imagen ASTER 1A.  </vt:lpstr>
      <vt:lpstr>Diapositiva 51</vt:lpstr>
      <vt:lpstr>Control de Calidad de los Modelos Digitales Obtenidos </vt:lpstr>
      <vt:lpstr>Prueba 2: Altitud GPS vs  Altitud ASTER GDEM (30m) </vt:lpstr>
      <vt:lpstr>Prueba 3: Altura GPS vs DEM ORTOFOTOS (5m) </vt:lpstr>
      <vt:lpstr>Parámetros Morfogenéticos de la Microcuenca del Río Cristal </vt:lpstr>
      <vt:lpstr>Diapositiva 56</vt:lpstr>
      <vt:lpstr>CONCLUSIONES</vt:lpstr>
      <vt:lpstr>Diapositiva 58</vt:lpstr>
      <vt:lpstr>Diapositiva 59</vt:lpstr>
      <vt:lpstr>RECOMENDACIONES</vt:lpstr>
      <vt:lpstr>Diapositiva 61</vt:lpstr>
      <vt:lpstr>Diapositiva 62</vt:lpstr>
      <vt:lpstr>Muchas gracias!!!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ESCUELA POLITÉCNICA DEL EJÉRCITO   CARRERA DE INGENIERÍA GEOGRÁFICA Y DEL MEDIO AMBIENTE</dc:title>
  <dc:creator>Asistente</dc:creator>
  <cp:lastModifiedBy>hp</cp:lastModifiedBy>
  <cp:revision>106</cp:revision>
  <dcterms:created xsi:type="dcterms:W3CDTF">2011-11-28T06:49:21Z</dcterms:created>
  <dcterms:modified xsi:type="dcterms:W3CDTF">2011-12-19T16:03:52Z</dcterms:modified>
</cp:coreProperties>
</file>