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40" r:id="rId1"/>
  </p:sldMasterIdLst>
  <p:notesMasterIdLst>
    <p:notesMasterId r:id="rId45"/>
  </p:notesMasterIdLst>
  <p:handoutMasterIdLst>
    <p:handoutMasterId r:id="rId46"/>
  </p:handoutMasterIdLst>
  <p:sldIdLst>
    <p:sldId id="256" r:id="rId2"/>
    <p:sldId id="257" r:id="rId3"/>
    <p:sldId id="259" r:id="rId4"/>
    <p:sldId id="270" r:id="rId5"/>
    <p:sldId id="308" r:id="rId6"/>
    <p:sldId id="309" r:id="rId7"/>
    <p:sldId id="310" r:id="rId8"/>
    <p:sldId id="311" r:id="rId9"/>
    <p:sldId id="315" r:id="rId10"/>
    <p:sldId id="317" r:id="rId11"/>
    <p:sldId id="264" r:id="rId12"/>
    <p:sldId id="299" r:id="rId13"/>
    <p:sldId id="261" r:id="rId14"/>
    <p:sldId id="267" r:id="rId15"/>
    <p:sldId id="319" r:id="rId16"/>
    <p:sldId id="320" r:id="rId17"/>
    <p:sldId id="269" r:id="rId18"/>
    <p:sldId id="286" r:id="rId19"/>
    <p:sldId id="321" r:id="rId20"/>
    <p:sldId id="278" r:id="rId21"/>
    <p:sldId id="280" r:id="rId22"/>
    <p:sldId id="281" r:id="rId23"/>
    <p:sldId id="329" r:id="rId24"/>
    <p:sldId id="282" r:id="rId25"/>
    <p:sldId id="284" r:id="rId26"/>
    <p:sldId id="285" r:id="rId27"/>
    <p:sldId id="287" r:id="rId28"/>
    <p:sldId id="288" r:id="rId29"/>
    <p:sldId id="289" r:id="rId30"/>
    <p:sldId id="290" r:id="rId31"/>
    <p:sldId id="301" r:id="rId32"/>
    <p:sldId id="322" r:id="rId33"/>
    <p:sldId id="323" r:id="rId34"/>
    <p:sldId id="327" r:id="rId35"/>
    <p:sldId id="328" r:id="rId36"/>
    <p:sldId id="330" r:id="rId37"/>
    <p:sldId id="331" r:id="rId38"/>
    <p:sldId id="332" r:id="rId39"/>
    <p:sldId id="296" r:id="rId40"/>
    <p:sldId id="297" r:id="rId41"/>
    <p:sldId id="300" r:id="rId42"/>
    <p:sldId id="302" r:id="rId43"/>
    <p:sldId id="333" r:id="rId44"/>
  </p:sldIdLst>
  <p:sldSz cx="9144000" cy="6858000" type="screen4x3"/>
  <p:notesSz cx="9312275"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9" autoAdjust="0"/>
  </p:normalViewPr>
  <p:slideViewPr>
    <p:cSldViewPr>
      <p:cViewPr varScale="1">
        <p:scale>
          <a:sx n="68" d="100"/>
          <a:sy n="68"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hasha%20Burneo\Documents\TESIS\DIAP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hasha%20Burneo\Documents\TESIS\DIAP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thasha%20Burneo\Documents\TESIS\DIAP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thasha%20Burneo\Documents\TESIS\analisis%20encuest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athasha%20Burneo\Documents\TESIS\DIAP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15"/>
  <c:chart>
    <c:plotArea>
      <c:layout/>
      <c:barChart>
        <c:barDir val="col"/>
        <c:grouping val="clustered"/>
        <c:ser>
          <c:idx val="0"/>
          <c:order val="0"/>
          <c:dLbls>
            <c:showVal val="1"/>
          </c:dLbls>
          <c:cat>
            <c:strRef>
              <c:f>Hoja9!$C$4:$C$7</c:f>
              <c:strCache>
                <c:ptCount val="4"/>
                <c:pt idx="0">
                  <c:v>Conociemintos </c:v>
                </c:pt>
                <c:pt idx="1">
                  <c:v>Experiencia </c:v>
                </c:pt>
                <c:pt idx="2">
                  <c:v>Personalidad</c:v>
                </c:pt>
                <c:pt idx="3">
                  <c:v>Presencia</c:v>
                </c:pt>
              </c:strCache>
            </c:strRef>
          </c:cat>
          <c:val>
            <c:numRef>
              <c:f>Hoja9!$D$4:$D$7</c:f>
              <c:numCache>
                <c:formatCode>General</c:formatCode>
                <c:ptCount val="4"/>
                <c:pt idx="0">
                  <c:v>76.599999999999994</c:v>
                </c:pt>
                <c:pt idx="1">
                  <c:v>53.2</c:v>
                </c:pt>
                <c:pt idx="2">
                  <c:v>46.8</c:v>
                </c:pt>
                <c:pt idx="3">
                  <c:v>29.8</c:v>
                </c:pt>
              </c:numCache>
            </c:numRef>
          </c:val>
        </c:ser>
        <c:axId val="91048960"/>
        <c:axId val="91063040"/>
      </c:barChart>
      <c:catAx>
        <c:axId val="91048960"/>
        <c:scaling>
          <c:orientation val="minMax"/>
        </c:scaling>
        <c:axPos val="b"/>
        <c:tickLblPos val="nextTo"/>
        <c:crossAx val="91063040"/>
        <c:crosses val="autoZero"/>
        <c:auto val="1"/>
        <c:lblAlgn val="ctr"/>
        <c:lblOffset val="100"/>
      </c:catAx>
      <c:valAx>
        <c:axId val="91063040"/>
        <c:scaling>
          <c:orientation val="minMax"/>
        </c:scaling>
        <c:axPos val="l"/>
        <c:majorGridlines/>
        <c:numFmt formatCode="General" sourceLinked="1"/>
        <c:tickLblPos val="nextTo"/>
        <c:crossAx val="91048960"/>
        <c:crosses val="autoZero"/>
        <c:crossBetween val="between"/>
      </c:valAx>
    </c:plotArea>
    <c:plotVisOnly val="1"/>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5"/>
  <c:chart>
    <c:plotArea>
      <c:layout/>
      <c:barChart>
        <c:barDir val="col"/>
        <c:grouping val="clustered"/>
        <c:ser>
          <c:idx val="0"/>
          <c:order val="0"/>
          <c:dLbls>
            <c:showVal val="1"/>
          </c:dLbls>
          <c:cat>
            <c:strRef>
              <c:f>Hoja10!$C$4:$C$9</c:f>
              <c:strCache>
                <c:ptCount val="6"/>
                <c:pt idx="0">
                  <c:v>Gestión de Producto</c:v>
                </c:pt>
                <c:pt idx="1">
                  <c:v>Gestión de Promoción</c:v>
                </c:pt>
                <c:pt idx="2">
                  <c:v>Análisis e Investigación de Mercados</c:v>
                </c:pt>
                <c:pt idx="3">
                  <c:v>Gestión de Plaza</c:v>
                </c:pt>
                <c:pt idx="4">
                  <c:v>Gestión de Precios</c:v>
                </c:pt>
                <c:pt idx="5">
                  <c:v>suficiencia del idioma inglés</c:v>
                </c:pt>
              </c:strCache>
            </c:strRef>
          </c:cat>
          <c:val>
            <c:numRef>
              <c:f>Hoja10!$D$4:$D$9</c:f>
              <c:numCache>
                <c:formatCode>General</c:formatCode>
                <c:ptCount val="6"/>
                <c:pt idx="0">
                  <c:v>70.2</c:v>
                </c:pt>
                <c:pt idx="1">
                  <c:v>61.7</c:v>
                </c:pt>
                <c:pt idx="2">
                  <c:v>59.6</c:v>
                </c:pt>
                <c:pt idx="3">
                  <c:v>55.3</c:v>
                </c:pt>
                <c:pt idx="4">
                  <c:v>48.9</c:v>
                </c:pt>
                <c:pt idx="5">
                  <c:v>4.3</c:v>
                </c:pt>
              </c:numCache>
            </c:numRef>
          </c:val>
        </c:ser>
        <c:axId val="91073920"/>
        <c:axId val="91088000"/>
      </c:barChart>
      <c:catAx>
        <c:axId val="91073920"/>
        <c:scaling>
          <c:orientation val="minMax"/>
        </c:scaling>
        <c:axPos val="b"/>
        <c:tickLblPos val="nextTo"/>
        <c:crossAx val="91088000"/>
        <c:crosses val="autoZero"/>
        <c:auto val="1"/>
        <c:lblAlgn val="ctr"/>
        <c:lblOffset val="100"/>
      </c:catAx>
      <c:valAx>
        <c:axId val="91088000"/>
        <c:scaling>
          <c:orientation val="minMax"/>
        </c:scaling>
        <c:axPos val="l"/>
        <c:majorGridlines/>
        <c:numFmt formatCode="General" sourceLinked="1"/>
        <c:tickLblPos val="nextTo"/>
        <c:crossAx val="910739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chart>
    <c:plotArea>
      <c:layout/>
      <c:pieChart>
        <c:varyColors val="1"/>
        <c:ser>
          <c:idx val="0"/>
          <c:order val="0"/>
          <c:dLbls>
            <c:showVal val="1"/>
            <c:showLeaderLines val="1"/>
          </c:dLbls>
          <c:cat>
            <c:strRef>
              <c:f>Hoja5!$C$49:$C$51</c:f>
              <c:strCache>
                <c:ptCount val="3"/>
                <c:pt idx="0">
                  <c:v>Inteligencia de Negocios </c:v>
                </c:pt>
                <c:pt idx="1">
                  <c:v>Servicio al Cliente </c:v>
                </c:pt>
                <c:pt idx="2">
                  <c:v>Marketing Digital </c:v>
                </c:pt>
              </c:strCache>
            </c:strRef>
          </c:cat>
          <c:val>
            <c:numRef>
              <c:f>Hoja5!$D$49:$D$51</c:f>
              <c:numCache>
                <c:formatCode>0.00%</c:formatCode>
                <c:ptCount val="3"/>
                <c:pt idx="0">
                  <c:v>0.13</c:v>
                </c:pt>
                <c:pt idx="1">
                  <c:v>5.6000000000000001E-2</c:v>
                </c:pt>
                <c:pt idx="2">
                  <c:v>3.6999999999999998E-2</c:v>
                </c:pt>
              </c:numCache>
            </c:numRef>
          </c:val>
        </c:ser>
        <c:firstSliceAng val="0"/>
      </c:pieChart>
    </c:plotArea>
    <c:legend>
      <c:legendPos val="r"/>
      <c:layout/>
    </c:legend>
    <c:plotVisOnly val="1"/>
  </c:chart>
  <c:txPr>
    <a:bodyPr/>
    <a:lstStyle/>
    <a:p>
      <a:pPr>
        <a:defRPr sz="1800"/>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layout/>
    </c:title>
    <c:plotArea>
      <c:layout/>
      <c:barChart>
        <c:barDir val="col"/>
        <c:grouping val="clustered"/>
        <c:ser>
          <c:idx val="0"/>
          <c:order val="0"/>
          <c:tx>
            <c:strRef>
              <c:f>Hoja7!$C$11</c:f>
              <c:strCache>
                <c:ptCount val="1"/>
              </c:strCache>
            </c:strRef>
          </c:tx>
          <c:cat>
            <c:strRef>
              <c:f>Hoja7!$C$12:$C$17</c:f>
              <c:strCache>
                <c:ptCount val="6"/>
                <c:pt idx="0">
                  <c:v> Pontificia Universidad Católica de Quito</c:v>
                </c:pt>
                <c:pt idx="1">
                  <c:v>Escuela Politécnica del Ejército </c:v>
                </c:pt>
                <c:pt idx="2">
                  <c:v> San Francisco de Quito</c:v>
                </c:pt>
                <c:pt idx="3">
                  <c:v> Universidad Tecnológica Equinoccial</c:v>
                </c:pt>
                <c:pt idx="4">
                  <c:v> Universidad de las Américas</c:v>
                </c:pt>
                <c:pt idx="5">
                  <c:v>Universidad Internacional</c:v>
                </c:pt>
              </c:strCache>
            </c:strRef>
          </c:cat>
          <c:val>
            <c:numRef>
              <c:f>Hoja7!$D$12:$D$17</c:f>
              <c:numCache>
                <c:formatCode>General</c:formatCode>
                <c:ptCount val="6"/>
                <c:pt idx="0">
                  <c:v>195</c:v>
                </c:pt>
                <c:pt idx="1">
                  <c:v>194</c:v>
                </c:pt>
                <c:pt idx="2">
                  <c:v>179</c:v>
                </c:pt>
                <c:pt idx="3">
                  <c:v>157</c:v>
                </c:pt>
                <c:pt idx="4">
                  <c:v>142</c:v>
                </c:pt>
                <c:pt idx="5">
                  <c:v>120</c:v>
                </c:pt>
              </c:numCache>
            </c:numRef>
          </c:val>
        </c:ser>
        <c:axId val="91211264"/>
        <c:axId val="91212800"/>
      </c:barChart>
      <c:catAx>
        <c:axId val="91211264"/>
        <c:scaling>
          <c:orientation val="minMax"/>
        </c:scaling>
        <c:axPos val="b"/>
        <c:majorTickMark val="none"/>
        <c:tickLblPos val="nextTo"/>
        <c:crossAx val="91212800"/>
        <c:crosses val="autoZero"/>
        <c:auto val="1"/>
        <c:lblAlgn val="ctr"/>
        <c:lblOffset val="100"/>
      </c:catAx>
      <c:valAx>
        <c:axId val="91212800"/>
        <c:scaling>
          <c:orientation val="minMax"/>
        </c:scaling>
        <c:axPos val="l"/>
        <c:majorGridlines/>
        <c:numFmt formatCode="General" sourceLinked="1"/>
        <c:majorTickMark val="none"/>
        <c:tickLblPos val="nextTo"/>
        <c:crossAx val="91211264"/>
        <c:crosses val="autoZero"/>
        <c:crossBetween val="between"/>
      </c:valAx>
    </c:plotArea>
    <c:legend>
      <c:legendPos val="r"/>
      <c:layout/>
    </c:legend>
    <c:plotVisOnly val="1"/>
  </c:chart>
  <c:spPr>
    <a:solidFill>
      <a:schemeClr val="lt1"/>
    </a:solidFill>
    <a:ln w="42500" cap="flat" cmpd="sng" algn="ctr">
      <a:solidFill>
        <a:schemeClr val="accent1"/>
      </a:solidFill>
      <a:prstDash val="solid"/>
    </a:ln>
    <a:effectLst>
      <a:glow rad="228600">
        <a:schemeClr val="accent1">
          <a:satMod val="175000"/>
          <a:alpha val="40000"/>
        </a:schemeClr>
      </a:glow>
      <a:outerShdw blurRad="152400" dist="317500" dir="5400000" sx="90000" sy="-19000" rotWithShape="0">
        <a:prstClr val="black">
          <a:alpha val="15000"/>
        </a:prstClr>
      </a:outerShdw>
    </a:effectLst>
    <a:scene3d>
      <a:camera prst="orthographicFront"/>
      <a:lightRig rig="balanced" dir="t">
        <a:rot lat="0" lon="0" rev="8700000"/>
      </a:lightRig>
    </a:scene3d>
    <a:sp3d>
      <a:bevelT w="190500" h="38100"/>
    </a:sp3d>
  </c:spPr>
  <c:txPr>
    <a:bodyPr/>
    <a:lstStyle/>
    <a:p>
      <a:pPr>
        <a:defRPr>
          <a:solidFill>
            <a:schemeClr val="dk1"/>
          </a:solidFill>
          <a:latin typeface="+mn-lt"/>
          <a:ea typeface="+mn-ea"/>
          <a:cs typeface="+mn-cs"/>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28"/>
  <c:chart>
    <c:plotArea>
      <c:layout/>
      <c:barChart>
        <c:barDir val="col"/>
        <c:grouping val="clustered"/>
        <c:ser>
          <c:idx val="0"/>
          <c:order val="0"/>
          <c:cat>
            <c:strRef>
              <c:f>Hoja11!$C$10:$C$13</c:f>
              <c:strCache>
                <c:ptCount val="4"/>
                <c:pt idx="0">
                  <c:v>Infraestructura</c:v>
                </c:pt>
                <c:pt idx="1">
                  <c:v> Planta Docente </c:v>
                </c:pt>
                <c:pt idx="2">
                  <c:v>Calidad de las investigaciones</c:v>
                </c:pt>
                <c:pt idx="3">
                  <c:v> Nivel de internacionalización</c:v>
                </c:pt>
              </c:strCache>
            </c:strRef>
          </c:cat>
          <c:val>
            <c:numRef>
              <c:f>Hoja11!$D$10:$D$13</c:f>
              <c:numCache>
                <c:formatCode>General</c:formatCode>
                <c:ptCount val="4"/>
                <c:pt idx="0">
                  <c:v>72.3</c:v>
                </c:pt>
                <c:pt idx="1">
                  <c:v>38.300000000000004</c:v>
                </c:pt>
                <c:pt idx="2">
                  <c:v>23.4</c:v>
                </c:pt>
                <c:pt idx="3">
                  <c:v>17</c:v>
                </c:pt>
              </c:numCache>
            </c:numRef>
          </c:val>
        </c:ser>
        <c:axId val="91286528"/>
        <c:axId val="91894528"/>
      </c:barChart>
      <c:catAx>
        <c:axId val="91286528"/>
        <c:scaling>
          <c:orientation val="minMax"/>
        </c:scaling>
        <c:axPos val="b"/>
        <c:tickLblPos val="nextTo"/>
        <c:crossAx val="91894528"/>
        <c:crosses val="autoZero"/>
        <c:auto val="1"/>
        <c:lblAlgn val="ctr"/>
        <c:lblOffset val="100"/>
      </c:catAx>
      <c:valAx>
        <c:axId val="91894528"/>
        <c:scaling>
          <c:orientation val="minMax"/>
        </c:scaling>
        <c:axPos val="l"/>
        <c:majorGridlines/>
        <c:numFmt formatCode="General" sourceLinked="1"/>
        <c:tickLblPos val="nextTo"/>
        <c:crossAx val="91286528"/>
        <c:crosses val="autoZero"/>
        <c:crossBetween val="between"/>
      </c:valAx>
    </c:plotArea>
    <c:plotVisOnly val="1"/>
  </c:chart>
  <c:externalData r:id="rId1"/>
</c:chartSpace>
</file>

<file path=ppt/diagrams/_rels/data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diagrams/_rels/data13.xml.rels><?xml version="1.0" encoding="UTF-8" standalone="yes"?>
<Relationships xmlns="http://schemas.openxmlformats.org/package/2006/relationships"><Relationship Id="rId1" Type="http://schemas.openxmlformats.org/officeDocument/2006/relationships/image" Target="../media/image41.png"/></Relationships>
</file>

<file path=ppt/diagrams/_rels/data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31.xml"/><Relationship Id="rId1" Type="http://schemas.openxmlformats.org/officeDocument/2006/relationships/slide" Target="../slides/slide18.xml"/></Relationships>
</file>

<file path=ppt/diagrams/_rels/drawing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D8F7A-C17F-4C2F-B77C-8E39EBA2FE10}"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B6F86D58-2523-44D8-9B73-1D30241E68DD}">
      <dgm:prSet phldrT="[Texto]" custT="1"/>
      <dgm:spPr/>
      <dgm:t>
        <a:bodyPr/>
        <a:lstStyle/>
        <a:p>
          <a:r>
            <a:rPr lang="es-EC" sz="1800" dirty="0" smtClean="0"/>
            <a:t>Cambios en el Sistema de Educación Superior</a:t>
          </a:r>
          <a:endParaRPr lang="es-EC" sz="1800" dirty="0"/>
        </a:p>
      </dgm:t>
    </dgm:pt>
    <dgm:pt modelId="{717FE963-902D-48CC-9AFA-047295B24E9E}" type="parTrans" cxnId="{69B76C1E-0130-40D0-BBDB-A7308F0B77FE}">
      <dgm:prSet/>
      <dgm:spPr/>
      <dgm:t>
        <a:bodyPr/>
        <a:lstStyle/>
        <a:p>
          <a:endParaRPr lang="es-EC" sz="1100"/>
        </a:p>
      </dgm:t>
    </dgm:pt>
    <dgm:pt modelId="{6ABF3D19-8061-46E1-9398-03F1B80F8BF4}" type="sibTrans" cxnId="{69B76C1E-0130-40D0-BBDB-A7308F0B77FE}">
      <dgm:prSet/>
      <dgm:spPr/>
      <dgm:t>
        <a:bodyPr/>
        <a:lstStyle/>
        <a:p>
          <a:endParaRPr lang="es-EC" sz="1100"/>
        </a:p>
      </dgm:t>
    </dgm:pt>
    <dgm:pt modelId="{7A6110C9-5669-4891-AE90-96921B81443D}">
      <dgm:prSet phldrT="[Texto]" custT="1"/>
      <dgm:spPr/>
      <dgm:t>
        <a:bodyPr/>
        <a:lstStyle/>
        <a:p>
          <a:r>
            <a:rPr lang="es-EC" sz="1400" dirty="0" err="1" smtClean="0"/>
            <a:t>Obj</a:t>
          </a:r>
          <a:r>
            <a:rPr lang="es-EC" sz="1400" dirty="0" smtClean="0"/>
            <a:t>. 4 PNBV busca fortalecer las capacidades y potencialidades de la ciudadanía</a:t>
          </a:r>
          <a:endParaRPr lang="es-EC" sz="1400" dirty="0"/>
        </a:p>
      </dgm:t>
    </dgm:pt>
    <dgm:pt modelId="{51106544-A5CA-43DA-8934-A29F71292A0A}" type="parTrans" cxnId="{AD125844-AE31-45C2-8749-1DB2124A1A7C}">
      <dgm:prSet/>
      <dgm:spPr/>
      <dgm:t>
        <a:bodyPr/>
        <a:lstStyle/>
        <a:p>
          <a:endParaRPr lang="es-EC" sz="1100"/>
        </a:p>
      </dgm:t>
    </dgm:pt>
    <dgm:pt modelId="{0EBE1AD1-3804-4B3C-BDA9-01E11A3745AB}" type="sibTrans" cxnId="{AD125844-AE31-45C2-8749-1DB2124A1A7C}">
      <dgm:prSet/>
      <dgm:spPr/>
      <dgm:t>
        <a:bodyPr/>
        <a:lstStyle/>
        <a:p>
          <a:endParaRPr lang="es-EC" sz="1100"/>
        </a:p>
      </dgm:t>
    </dgm:pt>
    <dgm:pt modelId="{EA7AE736-D614-4C51-91FA-19613BB88268}">
      <dgm:prSet phldrT="[Texto]" custT="1"/>
      <dgm:spPr/>
      <dgm:t>
        <a:bodyPr/>
        <a:lstStyle/>
        <a:p>
          <a:r>
            <a:rPr lang="es-EC" sz="1400" dirty="0" smtClean="0"/>
            <a:t>Política estratégica  4.4  Mejorar la calidad de la educación en todos sus niveles y modalidades, para la generación de conocimiento y la formación integral de personas creativas, solidarias, responsables, críticas, participativas y productivas, bajo los principios de igualdad, equidad social y territorialidad. </a:t>
          </a:r>
          <a:endParaRPr lang="es-EC" sz="1400" dirty="0"/>
        </a:p>
      </dgm:t>
    </dgm:pt>
    <dgm:pt modelId="{6232A34E-3890-4187-A580-299148CC0402}" type="parTrans" cxnId="{8E1A9E45-75CC-42BF-8640-E3E09FAFC857}">
      <dgm:prSet/>
      <dgm:spPr/>
      <dgm:t>
        <a:bodyPr/>
        <a:lstStyle/>
        <a:p>
          <a:endParaRPr lang="es-EC" sz="1100"/>
        </a:p>
      </dgm:t>
    </dgm:pt>
    <dgm:pt modelId="{7EA0595E-E45E-4DF8-A1C5-BF5C8F43B504}" type="sibTrans" cxnId="{8E1A9E45-75CC-42BF-8640-E3E09FAFC857}">
      <dgm:prSet/>
      <dgm:spPr/>
      <dgm:t>
        <a:bodyPr/>
        <a:lstStyle/>
        <a:p>
          <a:endParaRPr lang="es-EC" sz="1100"/>
        </a:p>
      </dgm:t>
    </dgm:pt>
    <dgm:pt modelId="{0F3E7E54-4096-49AB-B9DA-5B04B41D0958}">
      <dgm:prSet phldrT="[Texto]" custT="1"/>
      <dgm:spPr/>
      <dgm:t>
        <a:bodyPr/>
        <a:lstStyle/>
        <a:p>
          <a:r>
            <a:rPr lang="es-EC" sz="1800" dirty="0" smtClean="0"/>
            <a:t>Demanda cada vez más exigente de personal enteramente capacitado</a:t>
          </a:r>
          <a:endParaRPr lang="es-EC" sz="1800" dirty="0"/>
        </a:p>
      </dgm:t>
    </dgm:pt>
    <dgm:pt modelId="{097975F3-7E41-49F9-A8C5-5DC23FB51701}" type="parTrans" cxnId="{5275B2A0-C397-4B7E-961A-9702F7F94713}">
      <dgm:prSet/>
      <dgm:spPr/>
      <dgm:t>
        <a:bodyPr/>
        <a:lstStyle/>
        <a:p>
          <a:endParaRPr lang="es-EC" sz="1100"/>
        </a:p>
      </dgm:t>
    </dgm:pt>
    <dgm:pt modelId="{7179EE71-5E24-4007-98EA-3D5BF11AD9C0}" type="sibTrans" cxnId="{5275B2A0-C397-4B7E-961A-9702F7F94713}">
      <dgm:prSet/>
      <dgm:spPr/>
      <dgm:t>
        <a:bodyPr/>
        <a:lstStyle/>
        <a:p>
          <a:endParaRPr lang="es-EC" sz="1100"/>
        </a:p>
      </dgm:t>
    </dgm:pt>
    <dgm:pt modelId="{AB7B75A6-7B85-4D11-BAE2-9AE5E931C4C9}">
      <dgm:prSet phldrT="[Texto]" custT="1"/>
      <dgm:spPr/>
      <dgm:t>
        <a:bodyPr/>
        <a:lstStyle/>
        <a:p>
          <a:r>
            <a:rPr lang="es-EC" sz="1600" dirty="0" smtClean="0"/>
            <a:t>Competencias necesarias </a:t>
          </a:r>
          <a:endParaRPr lang="es-EC" sz="1600" dirty="0"/>
        </a:p>
      </dgm:t>
    </dgm:pt>
    <dgm:pt modelId="{ECC81A08-388C-441B-87A5-69C71587806B}" type="parTrans" cxnId="{E36BE8EE-0BA3-48D8-B998-CDDB77854582}">
      <dgm:prSet/>
      <dgm:spPr/>
      <dgm:t>
        <a:bodyPr/>
        <a:lstStyle/>
        <a:p>
          <a:endParaRPr lang="es-EC" sz="1100"/>
        </a:p>
      </dgm:t>
    </dgm:pt>
    <dgm:pt modelId="{7AC351AB-50E4-4946-B3DE-A7E49F42961B}" type="sibTrans" cxnId="{E36BE8EE-0BA3-48D8-B998-CDDB77854582}">
      <dgm:prSet/>
      <dgm:spPr/>
      <dgm:t>
        <a:bodyPr/>
        <a:lstStyle/>
        <a:p>
          <a:endParaRPr lang="es-EC" sz="1100"/>
        </a:p>
      </dgm:t>
    </dgm:pt>
    <dgm:pt modelId="{43E5625E-9B59-4E71-9D4B-0E12BF459048}">
      <dgm:prSet phldrT="[Texto]" custT="1"/>
      <dgm:spPr/>
      <dgm:t>
        <a:bodyPr/>
        <a:lstStyle/>
        <a:p>
          <a:r>
            <a:rPr lang="es-EC" sz="1600" dirty="0" smtClean="0"/>
            <a:t>profesionales competitivos que buscan destacarse para acceder a las oportunidades laborales.</a:t>
          </a:r>
          <a:endParaRPr lang="es-EC" sz="1600" dirty="0"/>
        </a:p>
      </dgm:t>
    </dgm:pt>
    <dgm:pt modelId="{E0B08F4B-7394-4370-B0DB-C82450078969}" type="parTrans" cxnId="{48EC7903-6249-44E5-9C8E-8B4618864286}">
      <dgm:prSet/>
      <dgm:spPr/>
      <dgm:t>
        <a:bodyPr/>
        <a:lstStyle/>
        <a:p>
          <a:endParaRPr lang="es-EC" sz="1100"/>
        </a:p>
      </dgm:t>
    </dgm:pt>
    <dgm:pt modelId="{A53E354A-38D8-4A02-A8B4-EAE7B741946B}" type="sibTrans" cxnId="{48EC7903-6249-44E5-9C8E-8B4618864286}">
      <dgm:prSet/>
      <dgm:spPr/>
      <dgm:t>
        <a:bodyPr/>
        <a:lstStyle/>
        <a:p>
          <a:endParaRPr lang="es-EC" sz="1100"/>
        </a:p>
      </dgm:t>
    </dgm:pt>
    <dgm:pt modelId="{C90FD02D-F0F5-4580-99FF-1E03E67875D5}" type="pres">
      <dgm:prSet presAssocID="{FECD8F7A-C17F-4C2F-B77C-8E39EBA2FE10}" presName="Name0" presStyleCnt="0">
        <dgm:presLayoutVars>
          <dgm:dir/>
          <dgm:animLvl val="lvl"/>
          <dgm:resizeHandles/>
        </dgm:presLayoutVars>
      </dgm:prSet>
      <dgm:spPr/>
      <dgm:t>
        <a:bodyPr/>
        <a:lstStyle/>
        <a:p>
          <a:endParaRPr lang="es-EC"/>
        </a:p>
      </dgm:t>
    </dgm:pt>
    <dgm:pt modelId="{482D5F74-15AE-4F4C-BE54-9C921346B3CF}" type="pres">
      <dgm:prSet presAssocID="{B6F86D58-2523-44D8-9B73-1D30241E68DD}" presName="linNode" presStyleCnt="0"/>
      <dgm:spPr/>
      <dgm:t>
        <a:bodyPr/>
        <a:lstStyle/>
        <a:p>
          <a:endParaRPr lang="es-EC"/>
        </a:p>
      </dgm:t>
    </dgm:pt>
    <dgm:pt modelId="{FDC9EF57-D9D8-40E6-A077-6F6686063F38}" type="pres">
      <dgm:prSet presAssocID="{B6F86D58-2523-44D8-9B73-1D30241E68DD}" presName="parentShp" presStyleLbl="node1" presStyleIdx="0" presStyleCnt="2" custScaleX="80000" custScaleY="106298" custLinFactNeighborX="-80" custLinFactNeighborY="11055">
        <dgm:presLayoutVars>
          <dgm:bulletEnabled val="1"/>
        </dgm:presLayoutVars>
      </dgm:prSet>
      <dgm:spPr/>
      <dgm:t>
        <a:bodyPr/>
        <a:lstStyle/>
        <a:p>
          <a:endParaRPr lang="es-EC"/>
        </a:p>
      </dgm:t>
    </dgm:pt>
    <dgm:pt modelId="{F6B4F71C-01F0-438C-BBF5-F3203A4BABDE}" type="pres">
      <dgm:prSet presAssocID="{B6F86D58-2523-44D8-9B73-1D30241E68DD}" presName="childShp" presStyleLbl="bgAccFollowNode1" presStyleIdx="0" presStyleCnt="2" custScaleX="110000" custScaleY="139146" custLinFactNeighborX="-42" custLinFactNeighborY="15215">
        <dgm:presLayoutVars>
          <dgm:bulletEnabled val="1"/>
        </dgm:presLayoutVars>
      </dgm:prSet>
      <dgm:spPr/>
      <dgm:t>
        <a:bodyPr/>
        <a:lstStyle/>
        <a:p>
          <a:endParaRPr lang="es-EC"/>
        </a:p>
      </dgm:t>
    </dgm:pt>
    <dgm:pt modelId="{6E2A4D84-D7CE-4F19-9D3A-259BC6A1ED37}" type="pres">
      <dgm:prSet presAssocID="{6ABF3D19-8061-46E1-9398-03F1B80F8BF4}" presName="spacing" presStyleCnt="0"/>
      <dgm:spPr/>
      <dgm:t>
        <a:bodyPr/>
        <a:lstStyle/>
        <a:p>
          <a:endParaRPr lang="es-EC"/>
        </a:p>
      </dgm:t>
    </dgm:pt>
    <dgm:pt modelId="{D900F324-CE48-46B0-B9CA-8DE700939DBD}" type="pres">
      <dgm:prSet presAssocID="{0F3E7E54-4096-49AB-B9DA-5B04B41D0958}" presName="linNode" presStyleCnt="0"/>
      <dgm:spPr/>
      <dgm:t>
        <a:bodyPr/>
        <a:lstStyle/>
        <a:p>
          <a:endParaRPr lang="es-EC"/>
        </a:p>
      </dgm:t>
    </dgm:pt>
    <dgm:pt modelId="{C392D7AF-D05D-42F7-A53D-836F00096AC7}" type="pres">
      <dgm:prSet presAssocID="{0F3E7E54-4096-49AB-B9DA-5B04B41D0958}" presName="parentShp" presStyleLbl="node1" presStyleIdx="1" presStyleCnt="2" custScaleX="80000" custScaleY="81253" custLinFactNeighborX="-3333" custLinFactNeighborY="-2088">
        <dgm:presLayoutVars>
          <dgm:bulletEnabled val="1"/>
        </dgm:presLayoutVars>
      </dgm:prSet>
      <dgm:spPr/>
      <dgm:t>
        <a:bodyPr/>
        <a:lstStyle/>
        <a:p>
          <a:endParaRPr lang="es-EC"/>
        </a:p>
      </dgm:t>
    </dgm:pt>
    <dgm:pt modelId="{14E48EEA-0162-4CC1-996B-A219B191BA82}" type="pres">
      <dgm:prSet presAssocID="{0F3E7E54-4096-49AB-B9DA-5B04B41D0958}" presName="childShp" presStyleLbl="bgAccFollowNode1" presStyleIdx="1" presStyleCnt="2" custScaleY="68835" custLinFactNeighborX="-2500" custLinFactNeighborY="901">
        <dgm:presLayoutVars>
          <dgm:bulletEnabled val="1"/>
        </dgm:presLayoutVars>
      </dgm:prSet>
      <dgm:spPr/>
      <dgm:t>
        <a:bodyPr/>
        <a:lstStyle/>
        <a:p>
          <a:endParaRPr lang="es-EC"/>
        </a:p>
      </dgm:t>
    </dgm:pt>
  </dgm:ptLst>
  <dgm:cxnLst>
    <dgm:cxn modelId="{16D3207E-EF31-4AE1-9D18-4BC9B2323D44}" type="presOf" srcId="{AB7B75A6-7B85-4D11-BAE2-9AE5E931C4C9}" destId="{14E48EEA-0162-4CC1-996B-A219B191BA82}" srcOrd="0" destOrd="0" presId="urn:microsoft.com/office/officeart/2005/8/layout/vList6"/>
    <dgm:cxn modelId="{79BD6EC9-0DB7-424C-8C75-46CA693DC4B0}" type="presOf" srcId="{0F3E7E54-4096-49AB-B9DA-5B04B41D0958}" destId="{C392D7AF-D05D-42F7-A53D-836F00096AC7}" srcOrd="0" destOrd="0" presId="urn:microsoft.com/office/officeart/2005/8/layout/vList6"/>
    <dgm:cxn modelId="{7148BE51-A6E9-4B9C-B0B1-7B791961DEA2}" type="presOf" srcId="{43E5625E-9B59-4E71-9D4B-0E12BF459048}" destId="{14E48EEA-0162-4CC1-996B-A219B191BA82}" srcOrd="0" destOrd="1" presId="urn:microsoft.com/office/officeart/2005/8/layout/vList6"/>
    <dgm:cxn modelId="{5275B2A0-C397-4B7E-961A-9702F7F94713}" srcId="{FECD8F7A-C17F-4C2F-B77C-8E39EBA2FE10}" destId="{0F3E7E54-4096-49AB-B9DA-5B04B41D0958}" srcOrd="1" destOrd="0" parTransId="{097975F3-7E41-49F9-A8C5-5DC23FB51701}" sibTransId="{7179EE71-5E24-4007-98EA-3D5BF11AD9C0}"/>
    <dgm:cxn modelId="{69B76C1E-0130-40D0-BBDB-A7308F0B77FE}" srcId="{FECD8F7A-C17F-4C2F-B77C-8E39EBA2FE10}" destId="{B6F86D58-2523-44D8-9B73-1D30241E68DD}" srcOrd="0" destOrd="0" parTransId="{717FE963-902D-48CC-9AFA-047295B24E9E}" sibTransId="{6ABF3D19-8061-46E1-9398-03F1B80F8BF4}"/>
    <dgm:cxn modelId="{8E1A9E45-75CC-42BF-8640-E3E09FAFC857}" srcId="{B6F86D58-2523-44D8-9B73-1D30241E68DD}" destId="{EA7AE736-D614-4C51-91FA-19613BB88268}" srcOrd="1" destOrd="0" parTransId="{6232A34E-3890-4187-A580-299148CC0402}" sibTransId="{7EA0595E-E45E-4DF8-A1C5-BF5C8F43B504}"/>
    <dgm:cxn modelId="{AD125844-AE31-45C2-8749-1DB2124A1A7C}" srcId="{B6F86D58-2523-44D8-9B73-1D30241E68DD}" destId="{7A6110C9-5669-4891-AE90-96921B81443D}" srcOrd="0" destOrd="0" parTransId="{51106544-A5CA-43DA-8934-A29F71292A0A}" sibTransId="{0EBE1AD1-3804-4B3C-BDA9-01E11A3745AB}"/>
    <dgm:cxn modelId="{421B1B18-B283-4F39-8645-EE6E65CB201F}" type="presOf" srcId="{7A6110C9-5669-4891-AE90-96921B81443D}" destId="{F6B4F71C-01F0-438C-BBF5-F3203A4BABDE}" srcOrd="0" destOrd="0" presId="urn:microsoft.com/office/officeart/2005/8/layout/vList6"/>
    <dgm:cxn modelId="{62C4BD64-1AA7-47A1-9838-8B9B0A223FF1}" type="presOf" srcId="{B6F86D58-2523-44D8-9B73-1D30241E68DD}" destId="{FDC9EF57-D9D8-40E6-A077-6F6686063F38}" srcOrd="0" destOrd="0" presId="urn:microsoft.com/office/officeart/2005/8/layout/vList6"/>
    <dgm:cxn modelId="{FBAEA2FA-185B-4F93-9414-A05213C80077}" type="presOf" srcId="{EA7AE736-D614-4C51-91FA-19613BB88268}" destId="{F6B4F71C-01F0-438C-BBF5-F3203A4BABDE}" srcOrd="0" destOrd="1" presId="urn:microsoft.com/office/officeart/2005/8/layout/vList6"/>
    <dgm:cxn modelId="{48EC7903-6249-44E5-9C8E-8B4618864286}" srcId="{0F3E7E54-4096-49AB-B9DA-5B04B41D0958}" destId="{43E5625E-9B59-4E71-9D4B-0E12BF459048}" srcOrd="1" destOrd="0" parTransId="{E0B08F4B-7394-4370-B0DB-C82450078969}" sibTransId="{A53E354A-38D8-4A02-A8B4-EAE7B741946B}"/>
    <dgm:cxn modelId="{68A8821A-D8CB-40A6-9149-0769A5106E51}" type="presOf" srcId="{FECD8F7A-C17F-4C2F-B77C-8E39EBA2FE10}" destId="{C90FD02D-F0F5-4580-99FF-1E03E67875D5}" srcOrd="0" destOrd="0" presId="urn:microsoft.com/office/officeart/2005/8/layout/vList6"/>
    <dgm:cxn modelId="{E36BE8EE-0BA3-48D8-B998-CDDB77854582}" srcId="{0F3E7E54-4096-49AB-B9DA-5B04B41D0958}" destId="{AB7B75A6-7B85-4D11-BAE2-9AE5E931C4C9}" srcOrd="0" destOrd="0" parTransId="{ECC81A08-388C-441B-87A5-69C71587806B}" sibTransId="{7AC351AB-50E4-4946-B3DE-A7E49F42961B}"/>
    <dgm:cxn modelId="{FA214B58-3B2D-46AE-BCDB-C0FA0671E40F}" type="presParOf" srcId="{C90FD02D-F0F5-4580-99FF-1E03E67875D5}" destId="{482D5F74-15AE-4F4C-BE54-9C921346B3CF}" srcOrd="0" destOrd="0" presId="urn:microsoft.com/office/officeart/2005/8/layout/vList6"/>
    <dgm:cxn modelId="{D96F37B4-2444-4A26-B263-B4B88116E1BC}" type="presParOf" srcId="{482D5F74-15AE-4F4C-BE54-9C921346B3CF}" destId="{FDC9EF57-D9D8-40E6-A077-6F6686063F38}" srcOrd="0" destOrd="0" presId="urn:microsoft.com/office/officeart/2005/8/layout/vList6"/>
    <dgm:cxn modelId="{47AE53A2-0F4F-416F-9C8B-0FB43795AAF6}" type="presParOf" srcId="{482D5F74-15AE-4F4C-BE54-9C921346B3CF}" destId="{F6B4F71C-01F0-438C-BBF5-F3203A4BABDE}" srcOrd="1" destOrd="0" presId="urn:microsoft.com/office/officeart/2005/8/layout/vList6"/>
    <dgm:cxn modelId="{6B8EBCC6-26A7-49D9-B17E-EF4A9B600B2D}" type="presParOf" srcId="{C90FD02D-F0F5-4580-99FF-1E03E67875D5}" destId="{6E2A4D84-D7CE-4F19-9D3A-259BC6A1ED37}" srcOrd="1" destOrd="0" presId="urn:microsoft.com/office/officeart/2005/8/layout/vList6"/>
    <dgm:cxn modelId="{BB01E863-D4CB-4EAC-BC39-60BA0D8F1164}" type="presParOf" srcId="{C90FD02D-F0F5-4580-99FF-1E03E67875D5}" destId="{D900F324-CE48-46B0-B9CA-8DE700939DBD}" srcOrd="2" destOrd="0" presId="urn:microsoft.com/office/officeart/2005/8/layout/vList6"/>
    <dgm:cxn modelId="{06B12614-9321-46F2-99EA-7DE2242E4B5F}" type="presParOf" srcId="{D900F324-CE48-46B0-B9CA-8DE700939DBD}" destId="{C392D7AF-D05D-42F7-A53D-836F00096AC7}" srcOrd="0" destOrd="0" presId="urn:microsoft.com/office/officeart/2005/8/layout/vList6"/>
    <dgm:cxn modelId="{D9070D3A-B23B-42E1-A949-F377F28DE94C}" type="presParOf" srcId="{D900F324-CE48-46B0-B9CA-8DE700939DBD}" destId="{14E48EEA-0162-4CC1-996B-A219B191BA82}"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B6DE8E-7ED9-46A7-8BBD-E09929BB0A9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9F964785-F314-4A2F-8FD8-1B9F2ADF5D9E}">
      <dgm:prSet phldrT="[Texto]"/>
      <dgm:spPr/>
      <dgm:t>
        <a:bodyPr/>
        <a:lstStyle/>
        <a:p>
          <a:r>
            <a:rPr lang="es-EC" smtClean="0"/>
            <a:t>Características organizacionales </a:t>
          </a:r>
          <a:endParaRPr lang="es-EC"/>
        </a:p>
      </dgm:t>
    </dgm:pt>
    <dgm:pt modelId="{B0C2F99A-A342-42B0-91F7-F27B03A1DE55}" type="parTrans" cxnId="{B23CCAB1-4B6C-42FB-8593-4B3BDB620429}">
      <dgm:prSet/>
      <dgm:spPr/>
      <dgm:t>
        <a:bodyPr/>
        <a:lstStyle/>
        <a:p>
          <a:endParaRPr lang="es-EC"/>
        </a:p>
      </dgm:t>
    </dgm:pt>
    <dgm:pt modelId="{150BFB53-049B-4200-8F04-F8A8F01D2534}" type="sibTrans" cxnId="{B23CCAB1-4B6C-42FB-8593-4B3BDB620429}">
      <dgm:prSet/>
      <dgm:spPr/>
      <dgm:t>
        <a:bodyPr/>
        <a:lstStyle/>
        <a:p>
          <a:endParaRPr lang="es-EC"/>
        </a:p>
      </dgm:t>
    </dgm:pt>
    <dgm:pt modelId="{1BD48EFE-1C79-4633-88BE-905B11253962}">
      <dgm:prSet/>
      <dgm:spPr/>
      <dgm:t>
        <a:bodyPr/>
        <a:lstStyle/>
        <a:p>
          <a:r>
            <a:rPr lang="es-EC" smtClean="0"/>
            <a:t>Información general</a:t>
          </a:r>
          <a:endParaRPr lang="es-EC"/>
        </a:p>
      </dgm:t>
    </dgm:pt>
    <dgm:pt modelId="{7089AE4B-6EFC-4A11-A59B-C45A7B7618DD}" type="parTrans" cxnId="{57CB6728-F859-4608-9F5C-40CF42F1FDB0}">
      <dgm:prSet/>
      <dgm:spPr/>
      <dgm:t>
        <a:bodyPr/>
        <a:lstStyle/>
        <a:p>
          <a:endParaRPr lang="es-EC"/>
        </a:p>
      </dgm:t>
    </dgm:pt>
    <dgm:pt modelId="{F3449488-01E0-4597-AE46-A60815A08BD4}" type="sibTrans" cxnId="{57CB6728-F859-4608-9F5C-40CF42F1FDB0}">
      <dgm:prSet/>
      <dgm:spPr/>
      <dgm:t>
        <a:bodyPr/>
        <a:lstStyle/>
        <a:p>
          <a:endParaRPr lang="es-EC"/>
        </a:p>
      </dgm:t>
    </dgm:pt>
    <dgm:pt modelId="{A5531A89-83CA-43AC-B7C3-81129CDDFF1D}">
      <dgm:prSet/>
      <dgm:spPr/>
      <dgm:t>
        <a:bodyPr/>
        <a:lstStyle/>
        <a:p>
          <a:r>
            <a:rPr lang="es-EC" dirty="0" smtClean="0"/>
            <a:t>Beneficios buscados</a:t>
          </a:r>
          <a:endParaRPr lang="es-EC" dirty="0"/>
        </a:p>
      </dgm:t>
    </dgm:pt>
    <dgm:pt modelId="{3BD959B8-90D5-4CBB-A787-C0C8D7C1EE34}" type="parTrans" cxnId="{4275D634-5FB5-4BC9-B482-6D8A2DFBBF9F}">
      <dgm:prSet/>
      <dgm:spPr/>
      <dgm:t>
        <a:bodyPr/>
        <a:lstStyle/>
        <a:p>
          <a:endParaRPr lang="es-EC"/>
        </a:p>
      </dgm:t>
    </dgm:pt>
    <dgm:pt modelId="{164874EF-48CF-4C59-B4B3-FE0F22E78A58}" type="sibTrans" cxnId="{4275D634-5FB5-4BC9-B482-6D8A2DFBBF9F}">
      <dgm:prSet/>
      <dgm:spPr/>
      <dgm:t>
        <a:bodyPr/>
        <a:lstStyle/>
        <a:p>
          <a:endParaRPr lang="es-EC"/>
        </a:p>
      </dgm:t>
    </dgm:pt>
    <dgm:pt modelId="{A9351E06-D8FF-4D82-8337-AAB99545DD91}">
      <dgm:prSet/>
      <dgm:spPr/>
      <dgm:t>
        <a:bodyPr/>
        <a:lstStyle/>
        <a:p>
          <a:r>
            <a:rPr lang="es-EC" smtClean="0"/>
            <a:t>Factor determinante </a:t>
          </a:r>
          <a:endParaRPr lang="es-EC"/>
        </a:p>
      </dgm:t>
    </dgm:pt>
    <dgm:pt modelId="{B3A660D1-1B6F-4F2A-9D0D-B07FAA751901}" type="parTrans" cxnId="{07EECD4E-067C-433C-A491-2FB5329F9A32}">
      <dgm:prSet/>
      <dgm:spPr/>
      <dgm:t>
        <a:bodyPr/>
        <a:lstStyle/>
        <a:p>
          <a:endParaRPr lang="es-EC"/>
        </a:p>
      </dgm:t>
    </dgm:pt>
    <dgm:pt modelId="{7D54C43C-732A-4312-BB04-7C0CA0B6EF37}" type="sibTrans" cxnId="{07EECD4E-067C-433C-A491-2FB5329F9A32}">
      <dgm:prSet/>
      <dgm:spPr/>
      <dgm:t>
        <a:bodyPr/>
        <a:lstStyle/>
        <a:p>
          <a:endParaRPr lang="es-EC"/>
        </a:p>
      </dgm:t>
    </dgm:pt>
    <dgm:pt modelId="{92AC6457-B4AB-4CAD-873A-5AF37BC4EF69}">
      <dgm:prSet/>
      <dgm:spPr/>
      <dgm:t>
        <a:bodyPr/>
        <a:lstStyle/>
        <a:p>
          <a:r>
            <a:rPr lang="es-EC" smtClean="0"/>
            <a:t>Perfil</a:t>
          </a:r>
          <a:endParaRPr lang="es-EC"/>
        </a:p>
      </dgm:t>
    </dgm:pt>
    <dgm:pt modelId="{3B616F11-10F2-411C-A962-545DADE75439}" type="parTrans" cxnId="{91CBD803-D543-4956-83AD-2991E94C8783}">
      <dgm:prSet/>
      <dgm:spPr/>
      <dgm:t>
        <a:bodyPr/>
        <a:lstStyle/>
        <a:p>
          <a:endParaRPr lang="es-EC"/>
        </a:p>
      </dgm:t>
    </dgm:pt>
    <dgm:pt modelId="{D4447D7A-07DF-4270-B19F-9ADAE2194C2C}" type="sibTrans" cxnId="{91CBD803-D543-4956-83AD-2991E94C8783}">
      <dgm:prSet/>
      <dgm:spPr/>
      <dgm:t>
        <a:bodyPr/>
        <a:lstStyle/>
        <a:p>
          <a:endParaRPr lang="es-EC"/>
        </a:p>
      </dgm:t>
    </dgm:pt>
    <dgm:pt modelId="{292768A6-5069-44D8-9481-4B317D0FB53E}">
      <dgm:prSet/>
      <dgm:spPr/>
      <dgm:t>
        <a:bodyPr/>
        <a:lstStyle/>
        <a:p>
          <a:r>
            <a:rPr lang="es-EC" smtClean="0"/>
            <a:t>Atributos relevantes</a:t>
          </a:r>
          <a:endParaRPr lang="es-EC"/>
        </a:p>
      </dgm:t>
    </dgm:pt>
    <dgm:pt modelId="{D65EA409-C7F1-433C-99FD-5C0779D9AF45}" type="parTrans" cxnId="{B94AD02B-2B77-4F32-8181-694B1046FCD0}">
      <dgm:prSet/>
      <dgm:spPr/>
      <dgm:t>
        <a:bodyPr/>
        <a:lstStyle/>
        <a:p>
          <a:endParaRPr lang="es-EC"/>
        </a:p>
      </dgm:t>
    </dgm:pt>
    <dgm:pt modelId="{3DDE2573-1C94-4486-8981-3E54062A91D0}" type="sibTrans" cxnId="{B94AD02B-2B77-4F32-8181-694B1046FCD0}">
      <dgm:prSet/>
      <dgm:spPr/>
      <dgm:t>
        <a:bodyPr/>
        <a:lstStyle/>
        <a:p>
          <a:endParaRPr lang="es-EC"/>
        </a:p>
      </dgm:t>
    </dgm:pt>
    <dgm:pt modelId="{6DCFDB83-F807-4C71-B54A-8821B4E2A38E}">
      <dgm:prSet/>
      <dgm:spPr/>
      <dgm:t>
        <a:bodyPr/>
        <a:lstStyle/>
        <a:p>
          <a:r>
            <a:rPr lang="es-EC" smtClean="0"/>
            <a:t>Conocimientos</a:t>
          </a:r>
          <a:endParaRPr lang="es-EC"/>
        </a:p>
      </dgm:t>
    </dgm:pt>
    <dgm:pt modelId="{C02892D7-3F5A-49E9-9630-1FB281D70480}" type="parTrans" cxnId="{45853798-93FF-4403-BD43-E4C5C59748AE}">
      <dgm:prSet/>
      <dgm:spPr/>
      <dgm:t>
        <a:bodyPr/>
        <a:lstStyle/>
        <a:p>
          <a:endParaRPr lang="es-EC"/>
        </a:p>
      </dgm:t>
    </dgm:pt>
    <dgm:pt modelId="{1240CAB5-D3F3-44B1-BDFC-39B5710AAF95}" type="sibTrans" cxnId="{45853798-93FF-4403-BD43-E4C5C59748AE}">
      <dgm:prSet/>
      <dgm:spPr/>
      <dgm:t>
        <a:bodyPr/>
        <a:lstStyle/>
        <a:p>
          <a:endParaRPr lang="es-EC"/>
        </a:p>
      </dgm:t>
    </dgm:pt>
    <dgm:pt modelId="{783A99C6-37A8-4923-BA59-4D8CC8CE2721}">
      <dgm:prSet/>
      <dgm:spPr/>
      <dgm:t>
        <a:bodyPr/>
        <a:lstStyle/>
        <a:p>
          <a:r>
            <a:rPr lang="es-EC" smtClean="0"/>
            <a:t>Posicionamiento </a:t>
          </a:r>
          <a:endParaRPr lang="es-EC"/>
        </a:p>
      </dgm:t>
    </dgm:pt>
    <dgm:pt modelId="{D6AB7910-3527-4BC5-804E-E7BDA64E7DEC}" type="parTrans" cxnId="{4D476363-0D3A-45F5-9FF7-8573F3733AC6}">
      <dgm:prSet/>
      <dgm:spPr/>
      <dgm:t>
        <a:bodyPr/>
        <a:lstStyle/>
        <a:p>
          <a:endParaRPr lang="es-EC"/>
        </a:p>
      </dgm:t>
    </dgm:pt>
    <dgm:pt modelId="{01D64396-4940-4137-86A7-DA31134F9A69}" type="sibTrans" cxnId="{4D476363-0D3A-45F5-9FF7-8573F3733AC6}">
      <dgm:prSet/>
      <dgm:spPr/>
      <dgm:t>
        <a:bodyPr/>
        <a:lstStyle/>
        <a:p>
          <a:endParaRPr lang="es-EC"/>
        </a:p>
      </dgm:t>
    </dgm:pt>
    <dgm:pt modelId="{3702776F-1B21-4886-A031-6DCAF6EC8D77}">
      <dgm:prSet/>
      <dgm:spPr/>
      <dgm:t>
        <a:bodyPr/>
        <a:lstStyle/>
        <a:p>
          <a:r>
            <a:rPr lang="es-EC" smtClean="0"/>
            <a:t>Valoración</a:t>
          </a:r>
          <a:endParaRPr lang="es-EC"/>
        </a:p>
      </dgm:t>
    </dgm:pt>
    <dgm:pt modelId="{5C5FFBFF-3599-4044-B744-5646D97018DA}" type="parTrans" cxnId="{7A5FB194-EF9F-4E5A-95EB-359512F21816}">
      <dgm:prSet/>
      <dgm:spPr/>
      <dgm:t>
        <a:bodyPr/>
        <a:lstStyle/>
        <a:p>
          <a:endParaRPr lang="es-EC"/>
        </a:p>
      </dgm:t>
    </dgm:pt>
    <dgm:pt modelId="{6A9E9606-7EAE-453A-B8FD-0100DA23B907}" type="sibTrans" cxnId="{7A5FB194-EF9F-4E5A-95EB-359512F21816}">
      <dgm:prSet/>
      <dgm:spPr/>
      <dgm:t>
        <a:bodyPr/>
        <a:lstStyle/>
        <a:p>
          <a:endParaRPr lang="es-EC"/>
        </a:p>
      </dgm:t>
    </dgm:pt>
    <dgm:pt modelId="{44334ABF-A5B6-4C36-8C54-D905CAC3CD44}">
      <dgm:prSet/>
      <dgm:spPr/>
      <dgm:t>
        <a:bodyPr/>
        <a:lstStyle/>
        <a:p>
          <a:r>
            <a:rPr lang="es-EC" smtClean="0"/>
            <a:t>Preferencia </a:t>
          </a:r>
          <a:endParaRPr lang="es-EC"/>
        </a:p>
      </dgm:t>
    </dgm:pt>
    <dgm:pt modelId="{D7389397-6669-4C5C-870B-F6D72DB4C60F}" type="parTrans" cxnId="{5C886F4E-39DC-423E-850A-EB60A0199CAE}">
      <dgm:prSet/>
      <dgm:spPr/>
      <dgm:t>
        <a:bodyPr/>
        <a:lstStyle/>
        <a:p>
          <a:endParaRPr lang="es-EC"/>
        </a:p>
      </dgm:t>
    </dgm:pt>
    <dgm:pt modelId="{F2BDE827-A50A-4D7E-BF17-73332926436D}" type="sibTrans" cxnId="{5C886F4E-39DC-423E-850A-EB60A0199CAE}">
      <dgm:prSet/>
      <dgm:spPr/>
      <dgm:t>
        <a:bodyPr/>
        <a:lstStyle/>
        <a:p>
          <a:endParaRPr lang="es-EC"/>
        </a:p>
      </dgm:t>
    </dgm:pt>
    <dgm:pt modelId="{509BF950-BD5B-4A41-9445-46CF30016E0E}">
      <dgm:prSet/>
      <dgm:spPr/>
      <dgm:t>
        <a:bodyPr/>
        <a:lstStyle/>
        <a:p>
          <a:r>
            <a:rPr lang="es-EC" smtClean="0"/>
            <a:t>Evaluación de características específicas</a:t>
          </a:r>
          <a:endParaRPr lang="es-EC"/>
        </a:p>
      </dgm:t>
    </dgm:pt>
    <dgm:pt modelId="{9158DA52-6C95-4840-9202-D21223BC4672}" type="parTrans" cxnId="{3E32013E-60C3-42BB-8912-CB2A1BD074A4}">
      <dgm:prSet/>
      <dgm:spPr/>
      <dgm:t>
        <a:bodyPr/>
        <a:lstStyle/>
        <a:p>
          <a:endParaRPr lang="es-EC"/>
        </a:p>
      </dgm:t>
    </dgm:pt>
    <dgm:pt modelId="{B383D24B-8DE0-4830-ACFF-7C7AF14B2CEF}" type="sibTrans" cxnId="{3E32013E-60C3-42BB-8912-CB2A1BD074A4}">
      <dgm:prSet/>
      <dgm:spPr/>
      <dgm:t>
        <a:bodyPr/>
        <a:lstStyle/>
        <a:p>
          <a:endParaRPr lang="es-EC"/>
        </a:p>
      </dgm:t>
    </dgm:pt>
    <dgm:pt modelId="{6F9D49AF-D4B4-4C0B-819F-A1AED2F0ECAB}" type="pres">
      <dgm:prSet presAssocID="{A7B6DE8E-7ED9-46A7-8BBD-E09929BB0A9C}" presName="Name0" presStyleCnt="0">
        <dgm:presLayoutVars>
          <dgm:dir/>
          <dgm:animLvl val="lvl"/>
          <dgm:resizeHandles val="exact"/>
        </dgm:presLayoutVars>
      </dgm:prSet>
      <dgm:spPr/>
      <dgm:t>
        <a:bodyPr/>
        <a:lstStyle/>
        <a:p>
          <a:endParaRPr lang="es-EC"/>
        </a:p>
      </dgm:t>
    </dgm:pt>
    <dgm:pt modelId="{FCF09AF9-0A3A-464F-B6CF-D8D02602D502}" type="pres">
      <dgm:prSet presAssocID="{9F964785-F314-4A2F-8FD8-1B9F2ADF5D9E}" presName="linNode" presStyleCnt="0"/>
      <dgm:spPr/>
    </dgm:pt>
    <dgm:pt modelId="{5AAF1AC4-93E2-4622-BF1B-42836F55064E}" type="pres">
      <dgm:prSet presAssocID="{9F964785-F314-4A2F-8FD8-1B9F2ADF5D9E}" presName="parentText" presStyleLbl="node1" presStyleIdx="0" presStyleCnt="4">
        <dgm:presLayoutVars>
          <dgm:chMax val="1"/>
          <dgm:bulletEnabled val="1"/>
        </dgm:presLayoutVars>
      </dgm:prSet>
      <dgm:spPr/>
      <dgm:t>
        <a:bodyPr/>
        <a:lstStyle/>
        <a:p>
          <a:endParaRPr lang="es-EC"/>
        </a:p>
      </dgm:t>
    </dgm:pt>
    <dgm:pt modelId="{E56E55BE-9BA0-4B97-B8CF-B4D6421626EA}" type="pres">
      <dgm:prSet presAssocID="{9F964785-F314-4A2F-8FD8-1B9F2ADF5D9E}" presName="descendantText" presStyleLbl="alignAccFollowNode1" presStyleIdx="0" presStyleCnt="4">
        <dgm:presLayoutVars>
          <dgm:bulletEnabled val="1"/>
        </dgm:presLayoutVars>
      </dgm:prSet>
      <dgm:spPr/>
      <dgm:t>
        <a:bodyPr/>
        <a:lstStyle/>
        <a:p>
          <a:endParaRPr lang="es-EC"/>
        </a:p>
      </dgm:t>
    </dgm:pt>
    <dgm:pt modelId="{E211D1EC-684E-45AA-A735-3D33E50255DA}" type="pres">
      <dgm:prSet presAssocID="{150BFB53-049B-4200-8F04-F8A8F01D2534}" presName="sp" presStyleCnt="0"/>
      <dgm:spPr/>
    </dgm:pt>
    <dgm:pt modelId="{7CCA267A-6B22-494C-9C23-959C9E9D8FF1}" type="pres">
      <dgm:prSet presAssocID="{A5531A89-83CA-43AC-B7C3-81129CDDFF1D}" presName="linNode" presStyleCnt="0"/>
      <dgm:spPr/>
    </dgm:pt>
    <dgm:pt modelId="{E3956BD3-750F-4571-9747-C6F18E622A5A}" type="pres">
      <dgm:prSet presAssocID="{A5531A89-83CA-43AC-B7C3-81129CDDFF1D}" presName="parentText" presStyleLbl="node1" presStyleIdx="1" presStyleCnt="4">
        <dgm:presLayoutVars>
          <dgm:chMax val="1"/>
          <dgm:bulletEnabled val="1"/>
        </dgm:presLayoutVars>
      </dgm:prSet>
      <dgm:spPr/>
      <dgm:t>
        <a:bodyPr/>
        <a:lstStyle/>
        <a:p>
          <a:endParaRPr lang="es-EC"/>
        </a:p>
      </dgm:t>
    </dgm:pt>
    <dgm:pt modelId="{AE688840-E869-4565-B950-005863EC4DC9}" type="pres">
      <dgm:prSet presAssocID="{A5531A89-83CA-43AC-B7C3-81129CDDFF1D}" presName="descendantText" presStyleLbl="alignAccFollowNode1" presStyleIdx="1" presStyleCnt="4">
        <dgm:presLayoutVars>
          <dgm:bulletEnabled val="1"/>
        </dgm:presLayoutVars>
      </dgm:prSet>
      <dgm:spPr/>
      <dgm:t>
        <a:bodyPr/>
        <a:lstStyle/>
        <a:p>
          <a:endParaRPr lang="es-EC"/>
        </a:p>
      </dgm:t>
    </dgm:pt>
    <dgm:pt modelId="{A27DFF8F-8D37-4C2E-9979-668B61F1A550}" type="pres">
      <dgm:prSet presAssocID="{164874EF-48CF-4C59-B4B3-FE0F22E78A58}" presName="sp" presStyleCnt="0"/>
      <dgm:spPr/>
    </dgm:pt>
    <dgm:pt modelId="{0F768176-CE8B-41D4-994A-BE1099EB6D1A}" type="pres">
      <dgm:prSet presAssocID="{292768A6-5069-44D8-9481-4B317D0FB53E}" presName="linNode" presStyleCnt="0"/>
      <dgm:spPr/>
    </dgm:pt>
    <dgm:pt modelId="{86284B62-7307-4E03-BA62-DCB8D60D2C58}" type="pres">
      <dgm:prSet presAssocID="{292768A6-5069-44D8-9481-4B317D0FB53E}" presName="parentText" presStyleLbl="node1" presStyleIdx="2" presStyleCnt="4">
        <dgm:presLayoutVars>
          <dgm:chMax val="1"/>
          <dgm:bulletEnabled val="1"/>
        </dgm:presLayoutVars>
      </dgm:prSet>
      <dgm:spPr/>
      <dgm:t>
        <a:bodyPr/>
        <a:lstStyle/>
        <a:p>
          <a:endParaRPr lang="es-EC"/>
        </a:p>
      </dgm:t>
    </dgm:pt>
    <dgm:pt modelId="{4B2BAF90-42E2-4458-8126-7BAE0B43C189}" type="pres">
      <dgm:prSet presAssocID="{292768A6-5069-44D8-9481-4B317D0FB53E}" presName="descendantText" presStyleLbl="alignAccFollowNode1" presStyleIdx="2" presStyleCnt="4">
        <dgm:presLayoutVars>
          <dgm:bulletEnabled val="1"/>
        </dgm:presLayoutVars>
      </dgm:prSet>
      <dgm:spPr/>
      <dgm:t>
        <a:bodyPr/>
        <a:lstStyle/>
        <a:p>
          <a:endParaRPr lang="es-EC"/>
        </a:p>
      </dgm:t>
    </dgm:pt>
    <dgm:pt modelId="{51BE91E0-7C78-44B4-A41D-BDC495273569}" type="pres">
      <dgm:prSet presAssocID="{3DDE2573-1C94-4486-8981-3E54062A91D0}" presName="sp" presStyleCnt="0"/>
      <dgm:spPr/>
    </dgm:pt>
    <dgm:pt modelId="{4C717F3F-218F-4F15-9076-30467AD9D49F}" type="pres">
      <dgm:prSet presAssocID="{783A99C6-37A8-4923-BA59-4D8CC8CE2721}" presName="linNode" presStyleCnt="0"/>
      <dgm:spPr/>
    </dgm:pt>
    <dgm:pt modelId="{1CC040CD-2C9A-4353-9516-5A9B584393EA}" type="pres">
      <dgm:prSet presAssocID="{783A99C6-37A8-4923-BA59-4D8CC8CE2721}" presName="parentText" presStyleLbl="node1" presStyleIdx="3" presStyleCnt="4">
        <dgm:presLayoutVars>
          <dgm:chMax val="1"/>
          <dgm:bulletEnabled val="1"/>
        </dgm:presLayoutVars>
      </dgm:prSet>
      <dgm:spPr/>
      <dgm:t>
        <a:bodyPr/>
        <a:lstStyle/>
        <a:p>
          <a:endParaRPr lang="es-EC"/>
        </a:p>
      </dgm:t>
    </dgm:pt>
    <dgm:pt modelId="{A4E86B52-44BB-4EE8-9751-CDA65D5EB62E}" type="pres">
      <dgm:prSet presAssocID="{783A99C6-37A8-4923-BA59-4D8CC8CE2721}" presName="descendantText" presStyleLbl="alignAccFollowNode1" presStyleIdx="3" presStyleCnt="4">
        <dgm:presLayoutVars>
          <dgm:bulletEnabled val="1"/>
        </dgm:presLayoutVars>
      </dgm:prSet>
      <dgm:spPr/>
      <dgm:t>
        <a:bodyPr/>
        <a:lstStyle/>
        <a:p>
          <a:endParaRPr lang="es-EC"/>
        </a:p>
      </dgm:t>
    </dgm:pt>
  </dgm:ptLst>
  <dgm:cxnLst>
    <dgm:cxn modelId="{9973A6DB-642C-4E38-9DD9-29E925E442BC}" type="presOf" srcId="{509BF950-BD5B-4A41-9445-46CF30016E0E}" destId="{A4E86B52-44BB-4EE8-9751-CDA65D5EB62E}" srcOrd="0" destOrd="2" presId="urn:microsoft.com/office/officeart/2005/8/layout/vList5"/>
    <dgm:cxn modelId="{7A5FB194-EF9F-4E5A-95EB-359512F21816}" srcId="{783A99C6-37A8-4923-BA59-4D8CC8CE2721}" destId="{3702776F-1B21-4886-A031-6DCAF6EC8D77}" srcOrd="0" destOrd="0" parTransId="{5C5FFBFF-3599-4044-B744-5646D97018DA}" sibTransId="{6A9E9606-7EAE-453A-B8FD-0100DA23B907}"/>
    <dgm:cxn modelId="{07EECD4E-067C-433C-A491-2FB5329F9A32}" srcId="{A5531A89-83CA-43AC-B7C3-81129CDDFF1D}" destId="{A9351E06-D8FF-4D82-8337-AAB99545DD91}" srcOrd="0" destOrd="0" parTransId="{B3A660D1-1B6F-4F2A-9D0D-B07FAA751901}" sibTransId="{7D54C43C-732A-4312-BB04-7C0CA0B6EF37}"/>
    <dgm:cxn modelId="{57CB6728-F859-4608-9F5C-40CF42F1FDB0}" srcId="{9F964785-F314-4A2F-8FD8-1B9F2ADF5D9E}" destId="{1BD48EFE-1C79-4633-88BE-905B11253962}" srcOrd="0" destOrd="0" parTransId="{7089AE4B-6EFC-4A11-A59B-C45A7B7618DD}" sibTransId="{F3449488-01E0-4597-AE46-A60815A08BD4}"/>
    <dgm:cxn modelId="{4AD436AF-2629-47D5-8187-7E1BE3FC5494}" type="presOf" srcId="{A7B6DE8E-7ED9-46A7-8BBD-E09929BB0A9C}" destId="{6F9D49AF-D4B4-4C0B-819F-A1AED2F0ECAB}" srcOrd="0" destOrd="0" presId="urn:microsoft.com/office/officeart/2005/8/layout/vList5"/>
    <dgm:cxn modelId="{B23CCAB1-4B6C-42FB-8593-4B3BDB620429}" srcId="{A7B6DE8E-7ED9-46A7-8BBD-E09929BB0A9C}" destId="{9F964785-F314-4A2F-8FD8-1B9F2ADF5D9E}" srcOrd="0" destOrd="0" parTransId="{B0C2F99A-A342-42B0-91F7-F27B03A1DE55}" sibTransId="{150BFB53-049B-4200-8F04-F8A8F01D2534}"/>
    <dgm:cxn modelId="{383DBE64-1E73-4A5B-93CA-5DDFFFB42F94}" type="presOf" srcId="{A5531A89-83CA-43AC-B7C3-81129CDDFF1D}" destId="{E3956BD3-750F-4571-9747-C6F18E622A5A}" srcOrd="0" destOrd="0" presId="urn:microsoft.com/office/officeart/2005/8/layout/vList5"/>
    <dgm:cxn modelId="{45853798-93FF-4403-BD43-E4C5C59748AE}" srcId="{292768A6-5069-44D8-9481-4B317D0FB53E}" destId="{6DCFDB83-F807-4C71-B54A-8821B4E2A38E}" srcOrd="0" destOrd="0" parTransId="{C02892D7-3F5A-49E9-9630-1FB281D70480}" sibTransId="{1240CAB5-D3F3-44B1-BDFC-39B5710AAF95}"/>
    <dgm:cxn modelId="{B94AD02B-2B77-4F32-8181-694B1046FCD0}" srcId="{A7B6DE8E-7ED9-46A7-8BBD-E09929BB0A9C}" destId="{292768A6-5069-44D8-9481-4B317D0FB53E}" srcOrd="2" destOrd="0" parTransId="{D65EA409-C7F1-433C-99FD-5C0779D9AF45}" sibTransId="{3DDE2573-1C94-4486-8981-3E54062A91D0}"/>
    <dgm:cxn modelId="{91CBD803-D543-4956-83AD-2991E94C8783}" srcId="{A5531A89-83CA-43AC-B7C3-81129CDDFF1D}" destId="{92AC6457-B4AB-4CAD-873A-5AF37BC4EF69}" srcOrd="1" destOrd="0" parTransId="{3B616F11-10F2-411C-A962-545DADE75439}" sibTransId="{D4447D7A-07DF-4270-B19F-9ADAE2194C2C}"/>
    <dgm:cxn modelId="{8EED789B-8C66-4481-BB0B-F12F8728248F}" type="presOf" srcId="{92AC6457-B4AB-4CAD-873A-5AF37BC4EF69}" destId="{AE688840-E869-4565-B950-005863EC4DC9}" srcOrd="0" destOrd="1" presId="urn:microsoft.com/office/officeart/2005/8/layout/vList5"/>
    <dgm:cxn modelId="{5C886F4E-39DC-423E-850A-EB60A0199CAE}" srcId="{783A99C6-37A8-4923-BA59-4D8CC8CE2721}" destId="{44334ABF-A5B6-4C36-8C54-D905CAC3CD44}" srcOrd="1" destOrd="0" parTransId="{D7389397-6669-4C5C-870B-F6D72DB4C60F}" sibTransId="{F2BDE827-A50A-4D7E-BF17-73332926436D}"/>
    <dgm:cxn modelId="{4275D634-5FB5-4BC9-B482-6D8A2DFBBF9F}" srcId="{A7B6DE8E-7ED9-46A7-8BBD-E09929BB0A9C}" destId="{A5531A89-83CA-43AC-B7C3-81129CDDFF1D}" srcOrd="1" destOrd="0" parTransId="{3BD959B8-90D5-4CBB-A787-C0C8D7C1EE34}" sibTransId="{164874EF-48CF-4C59-B4B3-FE0F22E78A58}"/>
    <dgm:cxn modelId="{4D43A1CD-B080-459B-A1E8-6C3D2BFD4936}" type="presOf" srcId="{783A99C6-37A8-4923-BA59-4D8CC8CE2721}" destId="{1CC040CD-2C9A-4353-9516-5A9B584393EA}" srcOrd="0" destOrd="0" presId="urn:microsoft.com/office/officeart/2005/8/layout/vList5"/>
    <dgm:cxn modelId="{A3B0667A-6DE6-41D1-9A79-EA6B6687C176}" type="presOf" srcId="{1BD48EFE-1C79-4633-88BE-905B11253962}" destId="{E56E55BE-9BA0-4B97-B8CF-B4D6421626EA}" srcOrd="0" destOrd="0" presId="urn:microsoft.com/office/officeart/2005/8/layout/vList5"/>
    <dgm:cxn modelId="{7672521B-8530-4D43-AFB4-3D27C586DED5}" type="presOf" srcId="{A9351E06-D8FF-4D82-8337-AAB99545DD91}" destId="{AE688840-E869-4565-B950-005863EC4DC9}" srcOrd="0" destOrd="0" presId="urn:microsoft.com/office/officeart/2005/8/layout/vList5"/>
    <dgm:cxn modelId="{4D476363-0D3A-45F5-9FF7-8573F3733AC6}" srcId="{A7B6DE8E-7ED9-46A7-8BBD-E09929BB0A9C}" destId="{783A99C6-37A8-4923-BA59-4D8CC8CE2721}" srcOrd="3" destOrd="0" parTransId="{D6AB7910-3527-4BC5-804E-E7BDA64E7DEC}" sibTransId="{01D64396-4940-4137-86A7-DA31134F9A69}"/>
    <dgm:cxn modelId="{1ABC6752-0C16-41FC-BB0A-118FDB7D23CD}" type="presOf" srcId="{3702776F-1B21-4886-A031-6DCAF6EC8D77}" destId="{A4E86B52-44BB-4EE8-9751-CDA65D5EB62E}" srcOrd="0" destOrd="0" presId="urn:microsoft.com/office/officeart/2005/8/layout/vList5"/>
    <dgm:cxn modelId="{BAE1CED6-4626-48B5-9A17-A3D6BCBEE332}" type="presOf" srcId="{9F964785-F314-4A2F-8FD8-1B9F2ADF5D9E}" destId="{5AAF1AC4-93E2-4622-BF1B-42836F55064E}" srcOrd="0" destOrd="0" presId="urn:microsoft.com/office/officeart/2005/8/layout/vList5"/>
    <dgm:cxn modelId="{220CE685-D521-4349-B95C-0BEF1C754E6C}" type="presOf" srcId="{44334ABF-A5B6-4C36-8C54-D905CAC3CD44}" destId="{A4E86B52-44BB-4EE8-9751-CDA65D5EB62E}" srcOrd="0" destOrd="1" presId="urn:microsoft.com/office/officeart/2005/8/layout/vList5"/>
    <dgm:cxn modelId="{3E32013E-60C3-42BB-8912-CB2A1BD074A4}" srcId="{783A99C6-37A8-4923-BA59-4D8CC8CE2721}" destId="{509BF950-BD5B-4A41-9445-46CF30016E0E}" srcOrd="2" destOrd="0" parTransId="{9158DA52-6C95-4840-9202-D21223BC4672}" sibTransId="{B383D24B-8DE0-4830-ACFF-7C7AF14B2CEF}"/>
    <dgm:cxn modelId="{EDDF6296-2785-40DE-9595-F28354E6217D}" type="presOf" srcId="{6DCFDB83-F807-4C71-B54A-8821B4E2A38E}" destId="{4B2BAF90-42E2-4458-8126-7BAE0B43C189}" srcOrd="0" destOrd="0" presId="urn:microsoft.com/office/officeart/2005/8/layout/vList5"/>
    <dgm:cxn modelId="{ACD70EF8-6F76-41E9-B9A9-B63895AFAB22}" type="presOf" srcId="{292768A6-5069-44D8-9481-4B317D0FB53E}" destId="{86284B62-7307-4E03-BA62-DCB8D60D2C58}" srcOrd="0" destOrd="0" presId="urn:microsoft.com/office/officeart/2005/8/layout/vList5"/>
    <dgm:cxn modelId="{9DF06AA4-BCA5-4198-ACE2-CC63619FF9F4}" type="presParOf" srcId="{6F9D49AF-D4B4-4C0B-819F-A1AED2F0ECAB}" destId="{FCF09AF9-0A3A-464F-B6CF-D8D02602D502}" srcOrd="0" destOrd="0" presId="urn:microsoft.com/office/officeart/2005/8/layout/vList5"/>
    <dgm:cxn modelId="{39CA170E-5C9D-4ED1-A98D-9A4F3466D41D}" type="presParOf" srcId="{FCF09AF9-0A3A-464F-B6CF-D8D02602D502}" destId="{5AAF1AC4-93E2-4622-BF1B-42836F55064E}" srcOrd="0" destOrd="0" presId="urn:microsoft.com/office/officeart/2005/8/layout/vList5"/>
    <dgm:cxn modelId="{47BB3CED-39D1-4AEC-AE78-8C32CE8256AA}" type="presParOf" srcId="{FCF09AF9-0A3A-464F-B6CF-D8D02602D502}" destId="{E56E55BE-9BA0-4B97-B8CF-B4D6421626EA}" srcOrd="1" destOrd="0" presId="urn:microsoft.com/office/officeart/2005/8/layout/vList5"/>
    <dgm:cxn modelId="{8B7584AC-74F3-482C-8764-9AAC40C00898}" type="presParOf" srcId="{6F9D49AF-D4B4-4C0B-819F-A1AED2F0ECAB}" destId="{E211D1EC-684E-45AA-A735-3D33E50255DA}" srcOrd="1" destOrd="0" presId="urn:microsoft.com/office/officeart/2005/8/layout/vList5"/>
    <dgm:cxn modelId="{7496783A-15FB-47F3-8E21-4C5C93F9073C}" type="presParOf" srcId="{6F9D49AF-D4B4-4C0B-819F-A1AED2F0ECAB}" destId="{7CCA267A-6B22-494C-9C23-959C9E9D8FF1}" srcOrd="2" destOrd="0" presId="urn:microsoft.com/office/officeart/2005/8/layout/vList5"/>
    <dgm:cxn modelId="{3ECA8E1F-C788-44C5-BF95-0CE05CEF0981}" type="presParOf" srcId="{7CCA267A-6B22-494C-9C23-959C9E9D8FF1}" destId="{E3956BD3-750F-4571-9747-C6F18E622A5A}" srcOrd="0" destOrd="0" presId="urn:microsoft.com/office/officeart/2005/8/layout/vList5"/>
    <dgm:cxn modelId="{E5BD69BB-00D5-4627-9848-EB65F7497D3A}" type="presParOf" srcId="{7CCA267A-6B22-494C-9C23-959C9E9D8FF1}" destId="{AE688840-E869-4565-B950-005863EC4DC9}" srcOrd="1" destOrd="0" presId="urn:microsoft.com/office/officeart/2005/8/layout/vList5"/>
    <dgm:cxn modelId="{CC7EB0E9-C3A1-45DB-AAA0-2B88CE440899}" type="presParOf" srcId="{6F9D49AF-D4B4-4C0B-819F-A1AED2F0ECAB}" destId="{A27DFF8F-8D37-4C2E-9979-668B61F1A550}" srcOrd="3" destOrd="0" presId="urn:microsoft.com/office/officeart/2005/8/layout/vList5"/>
    <dgm:cxn modelId="{B41625DF-BE59-4852-9E05-78D5474ACBBD}" type="presParOf" srcId="{6F9D49AF-D4B4-4C0B-819F-A1AED2F0ECAB}" destId="{0F768176-CE8B-41D4-994A-BE1099EB6D1A}" srcOrd="4" destOrd="0" presId="urn:microsoft.com/office/officeart/2005/8/layout/vList5"/>
    <dgm:cxn modelId="{2F4B9447-3D1E-4254-817F-E56BA9B98C54}" type="presParOf" srcId="{0F768176-CE8B-41D4-994A-BE1099EB6D1A}" destId="{86284B62-7307-4E03-BA62-DCB8D60D2C58}" srcOrd="0" destOrd="0" presId="urn:microsoft.com/office/officeart/2005/8/layout/vList5"/>
    <dgm:cxn modelId="{E27975A8-ECFC-4AEE-A37A-7BDA01A238D3}" type="presParOf" srcId="{0F768176-CE8B-41D4-994A-BE1099EB6D1A}" destId="{4B2BAF90-42E2-4458-8126-7BAE0B43C189}" srcOrd="1" destOrd="0" presId="urn:microsoft.com/office/officeart/2005/8/layout/vList5"/>
    <dgm:cxn modelId="{E0DE14A5-DFE7-4518-ACEC-138E4E96FCE7}" type="presParOf" srcId="{6F9D49AF-D4B4-4C0B-819F-A1AED2F0ECAB}" destId="{51BE91E0-7C78-44B4-A41D-BDC495273569}" srcOrd="5" destOrd="0" presId="urn:microsoft.com/office/officeart/2005/8/layout/vList5"/>
    <dgm:cxn modelId="{4EFD2208-E272-4BC1-AD93-93EC983ED02E}" type="presParOf" srcId="{6F9D49AF-D4B4-4C0B-819F-A1AED2F0ECAB}" destId="{4C717F3F-218F-4F15-9076-30467AD9D49F}" srcOrd="6" destOrd="0" presId="urn:microsoft.com/office/officeart/2005/8/layout/vList5"/>
    <dgm:cxn modelId="{F1A2B28C-BADA-4734-AA20-09DBF47B8714}" type="presParOf" srcId="{4C717F3F-218F-4F15-9076-30467AD9D49F}" destId="{1CC040CD-2C9A-4353-9516-5A9B584393EA}" srcOrd="0" destOrd="0" presId="urn:microsoft.com/office/officeart/2005/8/layout/vList5"/>
    <dgm:cxn modelId="{4986ED86-4904-4BD9-BC59-60BBE0B2A992}" type="presParOf" srcId="{4C717F3F-218F-4F15-9076-30467AD9D49F}" destId="{A4E86B52-44BB-4EE8-9751-CDA65D5EB62E}"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A00AE-81E4-4315-BF93-8B3834EEE0C4}"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EC"/>
        </a:p>
      </dgm:t>
    </dgm:pt>
    <dgm:pt modelId="{63A95819-42FC-4811-B7C9-2DBB46744803}">
      <dgm:prSet phldrT="[Texto]"/>
      <dgm:spPr/>
      <dgm:t>
        <a:bodyPr/>
        <a:lstStyle/>
        <a:p>
          <a:r>
            <a:rPr lang="es-EC" dirty="0" smtClean="0"/>
            <a:t>MODALIDAD</a:t>
          </a:r>
          <a:endParaRPr lang="es-EC" dirty="0"/>
        </a:p>
      </dgm:t>
    </dgm:pt>
    <dgm:pt modelId="{BA14654A-131C-480E-9EB4-47AAB3681DE9}" type="parTrans" cxnId="{D33ADE30-67F5-4DA4-8075-F4F3BEC2B257}">
      <dgm:prSet/>
      <dgm:spPr/>
      <dgm:t>
        <a:bodyPr/>
        <a:lstStyle/>
        <a:p>
          <a:endParaRPr lang="es-EC"/>
        </a:p>
      </dgm:t>
    </dgm:pt>
    <dgm:pt modelId="{C0A8A977-A5DE-4C56-8F0C-644BB8F834F6}" type="sibTrans" cxnId="{D33ADE30-67F5-4DA4-8075-F4F3BEC2B257}">
      <dgm:prSet/>
      <dgm:spPr/>
      <dgm:t>
        <a:bodyPr/>
        <a:lstStyle/>
        <a:p>
          <a:endParaRPr lang="es-EC"/>
        </a:p>
      </dgm:t>
    </dgm:pt>
    <dgm:pt modelId="{40989087-CB15-4D0A-890C-3D37A1D8D163}">
      <dgm:prSet phldrT="[Texto]"/>
      <dgm:spPr/>
      <dgm:t>
        <a:bodyPr/>
        <a:lstStyle/>
        <a:p>
          <a:r>
            <a:rPr lang="es-EC" dirty="0" smtClean="0"/>
            <a:t>Perfil de ingreso </a:t>
          </a:r>
          <a:endParaRPr lang="es-EC" dirty="0"/>
        </a:p>
      </dgm:t>
    </dgm:pt>
    <dgm:pt modelId="{D0440586-79DD-4757-86DF-C65E4C8D6DD1}" type="parTrans" cxnId="{1BF8E420-FA28-431F-B46F-636D5FC284FB}">
      <dgm:prSet/>
      <dgm:spPr/>
      <dgm:t>
        <a:bodyPr/>
        <a:lstStyle/>
        <a:p>
          <a:endParaRPr lang="es-EC"/>
        </a:p>
      </dgm:t>
    </dgm:pt>
    <dgm:pt modelId="{FC4F8D38-918E-4EBE-8BCF-6C36A4AA0628}" type="sibTrans" cxnId="{1BF8E420-FA28-431F-B46F-636D5FC284FB}">
      <dgm:prSet/>
      <dgm:spPr/>
      <dgm:t>
        <a:bodyPr/>
        <a:lstStyle/>
        <a:p>
          <a:endParaRPr lang="es-EC"/>
        </a:p>
      </dgm:t>
    </dgm:pt>
    <dgm:pt modelId="{2385D970-B6A1-42ED-B2FD-1A07A2054AE0}">
      <dgm:prSet phldrT="[Texto]"/>
      <dgm:spPr/>
      <dgm:t>
        <a:bodyPr/>
        <a:lstStyle/>
        <a:p>
          <a:r>
            <a:rPr lang="es-EC" dirty="0" smtClean="0"/>
            <a:t>Línea de Investigación</a:t>
          </a:r>
          <a:endParaRPr lang="es-EC" dirty="0"/>
        </a:p>
      </dgm:t>
    </dgm:pt>
    <dgm:pt modelId="{7FB15A63-D343-4257-B822-682883F27CE9}" type="parTrans" cxnId="{8E9B2ACC-CF8D-4C8C-8B18-D86D5F7D479B}">
      <dgm:prSet/>
      <dgm:spPr/>
      <dgm:t>
        <a:bodyPr/>
        <a:lstStyle/>
        <a:p>
          <a:endParaRPr lang="es-EC"/>
        </a:p>
      </dgm:t>
    </dgm:pt>
    <dgm:pt modelId="{ADE969DD-570B-4319-A99D-84D89C2C58C4}" type="sibTrans" cxnId="{8E9B2ACC-CF8D-4C8C-8B18-D86D5F7D479B}">
      <dgm:prSet/>
      <dgm:spPr/>
      <dgm:t>
        <a:bodyPr/>
        <a:lstStyle/>
        <a:p>
          <a:endParaRPr lang="es-EC"/>
        </a:p>
      </dgm:t>
    </dgm:pt>
    <dgm:pt modelId="{DE7287CF-F34B-48CD-A522-4EBA4CAD6FA8}">
      <dgm:prSet phldrT="[Texto]"/>
      <dgm:spPr/>
      <dgm:t>
        <a:bodyPr/>
        <a:lstStyle/>
        <a:p>
          <a:r>
            <a:rPr lang="es-EC" dirty="0" smtClean="0"/>
            <a:t>Sistema de evaluación </a:t>
          </a:r>
          <a:endParaRPr lang="es-EC" dirty="0"/>
        </a:p>
      </dgm:t>
    </dgm:pt>
    <dgm:pt modelId="{B641D431-02F3-4CC5-A168-369F6C3CA9B5}" type="parTrans" cxnId="{6C35112F-D3A3-4F09-95AB-9948888F02D8}">
      <dgm:prSet/>
      <dgm:spPr/>
      <dgm:t>
        <a:bodyPr/>
        <a:lstStyle/>
        <a:p>
          <a:endParaRPr lang="es-EC"/>
        </a:p>
      </dgm:t>
    </dgm:pt>
    <dgm:pt modelId="{F56CC24D-1E71-457A-ABC3-17D7AFF1585B}" type="sibTrans" cxnId="{6C35112F-D3A3-4F09-95AB-9948888F02D8}">
      <dgm:prSet/>
      <dgm:spPr/>
      <dgm:t>
        <a:bodyPr/>
        <a:lstStyle/>
        <a:p>
          <a:endParaRPr lang="es-EC"/>
        </a:p>
      </dgm:t>
    </dgm:pt>
    <dgm:pt modelId="{2AC4A81D-6B6C-4E28-8E56-B2A5F98DAD65}">
      <dgm:prSet phldrT="[Texto]"/>
      <dgm:spPr/>
      <dgm:t>
        <a:bodyPr/>
        <a:lstStyle/>
        <a:p>
          <a:r>
            <a:rPr lang="es-EC" dirty="0" smtClean="0"/>
            <a:t>Justificación</a:t>
          </a:r>
          <a:endParaRPr lang="es-EC" dirty="0"/>
        </a:p>
      </dgm:t>
    </dgm:pt>
    <dgm:pt modelId="{0CDE9A36-0090-45AB-814C-CC9CA3E246D5}" type="parTrans" cxnId="{2AD94DBF-6E33-44CB-AAD1-824288A4B963}">
      <dgm:prSet/>
      <dgm:spPr/>
      <dgm:t>
        <a:bodyPr/>
        <a:lstStyle/>
        <a:p>
          <a:endParaRPr lang="es-EC"/>
        </a:p>
      </dgm:t>
    </dgm:pt>
    <dgm:pt modelId="{917B73D9-1D32-47C0-8839-730C91152721}" type="sibTrans" cxnId="{2AD94DBF-6E33-44CB-AAD1-824288A4B963}">
      <dgm:prSet/>
      <dgm:spPr/>
      <dgm:t>
        <a:bodyPr/>
        <a:lstStyle/>
        <a:p>
          <a:endParaRPr lang="es-EC"/>
        </a:p>
      </dgm:t>
    </dgm:pt>
    <dgm:pt modelId="{92B64DC5-7676-4EF6-981E-79D488941A9D}">
      <dgm:prSet phldrT="[Texto]"/>
      <dgm:spPr/>
      <dgm:t>
        <a:bodyPr/>
        <a:lstStyle/>
        <a:p>
          <a:r>
            <a:rPr lang="es-EC" dirty="0" smtClean="0"/>
            <a:t>Perfil de Egreso</a:t>
          </a:r>
          <a:endParaRPr lang="es-EC" dirty="0"/>
        </a:p>
      </dgm:t>
    </dgm:pt>
    <dgm:pt modelId="{E46CCEF8-DB09-4A56-804D-60B55C58C0EF}" type="parTrans" cxnId="{61A06246-E427-46A7-B64F-AB57A7FD67B7}">
      <dgm:prSet/>
      <dgm:spPr/>
      <dgm:t>
        <a:bodyPr/>
        <a:lstStyle/>
        <a:p>
          <a:endParaRPr lang="es-EC"/>
        </a:p>
      </dgm:t>
    </dgm:pt>
    <dgm:pt modelId="{2F69C3FE-F477-4722-9A0E-50DFB804E075}" type="sibTrans" cxnId="{61A06246-E427-46A7-B64F-AB57A7FD67B7}">
      <dgm:prSet/>
      <dgm:spPr/>
      <dgm:t>
        <a:bodyPr/>
        <a:lstStyle/>
        <a:p>
          <a:endParaRPr lang="es-EC"/>
        </a:p>
      </dgm:t>
    </dgm:pt>
    <dgm:pt modelId="{2D4135B0-7297-41D8-886E-857927E059B1}" type="pres">
      <dgm:prSet presAssocID="{B53A00AE-81E4-4315-BF93-8B3834EEE0C4}" presName="cycle" presStyleCnt="0">
        <dgm:presLayoutVars>
          <dgm:dir/>
          <dgm:resizeHandles val="exact"/>
        </dgm:presLayoutVars>
      </dgm:prSet>
      <dgm:spPr/>
      <dgm:t>
        <a:bodyPr/>
        <a:lstStyle/>
        <a:p>
          <a:endParaRPr lang="es-EC"/>
        </a:p>
      </dgm:t>
    </dgm:pt>
    <dgm:pt modelId="{530FB474-D134-4B7B-9F05-A742D9383E75}" type="pres">
      <dgm:prSet presAssocID="{2AC4A81D-6B6C-4E28-8E56-B2A5F98DAD65}" presName="node" presStyleLbl="node1" presStyleIdx="0" presStyleCnt="6">
        <dgm:presLayoutVars>
          <dgm:bulletEnabled val="1"/>
        </dgm:presLayoutVars>
      </dgm:prSet>
      <dgm:spPr/>
      <dgm:t>
        <a:bodyPr/>
        <a:lstStyle/>
        <a:p>
          <a:endParaRPr lang="es-EC"/>
        </a:p>
      </dgm:t>
    </dgm:pt>
    <dgm:pt modelId="{85E2E6A8-E3CF-4601-813C-C47FD9379673}" type="pres">
      <dgm:prSet presAssocID="{917B73D9-1D32-47C0-8839-730C91152721}" presName="sibTrans" presStyleLbl="sibTrans2D1" presStyleIdx="0" presStyleCnt="6"/>
      <dgm:spPr/>
      <dgm:t>
        <a:bodyPr/>
        <a:lstStyle/>
        <a:p>
          <a:endParaRPr lang="es-EC"/>
        </a:p>
      </dgm:t>
    </dgm:pt>
    <dgm:pt modelId="{83F36F7A-BC76-4B70-A494-5F2762A1E7AC}" type="pres">
      <dgm:prSet presAssocID="{917B73D9-1D32-47C0-8839-730C91152721}" presName="connectorText" presStyleLbl="sibTrans2D1" presStyleIdx="0" presStyleCnt="6"/>
      <dgm:spPr/>
      <dgm:t>
        <a:bodyPr/>
        <a:lstStyle/>
        <a:p>
          <a:endParaRPr lang="es-EC"/>
        </a:p>
      </dgm:t>
    </dgm:pt>
    <dgm:pt modelId="{B1AFCA93-ED5E-499E-B19A-FA208E5F6A0B}" type="pres">
      <dgm:prSet presAssocID="{63A95819-42FC-4811-B7C9-2DBB46744803}" presName="node" presStyleLbl="node1" presStyleIdx="1" presStyleCnt="6">
        <dgm:presLayoutVars>
          <dgm:bulletEnabled val="1"/>
        </dgm:presLayoutVars>
      </dgm:prSet>
      <dgm:spPr/>
      <dgm:t>
        <a:bodyPr/>
        <a:lstStyle/>
        <a:p>
          <a:endParaRPr lang="es-EC"/>
        </a:p>
      </dgm:t>
    </dgm:pt>
    <dgm:pt modelId="{5116DC65-EFA6-44A5-BBE9-35B6242377F0}" type="pres">
      <dgm:prSet presAssocID="{C0A8A977-A5DE-4C56-8F0C-644BB8F834F6}" presName="sibTrans" presStyleLbl="sibTrans2D1" presStyleIdx="1" presStyleCnt="6"/>
      <dgm:spPr/>
      <dgm:t>
        <a:bodyPr/>
        <a:lstStyle/>
        <a:p>
          <a:endParaRPr lang="es-EC"/>
        </a:p>
      </dgm:t>
    </dgm:pt>
    <dgm:pt modelId="{128EE2B7-708E-44C4-A1DC-FD5AF305ECBE}" type="pres">
      <dgm:prSet presAssocID="{C0A8A977-A5DE-4C56-8F0C-644BB8F834F6}" presName="connectorText" presStyleLbl="sibTrans2D1" presStyleIdx="1" presStyleCnt="6"/>
      <dgm:spPr/>
      <dgm:t>
        <a:bodyPr/>
        <a:lstStyle/>
        <a:p>
          <a:endParaRPr lang="es-EC"/>
        </a:p>
      </dgm:t>
    </dgm:pt>
    <dgm:pt modelId="{C70F3839-973E-48FE-9CFA-8547F368461E}" type="pres">
      <dgm:prSet presAssocID="{40989087-CB15-4D0A-890C-3D37A1D8D163}" presName="node" presStyleLbl="node1" presStyleIdx="2" presStyleCnt="6">
        <dgm:presLayoutVars>
          <dgm:bulletEnabled val="1"/>
        </dgm:presLayoutVars>
      </dgm:prSet>
      <dgm:spPr/>
      <dgm:t>
        <a:bodyPr/>
        <a:lstStyle/>
        <a:p>
          <a:endParaRPr lang="es-EC"/>
        </a:p>
      </dgm:t>
    </dgm:pt>
    <dgm:pt modelId="{DA130CC8-4A29-4F52-BD29-C864CC32109F}" type="pres">
      <dgm:prSet presAssocID="{FC4F8D38-918E-4EBE-8BCF-6C36A4AA0628}" presName="sibTrans" presStyleLbl="sibTrans2D1" presStyleIdx="2" presStyleCnt="6"/>
      <dgm:spPr/>
      <dgm:t>
        <a:bodyPr/>
        <a:lstStyle/>
        <a:p>
          <a:endParaRPr lang="es-EC"/>
        </a:p>
      </dgm:t>
    </dgm:pt>
    <dgm:pt modelId="{2F5E0619-2EC4-454E-A1D4-271792EE9C9B}" type="pres">
      <dgm:prSet presAssocID="{FC4F8D38-918E-4EBE-8BCF-6C36A4AA0628}" presName="connectorText" presStyleLbl="sibTrans2D1" presStyleIdx="2" presStyleCnt="6"/>
      <dgm:spPr/>
      <dgm:t>
        <a:bodyPr/>
        <a:lstStyle/>
        <a:p>
          <a:endParaRPr lang="es-EC"/>
        </a:p>
      </dgm:t>
    </dgm:pt>
    <dgm:pt modelId="{A135E2AE-9C9C-4AAF-9EA9-45455893626D}" type="pres">
      <dgm:prSet presAssocID="{2385D970-B6A1-42ED-B2FD-1A07A2054AE0}" presName="node" presStyleLbl="node1" presStyleIdx="3" presStyleCnt="6">
        <dgm:presLayoutVars>
          <dgm:bulletEnabled val="1"/>
        </dgm:presLayoutVars>
      </dgm:prSet>
      <dgm:spPr/>
      <dgm:t>
        <a:bodyPr/>
        <a:lstStyle/>
        <a:p>
          <a:endParaRPr lang="es-EC"/>
        </a:p>
      </dgm:t>
    </dgm:pt>
    <dgm:pt modelId="{75052A64-5187-4E64-8743-9CE0826129C7}" type="pres">
      <dgm:prSet presAssocID="{ADE969DD-570B-4319-A99D-84D89C2C58C4}" presName="sibTrans" presStyleLbl="sibTrans2D1" presStyleIdx="3" presStyleCnt="6"/>
      <dgm:spPr/>
      <dgm:t>
        <a:bodyPr/>
        <a:lstStyle/>
        <a:p>
          <a:endParaRPr lang="es-EC"/>
        </a:p>
      </dgm:t>
    </dgm:pt>
    <dgm:pt modelId="{698BD009-747E-4253-813F-3F3DE95C72DC}" type="pres">
      <dgm:prSet presAssocID="{ADE969DD-570B-4319-A99D-84D89C2C58C4}" presName="connectorText" presStyleLbl="sibTrans2D1" presStyleIdx="3" presStyleCnt="6"/>
      <dgm:spPr/>
      <dgm:t>
        <a:bodyPr/>
        <a:lstStyle/>
        <a:p>
          <a:endParaRPr lang="es-EC"/>
        </a:p>
      </dgm:t>
    </dgm:pt>
    <dgm:pt modelId="{7897B86B-2F80-4223-BB1C-2AE0C0E22C42}" type="pres">
      <dgm:prSet presAssocID="{DE7287CF-F34B-48CD-A522-4EBA4CAD6FA8}" presName="node" presStyleLbl="node1" presStyleIdx="4" presStyleCnt="6">
        <dgm:presLayoutVars>
          <dgm:bulletEnabled val="1"/>
        </dgm:presLayoutVars>
      </dgm:prSet>
      <dgm:spPr/>
      <dgm:t>
        <a:bodyPr/>
        <a:lstStyle/>
        <a:p>
          <a:endParaRPr lang="es-EC"/>
        </a:p>
      </dgm:t>
    </dgm:pt>
    <dgm:pt modelId="{E8556608-659C-4A53-9DF2-51D531FC47DA}" type="pres">
      <dgm:prSet presAssocID="{F56CC24D-1E71-457A-ABC3-17D7AFF1585B}" presName="sibTrans" presStyleLbl="sibTrans2D1" presStyleIdx="4" presStyleCnt="6"/>
      <dgm:spPr/>
      <dgm:t>
        <a:bodyPr/>
        <a:lstStyle/>
        <a:p>
          <a:endParaRPr lang="es-EC"/>
        </a:p>
      </dgm:t>
    </dgm:pt>
    <dgm:pt modelId="{1ED8F457-2B23-4CFC-9778-DED37E6C99FC}" type="pres">
      <dgm:prSet presAssocID="{F56CC24D-1E71-457A-ABC3-17D7AFF1585B}" presName="connectorText" presStyleLbl="sibTrans2D1" presStyleIdx="4" presStyleCnt="6"/>
      <dgm:spPr/>
      <dgm:t>
        <a:bodyPr/>
        <a:lstStyle/>
        <a:p>
          <a:endParaRPr lang="es-EC"/>
        </a:p>
      </dgm:t>
    </dgm:pt>
    <dgm:pt modelId="{B57B2DB4-FA7C-40B4-A528-E53C1503136D}" type="pres">
      <dgm:prSet presAssocID="{92B64DC5-7676-4EF6-981E-79D488941A9D}" presName="node" presStyleLbl="node1" presStyleIdx="5" presStyleCnt="6">
        <dgm:presLayoutVars>
          <dgm:bulletEnabled val="1"/>
        </dgm:presLayoutVars>
      </dgm:prSet>
      <dgm:spPr/>
      <dgm:t>
        <a:bodyPr/>
        <a:lstStyle/>
        <a:p>
          <a:endParaRPr lang="es-EC"/>
        </a:p>
      </dgm:t>
    </dgm:pt>
    <dgm:pt modelId="{BCC9F107-81AC-4503-81DE-4EE4BE243641}" type="pres">
      <dgm:prSet presAssocID="{2F69C3FE-F477-4722-9A0E-50DFB804E075}" presName="sibTrans" presStyleLbl="sibTrans2D1" presStyleIdx="5" presStyleCnt="6"/>
      <dgm:spPr/>
      <dgm:t>
        <a:bodyPr/>
        <a:lstStyle/>
        <a:p>
          <a:endParaRPr lang="es-EC"/>
        </a:p>
      </dgm:t>
    </dgm:pt>
    <dgm:pt modelId="{F5C4EA3C-8D3C-48D4-A4C2-6B8CFFCB6561}" type="pres">
      <dgm:prSet presAssocID="{2F69C3FE-F477-4722-9A0E-50DFB804E075}" presName="connectorText" presStyleLbl="sibTrans2D1" presStyleIdx="5" presStyleCnt="6"/>
      <dgm:spPr/>
      <dgm:t>
        <a:bodyPr/>
        <a:lstStyle/>
        <a:p>
          <a:endParaRPr lang="es-EC"/>
        </a:p>
      </dgm:t>
    </dgm:pt>
  </dgm:ptLst>
  <dgm:cxnLst>
    <dgm:cxn modelId="{34EBF052-05E5-49E2-91E5-614EFBF3E906}" type="presOf" srcId="{ADE969DD-570B-4319-A99D-84D89C2C58C4}" destId="{698BD009-747E-4253-813F-3F3DE95C72DC}" srcOrd="1" destOrd="0" presId="urn:microsoft.com/office/officeart/2005/8/layout/cycle2"/>
    <dgm:cxn modelId="{45613F58-70A9-4F15-A92F-D71D4593AAED}" type="presOf" srcId="{2F69C3FE-F477-4722-9A0E-50DFB804E075}" destId="{BCC9F107-81AC-4503-81DE-4EE4BE243641}" srcOrd="0" destOrd="0" presId="urn:microsoft.com/office/officeart/2005/8/layout/cycle2"/>
    <dgm:cxn modelId="{F3AD4FF7-4456-4D6D-A9F5-4B5E176FB92D}" type="presOf" srcId="{FC4F8D38-918E-4EBE-8BCF-6C36A4AA0628}" destId="{2F5E0619-2EC4-454E-A1D4-271792EE9C9B}" srcOrd="1" destOrd="0" presId="urn:microsoft.com/office/officeart/2005/8/layout/cycle2"/>
    <dgm:cxn modelId="{2AD94DBF-6E33-44CB-AAD1-824288A4B963}" srcId="{B53A00AE-81E4-4315-BF93-8B3834EEE0C4}" destId="{2AC4A81D-6B6C-4E28-8E56-B2A5F98DAD65}" srcOrd="0" destOrd="0" parTransId="{0CDE9A36-0090-45AB-814C-CC9CA3E246D5}" sibTransId="{917B73D9-1D32-47C0-8839-730C91152721}"/>
    <dgm:cxn modelId="{D33ADE30-67F5-4DA4-8075-F4F3BEC2B257}" srcId="{B53A00AE-81E4-4315-BF93-8B3834EEE0C4}" destId="{63A95819-42FC-4811-B7C9-2DBB46744803}" srcOrd="1" destOrd="0" parTransId="{BA14654A-131C-480E-9EB4-47AAB3681DE9}" sibTransId="{C0A8A977-A5DE-4C56-8F0C-644BB8F834F6}"/>
    <dgm:cxn modelId="{14B55FE9-24A2-4D3D-A366-3FB4B62F9A92}" type="presOf" srcId="{C0A8A977-A5DE-4C56-8F0C-644BB8F834F6}" destId="{5116DC65-EFA6-44A5-BBE9-35B6242377F0}" srcOrd="0" destOrd="0" presId="urn:microsoft.com/office/officeart/2005/8/layout/cycle2"/>
    <dgm:cxn modelId="{7DDBB3E3-9CCB-46AB-8179-5B99050CE9ED}" type="presOf" srcId="{40989087-CB15-4D0A-890C-3D37A1D8D163}" destId="{C70F3839-973E-48FE-9CFA-8547F368461E}" srcOrd="0" destOrd="0" presId="urn:microsoft.com/office/officeart/2005/8/layout/cycle2"/>
    <dgm:cxn modelId="{92A6320C-1907-4813-95F2-29226314E18B}" type="presOf" srcId="{C0A8A977-A5DE-4C56-8F0C-644BB8F834F6}" destId="{128EE2B7-708E-44C4-A1DC-FD5AF305ECBE}" srcOrd="1" destOrd="0" presId="urn:microsoft.com/office/officeart/2005/8/layout/cycle2"/>
    <dgm:cxn modelId="{0DBD0D35-2BD7-4576-813D-E634F28C592C}" type="presOf" srcId="{63A95819-42FC-4811-B7C9-2DBB46744803}" destId="{B1AFCA93-ED5E-499E-B19A-FA208E5F6A0B}" srcOrd="0" destOrd="0" presId="urn:microsoft.com/office/officeart/2005/8/layout/cycle2"/>
    <dgm:cxn modelId="{6801A090-C4AA-4898-AF28-7A12D2D1DA76}" type="presOf" srcId="{2385D970-B6A1-42ED-B2FD-1A07A2054AE0}" destId="{A135E2AE-9C9C-4AAF-9EA9-45455893626D}" srcOrd="0" destOrd="0" presId="urn:microsoft.com/office/officeart/2005/8/layout/cycle2"/>
    <dgm:cxn modelId="{927E8D26-8D35-4BB9-9CE7-EA86977615C9}" type="presOf" srcId="{B53A00AE-81E4-4315-BF93-8B3834EEE0C4}" destId="{2D4135B0-7297-41D8-886E-857927E059B1}" srcOrd="0" destOrd="0" presId="urn:microsoft.com/office/officeart/2005/8/layout/cycle2"/>
    <dgm:cxn modelId="{B89E95A9-3429-4960-A160-816CDB5A26AA}" type="presOf" srcId="{FC4F8D38-918E-4EBE-8BCF-6C36A4AA0628}" destId="{DA130CC8-4A29-4F52-BD29-C864CC32109F}" srcOrd="0" destOrd="0" presId="urn:microsoft.com/office/officeart/2005/8/layout/cycle2"/>
    <dgm:cxn modelId="{8E9B2ACC-CF8D-4C8C-8B18-D86D5F7D479B}" srcId="{B53A00AE-81E4-4315-BF93-8B3834EEE0C4}" destId="{2385D970-B6A1-42ED-B2FD-1A07A2054AE0}" srcOrd="3" destOrd="0" parTransId="{7FB15A63-D343-4257-B822-682883F27CE9}" sibTransId="{ADE969DD-570B-4319-A99D-84D89C2C58C4}"/>
    <dgm:cxn modelId="{61A06246-E427-46A7-B64F-AB57A7FD67B7}" srcId="{B53A00AE-81E4-4315-BF93-8B3834EEE0C4}" destId="{92B64DC5-7676-4EF6-981E-79D488941A9D}" srcOrd="5" destOrd="0" parTransId="{E46CCEF8-DB09-4A56-804D-60B55C58C0EF}" sibTransId="{2F69C3FE-F477-4722-9A0E-50DFB804E075}"/>
    <dgm:cxn modelId="{6C35112F-D3A3-4F09-95AB-9948888F02D8}" srcId="{B53A00AE-81E4-4315-BF93-8B3834EEE0C4}" destId="{DE7287CF-F34B-48CD-A522-4EBA4CAD6FA8}" srcOrd="4" destOrd="0" parTransId="{B641D431-02F3-4CC5-A168-369F6C3CA9B5}" sibTransId="{F56CC24D-1E71-457A-ABC3-17D7AFF1585B}"/>
    <dgm:cxn modelId="{6975F2B2-ACE0-4331-8A71-479510FD4D78}" type="presOf" srcId="{2F69C3FE-F477-4722-9A0E-50DFB804E075}" destId="{F5C4EA3C-8D3C-48D4-A4C2-6B8CFFCB6561}" srcOrd="1" destOrd="0" presId="urn:microsoft.com/office/officeart/2005/8/layout/cycle2"/>
    <dgm:cxn modelId="{18F39B24-013E-4CAA-AB6E-07A27A4E1D19}" type="presOf" srcId="{DE7287CF-F34B-48CD-A522-4EBA4CAD6FA8}" destId="{7897B86B-2F80-4223-BB1C-2AE0C0E22C42}" srcOrd="0" destOrd="0" presId="urn:microsoft.com/office/officeart/2005/8/layout/cycle2"/>
    <dgm:cxn modelId="{03D9C7ED-B5A4-43AB-A6C7-B02D77AC3AA8}" type="presOf" srcId="{92B64DC5-7676-4EF6-981E-79D488941A9D}" destId="{B57B2DB4-FA7C-40B4-A528-E53C1503136D}" srcOrd="0" destOrd="0" presId="urn:microsoft.com/office/officeart/2005/8/layout/cycle2"/>
    <dgm:cxn modelId="{BEF1D2BD-EFD7-45D5-8573-54B319603227}" type="presOf" srcId="{2AC4A81D-6B6C-4E28-8E56-B2A5F98DAD65}" destId="{530FB474-D134-4B7B-9F05-A742D9383E75}" srcOrd="0" destOrd="0" presId="urn:microsoft.com/office/officeart/2005/8/layout/cycle2"/>
    <dgm:cxn modelId="{1BF8E420-FA28-431F-B46F-636D5FC284FB}" srcId="{B53A00AE-81E4-4315-BF93-8B3834EEE0C4}" destId="{40989087-CB15-4D0A-890C-3D37A1D8D163}" srcOrd="2" destOrd="0" parTransId="{D0440586-79DD-4757-86DF-C65E4C8D6DD1}" sibTransId="{FC4F8D38-918E-4EBE-8BCF-6C36A4AA0628}"/>
    <dgm:cxn modelId="{BE04D432-0A01-4EC2-B3B7-188B97F5EFF9}" type="presOf" srcId="{917B73D9-1D32-47C0-8839-730C91152721}" destId="{85E2E6A8-E3CF-4601-813C-C47FD9379673}" srcOrd="0" destOrd="0" presId="urn:microsoft.com/office/officeart/2005/8/layout/cycle2"/>
    <dgm:cxn modelId="{C198B759-452E-4259-B94F-4326BBC71C82}" type="presOf" srcId="{ADE969DD-570B-4319-A99D-84D89C2C58C4}" destId="{75052A64-5187-4E64-8743-9CE0826129C7}" srcOrd="0" destOrd="0" presId="urn:microsoft.com/office/officeart/2005/8/layout/cycle2"/>
    <dgm:cxn modelId="{0EE35FE5-7A0C-4849-A74C-D6BC32951731}" type="presOf" srcId="{F56CC24D-1E71-457A-ABC3-17D7AFF1585B}" destId="{1ED8F457-2B23-4CFC-9778-DED37E6C99FC}" srcOrd="1" destOrd="0" presId="urn:microsoft.com/office/officeart/2005/8/layout/cycle2"/>
    <dgm:cxn modelId="{135A7B51-AA77-4778-BE83-836DC637C29B}" type="presOf" srcId="{917B73D9-1D32-47C0-8839-730C91152721}" destId="{83F36F7A-BC76-4B70-A494-5F2762A1E7AC}" srcOrd="1" destOrd="0" presId="urn:microsoft.com/office/officeart/2005/8/layout/cycle2"/>
    <dgm:cxn modelId="{D49EE9A6-FE9C-4FEE-B0DA-B4D6C03FD21D}" type="presOf" srcId="{F56CC24D-1E71-457A-ABC3-17D7AFF1585B}" destId="{E8556608-659C-4A53-9DF2-51D531FC47DA}" srcOrd="0" destOrd="0" presId="urn:microsoft.com/office/officeart/2005/8/layout/cycle2"/>
    <dgm:cxn modelId="{0339C8C7-89FA-460C-AA02-5AFB9C74AD1A}" type="presParOf" srcId="{2D4135B0-7297-41D8-886E-857927E059B1}" destId="{530FB474-D134-4B7B-9F05-A742D9383E75}" srcOrd="0" destOrd="0" presId="urn:microsoft.com/office/officeart/2005/8/layout/cycle2"/>
    <dgm:cxn modelId="{3B852593-6F90-46C9-88AF-48713388A0E5}" type="presParOf" srcId="{2D4135B0-7297-41D8-886E-857927E059B1}" destId="{85E2E6A8-E3CF-4601-813C-C47FD9379673}" srcOrd="1" destOrd="0" presId="urn:microsoft.com/office/officeart/2005/8/layout/cycle2"/>
    <dgm:cxn modelId="{BC0E91CD-F843-40CA-BB65-9949F82EB032}" type="presParOf" srcId="{85E2E6A8-E3CF-4601-813C-C47FD9379673}" destId="{83F36F7A-BC76-4B70-A494-5F2762A1E7AC}" srcOrd="0" destOrd="0" presId="urn:microsoft.com/office/officeart/2005/8/layout/cycle2"/>
    <dgm:cxn modelId="{D06C9576-CB8C-4576-B519-A29A1C74741E}" type="presParOf" srcId="{2D4135B0-7297-41D8-886E-857927E059B1}" destId="{B1AFCA93-ED5E-499E-B19A-FA208E5F6A0B}" srcOrd="2" destOrd="0" presId="urn:microsoft.com/office/officeart/2005/8/layout/cycle2"/>
    <dgm:cxn modelId="{3282FC00-96FF-4D80-8A3E-25484EEB29C2}" type="presParOf" srcId="{2D4135B0-7297-41D8-886E-857927E059B1}" destId="{5116DC65-EFA6-44A5-BBE9-35B6242377F0}" srcOrd="3" destOrd="0" presId="urn:microsoft.com/office/officeart/2005/8/layout/cycle2"/>
    <dgm:cxn modelId="{CF2B3A74-8F20-4C6A-AD56-507F86E5DB88}" type="presParOf" srcId="{5116DC65-EFA6-44A5-BBE9-35B6242377F0}" destId="{128EE2B7-708E-44C4-A1DC-FD5AF305ECBE}" srcOrd="0" destOrd="0" presId="urn:microsoft.com/office/officeart/2005/8/layout/cycle2"/>
    <dgm:cxn modelId="{F2D73D25-233E-4394-93D8-6B140E279FE3}" type="presParOf" srcId="{2D4135B0-7297-41D8-886E-857927E059B1}" destId="{C70F3839-973E-48FE-9CFA-8547F368461E}" srcOrd="4" destOrd="0" presId="urn:microsoft.com/office/officeart/2005/8/layout/cycle2"/>
    <dgm:cxn modelId="{3B290766-09BB-4EFD-81A8-BDDC5DE18350}" type="presParOf" srcId="{2D4135B0-7297-41D8-886E-857927E059B1}" destId="{DA130CC8-4A29-4F52-BD29-C864CC32109F}" srcOrd="5" destOrd="0" presId="urn:microsoft.com/office/officeart/2005/8/layout/cycle2"/>
    <dgm:cxn modelId="{02D79C85-527D-4EB5-898E-13AFD7BBB83F}" type="presParOf" srcId="{DA130CC8-4A29-4F52-BD29-C864CC32109F}" destId="{2F5E0619-2EC4-454E-A1D4-271792EE9C9B}" srcOrd="0" destOrd="0" presId="urn:microsoft.com/office/officeart/2005/8/layout/cycle2"/>
    <dgm:cxn modelId="{82667927-7452-4EDA-89BF-256D31A097BC}" type="presParOf" srcId="{2D4135B0-7297-41D8-886E-857927E059B1}" destId="{A135E2AE-9C9C-4AAF-9EA9-45455893626D}" srcOrd="6" destOrd="0" presId="urn:microsoft.com/office/officeart/2005/8/layout/cycle2"/>
    <dgm:cxn modelId="{CF5902D9-EFF7-4A32-B4CF-7B11F38C4960}" type="presParOf" srcId="{2D4135B0-7297-41D8-886E-857927E059B1}" destId="{75052A64-5187-4E64-8743-9CE0826129C7}" srcOrd="7" destOrd="0" presId="urn:microsoft.com/office/officeart/2005/8/layout/cycle2"/>
    <dgm:cxn modelId="{AC636EA7-FADD-4D12-9A43-C2290F224278}" type="presParOf" srcId="{75052A64-5187-4E64-8743-9CE0826129C7}" destId="{698BD009-747E-4253-813F-3F3DE95C72DC}" srcOrd="0" destOrd="0" presId="urn:microsoft.com/office/officeart/2005/8/layout/cycle2"/>
    <dgm:cxn modelId="{5B9E3590-598C-43E3-A234-F05B33294F27}" type="presParOf" srcId="{2D4135B0-7297-41D8-886E-857927E059B1}" destId="{7897B86B-2F80-4223-BB1C-2AE0C0E22C42}" srcOrd="8" destOrd="0" presId="urn:microsoft.com/office/officeart/2005/8/layout/cycle2"/>
    <dgm:cxn modelId="{58CC64D3-F557-4DB8-A214-089CD423D01C}" type="presParOf" srcId="{2D4135B0-7297-41D8-886E-857927E059B1}" destId="{E8556608-659C-4A53-9DF2-51D531FC47DA}" srcOrd="9" destOrd="0" presId="urn:microsoft.com/office/officeart/2005/8/layout/cycle2"/>
    <dgm:cxn modelId="{DC0EB9FC-6029-4269-B1D7-C7FDED24B4C6}" type="presParOf" srcId="{E8556608-659C-4A53-9DF2-51D531FC47DA}" destId="{1ED8F457-2B23-4CFC-9778-DED37E6C99FC}" srcOrd="0" destOrd="0" presId="urn:microsoft.com/office/officeart/2005/8/layout/cycle2"/>
    <dgm:cxn modelId="{18941069-82B4-4A4D-9329-BC134D272478}" type="presParOf" srcId="{2D4135B0-7297-41D8-886E-857927E059B1}" destId="{B57B2DB4-FA7C-40B4-A528-E53C1503136D}" srcOrd="10" destOrd="0" presId="urn:microsoft.com/office/officeart/2005/8/layout/cycle2"/>
    <dgm:cxn modelId="{F838D58B-1DBE-4F25-95A2-88F5FF777AE1}" type="presParOf" srcId="{2D4135B0-7297-41D8-886E-857927E059B1}" destId="{BCC9F107-81AC-4503-81DE-4EE4BE243641}" srcOrd="11" destOrd="0" presId="urn:microsoft.com/office/officeart/2005/8/layout/cycle2"/>
    <dgm:cxn modelId="{E760E510-DA8A-44E6-A18D-9365FD26B80E}" type="presParOf" srcId="{BCC9F107-81AC-4503-81DE-4EE4BE243641}" destId="{F5C4EA3C-8D3C-48D4-A4C2-6B8CFFCB656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D3C97E-55EB-4804-B224-844F7EBAAAD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C"/>
        </a:p>
      </dgm:t>
    </dgm:pt>
    <dgm:pt modelId="{68C3EDC6-077A-4661-9A57-6EB8701911F3}">
      <dgm:prSet phldrT="[Texto]" phldr="1"/>
      <dgm:spPr>
        <a:blipFill rotWithShape="0">
          <a:blip xmlns:r="http://schemas.openxmlformats.org/officeDocument/2006/relationships" r:embed="rId1"/>
          <a:stretch>
            <a:fillRect/>
          </a:stretch>
        </a:blipFill>
      </dgm:spPr>
      <dgm:t>
        <a:bodyPr/>
        <a:lstStyle/>
        <a:p>
          <a:endParaRPr lang="es-EC" dirty="0"/>
        </a:p>
      </dgm:t>
    </dgm:pt>
    <dgm:pt modelId="{339886BD-B63E-462E-B50E-B5875D1960D1}" type="parTrans" cxnId="{4DD5DE48-39CF-4B5F-AEC1-4880FDBAE15D}">
      <dgm:prSet/>
      <dgm:spPr/>
      <dgm:t>
        <a:bodyPr/>
        <a:lstStyle/>
        <a:p>
          <a:endParaRPr lang="es-EC"/>
        </a:p>
      </dgm:t>
    </dgm:pt>
    <dgm:pt modelId="{E4E72543-0D90-43FE-9CB3-A780E6B323BC}" type="sibTrans" cxnId="{4DD5DE48-39CF-4B5F-AEC1-4880FDBAE15D}">
      <dgm:prSet/>
      <dgm:spPr/>
      <dgm:t>
        <a:bodyPr/>
        <a:lstStyle/>
        <a:p>
          <a:endParaRPr lang="es-EC"/>
        </a:p>
      </dgm:t>
    </dgm:pt>
    <dgm:pt modelId="{93DA678B-1950-4816-9941-323587FC2255}">
      <dgm:prSet phldrT="[Texto]" phldr="1"/>
      <dgm:spPr>
        <a:blipFill rotWithShape="0">
          <a:blip xmlns:r="http://schemas.openxmlformats.org/officeDocument/2006/relationships" r:embed="rId2"/>
          <a:stretch>
            <a:fillRect/>
          </a:stretch>
        </a:blipFill>
      </dgm:spPr>
      <dgm:t>
        <a:bodyPr/>
        <a:lstStyle/>
        <a:p>
          <a:endParaRPr lang="es-EC" dirty="0"/>
        </a:p>
      </dgm:t>
    </dgm:pt>
    <dgm:pt modelId="{6113B4E9-3799-4D15-9E2F-DBE6A612B568}" type="parTrans" cxnId="{08CC13FC-0863-4D20-A021-8E4B8BA6C4D5}">
      <dgm:prSet/>
      <dgm:spPr/>
      <dgm:t>
        <a:bodyPr/>
        <a:lstStyle/>
        <a:p>
          <a:endParaRPr lang="es-EC"/>
        </a:p>
      </dgm:t>
    </dgm:pt>
    <dgm:pt modelId="{CA3D1CB2-2FAD-4B7C-8F36-C651987A362F}" type="sibTrans" cxnId="{08CC13FC-0863-4D20-A021-8E4B8BA6C4D5}">
      <dgm:prSet/>
      <dgm:spPr/>
      <dgm:t>
        <a:bodyPr/>
        <a:lstStyle/>
        <a:p>
          <a:endParaRPr lang="es-EC"/>
        </a:p>
      </dgm:t>
    </dgm:pt>
    <dgm:pt modelId="{D4EE5F2B-6723-4F14-B70C-3ACAD8334B04}">
      <dgm:prSet phldrT="[Texto]" phldr="1"/>
      <dgm:spPr>
        <a:blipFill rotWithShape="0">
          <a:blip xmlns:r="http://schemas.openxmlformats.org/officeDocument/2006/relationships" r:embed="rId3"/>
          <a:stretch>
            <a:fillRect/>
          </a:stretch>
        </a:blipFill>
      </dgm:spPr>
      <dgm:t>
        <a:bodyPr/>
        <a:lstStyle/>
        <a:p>
          <a:endParaRPr lang="es-EC" dirty="0"/>
        </a:p>
      </dgm:t>
    </dgm:pt>
    <dgm:pt modelId="{EAD3F40E-C07C-4829-8DA8-CDA80DD90847}" type="parTrans" cxnId="{22B01F34-349A-4290-A87C-3B93F29663A6}">
      <dgm:prSet/>
      <dgm:spPr/>
      <dgm:t>
        <a:bodyPr/>
        <a:lstStyle/>
        <a:p>
          <a:endParaRPr lang="es-EC"/>
        </a:p>
      </dgm:t>
    </dgm:pt>
    <dgm:pt modelId="{B2EFFAF5-E789-4A62-A9B6-2828EAF40DD5}" type="sibTrans" cxnId="{22B01F34-349A-4290-A87C-3B93F29663A6}">
      <dgm:prSet/>
      <dgm:spPr/>
      <dgm:t>
        <a:bodyPr/>
        <a:lstStyle/>
        <a:p>
          <a:endParaRPr lang="es-EC"/>
        </a:p>
      </dgm:t>
    </dgm:pt>
    <dgm:pt modelId="{BE36AD73-C774-4054-83D8-6CBDB459508D}">
      <dgm:prSet phldrT="[Texto]" phldr="1"/>
      <dgm:spPr>
        <a:blipFill rotWithShape="0">
          <a:blip xmlns:r="http://schemas.openxmlformats.org/officeDocument/2006/relationships" r:embed="rId4"/>
          <a:stretch>
            <a:fillRect/>
          </a:stretch>
        </a:blipFill>
      </dgm:spPr>
      <dgm:t>
        <a:bodyPr/>
        <a:lstStyle/>
        <a:p>
          <a:endParaRPr lang="es-EC" dirty="0"/>
        </a:p>
      </dgm:t>
    </dgm:pt>
    <dgm:pt modelId="{B94884ED-8CCC-4B2F-86BE-D44783B550AF}" type="parTrans" cxnId="{B20971B7-29B1-438F-AF6E-0FC4C564C73B}">
      <dgm:prSet/>
      <dgm:spPr/>
      <dgm:t>
        <a:bodyPr/>
        <a:lstStyle/>
        <a:p>
          <a:endParaRPr lang="es-EC"/>
        </a:p>
      </dgm:t>
    </dgm:pt>
    <dgm:pt modelId="{D914AC8B-BCA4-4D96-8608-018F10022EE6}" type="sibTrans" cxnId="{B20971B7-29B1-438F-AF6E-0FC4C564C73B}">
      <dgm:prSet/>
      <dgm:spPr/>
      <dgm:t>
        <a:bodyPr/>
        <a:lstStyle/>
        <a:p>
          <a:endParaRPr lang="es-EC"/>
        </a:p>
      </dgm:t>
    </dgm:pt>
    <dgm:pt modelId="{ACA839A3-C7DB-47DA-B3BF-67355A7D954C}">
      <dgm:prSet phldrT="[Texto]" phldr="1"/>
      <dgm:spPr>
        <a:blipFill rotWithShape="0">
          <a:blip xmlns:r="http://schemas.openxmlformats.org/officeDocument/2006/relationships" r:embed="rId5"/>
          <a:stretch>
            <a:fillRect/>
          </a:stretch>
        </a:blipFill>
      </dgm:spPr>
      <dgm:t>
        <a:bodyPr/>
        <a:lstStyle/>
        <a:p>
          <a:endParaRPr lang="es-EC" dirty="0"/>
        </a:p>
      </dgm:t>
    </dgm:pt>
    <dgm:pt modelId="{0E97BF09-51B3-4D64-9FE7-37F15E9766E6}" type="parTrans" cxnId="{46F7DAC4-6547-477C-84B8-8DC3475FEC34}">
      <dgm:prSet/>
      <dgm:spPr/>
      <dgm:t>
        <a:bodyPr/>
        <a:lstStyle/>
        <a:p>
          <a:endParaRPr lang="es-EC"/>
        </a:p>
      </dgm:t>
    </dgm:pt>
    <dgm:pt modelId="{F2AB1BBB-E775-4FBE-B197-C95FFD1E7BF5}" type="sibTrans" cxnId="{46F7DAC4-6547-477C-84B8-8DC3475FEC34}">
      <dgm:prSet/>
      <dgm:spPr/>
      <dgm:t>
        <a:bodyPr/>
        <a:lstStyle/>
        <a:p>
          <a:endParaRPr lang="es-EC"/>
        </a:p>
      </dgm:t>
    </dgm:pt>
    <dgm:pt modelId="{958B3764-9F1D-4219-8845-CC0B4439E471}">
      <dgm:prSet phldrT="[Texto]" phldr="1"/>
      <dgm:spPr>
        <a:blipFill rotWithShape="0">
          <a:blip xmlns:r="http://schemas.openxmlformats.org/officeDocument/2006/relationships" r:embed="rId6"/>
          <a:stretch>
            <a:fillRect/>
          </a:stretch>
        </a:blipFill>
      </dgm:spPr>
      <dgm:t>
        <a:bodyPr/>
        <a:lstStyle/>
        <a:p>
          <a:endParaRPr lang="es-EC" dirty="0"/>
        </a:p>
      </dgm:t>
    </dgm:pt>
    <dgm:pt modelId="{C573A5BC-A42F-4016-A81A-04FB73C7357F}" type="parTrans" cxnId="{0ABA902F-38A5-4A10-8037-02E2F39D6F9C}">
      <dgm:prSet/>
      <dgm:spPr/>
      <dgm:t>
        <a:bodyPr/>
        <a:lstStyle/>
        <a:p>
          <a:endParaRPr lang="es-EC"/>
        </a:p>
      </dgm:t>
    </dgm:pt>
    <dgm:pt modelId="{BEA00E56-CDF4-471E-B3C3-3B1DF9302C3C}" type="sibTrans" cxnId="{0ABA902F-38A5-4A10-8037-02E2F39D6F9C}">
      <dgm:prSet/>
      <dgm:spPr/>
      <dgm:t>
        <a:bodyPr/>
        <a:lstStyle/>
        <a:p>
          <a:endParaRPr lang="es-EC"/>
        </a:p>
      </dgm:t>
    </dgm:pt>
    <dgm:pt modelId="{2E0071E1-6A5D-436D-9537-E6D809E1CFF9}">
      <dgm:prSet phldrT="[Texto]" phldr="1"/>
      <dgm:spPr>
        <a:blipFill rotWithShape="0">
          <a:blip xmlns:r="http://schemas.openxmlformats.org/officeDocument/2006/relationships" r:embed="rId7"/>
          <a:stretch>
            <a:fillRect/>
          </a:stretch>
        </a:blipFill>
      </dgm:spPr>
      <dgm:t>
        <a:bodyPr/>
        <a:lstStyle/>
        <a:p>
          <a:endParaRPr lang="es-EC" dirty="0"/>
        </a:p>
      </dgm:t>
    </dgm:pt>
    <dgm:pt modelId="{04C9966A-E459-4058-958F-9998956B2C46}" type="parTrans" cxnId="{488E2500-5C37-4578-A25F-EEB23F46757E}">
      <dgm:prSet/>
      <dgm:spPr/>
      <dgm:t>
        <a:bodyPr/>
        <a:lstStyle/>
        <a:p>
          <a:endParaRPr lang="es-EC"/>
        </a:p>
      </dgm:t>
    </dgm:pt>
    <dgm:pt modelId="{A9F89DEC-9012-4A96-84AC-052D532FC826}" type="sibTrans" cxnId="{488E2500-5C37-4578-A25F-EEB23F46757E}">
      <dgm:prSet/>
      <dgm:spPr/>
      <dgm:t>
        <a:bodyPr/>
        <a:lstStyle/>
        <a:p>
          <a:endParaRPr lang="es-EC"/>
        </a:p>
      </dgm:t>
    </dgm:pt>
    <dgm:pt modelId="{D4C26FCA-A024-4652-AB57-56C734EDFEE9}">
      <dgm:prSet phldrT="[Texto]"/>
      <dgm:spPr>
        <a:blipFill rotWithShape="0">
          <a:blip xmlns:r="http://schemas.openxmlformats.org/officeDocument/2006/relationships" r:embed="rId8"/>
          <a:stretch>
            <a:fillRect/>
          </a:stretch>
        </a:blipFill>
      </dgm:spPr>
      <dgm:t>
        <a:bodyPr/>
        <a:lstStyle/>
        <a:p>
          <a:r>
            <a:rPr lang="es-EC" dirty="0" smtClean="0">
              <a:solidFill>
                <a:schemeClr val="tx1"/>
              </a:solidFill>
            </a:rPr>
            <a:t>administrativa</a:t>
          </a:r>
          <a:endParaRPr lang="es-EC" dirty="0">
            <a:solidFill>
              <a:schemeClr val="tx1"/>
            </a:solidFill>
          </a:endParaRPr>
        </a:p>
      </dgm:t>
    </dgm:pt>
    <dgm:pt modelId="{A07FF7E5-EAAF-4B5E-B4D2-A1C588DEAB6C}" type="parTrans" cxnId="{E5DD8D75-FBC6-437C-A543-73BEAF7D96D4}">
      <dgm:prSet/>
      <dgm:spPr/>
      <dgm:t>
        <a:bodyPr/>
        <a:lstStyle/>
        <a:p>
          <a:endParaRPr lang="es-EC"/>
        </a:p>
      </dgm:t>
    </dgm:pt>
    <dgm:pt modelId="{F8BFC699-9884-4BBA-96B7-0FA20F9E5AA2}" type="sibTrans" cxnId="{E5DD8D75-FBC6-437C-A543-73BEAF7D96D4}">
      <dgm:prSet/>
      <dgm:spPr/>
      <dgm:t>
        <a:bodyPr/>
        <a:lstStyle/>
        <a:p>
          <a:endParaRPr lang="es-EC"/>
        </a:p>
      </dgm:t>
    </dgm:pt>
    <dgm:pt modelId="{A3F13224-F294-4E3B-B959-44D0CF78B291}">
      <dgm:prSet phldrT="[Texto]" phldr="1"/>
      <dgm:spPr>
        <a:blipFill rotWithShape="0">
          <a:blip xmlns:r="http://schemas.openxmlformats.org/officeDocument/2006/relationships" r:embed="rId9"/>
          <a:stretch>
            <a:fillRect/>
          </a:stretch>
        </a:blipFill>
      </dgm:spPr>
      <dgm:t>
        <a:bodyPr/>
        <a:lstStyle/>
        <a:p>
          <a:endParaRPr lang="es-EC" dirty="0"/>
        </a:p>
      </dgm:t>
    </dgm:pt>
    <dgm:pt modelId="{53FAF8C6-3266-42E2-B7B1-F64FDAFA4238}" type="parTrans" cxnId="{B58F3C51-80A0-44E4-82B3-B6DC7B1DD31A}">
      <dgm:prSet/>
      <dgm:spPr/>
      <dgm:t>
        <a:bodyPr/>
        <a:lstStyle/>
        <a:p>
          <a:endParaRPr lang="es-EC"/>
        </a:p>
      </dgm:t>
    </dgm:pt>
    <dgm:pt modelId="{75B1DFDC-4B50-41D0-9687-081C58BD9796}" type="sibTrans" cxnId="{B58F3C51-80A0-44E4-82B3-B6DC7B1DD31A}">
      <dgm:prSet/>
      <dgm:spPr/>
      <dgm:t>
        <a:bodyPr/>
        <a:lstStyle/>
        <a:p>
          <a:endParaRPr lang="es-EC"/>
        </a:p>
      </dgm:t>
    </dgm:pt>
    <dgm:pt modelId="{257D55C1-1E74-4C12-8F95-1FAEB66F76F7}">
      <dgm:prSet phldrT="[Texto]"/>
      <dgm:spPr>
        <a:blipFill rotWithShape="0">
          <a:blip xmlns:r="http://schemas.openxmlformats.org/officeDocument/2006/relationships" r:embed="rId10"/>
          <a:stretch>
            <a:fillRect/>
          </a:stretch>
        </a:blipFill>
      </dgm:spPr>
      <dgm:t>
        <a:bodyPr/>
        <a:lstStyle/>
        <a:p>
          <a:endParaRPr lang="es-EC" dirty="0"/>
        </a:p>
      </dgm:t>
    </dgm:pt>
    <dgm:pt modelId="{6FE28766-84F5-4071-BD00-9604B5B281FE}" type="parTrans" cxnId="{279D0A1A-6DC9-43BA-9C73-016353230B4E}">
      <dgm:prSet/>
      <dgm:spPr/>
      <dgm:t>
        <a:bodyPr/>
        <a:lstStyle/>
        <a:p>
          <a:endParaRPr lang="es-EC"/>
        </a:p>
      </dgm:t>
    </dgm:pt>
    <dgm:pt modelId="{B966B8A3-A7B6-4837-BF9E-8E5D08377F65}" type="sibTrans" cxnId="{279D0A1A-6DC9-43BA-9C73-016353230B4E}">
      <dgm:prSet/>
      <dgm:spPr/>
      <dgm:t>
        <a:bodyPr/>
        <a:lstStyle/>
        <a:p>
          <a:endParaRPr lang="es-EC"/>
        </a:p>
      </dgm:t>
    </dgm:pt>
    <dgm:pt modelId="{FAADF915-0422-4C16-8FE8-9507DF08EA79}">
      <dgm:prSet phldrT="[Texto]"/>
      <dgm:spPr>
        <a:blipFill rotWithShape="0">
          <a:blip xmlns:r="http://schemas.openxmlformats.org/officeDocument/2006/relationships" r:embed="rId11"/>
          <a:stretch>
            <a:fillRect/>
          </a:stretch>
        </a:blipFill>
      </dgm:spPr>
      <dgm:t>
        <a:bodyPr/>
        <a:lstStyle/>
        <a:p>
          <a:endParaRPr lang="es-EC" dirty="0"/>
        </a:p>
      </dgm:t>
    </dgm:pt>
    <dgm:pt modelId="{2BB316CB-44C3-403A-89FD-824B0CD663A6}" type="parTrans" cxnId="{7EA6E502-3B78-4D36-BE3E-EBCE65698F0A}">
      <dgm:prSet/>
      <dgm:spPr/>
      <dgm:t>
        <a:bodyPr/>
        <a:lstStyle/>
        <a:p>
          <a:endParaRPr lang="es-EC"/>
        </a:p>
      </dgm:t>
    </dgm:pt>
    <dgm:pt modelId="{6E119323-7503-4B4F-840C-9AB5EA987F81}" type="sibTrans" cxnId="{7EA6E502-3B78-4D36-BE3E-EBCE65698F0A}">
      <dgm:prSet/>
      <dgm:spPr/>
      <dgm:t>
        <a:bodyPr/>
        <a:lstStyle/>
        <a:p>
          <a:endParaRPr lang="es-EC"/>
        </a:p>
      </dgm:t>
    </dgm:pt>
    <dgm:pt modelId="{63F05950-FAF2-47BA-A626-F3A1A04B974B}">
      <dgm:prSet phldrT="[Texto]"/>
      <dgm:spPr>
        <a:blipFill rotWithShape="0">
          <a:blip xmlns:r="http://schemas.openxmlformats.org/officeDocument/2006/relationships" r:embed="rId11"/>
          <a:stretch>
            <a:fillRect/>
          </a:stretch>
        </a:blipFill>
      </dgm:spPr>
      <dgm:t>
        <a:bodyPr/>
        <a:lstStyle/>
        <a:p>
          <a:endParaRPr lang="es-EC" dirty="0"/>
        </a:p>
      </dgm:t>
    </dgm:pt>
    <dgm:pt modelId="{C968F590-CA05-4754-BB5B-A7E34B0522AF}" type="parTrans" cxnId="{D392F7DA-23E1-40C8-BB3C-8112A15BB560}">
      <dgm:prSet/>
      <dgm:spPr/>
      <dgm:t>
        <a:bodyPr/>
        <a:lstStyle/>
        <a:p>
          <a:endParaRPr lang="es-EC"/>
        </a:p>
      </dgm:t>
    </dgm:pt>
    <dgm:pt modelId="{FAE71843-A4D0-4A17-A1E8-6E10A3206092}" type="sibTrans" cxnId="{D392F7DA-23E1-40C8-BB3C-8112A15BB560}">
      <dgm:prSet/>
      <dgm:spPr/>
      <dgm:t>
        <a:bodyPr/>
        <a:lstStyle/>
        <a:p>
          <a:endParaRPr lang="es-EC"/>
        </a:p>
      </dgm:t>
    </dgm:pt>
    <dgm:pt modelId="{04CDD66E-00C9-49CC-9EB6-D6E65C608C83}" type="pres">
      <dgm:prSet presAssocID="{A3D3C97E-55EB-4804-B224-844F7EBAAAD6}" presName="diagram" presStyleCnt="0">
        <dgm:presLayoutVars>
          <dgm:dir/>
          <dgm:resizeHandles/>
        </dgm:presLayoutVars>
      </dgm:prSet>
      <dgm:spPr/>
      <dgm:t>
        <a:bodyPr/>
        <a:lstStyle/>
        <a:p>
          <a:endParaRPr lang="es-EC"/>
        </a:p>
      </dgm:t>
    </dgm:pt>
    <dgm:pt modelId="{ABF7164A-F027-4462-B5B6-BB5FD9DD0801}" type="pres">
      <dgm:prSet presAssocID="{68C3EDC6-077A-4661-9A57-6EB8701911F3}" presName="firstNode" presStyleLbl="node1" presStyleIdx="0" presStyleCnt="12" custScaleX="135240" custScaleY="132892">
        <dgm:presLayoutVars>
          <dgm:bulletEnabled val="1"/>
        </dgm:presLayoutVars>
      </dgm:prSet>
      <dgm:spPr/>
      <dgm:t>
        <a:bodyPr/>
        <a:lstStyle/>
        <a:p>
          <a:endParaRPr lang="es-EC"/>
        </a:p>
      </dgm:t>
    </dgm:pt>
    <dgm:pt modelId="{E3162687-EB6C-4139-BEFD-46778182BA8A}" type="pres">
      <dgm:prSet presAssocID="{E4E72543-0D90-43FE-9CB3-A780E6B323BC}" presName="sibTrans" presStyleLbl="sibTrans2D1" presStyleIdx="0" presStyleCnt="11"/>
      <dgm:spPr/>
      <dgm:t>
        <a:bodyPr/>
        <a:lstStyle/>
        <a:p>
          <a:endParaRPr lang="es-EC"/>
        </a:p>
      </dgm:t>
    </dgm:pt>
    <dgm:pt modelId="{304F5076-6B80-41DF-BB32-9C4DFDB66488}" type="pres">
      <dgm:prSet presAssocID="{93DA678B-1950-4816-9941-323587FC2255}" presName="middleNode" presStyleCnt="0"/>
      <dgm:spPr/>
    </dgm:pt>
    <dgm:pt modelId="{2E523C29-270D-4C64-BA52-E5427AB24991}" type="pres">
      <dgm:prSet presAssocID="{93DA678B-1950-4816-9941-323587FC2255}" presName="padding" presStyleLbl="node1" presStyleIdx="0" presStyleCnt="12"/>
      <dgm:spPr/>
    </dgm:pt>
    <dgm:pt modelId="{79D8C976-443E-40F8-9A94-7588DB287600}" type="pres">
      <dgm:prSet presAssocID="{93DA678B-1950-4816-9941-323587FC2255}" presName="shape" presStyleLbl="node1" presStyleIdx="1" presStyleCnt="12" custScaleX="135240" custScaleY="132892" custLinFactNeighborX="-8541" custLinFactNeighborY="-1299">
        <dgm:presLayoutVars>
          <dgm:bulletEnabled val="1"/>
        </dgm:presLayoutVars>
      </dgm:prSet>
      <dgm:spPr/>
      <dgm:t>
        <a:bodyPr/>
        <a:lstStyle/>
        <a:p>
          <a:endParaRPr lang="es-EC"/>
        </a:p>
      </dgm:t>
    </dgm:pt>
    <dgm:pt modelId="{C62A3D6E-B302-4201-99E8-5DD8D19B27EE}" type="pres">
      <dgm:prSet presAssocID="{CA3D1CB2-2FAD-4B7C-8F36-C651987A362F}" presName="sibTrans" presStyleLbl="sibTrans2D1" presStyleIdx="1" presStyleCnt="11"/>
      <dgm:spPr/>
      <dgm:t>
        <a:bodyPr/>
        <a:lstStyle/>
        <a:p>
          <a:endParaRPr lang="es-EC"/>
        </a:p>
      </dgm:t>
    </dgm:pt>
    <dgm:pt modelId="{9AAD9966-4D25-4554-A258-DAD0287722EE}" type="pres">
      <dgm:prSet presAssocID="{D4EE5F2B-6723-4F14-B70C-3ACAD8334B04}" presName="middleNode" presStyleCnt="0"/>
      <dgm:spPr/>
    </dgm:pt>
    <dgm:pt modelId="{737441B0-DD62-41AB-80A3-5CA689C83377}" type="pres">
      <dgm:prSet presAssocID="{D4EE5F2B-6723-4F14-B70C-3ACAD8334B04}" presName="padding" presStyleLbl="node1" presStyleIdx="1" presStyleCnt="12"/>
      <dgm:spPr/>
    </dgm:pt>
    <dgm:pt modelId="{4CB3691D-0085-42B2-89B7-2327B1C2BFE3}" type="pres">
      <dgm:prSet presAssocID="{D4EE5F2B-6723-4F14-B70C-3ACAD8334B04}" presName="shape" presStyleLbl="node1" presStyleIdx="2" presStyleCnt="12" custScaleX="135240" custScaleY="132892">
        <dgm:presLayoutVars>
          <dgm:bulletEnabled val="1"/>
        </dgm:presLayoutVars>
      </dgm:prSet>
      <dgm:spPr/>
      <dgm:t>
        <a:bodyPr/>
        <a:lstStyle/>
        <a:p>
          <a:endParaRPr lang="es-EC"/>
        </a:p>
      </dgm:t>
    </dgm:pt>
    <dgm:pt modelId="{377C6355-04F3-4FD1-AEC4-94BE1A1014B9}" type="pres">
      <dgm:prSet presAssocID="{B2EFFAF5-E789-4A62-A9B6-2828EAF40DD5}" presName="sibTrans" presStyleLbl="sibTrans2D1" presStyleIdx="2" presStyleCnt="11"/>
      <dgm:spPr/>
      <dgm:t>
        <a:bodyPr/>
        <a:lstStyle/>
        <a:p>
          <a:endParaRPr lang="es-EC"/>
        </a:p>
      </dgm:t>
    </dgm:pt>
    <dgm:pt modelId="{BCDE699A-32A3-4095-8781-FF9D0C985487}" type="pres">
      <dgm:prSet presAssocID="{BE36AD73-C774-4054-83D8-6CBDB459508D}" presName="middleNode" presStyleCnt="0"/>
      <dgm:spPr/>
    </dgm:pt>
    <dgm:pt modelId="{BB7D36FF-6E0D-4B58-ABBB-AA1C42DA09BC}" type="pres">
      <dgm:prSet presAssocID="{BE36AD73-C774-4054-83D8-6CBDB459508D}" presName="padding" presStyleLbl="node1" presStyleIdx="2" presStyleCnt="12"/>
      <dgm:spPr/>
    </dgm:pt>
    <dgm:pt modelId="{DDFA28BC-C111-4F77-AF24-BD8C7D723FE2}" type="pres">
      <dgm:prSet presAssocID="{BE36AD73-C774-4054-83D8-6CBDB459508D}" presName="shape" presStyleLbl="node1" presStyleIdx="3" presStyleCnt="12" custScaleX="135240" custScaleY="132892">
        <dgm:presLayoutVars>
          <dgm:bulletEnabled val="1"/>
        </dgm:presLayoutVars>
      </dgm:prSet>
      <dgm:spPr/>
      <dgm:t>
        <a:bodyPr/>
        <a:lstStyle/>
        <a:p>
          <a:endParaRPr lang="es-EC"/>
        </a:p>
      </dgm:t>
    </dgm:pt>
    <dgm:pt modelId="{D4320F12-B293-42F6-AEB3-4D090F7173C8}" type="pres">
      <dgm:prSet presAssocID="{D914AC8B-BCA4-4D96-8608-018F10022EE6}" presName="sibTrans" presStyleLbl="sibTrans2D1" presStyleIdx="3" presStyleCnt="11"/>
      <dgm:spPr/>
      <dgm:t>
        <a:bodyPr/>
        <a:lstStyle/>
        <a:p>
          <a:endParaRPr lang="es-EC"/>
        </a:p>
      </dgm:t>
    </dgm:pt>
    <dgm:pt modelId="{778ED8E0-B5C1-48EE-A3E8-39BF3FF798C8}" type="pres">
      <dgm:prSet presAssocID="{ACA839A3-C7DB-47DA-B3BF-67355A7D954C}" presName="middleNode" presStyleCnt="0"/>
      <dgm:spPr/>
    </dgm:pt>
    <dgm:pt modelId="{84875C20-C16B-4CCF-AA1C-4C63B0BCFA5C}" type="pres">
      <dgm:prSet presAssocID="{ACA839A3-C7DB-47DA-B3BF-67355A7D954C}" presName="padding" presStyleLbl="node1" presStyleIdx="3" presStyleCnt="12"/>
      <dgm:spPr/>
    </dgm:pt>
    <dgm:pt modelId="{D40455BE-E27A-420C-A057-BF4D99EB6D27}" type="pres">
      <dgm:prSet presAssocID="{ACA839A3-C7DB-47DA-B3BF-67355A7D954C}" presName="shape" presStyleLbl="node1" presStyleIdx="4" presStyleCnt="12" custScaleX="135240" custScaleY="132892">
        <dgm:presLayoutVars>
          <dgm:bulletEnabled val="1"/>
        </dgm:presLayoutVars>
      </dgm:prSet>
      <dgm:spPr/>
      <dgm:t>
        <a:bodyPr/>
        <a:lstStyle/>
        <a:p>
          <a:endParaRPr lang="es-EC"/>
        </a:p>
      </dgm:t>
    </dgm:pt>
    <dgm:pt modelId="{D28B4586-F946-4B33-A814-8A8D9254C88D}" type="pres">
      <dgm:prSet presAssocID="{F2AB1BBB-E775-4FBE-B197-C95FFD1E7BF5}" presName="sibTrans" presStyleLbl="sibTrans2D1" presStyleIdx="4" presStyleCnt="11"/>
      <dgm:spPr/>
      <dgm:t>
        <a:bodyPr/>
        <a:lstStyle/>
        <a:p>
          <a:endParaRPr lang="es-EC"/>
        </a:p>
      </dgm:t>
    </dgm:pt>
    <dgm:pt modelId="{9B81AC1A-4DDE-4C27-95AA-184C5D83130E}" type="pres">
      <dgm:prSet presAssocID="{958B3764-9F1D-4219-8845-CC0B4439E471}" presName="middleNode" presStyleCnt="0"/>
      <dgm:spPr/>
    </dgm:pt>
    <dgm:pt modelId="{DDB6115E-CB2D-4EE3-8908-5F3CAA59ED79}" type="pres">
      <dgm:prSet presAssocID="{958B3764-9F1D-4219-8845-CC0B4439E471}" presName="padding" presStyleLbl="node1" presStyleIdx="4" presStyleCnt="12"/>
      <dgm:spPr/>
    </dgm:pt>
    <dgm:pt modelId="{A8C89A30-D0E3-4242-A973-C144ED148A2E}" type="pres">
      <dgm:prSet presAssocID="{958B3764-9F1D-4219-8845-CC0B4439E471}" presName="shape" presStyleLbl="node1" presStyleIdx="5" presStyleCnt="12" custScaleX="135240" custScaleY="132892">
        <dgm:presLayoutVars>
          <dgm:bulletEnabled val="1"/>
        </dgm:presLayoutVars>
      </dgm:prSet>
      <dgm:spPr/>
      <dgm:t>
        <a:bodyPr/>
        <a:lstStyle/>
        <a:p>
          <a:endParaRPr lang="es-EC"/>
        </a:p>
      </dgm:t>
    </dgm:pt>
    <dgm:pt modelId="{D8F2907C-A919-48D5-AFCA-1E5CF7E0F5E9}" type="pres">
      <dgm:prSet presAssocID="{BEA00E56-CDF4-471E-B3C3-3B1DF9302C3C}" presName="sibTrans" presStyleLbl="sibTrans2D1" presStyleIdx="5" presStyleCnt="11"/>
      <dgm:spPr/>
      <dgm:t>
        <a:bodyPr/>
        <a:lstStyle/>
        <a:p>
          <a:endParaRPr lang="es-EC"/>
        </a:p>
      </dgm:t>
    </dgm:pt>
    <dgm:pt modelId="{EE30C4BB-3F30-4FF1-9E7E-515AB0C05258}" type="pres">
      <dgm:prSet presAssocID="{2E0071E1-6A5D-436D-9537-E6D809E1CFF9}" presName="middleNode" presStyleCnt="0"/>
      <dgm:spPr/>
    </dgm:pt>
    <dgm:pt modelId="{32D6B01F-146F-4E76-9818-31DA7F60ED06}" type="pres">
      <dgm:prSet presAssocID="{2E0071E1-6A5D-436D-9537-E6D809E1CFF9}" presName="padding" presStyleLbl="node1" presStyleIdx="5" presStyleCnt="12"/>
      <dgm:spPr/>
    </dgm:pt>
    <dgm:pt modelId="{68D87501-13BD-44E4-8200-0413B29EF42F}" type="pres">
      <dgm:prSet presAssocID="{2E0071E1-6A5D-436D-9537-E6D809E1CFF9}" presName="shape" presStyleLbl="node1" presStyleIdx="6" presStyleCnt="12" custScaleX="135240" custScaleY="132892">
        <dgm:presLayoutVars>
          <dgm:bulletEnabled val="1"/>
        </dgm:presLayoutVars>
      </dgm:prSet>
      <dgm:spPr/>
      <dgm:t>
        <a:bodyPr/>
        <a:lstStyle/>
        <a:p>
          <a:endParaRPr lang="es-EC"/>
        </a:p>
      </dgm:t>
    </dgm:pt>
    <dgm:pt modelId="{924717DD-39FC-4376-A0AE-AC90B88F9B1C}" type="pres">
      <dgm:prSet presAssocID="{A9F89DEC-9012-4A96-84AC-052D532FC826}" presName="sibTrans" presStyleLbl="sibTrans2D1" presStyleIdx="6" presStyleCnt="11"/>
      <dgm:spPr/>
      <dgm:t>
        <a:bodyPr/>
        <a:lstStyle/>
        <a:p>
          <a:endParaRPr lang="es-EC"/>
        </a:p>
      </dgm:t>
    </dgm:pt>
    <dgm:pt modelId="{34836FC1-C949-4184-89C6-D8040413E093}" type="pres">
      <dgm:prSet presAssocID="{D4C26FCA-A024-4652-AB57-56C734EDFEE9}" presName="middleNode" presStyleCnt="0"/>
      <dgm:spPr/>
    </dgm:pt>
    <dgm:pt modelId="{098CC3EC-ECD4-40B4-9FA9-8CD582DDEA44}" type="pres">
      <dgm:prSet presAssocID="{D4C26FCA-A024-4652-AB57-56C734EDFEE9}" presName="padding" presStyleLbl="node1" presStyleIdx="6" presStyleCnt="12"/>
      <dgm:spPr/>
    </dgm:pt>
    <dgm:pt modelId="{9F298EBA-424A-44C0-AC32-4530E1623B5B}" type="pres">
      <dgm:prSet presAssocID="{D4C26FCA-A024-4652-AB57-56C734EDFEE9}" presName="shape" presStyleLbl="node1" presStyleIdx="7" presStyleCnt="12" custScaleX="158349" custScaleY="157246">
        <dgm:presLayoutVars>
          <dgm:bulletEnabled val="1"/>
        </dgm:presLayoutVars>
      </dgm:prSet>
      <dgm:spPr/>
      <dgm:t>
        <a:bodyPr/>
        <a:lstStyle/>
        <a:p>
          <a:endParaRPr lang="es-EC"/>
        </a:p>
      </dgm:t>
    </dgm:pt>
    <dgm:pt modelId="{C621A2F5-C82C-4F6F-929F-A498A49E0F77}" type="pres">
      <dgm:prSet presAssocID="{F8BFC699-9884-4BBA-96B7-0FA20F9E5AA2}" presName="sibTrans" presStyleLbl="sibTrans2D1" presStyleIdx="7" presStyleCnt="11"/>
      <dgm:spPr/>
      <dgm:t>
        <a:bodyPr/>
        <a:lstStyle/>
        <a:p>
          <a:endParaRPr lang="es-EC"/>
        </a:p>
      </dgm:t>
    </dgm:pt>
    <dgm:pt modelId="{CDAE7B1F-4E69-4EAD-9636-9DBB32DBF422}" type="pres">
      <dgm:prSet presAssocID="{A3F13224-F294-4E3B-B959-44D0CF78B291}" presName="middleNode" presStyleCnt="0"/>
      <dgm:spPr/>
    </dgm:pt>
    <dgm:pt modelId="{CB0675A8-4F02-4AEB-A28A-6AE16E698C16}" type="pres">
      <dgm:prSet presAssocID="{A3F13224-F294-4E3B-B959-44D0CF78B291}" presName="padding" presStyleLbl="node1" presStyleIdx="7" presStyleCnt="12"/>
      <dgm:spPr/>
    </dgm:pt>
    <dgm:pt modelId="{FD95C2C8-625F-4043-B9C0-150B2D999B65}" type="pres">
      <dgm:prSet presAssocID="{A3F13224-F294-4E3B-B959-44D0CF78B291}" presName="shape" presStyleLbl="node1" presStyleIdx="8" presStyleCnt="12">
        <dgm:presLayoutVars>
          <dgm:bulletEnabled val="1"/>
        </dgm:presLayoutVars>
      </dgm:prSet>
      <dgm:spPr/>
      <dgm:t>
        <a:bodyPr/>
        <a:lstStyle/>
        <a:p>
          <a:endParaRPr lang="es-EC"/>
        </a:p>
      </dgm:t>
    </dgm:pt>
    <dgm:pt modelId="{A4B4B2C1-E40D-4890-83C2-FD2EF8BF1800}" type="pres">
      <dgm:prSet presAssocID="{75B1DFDC-4B50-41D0-9687-081C58BD9796}" presName="sibTrans" presStyleLbl="sibTrans2D1" presStyleIdx="8" presStyleCnt="11"/>
      <dgm:spPr/>
      <dgm:t>
        <a:bodyPr/>
        <a:lstStyle/>
        <a:p>
          <a:endParaRPr lang="es-EC"/>
        </a:p>
      </dgm:t>
    </dgm:pt>
    <dgm:pt modelId="{7C55A46E-F969-4BF8-8C6D-A3C03DB789E7}" type="pres">
      <dgm:prSet presAssocID="{63F05950-FAF2-47BA-A626-F3A1A04B974B}" presName="middleNode" presStyleCnt="0"/>
      <dgm:spPr/>
    </dgm:pt>
    <dgm:pt modelId="{26577626-B258-4EEC-AA37-37A79C9A2746}" type="pres">
      <dgm:prSet presAssocID="{63F05950-FAF2-47BA-A626-F3A1A04B974B}" presName="padding" presStyleLbl="node1" presStyleIdx="8" presStyleCnt="12"/>
      <dgm:spPr/>
    </dgm:pt>
    <dgm:pt modelId="{235191BD-0BF9-49A5-B2DF-834DE019FC16}" type="pres">
      <dgm:prSet presAssocID="{63F05950-FAF2-47BA-A626-F3A1A04B974B}" presName="shape" presStyleLbl="node1" presStyleIdx="9" presStyleCnt="12">
        <dgm:presLayoutVars>
          <dgm:bulletEnabled val="1"/>
        </dgm:presLayoutVars>
      </dgm:prSet>
      <dgm:spPr/>
      <dgm:t>
        <a:bodyPr/>
        <a:lstStyle/>
        <a:p>
          <a:endParaRPr lang="es-EC"/>
        </a:p>
      </dgm:t>
    </dgm:pt>
    <dgm:pt modelId="{99E82024-22E2-4E6B-8ABB-DE25AE13DD6F}" type="pres">
      <dgm:prSet presAssocID="{FAE71843-A4D0-4A17-A1E8-6E10A3206092}" presName="sibTrans" presStyleLbl="sibTrans2D1" presStyleIdx="9" presStyleCnt="11"/>
      <dgm:spPr/>
      <dgm:t>
        <a:bodyPr/>
        <a:lstStyle/>
        <a:p>
          <a:endParaRPr lang="es-EC"/>
        </a:p>
      </dgm:t>
    </dgm:pt>
    <dgm:pt modelId="{33DD080C-A3D0-455A-B306-164C90882628}" type="pres">
      <dgm:prSet presAssocID="{FAADF915-0422-4C16-8FE8-9507DF08EA79}" presName="middleNode" presStyleCnt="0"/>
      <dgm:spPr/>
    </dgm:pt>
    <dgm:pt modelId="{14A743B5-5777-4423-BE0F-DBD0DD5D0753}" type="pres">
      <dgm:prSet presAssocID="{FAADF915-0422-4C16-8FE8-9507DF08EA79}" presName="padding" presStyleLbl="node1" presStyleIdx="9" presStyleCnt="12"/>
      <dgm:spPr/>
    </dgm:pt>
    <dgm:pt modelId="{C6DA16A8-46F8-4B1A-825F-D9EDA91EC36C}" type="pres">
      <dgm:prSet presAssocID="{FAADF915-0422-4C16-8FE8-9507DF08EA79}" presName="shape" presStyleLbl="node1" presStyleIdx="10" presStyleCnt="12">
        <dgm:presLayoutVars>
          <dgm:bulletEnabled val="1"/>
        </dgm:presLayoutVars>
      </dgm:prSet>
      <dgm:spPr/>
      <dgm:t>
        <a:bodyPr/>
        <a:lstStyle/>
        <a:p>
          <a:endParaRPr lang="es-EC"/>
        </a:p>
      </dgm:t>
    </dgm:pt>
    <dgm:pt modelId="{7E851361-2C31-48D8-AEA8-8510C04F64EC}" type="pres">
      <dgm:prSet presAssocID="{6E119323-7503-4B4F-840C-9AB5EA987F81}" presName="sibTrans" presStyleLbl="sibTrans2D1" presStyleIdx="10" presStyleCnt="11"/>
      <dgm:spPr/>
      <dgm:t>
        <a:bodyPr/>
        <a:lstStyle/>
        <a:p>
          <a:endParaRPr lang="es-EC"/>
        </a:p>
      </dgm:t>
    </dgm:pt>
    <dgm:pt modelId="{26BC9288-7B61-44DC-A36B-891F203731BA}" type="pres">
      <dgm:prSet presAssocID="{257D55C1-1E74-4C12-8F95-1FAEB66F76F7}" presName="lastNode" presStyleLbl="node1" presStyleIdx="11" presStyleCnt="12">
        <dgm:presLayoutVars>
          <dgm:bulletEnabled val="1"/>
        </dgm:presLayoutVars>
      </dgm:prSet>
      <dgm:spPr/>
      <dgm:t>
        <a:bodyPr/>
        <a:lstStyle/>
        <a:p>
          <a:endParaRPr lang="es-EC"/>
        </a:p>
      </dgm:t>
    </dgm:pt>
  </dgm:ptLst>
  <dgm:cxnLst>
    <dgm:cxn modelId="{65125071-00EB-420A-A0D8-3F9889FA015C}" type="presOf" srcId="{2E0071E1-6A5D-436D-9537-E6D809E1CFF9}" destId="{68D87501-13BD-44E4-8200-0413B29EF42F}" srcOrd="0" destOrd="0" presId="urn:microsoft.com/office/officeart/2005/8/layout/bProcess2"/>
    <dgm:cxn modelId="{488E2500-5C37-4578-A25F-EEB23F46757E}" srcId="{A3D3C97E-55EB-4804-B224-844F7EBAAAD6}" destId="{2E0071E1-6A5D-436D-9537-E6D809E1CFF9}" srcOrd="6" destOrd="0" parTransId="{04C9966A-E459-4058-958F-9998956B2C46}" sibTransId="{A9F89DEC-9012-4A96-84AC-052D532FC826}"/>
    <dgm:cxn modelId="{B20971B7-29B1-438F-AF6E-0FC4C564C73B}" srcId="{A3D3C97E-55EB-4804-B224-844F7EBAAAD6}" destId="{BE36AD73-C774-4054-83D8-6CBDB459508D}" srcOrd="3" destOrd="0" parTransId="{B94884ED-8CCC-4B2F-86BE-D44783B550AF}" sibTransId="{D914AC8B-BCA4-4D96-8608-018F10022EE6}"/>
    <dgm:cxn modelId="{19BC2753-8FE8-4441-AF44-769F94383074}" type="presOf" srcId="{257D55C1-1E74-4C12-8F95-1FAEB66F76F7}" destId="{26BC9288-7B61-44DC-A36B-891F203731BA}" srcOrd="0" destOrd="0" presId="urn:microsoft.com/office/officeart/2005/8/layout/bProcess2"/>
    <dgm:cxn modelId="{DD49F315-D8E0-4E72-985E-38E56B740E32}" type="presOf" srcId="{75B1DFDC-4B50-41D0-9687-081C58BD9796}" destId="{A4B4B2C1-E40D-4890-83C2-FD2EF8BF1800}" srcOrd="0" destOrd="0" presId="urn:microsoft.com/office/officeart/2005/8/layout/bProcess2"/>
    <dgm:cxn modelId="{260FB317-93A8-4929-A313-05CF0D5D150E}" type="presOf" srcId="{A9F89DEC-9012-4A96-84AC-052D532FC826}" destId="{924717DD-39FC-4376-A0AE-AC90B88F9B1C}" srcOrd="0" destOrd="0" presId="urn:microsoft.com/office/officeart/2005/8/layout/bProcess2"/>
    <dgm:cxn modelId="{49938FEB-917F-4852-A8D9-CF5FFD0902F1}" type="presOf" srcId="{A3D3C97E-55EB-4804-B224-844F7EBAAAD6}" destId="{04CDD66E-00C9-49CC-9EB6-D6E65C608C83}" srcOrd="0" destOrd="0" presId="urn:microsoft.com/office/officeart/2005/8/layout/bProcess2"/>
    <dgm:cxn modelId="{A12D02CC-8C22-4816-89CC-18A6E80A53DE}" type="presOf" srcId="{63F05950-FAF2-47BA-A626-F3A1A04B974B}" destId="{235191BD-0BF9-49A5-B2DF-834DE019FC16}" srcOrd="0" destOrd="0" presId="urn:microsoft.com/office/officeart/2005/8/layout/bProcess2"/>
    <dgm:cxn modelId="{46F7DAC4-6547-477C-84B8-8DC3475FEC34}" srcId="{A3D3C97E-55EB-4804-B224-844F7EBAAAD6}" destId="{ACA839A3-C7DB-47DA-B3BF-67355A7D954C}" srcOrd="4" destOrd="0" parTransId="{0E97BF09-51B3-4D64-9FE7-37F15E9766E6}" sibTransId="{F2AB1BBB-E775-4FBE-B197-C95FFD1E7BF5}"/>
    <dgm:cxn modelId="{279D0A1A-6DC9-43BA-9C73-016353230B4E}" srcId="{A3D3C97E-55EB-4804-B224-844F7EBAAAD6}" destId="{257D55C1-1E74-4C12-8F95-1FAEB66F76F7}" srcOrd="11" destOrd="0" parTransId="{6FE28766-84F5-4071-BD00-9604B5B281FE}" sibTransId="{B966B8A3-A7B6-4837-BF9E-8E5D08377F65}"/>
    <dgm:cxn modelId="{85FF2D3B-908F-46ED-A72B-22D0B7C8028E}" type="presOf" srcId="{FAE71843-A4D0-4A17-A1E8-6E10A3206092}" destId="{99E82024-22E2-4E6B-8ABB-DE25AE13DD6F}" srcOrd="0" destOrd="0" presId="urn:microsoft.com/office/officeart/2005/8/layout/bProcess2"/>
    <dgm:cxn modelId="{B99A4CF0-D525-4959-A4AA-9AE77D9F3F14}" type="presOf" srcId="{F2AB1BBB-E775-4FBE-B197-C95FFD1E7BF5}" destId="{D28B4586-F946-4B33-A814-8A8D9254C88D}" srcOrd="0" destOrd="0" presId="urn:microsoft.com/office/officeart/2005/8/layout/bProcess2"/>
    <dgm:cxn modelId="{D94A1263-A82A-4E44-8AD3-07B3D67FE3C4}" type="presOf" srcId="{A3F13224-F294-4E3B-B959-44D0CF78B291}" destId="{FD95C2C8-625F-4043-B9C0-150B2D999B65}" srcOrd="0" destOrd="0" presId="urn:microsoft.com/office/officeart/2005/8/layout/bProcess2"/>
    <dgm:cxn modelId="{7EA6E502-3B78-4D36-BE3E-EBCE65698F0A}" srcId="{A3D3C97E-55EB-4804-B224-844F7EBAAAD6}" destId="{FAADF915-0422-4C16-8FE8-9507DF08EA79}" srcOrd="10" destOrd="0" parTransId="{2BB316CB-44C3-403A-89FD-824B0CD663A6}" sibTransId="{6E119323-7503-4B4F-840C-9AB5EA987F81}"/>
    <dgm:cxn modelId="{22B01F34-349A-4290-A87C-3B93F29663A6}" srcId="{A3D3C97E-55EB-4804-B224-844F7EBAAAD6}" destId="{D4EE5F2B-6723-4F14-B70C-3ACAD8334B04}" srcOrd="2" destOrd="0" parTransId="{EAD3F40E-C07C-4829-8DA8-CDA80DD90847}" sibTransId="{B2EFFAF5-E789-4A62-A9B6-2828EAF40DD5}"/>
    <dgm:cxn modelId="{78AF228B-996E-415A-BDF5-7DF739D0A837}" type="presOf" srcId="{6E119323-7503-4B4F-840C-9AB5EA987F81}" destId="{7E851361-2C31-48D8-AEA8-8510C04F64EC}" srcOrd="0" destOrd="0" presId="urn:microsoft.com/office/officeart/2005/8/layout/bProcess2"/>
    <dgm:cxn modelId="{BDF112B5-0DC0-405D-A77B-DEAB62E360CB}" type="presOf" srcId="{B2EFFAF5-E789-4A62-A9B6-2828EAF40DD5}" destId="{377C6355-04F3-4FD1-AEC4-94BE1A1014B9}" srcOrd="0" destOrd="0" presId="urn:microsoft.com/office/officeart/2005/8/layout/bProcess2"/>
    <dgm:cxn modelId="{0ABA902F-38A5-4A10-8037-02E2F39D6F9C}" srcId="{A3D3C97E-55EB-4804-B224-844F7EBAAAD6}" destId="{958B3764-9F1D-4219-8845-CC0B4439E471}" srcOrd="5" destOrd="0" parTransId="{C573A5BC-A42F-4016-A81A-04FB73C7357F}" sibTransId="{BEA00E56-CDF4-471E-B3C3-3B1DF9302C3C}"/>
    <dgm:cxn modelId="{08CC13FC-0863-4D20-A021-8E4B8BA6C4D5}" srcId="{A3D3C97E-55EB-4804-B224-844F7EBAAAD6}" destId="{93DA678B-1950-4816-9941-323587FC2255}" srcOrd="1" destOrd="0" parTransId="{6113B4E9-3799-4D15-9E2F-DBE6A612B568}" sibTransId="{CA3D1CB2-2FAD-4B7C-8F36-C651987A362F}"/>
    <dgm:cxn modelId="{A760DDB6-BD2E-4EEF-A03E-EEED31530179}" type="presOf" srcId="{FAADF915-0422-4C16-8FE8-9507DF08EA79}" destId="{C6DA16A8-46F8-4B1A-825F-D9EDA91EC36C}" srcOrd="0" destOrd="0" presId="urn:microsoft.com/office/officeart/2005/8/layout/bProcess2"/>
    <dgm:cxn modelId="{8BBB8671-E828-4EF8-B841-90AB6024E8C1}" type="presOf" srcId="{D4EE5F2B-6723-4F14-B70C-3ACAD8334B04}" destId="{4CB3691D-0085-42B2-89B7-2327B1C2BFE3}" srcOrd="0" destOrd="0" presId="urn:microsoft.com/office/officeart/2005/8/layout/bProcess2"/>
    <dgm:cxn modelId="{86A4AD19-023B-4DDD-8507-ECFCC212F0EA}" type="presOf" srcId="{ACA839A3-C7DB-47DA-B3BF-67355A7D954C}" destId="{D40455BE-E27A-420C-A057-BF4D99EB6D27}" srcOrd="0" destOrd="0" presId="urn:microsoft.com/office/officeart/2005/8/layout/bProcess2"/>
    <dgm:cxn modelId="{4801BD6A-99DF-43FF-A8A9-5FC8866C1418}" type="presOf" srcId="{CA3D1CB2-2FAD-4B7C-8F36-C651987A362F}" destId="{C62A3D6E-B302-4201-99E8-5DD8D19B27EE}" srcOrd="0" destOrd="0" presId="urn:microsoft.com/office/officeart/2005/8/layout/bProcess2"/>
    <dgm:cxn modelId="{F5675F78-8593-4A2E-8710-A148BFA8B088}" type="presOf" srcId="{F8BFC699-9884-4BBA-96B7-0FA20F9E5AA2}" destId="{C621A2F5-C82C-4F6F-929F-A498A49E0F77}" srcOrd="0" destOrd="0" presId="urn:microsoft.com/office/officeart/2005/8/layout/bProcess2"/>
    <dgm:cxn modelId="{E2C0F6AB-C15A-4D9F-92B0-76552DD3E695}" type="presOf" srcId="{D914AC8B-BCA4-4D96-8608-018F10022EE6}" destId="{D4320F12-B293-42F6-AEB3-4D090F7173C8}" srcOrd="0" destOrd="0" presId="urn:microsoft.com/office/officeart/2005/8/layout/bProcess2"/>
    <dgm:cxn modelId="{23C150D7-A816-4EA2-98E6-44AC724F8E76}" type="presOf" srcId="{D4C26FCA-A024-4652-AB57-56C734EDFEE9}" destId="{9F298EBA-424A-44C0-AC32-4530E1623B5B}" srcOrd="0" destOrd="0" presId="urn:microsoft.com/office/officeart/2005/8/layout/bProcess2"/>
    <dgm:cxn modelId="{E5DD8D75-FBC6-437C-A543-73BEAF7D96D4}" srcId="{A3D3C97E-55EB-4804-B224-844F7EBAAAD6}" destId="{D4C26FCA-A024-4652-AB57-56C734EDFEE9}" srcOrd="7" destOrd="0" parTransId="{A07FF7E5-EAAF-4B5E-B4D2-A1C588DEAB6C}" sibTransId="{F8BFC699-9884-4BBA-96B7-0FA20F9E5AA2}"/>
    <dgm:cxn modelId="{BEDFFF01-93B8-4D04-A355-F624354ACC69}" type="presOf" srcId="{BE36AD73-C774-4054-83D8-6CBDB459508D}" destId="{DDFA28BC-C111-4F77-AF24-BD8C7D723FE2}" srcOrd="0" destOrd="0" presId="urn:microsoft.com/office/officeart/2005/8/layout/bProcess2"/>
    <dgm:cxn modelId="{1406F1E6-6954-425F-9D06-F2C3693B4232}" type="presOf" srcId="{E4E72543-0D90-43FE-9CB3-A780E6B323BC}" destId="{E3162687-EB6C-4139-BEFD-46778182BA8A}" srcOrd="0" destOrd="0" presId="urn:microsoft.com/office/officeart/2005/8/layout/bProcess2"/>
    <dgm:cxn modelId="{566C4FC5-5843-4F74-B4B5-691A042856E1}" type="presOf" srcId="{68C3EDC6-077A-4661-9A57-6EB8701911F3}" destId="{ABF7164A-F027-4462-B5B6-BB5FD9DD0801}" srcOrd="0" destOrd="0" presId="urn:microsoft.com/office/officeart/2005/8/layout/bProcess2"/>
    <dgm:cxn modelId="{A4850DEB-D567-4B18-BEC2-3890E2BB2883}" type="presOf" srcId="{BEA00E56-CDF4-471E-B3C3-3B1DF9302C3C}" destId="{D8F2907C-A919-48D5-AFCA-1E5CF7E0F5E9}" srcOrd="0" destOrd="0" presId="urn:microsoft.com/office/officeart/2005/8/layout/bProcess2"/>
    <dgm:cxn modelId="{B58F3C51-80A0-44E4-82B3-B6DC7B1DD31A}" srcId="{A3D3C97E-55EB-4804-B224-844F7EBAAAD6}" destId="{A3F13224-F294-4E3B-B959-44D0CF78B291}" srcOrd="8" destOrd="0" parTransId="{53FAF8C6-3266-42E2-B7B1-F64FDAFA4238}" sibTransId="{75B1DFDC-4B50-41D0-9687-081C58BD9796}"/>
    <dgm:cxn modelId="{53C99A51-0A1D-484F-AFFB-437BFB8EE41D}" type="presOf" srcId="{93DA678B-1950-4816-9941-323587FC2255}" destId="{79D8C976-443E-40F8-9A94-7588DB287600}" srcOrd="0" destOrd="0" presId="urn:microsoft.com/office/officeart/2005/8/layout/bProcess2"/>
    <dgm:cxn modelId="{D392F7DA-23E1-40C8-BB3C-8112A15BB560}" srcId="{A3D3C97E-55EB-4804-B224-844F7EBAAAD6}" destId="{63F05950-FAF2-47BA-A626-F3A1A04B974B}" srcOrd="9" destOrd="0" parTransId="{C968F590-CA05-4754-BB5B-A7E34B0522AF}" sibTransId="{FAE71843-A4D0-4A17-A1E8-6E10A3206092}"/>
    <dgm:cxn modelId="{4DD5DE48-39CF-4B5F-AEC1-4880FDBAE15D}" srcId="{A3D3C97E-55EB-4804-B224-844F7EBAAAD6}" destId="{68C3EDC6-077A-4661-9A57-6EB8701911F3}" srcOrd="0" destOrd="0" parTransId="{339886BD-B63E-462E-B50E-B5875D1960D1}" sibTransId="{E4E72543-0D90-43FE-9CB3-A780E6B323BC}"/>
    <dgm:cxn modelId="{B0C367B8-AE8B-4FD3-B873-DF51324AA80B}" type="presOf" srcId="{958B3764-9F1D-4219-8845-CC0B4439E471}" destId="{A8C89A30-D0E3-4242-A973-C144ED148A2E}" srcOrd="0" destOrd="0" presId="urn:microsoft.com/office/officeart/2005/8/layout/bProcess2"/>
    <dgm:cxn modelId="{BA5D7BD3-942F-4072-96C5-5C1658CDB4F9}" type="presParOf" srcId="{04CDD66E-00C9-49CC-9EB6-D6E65C608C83}" destId="{ABF7164A-F027-4462-B5B6-BB5FD9DD0801}" srcOrd="0" destOrd="0" presId="urn:microsoft.com/office/officeart/2005/8/layout/bProcess2"/>
    <dgm:cxn modelId="{90BA88FD-486A-4006-8501-387E8CB2C5C4}" type="presParOf" srcId="{04CDD66E-00C9-49CC-9EB6-D6E65C608C83}" destId="{E3162687-EB6C-4139-BEFD-46778182BA8A}" srcOrd="1" destOrd="0" presId="urn:microsoft.com/office/officeart/2005/8/layout/bProcess2"/>
    <dgm:cxn modelId="{8E5E8481-FEB9-48BE-BF1A-B95766FDCC1F}" type="presParOf" srcId="{04CDD66E-00C9-49CC-9EB6-D6E65C608C83}" destId="{304F5076-6B80-41DF-BB32-9C4DFDB66488}" srcOrd="2" destOrd="0" presId="urn:microsoft.com/office/officeart/2005/8/layout/bProcess2"/>
    <dgm:cxn modelId="{FA03DA88-C385-436A-BBA6-0F7BD3E715D6}" type="presParOf" srcId="{304F5076-6B80-41DF-BB32-9C4DFDB66488}" destId="{2E523C29-270D-4C64-BA52-E5427AB24991}" srcOrd="0" destOrd="0" presId="urn:microsoft.com/office/officeart/2005/8/layout/bProcess2"/>
    <dgm:cxn modelId="{68063BE3-584E-4436-8DC3-1C773C5213F9}" type="presParOf" srcId="{304F5076-6B80-41DF-BB32-9C4DFDB66488}" destId="{79D8C976-443E-40F8-9A94-7588DB287600}" srcOrd="1" destOrd="0" presId="urn:microsoft.com/office/officeart/2005/8/layout/bProcess2"/>
    <dgm:cxn modelId="{21431664-506B-43D2-AA99-6E4F1B0A2473}" type="presParOf" srcId="{04CDD66E-00C9-49CC-9EB6-D6E65C608C83}" destId="{C62A3D6E-B302-4201-99E8-5DD8D19B27EE}" srcOrd="3" destOrd="0" presId="urn:microsoft.com/office/officeart/2005/8/layout/bProcess2"/>
    <dgm:cxn modelId="{25D67B10-59F3-45C9-968C-1249693DE4BD}" type="presParOf" srcId="{04CDD66E-00C9-49CC-9EB6-D6E65C608C83}" destId="{9AAD9966-4D25-4554-A258-DAD0287722EE}" srcOrd="4" destOrd="0" presId="urn:microsoft.com/office/officeart/2005/8/layout/bProcess2"/>
    <dgm:cxn modelId="{2DBA702E-3464-4B64-98B0-49A119EB2DC7}" type="presParOf" srcId="{9AAD9966-4D25-4554-A258-DAD0287722EE}" destId="{737441B0-DD62-41AB-80A3-5CA689C83377}" srcOrd="0" destOrd="0" presId="urn:microsoft.com/office/officeart/2005/8/layout/bProcess2"/>
    <dgm:cxn modelId="{C7841CEB-CD2D-4F53-AE33-16D7B448A2AE}" type="presParOf" srcId="{9AAD9966-4D25-4554-A258-DAD0287722EE}" destId="{4CB3691D-0085-42B2-89B7-2327B1C2BFE3}" srcOrd="1" destOrd="0" presId="urn:microsoft.com/office/officeart/2005/8/layout/bProcess2"/>
    <dgm:cxn modelId="{5858A1F7-1DC7-46B3-9EE1-90C2A895F2A9}" type="presParOf" srcId="{04CDD66E-00C9-49CC-9EB6-D6E65C608C83}" destId="{377C6355-04F3-4FD1-AEC4-94BE1A1014B9}" srcOrd="5" destOrd="0" presId="urn:microsoft.com/office/officeart/2005/8/layout/bProcess2"/>
    <dgm:cxn modelId="{25A5A1F4-7F77-49E9-904E-B168994B134E}" type="presParOf" srcId="{04CDD66E-00C9-49CC-9EB6-D6E65C608C83}" destId="{BCDE699A-32A3-4095-8781-FF9D0C985487}" srcOrd="6" destOrd="0" presId="urn:microsoft.com/office/officeart/2005/8/layout/bProcess2"/>
    <dgm:cxn modelId="{CC7A0713-84E5-46F3-862B-C65EDCE39A31}" type="presParOf" srcId="{BCDE699A-32A3-4095-8781-FF9D0C985487}" destId="{BB7D36FF-6E0D-4B58-ABBB-AA1C42DA09BC}" srcOrd="0" destOrd="0" presId="urn:microsoft.com/office/officeart/2005/8/layout/bProcess2"/>
    <dgm:cxn modelId="{94D2B24E-021A-4FA1-B047-55ACC66AE4F6}" type="presParOf" srcId="{BCDE699A-32A3-4095-8781-FF9D0C985487}" destId="{DDFA28BC-C111-4F77-AF24-BD8C7D723FE2}" srcOrd="1" destOrd="0" presId="urn:microsoft.com/office/officeart/2005/8/layout/bProcess2"/>
    <dgm:cxn modelId="{E0CC7460-8F9C-40C6-9975-42C17FBDFDE6}" type="presParOf" srcId="{04CDD66E-00C9-49CC-9EB6-D6E65C608C83}" destId="{D4320F12-B293-42F6-AEB3-4D090F7173C8}" srcOrd="7" destOrd="0" presId="urn:microsoft.com/office/officeart/2005/8/layout/bProcess2"/>
    <dgm:cxn modelId="{F26E988C-BA37-45B4-95A8-E4D29F487DAC}" type="presParOf" srcId="{04CDD66E-00C9-49CC-9EB6-D6E65C608C83}" destId="{778ED8E0-B5C1-48EE-A3E8-39BF3FF798C8}" srcOrd="8" destOrd="0" presId="urn:microsoft.com/office/officeart/2005/8/layout/bProcess2"/>
    <dgm:cxn modelId="{47AD2D82-7E90-48E1-9DDB-905637362DA4}" type="presParOf" srcId="{778ED8E0-B5C1-48EE-A3E8-39BF3FF798C8}" destId="{84875C20-C16B-4CCF-AA1C-4C63B0BCFA5C}" srcOrd="0" destOrd="0" presId="urn:microsoft.com/office/officeart/2005/8/layout/bProcess2"/>
    <dgm:cxn modelId="{923BB174-F8BA-4039-B299-524ED88E4BCA}" type="presParOf" srcId="{778ED8E0-B5C1-48EE-A3E8-39BF3FF798C8}" destId="{D40455BE-E27A-420C-A057-BF4D99EB6D27}" srcOrd="1" destOrd="0" presId="urn:microsoft.com/office/officeart/2005/8/layout/bProcess2"/>
    <dgm:cxn modelId="{DF9556F7-B05C-4500-AE3B-6E21420B1197}" type="presParOf" srcId="{04CDD66E-00C9-49CC-9EB6-D6E65C608C83}" destId="{D28B4586-F946-4B33-A814-8A8D9254C88D}" srcOrd="9" destOrd="0" presId="urn:microsoft.com/office/officeart/2005/8/layout/bProcess2"/>
    <dgm:cxn modelId="{C5891630-E923-4396-9CB4-AA0AF0C9E49A}" type="presParOf" srcId="{04CDD66E-00C9-49CC-9EB6-D6E65C608C83}" destId="{9B81AC1A-4DDE-4C27-95AA-184C5D83130E}" srcOrd="10" destOrd="0" presId="urn:microsoft.com/office/officeart/2005/8/layout/bProcess2"/>
    <dgm:cxn modelId="{9E785090-AE57-41CD-A40A-6940E70CFA15}" type="presParOf" srcId="{9B81AC1A-4DDE-4C27-95AA-184C5D83130E}" destId="{DDB6115E-CB2D-4EE3-8908-5F3CAA59ED79}" srcOrd="0" destOrd="0" presId="urn:microsoft.com/office/officeart/2005/8/layout/bProcess2"/>
    <dgm:cxn modelId="{C6451331-CB9D-4E05-8B8F-D3076A51CB0F}" type="presParOf" srcId="{9B81AC1A-4DDE-4C27-95AA-184C5D83130E}" destId="{A8C89A30-D0E3-4242-A973-C144ED148A2E}" srcOrd="1" destOrd="0" presId="urn:microsoft.com/office/officeart/2005/8/layout/bProcess2"/>
    <dgm:cxn modelId="{A10A32CF-0BF9-45D0-AAFD-428D83C9DC45}" type="presParOf" srcId="{04CDD66E-00C9-49CC-9EB6-D6E65C608C83}" destId="{D8F2907C-A919-48D5-AFCA-1E5CF7E0F5E9}" srcOrd="11" destOrd="0" presId="urn:microsoft.com/office/officeart/2005/8/layout/bProcess2"/>
    <dgm:cxn modelId="{6F867831-46EB-487E-B035-BCF274782C0A}" type="presParOf" srcId="{04CDD66E-00C9-49CC-9EB6-D6E65C608C83}" destId="{EE30C4BB-3F30-4FF1-9E7E-515AB0C05258}" srcOrd="12" destOrd="0" presId="urn:microsoft.com/office/officeart/2005/8/layout/bProcess2"/>
    <dgm:cxn modelId="{DEBF71EE-0B1E-4678-8551-51C8FCA330DA}" type="presParOf" srcId="{EE30C4BB-3F30-4FF1-9E7E-515AB0C05258}" destId="{32D6B01F-146F-4E76-9818-31DA7F60ED06}" srcOrd="0" destOrd="0" presId="urn:microsoft.com/office/officeart/2005/8/layout/bProcess2"/>
    <dgm:cxn modelId="{EAB79CA2-F672-44A9-96F0-E952893838CF}" type="presParOf" srcId="{EE30C4BB-3F30-4FF1-9E7E-515AB0C05258}" destId="{68D87501-13BD-44E4-8200-0413B29EF42F}" srcOrd="1" destOrd="0" presId="urn:microsoft.com/office/officeart/2005/8/layout/bProcess2"/>
    <dgm:cxn modelId="{C600F146-60F8-4552-8A17-DB377CA677FF}" type="presParOf" srcId="{04CDD66E-00C9-49CC-9EB6-D6E65C608C83}" destId="{924717DD-39FC-4376-A0AE-AC90B88F9B1C}" srcOrd="13" destOrd="0" presId="urn:microsoft.com/office/officeart/2005/8/layout/bProcess2"/>
    <dgm:cxn modelId="{1BE170A2-8BAC-4F6C-BB00-4CB99716744F}" type="presParOf" srcId="{04CDD66E-00C9-49CC-9EB6-D6E65C608C83}" destId="{34836FC1-C949-4184-89C6-D8040413E093}" srcOrd="14" destOrd="0" presId="urn:microsoft.com/office/officeart/2005/8/layout/bProcess2"/>
    <dgm:cxn modelId="{DE081C61-FB9D-4366-9C80-B515220FEF27}" type="presParOf" srcId="{34836FC1-C949-4184-89C6-D8040413E093}" destId="{098CC3EC-ECD4-40B4-9FA9-8CD582DDEA44}" srcOrd="0" destOrd="0" presId="urn:microsoft.com/office/officeart/2005/8/layout/bProcess2"/>
    <dgm:cxn modelId="{7C9CF53B-86D6-4E64-BB28-BC6A1F68B20C}" type="presParOf" srcId="{34836FC1-C949-4184-89C6-D8040413E093}" destId="{9F298EBA-424A-44C0-AC32-4530E1623B5B}" srcOrd="1" destOrd="0" presId="urn:microsoft.com/office/officeart/2005/8/layout/bProcess2"/>
    <dgm:cxn modelId="{6F88025E-708C-4DF1-9CEC-89CBEFD68AE2}" type="presParOf" srcId="{04CDD66E-00C9-49CC-9EB6-D6E65C608C83}" destId="{C621A2F5-C82C-4F6F-929F-A498A49E0F77}" srcOrd="15" destOrd="0" presId="urn:microsoft.com/office/officeart/2005/8/layout/bProcess2"/>
    <dgm:cxn modelId="{91A98DB9-0739-4D37-80BD-37356DF9E8AF}" type="presParOf" srcId="{04CDD66E-00C9-49CC-9EB6-D6E65C608C83}" destId="{CDAE7B1F-4E69-4EAD-9636-9DBB32DBF422}" srcOrd="16" destOrd="0" presId="urn:microsoft.com/office/officeart/2005/8/layout/bProcess2"/>
    <dgm:cxn modelId="{0F760456-1B1F-4C36-BD2E-B732945EF247}" type="presParOf" srcId="{CDAE7B1F-4E69-4EAD-9636-9DBB32DBF422}" destId="{CB0675A8-4F02-4AEB-A28A-6AE16E698C16}" srcOrd="0" destOrd="0" presId="urn:microsoft.com/office/officeart/2005/8/layout/bProcess2"/>
    <dgm:cxn modelId="{810F95C9-C12B-43E1-81BB-E8248C6D6540}" type="presParOf" srcId="{CDAE7B1F-4E69-4EAD-9636-9DBB32DBF422}" destId="{FD95C2C8-625F-4043-B9C0-150B2D999B65}" srcOrd="1" destOrd="0" presId="urn:microsoft.com/office/officeart/2005/8/layout/bProcess2"/>
    <dgm:cxn modelId="{204809DE-41D6-4429-B696-01C74D14518E}" type="presParOf" srcId="{04CDD66E-00C9-49CC-9EB6-D6E65C608C83}" destId="{A4B4B2C1-E40D-4890-83C2-FD2EF8BF1800}" srcOrd="17" destOrd="0" presId="urn:microsoft.com/office/officeart/2005/8/layout/bProcess2"/>
    <dgm:cxn modelId="{BE76F438-D8C1-4DE3-BD11-978793F1BCA8}" type="presParOf" srcId="{04CDD66E-00C9-49CC-9EB6-D6E65C608C83}" destId="{7C55A46E-F969-4BF8-8C6D-A3C03DB789E7}" srcOrd="18" destOrd="0" presId="urn:microsoft.com/office/officeart/2005/8/layout/bProcess2"/>
    <dgm:cxn modelId="{91A80171-F072-4066-AB69-A0954B7BCBC0}" type="presParOf" srcId="{7C55A46E-F969-4BF8-8C6D-A3C03DB789E7}" destId="{26577626-B258-4EEC-AA37-37A79C9A2746}" srcOrd="0" destOrd="0" presId="urn:microsoft.com/office/officeart/2005/8/layout/bProcess2"/>
    <dgm:cxn modelId="{298EE6C3-AC86-4E56-9FE5-C27756638AD4}" type="presParOf" srcId="{7C55A46E-F969-4BF8-8C6D-A3C03DB789E7}" destId="{235191BD-0BF9-49A5-B2DF-834DE019FC16}" srcOrd="1" destOrd="0" presId="urn:microsoft.com/office/officeart/2005/8/layout/bProcess2"/>
    <dgm:cxn modelId="{68079391-B284-428F-A253-D0E353BEED4F}" type="presParOf" srcId="{04CDD66E-00C9-49CC-9EB6-D6E65C608C83}" destId="{99E82024-22E2-4E6B-8ABB-DE25AE13DD6F}" srcOrd="19" destOrd="0" presId="urn:microsoft.com/office/officeart/2005/8/layout/bProcess2"/>
    <dgm:cxn modelId="{1CE058D8-2A33-4CDF-9CB3-170B982807D2}" type="presParOf" srcId="{04CDD66E-00C9-49CC-9EB6-D6E65C608C83}" destId="{33DD080C-A3D0-455A-B306-164C90882628}" srcOrd="20" destOrd="0" presId="urn:microsoft.com/office/officeart/2005/8/layout/bProcess2"/>
    <dgm:cxn modelId="{BE7A42BB-8659-48EA-BB02-D328CA43F16F}" type="presParOf" srcId="{33DD080C-A3D0-455A-B306-164C90882628}" destId="{14A743B5-5777-4423-BE0F-DBD0DD5D0753}" srcOrd="0" destOrd="0" presId="urn:microsoft.com/office/officeart/2005/8/layout/bProcess2"/>
    <dgm:cxn modelId="{8DEF500C-03E6-4EFA-BBAA-DA15133A4E51}" type="presParOf" srcId="{33DD080C-A3D0-455A-B306-164C90882628}" destId="{C6DA16A8-46F8-4B1A-825F-D9EDA91EC36C}" srcOrd="1" destOrd="0" presId="urn:microsoft.com/office/officeart/2005/8/layout/bProcess2"/>
    <dgm:cxn modelId="{73C56E0D-5E88-4555-831D-0C0D0DFBE50E}" type="presParOf" srcId="{04CDD66E-00C9-49CC-9EB6-D6E65C608C83}" destId="{7E851361-2C31-48D8-AEA8-8510C04F64EC}" srcOrd="21" destOrd="0" presId="urn:microsoft.com/office/officeart/2005/8/layout/bProcess2"/>
    <dgm:cxn modelId="{ADC91DDF-810D-4551-BBED-BA71A511787A}" type="presParOf" srcId="{04CDD66E-00C9-49CC-9EB6-D6E65C608C83}" destId="{26BC9288-7B61-44DC-A36B-891F203731BA}" srcOrd="22"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5353FA-8C6E-4A5A-B325-AC82E88F835F}"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C"/>
        </a:p>
      </dgm:t>
    </dgm:pt>
    <dgm:pt modelId="{9A9CBBFD-1122-41F8-9EFB-74E8C4EF3680}">
      <dgm:prSet phldrT="[Texto]" custT="1"/>
      <dgm:spPr/>
      <dgm:t>
        <a:bodyPr/>
        <a:lstStyle/>
        <a:p>
          <a:r>
            <a:rPr lang="es-EC" sz="1600" b="0" i="0" dirty="0" smtClean="0"/>
            <a:t>Bases de datos de clientes</a:t>
          </a:r>
          <a:endParaRPr lang="es-EC" sz="1600" u="none" dirty="0"/>
        </a:p>
      </dgm:t>
    </dgm:pt>
    <dgm:pt modelId="{49C6E581-A177-403A-A426-0510F1F361B5}" type="parTrans" cxnId="{F09A4DF4-62C6-44F2-B613-5C815FA891CC}">
      <dgm:prSet/>
      <dgm:spPr/>
      <dgm:t>
        <a:bodyPr/>
        <a:lstStyle/>
        <a:p>
          <a:endParaRPr lang="es-EC" sz="1600"/>
        </a:p>
      </dgm:t>
    </dgm:pt>
    <dgm:pt modelId="{BDAE2969-77F5-4493-8273-3CF73C93B2A8}" type="sibTrans" cxnId="{F09A4DF4-62C6-44F2-B613-5C815FA891CC}">
      <dgm:prSet/>
      <dgm:spPr/>
      <dgm:t>
        <a:bodyPr/>
        <a:lstStyle/>
        <a:p>
          <a:endParaRPr lang="es-EC" sz="1600"/>
        </a:p>
      </dgm:t>
    </dgm:pt>
    <dgm:pt modelId="{321F7B26-EF25-4AA7-BA93-24D17E353F18}">
      <dgm:prSet phldrT="[Texto]" custT="1"/>
      <dgm:spPr/>
      <dgm:t>
        <a:bodyPr/>
        <a:lstStyle/>
        <a:p>
          <a:r>
            <a:rPr lang="es-EC" sz="1600" b="0" i="0" dirty="0" smtClean="0"/>
            <a:t>Información de la </a:t>
          </a:r>
          <a:r>
            <a:rPr lang="es-EC" sz="1600" b="0" i="0" u="none" dirty="0" smtClean="0"/>
            <a:t>cadena de suministro</a:t>
          </a:r>
          <a:endParaRPr lang="es-EC" sz="1600" u="none" dirty="0"/>
        </a:p>
      </dgm:t>
    </dgm:pt>
    <dgm:pt modelId="{9ECCC140-ADD4-4FE5-8D69-9CDF94184D60}" type="parTrans" cxnId="{FBCE14DE-DA3D-4E9C-8EBF-5FE6DD7FC138}">
      <dgm:prSet/>
      <dgm:spPr/>
      <dgm:t>
        <a:bodyPr/>
        <a:lstStyle/>
        <a:p>
          <a:endParaRPr lang="es-EC" sz="1600"/>
        </a:p>
      </dgm:t>
    </dgm:pt>
    <dgm:pt modelId="{7C27129A-DDD2-4E28-90E9-A1BBFD955475}" type="sibTrans" cxnId="{FBCE14DE-DA3D-4E9C-8EBF-5FE6DD7FC138}">
      <dgm:prSet/>
      <dgm:spPr/>
      <dgm:t>
        <a:bodyPr/>
        <a:lstStyle/>
        <a:p>
          <a:endParaRPr lang="es-EC" sz="1600"/>
        </a:p>
      </dgm:t>
    </dgm:pt>
    <dgm:pt modelId="{05DA3AC5-D4CB-4D0E-8D53-9E1BD954D094}">
      <dgm:prSet phldrT="[Texto]" custT="1"/>
      <dgm:spPr/>
      <dgm:t>
        <a:bodyPr/>
        <a:lstStyle/>
        <a:p>
          <a:r>
            <a:rPr lang="es-EC" sz="1600" dirty="0" smtClean="0"/>
            <a:t>Análisis de productividad</a:t>
          </a:r>
          <a:endParaRPr lang="es-EC" sz="1600" dirty="0"/>
        </a:p>
      </dgm:t>
    </dgm:pt>
    <dgm:pt modelId="{7B566B4B-C1E0-4E94-AEA6-C04D46717CDA}" type="parTrans" cxnId="{08F43635-6BB5-4649-83A1-BFDD312BECD5}">
      <dgm:prSet/>
      <dgm:spPr/>
      <dgm:t>
        <a:bodyPr/>
        <a:lstStyle/>
        <a:p>
          <a:endParaRPr lang="es-EC" sz="1600"/>
        </a:p>
      </dgm:t>
    </dgm:pt>
    <dgm:pt modelId="{D77E80E1-00C5-40C6-939B-A8A9CC696B57}" type="sibTrans" cxnId="{08F43635-6BB5-4649-83A1-BFDD312BECD5}">
      <dgm:prSet/>
      <dgm:spPr/>
      <dgm:t>
        <a:bodyPr/>
        <a:lstStyle/>
        <a:p>
          <a:endParaRPr lang="es-EC" sz="1600"/>
        </a:p>
      </dgm:t>
    </dgm:pt>
    <dgm:pt modelId="{0D902C72-39D6-4E9F-952F-1F84EEAD6117}">
      <dgm:prSet phldrT="[Texto]" custT="1"/>
      <dgm:spPr/>
      <dgm:t>
        <a:bodyPr/>
        <a:lstStyle/>
        <a:p>
          <a:r>
            <a:rPr lang="es-EC" sz="1600" b="0" i="0" dirty="0" smtClean="0"/>
            <a:t>Análisis multidimensionales</a:t>
          </a:r>
          <a:endParaRPr lang="es-EC" sz="1600" dirty="0"/>
        </a:p>
      </dgm:t>
    </dgm:pt>
    <dgm:pt modelId="{6CD2D062-621E-4638-B261-84FDE8A38D8D}" type="parTrans" cxnId="{3CDD9F7B-88D5-4B78-B67C-3D45674A00DA}">
      <dgm:prSet/>
      <dgm:spPr/>
      <dgm:t>
        <a:bodyPr/>
        <a:lstStyle/>
        <a:p>
          <a:endParaRPr lang="es-EC" sz="1600"/>
        </a:p>
      </dgm:t>
    </dgm:pt>
    <dgm:pt modelId="{572385C3-B01B-4998-8054-32717B8C8E53}" type="sibTrans" cxnId="{3CDD9F7B-88D5-4B78-B67C-3D45674A00DA}">
      <dgm:prSet/>
      <dgm:spPr/>
      <dgm:t>
        <a:bodyPr/>
        <a:lstStyle/>
        <a:p>
          <a:endParaRPr lang="es-EC" sz="1600"/>
        </a:p>
      </dgm:t>
    </dgm:pt>
    <dgm:pt modelId="{CFBFEA2F-EE86-4819-AFAC-A78B18BB4FB0}">
      <dgm:prSet phldrT="[Texto]" custT="1"/>
      <dgm:spPr>
        <a:blipFill rotWithShape="0">
          <a:blip xmlns:r="http://schemas.openxmlformats.org/officeDocument/2006/relationships" r:embed="rId1"/>
          <a:stretch>
            <a:fillRect/>
          </a:stretch>
        </a:blipFill>
      </dgm:spPr>
      <dgm:t>
        <a:bodyPr/>
        <a:lstStyle/>
        <a:p>
          <a:r>
            <a:rPr lang="es-EC" sz="1600" b="1" i="0" dirty="0" smtClean="0">
              <a:solidFill>
                <a:schemeClr val="tx1"/>
              </a:solidFill>
            </a:rPr>
            <a:t>Crear escenarios con respecto a una decisión</a:t>
          </a:r>
          <a:endParaRPr lang="es-EC" sz="1600" dirty="0">
            <a:solidFill>
              <a:schemeClr val="tx1"/>
            </a:solidFill>
          </a:endParaRPr>
        </a:p>
      </dgm:t>
    </dgm:pt>
    <dgm:pt modelId="{D6F21065-27F4-4211-BC32-FF191CE7A0FB}" type="parTrans" cxnId="{49631327-FCFB-4871-8630-01CEF6186644}">
      <dgm:prSet/>
      <dgm:spPr/>
      <dgm:t>
        <a:bodyPr/>
        <a:lstStyle/>
        <a:p>
          <a:endParaRPr lang="es-EC"/>
        </a:p>
      </dgm:t>
    </dgm:pt>
    <dgm:pt modelId="{4F4A1642-4875-4308-AF72-4A78C5154265}" type="sibTrans" cxnId="{49631327-FCFB-4871-8630-01CEF6186644}">
      <dgm:prSet/>
      <dgm:spPr/>
      <dgm:t>
        <a:bodyPr/>
        <a:lstStyle/>
        <a:p>
          <a:endParaRPr lang="es-EC"/>
        </a:p>
      </dgm:t>
    </dgm:pt>
    <dgm:pt modelId="{2A6CAD0D-05F6-41D4-B196-141BBE40E209}" type="pres">
      <dgm:prSet presAssocID="{205353FA-8C6E-4A5A-B325-AC82E88F835F}" presName="Name0" presStyleCnt="0">
        <dgm:presLayoutVars>
          <dgm:chMax val="1"/>
          <dgm:dir/>
          <dgm:animLvl val="ctr"/>
          <dgm:resizeHandles val="exact"/>
        </dgm:presLayoutVars>
      </dgm:prSet>
      <dgm:spPr/>
      <dgm:t>
        <a:bodyPr/>
        <a:lstStyle/>
        <a:p>
          <a:endParaRPr lang="es-EC"/>
        </a:p>
      </dgm:t>
    </dgm:pt>
    <dgm:pt modelId="{0CD5CD66-162B-4ACD-99D3-F24F38597428}" type="pres">
      <dgm:prSet presAssocID="{CFBFEA2F-EE86-4819-AFAC-A78B18BB4FB0}" presName="centerShape" presStyleLbl="node0" presStyleIdx="0" presStyleCnt="1"/>
      <dgm:spPr/>
      <dgm:t>
        <a:bodyPr/>
        <a:lstStyle/>
        <a:p>
          <a:endParaRPr lang="es-EC"/>
        </a:p>
      </dgm:t>
    </dgm:pt>
    <dgm:pt modelId="{0ADA033B-6ECB-4FDE-88D2-D8CB803A131B}" type="pres">
      <dgm:prSet presAssocID="{0D902C72-39D6-4E9F-952F-1F84EEAD6117}" presName="node" presStyleLbl="node1" presStyleIdx="0" presStyleCnt="4" custScaleX="154192" custScaleY="147480">
        <dgm:presLayoutVars>
          <dgm:bulletEnabled val="1"/>
        </dgm:presLayoutVars>
      </dgm:prSet>
      <dgm:spPr/>
      <dgm:t>
        <a:bodyPr/>
        <a:lstStyle/>
        <a:p>
          <a:endParaRPr lang="es-EC"/>
        </a:p>
      </dgm:t>
    </dgm:pt>
    <dgm:pt modelId="{9D601793-B32F-4F9F-B1AD-0E92A557294E}" type="pres">
      <dgm:prSet presAssocID="{0D902C72-39D6-4E9F-952F-1F84EEAD6117}" presName="dummy" presStyleCnt="0"/>
      <dgm:spPr/>
    </dgm:pt>
    <dgm:pt modelId="{D60206E0-E0BE-4639-BDCD-D72B953544F9}" type="pres">
      <dgm:prSet presAssocID="{572385C3-B01B-4998-8054-32717B8C8E53}" presName="sibTrans" presStyleLbl="sibTrans2D1" presStyleIdx="0" presStyleCnt="4"/>
      <dgm:spPr/>
      <dgm:t>
        <a:bodyPr/>
        <a:lstStyle/>
        <a:p>
          <a:endParaRPr lang="es-EC"/>
        </a:p>
      </dgm:t>
    </dgm:pt>
    <dgm:pt modelId="{A7F606F1-E1F6-49C8-A5AC-7D9C6514A926}" type="pres">
      <dgm:prSet presAssocID="{9A9CBBFD-1122-41F8-9EFB-74E8C4EF3680}" presName="node" presStyleLbl="node1" presStyleIdx="1" presStyleCnt="4" custScaleX="154192" custScaleY="147480">
        <dgm:presLayoutVars>
          <dgm:bulletEnabled val="1"/>
        </dgm:presLayoutVars>
      </dgm:prSet>
      <dgm:spPr/>
      <dgm:t>
        <a:bodyPr/>
        <a:lstStyle/>
        <a:p>
          <a:endParaRPr lang="es-EC"/>
        </a:p>
      </dgm:t>
    </dgm:pt>
    <dgm:pt modelId="{B56B8CD3-6E7E-4301-9FCE-23C9887065FA}" type="pres">
      <dgm:prSet presAssocID="{9A9CBBFD-1122-41F8-9EFB-74E8C4EF3680}" presName="dummy" presStyleCnt="0"/>
      <dgm:spPr/>
    </dgm:pt>
    <dgm:pt modelId="{88E9D993-FC36-4095-B929-A9B1196FD410}" type="pres">
      <dgm:prSet presAssocID="{BDAE2969-77F5-4493-8273-3CF73C93B2A8}" presName="sibTrans" presStyleLbl="sibTrans2D1" presStyleIdx="1" presStyleCnt="4"/>
      <dgm:spPr/>
      <dgm:t>
        <a:bodyPr/>
        <a:lstStyle/>
        <a:p>
          <a:endParaRPr lang="es-EC"/>
        </a:p>
      </dgm:t>
    </dgm:pt>
    <dgm:pt modelId="{F7BABAB9-9E6D-4530-94F4-CF3EB81C97B6}" type="pres">
      <dgm:prSet presAssocID="{321F7B26-EF25-4AA7-BA93-24D17E353F18}" presName="node" presStyleLbl="node1" presStyleIdx="2" presStyleCnt="4" custScaleX="154192" custScaleY="147480">
        <dgm:presLayoutVars>
          <dgm:bulletEnabled val="1"/>
        </dgm:presLayoutVars>
      </dgm:prSet>
      <dgm:spPr/>
      <dgm:t>
        <a:bodyPr/>
        <a:lstStyle/>
        <a:p>
          <a:endParaRPr lang="es-EC"/>
        </a:p>
      </dgm:t>
    </dgm:pt>
    <dgm:pt modelId="{0D40D907-5ECF-432D-9685-921C9A1CFE1E}" type="pres">
      <dgm:prSet presAssocID="{321F7B26-EF25-4AA7-BA93-24D17E353F18}" presName="dummy" presStyleCnt="0"/>
      <dgm:spPr/>
    </dgm:pt>
    <dgm:pt modelId="{FD708008-820D-473A-BA65-3CE07B57E253}" type="pres">
      <dgm:prSet presAssocID="{7C27129A-DDD2-4E28-90E9-A1BBFD955475}" presName="sibTrans" presStyleLbl="sibTrans2D1" presStyleIdx="2" presStyleCnt="4"/>
      <dgm:spPr/>
      <dgm:t>
        <a:bodyPr/>
        <a:lstStyle/>
        <a:p>
          <a:endParaRPr lang="es-EC"/>
        </a:p>
      </dgm:t>
    </dgm:pt>
    <dgm:pt modelId="{6A4F44C0-0A85-4453-82D1-877FABE46AB2}" type="pres">
      <dgm:prSet presAssocID="{05DA3AC5-D4CB-4D0E-8D53-9E1BD954D094}" presName="node" presStyleLbl="node1" presStyleIdx="3" presStyleCnt="4" custScaleX="154192" custScaleY="147480">
        <dgm:presLayoutVars>
          <dgm:bulletEnabled val="1"/>
        </dgm:presLayoutVars>
      </dgm:prSet>
      <dgm:spPr/>
      <dgm:t>
        <a:bodyPr/>
        <a:lstStyle/>
        <a:p>
          <a:endParaRPr lang="es-EC"/>
        </a:p>
      </dgm:t>
    </dgm:pt>
    <dgm:pt modelId="{0C14BE51-41F2-48E1-82D0-1D3E593D1F4B}" type="pres">
      <dgm:prSet presAssocID="{05DA3AC5-D4CB-4D0E-8D53-9E1BD954D094}" presName="dummy" presStyleCnt="0"/>
      <dgm:spPr/>
    </dgm:pt>
    <dgm:pt modelId="{A6F7EAAD-C072-4A53-9F8A-CFF8DDC077E9}" type="pres">
      <dgm:prSet presAssocID="{D77E80E1-00C5-40C6-939B-A8A9CC696B57}" presName="sibTrans" presStyleLbl="sibTrans2D1" presStyleIdx="3" presStyleCnt="4"/>
      <dgm:spPr/>
      <dgm:t>
        <a:bodyPr/>
        <a:lstStyle/>
        <a:p>
          <a:endParaRPr lang="es-EC"/>
        </a:p>
      </dgm:t>
    </dgm:pt>
  </dgm:ptLst>
  <dgm:cxnLst>
    <dgm:cxn modelId="{F09A4DF4-62C6-44F2-B613-5C815FA891CC}" srcId="{CFBFEA2F-EE86-4819-AFAC-A78B18BB4FB0}" destId="{9A9CBBFD-1122-41F8-9EFB-74E8C4EF3680}" srcOrd="1" destOrd="0" parTransId="{49C6E581-A177-403A-A426-0510F1F361B5}" sibTransId="{BDAE2969-77F5-4493-8273-3CF73C93B2A8}"/>
    <dgm:cxn modelId="{C98D633E-5693-48EA-B63E-EC2F8D143AB4}" type="presOf" srcId="{9A9CBBFD-1122-41F8-9EFB-74E8C4EF3680}" destId="{A7F606F1-E1F6-49C8-A5AC-7D9C6514A926}" srcOrd="0" destOrd="0" presId="urn:microsoft.com/office/officeart/2005/8/layout/radial6"/>
    <dgm:cxn modelId="{FF71F1FB-F05F-44B5-B5D7-905450CB5CC6}" type="presOf" srcId="{572385C3-B01B-4998-8054-32717B8C8E53}" destId="{D60206E0-E0BE-4639-BDCD-D72B953544F9}" srcOrd="0" destOrd="0" presId="urn:microsoft.com/office/officeart/2005/8/layout/radial6"/>
    <dgm:cxn modelId="{3CDD9F7B-88D5-4B78-B67C-3D45674A00DA}" srcId="{CFBFEA2F-EE86-4819-AFAC-A78B18BB4FB0}" destId="{0D902C72-39D6-4E9F-952F-1F84EEAD6117}" srcOrd="0" destOrd="0" parTransId="{6CD2D062-621E-4638-B261-84FDE8A38D8D}" sibTransId="{572385C3-B01B-4998-8054-32717B8C8E53}"/>
    <dgm:cxn modelId="{227B0146-FEE5-4888-BABC-0BC1937610A0}" type="presOf" srcId="{BDAE2969-77F5-4493-8273-3CF73C93B2A8}" destId="{88E9D993-FC36-4095-B929-A9B1196FD410}" srcOrd="0" destOrd="0" presId="urn:microsoft.com/office/officeart/2005/8/layout/radial6"/>
    <dgm:cxn modelId="{CD582B0F-853D-4DB8-B0AE-AEC028D9C9B9}" type="presOf" srcId="{0D902C72-39D6-4E9F-952F-1F84EEAD6117}" destId="{0ADA033B-6ECB-4FDE-88D2-D8CB803A131B}" srcOrd="0" destOrd="0" presId="urn:microsoft.com/office/officeart/2005/8/layout/radial6"/>
    <dgm:cxn modelId="{99EAB8FE-E3F0-468A-9A33-48752C610B89}" type="presOf" srcId="{321F7B26-EF25-4AA7-BA93-24D17E353F18}" destId="{F7BABAB9-9E6D-4530-94F4-CF3EB81C97B6}" srcOrd="0" destOrd="0" presId="urn:microsoft.com/office/officeart/2005/8/layout/radial6"/>
    <dgm:cxn modelId="{49631327-FCFB-4871-8630-01CEF6186644}" srcId="{205353FA-8C6E-4A5A-B325-AC82E88F835F}" destId="{CFBFEA2F-EE86-4819-AFAC-A78B18BB4FB0}" srcOrd="0" destOrd="0" parTransId="{D6F21065-27F4-4211-BC32-FF191CE7A0FB}" sibTransId="{4F4A1642-4875-4308-AF72-4A78C5154265}"/>
    <dgm:cxn modelId="{D1728BFA-62AD-4020-A1DB-92A6F1AAAD84}" type="presOf" srcId="{205353FA-8C6E-4A5A-B325-AC82E88F835F}" destId="{2A6CAD0D-05F6-41D4-B196-141BBE40E209}" srcOrd="0" destOrd="0" presId="urn:microsoft.com/office/officeart/2005/8/layout/radial6"/>
    <dgm:cxn modelId="{671373D0-8F47-47D9-BBA8-EC968F0F8EAF}" type="presOf" srcId="{05DA3AC5-D4CB-4D0E-8D53-9E1BD954D094}" destId="{6A4F44C0-0A85-4453-82D1-877FABE46AB2}" srcOrd="0" destOrd="0" presId="urn:microsoft.com/office/officeart/2005/8/layout/radial6"/>
    <dgm:cxn modelId="{FBCE14DE-DA3D-4E9C-8EBF-5FE6DD7FC138}" srcId="{CFBFEA2F-EE86-4819-AFAC-A78B18BB4FB0}" destId="{321F7B26-EF25-4AA7-BA93-24D17E353F18}" srcOrd="2" destOrd="0" parTransId="{9ECCC140-ADD4-4FE5-8D69-9CDF94184D60}" sibTransId="{7C27129A-DDD2-4E28-90E9-A1BBFD955475}"/>
    <dgm:cxn modelId="{08F43635-6BB5-4649-83A1-BFDD312BECD5}" srcId="{CFBFEA2F-EE86-4819-AFAC-A78B18BB4FB0}" destId="{05DA3AC5-D4CB-4D0E-8D53-9E1BD954D094}" srcOrd="3" destOrd="0" parTransId="{7B566B4B-C1E0-4E94-AEA6-C04D46717CDA}" sibTransId="{D77E80E1-00C5-40C6-939B-A8A9CC696B57}"/>
    <dgm:cxn modelId="{74DD0B75-FF86-420F-AFE8-33305A7799D6}" type="presOf" srcId="{CFBFEA2F-EE86-4819-AFAC-A78B18BB4FB0}" destId="{0CD5CD66-162B-4ACD-99D3-F24F38597428}" srcOrd="0" destOrd="0" presId="urn:microsoft.com/office/officeart/2005/8/layout/radial6"/>
    <dgm:cxn modelId="{A8DCAA09-714A-425A-8F58-71C5F221AE43}" type="presOf" srcId="{D77E80E1-00C5-40C6-939B-A8A9CC696B57}" destId="{A6F7EAAD-C072-4A53-9F8A-CFF8DDC077E9}" srcOrd="0" destOrd="0" presId="urn:microsoft.com/office/officeart/2005/8/layout/radial6"/>
    <dgm:cxn modelId="{E6AE7DD7-4F85-4CD6-93F5-CCC97628AAE8}" type="presOf" srcId="{7C27129A-DDD2-4E28-90E9-A1BBFD955475}" destId="{FD708008-820D-473A-BA65-3CE07B57E253}" srcOrd="0" destOrd="0" presId="urn:microsoft.com/office/officeart/2005/8/layout/radial6"/>
    <dgm:cxn modelId="{CF2AB938-BA7F-401A-8BE2-B5337862998E}" type="presParOf" srcId="{2A6CAD0D-05F6-41D4-B196-141BBE40E209}" destId="{0CD5CD66-162B-4ACD-99D3-F24F38597428}" srcOrd="0" destOrd="0" presId="urn:microsoft.com/office/officeart/2005/8/layout/radial6"/>
    <dgm:cxn modelId="{E39594B5-DAF7-4FB5-B832-F8D19975419E}" type="presParOf" srcId="{2A6CAD0D-05F6-41D4-B196-141BBE40E209}" destId="{0ADA033B-6ECB-4FDE-88D2-D8CB803A131B}" srcOrd="1" destOrd="0" presId="urn:microsoft.com/office/officeart/2005/8/layout/radial6"/>
    <dgm:cxn modelId="{39A55B54-FA04-40F8-B4C9-F394FD79677D}" type="presParOf" srcId="{2A6CAD0D-05F6-41D4-B196-141BBE40E209}" destId="{9D601793-B32F-4F9F-B1AD-0E92A557294E}" srcOrd="2" destOrd="0" presId="urn:microsoft.com/office/officeart/2005/8/layout/radial6"/>
    <dgm:cxn modelId="{854A9FB9-838C-4279-A6EB-D5EB4827C182}" type="presParOf" srcId="{2A6CAD0D-05F6-41D4-B196-141BBE40E209}" destId="{D60206E0-E0BE-4639-BDCD-D72B953544F9}" srcOrd="3" destOrd="0" presId="urn:microsoft.com/office/officeart/2005/8/layout/radial6"/>
    <dgm:cxn modelId="{2461D9FF-8533-47F6-8F7D-2BCE2724DC4B}" type="presParOf" srcId="{2A6CAD0D-05F6-41D4-B196-141BBE40E209}" destId="{A7F606F1-E1F6-49C8-A5AC-7D9C6514A926}" srcOrd="4" destOrd="0" presId="urn:microsoft.com/office/officeart/2005/8/layout/radial6"/>
    <dgm:cxn modelId="{85174A4B-2E98-4A80-9BC1-3FB16DD3AEA1}" type="presParOf" srcId="{2A6CAD0D-05F6-41D4-B196-141BBE40E209}" destId="{B56B8CD3-6E7E-4301-9FCE-23C9887065FA}" srcOrd="5" destOrd="0" presId="urn:microsoft.com/office/officeart/2005/8/layout/radial6"/>
    <dgm:cxn modelId="{01661F00-C34F-4B20-875A-F6D4BDCF6C51}" type="presParOf" srcId="{2A6CAD0D-05F6-41D4-B196-141BBE40E209}" destId="{88E9D993-FC36-4095-B929-A9B1196FD410}" srcOrd="6" destOrd="0" presId="urn:microsoft.com/office/officeart/2005/8/layout/radial6"/>
    <dgm:cxn modelId="{E4880112-59E9-4543-8281-11F8723E4CA2}" type="presParOf" srcId="{2A6CAD0D-05F6-41D4-B196-141BBE40E209}" destId="{F7BABAB9-9E6D-4530-94F4-CF3EB81C97B6}" srcOrd="7" destOrd="0" presId="urn:microsoft.com/office/officeart/2005/8/layout/radial6"/>
    <dgm:cxn modelId="{5653C4FF-09DE-4C67-9B6A-E83F1A6EA03B}" type="presParOf" srcId="{2A6CAD0D-05F6-41D4-B196-141BBE40E209}" destId="{0D40D907-5ECF-432D-9685-921C9A1CFE1E}" srcOrd="8" destOrd="0" presId="urn:microsoft.com/office/officeart/2005/8/layout/radial6"/>
    <dgm:cxn modelId="{DA4806E4-E070-4AD3-B411-50FFC535CB70}" type="presParOf" srcId="{2A6CAD0D-05F6-41D4-B196-141BBE40E209}" destId="{FD708008-820D-473A-BA65-3CE07B57E253}" srcOrd="9" destOrd="0" presId="urn:microsoft.com/office/officeart/2005/8/layout/radial6"/>
    <dgm:cxn modelId="{7EF5F260-6C03-4199-B752-A38D6C96E130}" type="presParOf" srcId="{2A6CAD0D-05F6-41D4-B196-141BBE40E209}" destId="{6A4F44C0-0A85-4453-82D1-877FABE46AB2}" srcOrd="10" destOrd="0" presId="urn:microsoft.com/office/officeart/2005/8/layout/radial6"/>
    <dgm:cxn modelId="{489BDE97-747E-442A-924A-CA61857CF36C}" type="presParOf" srcId="{2A6CAD0D-05F6-41D4-B196-141BBE40E209}" destId="{0C14BE51-41F2-48E1-82D0-1D3E593D1F4B}" srcOrd="11" destOrd="0" presId="urn:microsoft.com/office/officeart/2005/8/layout/radial6"/>
    <dgm:cxn modelId="{25D1730C-4CF2-4AEE-B9A4-1F26E426ECC2}" type="presParOf" srcId="{2A6CAD0D-05F6-41D4-B196-141BBE40E209}" destId="{A6F7EAAD-C072-4A53-9F8A-CFF8DDC077E9}"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5ADDA7-3CA6-4A83-A4AB-30051FC35BBA}" type="doc">
      <dgm:prSet loTypeId="urn:microsoft.com/office/officeart/2005/8/layout/default" loCatId="list" qsTypeId="urn:microsoft.com/office/officeart/2005/8/quickstyle/simple1" qsCatId="simple" csTypeId="urn:microsoft.com/office/officeart/2005/8/colors/accent3_4" csCatId="accent3" phldr="1"/>
      <dgm:spPr/>
    </dgm:pt>
    <dgm:pt modelId="{D542C19A-7BBD-4625-BC83-8D974879B65D}">
      <dgm:prSet phldrT="[Texto]"/>
      <dgm:spPr/>
      <dgm:t>
        <a:bodyPr/>
        <a:lstStyle/>
        <a:p>
          <a:r>
            <a:rPr lang="es-EC" dirty="0" smtClean="0"/>
            <a:t>Ambiente </a:t>
          </a:r>
          <a:endParaRPr lang="es-EC" dirty="0"/>
        </a:p>
      </dgm:t>
    </dgm:pt>
    <dgm:pt modelId="{C9C320E4-9887-4881-B92A-D82427CCCE36}" type="parTrans" cxnId="{635B1A3B-1313-4D29-9637-39A96A84CB81}">
      <dgm:prSet/>
      <dgm:spPr/>
      <dgm:t>
        <a:bodyPr/>
        <a:lstStyle/>
        <a:p>
          <a:endParaRPr lang="es-EC"/>
        </a:p>
      </dgm:t>
    </dgm:pt>
    <dgm:pt modelId="{B3D21443-C423-4CCE-8B38-26B5E469EDD4}" type="sibTrans" cxnId="{635B1A3B-1313-4D29-9637-39A96A84CB81}">
      <dgm:prSet/>
      <dgm:spPr/>
      <dgm:t>
        <a:bodyPr/>
        <a:lstStyle/>
        <a:p>
          <a:endParaRPr lang="es-EC"/>
        </a:p>
      </dgm:t>
    </dgm:pt>
    <dgm:pt modelId="{307E734D-7769-4A9E-844D-AC0E7D105B67}">
      <dgm:prSet phldrT="[Texto]"/>
      <dgm:spPr/>
      <dgm:t>
        <a:bodyPr/>
        <a:lstStyle/>
        <a:p>
          <a:r>
            <a:rPr lang="es-EC" dirty="0" smtClean="0"/>
            <a:t>Crecimiento</a:t>
          </a:r>
          <a:endParaRPr lang="es-EC" dirty="0"/>
        </a:p>
      </dgm:t>
    </dgm:pt>
    <dgm:pt modelId="{45B1848A-C16F-4B1B-BEF6-0A596DF5A40E}" type="parTrans" cxnId="{6783779F-ADDC-42F2-B3FE-98FAF77CE3DD}">
      <dgm:prSet/>
      <dgm:spPr/>
      <dgm:t>
        <a:bodyPr/>
        <a:lstStyle/>
        <a:p>
          <a:endParaRPr lang="es-EC"/>
        </a:p>
      </dgm:t>
    </dgm:pt>
    <dgm:pt modelId="{BDBF1712-ACC4-4B1C-B462-B45BEF7CA005}" type="sibTrans" cxnId="{6783779F-ADDC-42F2-B3FE-98FAF77CE3DD}">
      <dgm:prSet/>
      <dgm:spPr/>
      <dgm:t>
        <a:bodyPr/>
        <a:lstStyle/>
        <a:p>
          <a:endParaRPr lang="es-EC"/>
        </a:p>
      </dgm:t>
    </dgm:pt>
    <dgm:pt modelId="{A28E3EC2-D62C-4EF6-9175-8571009FB418}">
      <dgm:prSet phldrT="[Texto]"/>
      <dgm:spPr/>
      <dgm:t>
        <a:bodyPr/>
        <a:lstStyle/>
        <a:p>
          <a:r>
            <a:rPr lang="es-EC" dirty="0" smtClean="0"/>
            <a:t>Competitividad </a:t>
          </a:r>
          <a:endParaRPr lang="es-EC" dirty="0"/>
        </a:p>
      </dgm:t>
    </dgm:pt>
    <dgm:pt modelId="{866234B4-F777-4A7E-B347-E2F0B8B271B5}" type="parTrans" cxnId="{7B6751CF-1623-4965-9847-5CA197EDA9BA}">
      <dgm:prSet/>
      <dgm:spPr/>
      <dgm:t>
        <a:bodyPr/>
        <a:lstStyle/>
        <a:p>
          <a:endParaRPr lang="es-EC"/>
        </a:p>
      </dgm:t>
    </dgm:pt>
    <dgm:pt modelId="{CC6F4F91-4A30-4F99-8B48-D76246FB22F4}" type="sibTrans" cxnId="{7B6751CF-1623-4965-9847-5CA197EDA9BA}">
      <dgm:prSet/>
      <dgm:spPr/>
      <dgm:t>
        <a:bodyPr/>
        <a:lstStyle/>
        <a:p>
          <a:endParaRPr lang="es-EC"/>
        </a:p>
      </dgm:t>
    </dgm:pt>
    <dgm:pt modelId="{EA026EA0-50E7-4167-9EDC-B1175006784B}">
      <dgm:prSet phldrT="[Texto]"/>
      <dgm:spPr/>
      <dgm:t>
        <a:bodyPr/>
        <a:lstStyle/>
        <a:p>
          <a:r>
            <a:rPr lang="es-EC" dirty="0" smtClean="0"/>
            <a:t>Nuevos mercados </a:t>
          </a:r>
          <a:endParaRPr lang="es-EC" dirty="0"/>
        </a:p>
      </dgm:t>
    </dgm:pt>
    <dgm:pt modelId="{9626AFA1-4E9F-4535-B6F5-BDA4EEE00634}" type="parTrans" cxnId="{94E9E908-6F7D-4E31-951F-B8854138B6E0}">
      <dgm:prSet/>
      <dgm:spPr/>
      <dgm:t>
        <a:bodyPr/>
        <a:lstStyle/>
        <a:p>
          <a:endParaRPr lang="es-EC"/>
        </a:p>
      </dgm:t>
    </dgm:pt>
    <dgm:pt modelId="{7F835909-8AA9-42EF-8A44-9B287495B9D7}" type="sibTrans" cxnId="{94E9E908-6F7D-4E31-951F-B8854138B6E0}">
      <dgm:prSet/>
      <dgm:spPr/>
      <dgm:t>
        <a:bodyPr/>
        <a:lstStyle/>
        <a:p>
          <a:endParaRPr lang="es-EC"/>
        </a:p>
      </dgm:t>
    </dgm:pt>
    <dgm:pt modelId="{5487E818-A8AB-4F22-902B-A1C805D2DB7A}">
      <dgm:prSet phldrT="[Texto]"/>
      <dgm:spPr/>
      <dgm:t>
        <a:bodyPr/>
        <a:lstStyle/>
        <a:p>
          <a:r>
            <a:rPr lang="es-EC" dirty="0" smtClean="0"/>
            <a:t>Inversión extranjera </a:t>
          </a:r>
          <a:endParaRPr lang="es-EC" dirty="0"/>
        </a:p>
      </dgm:t>
    </dgm:pt>
    <dgm:pt modelId="{882AB7B3-2AAB-4F71-8C5A-EA72D0633CDF}" type="parTrans" cxnId="{3DED5672-9B49-4E9A-BF7E-AE8156D2DDCF}">
      <dgm:prSet/>
      <dgm:spPr/>
      <dgm:t>
        <a:bodyPr/>
        <a:lstStyle/>
        <a:p>
          <a:endParaRPr lang="es-EC"/>
        </a:p>
      </dgm:t>
    </dgm:pt>
    <dgm:pt modelId="{DE5B49D0-BDA2-444F-AF2B-9C7BF23C76AB}" type="sibTrans" cxnId="{3DED5672-9B49-4E9A-BF7E-AE8156D2DDCF}">
      <dgm:prSet/>
      <dgm:spPr/>
      <dgm:t>
        <a:bodyPr/>
        <a:lstStyle/>
        <a:p>
          <a:endParaRPr lang="es-EC"/>
        </a:p>
      </dgm:t>
    </dgm:pt>
    <dgm:pt modelId="{D0922AD2-306C-4B77-9E91-A3737AAAECC1}">
      <dgm:prSet phldrT="[Texto]"/>
      <dgm:spPr/>
      <dgm:t>
        <a:bodyPr/>
        <a:lstStyle/>
        <a:p>
          <a:r>
            <a:rPr lang="es-EC" dirty="0" smtClean="0"/>
            <a:t>Estructura de mercados</a:t>
          </a:r>
          <a:endParaRPr lang="es-EC" dirty="0"/>
        </a:p>
      </dgm:t>
    </dgm:pt>
    <dgm:pt modelId="{D4DACDEA-AE3F-44B9-9668-A3249BF57E14}" type="parTrans" cxnId="{64DD48D6-26BE-475C-B949-C111EAEB5D6C}">
      <dgm:prSet/>
      <dgm:spPr/>
      <dgm:t>
        <a:bodyPr/>
        <a:lstStyle/>
        <a:p>
          <a:endParaRPr lang="es-EC"/>
        </a:p>
      </dgm:t>
    </dgm:pt>
    <dgm:pt modelId="{FB4D2EF4-5B80-4567-846F-49BE1CC6324C}" type="sibTrans" cxnId="{64DD48D6-26BE-475C-B949-C111EAEB5D6C}">
      <dgm:prSet/>
      <dgm:spPr/>
      <dgm:t>
        <a:bodyPr/>
        <a:lstStyle/>
        <a:p>
          <a:endParaRPr lang="es-EC"/>
        </a:p>
      </dgm:t>
    </dgm:pt>
    <dgm:pt modelId="{A19BC4E1-15B3-4CF5-82D8-BBF70F7B2747}" type="pres">
      <dgm:prSet presAssocID="{F75ADDA7-3CA6-4A83-A4AB-30051FC35BBA}" presName="diagram" presStyleCnt="0">
        <dgm:presLayoutVars>
          <dgm:dir/>
          <dgm:resizeHandles val="exact"/>
        </dgm:presLayoutVars>
      </dgm:prSet>
      <dgm:spPr/>
    </dgm:pt>
    <dgm:pt modelId="{33695985-ACAA-4AFC-8A7E-4EC0F3FF4128}" type="pres">
      <dgm:prSet presAssocID="{D542C19A-7BBD-4625-BC83-8D974879B65D}" presName="node" presStyleLbl="node1" presStyleIdx="0" presStyleCnt="6">
        <dgm:presLayoutVars>
          <dgm:bulletEnabled val="1"/>
        </dgm:presLayoutVars>
      </dgm:prSet>
      <dgm:spPr/>
      <dgm:t>
        <a:bodyPr/>
        <a:lstStyle/>
        <a:p>
          <a:endParaRPr lang="es-EC"/>
        </a:p>
      </dgm:t>
    </dgm:pt>
    <dgm:pt modelId="{5A421D5C-BEA7-4193-932E-78BC61595691}" type="pres">
      <dgm:prSet presAssocID="{B3D21443-C423-4CCE-8B38-26B5E469EDD4}" presName="sibTrans" presStyleCnt="0"/>
      <dgm:spPr/>
    </dgm:pt>
    <dgm:pt modelId="{7AA7B685-AAD3-4384-9EFE-0C956656A897}" type="pres">
      <dgm:prSet presAssocID="{307E734D-7769-4A9E-844D-AC0E7D105B67}" presName="node" presStyleLbl="node1" presStyleIdx="1" presStyleCnt="6">
        <dgm:presLayoutVars>
          <dgm:bulletEnabled val="1"/>
        </dgm:presLayoutVars>
      </dgm:prSet>
      <dgm:spPr/>
      <dgm:t>
        <a:bodyPr/>
        <a:lstStyle/>
        <a:p>
          <a:endParaRPr lang="es-EC"/>
        </a:p>
      </dgm:t>
    </dgm:pt>
    <dgm:pt modelId="{3C7DB01A-7E87-4BCF-99C0-E950B1B84460}" type="pres">
      <dgm:prSet presAssocID="{BDBF1712-ACC4-4B1C-B462-B45BEF7CA005}" presName="sibTrans" presStyleCnt="0"/>
      <dgm:spPr/>
    </dgm:pt>
    <dgm:pt modelId="{1C99F334-A3DC-412E-AAA2-2F9904916E5F}" type="pres">
      <dgm:prSet presAssocID="{A28E3EC2-D62C-4EF6-9175-8571009FB418}" presName="node" presStyleLbl="node1" presStyleIdx="2" presStyleCnt="6">
        <dgm:presLayoutVars>
          <dgm:bulletEnabled val="1"/>
        </dgm:presLayoutVars>
      </dgm:prSet>
      <dgm:spPr/>
      <dgm:t>
        <a:bodyPr/>
        <a:lstStyle/>
        <a:p>
          <a:endParaRPr lang="es-EC"/>
        </a:p>
      </dgm:t>
    </dgm:pt>
    <dgm:pt modelId="{A2045F82-6198-42F0-BF64-D2B61031C59F}" type="pres">
      <dgm:prSet presAssocID="{CC6F4F91-4A30-4F99-8B48-D76246FB22F4}" presName="sibTrans" presStyleCnt="0"/>
      <dgm:spPr/>
    </dgm:pt>
    <dgm:pt modelId="{B967F914-DE81-4D95-A7D9-255A4FB6DCBF}" type="pres">
      <dgm:prSet presAssocID="{EA026EA0-50E7-4167-9EDC-B1175006784B}" presName="node" presStyleLbl="node1" presStyleIdx="3" presStyleCnt="6">
        <dgm:presLayoutVars>
          <dgm:bulletEnabled val="1"/>
        </dgm:presLayoutVars>
      </dgm:prSet>
      <dgm:spPr/>
      <dgm:t>
        <a:bodyPr/>
        <a:lstStyle/>
        <a:p>
          <a:endParaRPr lang="es-EC"/>
        </a:p>
      </dgm:t>
    </dgm:pt>
    <dgm:pt modelId="{697D9A74-DD00-4E1E-9432-3F8843E3F542}" type="pres">
      <dgm:prSet presAssocID="{7F835909-8AA9-42EF-8A44-9B287495B9D7}" presName="sibTrans" presStyleCnt="0"/>
      <dgm:spPr/>
    </dgm:pt>
    <dgm:pt modelId="{AF143D88-68CA-427F-B9DC-7715D688930C}" type="pres">
      <dgm:prSet presAssocID="{5487E818-A8AB-4F22-902B-A1C805D2DB7A}" presName="node" presStyleLbl="node1" presStyleIdx="4" presStyleCnt="6">
        <dgm:presLayoutVars>
          <dgm:bulletEnabled val="1"/>
        </dgm:presLayoutVars>
      </dgm:prSet>
      <dgm:spPr/>
      <dgm:t>
        <a:bodyPr/>
        <a:lstStyle/>
        <a:p>
          <a:endParaRPr lang="es-EC"/>
        </a:p>
      </dgm:t>
    </dgm:pt>
    <dgm:pt modelId="{805D17CB-B090-488B-BCE2-492159FE33D9}" type="pres">
      <dgm:prSet presAssocID="{DE5B49D0-BDA2-444F-AF2B-9C7BF23C76AB}" presName="sibTrans" presStyleCnt="0"/>
      <dgm:spPr/>
    </dgm:pt>
    <dgm:pt modelId="{E8580CBD-755D-49B3-8530-0C8B02F443E7}" type="pres">
      <dgm:prSet presAssocID="{D0922AD2-306C-4B77-9E91-A3737AAAECC1}" presName="node" presStyleLbl="node1" presStyleIdx="5" presStyleCnt="6">
        <dgm:presLayoutVars>
          <dgm:bulletEnabled val="1"/>
        </dgm:presLayoutVars>
      </dgm:prSet>
      <dgm:spPr/>
      <dgm:t>
        <a:bodyPr/>
        <a:lstStyle/>
        <a:p>
          <a:endParaRPr lang="es-EC"/>
        </a:p>
      </dgm:t>
    </dgm:pt>
  </dgm:ptLst>
  <dgm:cxnLst>
    <dgm:cxn modelId="{73060BD4-741B-4ADE-97D8-48EBCF9C4B58}" type="presOf" srcId="{307E734D-7769-4A9E-844D-AC0E7D105B67}" destId="{7AA7B685-AAD3-4384-9EFE-0C956656A897}" srcOrd="0" destOrd="0" presId="urn:microsoft.com/office/officeart/2005/8/layout/default"/>
    <dgm:cxn modelId="{7B6751CF-1623-4965-9847-5CA197EDA9BA}" srcId="{F75ADDA7-3CA6-4A83-A4AB-30051FC35BBA}" destId="{A28E3EC2-D62C-4EF6-9175-8571009FB418}" srcOrd="2" destOrd="0" parTransId="{866234B4-F777-4A7E-B347-E2F0B8B271B5}" sibTransId="{CC6F4F91-4A30-4F99-8B48-D76246FB22F4}"/>
    <dgm:cxn modelId="{3D738E49-0819-46AF-8312-6716CE7810BE}" type="presOf" srcId="{5487E818-A8AB-4F22-902B-A1C805D2DB7A}" destId="{AF143D88-68CA-427F-B9DC-7715D688930C}" srcOrd="0" destOrd="0" presId="urn:microsoft.com/office/officeart/2005/8/layout/default"/>
    <dgm:cxn modelId="{E4B36609-D47C-4919-BA7D-E3DF5FC1A59E}" type="presOf" srcId="{A28E3EC2-D62C-4EF6-9175-8571009FB418}" destId="{1C99F334-A3DC-412E-AAA2-2F9904916E5F}" srcOrd="0" destOrd="0" presId="urn:microsoft.com/office/officeart/2005/8/layout/default"/>
    <dgm:cxn modelId="{98DC310D-A159-47A8-88ED-240D7813F046}" type="presOf" srcId="{D542C19A-7BBD-4625-BC83-8D974879B65D}" destId="{33695985-ACAA-4AFC-8A7E-4EC0F3FF4128}" srcOrd="0" destOrd="0" presId="urn:microsoft.com/office/officeart/2005/8/layout/default"/>
    <dgm:cxn modelId="{3DED5672-9B49-4E9A-BF7E-AE8156D2DDCF}" srcId="{F75ADDA7-3CA6-4A83-A4AB-30051FC35BBA}" destId="{5487E818-A8AB-4F22-902B-A1C805D2DB7A}" srcOrd="4" destOrd="0" parTransId="{882AB7B3-2AAB-4F71-8C5A-EA72D0633CDF}" sibTransId="{DE5B49D0-BDA2-444F-AF2B-9C7BF23C76AB}"/>
    <dgm:cxn modelId="{64DD48D6-26BE-475C-B949-C111EAEB5D6C}" srcId="{F75ADDA7-3CA6-4A83-A4AB-30051FC35BBA}" destId="{D0922AD2-306C-4B77-9E91-A3737AAAECC1}" srcOrd="5" destOrd="0" parTransId="{D4DACDEA-AE3F-44B9-9668-A3249BF57E14}" sibTransId="{FB4D2EF4-5B80-4567-846F-49BE1CC6324C}"/>
    <dgm:cxn modelId="{6783779F-ADDC-42F2-B3FE-98FAF77CE3DD}" srcId="{F75ADDA7-3CA6-4A83-A4AB-30051FC35BBA}" destId="{307E734D-7769-4A9E-844D-AC0E7D105B67}" srcOrd="1" destOrd="0" parTransId="{45B1848A-C16F-4B1B-BEF6-0A596DF5A40E}" sibTransId="{BDBF1712-ACC4-4B1C-B462-B45BEF7CA005}"/>
    <dgm:cxn modelId="{94E9E908-6F7D-4E31-951F-B8854138B6E0}" srcId="{F75ADDA7-3CA6-4A83-A4AB-30051FC35BBA}" destId="{EA026EA0-50E7-4167-9EDC-B1175006784B}" srcOrd="3" destOrd="0" parTransId="{9626AFA1-4E9F-4535-B6F5-BDA4EEE00634}" sibTransId="{7F835909-8AA9-42EF-8A44-9B287495B9D7}"/>
    <dgm:cxn modelId="{C83C1806-945C-4C32-82EC-69BAF7A05574}" type="presOf" srcId="{F75ADDA7-3CA6-4A83-A4AB-30051FC35BBA}" destId="{A19BC4E1-15B3-4CF5-82D8-BBF70F7B2747}" srcOrd="0" destOrd="0" presId="urn:microsoft.com/office/officeart/2005/8/layout/default"/>
    <dgm:cxn modelId="{FA27660F-E6DC-45DA-B451-F2773CC2770A}" type="presOf" srcId="{D0922AD2-306C-4B77-9E91-A3737AAAECC1}" destId="{E8580CBD-755D-49B3-8530-0C8B02F443E7}" srcOrd="0" destOrd="0" presId="urn:microsoft.com/office/officeart/2005/8/layout/default"/>
    <dgm:cxn modelId="{635B1A3B-1313-4D29-9637-39A96A84CB81}" srcId="{F75ADDA7-3CA6-4A83-A4AB-30051FC35BBA}" destId="{D542C19A-7BBD-4625-BC83-8D974879B65D}" srcOrd="0" destOrd="0" parTransId="{C9C320E4-9887-4881-B92A-D82427CCCE36}" sibTransId="{B3D21443-C423-4CCE-8B38-26B5E469EDD4}"/>
    <dgm:cxn modelId="{899C9D51-8651-40CE-BCF5-E53913391AF5}" type="presOf" srcId="{EA026EA0-50E7-4167-9EDC-B1175006784B}" destId="{B967F914-DE81-4D95-A7D9-255A4FB6DCBF}" srcOrd="0" destOrd="0" presId="urn:microsoft.com/office/officeart/2005/8/layout/default"/>
    <dgm:cxn modelId="{50F806A9-475A-4735-BCF9-FD33A40DC6C0}" type="presParOf" srcId="{A19BC4E1-15B3-4CF5-82D8-BBF70F7B2747}" destId="{33695985-ACAA-4AFC-8A7E-4EC0F3FF4128}" srcOrd="0" destOrd="0" presId="urn:microsoft.com/office/officeart/2005/8/layout/default"/>
    <dgm:cxn modelId="{4360C20D-35B4-423F-93D7-C058D4ABAFA5}" type="presParOf" srcId="{A19BC4E1-15B3-4CF5-82D8-BBF70F7B2747}" destId="{5A421D5C-BEA7-4193-932E-78BC61595691}" srcOrd="1" destOrd="0" presId="urn:microsoft.com/office/officeart/2005/8/layout/default"/>
    <dgm:cxn modelId="{F47EE7CD-6EAF-4064-8C4A-F21D27744CDE}" type="presParOf" srcId="{A19BC4E1-15B3-4CF5-82D8-BBF70F7B2747}" destId="{7AA7B685-AAD3-4384-9EFE-0C956656A897}" srcOrd="2" destOrd="0" presId="urn:microsoft.com/office/officeart/2005/8/layout/default"/>
    <dgm:cxn modelId="{A3F11206-3294-4120-96DB-D580CA07990F}" type="presParOf" srcId="{A19BC4E1-15B3-4CF5-82D8-BBF70F7B2747}" destId="{3C7DB01A-7E87-4BCF-99C0-E950B1B84460}" srcOrd="3" destOrd="0" presId="urn:microsoft.com/office/officeart/2005/8/layout/default"/>
    <dgm:cxn modelId="{E0F6DA44-4887-4ECF-93E3-A53879EAC058}" type="presParOf" srcId="{A19BC4E1-15B3-4CF5-82D8-BBF70F7B2747}" destId="{1C99F334-A3DC-412E-AAA2-2F9904916E5F}" srcOrd="4" destOrd="0" presId="urn:microsoft.com/office/officeart/2005/8/layout/default"/>
    <dgm:cxn modelId="{011F5934-515C-4C16-99EE-7C3573647F3F}" type="presParOf" srcId="{A19BC4E1-15B3-4CF5-82D8-BBF70F7B2747}" destId="{A2045F82-6198-42F0-BF64-D2B61031C59F}" srcOrd="5" destOrd="0" presId="urn:microsoft.com/office/officeart/2005/8/layout/default"/>
    <dgm:cxn modelId="{015DAB11-3102-4618-9B13-712BABC56754}" type="presParOf" srcId="{A19BC4E1-15B3-4CF5-82D8-BBF70F7B2747}" destId="{B967F914-DE81-4D95-A7D9-255A4FB6DCBF}" srcOrd="6" destOrd="0" presId="urn:microsoft.com/office/officeart/2005/8/layout/default"/>
    <dgm:cxn modelId="{C8D44F20-DDB8-4645-9431-E2F4E4FF71BB}" type="presParOf" srcId="{A19BC4E1-15B3-4CF5-82D8-BBF70F7B2747}" destId="{697D9A74-DD00-4E1E-9432-3F8843E3F542}" srcOrd="7" destOrd="0" presId="urn:microsoft.com/office/officeart/2005/8/layout/default"/>
    <dgm:cxn modelId="{892A1D12-9A15-40F0-86A1-331CC5620C9C}" type="presParOf" srcId="{A19BC4E1-15B3-4CF5-82D8-BBF70F7B2747}" destId="{AF143D88-68CA-427F-B9DC-7715D688930C}" srcOrd="8" destOrd="0" presId="urn:microsoft.com/office/officeart/2005/8/layout/default"/>
    <dgm:cxn modelId="{F7465FC9-8A93-42EC-B8D2-AAB2BC054AF7}" type="presParOf" srcId="{A19BC4E1-15B3-4CF5-82D8-BBF70F7B2747}" destId="{805D17CB-B090-488B-BCE2-492159FE33D9}" srcOrd="9" destOrd="0" presId="urn:microsoft.com/office/officeart/2005/8/layout/default"/>
    <dgm:cxn modelId="{D1395731-7F28-4513-AF36-F4F42E5D68B1}" type="presParOf" srcId="{A19BC4E1-15B3-4CF5-82D8-BBF70F7B2747}" destId="{E8580CBD-755D-49B3-8530-0C8B02F443E7}"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4FA3C3-156D-4F44-A28B-BCBFDFEA32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B3F544B9-009C-429E-8F1C-AC333915626E}">
      <dgm:prSet phldrT="[Texto]"/>
      <dgm:spPr/>
      <dgm:t>
        <a:bodyPr/>
        <a:lstStyle/>
        <a:p>
          <a:r>
            <a:rPr lang="es-EC" b="1" dirty="0" smtClean="0"/>
            <a:t>Componente de docencia</a:t>
          </a:r>
          <a:endParaRPr lang="es-EC" dirty="0"/>
        </a:p>
      </dgm:t>
    </dgm:pt>
    <dgm:pt modelId="{5D30A7E4-0913-416A-9655-7FF24ABB041D}" type="parTrans" cxnId="{D0305FDC-FA5A-4E78-AC73-7C068C3604BB}">
      <dgm:prSet/>
      <dgm:spPr/>
      <dgm:t>
        <a:bodyPr/>
        <a:lstStyle/>
        <a:p>
          <a:endParaRPr lang="es-EC"/>
        </a:p>
      </dgm:t>
    </dgm:pt>
    <dgm:pt modelId="{2DBBF864-62BA-428E-A505-264D770BAD1C}" type="sibTrans" cxnId="{D0305FDC-FA5A-4E78-AC73-7C068C3604BB}">
      <dgm:prSet/>
      <dgm:spPr/>
      <dgm:t>
        <a:bodyPr/>
        <a:lstStyle/>
        <a:p>
          <a:endParaRPr lang="es-EC"/>
        </a:p>
      </dgm:t>
    </dgm:pt>
    <dgm:pt modelId="{413D84F2-7392-44DB-A5DC-B1508B842235}">
      <dgm:prSet phldrT="[Texto]"/>
      <dgm:spPr/>
      <dgm:t>
        <a:bodyPr/>
        <a:lstStyle/>
        <a:p>
          <a:r>
            <a:rPr lang="es-EC" b="1" dirty="0" smtClean="0"/>
            <a:t>Componente de prácticas de aplicación y experimentación de los aprendizajes</a:t>
          </a:r>
          <a:endParaRPr lang="es-EC" dirty="0"/>
        </a:p>
      </dgm:t>
    </dgm:pt>
    <dgm:pt modelId="{5A20CB92-850D-4051-880E-4624343D3408}" type="parTrans" cxnId="{4A1F4339-F2DB-41F3-A7A6-AB93BDE17964}">
      <dgm:prSet/>
      <dgm:spPr/>
      <dgm:t>
        <a:bodyPr/>
        <a:lstStyle/>
        <a:p>
          <a:endParaRPr lang="es-EC"/>
        </a:p>
      </dgm:t>
    </dgm:pt>
    <dgm:pt modelId="{4F8945E9-6581-4A10-A514-E60C61299054}" type="sibTrans" cxnId="{4A1F4339-F2DB-41F3-A7A6-AB93BDE17964}">
      <dgm:prSet/>
      <dgm:spPr/>
      <dgm:t>
        <a:bodyPr/>
        <a:lstStyle/>
        <a:p>
          <a:endParaRPr lang="es-EC"/>
        </a:p>
      </dgm:t>
    </dgm:pt>
    <dgm:pt modelId="{95A90B99-A379-4847-8200-AB499E72067F}">
      <dgm:prSet phldrT="[Texto]"/>
      <dgm:spPr/>
      <dgm:t>
        <a:bodyPr/>
        <a:lstStyle/>
        <a:p>
          <a:r>
            <a:rPr lang="es-EC" b="1" dirty="0" smtClean="0"/>
            <a:t>Componente de aprendizaje autónomo</a:t>
          </a:r>
          <a:r>
            <a:rPr lang="es-EC" dirty="0" smtClean="0"/>
            <a:t> </a:t>
          </a:r>
          <a:endParaRPr lang="es-EC" dirty="0"/>
        </a:p>
      </dgm:t>
    </dgm:pt>
    <dgm:pt modelId="{F2E9D731-E7EA-44C9-AE45-8AC17F42C9AF}" type="parTrans" cxnId="{1EA7DF10-A9C6-4085-B990-BE01FE6D406B}">
      <dgm:prSet/>
      <dgm:spPr/>
      <dgm:t>
        <a:bodyPr/>
        <a:lstStyle/>
        <a:p>
          <a:endParaRPr lang="es-EC"/>
        </a:p>
      </dgm:t>
    </dgm:pt>
    <dgm:pt modelId="{7BB99CA6-897A-4187-8C9B-D2B18CA35AA5}" type="sibTrans" cxnId="{1EA7DF10-A9C6-4085-B990-BE01FE6D406B}">
      <dgm:prSet/>
      <dgm:spPr/>
      <dgm:t>
        <a:bodyPr/>
        <a:lstStyle/>
        <a:p>
          <a:endParaRPr lang="es-EC"/>
        </a:p>
      </dgm:t>
    </dgm:pt>
    <dgm:pt modelId="{C0FA94D8-187F-44EF-8D26-292587CD30BF}" type="pres">
      <dgm:prSet presAssocID="{7E4FA3C3-156D-4F44-A28B-BCBFDFEA3232}" presName="diagram" presStyleCnt="0">
        <dgm:presLayoutVars>
          <dgm:dir/>
          <dgm:resizeHandles val="exact"/>
        </dgm:presLayoutVars>
      </dgm:prSet>
      <dgm:spPr/>
      <dgm:t>
        <a:bodyPr/>
        <a:lstStyle/>
        <a:p>
          <a:endParaRPr lang="es-EC"/>
        </a:p>
      </dgm:t>
    </dgm:pt>
    <dgm:pt modelId="{0EE0237F-16F0-4731-BF71-147022B16FBC}" type="pres">
      <dgm:prSet presAssocID="{B3F544B9-009C-429E-8F1C-AC333915626E}" presName="node" presStyleLbl="node1" presStyleIdx="0" presStyleCnt="3">
        <dgm:presLayoutVars>
          <dgm:bulletEnabled val="1"/>
        </dgm:presLayoutVars>
      </dgm:prSet>
      <dgm:spPr/>
      <dgm:t>
        <a:bodyPr/>
        <a:lstStyle/>
        <a:p>
          <a:endParaRPr lang="es-EC"/>
        </a:p>
      </dgm:t>
    </dgm:pt>
    <dgm:pt modelId="{47CF656A-83D3-497F-9F75-F568291E523D}" type="pres">
      <dgm:prSet presAssocID="{2DBBF864-62BA-428E-A505-264D770BAD1C}" presName="sibTrans" presStyleCnt="0"/>
      <dgm:spPr/>
    </dgm:pt>
    <dgm:pt modelId="{CDA470D5-3DFB-4CBF-8D87-DE7EC7B994CA}" type="pres">
      <dgm:prSet presAssocID="{413D84F2-7392-44DB-A5DC-B1508B842235}" presName="node" presStyleLbl="node1" presStyleIdx="1" presStyleCnt="3">
        <dgm:presLayoutVars>
          <dgm:bulletEnabled val="1"/>
        </dgm:presLayoutVars>
      </dgm:prSet>
      <dgm:spPr/>
      <dgm:t>
        <a:bodyPr/>
        <a:lstStyle/>
        <a:p>
          <a:endParaRPr lang="es-EC"/>
        </a:p>
      </dgm:t>
    </dgm:pt>
    <dgm:pt modelId="{2FF226FC-EB80-4A85-851B-05F3A775EE23}" type="pres">
      <dgm:prSet presAssocID="{4F8945E9-6581-4A10-A514-E60C61299054}" presName="sibTrans" presStyleCnt="0"/>
      <dgm:spPr/>
    </dgm:pt>
    <dgm:pt modelId="{485CF767-65C7-4436-A277-001947962B5C}" type="pres">
      <dgm:prSet presAssocID="{95A90B99-A379-4847-8200-AB499E72067F}" presName="node" presStyleLbl="node1" presStyleIdx="2" presStyleCnt="3">
        <dgm:presLayoutVars>
          <dgm:bulletEnabled val="1"/>
        </dgm:presLayoutVars>
      </dgm:prSet>
      <dgm:spPr/>
      <dgm:t>
        <a:bodyPr/>
        <a:lstStyle/>
        <a:p>
          <a:endParaRPr lang="es-EC"/>
        </a:p>
      </dgm:t>
    </dgm:pt>
  </dgm:ptLst>
  <dgm:cxnLst>
    <dgm:cxn modelId="{4A1F4339-F2DB-41F3-A7A6-AB93BDE17964}" srcId="{7E4FA3C3-156D-4F44-A28B-BCBFDFEA3232}" destId="{413D84F2-7392-44DB-A5DC-B1508B842235}" srcOrd="1" destOrd="0" parTransId="{5A20CB92-850D-4051-880E-4624343D3408}" sibTransId="{4F8945E9-6581-4A10-A514-E60C61299054}"/>
    <dgm:cxn modelId="{92E69A12-B0F0-4EBC-A62E-9465E5FEC4AD}" type="presOf" srcId="{7E4FA3C3-156D-4F44-A28B-BCBFDFEA3232}" destId="{C0FA94D8-187F-44EF-8D26-292587CD30BF}" srcOrd="0" destOrd="0" presId="urn:microsoft.com/office/officeart/2005/8/layout/default"/>
    <dgm:cxn modelId="{1EA7DF10-A9C6-4085-B990-BE01FE6D406B}" srcId="{7E4FA3C3-156D-4F44-A28B-BCBFDFEA3232}" destId="{95A90B99-A379-4847-8200-AB499E72067F}" srcOrd="2" destOrd="0" parTransId="{F2E9D731-E7EA-44C9-AE45-8AC17F42C9AF}" sibTransId="{7BB99CA6-897A-4187-8C9B-D2B18CA35AA5}"/>
    <dgm:cxn modelId="{FBCA649D-1C1D-45F0-A1CF-1228FDAD8AA3}" type="presOf" srcId="{B3F544B9-009C-429E-8F1C-AC333915626E}" destId="{0EE0237F-16F0-4731-BF71-147022B16FBC}" srcOrd="0" destOrd="0" presId="urn:microsoft.com/office/officeart/2005/8/layout/default"/>
    <dgm:cxn modelId="{8EDB5F13-B9B8-4620-AC42-8C0CF51B2E50}" type="presOf" srcId="{95A90B99-A379-4847-8200-AB499E72067F}" destId="{485CF767-65C7-4436-A277-001947962B5C}" srcOrd="0" destOrd="0" presId="urn:microsoft.com/office/officeart/2005/8/layout/default"/>
    <dgm:cxn modelId="{D0305FDC-FA5A-4E78-AC73-7C068C3604BB}" srcId="{7E4FA3C3-156D-4F44-A28B-BCBFDFEA3232}" destId="{B3F544B9-009C-429E-8F1C-AC333915626E}" srcOrd="0" destOrd="0" parTransId="{5D30A7E4-0913-416A-9655-7FF24ABB041D}" sibTransId="{2DBBF864-62BA-428E-A505-264D770BAD1C}"/>
    <dgm:cxn modelId="{02EC5F6F-CE1A-4457-B0DB-202F38E3631A}" type="presOf" srcId="{413D84F2-7392-44DB-A5DC-B1508B842235}" destId="{CDA470D5-3DFB-4CBF-8D87-DE7EC7B994CA}" srcOrd="0" destOrd="0" presId="urn:microsoft.com/office/officeart/2005/8/layout/default"/>
    <dgm:cxn modelId="{BB81A80B-49BD-4C09-A2E7-C78B58FA6E18}" type="presParOf" srcId="{C0FA94D8-187F-44EF-8D26-292587CD30BF}" destId="{0EE0237F-16F0-4731-BF71-147022B16FBC}" srcOrd="0" destOrd="0" presId="urn:microsoft.com/office/officeart/2005/8/layout/default"/>
    <dgm:cxn modelId="{C10FACB0-8DD7-401A-B65D-ABDF0897DC8B}" type="presParOf" srcId="{C0FA94D8-187F-44EF-8D26-292587CD30BF}" destId="{47CF656A-83D3-497F-9F75-F568291E523D}" srcOrd="1" destOrd="0" presId="urn:microsoft.com/office/officeart/2005/8/layout/default"/>
    <dgm:cxn modelId="{EF202202-2C07-4A1D-899A-70BDCCBB6DD7}" type="presParOf" srcId="{C0FA94D8-187F-44EF-8D26-292587CD30BF}" destId="{CDA470D5-3DFB-4CBF-8D87-DE7EC7B994CA}" srcOrd="2" destOrd="0" presId="urn:microsoft.com/office/officeart/2005/8/layout/default"/>
    <dgm:cxn modelId="{DA42932B-C7F2-4B4B-9C21-E6FF33A277D4}" type="presParOf" srcId="{C0FA94D8-187F-44EF-8D26-292587CD30BF}" destId="{2FF226FC-EB80-4A85-851B-05F3A775EE23}" srcOrd="3" destOrd="0" presId="urn:microsoft.com/office/officeart/2005/8/layout/default"/>
    <dgm:cxn modelId="{BFF8E25D-3970-41D9-8203-56CB63C6242E}" type="presParOf" srcId="{C0FA94D8-187F-44EF-8D26-292587CD30BF}" destId="{485CF767-65C7-4436-A277-001947962B5C}"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7872D0-116F-4444-A060-02FC2974C1CD}" type="doc">
      <dgm:prSet loTypeId="urn:microsoft.com/office/officeart/2005/8/layout/target3" loCatId="list" qsTypeId="urn:microsoft.com/office/officeart/2005/8/quickstyle/simple1" qsCatId="simple" csTypeId="urn:microsoft.com/office/officeart/2005/8/colors/accent3_2" csCatId="accent3" phldr="1"/>
      <dgm:spPr>
        <a:scene3d>
          <a:camera prst="obliqueBottomLeft"/>
          <a:lightRig rig="threePt" dir="t"/>
        </a:scene3d>
      </dgm:spPr>
      <dgm:t>
        <a:bodyPr/>
        <a:lstStyle/>
        <a:p>
          <a:endParaRPr lang="es-EC"/>
        </a:p>
      </dgm:t>
    </dgm:pt>
    <dgm:pt modelId="{C70DBF6B-F752-4E98-BF27-3678E8C7F5FD}">
      <dgm:prSet phldrT="[Texto]"/>
      <dgm:spPr/>
      <dgm:t>
        <a:bodyPr/>
        <a:lstStyle/>
        <a:p>
          <a:r>
            <a:rPr lang="es-EC" dirty="0" smtClean="0"/>
            <a:t>Las empresas en la ciudad de Quito buscan  reclutar  profesionales graduados de prestigiosas universidades de la ciudad de Quito que posean un alto nivel ético para desempeñarse en su actividades, valorando altamente la experiencia que posean y la suficiencia en el idioma inglés.</a:t>
          </a:r>
          <a:endParaRPr lang="es-EC" dirty="0"/>
        </a:p>
      </dgm:t>
    </dgm:pt>
    <dgm:pt modelId="{7ABE78A5-297E-4B33-BC7E-7BAA07276029}" type="parTrans" cxnId="{FED7B354-923A-4B5B-98D9-6028F1A8F95E}">
      <dgm:prSet/>
      <dgm:spPr/>
      <dgm:t>
        <a:bodyPr/>
        <a:lstStyle/>
        <a:p>
          <a:endParaRPr lang="es-EC"/>
        </a:p>
      </dgm:t>
    </dgm:pt>
    <dgm:pt modelId="{6082BE8F-34EE-40FE-8BC4-FFCA025F764A}" type="sibTrans" cxnId="{FED7B354-923A-4B5B-98D9-6028F1A8F95E}">
      <dgm:prSet/>
      <dgm:spPr/>
      <dgm:t>
        <a:bodyPr/>
        <a:lstStyle/>
        <a:p>
          <a:endParaRPr lang="es-EC"/>
        </a:p>
      </dgm:t>
    </dgm:pt>
    <dgm:pt modelId="{2E4E4BFC-B17D-4D9B-A201-AFC6320B4C49}">
      <dgm:prSet/>
      <dgm:spPr/>
      <dgm:t>
        <a:bodyPr/>
        <a:lstStyle/>
        <a:p>
          <a:r>
            <a:rPr lang="es-EC" dirty="0" smtClean="0"/>
            <a:t>Con la aplicación de la propuesta de rediseño, los profesionales de la carrera de  Licenciatura en mercadotecnia serán un soporte para la parte gerencial, administrativa, social y comercial del Estado y/o cualquier empresa</a:t>
          </a:r>
          <a:endParaRPr lang="es-EC" dirty="0"/>
        </a:p>
      </dgm:t>
    </dgm:pt>
    <dgm:pt modelId="{F22ED943-916B-47D2-9C2A-EA877F56860C}" type="parTrans" cxnId="{2CC649EF-1495-4CB6-8C37-78568A895431}">
      <dgm:prSet/>
      <dgm:spPr/>
      <dgm:t>
        <a:bodyPr/>
        <a:lstStyle/>
        <a:p>
          <a:endParaRPr lang="es-EC"/>
        </a:p>
      </dgm:t>
    </dgm:pt>
    <dgm:pt modelId="{DC7CE171-F949-4545-AB3D-D8309972BCB9}" type="sibTrans" cxnId="{2CC649EF-1495-4CB6-8C37-78568A895431}">
      <dgm:prSet/>
      <dgm:spPr/>
      <dgm:t>
        <a:bodyPr/>
        <a:lstStyle/>
        <a:p>
          <a:endParaRPr lang="es-EC"/>
        </a:p>
      </dgm:t>
    </dgm:pt>
    <dgm:pt modelId="{3AFA2CA7-6485-4724-923E-2602AC01DAF7}">
      <dgm:prSet phldrT="[Texto]"/>
      <dgm:spPr/>
      <dgm:t>
        <a:bodyPr/>
        <a:lstStyle/>
        <a:p>
          <a:r>
            <a:rPr lang="es-EC" dirty="0" smtClean="0"/>
            <a:t>Las competencias especificas que las empresas buscan están en torno al análisis de mercado, direccionamiento estratégico, administración, estadística y finanzas</a:t>
          </a:r>
          <a:endParaRPr lang="es-EC" dirty="0"/>
        </a:p>
      </dgm:t>
    </dgm:pt>
    <dgm:pt modelId="{F7BF0C2D-A680-4242-ABE2-86F439E3F516}" type="parTrans" cxnId="{B7369264-7D95-4D89-A0ED-11A139ADF585}">
      <dgm:prSet/>
      <dgm:spPr/>
      <dgm:t>
        <a:bodyPr/>
        <a:lstStyle/>
        <a:p>
          <a:endParaRPr lang="es-EC"/>
        </a:p>
      </dgm:t>
    </dgm:pt>
    <dgm:pt modelId="{AA6EDDD4-593A-45BC-B09A-E1B4B9DD5F26}" type="sibTrans" cxnId="{B7369264-7D95-4D89-A0ED-11A139ADF585}">
      <dgm:prSet/>
      <dgm:spPr/>
      <dgm:t>
        <a:bodyPr/>
        <a:lstStyle/>
        <a:p>
          <a:endParaRPr lang="es-EC"/>
        </a:p>
      </dgm:t>
    </dgm:pt>
    <dgm:pt modelId="{836CDF54-BB44-4267-A355-61F19B2215D3}" type="pres">
      <dgm:prSet presAssocID="{787872D0-116F-4444-A060-02FC2974C1CD}" presName="Name0" presStyleCnt="0">
        <dgm:presLayoutVars>
          <dgm:chMax val="7"/>
          <dgm:dir/>
          <dgm:animLvl val="lvl"/>
          <dgm:resizeHandles val="exact"/>
        </dgm:presLayoutVars>
      </dgm:prSet>
      <dgm:spPr/>
      <dgm:t>
        <a:bodyPr/>
        <a:lstStyle/>
        <a:p>
          <a:endParaRPr lang="es-EC"/>
        </a:p>
      </dgm:t>
    </dgm:pt>
    <dgm:pt modelId="{896064D6-1746-4856-82B0-39D0C58E9EB5}" type="pres">
      <dgm:prSet presAssocID="{C70DBF6B-F752-4E98-BF27-3678E8C7F5FD}" presName="circle1" presStyleLbl="node1" presStyleIdx="0" presStyleCnt="3"/>
      <dgm:spPr/>
      <dgm:t>
        <a:bodyPr/>
        <a:lstStyle/>
        <a:p>
          <a:endParaRPr lang="es-EC"/>
        </a:p>
      </dgm:t>
    </dgm:pt>
    <dgm:pt modelId="{C3EAD2B7-968C-4CCD-AD84-4722802384B7}" type="pres">
      <dgm:prSet presAssocID="{C70DBF6B-F752-4E98-BF27-3678E8C7F5FD}" presName="space" presStyleCnt="0"/>
      <dgm:spPr/>
      <dgm:t>
        <a:bodyPr/>
        <a:lstStyle/>
        <a:p>
          <a:endParaRPr lang="es-EC"/>
        </a:p>
      </dgm:t>
    </dgm:pt>
    <dgm:pt modelId="{5B3D1A37-FE94-4959-8AAD-84F846D643B5}" type="pres">
      <dgm:prSet presAssocID="{C70DBF6B-F752-4E98-BF27-3678E8C7F5FD}" presName="rect1" presStyleLbl="alignAcc1" presStyleIdx="0" presStyleCnt="3"/>
      <dgm:spPr/>
      <dgm:t>
        <a:bodyPr/>
        <a:lstStyle/>
        <a:p>
          <a:endParaRPr lang="es-EC"/>
        </a:p>
      </dgm:t>
    </dgm:pt>
    <dgm:pt modelId="{3B368820-8C12-42B9-9BCF-41C7768EF2C5}" type="pres">
      <dgm:prSet presAssocID="{3AFA2CA7-6485-4724-923E-2602AC01DAF7}" presName="vertSpace2" presStyleLbl="node1" presStyleIdx="0" presStyleCnt="3"/>
      <dgm:spPr/>
      <dgm:t>
        <a:bodyPr/>
        <a:lstStyle/>
        <a:p>
          <a:endParaRPr lang="es-EC"/>
        </a:p>
      </dgm:t>
    </dgm:pt>
    <dgm:pt modelId="{9C3534C0-8FA6-4B33-8368-D1A3723ECEE3}" type="pres">
      <dgm:prSet presAssocID="{3AFA2CA7-6485-4724-923E-2602AC01DAF7}" presName="circle2" presStyleLbl="node1" presStyleIdx="1" presStyleCnt="3"/>
      <dgm:spPr/>
      <dgm:t>
        <a:bodyPr/>
        <a:lstStyle/>
        <a:p>
          <a:endParaRPr lang="es-EC"/>
        </a:p>
      </dgm:t>
    </dgm:pt>
    <dgm:pt modelId="{F751A3EC-03DD-499F-A094-9ADEB9D3410B}" type="pres">
      <dgm:prSet presAssocID="{3AFA2CA7-6485-4724-923E-2602AC01DAF7}" presName="rect2" presStyleLbl="alignAcc1" presStyleIdx="1" presStyleCnt="3"/>
      <dgm:spPr/>
      <dgm:t>
        <a:bodyPr/>
        <a:lstStyle/>
        <a:p>
          <a:endParaRPr lang="es-EC"/>
        </a:p>
      </dgm:t>
    </dgm:pt>
    <dgm:pt modelId="{83FDA763-8C17-4B9B-8A12-D27A288EBD42}" type="pres">
      <dgm:prSet presAssocID="{2E4E4BFC-B17D-4D9B-A201-AFC6320B4C49}" presName="vertSpace3" presStyleLbl="node1" presStyleIdx="1" presStyleCnt="3"/>
      <dgm:spPr/>
      <dgm:t>
        <a:bodyPr/>
        <a:lstStyle/>
        <a:p>
          <a:endParaRPr lang="es-EC"/>
        </a:p>
      </dgm:t>
    </dgm:pt>
    <dgm:pt modelId="{99955A7D-FDC4-453D-823B-96B62AF76171}" type="pres">
      <dgm:prSet presAssocID="{2E4E4BFC-B17D-4D9B-A201-AFC6320B4C49}" presName="circle3" presStyleLbl="node1" presStyleIdx="2" presStyleCnt="3"/>
      <dgm:spPr/>
      <dgm:t>
        <a:bodyPr/>
        <a:lstStyle/>
        <a:p>
          <a:endParaRPr lang="es-EC"/>
        </a:p>
      </dgm:t>
    </dgm:pt>
    <dgm:pt modelId="{989FC6D1-F362-4921-8659-10294956063C}" type="pres">
      <dgm:prSet presAssocID="{2E4E4BFC-B17D-4D9B-A201-AFC6320B4C49}" presName="rect3" presStyleLbl="alignAcc1" presStyleIdx="2" presStyleCnt="3"/>
      <dgm:spPr/>
      <dgm:t>
        <a:bodyPr/>
        <a:lstStyle/>
        <a:p>
          <a:endParaRPr lang="es-EC"/>
        </a:p>
      </dgm:t>
    </dgm:pt>
    <dgm:pt modelId="{EB9055DD-9790-419E-AEE3-923CCB42C99B}" type="pres">
      <dgm:prSet presAssocID="{C70DBF6B-F752-4E98-BF27-3678E8C7F5FD}" presName="rect1ParTxNoCh" presStyleLbl="alignAcc1" presStyleIdx="2" presStyleCnt="3">
        <dgm:presLayoutVars>
          <dgm:chMax val="1"/>
          <dgm:bulletEnabled val="1"/>
        </dgm:presLayoutVars>
      </dgm:prSet>
      <dgm:spPr/>
      <dgm:t>
        <a:bodyPr/>
        <a:lstStyle/>
        <a:p>
          <a:endParaRPr lang="es-EC"/>
        </a:p>
      </dgm:t>
    </dgm:pt>
    <dgm:pt modelId="{1D1F3A63-B3F7-4633-B6B8-13542C033419}" type="pres">
      <dgm:prSet presAssocID="{3AFA2CA7-6485-4724-923E-2602AC01DAF7}" presName="rect2ParTxNoCh" presStyleLbl="alignAcc1" presStyleIdx="2" presStyleCnt="3">
        <dgm:presLayoutVars>
          <dgm:chMax val="1"/>
          <dgm:bulletEnabled val="1"/>
        </dgm:presLayoutVars>
      </dgm:prSet>
      <dgm:spPr/>
      <dgm:t>
        <a:bodyPr/>
        <a:lstStyle/>
        <a:p>
          <a:endParaRPr lang="es-EC"/>
        </a:p>
      </dgm:t>
    </dgm:pt>
    <dgm:pt modelId="{923ABAD8-3AF5-4F48-8736-F1197FF6B594}" type="pres">
      <dgm:prSet presAssocID="{2E4E4BFC-B17D-4D9B-A201-AFC6320B4C49}" presName="rect3ParTxNoCh" presStyleLbl="alignAcc1" presStyleIdx="2" presStyleCnt="3">
        <dgm:presLayoutVars>
          <dgm:chMax val="1"/>
          <dgm:bulletEnabled val="1"/>
        </dgm:presLayoutVars>
      </dgm:prSet>
      <dgm:spPr/>
      <dgm:t>
        <a:bodyPr/>
        <a:lstStyle/>
        <a:p>
          <a:endParaRPr lang="es-EC"/>
        </a:p>
      </dgm:t>
    </dgm:pt>
  </dgm:ptLst>
  <dgm:cxnLst>
    <dgm:cxn modelId="{0516561E-E684-4A86-9BA4-30A1A7D53A27}" type="presOf" srcId="{3AFA2CA7-6485-4724-923E-2602AC01DAF7}" destId="{F751A3EC-03DD-499F-A094-9ADEB9D3410B}" srcOrd="0" destOrd="0" presId="urn:microsoft.com/office/officeart/2005/8/layout/target3"/>
    <dgm:cxn modelId="{2CC649EF-1495-4CB6-8C37-78568A895431}" srcId="{787872D0-116F-4444-A060-02FC2974C1CD}" destId="{2E4E4BFC-B17D-4D9B-A201-AFC6320B4C49}" srcOrd="2" destOrd="0" parTransId="{F22ED943-916B-47D2-9C2A-EA877F56860C}" sibTransId="{DC7CE171-F949-4545-AB3D-D8309972BCB9}"/>
    <dgm:cxn modelId="{68A1CE1E-AA0D-4161-A422-065380A5459E}" type="presOf" srcId="{787872D0-116F-4444-A060-02FC2974C1CD}" destId="{836CDF54-BB44-4267-A355-61F19B2215D3}" srcOrd="0" destOrd="0" presId="urn:microsoft.com/office/officeart/2005/8/layout/target3"/>
    <dgm:cxn modelId="{FED7B354-923A-4B5B-98D9-6028F1A8F95E}" srcId="{787872D0-116F-4444-A060-02FC2974C1CD}" destId="{C70DBF6B-F752-4E98-BF27-3678E8C7F5FD}" srcOrd="0" destOrd="0" parTransId="{7ABE78A5-297E-4B33-BC7E-7BAA07276029}" sibTransId="{6082BE8F-34EE-40FE-8BC4-FFCA025F764A}"/>
    <dgm:cxn modelId="{DD488187-5D28-401C-BFA9-16782741D182}" type="presOf" srcId="{C70DBF6B-F752-4E98-BF27-3678E8C7F5FD}" destId="{5B3D1A37-FE94-4959-8AAD-84F846D643B5}" srcOrd="0" destOrd="0" presId="urn:microsoft.com/office/officeart/2005/8/layout/target3"/>
    <dgm:cxn modelId="{B7369264-7D95-4D89-A0ED-11A139ADF585}" srcId="{787872D0-116F-4444-A060-02FC2974C1CD}" destId="{3AFA2CA7-6485-4724-923E-2602AC01DAF7}" srcOrd="1" destOrd="0" parTransId="{F7BF0C2D-A680-4242-ABE2-86F439E3F516}" sibTransId="{AA6EDDD4-593A-45BC-B09A-E1B4B9DD5F26}"/>
    <dgm:cxn modelId="{B56A4AB2-A684-4EE2-84A4-FA16D5F4F343}" type="presOf" srcId="{2E4E4BFC-B17D-4D9B-A201-AFC6320B4C49}" destId="{923ABAD8-3AF5-4F48-8736-F1197FF6B594}" srcOrd="1" destOrd="0" presId="urn:microsoft.com/office/officeart/2005/8/layout/target3"/>
    <dgm:cxn modelId="{6FAF6275-CA73-4A23-8204-C73C16E03331}" type="presOf" srcId="{C70DBF6B-F752-4E98-BF27-3678E8C7F5FD}" destId="{EB9055DD-9790-419E-AEE3-923CCB42C99B}" srcOrd="1" destOrd="0" presId="urn:microsoft.com/office/officeart/2005/8/layout/target3"/>
    <dgm:cxn modelId="{1D02BF2D-30E6-4089-B530-9108F009DAC3}" type="presOf" srcId="{2E4E4BFC-B17D-4D9B-A201-AFC6320B4C49}" destId="{989FC6D1-F362-4921-8659-10294956063C}" srcOrd="0" destOrd="0" presId="urn:microsoft.com/office/officeart/2005/8/layout/target3"/>
    <dgm:cxn modelId="{94958270-58DB-4DF6-9004-E15CC4F53C58}" type="presOf" srcId="{3AFA2CA7-6485-4724-923E-2602AC01DAF7}" destId="{1D1F3A63-B3F7-4633-B6B8-13542C033419}" srcOrd="1" destOrd="0" presId="urn:microsoft.com/office/officeart/2005/8/layout/target3"/>
    <dgm:cxn modelId="{CBCB06E4-2711-45D1-8743-CABD11D6AAE4}" type="presParOf" srcId="{836CDF54-BB44-4267-A355-61F19B2215D3}" destId="{896064D6-1746-4856-82B0-39D0C58E9EB5}" srcOrd="0" destOrd="0" presId="urn:microsoft.com/office/officeart/2005/8/layout/target3"/>
    <dgm:cxn modelId="{875838FD-A6BC-4E5A-A47B-F6350211DE82}" type="presParOf" srcId="{836CDF54-BB44-4267-A355-61F19B2215D3}" destId="{C3EAD2B7-968C-4CCD-AD84-4722802384B7}" srcOrd="1" destOrd="0" presId="urn:microsoft.com/office/officeart/2005/8/layout/target3"/>
    <dgm:cxn modelId="{53B9FC1A-3122-43AE-B8FC-17CBCCE92286}" type="presParOf" srcId="{836CDF54-BB44-4267-A355-61F19B2215D3}" destId="{5B3D1A37-FE94-4959-8AAD-84F846D643B5}" srcOrd="2" destOrd="0" presId="urn:microsoft.com/office/officeart/2005/8/layout/target3"/>
    <dgm:cxn modelId="{78F0071B-4780-4B6B-A676-3AD221B80715}" type="presParOf" srcId="{836CDF54-BB44-4267-A355-61F19B2215D3}" destId="{3B368820-8C12-42B9-9BCF-41C7768EF2C5}" srcOrd="3" destOrd="0" presId="urn:microsoft.com/office/officeart/2005/8/layout/target3"/>
    <dgm:cxn modelId="{1536002D-F233-4208-A450-2F398D338B90}" type="presParOf" srcId="{836CDF54-BB44-4267-A355-61F19B2215D3}" destId="{9C3534C0-8FA6-4B33-8368-D1A3723ECEE3}" srcOrd="4" destOrd="0" presId="urn:microsoft.com/office/officeart/2005/8/layout/target3"/>
    <dgm:cxn modelId="{3BFA1950-F7E7-441F-BB69-6EE515836C96}" type="presParOf" srcId="{836CDF54-BB44-4267-A355-61F19B2215D3}" destId="{F751A3EC-03DD-499F-A094-9ADEB9D3410B}" srcOrd="5" destOrd="0" presId="urn:microsoft.com/office/officeart/2005/8/layout/target3"/>
    <dgm:cxn modelId="{EC5E3AAB-CB6F-424A-A4E1-11FD1F0CD55C}" type="presParOf" srcId="{836CDF54-BB44-4267-A355-61F19B2215D3}" destId="{83FDA763-8C17-4B9B-8A12-D27A288EBD42}" srcOrd="6" destOrd="0" presId="urn:microsoft.com/office/officeart/2005/8/layout/target3"/>
    <dgm:cxn modelId="{41945E19-0A68-4B88-AED7-E51BE0B1CB4A}" type="presParOf" srcId="{836CDF54-BB44-4267-A355-61F19B2215D3}" destId="{99955A7D-FDC4-453D-823B-96B62AF76171}" srcOrd="7" destOrd="0" presId="urn:microsoft.com/office/officeart/2005/8/layout/target3"/>
    <dgm:cxn modelId="{FD3133CF-D02B-49A2-B205-F6A99E0719F6}" type="presParOf" srcId="{836CDF54-BB44-4267-A355-61F19B2215D3}" destId="{989FC6D1-F362-4921-8659-10294956063C}" srcOrd="8" destOrd="0" presId="urn:microsoft.com/office/officeart/2005/8/layout/target3"/>
    <dgm:cxn modelId="{DD0EF5BB-F8AB-4E5E-B8E4-6F20B0F7BE87}" type="presParOf" srcId="{836CDF54-BB44-4267-A355-61F19B2215D3}" destId="{EB9055DD-9790-419E-AEE3-923CCB42C99B}" srcOrd="9" destOrd="0" presId="urn:microsoft.com/office/officeart/2005/8/layout/target3"/>
    <dgm:cxn modelId="{03593AE2-5815-4AD6-A328-A9C0D40F3125}" type="presParOf" srcId="{836CDF54-BB44-4267-A355-61F19B2215D3}" destId="{1D1F3A63-B3F7-4633-B6B8-13542C033419}" srcOrd="10" destOrd="0" presId="urn:microsoft.com/office/officeart/2005/8/layout/target3"/>
    <dgm:cxn modelId="{D6D823AE-30C8-4431-9607-ED767B2C1F1B}" type="presParOf" srcId="{836CDF54-BB44-4267-A355-61F19B2215D3}" destId="{923ABAD8-3AF5-4F48-8736-F1197FF6B594}"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9DA776-3765-424D-9C2B-660D54D2864F}"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es-EC"/>
        </a:p>
      </dgm:t>
    </dgm:pt>
    <dgm:pt modelId="{9AEFB9DF-FF58-438D-9A05-1C9A3B1760E0}">
      <dgm:prSet phldrT="[Texto]"/>
      <dgm:spPr/>
      <dgm:t>
        <a:bodyPr/>
        <a:lstStyle/>
        <a:p>
          <a:r>
            <a:rPr lang="es-EC" dirty="0" smtClean="0"/>
            <a:t>Se recomienda aplicar el rediseño de la carrera de pregrado en mercadotecnia concebida desde el punto de vista de licenciatura</a:t>
          </a:r>
          <a:endParaRPr lang="es-EC" dirty="0"/>
        </a:p>
      </dgm:t>
    </dgm:pt>
    <dgm:pt modelId="{7105A0EC-BC6E-4E9B-B596-80352FB666D8}" type="parTrans" cxnId="{D2B3E8EE-EFFC-4F01-8CE9-22116DE6B92B}">
      <dgm:prSet/>
      <dgm:spPr/>
      <dgm:t>
        <a:bodyPr/>
        <a:lstStyle/>
        <a:p>
          <a:endParaRPr lang="es-EC"/>
        </a:p>
      </dgm:t>
    </dgm:pt>
    <dgm:pt modelId="{190E5894-DD37-4CB1-98CE-BDE867DF6C7A}" type="sibTrans" cxnId="{D2B3E8EE-EFFC-4F01-8CE9-22116DE6B92B}">
      <dgm:prSet/>
      <dgm:spPr/>
      <dgm:t>
        <a:bodyPr/>
        <a:lstStyle/>
        <a:p>
          <a:endParaRPr lang="es-EC"/>
        </a:p>
      </dgm:t>
    </dgm:pt>
    <dgm:pt modelId="{4E66827B-0F2B-4929-90FE-01F58FC7A1B5}">
      <dgm:prSet phldrT="[Texto]"/>
      <dgm:spPr/>
      <dgm:t>
        <a:bodyPr/>
        <a:lstStyle/>
        <a:p>
          <a:r>
            <a:rPr lang="es-EC" dirty="0" smtClean="0"/>
            <a:t>Establecer acuerdos entre empresas en prácticas pre profesionales</a:t>
          </a:r>
          <a:endParaRPr lang="es-EC" dirty="0"/>
        </a:p>
      </dgm:t>
    </dgm:pt>
    <dgm:pt modelId="{D2B97E1C-46E0-431B-BC67-12379195C1EA}" type="parTrans" cxnId="{0E76489F-7533-4E59-A171-67747A844F17}">
      <dgm:prSet/>
      <dgm:spPr/>
      <dgm:t>
        <a:bodyPr/>
        <a:lstStyle/>
        <a:p>
          <a:endParaRPr lang="es-EC"/>
        </a:p>
      </dgm:t>
    </dgm:pt>
    <dgm:pt modelId="{5ECE8AC8-BE0C-487D-91FC-B21BC46D35B2}" type="sibTrans" cxnId="{0E76489F-7533-4E59-A171-67747A844F17}">
      <dgm:prSet/>
      <dgm:spPr/>
      <dgm:t>
        <a:bodyPr/>
        <a:lstStyle/>
        <a:p>
          <a:endParaRPr lang="es-EC"/>
        </a:p>
      </dgm:t>
    </dgm:pt>
    <dgm:pt modelId="{4A7F11CA-BF8C-4D22-B95F-314C8E2C5320}">
      <dgm:prSet phldrT="[Texto]"/>
      <dgm:spPr/>
      <dgm:t>
        <a:bodyPr/>
        <a:lstStyle/>
        <a:p>
          <a:r>
            <a:rPr lang="es-EC" dirty="0" smtClean="0"/>
            <a:t>Sistemas de aseguramiento de la calidad y responsables del cumplimiento de los estándares de acreditación establecidos por el CEAACES.</a:t>
          </a:r>
          <a:endParaRPr lang="es-EC" dirty="0"/>
        </a:p>
      </dgm:t>
    </dgm:pt>
    <dgm:pt modelId="{BA252C0E-5A42-4F7F-86ED-2B5BEBF7F01C}" type="parTrans" cxnId="{68C7A641-BDD5-49FC-AB2B-FA9B1F1907AA}">
      <dgm:prSet/>
      <dgm:spPr/>
      <dgm:t>
        <a:bodyPr/>
        <a:lstStyle/>
        <a:p>
          <a:endParaRPr lang="es-EC"/>
        </a:p>
      </dgm:t>
    </dgm:pt>
    <dgm:pt modelId="{19B51B09-93E9-45B0-B492-E5EFB99ED879}" type="sibTrans" cxnId="{68C7A641-BDD5-49FC-AB2B-FA9B1F1907AA}">
      <dgm:prSet/>
      <dgm:spPr/>
      <dgm:t>
        <a:bodyPr/>
        <a:lstStyle/>
        <a:p>
          <a:endParaRPr lang="es-EC"/>
        </a:p>
      </dgm:t>
    </dgm:pt>
    <dgm:pt modelId="{8C2620C1-AAE7-4079-8988-EE6A8112C54D}" type="pres">
      <dgm:prSet presAssocID="{BF9DA776-3765-424D-9C2B-660D54D2864F}" presName="composite" presStyleCnt="0">
        <dgm:presLayoutVars>
          <dgm:chMax val="3"/>
          <dgm:animLvl val="lvl"/>
          <dgm:resizeHandles val="exact"/>
        </dgm:presLayoutVars>
      </dgm:prSet>
      <dgm:spPr/>
      <dgm:t>
        <a:bodyPr/>
        <a:lstStyle/>
        <a:p>
          <a:endParaRPr lang="es-EC"/>
        </a:p>
      </dgm:t>
    </dgm:pt>
    <dgm:pt modelId="{8509E0CE-FD81-4ED0-8B7E-C158865A7EAE}" type="pres">
      <dgm:prSet presAssocID="{9AEFB9DF-FF58-438D-9A05-1C9A3B1760E0}" presName="gear1" presStyleLbl="node1" presStyleIdx="0" presStyleCnt="3">
        <dgm:presLayoutVars>
          <dgm:chMax val="1"/>
          <dgm:bulletEnabled val="1"/>
        </dgm:presLayoutVars>
      </dgm:prSet>
      <dgm:spPr/>
      <dgm:t>
        <a:bodyPr/>
        <a:lstStyle/>
        <a:p>
          <a:endParaRPr lang="es-EC"/>
        </a:p>
      </dgm:t>
    </dgm:pt>
    <dgm:pt modelId="{26DDF718-D94C-4083-8F24-45FCF8E6FC43}" type="pres">
      <dgm:prSet presAssocID="{9AEFB9DF-FF58-438D-9A05-1C9A3B1760E0}" presName="gear1srcNode" presStyleLbl="node1" presStyleIdx="0" presStyleCnt="3"/>
      <dgm:spPr/>
      <dgm:t>
        <a:bodyPr/>
        <a:lstStyle/>
        <a:p>
          <a:endParaRPr lang="es-EC"/>
        </a:p>
      </dgm:t>
    </dgm:pt>
    <dgm:pt modelId="{B23C4A7F-3679-4F33-B067-48010FFE9174}" type="pres">
      <dgm:prSet presAssocID="{9AEFB9DF-FF58-438D-9A05-1C9A3B1760E0}" presName="gear1dstNode" presStyleLbl="node1" presStyleIdx="0" presStyleCnt="3"/>
      <dgm:spPr/>
      <dgm:t>
        <a:bodyPr/>
        <a:lstStyle/>
        <a:p>
          <a:endParaRPr lang="es-EC"/>
        </a:p>
      </dgm:t>
    </dgm:pt>
    <dgm:pt modelId="{ABD22989-2A4A-48EB-B156-A2F43A9AD519}" type="pres">
      <dgm:prSet presAssocID="{4E66827B-0F2B-4929-90FE-01F58FC7A1B5}" presName="gear2" presStyleLbl="node1" presStyleIdx="1" presStyleCnt="3">
        <dgm:presLayoutVars>
          <dgm:chMax val="1"/>
          <dgm:bulletEnabled val="1"/>
        </dgm:presLayoutVars>
      </dgm:prSet>
      <dgm:spPr/>
      <dgm:t>
        <a:bodyPr/>
        <a:lstStyle/>
        <a:p>
          <a:endParaRPr lang="es-EC"/>
        </a:p>
      </dgm:t>
    </dgm:pt>
    <dgm:pt modelId="{E894921F-DBDA-45BE-8F26-F1E4E3ACD35A}" type="pres">
      <dgm:prSet presAssocID="{4E66827B-0F2B-4929-90FE-01F58FC7A1B5}" presName="gear2srcNode" presStyleLbl="node1" presStyleIdx="1" presStyleCnt="3"/>
      <dgm:spPr/>
      <dgm:t>
        <a:bodyPr/>
        <a:lstStyle/>
        <a:p>
          <a:endParaRPr lang="es-EC"/>
        </a:p>
      </dgm:t>
    </dgm:pt>
    <dgm:pt modelId="{BC317341-BBB2-4026-9CD2-BB4D3D905DE2}" type="pres">
      <dgm:prSet presAssocID="{4E66827B-0F2B-4929-90FE-01F58FC7A1B5}" presName="gear2dstNode" presStyleLbl="node1" presStyleIdx="1" presStyleCnt="3"/>
      <dgm:spPr/>
      <dgm:t>
        <a:bodyPr/>
        <a:lstStyle/>
        <a:p>
          <a:endParaRPr lang="es-EC"/>
        </a:p>
      </dgm:t>
    </dgm:pt>
    <dgm:pt modelId="{D71777B8-62FF-406C-A36B-7359C326A476}" type="pres">
      <dgm:prSet presAssocID="{4A7F11CA-BF8C-4D22-B95F-314C8E2C5320}" presName="gear3" presStyleLbl="node1" presStyleIdx="2" presStyleCnt="3"/>
      <dgm:spPr/>
      <dgm:t>
        <a:bodyPr/>
        <a:lstStyle/>
        <a:p>
          <a:endParaRPr lang="es-EC"/>
        </a:p>
      </dgm:t>
    </dgm:pt>
    <dgm:pt modelId="{B8D3AE36-E401-4FAC-BB3C-626634FCEAD6}" type="pres">
      <dgm:prSet presAssocID="{4A7F11CA-BF8C-4D22-B95F-314C8E2C5320}" presName="gear3tx" presStyleLbl="node1" presStyleIdx="2" presStyleCnt="3">
        <dgm:presLayoutVars>
          <dgm:chMax val="1"/>
          <dgm:bulletEnabled val="1"/>
        </dgm:presLayoutVars>
      </dgm:prSet>
      <dgm:spPr/>
      <dgm:t>
        <a:bodyPr/>
        <a:lstStyle/>
        <a:p>
          <a:endParaRPr lang="es-EC"/>
        </a:p>
      </dgm:t>
    </dgm:pt>
    <dgm:pt modelId="{E2025E55-3E9E-4627-B3F8-1F8D1726A61D}" type="pres">
      <dgm:prSet presAssocID="{4A7F11CA-BF8C-4D22-B95F-314C8E2C5320}" presName="gear3srcNode" presStyleLbl="node1" presStyleIdx="2" presStyleCnt="3"/>
      <dgm:spPr/>
      <dgm:t>
        <a:bodyPr/>
        <a:lstStyle/>
        <a:p>
          <a:endParaRPr lang="es-EC"/>
        </a:p>
      </dgm:t>
    </dgm:pt>
    <dgm:pt modelId="{B0D70D60-126D-433C-AB2B-9B0DB4B43887}" type="pres">
      <dgm:prSet presAssocID="{4A7F11CA-BF8C-4D22-B95F-314C8E2C5320}" presName="gear3dstNode" presStyleLbl="node1" presStyleIdx="2" presStyleCnt="3"/>
      <dgm:spPr/>
      <dgm:t>
        <a:bodyPr/>
        <a:lstStyle/>
        <a:p>
          <a:endParaRPr lang="es-EC"/>
        </a:p>
      </dgm:t>
    </dgm:pt>
    <dgm:pt modelId="{FAF3AEDE-EE6E-4173-8F5C-35B0A9ED708A}" type="pres">
      <dgm:prSet presAssocID="{190E5894-DD37-4CB1-98CE-BDE867DF6C7A}" presName="connector1" presStyleLbl="sibTrans2D1" presStyleIdx="0" presStyleCnt="3"/>
      <dgm:spPr/>
      <dgm:t>
        <a:bodyPr/>
        <a:lstStyle/>
        <a:p>
          <a:endParaRPr lang="es-EC"/>
        </a:p>
      </dgm:t>
    </dgm:pt>
    <dgm:pt modelId="{AAA8CF6C-B487-4BFE-8643-CF8ACE85993E}" type="pres">
      <dgm:prSet presAssocID="{5ECE8AC8-BE0C-487D-91FC-B21BC46D35B2}" presName="connector2" presStyleLbl="sibTrans2D1" presStyleIdx="1" presStyleCnt="3"/>
      <dgm:spPr/>
      <dgm:t>
        <a:bodyPr/>
        <a:lstStyle/>
        <a:p>
          <a:endParaRPr lang="es-EC"/>
        </a:p>
      </dgm:t>
    </dgm:pt>
    <dgm:pt modelId="{930AE61F-4718-40BB-BD71-000077F7AAD3}" type="pres">
      <dgm:prSet presAssocID="{19B51B09-93E9-45B0-B492-E5EFB99ED879}" presName="connector3" presStyleLbl="sibTrans2D1" presStyleIdx="2" presStyleCnt="3"/>
      <dgm:spPr/>
      <dgm:t>
        <a:bodyPr/>
        <a:lstStyle/>
        <a:p>
          <a:endParaRPr lang="es-EC"/>
        </a:p>
      </dgm:t>
    </dgm:pt>
  </dgm:ptLst>
  <dgm:cxnLst>
    <dgm:cxn modelId="{68C7A641-BDD5-49FC-AB2B-FA9B1F1907AA}" srcId="{BF9DA776-3765-424D-9C2B-660D54D2864F}" destId="{4A7F11CA-BF8C-4D22-B95F-314C8E2C5320}" srcOrd="2" destOrd="0" parTransId="{BA252C0E-5A42-4F7F-86ED-2B5BEBF7F01C}" sibTransId="{19B51B09-93E9-45B0-B492-E5EFB99ED879}"/>
    <dgm:cxn modelId="{4975E723-183A-436E-A4B6-D653171F0D24}" type="presOf" srcId="{4A7F11CA-BF8C-4D22-B95F-314C8E2C5320}" destId="{E2025E55-3E9E-4627-B3F8-1F8D1726A61D}" srcOrd="2" destOrd="0" presId="urn:microsoft.com/office/officeart/2005/8/layout/gear1"/>
    <dgm:cxn modelId="{02BAC09C-3086-407E-8E3E-D9AFC8BF5654}" type="presOf" srcId="{9AEFB9DF-FF58-438D-9A05-1C9A3B1760E0}" destId="{B23C4A7F-3679-4F33-B067-48010FFE9174}" srcOrd="2" destOrd="0" presId="urn:microsoft.com/office/officeart/2005/8/layout/gear1"/>
    <dgm:cxn modelId="{FAA9250C-7CFE-4344-875F-05B90C08C05B}" type="presOf" srcId="{4A7F11CA-BF8C-4D22-B95F-314C8E2C5320}" destId="{B0D70D60-126D-433C-AB2B-9B0DB4B43887}" srcOrd="3" destOrd="0" presId="urn:microsoft.com/office/officeart/2005/8/layout/gear1"/>
    <dgm:cxn modelId="{5E09027E-37D0-4E41-8AD8-00EEE9DB9062}" type="presOf" srcId="{4E66827B-0F2B-4929-90FE-01F58FC7A1B5}" destId="{BC317341-BBB2-4026-9CD2-BB4D3D905DE2}" srcOrd="2" destOrd="0" presId="urn:microsoft.com/office/officeart/2005/8/layout/gear1"/>
    <dgm:cxn modelId="{B4EF4BEB-215C-47A1-AED8-B2458DA9BBB6}" type="presOf" srcId="{4A7F11CA-BF8C-4D22-B95F-314C8E2C5320}" destId="{B8D3AE36-E401-4FAC-BB3C-626634FCEAD6}" srcOrd="1" destOrd="0" presId="urn:microsoft.com/office/officeart/2005/8/layout/gear1"/>
    <dgm:cxn modelId="{DD27FBBD-53D1-4E73-A5BA-C472CA7CB7BD}" type="presOf" srcId="{9AEFB9DF-FF58-438D-9A05-1C9A3B1760E0}" destId="{8509E0CE-FD81-4ED0-8B7E-C158865A7EAE}" srcOrd="0" destOrd="0" presId="urn:microsoft.com/office/officeart/2005/8/layout/gear1"/>
    <dgm:cxn modelId="{2BD39D90-3726-4DBE-A955-C0907A9E99AF}" type="presOf" srcId="{4A7F11CA-BF8C-4D22-B95F-314C8E2C5320}" destId="{D71777B8-62FF-406C-A36B-7359C326A476}" srcOrd="0" destOrd="0" presId="urn:microsoft.com/office/officeart/2005/8/layout/gear1"/>
    <dgm:cxn modelId="{8A26C0A4-494E-485A-AE02-38530FF71C1D}" type="presOf" srcId="{19B51B09-93E9-45B0-B492-E5EFB99ED879}" destId="{930AE61F-4718-40BB-BD71-000077F7AAD3}" srcOrd="0" destOrd="0" presId="urn:microsoft.com/office/officeart/2005/8/layout/gear1"/>
    <dgm:cxn modelId="{F7EBCF8B-4DA6-4B68-9850-410653C9FB8E}" type="presOf" srcId="{5ECE8AC8-BE0C-487D-91FC-B21BC46D35B2}" destId="{AAA8CF6C-B487-4BFE-8643-CF8ACE85993E}" srcOrd="0" destOrd="0" presId="urn:microsoft.com/office/officeart/2005/8/layout/gear1"/>
    <dgm:cxn modelId="{9C4A07B7-542A-4C03-99E6-28DA18F448D9}" type="presOf" srcId="{BF9DA776-3765-424D-9C2B-660D54D2864F}" destId="{8C2620C1-AAE7-4079-8988-EE6A8112C54D}" srcOrd="0" destOrd="0" presId="urn:microsoft.com/office/officeart/2005/8/layout/gear1"/>
    <dgm:cxn modelId="{0E76489F-7533-4E59-A171-67747A844F17}" srcId="{BF9DA776-3765-424D-9C2B-660D54D2864F}" destId="{4E66827B-0F2B-4929-90FE-01F58FC7A1B5}" srcOrd="1" destOrd="0" parTransId="{D2B97E1C-46E0-431B-BC67-12379195C1EA}" sibTransId="{5ECE8AC8-BE0C-487D-91FC-B21BC46D35B2}"/>
    <dgm:cxn modelId="{C361229A-0ECD-4454-8746-01682EE3B538}" type="presOf" srcId="{4E66827B-0F2B-4929-90FE-01F58FC7A1B5}" destId="{ABD22989-2A4A-48EB-B156-A2F43A9AD519}" srcOrd="0" destOrd="0" presId="urn:microsoft.com/office/officeart/2005/8/layout/gear1"/>
    <dgm:cxn modelId="{ED33ED02-CCB6-4ADE-B947-C8D7A97CDD9B}" type="presOf" srcId="{190E5894-DD37-4CB1-98CE-BDE867DF6C7A}" destId="{FAF3AEDE-EE6E-4173-8F5C-35B0A9ED708A}" srcOrd="0" destOrd="0" presId="urn:microsoft.com/office/officeart/2005/8/layout/gear1"/>
    <dgm:cxn modelId="{394C4563-908B-49B3-9AE4-2BD7948D02BC}" type="presOf" srcId="{4E66827B-0F2B-4929-90FE-01F58FC7A1B5}" destId="{E894921F-DBDA-45BE-8F26-F1E4E3ACD35A}" srcOrd="1" destOrd="0" presId="urn:microsoft.com/office/officeart/2005/8/layout/gear1"/>
    <dgm:cxn modelId="{6FD79360-0F6D-492F-9A37-E96BC1F4652E}" type="presOf" srcId="{9AEFB9DF-FF58-438D-9A05-1C9A3B1760E0}" destId="{26DDF718-D94C-4083-8F24-45FCF8E6FC43}" srcOrd="1" destOrd="0" presId="urn:microsoft.com/office/officeart/2005/8/layout/gear1"/>
    <dgm:cxn modelId="{D2B3E8EE-EFFC-4F01-8CE9-22116DE6B92B}" srcId="{BF9DA776-3765-424D-9C2B-660D54D2864F}" destId="{9AEFB9DF-FF58-438D-9A05-1C9A3B1760E0}" srcOrd="0" destOrd="0" parTransId="{7105A0EC-BC6E-4E9B-B596-80352FB666D8}" sibTransId="{190E5894-DD37-4CB1-98CE-BDE867DF6C7A}"/>
    <dgm:cxn modelId="{8EB6A1D0-C5B5-4A09-A851-7360709B5DA0}" type="presParOf" srcId="{8C2620C1-AAE7-4079-8988-EE6A8112C54D}" destId="{8509E0CE-FD81-4ED0-8B7E-C158865A7EAE}" srcOrd="0" destOrd="0" presId="urn:microsoft.com/office/officeart/2005/8/layout/gear1"/>
    <dgm:cxn modelId="{E08EE0B6-36DF-4873-A66C-7EC921E2D41E}" type="presParOf" srcId="{8C2620C1-AAE7-4079-8988-EE6A8112C54D}" destId="{26DDF718-D94C-4083-8F24-45FCF8E6FC43}" srcOrd="1" destOrd="0" presId="urn:microsoft.com/office/officeart/2005/8/layout/gear1"/>
    <dgm:cxn modelId="{205CBF7E-341B-47B2-B2CC-439432A5B6A1}" type="presParOf" srcId="{8C2620C1-AAE7-4079-8988-EE6A8112C54D}" destId="{B23C4A7F-3679-4F33-B067-48010FFE9174}" srcOrd="2" destOrd="0" presId="urn:microsoft.com/office/officeart/2005/8/layout/gear1"/>
    <dgm:cxn modelId="{A99970B7-733F-481E-90C6-CD9F4F782505}" type="presParOf" srcId="{8C2620C1-AAE7-4079-8988-EE6A8112C54D}" destId="{ABD22989-2A4A-48EB-B156-A2F43A9AD519}" srcOrd="3" destOrd="0" presId="urn:microsoft.com/office/officeart/2005/8/layout/gear1"/>
    <dgm:cxn modelId="{327C8A9C-A5D6-4964-A67E-BADBDD0F378B}" type="presParOf" srcId="{8C2620C1-AAE7-4079-8988-EE6A8112C54D}" destId="{E894921F-DBDA-45BE-8F26-F1E4E3ACD35A}" srcOrd="4" destOrd="0" presId="urn:microsoft.com/office/officeart/2005/8/layout/gear1"/>
    <dgm:cxn modelId="{D92D66B3-CE68-4C60-9E22-694FEB3D5D45}" type="presParOf" srcId="{8C2620C1-AAE7-4079-8988-EE6A8112C54D}" destId="{BC317341-BBB2-4026-9CD2-BB4D3D905DE2}" srcOrd="5" destOrd="0" presId="urn:microsoft.com/office/officeart/2005/8/layout/gear1"/>
    <dgm:cxn modelId="{9F890B4F-A6CD-4F62-BCF0-257597FDC624}" type="presParOf" srcId="{8C2620C1-AAE7-4079-8988-EE6A8112C54D}" destId="{D71777B8-62FF-406C-A36B-7359C326A476}" srcOrd="6" destOrd="0" presId="urn:microsoft.com/office/officeart/2005/8/layout/gear1"/>
    <dgm:cxn modelId="{106B01AE-A91E-4C69-A36F-29631EA0CC1F}" type="presParOf" srcId="{8C2620C1-AAE7-4079-8988-EE6A8112C54D}" destId="{B8D3AE36-E401-4FAC-BB3C-626634FCEAD6}" srcOrd="7" destOrd="0" presId="urn:microsoft.com/office/officeart/2005/8/layout/gear1"/>
    <dgm:cxn modelId="{62A2ECD3-1FAF-4399-8512-546E292386F2}" type="presParOf" srcId="{8C2620C1-AAE7-4079-8988-EE6A8112C54D}" destId="{E2025E55-3E9E-4627-B3F8-1F8D1726A61D}" srcOrd="8" destOrd="0" presId="urn:microsoft.com/office/officeart/2005/8/layout/gear1"/>
    <dgm:cxn modelId="{69BFE19B-D6D3-4A43-B8A9-D693080A566C}" type="presParOf" srcId="{8C2620C1-AAE7-4079-8988-EE6A8112C54D}" destId="{B0D70D60-126D-433C-AB2B-9B0DB4B43887}" srcOrd="9" destOrd="0" presId="urn:microsoft.com/office/officeart/2005/8/layout/gear1"/>
    <dgm:cxn modelId="{994D173C-8D1E-4413-BB6F-39821BB08496}" type="presParOf" srcId="{8C2620C1-AAE7-4079-8988-EE6A8112C54D}" destId="{FAF3AEDE-EE6E-4173-8F5C-35B0A9ED708A}" srcOrd="10" destOrd="0" presId="urn:microsoft.com/office/officeart/2005/8/layout/gear1"/>
    <dgm:cxn modelId="{65B20917-12FC-4C42-B71C-E74660A0346D}" type="presParOf" srcId="{8C2620C1-AAE7-4079-8988-EE6A8112C54D}" destId="{AAA8CF6C-B487-4BFE-8643-CF8ACE85993E}" srcOrd="11" destOrd="0" presId="urn:microsoft.com/office/officeart/2005/8/layout/gear1"/>
    <dgm:cxn modelId="{F4703F36-0DD6-4AC1-8970-58784D9A5C77}" type="presParOf" srcId="{8C2620C1-AAE7-4079-8988-EE6A8112C54D}" destId="{930AE61F-4718-40BB-BD71-000077F7AAD3}"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4E717-4C89-4B1C-A1AA-F27A5CA78922}" type="doc">
      <dgm:prSet loTypeId="urn:microsoft.com/office/officeart/2005/8/layout/cycle2" loCatId="cycle" qsTypeId="urn:microsoft.com/office/officeart/2005/8/quickstyle/simple1" qsCatId="simple" csTypeId="urn:microsoft.com/office/officeart/2005/8/colors/colorful1" csCatId="colorful" phldr="1"/>
      <dgm:spPr/>
    </dgm:pt>
    <dgm:pt modelId="{81E5ADC9-CC8B-4CFC-B43A-4AD9A7F6A22F}">
      <dgm:prSet phldrT="[Texto]"/>
      <dgm:spPr/>
      <dgm:t>
        <a:bodyPr/>
        <a:lstStyle/>
        <a:p>
          <a:r>
            <a:rPr lang="es-EC" dirty="0" smtClean="0"/>
            <a:t>Características de </a:t>
          </a:r>
          <a:r>
            <a:rPr lang="es-EC" dirty="0" smtClean="0">
              <a:hlinkClick xmlns:r="http://schemas.openxmlformats.org/officeDocument/2006/relationships" r:id="rId1" action="ppaction://hlinksldjump"/>
            </a:rPr>
            <a:t>la </a:t>
          </a:r>
          <a:r>
            <a:rPr lang="es-EC" dirty="0" smtClean="0"/>
            <a:t>demanda </a:t>
          </a:r>
          <a:endParaRPr lang="es-EC" dirty="0"/>
        </a:p>
      </dgm:t>
    </dgm:pt>
    <dgm:pt modelId="{DC45DA5B-175B-4461-937C-1145E598B863}" type="parTrans" cxnId="{9C09E229-36CF-4246-83BC-F2142B82692B}">
      <dgm:prSet/>
      <dgm:spPr/>
      <dgm:t>
        <a:bodyPr/>
        <a:lstStyle/>
        <a:p>
          <a:endParaRPr lang="es-EC"/>
        </a:p>
      </dgm:t>
    </dgm:pt>
    <dgm:pt modelId="{9F44800A-D32F-4E3E-A2E8-96451C35E05E}" type="sibTrans" cxnId="{9C09E229-36CF-4246-83BC-F2142B82692B}">
      <dgm:prSet/>
      <dgm:spPr/>
      <dgm:t>
        <a:bodyPr/>
        <a:lstStyle/>
        <a:p>
          <a:endParaRPr lang="es-EC"/>
        </a:p>
      </dgm:t>
    </dgm:pt>
    <dgm:pt modelId="{048752C8-3671-4C27-A785-5ACBF7EB3337}">
      <dgm:prSet phldrT="[Texto]"/>
      <dgm:spPr/>
      <dgm:t>
        <a:bodyPr/>
        <a:lstStyle/>
        <a:p>
          <a:r>
            <a:rPr lang="es-EC" dirty="0" smtClean="0"/>
            <a:t>El rediseño que se alinee </a:t>
          </a:r>
          <a:r>
            <a:rPr lang="es-EC" dirty="0" smtClean="0">
              <a:hlinkClick xmlns:r="http://schemas.openxmlformats.org/officeDocument/2006/relationships" r:id="rId2" action="ppaction://hlinksldjump"/>
            </a:rPr>
            <a:t>a las </a:t>
          </a:r>
          <a:r>
            <a:rPr lang="es-EC" dirty="0" smtClean="0"/>
            <a:t>características de la demanda</a:t>
          </a:r>
          <a:endParaRPr lang="es-EC" dirty="0"/>
        </a:p>
      </dgm:t>
    </dgm:pt>
    <dgm:pt modelId="{E6E8F722-A44F-4E26-8BD9-DEEEA21FB6F5}" type="parTrans" cxnId="{DE947787-D902-4F59-A4A6-A8E9ED4FB2E1}">
      <dgm:prSet/>
      <dgm:spPr/>
      <dgm:t>
        <a:bodyPr/>
        <a:lstStyle/>
        <a:p>
          <a:endParaRPr lang="es-EC"/>
        </a:p>
      </dgm:t>
    </dgm:pt>
    <dgm:pt modelId="{D98DFABC-17F3-4083-A2BD-0C0DBA05150A}" type="sibTrans" cxnId="{DE947787-D902-4F59-A4A6-A8E9ED4FB2E1}">
      <dgm:prSet/>
      <dgm:spPr/>
      <dgm:t>
        <a:bodyPr/>
        <a:lstStyle/>
        <a:p>
          <a:endParaRPr lang="es-EC"/>
        </a:p>
      </dgm:t>
    </dgm:pt>
    <dgm:pt modelId="{3BBFDDDA-7CC9-4207-9AC9-3371056C77F5}">
      <dgm:prSet phldrT="[Texto]"/>
      <dgm:spPr/>
      <dgm:t>
        <a:bodyPr/>
        <a:lstStyle/>
        <a:p>
          <a:r>
            <a:rPr lang="es-EC" dirty="0" smtClean="0"/>
            <a:t>Situación actual del programa</a:t>
          </a:r>
          <a:endParaRPr lang="es-EC" dirty="0"/>
        </a:p>
      </dgm:t>
    </dgm:pt>
    <dgm:pt modelId="{92DC0167-2F69-40DD-9F7F-A9F0141BB9E3}" type="parTrans" cxnId="{427C9543-739F-4936-A4EC-1587D5FF48CD}">
      <dgm:prSet/>
      <dgm:spPr/>
      <dgm:t>
        <a:bodyPr/>
        <a:lstStyle/>
        <a:p>
          <a:endParaRPr lang="es-EC"/>
        </a:p>
      </dgm:t>
    </dgm:pt>
    <dgm:pt modelId="{03465C85-6866-4C26-8D5B-47F23DC115F0}" type="sibTrans" cxnId="{427C9543-739F-4936-A4EC-1587D5FF48CD}">
      <dgm:prSet/>
      <dgm:spPr/>
      <dgm:t>
        <a:bodyPr/>
        <a:lstStyle/>
        <a:p>
          <a:endParaRPr lang="es-EC"/>
        </a:p>
      </dgm:t>
    </dgm:pt>
    <dgm:pt modelId="{1BE2BC54-7CE2-4FC7-AF93-FF9A8B2948DC}">
      <dgm:prSet phldrT="[Texto]"/>
      <dgm:spPr/>
      <dgm:t>
        <a:bodyPr/>
        <a:lstStyle/>
        <a:p>
          <a:r>
            <a:rPr lang="es-EC" dirty="0" smtClean="0"/>
            <a:t>Características de </a:t>
          </a:r>
          <a:r>
            <a:rPr lang="es-EC" dirty="0" smtClean="0">
              <a:hlinkClick xmlns:r="http://schemas.openxmlformats.org/officeDocument/2006/relationships" r:id="rId3" action="ppaction://hlinksldjump"/>
            </a:rPr>
            <a:t>la</a:t>
          </a:r>
          <a:r>
            <a:rPr lang="es-EC" dirty="0" smtClean="0"/>
            <a:t> oferta </a:t>
          </a:r>
          <a:endParaRPr lang="es-EC" dirty="0"/>
        </a:p>
      </dgm:t>
    </dgm:pt>
    <dgm:pt modelId="{03332CFD-D9E6-4462-8AB6-8DF2426119B5}" type="parTrans" cxnId="{697CEA48-163C-4D85-A5BA-EE2DEDE7E500}">
      <dgm:prSet/>
      <dgm:spPr/>
      <dgm:t>
        <a:bodyPr/>
        <a:lstStyle/>
        <a:p>
          <a:endParaRPr lang="es-EC"/>
        </a:p>
      </dgm:t>
    </dgm:pt>
    <dgm:pt modelId="{745B9BA8-A499-4915-824D-EB976DB387C3}" type="sibTrans" cxnId="{697CEA48-163C-4D85-A5BA-EE2DEDE7E500}">
      <dgm:prSet/>
      <dgm:spPr/>
      <dgm:t>
        <a:bodyPr/>
        <a:lstStyle/>
        <a:p>
          <a:endParaRPr lang="es-EC"/>
        </a:p>
      </dgm:t>
    </dgm:pt>
    <dgm:pt modelId="{7D188C62-880C-43C9-907E-1B0A70E18C89}" type="pres">
      <dgm:prSet presAssocID="{E4B4E717-4C89-4B1C-A1AA-F27A5CA78922}" presName="cycle" presStyleCnt="0">
        <dgm:presLayoutVars>
          <dgm:dir/>
          <dgm:resizeHandles val="exact"/>
        </dgm:presLayoutVars>
      </dgm:prSet>
      <dgm:spPr/>
    </dgm:pt>
    <dgm:pt modelId="{B1093B51-454E-4DC2-B6CE-E205C94F625D}" type="pres">
      <dgm:prSet presAssocID="{3BBFDDDA-7CC9-4207-9AC9-3371056C77F5}" presName="node" presStyleLbl="node1" presStyleIdx="0" presStyleCnt="4" custRadScaleRad="105178" custRadScaleInc="5211">
        <dgm:presLayoutVars>
          <dgm:bulletEnabled val="1"/>
        </dgm:presLayoutVars>
      </dgm:prSet>
      <dgm:spPr/>
      <dgm:t>
        <a:bodyPr/>
        <a:lstStyle/>
        <a:p>
          <a:endParaRPr lang="es-EC"/>
        </a:p>
      </dgm:t>
    </dgm:pt>
    <dgm:pt modelId="{29D30C77-10CC-4649-9E16-17E50F030BB2}" type="pres">
      <dgm:prSet presAssocID="{03465C85-6866-4C26-8D5B-47F23DC115F0}" presName="sibTrans" presStyleLbl="sibTrans2D1" presStyleIdx="0" presStyleCnt="4"/>
      <dgm:spPr/>
      <dgm:t>
        <a:bodyPr/>
        <a:lstStyle/>
        <a:p>
          <a:endParaRPr lang="es-EC"/>
        </a:p>
      </dgm:t>
    </dgm:pt>
    <dgm:pt modelId="{DBD694F8-E086-4104-94A9-2FB5435EBFB9}" type="pres">
      <dgm:prSet presAssocID="{03465C85-6866-4C26-8D5B-47F23DC115F0}" presName="connectorText" presStyleLbl="sibTrans2D1" presStyleIdx="0" presStyleCnt="4"/>
      <dgm:spPr/>
      <dgm:t>
        <a:bodyPr/>
        <a:lstStyle/>
        <a:p>
          <a:endParaRPr lang="es-EC"/>
        </a:p>
      </dgm:t>
    </dgm:pt>
    <dgm:pt modelId="{A8FE8A97-4E44-480F-9FE5-8711D1DAC7B1}" type="pres">
      <dgm:prSet presAssocID="{1BE2BC54-7CE2-4FC7-AF93-FF9A8B2948DC}" presName="node" presStyleLbl="node1" presStyleIdx="1" presStyleCnt="4">
        <dgm:presLayoutVars>
          <dgm:bulletEnabled val="1"/>
        </dgm:presLayoutVars>
      </dgm:prSet>
      <dgm:spPr/>
      <dgm:t>
        <a:bodyPr/>
        <a:lstStyle/>
        <a:p>
          <a:endParaRPr lang="es-EC"/>
        </a:p>
      </dgm:t>
    </dgm:pt>
    <dgm:pt modelId="{581C786F-4A07-4091-8D09-FDDA2B76AE87}" type="pres">
      <dgm:prSet presAssocID="{745B9BA8-A499-4915-824D-EB976DB387C3}" presName="sibTrans" presStyleLbl="sibTrans2D1" presStyleIdx="1" presStyleCnt="4"/>
      <dgm:spPr/>
      <dgm:t>
        <a:bodyPr/>
        <a:lstStyle/>
        <a:p>
          <a:endParaRPr lang="es-EC"/>
        </a:p>
      </dgm:t>
    </dgm:pt>
    <dgm:pt modelId="{860F0995-0F9A-4FAB-8CA6-F1427A79299B}" type="pres">
      <dgm:prSet presAssocID="{745B9BA8-A499-4915-824D-EB976DB387C3}" presName="connectorText" presStyleLbl="sibTrans2D1" presStyleIdx="1" presStyleCnt="4"/>
      <dgm:spPr/>
      <dgm:t>
        <a:bodyPr/>
        <a:lstStyle/>
        <a:p>
          <a:endParaRPr lang="es-EC"/>
        </a:p>
      </dgm:t>
    </dgm:pt>
    <dgm:pt modelId="{626A84D5-C1EC-46CF-9921-13B314BD6592}" type="pres">
      <dgm:prSet presAssocID="{81E5ADC9-CC8B-4CFC-B43A-4AD9A7F6A22F}" presName="node" presStyleLbl="node1" presStyleIdx="2" presStyleCnt="4">
        <dgm:presLayoutVars>
          <dgm:bulletEnabled val="1"/>
        </dgm:presLayoutVars>
      </dgm:prSet>
      <dgm:spPr/>
      <dgm:t>
        <a:bodyPr/>
        <a:lstStyle/>
        <a:p>
          <a:endParaRPr lang="es-EC"/>
        </a:p>
      </dgm:t>
    </dgm:pt>
    <dgm:pt modelId="{13FA6DE4-C11B-457B-A6D4-2F62CC0481F5}" type="pres">
      <dgm:prSet presAssocID="{9F44800A-D32F-4E3E-A2E8-96451C35E05E}" presName="sibTrans" presStyleLbl="sibTrans2D1" presStyleIdx="2" presStyleCnt="4"/>
      <dgm:spPr/>
      <dgm:t>
        <a:bodyPr/>
        <a:lstStyle/>
        <a:p>
          <a:endParaRPr lang="es-EC"/>
        </a:p>
      </dgm:t>
    </dgm:pt>
    <dgm:pt modelId="{6087F5BE-BE8C-4325-94BE-0DABC1DA9FF2}" type="pres">
      <dgm:prSet presAssocID="{9F44800A-D32F-4E3E-A2E8-96451C35E05E}" presName="connectorText" presStyleLbl="sibTrans2D1" presStyleIdx="2" presStyleCnt="4"/>
      <dgm:spPr/>
      <dgm:t>
        <a:bodyPr/>
        <a:lstStyle/>
        <a:p>
          <a:endParaRPr lang="es-EC"/>
        </a:p>
      </dgm:t>
    </dgm:pt>
    <dgm:pt modelId="{14AFC879-19A9-4F86-B952-0E0727819262}" type="pres">
      <dgm:prSet presAssocID="{048752C8-3671-4C27-A785-5ACBF7EB3337}" presName="node" presStyleLbl="node1" presStyleIdx="3" presStyleCnt="4">
        <dgm:presLayoutVars>
          <dgm:bulletEnabled val="1"/>
        </dgm:presLayoutVars>
      </dgm:prSet>
      <dgm:spPr/>
      <dgm:t>
        <a:bodyPr/>
        <a:lstStyle/>
        <a:p>
          <a:endParaRPr lang="es-EC"/>
        </a:p>
      </dgm:t>
    </dgm:pt>
    <dgm:pt modelId="{09413B4F-E589-4EE2-B50C-F3C2B82336D1}" type="pres">
      <dgm:prSet presAssocID="{D98DFABC-17F3-4083-A2BD-0C0DBA05150A}" presName="sibTrans" presStyleLbl="sibTrans2D1" presStyleIdx="3" presStyleCnt="4"/>
      <dgm:spPr/>
      <dgm:t>
        <a:bodyPr/>
        <a:lstStyle/>
        <a:p>
          <a:endParaRPr lang="es-EC"/>
        </a:p>
      </dgm:t>
    </dgm:pt>
    <dgm:pt modelId="{4860D250-E466-4591-960C-8F78D53AEEF4}" type="pres">
      <dgm:prSet presAssocID="{D98DFABC-17F3-4083-A2BD-0C0DBA05150A}" presName="connectorText" presStyleLbl="sibTrans2D1" presStyleIdx="3" presStyleCnt="4"/>
      <dgm:spPr/>
      <dgm:t>
        <a:bodyPr/>
        <a:lstStyle/>
        <a:p>
          <a:endParaRPr lang="es-EC"/>
        </a:p>
      </dgm:t>
    </dgm:pt>
  </dgm:ptLst>
  <dgm:cxnLst>
    <dgm:cxn modelId="{AE9B92E1-BB03-48C2-BC0C-178A212764BD}" type="presOf" srcId="{3BBFDDDA-7CC9-4207-9AC9-3371056C77F5}" destId="{B1093B51-454E-4DC2-B6CE-E205C94F625D}" srcOrd="0" destOrd="0" presId="urn:microsoft.com/office/officeart/2005/8/layout/cycle2"/>
    <dgm:cxn modelId="{48D6A333-5712-4081-8404-23140AC83BAD}" type="presOf" srcId="{81E5ADC9-CC8B-4CFC-B43A-4AD9A7F6A22F}" destId="{626A84D5-C1EC-46CF-9921-13B314BD6592}" srcOrd="0" destOrd="0" presId="urn:microsoft.com/office/officeart/2005/8/layout/cycle2"/>
    <dgm:cxn modelId="{427C9543-739F-4936-A4EC-1587D5FF48CD}" srcId="{E4B4E717-4C89-4B1C-A1AA-F27A5CA78922}" destId="{3BBFDDDA-7CC9-4207-9AC9-3371056C77F5}" srcOrd="0" destOrd="0" parTransId="{92DC0167-2F69-40DD-9F7F-A9F0141BB9E3}" sibTransId="{03465C85-6866-4C26-8D5B-47F23DC115F0}"/>
    <dgm:cxn modelId="{3AE7FAFD-8C66-4BFE-AA28-F6A26A664F69}" type="presOf" srcId="{745B9BA8-A499-4915-824D-EB976DB387C3}" destId="{860F0995-0F9A-4FAB-8CA6-F1427A79299B}" srcOrd="1" destOrd="0" presId="urn:microsoft.com/office/officeart/2005/8/layout/cycle2"/>
    <dgm:cxn modelId="{47DC61AE-7607-474A-B1E9-C3A224F339CA}" type="presOf" srcId="{D98DFABC-17F3-4083-A2BD-0C0DBA05150A}" destId="{09413B4F-E589-4EE2-B50C-F3C2B82336D1}" srcOrd="0" destOrd="0" presId="urn:microsoft.com/office/officeart/2005/8/layout/cycle2"/>
    <dgm:cxn modelId="{30206BDB-D706-41E2-8911-2EE39561DBC5}" type="presOf" srcId="{048752C8-3671-4C27-A785-5ACBF7EB3337}" destId="{14AFC879-19A9-4F86-B952-0E0727819262}" srcOrd="0" destOrd="0" presId="urn:microsoft.com/office/officeart/2005/8/layout/cycle2"/>
    <dgm:cxn modelId="{697CEA48-163C-4D85-A5BA-EE2DEDE7E500}" srcId="{E4B4E717-4C89-4B1C-A1AA-F27A5CA78922}" destId="{1BE2BC54-7CE2-4FC7-AF93-FF9A8B2948DC}" srcOrd="1" destOrd="0" parTransId="{03332CFD-D9E6-4462-8AB6-8DF2426119B5}" sibTransId="{745B9BA8-A499-4915-824D-EB976DB387C3}"/>
    <dgm:cxn modelId="{6D3200F2-B83B-464C-8B31-944910E197E6}" type="presOf" srcId="{745B9BA8-A499-4915-824D-EB976DB387C3}" destId="{581C786F-4A07-4091-8D09-FDDA2B76AE87}" srcOrd="0" destOrd="0" presId="urn:microsoft.com/office/officeart/2005/8/layout/cycle2"/>
    <dgm:cxn modelId="{79E3BA86-4863-4DFF-A089-332C9103791E}" type="presOf" srcId="{D98DFABC-17F3-4083-A2BD-0C0DBA05150A}" destId="{4860D250-E466-4591-960C-8F78D53AEEF4}" srcOrd="1" destOrd="0" presId="urn:microsoft.com/office/officeart/2005/8/layout/cycle2"/>
    <dgm:cxn modelId="{B1697458-E1FB-4374-90E4-14239B0DFEE1}" type="presOf" srcId="{9F44800A-D32F-4E3E-A2E8-96451C35E05E}" destId="{6087F5BE-BE8C-4325-94BE-0DABC1DA9FF2}" srcOrd="1" destOrd="0" presId="urn:microsoft.com/office/officeart/2005/8/layout/cycle2"/>
    <dgm:cxn modelId="{6FF2CB92-9656-4B65-BF48-58395F034963}" type="presOf" srcId="{03465C85-6866-4C26-8D5B-47F23DC115F0}" destId="{29D30C77-10CC-4649-9E16-17E50F030BB2}" srcOrd="0" destOrd="0" presId="urn:microsoft.com/office/officeart/2005/8/layout/cycle2"/>
    <dgm:cxn modelId="{05ED8EFE-0AB3-441F-BDD0-AD33240FC3F6}" type="presOf" srcId="{1BE2BC54-7CE2-4FC7-AF93-FF9A8B2948DC}" destId="{A8FE8A97-4E44-480F-9FE5-8711D1DAC7B1}" srcOrd="0" destOrd="0" presId="urn:microsoft.com/office/officeart/2005/8/layout/cycle2"/>
    <dgm:cxn modelId="{405F3E04-27D0-418F-951A-25197C298D41}" type="presOf" srcId="{9F44800A-D32F-4E3E-A2E8-96451C35E05E}" destId="{13FA6DE4-C11B-457B-A6D4-2F62CC0481F5}" srcOrd="0" destOrd="0" presId="urn:microsoft.com/office/officeart/2005/8/layout/cycle2"/>
    <dgm:cxn modelId="{A56B249A-403A-4536-B4A3-80E36C7C88F7}" type="presOf" srcId="{E4B4E717-4C89-4B1C-A1AA-F27A5CA78922}" destId="{7D188C62-880C-43C9-907E-1B0A70E18C89}" srcOrd="0" destOrd="0" presId="urn:microsoft.com/office/officeart/2005/8/layout/cycle2"/>
    <dgm:cxn modelId="{5E88FB36-DE79-46E0-B62C-E2F07F96ACE6}" type="presOf" srcId="{03465C85-6866-4C26-8D5B-47F23DC115F0}" destId="{DBD694F8-E086-4104-94A9-2FB5435EBFB9}" srcOrd="1" destOrd="0" presId="urn:microsoft.com/office/officeart/2005/8/layout/cycle2"/>
    <dgm:cxn modelId="{DE947787-D902-4F59-A4A6-A8E9ED4FB2E1}" srcId="{E4B4E717-4C89-4B1C-A1AA-F27A5CA78922}" destId="{048752C8-3671-4C27-A785-5ACBF7EB3337}" srcOrd="3" destOrd="0" parTransId="{E6E8F722-A44F-4E26-8BD9-DEEEA21FB6F5}" sibTransId="{D98DFABC-17F3-4083-A2BD-0C0DBA05150A}"/>
    <dgm:cxn modelId="{9C09E229-36CF-4246-83BC-F2142B82692B}" srcId="{E4B4E717-4C89-4B1C-A1AA-F27A5CA78922}" destId="{81E5ADC9-CC8B-4CFC-B43A-4AD9A7F6A22F}" srcOrd="2" destOrd="0" parTransId="{DC45DA5B-175B-4461-937C-1145E598B863}" sibTransId="{9F44800A-D32F-4E3E-A2E8-96451C35E05E}"/>
    <dgm:cxn modelId="{432873B9-8745-473D-A9B1-55511C00CBE2}" type="presParOf" srcId="{7D188C62-880C-43C9-907E-1B0A70E18C89}" destId="{B1093B51-454E-4DC2-B6CE-E205C94F625D}" srcOrd="0" destOrd="0" presId="urn:microsoft.com/office/officeart/2005/8/layout/cycle2"/>
    <dgm:cxn modelId="{305A380F-9936-4AD5-BD07-EF6C4FA24409}" type="presParOf" srcId="{7D188C62-880C-43C9-907E-1B0A70E18C89}" destId="{29D30C77-10CC-4649-9E16-17E50F030BB2}" srcOrd="1" destOrd="0" presId="urn:microsoft.com/office/officeart/2005/8/layout/cycle2"/>
    <dgm:cxn modelId="{14E72D4D-8C5C-4ECA-91F1-E46312003C12}" type="presParOf" srcId="{29D30C77-10CC-4649-9E16-17E50F030BB2}" destId="{DBD694F8-E086-4104-94A9-2FB5435EBFB9}" srcOrd="0" destOrd="0" presId="urn:microsoft.com/office/officeart/2005/8/layout/cycle2"/>
    <dgm:cxn modelId="{5DD5A7AD-6730-4115-AD8D-91B9FBEF8139}" type="presParOf" srcId="{7D188C62-880C-43C9-907E-1B0A70E18C89}" destId="{A8FE8A97-4E44-480F-9FE5-8711D1DAC7B1}" srcOrd="2" destOrd="0" presId="urn:microsoft.com/office/officeart/2005/8/layout/cycle2"/>
    <dgm:cxn modelId="{D78326D4-AA6D-487A-BEDE-0394A4450D76}" type="presParOf" srcId="{7D188C62-880C-43C9-907E-1B0A70E18C89}" destId="{581C786F-4A07-4091-8D09-FDDA2B76AE87}" srcOrd="3" destOrd="0" presId="urn:microsoft.com/office/officeart/2005/8/layout/cycle2"/>
    <dgm:cxn modelId="{4D353B75-564D-4BF3-9F76-CE42C65D859C}" type="presParOf" srcId="{581C786F-4A07-4091-8D09-FDDA2B76AE87}" destId="{860F0995-0F9A-4FAB-8CA6-F1427A79299B}" srcOrd="0" destOrd="0" presId="urn:microsoft.com/office/officeart/2005/8/layout/cycle2"/>
    <dgm:cxn modelId="{3EC0C12C-7D93-432C-9EB7-ABDA247827F6}" type="presParOf" srcId="{7D188C62-880C-43C9-907E-1B0A70E18C89}" destId="{626A84D5-C1EC-46CF-9921-13B314BD6592}" srcOrd="4" destOrd="0" presId="urn:microsoft.com/office/officeart/2005/8/layout/cycle2"/>
    <dgm:cxn modelId="{68F90F18-02E2-44ED-B167-90FCCCCAC1E1}" type="presParOf" srcId="{7D188C62-880C-43C9-907E-1B0A70E18C89}" destId="{13FA6DE4-C11B-457B-A6D4-2F62CC0481F5}" srcOrd="5" destOrd="0" presId="urn:microsoft.com/office/officeart/2005/8/layout/cycle2"/>
    <dgm:cxn modelId="{26A8CB97-7CB7-4A09-B9C6-CF10051847C7}" type="presParOf" srcId="{13FA6DE4-C11B-457B-A6D4-2F62CC0481F5}" destId="{6087F5BE-BE8C-4325-94BE-0DABC1DA9FF2}" srcOrd="0" destOrd="0" presId="urn:microsoft.com/office/officeart/2005/8/layout/cycle2"/>
    <dgm:cxn modelId="{18AAD621-3996-4070-8C2A-4D1C2AD02A06}" type="presParOf" srcId="{7D188C62-880C-43C9-907E-1B0A70E18C89}" destId="{14AFC879-19A9-4F86-B952-0E0727819262}" srcOrd="6" destOrd="0" presId="urn:microsoft.com/office/officeart/2005/8/layout/cycle2"/>
    <dgm:cxn modelId="{CE3164A4-D798-4D19-8A16-770D9776B49D}" type="presParOf" srcId="{7D188C62-880C-43C9-907E-1B0A70E18C89}" destId="{09413B4F-E589-4EE2-B50C-F3C2B82336D1}" srcOrd="7" destOrd="0" presId="urn:microsoft.com/office/officeart/2005/8/layout/cycle2"/>
    <dgm:cxn modelId="{05561018-9B21-4922-97CA-65CF3ACAE777}" type="presParOf" srcId="{09413B4F-E589-4EE2-B50C-F3C2B82336D1}" destId="{4860D250-E466-4591-960C-8F78D53AEEF4}"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58099-8DD2-42CD-9B95-D3879669937E}"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C"/>
        </a:p>
      </dgm:t>
    </dgm:pt>
    <dgm:pt modelId="{383D0F44-3DE0-482E-BC00-163B3A084CD4}">
      <dgm:prSet phldrT="[Texto]"/>
      <dgm:spPr/>
      <dgm:t>
        <a:bodyPr/>
        <a:lstStyle/>
        <a:p>
          <a:r>
            <a:rPr lang="es-EC" dirty="0" smtClean="0"/>
            <a:t>Macroambiente</a:t>
          </a:r>
          <a:endParaRPr lang="es-EC" dirty="0"/>
        </a:p>
      </dgm:t>
    </dgm:pt>
    <dgm:pt modelId="{02F04D73-C0C4-4FE4-A049-3BA8C2D3253E}" type="parTrans" cxnId="{8B7397BA-12EC-4619-833C-8DDFEA0A22E7}">
      <dgm:prSet/>
      <dgm:spPr/>
      <dgm:t>
        <a:bodyPr/>
        <a:lstStyle/>
        <a:p>
          <a:endParaRPr lang="es-EC"/>
        </a:p>
      </dgm:t>
    </dgm:pt>
    <dgm:pt modelId="{FD9B5C26-1C45-41A0-858D-AB77EBE37DCA}" type="sibTrans" cxnId="{8B7397BA-12EC-4619-833C-8DDFEA0A22E7}">
      <dgm:prSet/>
      <dgm:spPr/>
      <dgm:t>
        <a:bodyPr/>
        <a:lstStyle/>
        <a:p>
          <a:endParaRPr lang="es-EC"/>
        </a:p>
      </dgm:t>
    </dgm:pt>
    <dgm:pt modelId="{D448B347-415D-4E3E-9534-0F44653186A4}">
      <dgm:prSet phldrT="[Texto]"/>
      <dgm:spPr/>
      <dgm:t>
        <a:bodyPr/>
        <a:lstStyle/>
        <a:p>
          <a:r>
            <a:rPr lang="es-EC" dirty="0" smtClean="0"/>
            <a:t>Ambiente Interno</a:t>
          </a:r>
          <a:endParaRPr lang="es-EC" dirty="0"/>
        </a:p>
      </dgm:t>
    </dgm:pt>
    <dgm:pt modelId="{50AC3311-34B8-418F-B111-91BD3B936E6B}" type="parTrans" cxnId="{BC3585E8-59C5-45FF-A944-F3DBCB44330D}">
      <dgm:prSet/>
      <dgm:spPr/>
      <dgm:t>
        <a:bodyPr/>
        <a:lstStyle/>
        <a:p>
          <a:endParaRPr lang="es-EC"/>
        </a:p>
      </dgm:t>
    </dgm:pt>
    <dgm:pt modelId="{AAA62A53-0F99-4B32-9E4E-773DDEEFEB21}" type="sibTrans" cxnId="{BC3585E8-59C5-45FF-A944-F3DBCB44330D}">
      <dgm:prSet/>
      <dgm:spPr/>
      <dgm:t>
        <a:bodyPr/>
        <a:lstStyle/>
        <a:p>
          <a:endParaRPr lang="es-EC"/>
        </a:p>
      </dgm:t>
    </dgm:pt>
    <dgm:pt modelId="{3B0BD48D-CE88-451E-B799-DA47EAAA70C9}">
      <dgm:prSet/>
      <dgm:spPr/>
      <dgm:t>
        <a:bodyPr/>
        <a:lstStyle/>
        <a:p>
          <a:r>
            <a:rPr lang="es-EC" dirty="0" smtClean="0"/>
            <a:t>Microambiente</a:t>
          </a:r>
          <a:endParaRPr lang="es-EC" dirty="0"/>
        </a:p>
      </dgm:t>
    </dgm:pt>
    <dgm:pt modelId="{8574DB9A-3B41-4550-8A71-A75C046F5025}" type="parTrans" cxnId="{9BCE95D1-5725-4A81-B195-290DC1FA729F}">
      <dgm:prSet/>
      <dgm:spPr/>
      <dgm:t>
        <a:bodyPr/>
        <a:lstStyle/>
        <a:p>
          <a:endParaRPr lang="es-EC"/>
        </a:p>
      </dgm:t>
    </dgm:pt>
    <dgm:pt modelId="{ED7B62BC-888F-4EA6-9E84-DB841E2D3301}" type="sibTrans" cxnId="{9BCE95D1-5725-4A81-B195-290DC1FA729F}">
      <dgm:prSet/>
      <dgm:spPr/>
      <dgm:t>
        <a:bodyPr/>
        <a:lstStyle/>
        <a:p>
          <a:endParaRPr lang="es-EC"/>
        </a:p>
      </dgm:t>
    </dgm:pt>
    <dgm:pt modelId="{E09A0CC0-7FB7-4A69-9B6E-D4712D27D989}" type="pres">
      <dgm:prSet presAssocID="{71258099-8DD2-42CD-9B95-D3879669937E}" presName="Name0" presStyleCnt="0">
        <dgm:presLayoutVars>
          <dgm:chMax val="7"/>
          <dgm:resizeHandles val="exact"/>
        </dgm:presLayoutVars>
      </dgm:prSet>
      <dgm:spPr/>
      <dgm:t>
        <a:bodyPr/>
        <a:lstStyle/>
        <a:p>
          <a:endParaRPr lang="es-EC"/>
        </a:p>
      </dgm:t>
    </dgm:pt>
    <dgm:pt modelId="{D6663BF2-9678-440C-8AC8-540356ED7085}" type="pres">
      <dgm:prSet presAssocID="{71258099-8DD2-42CD-9B95-D3879669937E}" presName="comp1" presStyleCnt="0"/>
      <dgm:spPr/>
      <dgm:t>
        <a:bodyPr/>
        <a:lstStyle/>
        <a:p>
          <a:endParaRPr lang="es-EC"/>
        </a:p>
      </dgm:t>
    </dgm:pt>
    <dgm:pt modelId="{A836CCCB-E1E3-40A9-ADDA-D60164EBA0EF}" type="pres">
      <dgm:prSet presAssocID="{71258099-8DD2-42CD-9B95-D3879669937E}" presName="circle1" presStyleLbl="node1" presStyleIdx="0" presStyleCnt="3"/>
      <dgm:spPr/>
      <dgm:t>
        <a:bodyPr/>
        <a:lstStyle/>
        <a:p>
          <a:endParaRPr lang="es-EC"/>
        </a:p>
      </dgm:t>
    </dgm:pt>
    <dgm:pt modelId="{C8099F0C-065E-4779-A9F6-146AEEB0C059}" type="pres">
      <dgm:prSet presAssocID="{71258099-8DD2-42CD-9B95-D3879669937E}" presName="c1text" presStyleLbl="node1" presStyleIdx="0" presStyleCnt="3">
        <dgm:presLayoutVars>
          <dgm:bulletEnabled val="1"/>
        </dgm:presLayoutVars>
      </dgm:prSet>
      <dgm:spPr/>
      <dgm:t>
        <a:bodyPr/>
        <a:lstStyle/>
        <a:p>
          <a:endParaRPr lang="es-EC"/>
        </a:p>
      </dgm:t>
    </dgm:pt>
    <dgm:pt modelId="{AB592D80-CECF-4D63-9D14-282578A59DD2}" type="pres">
      <dgm:prSet presAssocID="{71258099-8DD2-42CD-9B95-D3879669937E}" presName="comp2" presStyleCnt="0"/>
      <dgm:spPr/>
      <dgm:t>
        <a:bodyPr/>
        <a:lstStyle/>
        <a:p>
          <a:endParaRPr lang="es-EC"/>
        </a:p>
      </dgm:t>
    </dgm:pt>
    <dgm:pt modelId="{B5F3F514-F05B-4BD1-9948-01B372C5E21F}" type="pres">
      <dgm:prSet presAssocID="{71258099-8DD2-42CD-9B95-D3879669937E}" presName="circle2" presStyleLbl="node1" presStyleIdx="1" presStyleCnt="3"/>
      <dgm:spPr/>
      <dgm:t>
        <a:bodyPr/>
        <a:lstStyle/>
        <a:p>
          <a:endParaRPr lang="es-EC"/>
        </a:p>
      </dgm:t>
    </dgm:pt>
    <dgm:pt modelId="{4DCAE73D-B031-4670-AB58-53EA1284FCA8}" type="pres">
      <dgm:prSet presAssocID="{71258099-8DD2-42CD-9B95-D3879669937E}" presName="c2text" presStyleLbl="node1" presStyleIdx="1" presStyleCnt="3">
        <dgm:presLayoutVars>
          <dgm:bulletEnabled val="1"/>
        </dgm:presLayoutVars>
      </dgm:prSet>
      <dgm:spPr/>
      <dgm:t>
        <a:bodyPr/>
        <a:lstStyle/>
        <a:p>
          <a:endParaRPr lang="es-EC"/>
        </a:p>
      </dgm:t>
    </dgm:pt>
    <dgm:pt modelId="{8A4FAF50-7611-46C3-BC9A-37B4C67FFC65}" type="pres">
      <dgm:prSet presAssocID="{71258099-8DD2-42CD-9B95-D3879669937E}" presName="comp3" presStyleCnt="0"/>
      <dgm:spPr/>
      <dgm:t>
        <a:bodyPr/>
        <a:lstStyle/>
        <a:p>
          <a:endParaRPr lang="es-EC"/>
        </a:p>
      </dgm:t>
    </dgm:pt>
    <dgm:pt modelId="{7F8486BC-E3E7-4C85-91CD-72F056745A5D}" type="pres">
      <dgm:prSet presAssocID="{71258099-8DD2-42CD-9B95-D3879669937E}" presName="circle3" presStyleLbl="node1" presStyleIdx="2" presStyleCnt="3"/>
      <dgm:spPr/>
      <dgm:t>
        <a:bodyPr/>
        <a:lstStyle/>
        <a:p>
          <a:endParaRPr lang="es-EC"/>
        </a:p>
      </dgm:t>
    </dgm:pt>
    <dgm:pt modelId="{28079892-2285-4911-9CC0-5F5699490B01}" type="pres">
      <dgm:prSet presAssocID="{71258099-8DD2-42CD-9B95-D3879669937E}" presName="c3text" presStyleLbl="node1" presStyleIdx="2" presStyleCnt="3">
        <dgm:presLayoutVars>
          <dgm:bulletEnabled val="1"/>
        </dgm:presLayoutVars>
      </dgm:prSet>
      <dgm:spPr/>
      <dgm:t>
        <a:bodyPr/>
        <a:lstStyle/>
        <a:p>
          <a:endParaRPr lang="es-EC"/>
        </a:p>
      </dgm:t>
    </dgm:pt>
  </dgm:ptLst>
  <dgm:cxnLst>
    <dgm:cxn modelId="{F8E9BF40-3E58-42C8-BF9A-F3A00C7FB4AB}" type="presOf" srcId="{D448B347-415D-4E3E-9534-0F44653186A4}" destId="{7F8486BC-E3E7-4C85-91CD-72F056745A5D}" srcOrd="0" destOrd="0" presId="urn:microsoft.com/office/officeart/2005/8/layout/venn2"/>
    <dgm:cxn modelId="{9BCE95D1-5725-4A81-B195-290DC1FA729F}" srcId="{71258099-8DD2-42CD-9B95-D3879669937E}" destId="{3B0BD48D-CE88-451E-B799-DA47EAAA70C9}" srcOrd="1" destOrd="0" parTransId="{8574DB9A-3B41-4550-8A71-A75C046F5025}" sibTransId="{ED7B62BC-888F-4EA6-9E84-DB841E2D3301}"/>
    <dgm:cxn modelId="{9C849CE7-1985-40EF-8AF6-A546E2412E7B}" type="presOf" srcId="{D448B347-415D-4E3E-9534-0F44653186A4}" destId="{28079892-2285-4911-9CC0-5F5699490B01}" srcOrd="1" destOrd="0" presId="urn:microsoft.com/office/officeart/2005/8/layout/venn2"/>
    <dgm:cxn modelId="{4BF0E66C-2D59-4CC5-970A-421E6EE064B9}" type="presOf" srcId="{383D0F44-3DE0-482E-BC00-163B3A084CD4}" destId="{C8099F0C-065E-4779-A9F6-146AEEB0C059}" srcOrd="1" destOrd="0" presId="urn:microsoft.com/office/officeart/2005/8/layout/venn2"/>
    <dgm:cxn modelId="{CFA15DC6-7A19-46AC-A2DE-5D2BD4A669DD}" type="presOf" srcId="{3B0BD48D-CE88-451E-B799-DA47EAAA70C9}" destId="{4DCAE73D-B031-4670-AB58-53EA1284FCA8}" srcOrd="1" destOrd="0" presId="urn:microsoft.com/office/officeart/2005/8/layout/venn2"/>
    <dgm:cxn modelId="{7CA02ABC-E616-46EF-B51E-D495412CA1D2}" type="presOf" srcId="{3B0BD48D-CE88-451E-B799-DA47EAAA70C9}" destId="{B5F3F514-F05B-4BD1-9948-01B372C5E21F}" srcOrd="0" destOrd="0" presId="urn:microsoft.com/office/officeart/2005/8/layout/venn2"/>
    <dgm:cxn modelId="{BC3585E8-59C5-45FF-A944-F3DBCB44330D}" srcId="{71258099-8DD2-42CD-9B95-D3879669937E}" destId="{D448B347-415D-4E3E-9534-0F44653186A4}" srcOrd="2" destOrd="0" parTransId="{50AC3311-34B8-418F-B111-91BD3B936E6B}" sibTransId="{AAA62A53-0F99-4B32-9E4E-773DDEEFEB21}"/>
    <dgm:cxn modelId="{0C02D8F9-CC5E-48A6-9844-A8275336ADB3}" type="presOf" srcId="{383D0F44-3DE0-482E-BC00-163B3A084CD4}" destId="{A836CCCB-E1E3-40A9-ADDA-D60164EBA0EF}" srcOrd="0" destOrd="0" presId="urn:microsoft.com/office/officeart/2005/8/layout/venn2"/>
    <dgm:cxn modelId="{8B7397BA-12EC-4619-833C-8DDFEA0A22E7}" srcId="{71258099-8DD2-42CD-9B95-D3879669937E}" destId="{383D0F44-3DE0-482E-BC00-163B3A084CD4}" srcOrd="0" destOrd="0" parTransId="{02F04D73-C0C4-4FE4-A049-3BA8C2D3253E}" sibTransId="{FD9B5C26-1C45-41A0-858D-AB77EBE37DCA}"/>
    <dgm:cxn modelId="{9AB1FD2C-8503-4D62-BBB7-255984B25EF6}" type="presOf" srcId="{71258099-8DD2-42CD-9B95-D3879669937E}" destId="{E09A0CC0-7FB7-4A69-9B6E-D4712D27D989}" srcOrd="0" destOrd="0" presId="urn:microsoft.com/office/officeart/2005/8/layout/venn2"/>
    <dgm:cxn modelId="{9CC5A7E6-B21F-480A-B80D-4F088BE35921}" type="presParOf" srcId="{E09A0CC0-7FB7-4A69-9B6E-D4712D27D989}" destId="{D6663BF2-9678-440C-8AC8-540356ED7085}" srcOrd="0" destOrd="0" presId="urn:microsoft.com/office/officeart/2005/8/layout/venn2"/>
    <dgm:cxn modelId="{321140F9-310C-4403-92C1-4E635E3D0C0A}" type="presParOf" srcId="{D6663BF2-9678-440C-8AC8-540356ED7085}" destId="{A836CCCB-E1E3-40A9-ADDA-D60164EBA0EF}" srcOrd="0" destOrd="0" presId="urn:microsoft.com/office/officeart/2005/8/layout/venn2"/>
    <dgm:cxn modelId="{D3F08CC6-8F25-4510-AC2D-2FABD5AC2078}" type="presParOf" srcId="{D6663BF2-9678-440C-8AC8-540356ED7085}" destId="{C8099F0C-065E-4779-A9F6-146AEEB0C059}" srcOrd="1" destOrd="0" presId="urn:microsoft.com/office/officeart/2005/8/layout/venn2"/>
    <dgm:cxn modelId="{378F64C9-44EF-4655-8A74-85D49CD5F070}" type="presParOf" srcId="{E09A0CC0-7FB7-4A69-9B6E-D4712D27D989}" destId="{AB592D80-CECF-4D63-9D14-282578A59DD2}" srcOrd="1" destOrd="0" presId="urn:microsoft.com/office/officeart/2005/8/layout/venn2"/>
    <dgm:cxn modelId="{D16A7BDD-FE0F-4AA1-AF61-495CDCAEF8B2}" type="presParOf" srcId="{AB592D80-CECF-4D63-9D14-282578A59DD2}" destId="{B5F3F514-F05B-4BD1-9948-01B372C5E21F}" srcOrd="0" destOrd="0" presId="urn:microsoft.com/office/officeart/2005/8/layout/venn2"/>
    <dgm:cxn modelId="{E431A48E-8C07-4348-B3FA-6E7E469594A6}" type="presParOf" srcId="{AB592D80-CECF-4D63-9D14-282578A59DD2}" destId="{4DCAE73D-B031-4670-AB58-53EA1284FCA8}" srcOrd="1" destOrd="0" presId="urn:microsoft.com/office/officeart/2005/8/layout/venn2"/>
    <dgm:cxn modelId="{2C717F4F-216B-4157-B4F4-80352BC190EF}" type="presParOf" srcId="{E09A0CC0-7FB7-4A69-9B6E-D4712D27D989}" destId="{8A4FAF50-7611-46C3-BC9A-37B4C67FFC65}" srcOrd="2" destOrd="0" presId="urn:microsoft.com/office/officeart/2005/8/layout/venn2"/>
    <dgm:cxn modelId="{FB948A1F-A74B-4135-977B-B202B4B2D2A6}" type="presParOf" srcId="{8A4FAF50-7611-46C3-BC9A-37B4C67FFC65}" destId="{7F8486BC-E3E7-4C85-91CD-72F056745A5D}" srcOrd="0" destOrd="0" presId="urn:microsoft.com/office/officeart/2005/8/layout/venn2"/>
    <dgm:cxn modelId="{386458D9-A4A5-4451-9EAF-A92570085255}" type="presParOf" srcId="{8A4FAF50-7611-46C3-BC9A-37B4C67FFC65}" destId="{28079892-2285-4911-9CC0-5F5699490B0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EC3BA-B459-4749-9F11-98262853006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C"/>
        </a:p>
      </dgm:t>
    </dgm:pt>
    <dgm:pt modelId="{AF4202EE-A2EF-4738-BCE4-DEF7B7BBB84C}">
      <dgm:prSet phldrT="[Texto]"/>
      <dgm:spPr/>
      <dgm:t>
        <a:bodyPr/>
        <a:lstStyle/>
        <a:p>
          <a:r>
            <a:rPr lang="es-EC" dirty="0" smtClean="0"/>
            <a:t>FORTALEZAS</a:t>
          </a:r>
          <a:endParaRPr lang="es-EC" dirty="0"/>
        </a:p>
      </dgm:t>
    </dgm:pt>
    <dgm:pt modelId="{BFD84CA0-6B09-4546-B8CE-BED66CA53E20}" type="parTrans" cxnId="{3C7F62A7-A5D1-455F-9147-BAF12ECFAB7F}">
      <dgm:prSet/>
      <dgm:spPr/>
      <dgm:t>
        <a:bodyPr/>
        <a:lstStyle/>
        <a:p>
          <a:endParaRPr lang="es-EC"/>
        </a:p>
      </dgm:t>
    </dgm:pt>
    <dgm:pt modelId="{AC227454-5BA2-44E3-9DAC-0FDA49D5092C}" type="sibTrans" cxnId="{3C7F62A7-A5D1-455F-9147-BAF12ECFAB7F}">
      <dgm:prSet/>
      <dgm:spPr/>
      <dgm:t>
        <a:bodyPr/>
        <a:lstStyle/>
        <a:p>
          <a:endParaRPr lang="es-EC"/>
        </a:p>
      </dgm:t>
    </dgm:pt>
    <dgm:pt modelId="{F71777BC-562D-4B76-84CF-971BCDA21F66}">
      <dgm:prSet phldrT="[Texto]"/>
      <dgm:spPr/>
      <dgm:t>
        <a:bodyPr/>
        <a:lstStyle/>
        <a:p>
          <a:r>
            <a:rPr lang="es-EC" dirty="0" smtClean="0"/>
            <a:t>Infraestructura física y tecnológica</a:t>
          </a:r>
          <a:endParaRPr lang="es-EC" dirty="0"/>
        </a:p>
      </dgm:t>
    </dgm:pt>
    <dgm:pt modelId="{72B6B446-4D1C-4BE5-9099-682F86AD1B08}" type="parTrans" cxnId="{97787D38-CA6F-4DA8-82AA-004C6B3FDF49}">
      <dgm:prSet/>
      <dgm:spPr/>
      <dgm:t>
        <a:bodyPr/>
        <a:lstStyle/>
        <a:p>
          <a:endParaRPr lang="es-EC"/>
        </a:p>
      </dgm:t>
    </dgm:pt>
    <dgm:pt modelId="{2912A77E-481C-4F16-8A58-B77ED3BC9184}" type="sibTrans" cxnId="{97787D38-CA6F-4DA8-82AA-004C6B3FDF49}">
      <dgm:prSet/>
      <dgm:spPr/>
      <dgm:t>
        <a:bodyPr/>
        <a:lstStyle/>
        <a:p>
          <a:endParaRPr lang="es-EC"/>
        </a:p>
      </dgm:t>
    </dgm:pt>
    <dgm:pt modelId="{FCA44BED-B36D-4106-8052-C0DEE84E83FA}">
      <dgm:prSet phldrT="[Texto]"/>
      <dgm:spPr/>
      <dgm:t>
        <a:bodyPr/>
        <a:lstStyle/>
        <a:p>
          <a:r>
            <a:rPr lang="es-EC" dirty="0" smtClean="0"/>
            <a:t>Proyectos integradores</a:t>
          </a:r>
          <a:endParaRPr lang="es-EC" dirty="0"/>
        </a:p>
      </dgm:t>
    </dgm:pt>
    <dgm:pt modelId="{AED226AF-9DD7-487F-98BF-58B5D6CAE9E9}" type="parTrans" cxnId="{9531AA88-DFE0-4BEC-85D0-BCB4DF298A15}">
      <dgm:prSet/>
      <dgm:spPr/>
      <dgm:t>
        <a:bodyPr/>
        <a:lstStyle/>
        <a:p>
          <a:endParaRPr lang="es-EC"/>
        </a:p>
      </dgm:t>
    </dgm:pt>
    <dgm:pt modelId="{93CA4E5F-A073-435B-945B-B44AFA0BE89E}" type="sibTrans" cxnId="{9531AA88-DFE0-4BEC-85D0-BCB4DF298A15}">
      <dgm:prSet/>
      <dgm:spPr/>
      <dgm:t>
        <a:bodyPr/>
        <a:lstStyle/>
        <a:p>
          <a:endParaRPr lang="es-EC"/>
        </a:p>
      </dgm:t>
    </dgm:pt>
    <dgm:pt modelId="{BAEEC3DC-59C3-4B9D-A7BA-1C106570939E}">
      <dgm:prSet phldrT="[Texto]"/>
      <dgm:spPr/>
      <dgm:t>
        <a:bodyPr/>
        <a:lstStyle/>
        <a:p>
          <a:r>
            <a:rPr lang="es-EC" dirty="0" smtClean="0"/>
            <a:t>Profesores capacitados</a:t>
          </a:r>
          <a:endParaRPr lang="es-EC" dirty="0"/>
        </a:p>
      </dgm:t>
    </dgm:pt>
    <dgm:pt modelId="{EC0F12FB-862A-4D68-847B-8B503AA95B80}" type="parTrans" cxnId="{25E4865F-41E1-40AA-BE8E-E97B6E205F40}">
      <dgm:prSet/>
      <dgm:spPr/>
      <dgm:t>
        <a:bodyPr/>
        <a:lstStyle/>
        <a:p>
          <a:endParaRPr lang="es-EC"/>
        </a:p>
      </dgm:t>
    </dgm:pt>
    <dgm:pt modelId="{2756F249-A3E8-42B8-9B49-85C8A437FC93}" type="sibTrans" cxnId="{25E4865F-41E1-40AA-BE8E-E97B6E205F40}">
      <dgm:prSet/>
      <dgm:spPr/>
      <dgm:t>
        <a:bodyPr/>
        <a:lstStyle/>
        <a:p>
          <a:endParaRPr lang="es-EC"/>
        </a:p>
      </dgm:t>
    </dgm:pt>
    <dgm:pt modelId="{9529E259-17AF-4475-BFB0-E256796810B5}">
      <dgm:prSet phldrT="[Texto]"/>
      <dgm:spPr/>
      <dgm:t>
        <a:bodyPr/>
        <a:lstStyle/>
        <a:p>
          <a:r>
            <a:rPr lang="es-EC" dirty="0" smtClean="0"/>
            <a:t>Prestigio y Categoría</a:t>
          </a:r>
          <a:endParaRPr lang="es-EC" dirty="0"/>
        </a:p>
      </dgm:t>
    </dgm:pt>
    <dgm:pt modelId="{38D5037E-8A27-4656-A04C-73BE33362F85}" type="parTrans" cxnId="{B44D41F2-B56B-451C-A343-2024AA7467B7}">
      <dgm:prSet/>
      <dgm:spPr/>
      <dgm:t>
        <a:bodyPr/>
        <a:lstStyle/>
        <a:p>
          <a:endParaRPr lang="es-EC"/>
        </a:p>
      </dgm:t>
    </dgm:pt>
    <dgm:pt modelId="{CF34BCB3-C58E-4DDC-8A3E-CD434CDD1CF6}" type="sibTrans" cxnId="{B44D41F2-B56B-451C-A343-2024AA7467B7}">
      <dgm:prSet/>
      <dgm:spPr/>
      <dgm:t>
        <a:bodyPr/>
        <a:lstStyle/>
        <a:p>
          <a:endParaRPr lang="es-EC"/>
        </a:p>
      </dgm:t>
    </dgm:pt>
    <dgm:pt modelId="{0C26BFC7-D36A-41F8-888C-529203B1855F}">
      <dgm:prSet phldrT="[Texto]"/>
      <dgm:spPr/>
      <dgm:t>
        <a:bodyPr/>
        <a:lstStyle/>
        <a:p>
          <a:r>
            <a:rPr lang="es-EC" dirty="0" smtClean="0"/>
            <a:t>Plataforma Virtual Modalidades</a:t>
          </a:r>
          <a:endParaRPr lang="es-EC" dirty="0"/>
        </a:p>
      </dgm:t>
    </dgm:pt>
    <dgm:pt modelId="{9B66B922-2F55-4391-A89E-A0E2ACA119A7}" type="parTrans" cxnId="{1BB62481-21B3-4648-9BB3-6C0F19090848}">
      <dgm:prSet/>
      <dgm:spPr/>
      <dgm:t>
        <a:bodyPr/>
        <a:lstStyle/>
        <a:p>
          <a:endParaRPr lang="es-EC"/>
        </a:p>
      </dgm:t>
    </dgm:pt>
    <dgm:pt modelId="{AA4EC80C-C2B0-4528-87E7-3213BE40A2D1}" type="sibTrans" cxnId="{1BB62481-21B3-4648-9BB3-6C0F19090848}">
      <dgm:prSet/>
      <dgm:spPr/>
      <dgm:t>
        <a:bodyPr/>
        <a:lstStyle/>
        <a:p>
          <a:endParaRPr lang="es-EC"/>
        </a:p>
      </dgm:t>
    </dgm:pt>
    <dgm:pt modelId="{108B51BD-849E-4199-BD71-F07EA44407FC}" type="pres">
      <dgm:prSet presAssocID="{33BEC3BA-B459-4749-9F11-982628530065}" presName="cycle" presStyleCnt="0">
        <dgm:presLayoutVars>
          <dgm:chMax val="1"/>
          <dgm:dir/>
          <dgm:animLvl val="ctr"/>
          <dgm:resizeHandles val="exact"/>
        </dgm:presLayoutVars>
      </dgm:prSet>
      <dgm:spPr/>
      <dgm:t>
        <a:bodyPr/>
        <a:lstStyle/>
        <a:p>
          <a:endParaRPr lang="es-EC"/>
        </a:p>
      </dgm:t>
    </dgm:pt>
    <dgm:pt modelId="{B3C6080D-D553-44DB-B690-9E530D7F9753}" type="pres">
      <dgm:prSet presAssocID="{AF4202EE-A2EF-4738-BCE4-DEF7B7BBB84C}" presName="centerShape" presStyleLbl="node0" presStyleIdx="0" presStyleCnt="1"/>
      <dgm:spPr/>
      <dgm:t>
        <a:bodyPr/>
        <a:lstStyle/>
        <a:p>
          <a:endParaRPr lang="es-EC"/>
        </a:p>
      </dgm:t>
    </dgm:pt>
    <dgm:pt modelId="{FF061ACA-14A7-4D09-B51D-5467F755E5EC}" type="pres">
      <dgm:prSet presAssocID="{72B6B446-4D1C-4BE5-9099-682F86AD1B08}" presName="parTrans" presStyleLbl="bgSibTrans2D1" presStyleIdx="0" presStyleCnt="5"/>
      <dgm:spPr/>
      <dgm:t>
        <a:bodyPr/>
        <a:lstStyle/>
        <a:p>
          <a:endParaRPr lang="es-EC"/>
        </a:p>
      </dgm:t>
    </dgm:pt>
    <dgm:pt modelId="{0128BDE4-F0D4-41A7-BA5D-A787D7333F10}" type="pres">
      <dgm:prSet presAssocID="{F71777BC-562D-4B76-84CF-971BCDA21F66}" presName="node" presStyleLbl="node1" presStyleIdx="0" presStyleCnt="5">
        <dgm:presLayoutVars>
          <dgm:bulletEnabled val="1"/>
        </dgm:presLayoutVars>
      </dgm:prSet>
      <dgm:spPr/>
      <dgm:t>
        <a:bodyPr/>
        <a:lstStyle/>
        <a:p>
          <a:endParaRPr lang="es-EC"/>
        </a:p>
      </dgm:t>
    </dgm:pt>
    <dgm:pt modelId="{E23A7860-91DC-485E-9934-30AF4FD77448}" type="pres">
      <dgm:prSet presAssocID="{AED226AF-9DD7-487F-98BF-58B5D6CAE9E9}" presName="parTrans" presStyleLbl="bgSibTrans2D1" presStyleIdx="1" presStyleCnt="5"/>
      <dgm:spPr/>
      <dgm:t>
        <a:bodyPr/>
        <a:lstStyle/>
        <a:p>
          <a:endParaRPr lang="es-EC"/>
        </a:p>
      </dgm:t>
    </dgm:pt>
    <dgm:pt modelId="{58346BD7-3D78-4216-A2A2-58B1C10102B2}" type="pres">
      <dgm:prSet presAssocID="{FCA44BED-B36D-4106-8052-C0DEE84E83FA}" presName="node" presStyleLbl="node1" presStyleIdx="1" presStyleCnt="5">
        <dgm:presLayoutVars>
          <dgm:bulletEnabled val="1"/>
        </dgm:presLayoutVars>
      </dgm:prSet>
      <dgm:spPr/>
      <dgm:t>
        <a:bodyPr/>
        <a:lstStyle/>
        <a:p>
          <a:endParaRPr lang="es-EC"/>
        </a:p>
      </dgm:t>
    </dgm:pt>
    <dgm:pt modelId="{F483CF5F-189E-4FE8-A203-59835E3808DC}" type="pres">
      <dgm:prSet presAssocID="{EC0F12FB-862A-4D68-847B-8B503AA95B80}" presName="parTrans" presStyleLbl="bgSibTrans2D1" presStyleIdx="2" presStyleCnt="5"/>
      <dgm:spPr/>
      <dgm:t>
        <a:bodyPr/>
        <a:lstStyle/>
        <a:p>
          <a:endParaRPr lang="es-EC"/>
        </a:p>
      </dgm:t>
    </dgm:pt>
    <dgm:pt modelId="{DFA91014-DA6B-438C-9F73-C71EEE29D7B3}" type="pres">
      <dgm:prSet presAssocID="{BAEEC3DC-59C3-4B9D-A7BA-1C106570939E}" presName="node" presStyleLbl="node1" presStyleIdx="2" presStyleCnt="5">
        <dgm:presLayoutVars>
          <dgm:bulletEnabled val="1"/>
        </dgm:presLayoutVars>
      </dgm:prSet>
      <dgm:spPr/>
      <dgm:t>
        <a:bodyPr/>
        <a:lstStyle/>
        <a:p>
          <a:endParaRPr lang="es-EC"/>
        </a:p>
      </dgm:t>
    </dgm:pt>
    <dgm:pt modelId="{4E605DAD-384A-41DF-B09D-8C099A25C7C0}" type="pres">
      <dgm:prSet presAssocID="{38D5037E-8A27-4656-A04C-73BE33362F85}" presName="parTrans" presStyleLbl="bgSibTrans2D1" presStyleIdx="3" presStyleCnt="5"/>
      <dgm:spPr/>
      <dgm:t>
        <a:bodyPr/>
        <a:lstStyle/>
        <a:p>
          <a:endParaRPr lang="es-EC"/>
        </a:p>
      </dgm:t>
    </dgm:pt>
    <dgm:pt modelId="{69A2CC02-F1B5-426F-8928-A62B34B51707}" type="pres">
      <dgm:prSet presAssocID="{9529E259-17AF-4475-BFB0-E256796810B5}" presName="node" presStyleLbl="node1" presStyleIdx="3" presStyleCnt="5">
        <dgm:presLayoutVars>
          <dgm:bulletEnabled val="1"/>
        </dgm:presLayoutVars>
      </dgm:prSet>
      <dgm:spPr/>
      <dgm:t>
        <a:bodyPr/>
        <a:lstStyle/>
        <a:p>
          <a:endParaRPr lang="es-EC"/>
        </a:p>
      </dgm:t>
    </dgm:pt>
    <dgm:pt modelId="{C050E3C5-3623-4FD6-941A-F6D1E3B554FA}" type="pres">
      <dgm:prSet presAssocID="{9B66B922-2F55-4391-A89E-A0E2ACA119A7}" presName="parTrans" presStyleLbl="bgSibTrans2D1" presStyleIdx="4" presStyleCnt="5"/>
      <dgm:spPr/>
      <dgm:t>
        <a:bodyPr/>
        <a:lstStyle/>
        <a:p>
          <a:endParaRPr lang="es-EC"/>
        </a:p>
      </dgm:t>
    </dgm:pt>
    <dgm:pt modelId="{45B75924-393D-4381-B9E2-8741E8A41ACA}" type="pres">
      <dgm:prSet presAssocID="{0C26BFC7-D36A-41F8-888C-529203B1855F}" presName="node" presStyleLbl="node1" presStyleIdx="4" presStyleCnt="5">
        <dgm:presLayoutVars>
          <dgm:bulletEnabled val="1"/>
        </dgm:presLayoutVars>
      </dgm:prSet>
      <dgm:spPr/>
      <dgm:t>
        <a:bodyPr/>
        <a:lstStyle/>
        <a:p>
          <a:endParaRPr lang="es-EC"/>
        </a:p>
      </dgm:t>
    </dgm:pt>
  </dgm:ptLst>
  <dgm:cxnLst>
    <dgm:cxn modelId="{9BE08DC5-35A5-4E48-B61E-BEEF598B2495}" type="presOf" srcId="{F71777BC-562D-4B76-84CF-971BCDA21F66}" destId="{0128BDE4-F0D4-41A7-BA5D-A787D7333F10}" srcOrd="0" destOrd="0" presId="urn:microsoft.com/office/officeart/2005/8/layout/radial4"/>
    <dgm:cxn modelId="{0A77C61A-B00C-4A96-A6CE-935C3100AF6B}" type="presOf" srcId="{AED226AF-9DD7-487F-98BF-58B5D6CAE9E9}" destId="{E23A7860-91DC-485E-9934-30AF4FD77448}" srcOrd="0" destOrd="0" presId="urn:microsoft.com/office/officeart/2005/8/layout/radial4"/>
    <dgm:cxn modelId="{8F6C6814-9E45-4B01-84F8-A144D3532130}" type="presOf" srcId="{FCA44BED-B36D-4106-8052-C0DEE84E83FA}" destId="{58346BD7-3D78-4216-A2A2-58B1C10102B2}" srcOrd="0" destOrd="0" presId="urn:microsoft.com/office/officeart/2005/8/layout/radial4"/>
    <dgm:cxn modelId="{4DE71DE3-1D38-4C19-AF19-F064B852AAF2}" type="presOf" srcId="{9B66B922-2F55-4391-A89E-A0E2ACA119A7}" destId="{C050E3C5-3623-4FD6-941A-F6D1E3B554FA}" srcOrd="0" destOrd="0" presId="urn:microsoft.com/office/officeart/2005/8/layout/radial4"/>
    <dgm:cxn modelId="{3C7F62A7-A5D1-455F-9147-BAF12ECFAB7F}" srcId="{33BEC3BA-B459-4749-9F11-982628530065}" destId="{AF4202EE-A2EF-4738-BCE4-DEF7B7BBB84C}" srcOrd="0" destOrd="0" parTransId="{BFD84CA0-6B09-4546-B8CE-BED66CA53E20}" sibTransId="{AC227454-5BA2-44E3-9DAC-0FDA49D5092C}"/>
    <dgm:cxn modelId="{2C6EF951-FC41-415C-828D-0E0040A1A8DE}" type="presOf" srcId="{EC0F12FB-862A-4D68-847B-8B503AA95B80}" destId="{F483CF5F-189E-4FE8-A203-59835E3808DC}" srcOrd="0" destOrd="0" presId="urn:microsoft.com/office/officeart/2005/8/layout/radial4"/>
    <dgm:cxn modelId="{7409701F-FDD4-4E74-85EA-7171EB174556}" type="presOf" srcId="{0C26BFC7-D36A-41F8-888C-529203B1855F}" destId="{45B75924-393D-4381-B9E2-8741E8A41ACA}" srcOrd="0" destOrd="0" presId="urn:microsoft.com/office/officeart/2005/8/layout/radial4"/>
    <dgm:cxn modelId="{900F43AC-B406-460C-89E0-EFFD5D3F31BC}" type="presOf" srcId="{9529E259-17AF-4475-BFB0-E256796810B5}" destId="{69A2CC02-F1B5-426F-8928-A62B34B51707}" srcOrd="0" destOrd="0" presId="urn:microsoft.com/office/officeart/2005/8/layout/radial4"/>
    <dgm:cxn modelId="{1BB62481-21B3-4648-9BB3-6C0F19090848}" srcId="{AF4202EE-A2EF-4738-BCE4-DEF7B7BBB84C}" destId="{0C26BFC7-D36A-41F8-888C-529203B1855F}" srcOrd="4" destOrd="0" parTransId="{9B66B922-2F55-4391-A89E-A0E2ACA119A7}" sibTransId="{AA4EC80C-C2B0-4528-87E7-3213BE40A2D1}"/>
    <dgm:cxn modelId="{9531AA88-DFE0-4BEC-85D0-BCB4DF298A15}" srcId="{AF4202EE-A2EF-4738-BCE4-DEF7B7BBB84C}" destId="{FCA44BED-B36D-4106-8052-C0DEE84E83FA}" srcOrd="1" destOrd="0" parTransId="{AED226AF-9DD7-487F-98BF-58B5D6CAE9E9}" sibTransId="{93CA4E5F-A073-435B-945B-B44AFA0BE89E}"/>
    <dgm:cxn modelId="{D4EB01B0-C9F4-4BC0-8A32-98680254B79C}" type="presOf" srcId="{BAEEC3DC-59C3-4B9D-A7BA-1C106570939E}" destId="{DFA91014-DA6B-438C-9F73-C71EEE29D7B3}" srcOrd="0" destOrd="0" presId="urn:microsoft.com/office/officeart/2005/8/layout/radial4"/>
    <dgm:cxn modelId="{97787D38-CA6F-4DA8-82AA-004C6B3FDF49}" srcId="{AF4202EE-A2EF-4738-BCE4-DEF7B7BBB84C}" destId="{F71777BC-562D-4B76-84CF-971BCDA21F66}" srcOrd="0" destOrd="0" parTransId="{72B6B446-4D1C-4BE5-9099-682F86AD1B08}" sibTransId="{2912A77E-481C-4F16-8A58-B77ED3BC9184}"/>
    <dgm:cxn modelId="{25E4865F-41E1-40AA-BE8E-E97B6E205F40}" srcId="{AF4202EE-A2EF-4738-BCE4-DEF7B7BBB84C}" destId="{BAEEC3DC-59C3-4B9D-A7BA-1C106570939E}" srcOrd="2" destOrd="0" parTransId="{EC0F12FB-862A-4D68-847B-8B503AA95B80}" sibTransId="{2756F249-A3E8-42B8-9B49-85C8A437FC93}"/>
    <dgm:cxn modelId="{20F0B996-CE1D-4F19-8F78-56ACE560F568}" type="presOf" srcId="{33BEC3BA-B459-4749-9F11-982628530065}" destId="{108B51BD-849E-4199-BD71-F07EA44407FC}" srcOrd="0" destOrd="0" presId="urn:microsoft.com/office/officeart/2005/8/layout/radial4"/>
    <dgm:cxn modelId="{E6C4016A-4E82-4777-9068-365B4AD28DA8}" type="presOf" srcId="{38D5037E-8A27-4656-A04C-73BE33362F85}" destId="{4E605DAD-384A-41DF-B09D-8C099A25C7C0}" srcOrd="0" destOrd="0" presId="urn:microsoft.com/office/officeart/2005/8/layout/radial4"/>
    <dgm:cxn modelId="{62CA013E-CA3F-4DB0-872F-7361C5BC698B}" type="presOf" srcId="{72B6B446-4D1C-4BE5-9099-682F86AD1B08}" destId="{FF061ACA-14A7-4D09-B51D-5467F755E5EC}" srcOrd="0" destOrd="0" presId="urn:microsoft.com/office/officeart/2005/8/layout/radial4"/>
    <dgm:cxn modelId="{B44D41F2-B56B-451C-A343-2024AA7467B7}" srcId="{AF4202EE-A2EF-4738-BCE4-DEF7B7BBB84C}" destId="{9529E259-17AF-4475-BFB0-E256796810B5}" srcOrd="3" destOrd="0" parTransId="{38D5037E-8A27-4656-A04C-73BE33362F85}" sibTransId="{CF34BCB3-C58E-4DDC-8A3E-CD434CDD1CF6}"/>
    <dgm:cxn modelId="{FCF3F225-EB86-4B01-9C51-B6353E388B1F}" type="presOf" srcId="{AF4202EE-A2EF-4738-BCE4-DEF7B7BBB84C}" destId="{B3C6080D-D553-44DB-B690-9E530D7F9753}" srcOrd="0" destOrd="0" presId="urn:microsoft.com/office/officeart/2005/8/layout/radial4"/>
    <dgm:cxn modelId="{18CCA546-535C-41DB-9945-3D427BEA0BB4}" type="presParOf" srcId="{108B51BD-849E-4199-BD71-F07EA44407FC}" destId="{B3C6080D-D553-44DB-B690-9E530D7F9753}" srcOrd="0" destOrd="0" presId="urn:microsoft.com/office/officeart/2005/8/layout/radial4"/>
    <dgm:cxn modelId="{BA1A8990-BCC6-4CD1-A09E-ADE7574AB405}" type="presParOf" srcId="{108B51BD-849E-4199-BD71-F07EA44407FC}" destId="{FF061ACA-14A7-4D09-B51D-5467F755E5EC}" srcOrd="1" destOrd="0" presId="urn:microsoft.com/office/officeart/2005/8/layout/radial4"/>
    <dgm:cxn modelId="{95790EF3-8336-4AF9-8EC8-D317BDBACA84}" type="presParOf" srcId="{108B51BD-849E-4199-BD71-F07EA44407FC}" destId="{0128BDE4-F0D4-41A7-BA5D-A787D7333F10}" srcOrd="2" destOrd="0" presId="urn:microsoft.com/office/officeart/2005/8/layout/radial4"/>
    <dgm:cxn modelId="{9F11BA83-4041-4D4D-B693-9933B56A3F11}" type="presParOf" srcId="{108B51BD-849E-4199-BD71-F07EA44407FC}" destId="{E23A7860-91DC-485E-9934-30AF4FD77448}" srcOrd="3" destOrd="0" presId="urn:microsoft.com/office/officeart/2005/8/layout/radial4"/>
    <dgm:cxn modelId="{23D389CF-32CB-4E55-BA4D-A32058E2A330}" type="presParOf" srcId="{108B51BD-849E-4199-BD71-F07EA44407FC}" destId="{58346BD7-3D78-4216-A2A2-58B1C10102B2}" srcOrd="4" destOrd="0" presId="urn:microsoft.com/office/officeart/2005/8/layout/radial4"/>
    <dgm:cxn modelId="{BF6F19E7-37D1-4C80-A5E7-79CF39166460}" type="presParOf" srcId="{108B51BD-849E-4199-BD71-F07EA44407FC}" destId="{F483CF5F-189E-4FE8-A203-59835E3808DC}" srcOrd="5" destOrd="0" presId="urn:microsoft.com/office/officeart/2005/8/layout/radial4"/>
    <dgm:cxn modelId="{F90F0537-32EE-4FA4-81F4-B76D1A94328F}" type="presParOf" srcId="{108B51BD-849E-4199-BD71-F07EA44407FC}" destId="{DFA91014-DA6B-438C-9F73-C71EEE29D7B3}" srcOrd="6" destOrd="0" presId="urn:microsoft.com/office/officeart/2005/8/layout/radial4"/>
    <dgm:cxn modelId="{9D6E9D14-1275-4423-BDB1-664F14F81EA6}" type="presParOf" srcId="{108B51BD-849E-4199-BD71-F07EA44407FC}" destId="{4E605DAD-384A-41DF-B09D-8C099A25C7C0}" srcOrd="7" destOrd="0" presId="urn:microsoft.com/office/officeart/2005/8/layout/radial4"/>
    <dgm:cxn modelId="{32A5B68B-9DDA-4673-A95E-CC8C305C4084}" type="presParOf" srcId="{108B51BD-849E-4199-BD71-F07EA44407FC}" destId="{69A2CC02-F1B5-426F-8928-A62B34B51707}" srcOrd="8" destOrd="0" presId="urn:microsoft.com/office/officeart/2005/8/layout/radial4"/>
    <dgm:cxn modelId="{24471C20-17F6-42A7-B4AC-1BB493276032}" type="presParOf" srcId="{108B51BD-849E-4199-BD71-F07EA44407FC}" destId="{C050E3C5-3623-4FD6-941A-F6D1E3B554FA}" srcOrd="9" destOrd="0" presId="urn:microsoft.com/office/officeart/2005/8/layout/radial4"/>
    <dgm:cxn modelId="{D1DED5D4-B5B9-41C7-82D1-E896BCBCA857}" type="presParOf" srcId="{108B51BD-849E-4199-BD71-F07EA44407FC}" destId="{45B75924-393D-4381-B9E2-8741E8A41ACA}"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59881-4B3B-4AE7-A977-061685790BAA}" type="doc">
      <dgm:prSet loTypeId="urn:microsoft.com/office/officeart/2005/8/layout/radial4" loCatId="relationship" qsTypeId="urn:microsoft.com/office/officeart/2005/8/quickstyle/simple1" qsCatId="simple" csTypeId="urn:microsoft.com/office/officeart/2005/8/colors/accent3_3" csCatId="accent3" phldr="1"/>
      <dgm:spPr/>
      <dgm:t>
        <a:bodyPr/>
        <a:lstStyle/>
        <a:p>
          <a:endParaRPr lang="es-EC"/>
        </a:p>
      </dgm:t>
    </dgm:pt>
    <dgm:pt modelId="{3CB68807-3C88-476D-BEAA-D91FAF2608D4}">
      <dgm:prSet phldrT="[Texto]"/>
      <dgm:spPr/>
      <dgm:t>
        <a:bodyPr/>
        <a:lstStyle/>
        <a:p>
          <a:r>
            <a:rPr lang="es-EC" dirty="0" smtClean="0"/>
            <a:t>DEBILIDADES</a:t>
          </a:r>
          <a:endParaRPr lang="es-EC" dirty="0"/>
        </a:p>
      </dgm:t>
    </dgm:pt>
    <dgm:pt modelId="{A87AC4B2-F1F4-4289-A431-B249E637509B}" type="parTrans" cxnId="{50444A51-16E1-42A4-8979-A1BD3881DCF9}">
      <dgm:prSet/>
      <dgm:spPr/>
      <dgm:t>
        <a:bodyPr/>
        <a:lstStyle/>
        <a:p>
          <a:endParaRPr lang="es-EC"/>
        </a:p>
      </dgm:t>
    </dgm:pt>
    <dgm:pt modelId="{CB34145E-EC90-4870-BC2A-70694323D2F7}" type="sibTrans" cxnId="{50444A51-16E1-42A4-8979-A1BD3881DCF9}">
      <dgm:prSet/>
      <dgm:spPr/>
      <dgm:t>
        <a:bodyPr/>
        <a:lstStyle/>
        <a:p>
          <a:endParaRPr lang="es-EC"/>
        </a:p>
      </dgm:t>
    </dgm:pt>
    <dgm:pt modelId="{931B5198-1FF8-49A2-A30E-0366C3F6D9D3}">
      <dgm:prSet phldrT="[Texto]"/>
      <dgm:spPr/>
      <dgm:t>
        <a:bodyPr/>
        <a:lstStyle/>
        <a:p>
          <a:r>
            <a:rPr lang="es-EC" dirty="0" smtClean="0"/>
            <a:t>Programa no se ajusta Reglamento de la  Ley Orgánica de Educación Superior </a:t>
          </a:r>
          <a:endParaRPr lang="es-EC" dirty="0"/>
        </a:p>
      </dgm:t>
    </dgm:pt>
    <dgm:pt modelId="{74DE12F6-4A7A-4E76-94B3-BFE793C5705A}" type="parTrans" cxnId="{72123DAC-02A2-475D-95D5-31B1918078E2}">
      <dgm:prSet/>
      <dgm:spPr/>
      <dgm:t>
        <a:bodyPr/>
        <a:lstStyle/>
        <a:p>
          <a:endParaRPr lang="es-EC"/>
        </a:p>
      </dgm:t>
    </dgm:pt>
    <dgm:pt modelId="{FE7666DB-3D4F-43B4-ADA3-577F7E823020}" type="sibTrans" cxnId="{72123DAC-02A2-475D-95D5-31B1918078E2}">
      <dgm:prSet/>
      <dgm:spPr/>
      <dgm:t>
        <a:bodyPr/>
        <a:lstStyle/>
        <a:p>
          <a:endParaRPr lang="es-EC"/>
        </a:p>
      </dgm:t>
    </dgm:pt>
    <dgm:pt modelId="{7C7D8337-AF95-4C65-A020-43C0887ED8EB}">
      <dgm:prSet phldrT="[Texto]"/>
      <dgm:spPr/>
      <dgm:t>
        <a:bodyPr/>
        <a:lstStyle/>
        <a:p>
          <a:r>
            <a:rPr lang="es-EC" dirty="0" smtClean="0"/>
            <a:t>Alumno adquiere las competencias declaradas.</a:t>
          </a:r>
          <a:endParaRPr lang="es-EC" dirty="0"/>
        </a:p>
      </dgm:t>
    </dgm:pt>
    <dgm:pt modelId="{ACCF2932-D262-4E0C-94B6-17FAA2C8B1FF}" type="parTrans" cxnId="{3A6D087E-95AF-402C-9D60-1A6126FEFFEA}">
      <dgm:prSet/>
      <dgm:spPr/>
      <dgm:t>
        <a:bodyPr/>
        <a:lstStyle/>
        <a:p>
          <a:endParaRPr lang="es-EC"/>
        </a:p>
      </dgm:t>
    </dgm:pt>
    <dgm:pt modelId="{50014509-2C6E-4A97-BDDF-CC7DF7E50A7D}" type="sibTrans" cxnId="{3A6D087E-95AF-402C-9D60-1A6126FEFFEA}">
      <dgm:prSet/>
      <dgm:spPr/>
      <dgm:t>
        <a:bodyPr/>
        <a:lstStyle/>
        <a:p>
          <a:endParaRPr lang="es-EC"/>
        </a:p>
      </dgm:t>
    </dgm:pt>
    <dgm:pt modelId="{6C1682DC-613D-4E09-A91B-817672A0FF4D}">
      <dgm:prSet phldrT="[Texto]"/>
      <dgm:spPr/>
      <dgm:t>
        <a:bodyPr/>
        <a:lstStyle/>
        <a:p>
          <a:r>
            <a:rPr lang="es-EC" dirty="0" smtClean="0"/>
            <a:t>Seguimiento a graduados</a:t>
          </a:r>
          <a:endParaRPr lang="es-EC" dirty="0"/>
        </a:p>
      </dgm:t>
    </dgm:pt>
    <dgm:pt modelId="{B9FC5393-EAFA-4479-A44E-8F86CF900F10}" type="parTrans" cxnId="{4D4A6E83-0F11-4378-B496-88497AFDD77E}">
      <dgm:prSet/>
      <dgm:spPr/>
      <dgm:t>
        <a:bodyPr/>
        <a:lstStyle/>
        <a:p>
          <a:endParaRPr lang="es-EC"/>
        </a:p>
      </dgm:t>
    </dgm:pt>
    <dgm:pt modelId="{2FE71A95-DAFF-4284-8597-BADD80F1479E}" type="sibTrans" cxnId="{4D4A6E83-0F11-4378-B496-88497AFDD77E}">
      <dgm:prSet/>
      <dgm:spPr/>
      <dgm:t>
        <a:bodyPr/>
        <a:lstStyle/>
        <a:p>
          <a:endParaRPr lang="es-EC"/>
        </a:p>
      </dgm:t>
    </dgm:pt>
    <dgm:pt modelId="{BF042C57-DE78-4581-8FB7-9504F4B2011E}">
      <dgm:prSet phldrT="[Texto]"/>
      <dgm:spPr/>
      <dgm:t>
        <a:bodyPr/>
        <a:lstStyle/>
        <a:p>
          <a:r>
            <a:rPr lang="es-EC" dirty="0" smtClean="0"/>
            <a:t>Asistencia de estudiantes a tutorías</a:t>
          </a:r>
          <a:endParaRPr lang="es-EC" dirty="0"/>
        </a:p>
      </dgm:t>
    </dgm:pt>
    <dgm:pt modelId="{3BC2246B-6AD2-4835-BDC4-6B1FDED87FF3}" type="parTrans" cxnId="{51FFD359-653F-4375-8E87-8BA856F06C16}">
      <dgm:prSet/>
      <dgm:spPr/>
      <dgm:t>
        <a:bodyPr/>
        <a:lstStyle/>
        <a:p>
          <a:endParaRPr lang="es-EC"/>
        </a:p>
      </dgm:t>
    </dgm:pt>
    <dgm:pt modelId="{6473C221-EE41-4132-B3FB-1E841C5DA4AA}" type="sibTrans" cxnId="{51FFD359-653F-4375-8E87-8BA856F06C16}">
      <dgm:prSet/>
      <dgm:spPr/>
      <dgm:t>
        <a:bodyPr/>
        <a:lstStyle/>
        <a:p>
          <a:endParaRPr lang="es-EC"/>
        </a:p>
      </dgm:t>
    </dgm:pt>
    <dgm:pt modelId="{F0B14901-BD03-4DDF-8FAA-B27806B4AED2}">
      <dgm:prSet phldrT="[Texto]"/>
      <dgm:spPr/>
      <dgm:t>
        <a:bodyPr/>
        <a:lstStyle/>
        <a:p>
          <a:r>
            <a:rPr lang="es-EC" dirty="0" smtClean="0"/>
            <a:t>Materias</a:t>
          </a:r>
          <a:endParaRPr lang="es-EC" dirty="0"/>
        </a:p>
      </dgm:t>
    </dgm:pt>
    <dgm:pt modelId="{3AD767CF-1AA8-4EE4-AAB3-F8E1B22D6912}" type="parTrans" cxnId="{12072D89-D79F-49B6-B8EE-06A8AB789291}">
      <dgm:prSet/>
      <dgm:spPr/>
      <dgm:t>
        <a:bodyPr/>
        <a:lstStyle/>
        <a:p>
          <a:endParaRPr lang="es-EC"/>
        </a:p>
      </dgm:t>
    </dgm:pt>
    <dgm:pt modelId="{CC9F20F4-1E75-4562-BA91-FF050E5898F1}" type="sibTrans" cxnId="{12072D89-D79F-49B6-B8EE-06A8AB789291}">
      <dgm:prSet/>
      <dgm:spPr/>
      <dgm:t>
        <a:bodyPr/>
        <a:lstStyle/>
        <a:p>
          <a:endParaRPr lang="es-EC"/>
        </a:p>
      </dgm:t>
    </dgm:pt>
    <dgm:pt modelId="{6BABDB36-B927-4614-8E23-15075E0B524E}">
      <dgm:prSet phldrT="[Texto]"/>
      <dgm:spPr/>
      <dgm:t>
        <a:bodyPr/>
        <a:lstStyle/>
        <a:p>
          <a:r>
            <a:rPr lang="es-EC" dirty="0" smtClean="0"/>
            <a:t>Perfil licenciado</a:t>
          </a:r>
          <a:endParaRPr lang="es-EC" dirty="0"/>
        </a:p>
      </dgm:t>
    </dgm:pt>
    <dgm:pt modelId="{8AC944FF-0F1F-4F72-8FA8-353689DCC431}" type="parTrans" cxnId="{1D853E91-54AF-42C8-AFB0-EF67B3E37E22}">
      <dgm:prSet/>
      <dgm:spPr/>
      <dgm:t>
        <a:bodyPr/>
        <a:lstStyle/>
        <a:p>
          <a:endParaRPr lang="es-EC"/>
        </a:p>
      </dgm:t>
    </dgm:pt>
    <dgm:pt modelId="{FF71DC0A-8501-4D0A-9923-42ECC933DE13}" type="sibTrans" cxnId="{1D853E91-54AF-42C8-AFB0-EF67B3E37E22}">
      <dgm:prSet/>
      <dgm:spPr/>
      <dgm:t>
        <a:bodyPr/>
        <a:lstStyle/>
        <a:p>
          <a:endParaRPr lang="es-EC"/>
        </a:p>
      </dgm:t>
    </dgm:pt>
    <dgm:pt modelId="{19BDBF69-5C13-4111-9FB0-45FAABF509CB}" type="pres">
      <dgm:prSet presAssocID="{8A059881-4B3B-4AE7-A977-061685790BAA}" presName="cycle" presStyleCnt="0">
        <dgm:presLayoutVars>
          <dgm:chMax val="1"/>
          <dgm:dir/>
          <dgm:animLvl val="ctr"/>
          <dgm:resizeHandles val="exact"/>
        </dgm:presLayoutVars>
      </dgm:prSet>
      <dgm:spPr/>
      <dgm:t>
        <a:bodyPr/>
        <a:lstStyle/>
        <a:p>
          <a:endParaRPr lang="es-EC"/>
        </a:p>
      </dgm:t>
    </dgm:pt>
    <dgm:pt modelId="{DF43A388-F2F1-49FF-8ABF-182F5CB1A973}" type="pres">
      <dgm:prSet presAssocID="{3CB68807-3C88-476D-BEAA-D91FAF2608D4}" presName="centerShape" presStyleLbl="node0" presStyleIdx="0" presStyleCnt="1"/>
      <dgm:spPr/>
      <dgm:t>
        <a:bodyPr/>
        <a:lstStyle/>
        <a:p>
          <a:endParaRPr lang="es-EC"/>
        </a:p>
      </dgm:t>
    </dgm:pt>
    <dgm:pt modelId="{129A7555-AFE4-4008-8486-708EAC843533}" type="pres">
      <dgm:prSet presAssocID="{74DE12F6-4A7A-4E76-94B3-BFE793C5705A}" presName="parTrans" presStyleLbl="bgSibTrans2D1" presStyleIdx="0" presStyleCnt="4"/>
      <dgm:spPr/>
      <dgm:t>
        <a:bodyPr/>
        <a:lstStyle/>
        <a:p>
          <a:endParaRPr lang="es-EC"/>
        </a:p>
      </dgm:t>
    </dgm:pt>
    <dgm:pt modelId="{AF8ED94E-1781-42AF-A3B2-879381E4AEAC}" type="pres">
      <dgm:prSet presAssocID="{931B5198-1FF8-49A2-A30E-0366C3F6D9D3}" presName="node" presStyleLbl="node1" presStyleIdx="0" presStyleCnt="4">
        <dgm:presLayoutVars>
          <dgm:bulletEnabled val="1"/>
        </dgm:presLayoutVars>
      </dgm:prSet>
      <dgm:spPr/>
      <dgm:t>
        <a:bodyPr/>
        <a:lstStyle/>
        <a:p>
          <a:endParaRPr lang="es-EC"/>
        </a:p>
      </dgm:t>
    </dgm:pt>
    <dgm:pt modelId="{1DF1139C-6A3D-418E-868C-D3CC01A371E6}" type="pres">
      <dgm:prSet presAssocID="{ACCF2932-D262-4E0C-94B6-17FAA2C8B1FF}" presName="parTrans" presStyleLbl="bgSibTrans2D1" presStyleIdx="1" presStyleCnt="4"/>
      <dgm:spPr/>
      <dgm:t>
        <a:bodyPr/>
        <a:lstStyle/>
        <a:p>
          <a:endParaRPr lang="es-EC"/>
        </a:p>
      </dgm:t>
    </dgm:pt>
    <dgm:pt modelId="{29DA438E-3BD7-48B9-A54D-83123A7565CA}" type="pres">
      <dgm:prSet presAssocID="{7C7D8337-AF95-4C65-A020-43C0887ED8EB}" presName="node" presStyleLbl="node1" presStyleIdx="1" presStyleCnt="4">
        <dgm:presLayoutVars>
          <dgm:bulletEnabled val="1"/>
        </dgm:presLayoutVars>
      </dgm:prSet>
      <dgm:spPr/>
      <dgm:t>
        <a:bodyPr/>
        <a:lstStyle/>
        <a:p>
          <a:endParaRPr lang="es-EC"/>
        </a:p>
      </dgm:t>
    </dgm:pt>
    <dgm:pt modelId="{F605E64D-632E-4212-A733-3D5D284AC329}" type="pres">
      <dgm:prSet presAssocID="{B9FC5393-EAFA-4479-A44E-8F86CF900F10}" presName="parTrans" presStyleLbl="bgSibTrans2D1" presStyleIdx="2" presStyleCnt="4"/>
      <dgm:spPr/>
      <dgm:t>
        <a:bodyPr/>
        <a:lstStyle/>
        <a:p>
          <a:endParaRPr lang="es-EC"/>
        </a:p>
      </dgm:t>
    </dgm:pt>
    <dgm:pt modelId="{B0D4BDEA-4E33-476C-8139-76DD773DEBC2}" type="pres">
      <dgm:prSet presAssocID="{6C1682DC-613D-4E09-A91B-817672A0FF4D}" presName="node" presStyleLbl="node1" presStyleIdx="2" presStyleCnt="4">
        <dgm:presLayoutVars>
          <dgm:bulletEnabled val="1"/>
        </dgm:presLayoutVars>
      </dgm:prSet>
      <dgm:spPr/>
      <dgm:t>
        <a:bodyPr/>
        <a:lstStyle/>
        <a:p>
          <a:endParaRPr lang="es-EC"/>
        </a:p>
      </dgm:t>
    </dgm:pt>
    <dgm:pt modelId="{09863E4C-5F44-470F-86E0-2410D88DBDC4}" type="pres">
      <dgm:prSet presAssocID="{3BC2246B-6AD2-4835-BDC4-6B1FDED87FF3}" presName="parTrans" presStyleLbl="bgSibTrans2D1" presStyleIdx="3" presStyleCnt="4"/>
      <dgm:spPr/>
      <dgm:t>
        <a:bodyPr/>
        <a:lstStyle/>
        <a:p>
          <a:endParaRPr lang="es-EC"/>
        </a:p>
      </dgm:t>
    </dgm:pt>
    <dgm:pt modelId="{CB5C9272-AB8B-4695-9276-B71D5343E35C}" type="pres">
      <dgm:prSet presAssocID="{BF042C57-DE78-4581-8FB7-9504F4B2011E}" presName="node" presStyleLbl="node1" presStyleIdx="3" presStyleCnt="4">
        <dgm:presLayoutVars>
          <dgm:bulletEnabled val="1"/>
        </dgm:presLayoutVars>
      </dgm:prSet>
      <dgm:spPr/>
      <dgm:t>
        <a:bodyPr/>
        <a:lstStyle/>
        <a:p>
          <a:endParaRPr lang="es-EC"/>
        </a:p>
      </dgm:t>
    </dgm:pt>
  </dgm:ptLst>
  <dgm:cxnLst>
    <dgm:cxn modelId="{4B1E32DF-685F-46D9-991B-4C4CDA9074F4}" type="presOf" srcId="{3BC2246B-6AD2-4835-BDC4-6B1FDED87FF3}" destId="{09863E4C-5F44-470F-86E0-2410D88DBDC4}" srcOrd="0" destOrd="0" presId="urn:microsoft.com/office/officeart/2005/8/layout/radial4"/>
    <dgm:cxn modelId="{D55B8712-0377-4A1D-B533-D2C0D2FA9F8B}" type="presOf" srcId="{BF042C57-DE78-4581-8FB7-9504F4B2011E}" destId="{CB5C9272-AB8B-4695-9276-B71D5343E35C}" srcOrd="0" destOrd="0" presId="urn:microsoft.com/office/officeart/2005/8/layout/radial4"/>
    <dgm:cxn modelId="{B4B48A36-AF8D-4EC4-9F30-D71D5C6BCE87}" type="presOf" srcId="{3CB68807-3C88-476D-BEAA-D91FAF2608D4}" destId="{DF43A388-F2F1-49FF-8ABF-182F5CB1A973}" srcOrd="0" destOrd="0" presId="urn:microsoft.com/office/officeart/2005/8/layout/radial4"/>
    <dgm:cxn modelId="{1317E24E-C43B-4278-8A3A-725FB7D6CDFA}" type="presOf" srcId="{6BABDB36-B927-4614-8E23-15075E0B524E}" destId="{AF8ED94E-1781-42AF-A3B2-879381E4AEAC}" srcOrd="0" destOrd="2" presId="urn:microsoft.com/office/officeart/2005/8/layout/radial4"/>
    <dgm:cxn modelId="{DDCE2F2F-1C14-49D2-843C-687E333FD23D}" type="presOf" srcId="{931B5198-1FF8-49A2-A30E-0366C3F6D9D3}" destId="{AF8ED94E-1781-42AF-A3B2-879381E4AEAC}" srcOrd="0" destOrd="0" presId="urn:microsoft.com/office/officeart/2005/8/layout/radial4"/>
    <dgm:cxn modelId="{3A6D087E-95AF-402C-9D60-1A6126FEFFEA}" srcId="{3CB68807-3C88-476D-BEAA-D91FAF2608D4}" destId="{7C7D8337-AF95-4C65-A020-43C0887ED8EB}" srcOrd="1" destOrd="0" parTransId="{ACCF2932-D262-4E0C-94B6-17FAA2C8B1FF}" sibTransId="{50014509-2C6E-4A97-BDDF-CC7DF7E50A7D}"/>
    <dgm:cxn modelId="{51FFD359-653F-4375-8E87-8BA856F06C16}" srcId="{3CB68807-3C88-476D-BEAA-D91FAF2608D4}" destId="{BF042C57-DE78-4581-8FB7-9504F4B2011E}" srcOrd="3" destOrd="0" parTransId="{3BC2246B-6AD2-4835-BDC4-6B1FDED87FF3}" sibTransId="{6473C221-EE41-4132-B3FB-1E841C5DA4AA}"/>
    <dgm:cxn modelId="{72123DAC-02A2-475D-95D5-31B1918078E2}" srcId="{3CB68807-3C88-476D-BEAA-D91FAF2608D4}" destId="{931B5198-1FF8-49A2-A30E-0366C3F6D9D3}" srcOrd="0" destOrd="0" parTransId="{74DE12F6-4A7A-4E76-94B3-BFE793C5705A}" sibTransId="{FE7666DB-3D4F-43B4-ADA3-577F7E823020}"/>
    <dgm:cxn modelId="{4D4A6E83-0F11-4378-B496-88497AFDD77E}" srcId="{3CB68807-3C88-476D-BEAA-D91FAF2608D4}" destId="{6C1682DC-613D-4E09-A91B-817672A0FF4D}" srcOrd="2" destOrd="0" parTransId="{B9FC5393-EAFA-4479-A44E-8F86CF900F10}" sibTransId="{2FE71A95-DAFF-4284-8597-BADD80F1479E}"/>
    <dgm:cxn modelId="{63A871B2-C73E-4DF8-9A76-D650283CCF82}" type="presOf" srcId="{74DE12F6-4A7A-4E76-94B3-BFE793C5705A}" destId="{129A7555-AFE4-4008-8486-708EAC843533}" srcOrd="0" destOrd="0" presId="urn:microsoft.com/office/officeart/2005/8/layout/radial4"/>
    <dgm:cxn modelId="{1D853E91-54AF-42C8-AFB0-EF67B3E37E22}" srcId="{931B5198-1FF8-49A2-A30E-0366C3F6D9D3}" destId="{6BABDB36-B927-4614-8E23-15075E0B524E}" srcOrd="1" destOrd="0" parTransId="{8AC944FF-0F1F-4F72-8FA8-353689DCC431}" sibTransId="{FF71DC0A-8501-4D0A-9923-42ECC933DE13}"/>
    <dgm:cxn modelId="{A5FF5CB9-FB19-4159-B494-96EA5A4DB5A5}" type="presOf" srcId="{6C1682DC-613D-4E09-A91B-817672A0FF4D}" destId="{B0D4BDEA-4E33-476C-8139-76DD773DEBC2}" srcOrd="0" destOrd="0" presId="urn:microsoft.com/office/officeart/2005/8/layout/radial4"/>
    <dgm:cxn modelId="{B3ABFE65-D37A-485E-A060-B41560F89EDB}" type="presOf" srcId="{7C7D8337-AF95-4C65-A020-43C0887ED8EB}" destId="{29DA438E-3BD7-48B9-A54D-83123A7565CA}" srcOrd="0" destOrd="0" presId="urn:microsoft.com/office/officeart/2005/8/layout/radial4"/>
    <dgm:cxn modelId="{50444A51-16E1-42A4-8979-A1BD3881DCF9}" srcId="{8A059881-4B3B-4AE7-A977-061685790BAA}" destId="{3CB68807-3C88-476D-BEAA-D91FAF2608D4}" srcOrd="0" destOrd="0" parTransId="{A87AC4B2-F1F4-4289-A431-B249E637509B}" sibTransId="{CB34145E-EC90-4870-BC2A-70694323D2F7}"/>
    <dgm:cxn modelId="{12072D89-D79F-49B6-B8EE-06A8AB789291}" srcId="{931B5198-1FF8-49A2-A30E-0366C3F6D9D3}" destId="{F0B14901-BD03-4DDF-8FAA-B27806B4AED2}" srcOrd="0" destOrd="0" parTransId="{3AD767CF-1AA8-4EE4-AAB3-F8E1B22D6912}" sibTransId="{CC9F20F4-1E75-4562-BA91-FF050E5898F1}"/>
    <dgm:cxn modelId="{514CBC20-17A0-4869-9C32-6E3E34ACF8E5}" type="presOf" srcId="{F0B14901-BD03-4DDF-8FAA-B27806B4AED2}" destId="{AF8ED94E-1781-42AF-A3B2-879381E4AEAC}" srcOrd="0" destOrd="1" presId="urn:microsoft.com/office/officeart/2005/8/layout/radial4"/>
    <dgm:cxn modelId="{53BEC229-52C4-4851-A688-83C29BCB6ED9}" type="presOf" srcId="{8A059881-4B3B-4AE7-A977-061685790BAA}" destId="{19BDBF69-5C13-4111-9FB0-45FAABF509CB}" srcOrd="0" destOrd="0" presId="urn:microsoft.com/office/officeart/2005/8/layout/radial4"/>
    <dgm:cxn modelId="{475D462E-5212-42C0-B42F-6839307DA389}" type="presOf" srcId="{ACCF2932-D262-4E0C-94B6-17FAA2C8B1FF}" destId="{1DF1139C-6A3D-418E-868C-D3CC01A371E6}" srcOrd="0" destOrd="0" presId="urn:microsoft.com/office/officeart/2005/8/layout/radial4"/>
    <dgm:cxn modelId="{61255329-6F4F-4A86-9E07-32886352A59B}" type="presOf" srcId="{B9FC5393-EAFA-4479-A44E-8F86CF900F10}" destId="{F605E64D-632E-4212-A733-3D5D284AC329}" srcOrd="0" destOrd="0" presId="urn:microsoft.com/office/officeart/2005/8/layout/radial4"/>
    <dgm:cxn modelId="{1B910706-538D-46EF-8493-D7BCC8ABBACD}" type="presParOf" srcId="{19BDBF69-5C13-4111-9FB0-45FAABF509CB}" destId="{DF43A388-F2F1-49FF-8ABF-182F5CB1A973}" srcOrd="0" destOrd="0" presId="urn:microsoft.com/office/officeart/2005/8/layout/radial4"/>
    <dgm:cxn modelId="{BE1BB358-48AA-4CC3-B9C1-CFE7A41F92E9}" type="presParOf" srcId="{19BDBF69-5C13-4111-9FB0-45FAABF509CB}" destId="{129A7555-AFE4-4008-8486-708EAC843533}" srcOrd="1" destOrd="0" presId="urn:microsoft.com/office/officeart/2005/8/layout/radial4"/>
    <dgm:cxn modelId="{D6AD8F9F-AF40-42C1-9904-B5A386B9782B}" type="presParOf" srcId="{19BDBF69-5C13-4111-9FB0-45FAABF509CB}" destId="{AF8ED94E-1781-42AF-A3B2-879381E4AEAC}" srcOrd="2" destOrd="0" presId="urn:microsoft.com/office/officeart/2005/8/layout/radial4"/>
    <dgm:cxn modelId="{150D3446-A361-4301-AF7D-4FA2E663AFFF}" type="presParOf" srcId="{19BDBF69-5C13-4111-9FB0-45FAABF509CB}" destId="{1DF1139C-6A3D-418E-868C-D3CC01A371E6}" srcOrd="3" destOrd="0" presId="urn:microsoft.com/office/officeart/2005/8/layout/radial4"/>
    <dgm:cxn modelId="{679AEA1A-ACEB-422E-A35A-8B4891E38377}" type="presParOf" srcId="{19BDBF69-5C13-4111-9FB0-45FAABF509CB}" destId="{29DA438E-3BD7-48B9-A54D-83123A7565CA}" srcOrd="4" destOrd="0" presId="urn:microsoft.com/office/officeart/2005/8/layout/radial4"/>
    <dgm:cxn modelId="{68186813-93D7-49EC-BEA0-979A90B49649}" type="presParOf" srcId="{19BDBF69-5C13-4111-9FB0-45FAABF509CB}" destId="{F605E64D-632E-4212-A733-3D5D284AC329}" srcOrd="5" destOrd="0" presId="urn:microsoft.com/office/officeart/2005/8/layout/radial4"/>
    <dgm:cxn modelId="{F2EE350B-6BAD-40B9-B027-7CBF8445352A}" type="presParOf" srcId="{19BDBF69-5C13-4111-9FB0-45FAABF509CB}" destId="{B0D4BDEA-4E33-476C-8139-76DD773DEBC2}" srcOrd="6" destOrd="0" presId="urn:microsoft.com/office/officeart/2005/8/layout/radial4"/>
    <dgm:cxn modelId="{932985D0-4494-424D-8324-9AC3C071BBC0}" type="presParOf" srcId="{19BDBF69-5C13-4111-9FB0-45FAABF509CB}" destId="{09863E4C-5F44-470F-86E0-2410D88DBDC4}" srcOrd="7" destOrd="0" presId="urn:microsoft.com/office/officeart/2005/8/layout/radial4"/>
    <dgm:cxn modelId="{EE214D1E-FC20-4D04-B643-9642FC5BDEA1}" type="presParOf" srcId="{19BDBF69-5C13-4111-9FB0-45FAABF509CB}" destId="{CB5C9272-AB8B-4695-9276-B71D5343E35C}"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DB2184-DCDA-4F5B-9BC9-3919047CF2F0}" type="doc">
      <dgm:prSet loTypeId="urn:microsoft.com/office/officeart/2005/8/layout/radial4" loCatId="relationship" qsTypeId="urn:microsoft.com/office/officeart/2005/8/quickstyle/simple1" qsCatId="simple" csTypeId="urn:microsoft.com/office/officeart/2005/8/colors/accent1_4" csCatId="accent1" phldr="1"/>
      <dgm:spPr/>
      <dgm:t>
        <a:bodyPr/>
        <a:lstStyle/>
        <a:p>
          <a:endParaRPr lang="es-EC"/>
        </a:p>
      </dgm:t>
    </dgm:pt>
    <dgm:pt modelId="{B11A7316-91E2-4AF9-9BE3-24F95AA59DF0}">
      <dgm:prSet phldrT="[Texto]"/>
      <dgm:spPr/>
      <dgm:t>
        <a:bodyPr/>
        <a:lstStyle/>
        <a:p>
          <a:r>
            <a:rPr lang="es-EC" dirty="0" smtClean="0"/>
            <a:t>OPORTUNIDADES</a:t>
          </a:r>
          <a:endParaRPr lang="es-EC" dirty="0"/>
        </a:p>
      </dgm:t>
    </dgm:pt>
    <dgm:pt modelId="{7658F305-CEE4-47F8-91CD-D61CFFEE2865}" type="parTrans" cxnId="{1A17C587-F5EF-475B-8897-E964309151E2}">
      <dgm:prSet/>
      <dgm:spPr/>
      <dgm:t>
        <a:bodyPr/>
        <a:lstStyle/>
        <a:p>
          <a:endParaRPr lang="es-EC"/>
        </a:p>
      </dgm:t>
    </dgm:pt>
    <dgm:pt modelId="{D2C32DF8-7D89-4DA2-BBF7-8B1297AAF322}" type="sibTrans" cxnId="{1A17C587-F5EF-475B-8897-E964309151E2}">
      <dgm:prSet/>
      <dgm:spPr/>
      <dgm:t>
        <a:bodyPr/>
        <a:lstStyle/>
        <a:p>
          <a:endParaRPr lang="es-EC"/>
        </a:p>
      </dgm:t>
    </dgm:pt>
    <dgm:pt modelId="{6E8F9105-B159-42DE-8CA6-0B9CD134370F}">
      <dgm:prSet phldrT="[Texto]"/>
      <dgm:spPr/>
      <dgm:t>
        <a:bodyPr/>
        <a:lstStyle/>
        <a:p>
          <a:r>
            <a:rPr lang="es-EC" dirty="0" smtClean="0"/>
            <a:t> Gasto Público</a:t>
          </a:r>
          <a:endParaRPr lang="es-EC" dirty="0"/>
        </a:p>
      </dgm:t>
    </dgm:pt>
    <dgm:pt modelId="{2574EBC1-ACF5-4C2F-BC14-0E8EE4F008C9}" type="parTrans" cxnId="{EF96DF76-6922-4685-B2CB-437F55D057EC}">
      <dgm:prSet/>
      <dgm:spPr/>
      <dgm:t>
        <a:bodyPr/>
        <a:lstStyle/>
        <a:p>
          <a:endParaRPr lang="es-EC"/>
        </a:p>
      </dgm:t>
    </dgm:pt>
    <dgm:pt modelId="{BE650A8B-9D96-4351-AF5D-0558A42469E0}" type="sibTrans" cxnId="{EF96DF76-6922-4685-B2CB-437F55D057EC}">
      <dgm:prSet/>
      <dgm:spPr/>
      <dgm:t>
        <a:bodyPr/>
        <a:lstStyle/>
        <a:p>
          <a:endParaRPr lang="es-EC"/>
        </a:p>
      </dgm:t>
    </dgm:pt>
    <dgm:pt modelId="{3BCD6B50-D992-4151-A384-BA1490635F2D}">
      <dgm:prSet phldrT="[Texto]"/>
      <dgm:spPr/>
      <dgm:t>
        <a:bodyPr/>
        <a:lstStyle/>
        <a:p>
          <a:r>
            <a:rPr lang="es-EC" dirty="0" smtClean="0"/>
            <a:t>Tasa de desempleo </a:t>
          </a:r>
          <a:endParaRPr lang="es-EC" dirty="0"/>
        </a:p>
      </dgm:t>
    </dgm:pt>
    <dgm:pt modelId="{8EDAD2D4-CB48-4541-934C-A98E6277C335}" type="parTrans" cxnId="{34B9EBE2-E329-4935-B25E-C6095DA847C4}">
      <dgm:prSet/>
      <dgm:spPr/>
      <dgm:t>
        <a:bodyPr/>
        <a:lstStyle/>
        <a:p>
          <a:endParaRPr lang="es-EC"/>
        </a:p>
      </dgm:t>
    </dgm:pt>
    <dgm:pt modelId="{FB07D96D-6499-4CF0-9F77-CD9F7F7E5786}" type="sibTrans" cxnId="{34B9EBE2-E329-4935-B25E-C6095DA847C4}">
      <dgm:prSet/>
      <dgm:spPr/>
      <dgm:t>
        <a:bodyPr/>
        <a:lstStyle/>
        <a:p>
          <a:endParaRPr lang="es-EC"/>
        </a:p>
      </dgm:t>
    </dgm:pt>
    <dgm:pt modelId="{05944945-AA98-41B2-AB4D-509BDED86019}">
      <dgm:prSet phldrT="[Texto]"/>
      <dgm:spPr/>
      <dgm:t>
        <a:bodyPr/>
        <a:lstStyle/>
        <a:p>
          <a:r>
            <a:rPr lang="es-EC" dirty="0" smtClean="0"/>
            <a:t>Demanda académica</a:t>
          </a:r>
          <a:endParaRPr lang="es-EC" dirty="0"/>
        </a:p>
      </dgm:t>
    </dgm:pt>
    <dgm:pt modelId="{53C572A9-EBE2-45EA-9A53-1BBF73472C97}" type="parTrans" cxnId="{4930E69B-DE53-4535-A189-B4644F939C19}">
      <dgm:prSet/>
      <dgm:spPr/>
      <dgm:t>
        <a:bodyPr/>
        <a:lstStyle/>
        <a:p>
          <a:endParaRPr lang="es-EC"/>
        </a:p>
      </dgm:t>
    </dgm:pt>
    <dgm:pt modelId="{93B5AAFE-B1C4-44FE-973A-0B72EB347B22}" type="sibTrans" cxnId="{4930E69B-DE53-4535-A189-B4644F939C19}">
      <dgm:prSet/>
      <dgm:spPr/>
      <dgm:t>
        <a:bodyPr/>
        <a:lstStyle/>
        <a:p>
          <a:endParaRPr lang="es-EC"/>
        </a:p>
      </dgm:t>
    </dgm:pt>
    <dgm:pt modelId="{325B0249-5F2E-4338-AC4F-5029E311BCE0}">
      <dgm:prSet phldrT="[Texto]"/>
      <dgm:spPr/>
      <dgm:t>
        <a:bodyPr/>
        <a:lstStyle/>
        <a:p>
          <a:r>
            <a:rPr lang="es-EC" dirty="0" smtClean="0"/>
            <a:t>Tecnología de la Información y comunicación educación Virtual</a:t>
          </a:r>
          <a:endParaRPr lang="es-EC" dirty="0"/>
        </a:p>
      </dgm:t>
    </dgm:pt>
    <dgm:pt modelId="{2CD0C44C-9955-4BAB-859A-698ECAAC5F5F}" type="parTrans" cxnId="{E3E6D284-CD35-4B8B-9F87-F9C0613C0EBC}">
      <dgm:prSet/>
      <dgm:spPr/>
      <dgm:t>
        <a:bodyPr/>
        <a:lstStyle/>
        <a:p>
          <a:endParaRPr lang="es-EC"/>
        </a:p>
      </dgm:t>
    </dgm:pt>
    <dgm:pt modelId="{B200F533-E40D-44D7-B19A-B06D8CABF5D8}" type="sibTrans" cxnId="{E3E6D284-CD35-4B8B-9F87-F9C0613C0EBC}">
      <dgm:prSet/>
      <dgm:spPr/>
      <dgm:t>
        <a:bodyPr/>
        <a:lstStyle/>
        <a:p>
          <a:endParaRPr lang="es-EC"/>
        </a:p>
      </dgm:t>
    </dgm:pt>
    <dgm:pt modelId="{163E60D2-7FAB-4155-AE30-63680D3DB3DD}" type="pres">
      <dgm:prSet presAssocID="{E8DB2184-DCDA-4F5B-9BC9-3919047CF2F0}" presName="cycle" presStyleCnt="0">
        <dgm:presLayoutVars>
          <dgm:chMax val="1"/>
          <dgm:dir/>
          <dgm:animLvl val="ctr"/>
          <dgm:resizeHandles val="exact"/>
        </dgm:presLayoutVars>
      </dgm:prSet>
      <dgm:spPr/>
      <dgm:t>
        <a:bodyPr/>
        <a:lstStyle/>
        <a:p>
          <a:endParaRPr lang="es-EC"/>
        </a:p>
      </dgm:t>
    </dgm:pt>
    <dgm:pt modelId="{FAD07A43-E52B-427D-B3AA-5240A96D0E82}" type="pres">
      <dgm:prSet presAssocID="{B11A7316-91E2-4AF9-9BE3-24F95AA59DF0}" presName="centerShape" presStyleLbl="node0" presStyleIdx="0" presStyleCnt="1"/>
      <dgm:spPr/>
      <dgm:t>
        <a:bodyPr/>
        <a:lstStyle/>
        <a:p>
          <a:endParaRPr lang="es-EC"/>
        </a:p>
      </dgm:t>
    </dgm:pt>
    <dgm:pt modelId="{B8869CFA-D185-4E29-9264-E4C212C6892C}" type="pres">
      <dgm:prSet presAssocID="{2574EBC1-ACF5-4C2F-BC14-0E8EE4F008C9}" presName="parTrans" presStyleLbl="bgSibTrans2D1" presStyleIdx="0" presStyleCnt="4"/>
      <dgm:spPr/>
      <dgm:t>
        <a:bodyPr/>
        <a:lstStyle/>
        <a:p>
          <a:endParaRPr lang="es-EC"/>
        </a:p>
      </dgm:t>
    </dgm:pt>
    <dgm:pt modelId="{4C7F18C1-1179-4304-91E3-655B4FA858F1}" type="pres">
      <dgm:prSet presAssocID="{6E8F9105-B159-42DE-8CA6-0B9CD134370F}" presName="node" presStyleLbl="node1" presStyleIdx="0" presStyleCnt="4">
        <dgm:presLayoutVars>
          <dgm:bulletEnabled val="1"/>
        </dgm:presLayoutVars>
      </dgm:prSet>
      <dgm:spPr/>
      <dgm:t>
        <a:bodyPr/>
        <a:lstStyle/>
        <a:p>
          <a:endParaRPr lang="es-EC"/>
        </a:p>
      </dgm:t>
    </dgm:pt>
    <dgm:pt modelId="{7B825703-85C5-45A2-9D44-BEF2DC143448}" type="pres">
      <dgm:prSet presAssocID="{8EDAD2D4-CB48-4541-934C-A98E6277C335}" presName="parTrans" presStyleLbl="bgSibTrans2D1" presStyleIdx="1" presStyleCnt="4"/>
      <dgm:spPr/>
      <dgm:t>
        <a:bodyPr/>
        <a:lstStyle/>
        <a:p>
          <a:endParaRPr lang="es-EC"/>
        </a:p>
      </dgm:t>
    </dgm:pt>
    <dgm:pt modelId="{2FFBC16D-E2D4-48FF-9C78-16B8C80AE2C9}" type="pres">
      <dgm:prSet presAssocID="{3BCD6B50-D992-4151-A384-BA1490635F2D}" presName="node" presStyleLbl="node1" presStyleIdx="1" presStyleCnt="4">
        <dgm:presLayoutVars>
          <dgm:bulletEnabled val="1"/>
        </dgm:presLayoutVars>
      </dgm:prSet>
      <dgm:spPr/>
      <dgm:t>
        <a:bodyPr/>
        <a:lstStyle/>
        <a:p>
          <a:endParaRPr lang="es-EC"/>
        </a:p>
      </dgm:t>
    </dgm:pt>
    <dgm:pt modelId="{8D617415-1ECE-4318-BB13-C3C348C6137D}" type="pres">
      <dgm:prSet presAssocID="{53C572A9-EBE2-45EA-9A53-1BBF73472C97}" presName="parTrans" presStyleLbl="bgSibTrans2D1" presStyleIdx="2" presStyleCnt="4"/>
      <dgm:spPr/>
      <dgm:t>
        <a:bodyPr/>
        <a:lstStyle/>
        <a:p>
          <a:endParaRPr lang="es-EC"/>
        </a:p>
      </dgm:t>
    </dgm:pt>
    <dgm:pt modelId="{35CCD338-4956-47F6-8FE5-FC4A74DA9928}" type="pres">
      <dgm:prSet presAssocID="{05944945-AA98-41B2-AB4D-509BDED86019}" presName="node" presStyleLbl="node1" presStyleIdx="2" presStyleCnt="4">
        <dgm:presLayoutVars>
          <dgm:bulletEnabled val="1"/>
        </dgm:presLayoutVars>
      </dgm:prSet>
      <dgm:spPr/>
      <dgm:t>
        <a:bodyPr/>
        <a:lstStyle/>
        <a:p>
          <a:endParaRPr lang="es-EC"/>
        </a:p>
      </dgm:t>
    </dgm:pt>
    <dgm:pt modelId="{AFA22C8E-D538-4AB4-8ECE-890A20946C21}" type="pres">
      <dgm:prSet presAssocID="{2CD0C44C-9955-4BAB-859A-698ECAAC5F5F}" presName="parTrans" presStyleLbl="bgSibTrans2D1" presStyleIdx="3" presStyleCnt="4"/>
      <dgm:spPr/>
      <dgm:t>
        <a:bodyPr/>
        <a:lstStyle/>
        <a:p>
          <a:endParaRPr lang="es-EC"/>
        </a:p>
      </dgm:t>
    </dgm:pt>
    <dgm:pt modelId="{4148ADA9-332A-4D6B-A4E6-B4E761B633C2}" type="pres">
      <dgm:prSet presAssocID="{325B0249-5F2E-4338-AC4F-5029E311BCE0}" presName="node" presStyleLbl="node1" presStyleIdx="3" presStyleCnt="4">
        <dgm:presLayoutVars>
          <dgm:bulletEnabled val="1"/>
        </dgm:presLayoutVars>
      </dgm:prSet>
      <dgm:spPr/>
      <dgm:t>
        <a:bodyPr/>
        <a:lstStyle/>
        <a:p>
          <a:endParaRPr lang="es-EC"/>
        </a:p>
      </dgm:t>
    </dgm:pt>
  </dgm:ptLst>
  <dgm:cxnLst>
    <dgm:cxn modelId="{196B6C3E-0B69-42B8-827A-F7F857891A3F}" type="presOf" srcId="{2574EBC1-ACF5-4C2F-BC14-0E8EE4F008C9}" destId="{B8869CFA-D185-4E29-9264-E4C212C6892C}" srcOrd="0" destOrd="0" presId="urn:microsoft.com/office/officeart/2005/8/layout/radial4"/>
    <dgm:cxn modelId="{73F74537-5F3C-413A-9505-789D58DB2A24}" type="presOf" srcId="{8EDAD2D4-CB48-4541-934C-A98E6277C335}" destId="{7B825703-85C5-45A2-9D44-BEF2DC143448}" srcOrd="0" destOrd="0" presId="urn:microsoft.com/office/officeart/2005/8/layout/radial4"/>
    <dgm:cxn modelId="{1A17C587-F5EF-475B-8897-E964309151E2}" srcId="{E8DB2184-DCDA-4F5B-9BC9-3919047CF2F0}" destId="{B11A7316-91E2-4AF9-9BE3-24F95AA59DF0}" srcOrd="0" destOrd="0" parTransId="{7658F305-CEE4-47F8-91CD-D61CFFEE2865}" sibTransId="{D2C32DF8-7D89-4DA2-BBF7-8B1297AAF322}"/>
    <dgm:cxn modelId="{94CEB619-F3D3-47C7-BBCA-C09A812FC441}" type="presOf" srcId="{B11A7316-91E2-4AF9-9BE3-24F95AA59DF0}" destId="{FAD07A43-E52B-427D-B3AA-5240A96D0E82}" srcOrd="0" destOrd="0" presId="urn:microsoft.com/office/officeart/2005/8/layout/radial4"/>
    <dgm:cxn modelId="{4930E69B-DE53-4535-A189-B4644F939C19}" srcId="{B11A7316-91E2-4AF9-9BE3-24F95AA59DF0}" destId="{05944945-AA98-41B2-AB4D-509BDED86019}" srcOrd="2" destOrd="0" parTransId="{53C572A9-EBE2-45EA-9A53-1BBF73472C97}" sibTransId="{93B5AAFE-B1C4-44FE-973A-0B72EB347B22}"/>
    <dgm:cxn modelId="{583A7BA6-C61F-49E4-9A28-1689F998E167}" type="presOf" srcId="{3BCD6B50-D992-4151-A384-BA1490635F2D}" destId="{2FFBC16D-E2D4-48FF-9C78-16B8C80AE2C9}" srcOrd="0" destOrd="0" presId="urn:microsoft.com/office/officeart/2005/8/layout/radial4"/>
    <dgm:cxn modelId="{9DDABBEE-D2EF-4D4F-9AFC-16263D05CA33}" type="presOf" srcId="{325B0249-5F2E-4338-AC4F-5029E311BCE0}" destId="{4148ADA9-332A-4D6B-A4E6-B4E761B633C2}" srcOrd="0" destOrd="0" presId="urn:microsoft.com/office/officeart/2005/8/layout/radial4"/>
    <dgm:cxn modelId="{EF96DF76-6922-4685-B2CB-437F55D057EC}" srcId="{B11A7316-91E2-4AF9-9BE3-24F95AA59DF0}" destId="{6E8F9105-B159-42DE-8CA6-0B9CD134370F}" srcOrd="0" destOrd="0" parTransId="{2574EBC1-ACF5-4C2F-BC14-0E8EE4F008C9}" sibTransId="{BE650A8B-9D96-4351-AF5D-0558A42469E0}"/>
    <dgm:cxn modelId="{E3E6D284-CD35-4B8B-9F87-F9C0613C0EBC}" srcId="{B11A7316-91E2-4AF9-9BE3-24F95AA59DF0}" destId="{325B0249-5F2E-4338-AC4F-5029E311BCE0}" srcOrd="3" destOrd="0" parTransId="{2CD0C44C-9955-4BAB-859A-698ECAAC5F5F}" sibTransId="{B200F533-E40D-44D7-B19A-B06D8CABF5D8}"/>
    <dgm:cxn modelId="{C4903466-21AC-46F2-A751-A3EACB1DDDEA}" type="presOf" srcId="{53C572A9-EBE2-45EA-9A53-1BBF73472C97}" destId="{8D617415-1ECE-4318-BB13-C3C348C6137D}" srcOrd="0" destOrd="0" presId="urn:microsoft.com/office/officeart/2005/8/layout/radial4"/>
    <dgm:cxn modelId="{FD6BDB08-209E-409B-B7A4-A593CF7E09F0}" type="presOf" srcId="{05944945-AA98-41B2-AB4D-509BDED86019}" destId="{35CCD338-4956-47F6-8FE5-FC4A74DA9928}" srcOrd="0" destOrd="0" presId="urn:microsoft.com/office/officeart/2005/8/layout/radial4"/>
    <dgm:cxn modelId="{48F1E9AE-749B-4E79-B44C-2F3C53BA4424}" type="presOf" srcId="{2CD0C44C-9955-4BAB-859A-698ECAAC5F5F}" destId="{AFA22C8E-D538-4AB4-8ECE-890A20946C21}" srcOrd="0" destOrd="0" presId="urn:microsoft.com/office/officeart/2005/8/layout/radial4"/>
    <dgm:cxn modelId="{C995E18F-A132-4F4C-B1F3-6DF92DF24339}" type="presOf" srcId="{6E8F9105-B159-42DE-8CA6-0B9CD134370F}" destId="{4C7F18C1-1179-4304-91E3-655B4FA858F1}" srcOrd="0" destOrd="0" presId="urn:microsoft.com/office/officeart/2005/8/layout/radial4"/>
    <dgm:cxn modelId="{34B9EBE2-E329-4935-B25E-C6095DA847C4}" srcId="{B11A7316-91E2-4AF9-9BE3-24F95AA59DF0}" destId="{3BCD6B50-D992-4151-A384-BA1490635F2D}" srcOrd="1" destOrd="0" parTransId="{8EDAD2D4-CB48-4541-934C-A98E6277C335}" sibTransId="{FB07D96D-6499-4CF0-9F77-CD9F7F7E5786}"/>
    <dgm:cxn modelId="{54B6A18D-5CF2-4C95-A62C-4A33D2FDF047}" type="presOf" srcId="{E8DB2184-DCDA-4F5B-9BC9-3919047CF2F0}" destId="{163E60D2-7FAB-4155-AE30-63680D3DB3DD}" srcOrd="0" destOrd="0" presId="urn:microsoft.com/office/officeart/2005/8/layout/radial4"/>
    <dgm:cxn modelId="{2A9EFA1D-0083-4C2E-B842-B293098659CD}" type="presParOf" srcId="{163E60D2-7FAB-4155-AE30-63680D3DB3DD}" destId="{FAD07A43-E52B-427D-B3AA-5240A96D0E82}" srcOrd="0" destOrd="0" presId="urn:microsoft.com/office/officeart/2005/8/layout/radial4"/>
    <dgm:cxn modelId="{A2E8A220-04C6-49F5-BCD9-466517B33F52}" type="presParOf" srcId="{163E60D2-7FAB-4155-AE30-63680D3DB3DD}" destId="{B8869CFA-D185-4E29-9264-E4C212C6892C}" srcOrd="1" destOrd="0" presId="urn:microsoft.com/office/officeart/2005/8/layout/radial4"/>
    <dgm:cxn modelId="{524D439E-EF82-4F96-9D75-1C510BC1486E}" type="presParOf" srcId="{163E60D2-7FAB-4155-AE30-63680D3DB3DD}" destId="{4C7F18C1-1179-4304-91E3-655B4FA858F1}" srcOrd="2" destOrd="0" presId="urn:microsoft.com/office/officeart/2005/8/layout/radial4"/>
    <dgm:cxn modelId="{231A4816-BB4B-40C2-A870-E4B60B03E175}" type="presParOf" srcId="{163E60D2-7FAB-4155-AE30-63680D3DB3DD}" destId="{7B825703-85C5-45A2-9D44-BEF2DC143448}" srcOrd="3" destOrd="0" presId="urn:microsoft.com/office/officeart/2005/8/layout/radial4"/>
    <dgm:cxn modelId="{5BAE24AB-ACF4-40FE-9CA7-AE4A03460140}" type="presParOf" srcId="{163E60D2-7FAB-4155-AE30-63680D3DB3DD}" destId="{2FFBC16D-E2D4-48FF-9C78-16B8C80AE2C9}" srcOrd="4" destOrd="0" presId="urn:microsoft.com/office/officeart/2005/8/layout/radial4"/>
    <dgm:cxn modelId="{806EA42A-18DA-4EBF-9BD7-08FA48B6C69F}" type="presParOf" srcId="{163E60D2-7FAB-4155-AE30-63680D3DB3DD}" destId="{8D617415-1ECE-4318-BB13-C3C348C6137D}" srcOrd="5" destOrd="0" presId="urn:microsoft.com/office/officeart/2005/8/layout/radial4"/>
    <dgm:cxn modelId="{7AE79EFA-D8CC-4811-8E2D-0FEFB9163426}" type="presParOf" srcId="{163E60D2-7FAB-4155-AE30-63680D3DB3DD}" destId="{35CCD338-4956-47F6-8FE5-FC4A74DA9928}" srcOrd="6" destOrd="0" presId="urn:microsoft.com/office/officeart/2005/8/layout/radial4"/>
    <dgm:cxn modelId="{24787DDC-2CD1-472A-9556-8F3A17A65F7F}" type="presParOf" srcId="{163E60D2-7FAB-4155-AE30-63680D3DB3DD}" destId="{AFA22C8E-D538-4AB4-8ECE-890A20946C21}" srcOrd="7" destOrd="0" presId="urn:microsoft.com/office/officeart/2005/8/layout/radial4"/>
    <dgm:cxn modelId="{A8E5374C-EE42-4822-BEFA-A0478F4A8F80}" type="presParOf" srcId="{163E60D2-7FAB-4155-AE30-63680D3DB3DD}" destId="{4148ADA9-332A-4D6B-A4E6-B4E761B633C2}"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F37232-0600-490C-8612-7DD0AE73BCB0}"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es-EC"/>
        </a:p>
      </dgm:t>
    </dgm:pt>
    <dgm:pt modelId="{2A4D3456-A516-4549-84C9-E48F13B2999D}">
      <dgm:prSet phldrT="[Texto]"/>
      <dgm:spPr/>
      <dgm:t>
        <a:bodyPr/>
        <a:lstStyle/>
        <a:p>
          <a:r>
            <a:rPr lang="es-EC" dirty="0" smtClean="0"/>
            <a:t>AMENAZAS</a:t>
          </a:r>
          <a:endParaRPr lang="es-EC" dirty="0"/>
        </a:p>
      </dgm:t>
    </dgm:pt>
    <dgm:pt modelId="{CF06DFBA-6014-48EC-BA31-8BA4278AF16F}" type="parTrans" cxnId="{13C9AE73-59EB-4321-8B3C-1648CEF6BEB8}">
      <dgm:prSet/>
      <dgm:spPr/>
      <dgm:t>
        <a:bodyPr/>
        <a:lstStyle/>
        <a:p>
          <a:endParaRPr lang="es-EC"/>
        </a:p>
      </dgm:t>
    </dgm:pt>
    <dgm:pt modelId="{5BAF5E5D-CCEE-4B01-AE44-17D2950B7805}" type="sibTrans" cxnId="{13C9AE73-59EB-4321-8B3C-1648CEF6BEB8}">
      <dgm:prSet/>
      <dgm:spPr/>
      <dgm:t>
        <a:bodyPr/>
        <a:lstStyle/>
        <a:p>
          <a:endParaRPr lang="es-EC"/>
        </a:p>
      </dgm:t>
    </dgm:pt>
    <dgm:pt modelId="{340EABA7-C6CB-4E41-B5FC-1EF1E89787E9}">
      <dgm:prSet phldrT="[Texto]"/>
      <dgm:spPr/>
      <dgm:t>
        <a:bodyPr/>
        <a:lstStyle/>
        <a:p>
          <a:r>
            <a:rPr lang="es-EC" dirty="0" smtClean="0"/>
            <a:t> LOES investigación  y vinculación </a:t>
          </a:r>
          <a:endParaRPr lang="es-EC" dirty="0"/>
        </a:p>
      </dgm:t>
    </dgm:pt>
    <dgm:pt modelId="{C93A3C68-54A6-4DB5-9C32-361512F3DF51}" type="parTrans" cxnId="{3BC119B1-7D3A-4FE2-9540-F5C80C9C7626}">
      <dgm:prSet/>
      <dgm:spPr/>
      <dgm:t>
        <a:bodyPr/>
        <a:lstStyle/>
        <a:p>
          <a:endParaRPr lang="es-EC"/>
        </a:p>
      </dgm:t>
    </dgm:pt>
    <dgm:pt modelId="{BEF17E59-47C0-4A09-A254-F406A18A7625}" type="sibTrans" cxnId="{3BC119B1-7D3A-4FE2-9540-F5C80C9C7626}">
      <dgm:prSet/>
      <dgm:spPr/>
      <dgm:t>
        <a:bodyPr/>
        <a:lstStyle/>
        <a:p>
          <a:endParaRPr lang="es-EC"/>
        </a:p>
      </dgm:t>
    </dgm:pt>
    <dgm:pt modelId="{BF6803DC-8FE6-48BF-AF50-91E13C4413CE}">
      <dgm:prSet phldrT="[Texto]"/>
      <dgm:spPr/>
      <dgm:t>
        <a:bodyPr/>
        <a:lstStyle/>
        <a:p>
          <a:r>
            <a:rPr lang="es-EC" dirty="0" smtClean="0"/>
            <a:t>CEAACES Acreditación y evaluación de la calidad</a:t>
          </a:r>
          <a:endParaRPr lang="es-EC" dirty="0"/>
        </a:p>
      </dgm:t>
    </dgm:pt>
    <dgm:pt modelId="{D018F24C-9EDC-4565-BB19-C7185DC9DE45}" type="parTrans" cxnId="{9974DA7A-A445-4EC4-87A5-37E80C70E018}">
      <dgm:prSet/>
      <dgm:spPr/>
      <dgm:t>
        <a:bodyPr/>
        <a:lstStyle/>
        <a:p>
          <a:endParaRPr lang="es-EC"/>
        </a:p>
      </dgm:t>
    </dgm:pt>
    <dgm:pt modelId="{748E79CF-9857-46C6-ACCF-B34424804528}" type="sibTrans" cxnId="{9974DA7A-A445-4EC4-87A5-37E80C70E018}">
      <dgm:prSet/>
      <dgm:spPr/>
      <dgm:t>
        <a:bodyPr/>
        <a:lstStyle/>
        <a:p>
          <a:endParaRPr lang="es-EC"/>
        </a:p>
      </dgm:t>
    </dgm:pt>
    <dgm:pt modelId="{348DDED5-30AC-43A2-A42D-CDFE949B4F8E}">
      <dgm:prSet phldrT="[Texto]"/>
      <dgm:spPr/>
      <dgm:t>
        <a:bodyPr/>
        <a:lstStyle/>
        <a:p>
          <a:r>
            <a:rPr lang="es-EC" dirty="0" smtClean="0"/>
            <a:t>Incremento de la oferta académica </a:t>
          </a:r>
          <a:endParaRPr lang="es-EC" dirty="0"/>
        </a:p>
      </dgm:t>
    </dgm:pt>
    <dgm:pt modelId="{B7673EBA-845E-42A8-A23A-DD2466D90AE0}" type="parTrans" cxnId="{8DA86CCC-6725-41F2-A1CE-43239935DF77}">
      <dgm:prSet/>
      <dgm:spPr/>
      <dgm:t>
        <a:bodyPr/>
        <a:lstStyle/>
        <a:p>
          <a:endParaRPr lang="es-EC"/>
        </a:p>
      </dgm:t>
    </dgm:pt>
    <dgm:pt modelId="{88575FD4-C79B-4E4F-B70F-15031AA99163}" type="sibTrans" cxnId="{8DA86CCC-6725-41F2-A1CE-43239935DF77}">
      <dgm:prSet/>
      <dgm:spPr/>
      <dgm:t>
        <a:bodyPr/>
        <a:lstStyle/>
        <a:p>
          <a:endParaRPr lang="es-EC"/>
        </a:p>
      </dgm:t>
    </dgm:pt>
    <dgm:pt modelId="{000ED8B3-3A2F-40A2-ACFC-4098AC80994C}">
      <dgm:prSet phldrT="[Texto]"/>
      <dgm:spPr/>
      <dgm:t>
        <a:bodyPr/>
        <a:lstStyle/>
        <a:p>
          <a:r>
            <a:rPr lang="es-EC" dirty="0" smtClean="0"/>
            <a:t>Reglamento de Régimen Académico</a:t>
          </a:r>
          <a:endParaRPr lang="es-EC" dirty="0"/>
        </a:p>
      </dgm:t>
    </dgm:pt>
    <dgm:pt modelId="{9ABF0231-501A-4277-9B2F-ABF96ECC1366}" type="parTrans" cxnId="{3F397B36-4A52-4A46-AF1C-194578029D93}">
      <dgm:prSet/>
      <dgm:spPr/>
      <dgm:t>
        <a:bodyPr/>
        <a:lstStyle/>
        <a:p>
          <a:endParaRPr lang="es-EC"/>
        </a:p>
      </dgm:t>
    </dgm:pt>
    <dgm:pt modelId="{DB1F50AE-3C43-4000-8803-12B656AB696E}" type="sibTrans" cxnId="{3F397B36-4A52-4A46-AF1C-194578029D93}">
      <dgm:prSet/>
      <dgm:spPr/>
      <dgm:t>
        <a:bodyPr/>
        <a:lstStyle/>
        <a:p>
          <a:endParaRPr lang="es-EC"/>
        </a:p>
      </dgm:t>
    </dgm:pt>
    <dgm:pt modelId="{2240D819-6587-4CE5-8257-65A138C3F435}" type="pres">
      <dgm:prSet presAssocID="{C0F37232-0600-490C-8612-7DD0AE73BCB0}" presName="cycle" presStyleCnt="0">
        <dgm:presLayoutVars>
          <dgm:chMax val="1"/>
          <dgm:dir/>
          <dgm:animLvl val="ctr"/>
          <dgm:resizeHandles val="exact"/>
        </dgm:presLayoutVars>
      </dgm:prSet>
      <dgm:spPr/>
      <dgm:t>
        <a:bodyPr/>
        <a:lstStyle/>
        <a:p>
          <a:endParaRPr lang="es-EC"/>
        </a:p>
      </dgm:t>
    </dgm:pt>
    <dgm:pt modelId="{28EBC681-01F5-4003-B593-9104E384568F}" type="pres">
      <dgm:prSet presAssocID="{2A4D3456-A516-4549-84C9-E48F13B2999D}" presName="centerShape" presStyleLbl="node0" presStyleIdx="0" presStyleCnt="1"/>
      <dgm:spPr/>
      <dgm:t>
        <a:bodyPr/>
        <a:lstStyle/>
        <a:p>
          <a:endParaRPr lang="es-EC"/>
        </a:p>
      </dgm:t>
    </dgm:pt>
    <dgm:pt modelId="{86C4EBE8-FF90-4AB3-B10E-0200BDE96C0E}" type="pres">
      <dgm:prSet presAssocID="{C93A3C68-54A6-4DB5-9C32-361512F3DF51}" presName="parTrans" presStyleLbl="bgSibTrans2D1" presStyleIdx="0" presStyleCnt="4"/>
      <dgm:spPr/>
      <dgm:t>
        <a:bodyPr/>
        <a:lstStyle/>
        <a:p>
          <a:endParaRPr lang="es-EC"/>
        </a:p>
      </dgm:t>
    </dgm:pt>
    <dgm:pt modelId="{A0FC9228-7BA9-4BFA-B89C-0C061EAFECC0}" type="pres">
      <dgm:prSet presAssocID="{340EABA7-C6CB-4E41-B5FC-1EF1E89787E9}" presName="node" presStyleLbl="node1" presStyleIdx="0" presStyleCnt="4">
        <dgm:presLayoutVars>
          <dgm:bulletEnabled val="1"/>
        </dgm:presLayoutVars>
      </dgm:prSet>
      <dgm:spPr/>
      <dgm:t>
        <a:bodyPr/>
        <a:lstStyle/>
        <a:p>
          <a:endParaRPr lang="es-EC"/>
        </a:p>
      </dgm:t>
    </dgm:pt>
    <dgm:pt modelId="{6AEC5A74-8E28-4B32-8844-1E03FCDC972C}" type="pres">
      <dgm:prSet presAssocID="{D018F24C-9EDC-4565-BB19-C7185DC9DE45}" presName="parTrans" presStyleLbl="bgSibTrans2D1" presStyleIdx="1" presStyleCnt="4"/>
      <dgm:spPr/>
      <dgm:t>
        <a:bodyPr/>
        <a:lstStyle/>
        <a:p>
          <a:endParaRPr lang="es-EC"/>
        </a:p>
      </dgm:t>
    </dgm:pt>
    <dgm:pt modelId="{090D172F-0A2F-48A5-BB7C-8AEFFF56FDA9}" type="pres">
      <dgm:prSet presAssocID="{BF6803DC-8FE6-48BF-AF50-91E13C4413CE}" presName="node" presStyleLbl="node1" presStyleIdx="1" presStyleCnt="4">
        <dgm:presLayoutVars>
          <dgm:bulletEnabled val="1"/>
        </dgm:presLayoutVars>
      </dgm:prSet>
      <dgm:spPr/>
      <dgm:t>
        <a:bodyPr/>
        <a:lstStyle/>
        <a:p>
          <a:endParaRPr lang="es-EC"/>
        </a:p>
      </dgm:t>
    </dgm:pt>
    <dgm:pt modelId="{B9A8762F-46A8-414C-B212-3E8608FF8F53}" type="pres">
      <dgm:prSet presAssocID="{9ABF0231-501A-4277-9B2F-ABF96ECC1366}" presName="parTrans" presStyleLbl="bgSibTrans2D1" presStyleIdx="2" presStyleCnt="4"/>
      <dgm:spPr/>
      <dgm:t>
        <a:bodyPr/>
        <a:lstStyle/>
        <a:p>
          <a:endParaRPr lang="es-EC"/>
        </a:p>
      </dgm:t>
    </dgm:pt>
    <dgm:pt modelId="{266E8B32-C3E2-4AAD-836F-BC50CC7717F5}" type="pres">
      <dgm:prSet presAssocID="{000ED8B3-3A2F-40A2-ACFC-4098AC80994C}" presName="node" presStyleLbl="node1" presStyleIdx="2" presStyleCnt="4">
        <dgm:presLayoutVars>
          <dgm:bulletEnabled val="1"/>
        </dgm:presLayoutVars>
      </dgm:prSet>
      <dgm:spPr/>
      <dgm:t>
        <a:bodyPr/>
        <a:lstStyle/>
        <a:p>
          <a:endParaRPr lang="es-EC"/>
        </a:p>
      </dgm:t>
    </dgm:pt>
    <dgm:pt modelId="{2259775C-EBAD-442A-963D-15B268E9C68E}" type="pres">
      <dgm:prSet presAssocID="{B7673EBA-845E-42A8-A23A-DD2466D90AE0}" presName="parTrans" presStyleLbl="bgSibTrans2D1" presStyleIdx="3" presStyleCnt="4"/>
      <dgm:spPr/>
      <dgm:t>
        <a:bodyPr/>
        <a:lstStyle/>
        <a:p>
          <a:endParaRPr lang="es-EC"/>
        </a:p>
      </dgm:t>
    </dgm:pt>
    <dgm:pt modelId="{F4A7FFCF-3411-449A-8837-241A075922CE}" type="pres">
      <dgm:prSet presAssocID="{348DDED5-30AC-43A2-A42D-CDFE949B4F8E}" presName="node" presStyleLbl="node1" presStyleIdx="3" presStyleCnt="4">
        <dgm:presLayoutVars>
          <dgm:bulletEnabled val="1"/>
        </dgm:presLayoutVars>
      </dgm:prSet>
      <dgm:spPr/>
      <dgm:t>
        <a:bodyPr/>
        <a:lstStyle/>
        <a:p>
          <a:endParaRPr lang="es-EC"/>
        </a:p>
      </dgm:t>
    </dgm:pt>
  </dgm:ptLst>
  <dgm:cxnLst>
    <dgm:cxn modelId="{710D9BE7-4074-4825-B913-1549DC9266D9}" type="presOf" srcId="{B7673EBA-845E-42A8-A23A-DD2466D90AE0}" destId="{2259775C-EBAD-442A-963D-15B268E9C68E}" srcOrd="0" destOrd="0" presId="urn:microsoft.com/office/officeart/2005/8/layout/radial4"/>
    <dgm:cxn modelId="{8DA86CCC-6725-41F2-A1CE-43239935DF77}" srcId="{2A4D3456-A516-4549-84C9-E48F13B2999D}" destId="{348DDED5-30AC-43A2-A42D-CDFE949B4F8E}" srcOrd="3" destOrd="0" parTransId="{B7673EBA-845E-42A8-A23A-DD2466D90AE0}" sibTransId="{88575FD4-C79B-4E4F-B70F-15031AA99163}"/>
    <dgm:cxn modelId="{ED0FDDBF-5CE9-4963-8EE0-1799AF9A53C2}" type="presOf" srcId="{C0F37232-0600-490C-8612-7DD0AE73BCB0}" destId="{2240D819-6587-4CE5-8257-65A138C3F435}" srcOrd="0" destOrd="0" presId="urn:microsoft.com/office/officeart/2005/8/layout/radial4"/>
    <dgm:cxn modelId="{741FF4FF-647C-4F17-95E5-BBEBBEA6BC7F}" type="presOf" srcId="{000ED8B3-3A2F-40A2-ACFC-4098AC80994C}" destId="{266E8B32-C3E2-4AAD-836F-BC50CC7717F5}" srcOrd="0" destOrd="0" presId="urn:microsoft.com/office/officeart/2005/8/layout/radial4"/>
    <dgm:cxn modelId="{F7187E97-3D20-437E-9AA3-FE25B6112884}" type="presOf" srcId="{9ABF0231-501A-4277-9B2F-ABF96ECC1366}" destId="{B9A8762F-46A8-414C-B212-3E8608FF8F53}" srcOrd="0" destOrd="0" presId="urn:microsoft.com/office/officeart/2005/8/layout/radial4"/>
    <dgm:cxn modelId="{9DB571B1-79CD-4D9D-A37E-A8FC80AF5D57}" type="presOf" srcId="{2A4D3456-A516-4549-84C9-E48F13B2999D}" destId="{28EBC681-01F5-4003-B593-9104E384568F}" srcOrd="0" destOrd="0" presId="urn:microsoft.com/office/officeart/2005/8/layout/radial4"/>
    <dgm:cxn modelId="{13C9AE73-59EB-4321-8B3C-1648CEF6BEB8}" srcId="{C0F37232-0600-490C-8612-7DD0AE73BCB0}" destId="{2A4D3456-A516-4549-84C9-E48F13B2999D}" srcOrd="0" destOrd="0" parTransId="{CF06DFBA-6014-48EC-BA31-8BA4278AF16F}" sibTransId="{5BAF5E5D-CCEE-4B01-AE44-17D2950B7805}"/>
    <dgm:cxn modelId="{583DC3D0-B4FC-4AEA-B01C-5DB5CAAC30DE}" type="presOf" srcId="{D018F24C-9EDC-4565-BB19-C7185DC9DE45}" destId="{6AEC5A74-8E28-4B32-8844-1E03FCDC972C}" srcOrd="0" destOrd="0" presId="urn:microsoft.com/office/officeart/2005/8/layout/radial4"/>
    <dgm:cxn modelId="{5543F904-6027-43ED-B9D6-C6826C348B14}" type="presOf" srcId="{BF6803DC-8FE6-48BF-AF50-91E13C4413CE}" destId="{090D172F-0A2F-48A5-BB7C-8AEFFF56FDA9}" srcOrd="0" destOrd="0" presId="urn:microsoft.com/office/officeart/2005/8/layout/radial4"/>
    <dgm:cxn modelId="{3F397B36-4A52-4A46-AF1C-194578029D93}" srcId="{2A4D3456-A516-4549-84C9-E48F13B2999D}" destId="{000ED8B3-3A2F-40A2-ACFC-4098AC80994C}" srcOrd="2" destOrd="0" parTransId="{9ABF0231-501A-4277-9B2F-ABF96ECC1366}" sibTransId="{DB1F50AE-3C43-4000-8803-12B656AB696E}"/>
    <dgm:cxn modelId="{9974DA7A-A445-4EC4-87A5-37E80C70E018}" srcId="{2A4D3456-A516-4549-84C9-E48F13B2999D}" destId="{BF6803DC-8FE6-48BF-AF50-91E13C4413CE}" srcOrd="1" destOrd="0" parTransId="{D018F24C-9EDC-4565-BB19-C7185DC9DE45}" sibTransId="{748E79CF-9857-46C6-ACCF-B34424804528}"/>
    <dgm:cxn modelId="{3BC119B1-7D3A-4FE2-9540-F5C80C9C7626}" srcId="{2A4D3456-A516-4549-84C9-E48F13B2999D}" destId="{340EABA7-C6CB-4E41-B5FC-1EF1E89787E9}" srcOrd="0" destOrd="0" parTransId="{C93A3C68-54A6-4DB5-9C32-361512F3DF51}" sibTransId="{BEF17E59-47C0-4A09-A254-F406A18A7625}"/>
    <dgm:cxn modelId="{239ABDF7-C556-42C9-8504-59AC866F4768}" type="presOf" srcId="{340EABA7-C6CB-4E41-B5FC-1EF1E89787E9}" destId="{A0FC9228-7BA9-4BFA-B89C-0C061EAFECC0}" srcOrd="0" destOrd="0" presId="urn:microsoft.com/office/officeart/2005/8/layout/radial4"/>
    <dgm:cxn modelId="{07B8D4FC-64F7-488A-9715-8A299A92D9C5}" type="presOf" srcId="{348DDED5-30AC-43A2-A42D-CDFE949B4F8E}" destId="{F4A7FFCF-3411-449A-8837-241A075922CE}" srcOrd="0" destOrd="0" presId="urn:microsoft.com/office/officeart/2005/8/layout/radial4"/>
    <dgm:cxn modelId="{8ABDFF9B-DBC0-4A4D-AAE3-19CBD2692AD5}" type="presOf" srcId="{C93A3C68-54A6-4DB5-9C32-361512F3DF51}" destId="{86C4EBE8-FF90-4AB3-B10E-0200BDE96C0E}" srcOrd="0" destOrd="0" presId="urn:microsoft.com/office/officeart/2005/8/layout/radial4"/>
    <dgm:cxn modelId="{9062CC9E-0A75-48E2-80C4-759C43C81751}" type="presParOf" srcId="{2240D819-6587-4CE5-8257-65A138C3F435}" destId="{28EBC681-01F5-4003-B593-9104E384568F}" srcOrd="0" destOrd="0" presId="urn:microsoft.com/office/officeart/2005/8/layout/radial4"/>
    <dgm:cxn modelId="{9BCD9E95-D29C-4C16-A1F2-AA8A51808AC5}" type="presParOf" srcId="{2240D819-6587-4CE5-8257-65A138C3F435}" destId="{86C4EBE8-FF90-4AB3-B10E-0200BDE96C0E}" srcOrd="1" destOrd="0" presId="urn:microsoft.com/office/officeart/2005/8/layout/radial4"/>
    <dgm:cxn modelId="{6DE2624D-5AFA-4CB9-B9DF-9E26543736BB}" type="presParOf" srcId="{2240D819-6587-4CE5-8257-65A138C3F435}" destId="{A0FC9228-7BA9-4BFA-B89C-0C061EAFECC0}" srcOrd="2" destOrd="0" presId="urn:microsoft.com/office/officeart/2005/8/layout/radial4"/>
    <dgm:cxn modelId="{7F5C52BD-14EE-4FF6-8F5D-5A65C66B96BD}" type="presParOf" srcId="{2240D819-6587-4CE5-8257-65A138C3F435}" destId="{6AEC5A74-8E28-4B32-8844-1E03FCDC972C}" srcOrd="3" destOrd="0" presId="urn:microsoft.com/office/officeart/2005/8/layout/radial4"/>
    <dgm:cxn modelId="{730562A6-A1E4-4E4C-AC4B-C947FB38C761}" type="presParOf" srcId="{2240D819-6587-4CE5-8257-65A138C3F435}" destId="{090D172F-0A2F-48A5-BB7C-8AEFFF56FDA9}" srcOrd="4" destOrd="0" presId="urn:microsoft.com/office/officeart/2005/8/layout/radial4"/>
    <dgm:cxn modelId="{65CF2914-5752-4E72-82BB-89276D42C345}" type="presParOf" srcId="{2240D819-6587-4CE5-8257-65A138C3F435}" destId="{B9A8762F-46A8-414C-B212-3E8608FF8F53}" srcOrd="5" destOrd="0" presId="urn:microsoft.com/office/officeart/2005/8/layout/radial4"/>
    <dgm:cxn modelId="{BED0272C-1407-4905-A27B-708471C3CAC0}" type="presParOf" srcId="{2240D819-6587-4CE5-8257-65A138C3F435}" destId="{266E8B32-C3E2-4AAD-836F-BC50CC7717F5}" srcOrd="6" destOrd="0" presId="urn:microsoft.com/office/officeart/2005/8/layout/radial4"/>
    <dgm:cxn modelId="{075A9F14-1634-4012-BF8A-4A5C987767BB}" type="presParOf" srcId="{2240D819-6587-4CE5-8257-65A138C3F435}" destId="{2259775C-EBAD-442A-963D-15B268E9C68E}" srcOrd="7" destOrd="0" presId="urn:microsoft.com/office/officeart/2005/8/layout/radial4"/>
    <dgm:cxn modelId="{EB623D08-2DC4-4C66-A0FA-FC1107D2FC48}" type="presParOf" srcId="{2240D819-6587-4CE5-8257-65A138C3F435}" destId="{F4A7FFCF-3411-449A-8837-241A075922CE}"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3E601-8DE2-4D31-BED5-6A536D5899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65CB09F-F80D-479C-84CB-D1EC38C2D046}">
      <dgm:prSet phldrT="[Texto]"/>
      <dgm:spPr/>
      <dgm:t>
        <a:bodyPr/>
        <a:lstStyle/>
        <a:p>
          <a:r>
            <a:rPr lang="es-EC" dirty="0" smtClean="0"/>
            <a:t>Harvard </a:t>
          </a:r>
          <a:endParaRPr lang="es-EC" dirty="0"/>
        </a:p>
      </dgm:t>
    </dgm:pt>
    <dgm:pt modelId="{7CCF8C22-91DE-4087-BCFC-8E5A12482ACC}" type="parTrans" cxnId="{B244CB5D-3118-4A2D-8BDC-F460613E49A0}">
      <dgm:prSet/>
      <dgm:spPr/>
      <dgm:t>
        <a:bodyPr/>
        <a:lstStyle/>
        <a:p>
          <a:endParaRPr lang="es-EC"/>
        </a:p>
      </dgm:t>
    </dgm:pt>
    <dgm:pt modelId="{A9A938CD-DD01-48A8-9EFE-C15ECEBABF78}" type="sibTrans" cxnId="{B244CB5D-3118-4A2D-8BDC-F460613E49A0}">
      <dgm:prSet/>
      <dgm:spPr/>
      <dgm:t>
        <a:bodyPr/>
        <a:lstStyle/>
        <a:p>
          <a:endParaRPr lang="es-EC"/>
        </a:p>
      </dgm:t>
    </dgm:pt>
    <dgm:pt modelId="{5FC9C68A-8C36-4774-AF18-6B211F9D4E25}">
      <dgm:prSet/>
      <dgm:spPr/>
      <dgm:t>
        <a:bodyPr/>
        <a:lstStyle/>
        <a:p>
          <a:r>
            <a:rPr lang="es-EC" smtClean="0"/>
            <a:t>Universidad de Chicago </a:t>
          </a:r>
          <a:endParaRPr lang="es-EC"/>
        </a:p>
      </dgm:t>
    </dgm:pt>
    <dgm:pt modelId="{7D1AAED9-257B-4726-9D3E-BE3978E2B2EF}" type="parTrans" cxnId="{C8E3CB24-A5D5-4AAA-82F5-9E570B58B90B}">
      <dgm:prSet/>
      <dgm:spPr/>
      <dgm:t>
        <a:bodyPr/>
        <a:lstStyle/>
        <a:p>
          <a:endParaRPr lang="es-EC"/>
        </a:p>
      </dgm:t>
    </dgm:pt>
    <dgm:pt modelId="{C53AE3F5-EE39-4D35-BECB-CC3ABC4B5525}" type="sibTrans" cxnId="{C8E3CB24-A5D5-4AAA-82F5-9E570B58B90B}">
      <dgm:prSet/>
      <dgm:spPr/>
      <dgm:t>
        <a:bodyPr/>
        <a:lstStyle/>
        <a:p>
          <a:endParaRPr lang="es-EC"/>
        </a:p>
      </dgm:t>
    </dgm:pt>
    <dgm:pt modelId="{691C23DE-8C1E-438D-A3EE-F52180F12F20}">
      <dgm:prSet/>
      <dgm:spPr/>
      <dgm:t>
        <a:bodyPr/>
        <a:lstStyle/>
        <a:p>
          <a:r>
            <a:rPr lang="es-EC" smtClean="0"/>
            <a:t>Instituto Tecnológico de Massachusetts </a:t>
          </a:r>
          <a:endParaRPr lang="es-EC"/>
        </a:p>
      </dgm:t>
    </dgm:pt>
    <dgm:pt modelId="{B89749AD-0361-43C0-ACED-42AA62BD4357}" type="parTrans" cxnId="{A73D54BD-0551-45DC-8D1A-903B36C83445}">
      <dgm:prSet/>
      <dgm:spPr/>
      <dgm:t>
        <a:bodyPr/>
        <a:lstStyle/>
        <a:p>
          <a:endParaRPr lang="es-EC"/>
        </a:p>
      </dgm:t>
    </dgm:pt>
    <dgm:pt modelId="{09C23249-17F3-4312-8E0C-CE41C1691558}" type="sibTrans" cxnId="{A73D54BD-0551-45DC-8D1A-903B36C83445}">
      <dgm:prSet/>
      <dgm:spPr/>
      <dgm:t>
        <a:bodyPr/>
        <a:lstStyle/>
        <a:p>
          <a:endParaRPr lang="es-EC"/>
        </a:p>
      </dgm:t>
    </dgm:pt>
    <dgm:pt modelId="{70D3509C-5C7A-4819-9153-C7D03F91DC09}">
      <dgm:prSet/>
      <dgm:spPr/>
      <dgm:t>
        <a:bodyPr/>
        <a:lstStyle/>
        <a:p>
          <a:r>
            <a:rPr lang="es-EC" smtClean="0"/>
            <a:t>Stanford </a:t>
          </a:r>
          <a:endParaRPr lang="es-EC"/>
        </a:p>
      </dgm:t>
    </dgm:pt>
    <dgm:pt modelId="{FD9DF3A2-4CFE-42A8-B8BD-3905C08B971A}" type="parTrans" cxnId="{036BA22E-A554-4895-B20D-3175B1840E43}">
      <dgm:prSet/>
      <dgm:spPr/>
      <dgm:t>
        <a:bodyPr/>
        <a:lstStyle/>
        <a:p>
          <a:endParaRPr lang="es-EC"/>
        </a:p>
      </dgm:t>
    </dgm:pt>
    <dgm:pt modelId="{4FFCB373-A869-4652-BF95-763FB5AC2B95}" type="sibTrans" cxnId="{036BA22E-A554-4895-B20D-3175B1840E43}">
      <dgm:prSet/>
      <dgm:spPr/>
      <dgm:t>
        <a:bodyPr/>
        <a:lstStyle/>
        <a:p>
          <a:endParaRPr lang="es-EC"/>
        </a:p>
      </dgm:t>
    </dgm:pt>
    <dgm:pt modelId="{50AD2C47-2210-493E-872D-0783F8B8FBC5}">
      <dgm:prSet/>
      <dgm:spPr/>
      <dgm:t>
        <a:bodyPr/>
        <a:lstStyle/>
        <a:p>
          <a:r>
            <a:rPr lang="es-EC" smtClean="0"/>
            <a:t>Universidad de  California, Berkeley </a:t>
          </a:r>
          <a:endParaRPr lang="es-EC"/>
        </a:p>
      </dgm:t>
    </dgm:pt>
    <dgm:pt modelId="{2F9C3488-34FF-4C97-B564-CFE5D003014D}" type="parTrans" cxnId="{EF189335-D6AC-40DD-822A-8208147D2E86}">
      <dgm:prSet/>
      <dgm:spPr/>
      <dgm:t>
        <a:bodyPr/>
        <a:lstStyle/>
        <a:p>
          <a:endParaRPr lang="es-EC"/>
        </a:p>
      </dgm:t>
    </dgm:pt>
    <dgm:pt modelId="{A0E5DDFE-3C50-479C-B2FD-0B33083E5713}" type="sibTrans" cxnId="{EF189335-D6AC-40DD-822A-8208147D2E86}">
      <dgm:prSet/>
      <dgm:spPr/>
      <dgm:t>
        <a:bodyPr/>
        <a:lstStyle/>
        <a:p>
          <a:endParaRPr lang="es-EC"/>
        </a:p>
      </dgm:t>
    </dgm:pt>
    <dgm:pt modelId="{F1FF54A4-1D79-4DEF-AFF1-CDE75E2061BD}">
      <dgm:prSet/>
      <dgm:spPr/>
      <dgm:t>
        <a:bodyPr/>
        <a:lstStyle/>
        <a:p>
          <a:r>
            <a:rPr lang="es-EC" smtClean="0"/>
            <a:t>Columbia </a:t>
          </a:r>
          <a:endParaRPr lang="es-EC"/>
        </a:p>
      </dgm:t>
    </dgm:pt>
    <dgm:pt modelId="{FFFFED8B-B928-4DD4-853C-C68D2C9E85B5}" type="parTrans" cxnId="{7ADA6AD5-ADD4-4DB4-8897-8AFB7FFEB845}">
      <dgm:prSet/>
      <dgm:spPr/>
      <dgm:t>
        <a:bodyPr/>
        <a:lstStyle/>
        <a:p>
          <a:endParaRPr lang="es-EC"/>
        </a:p>
      </dgm:t>
    </dgm:pt>
    <dgm:pt modelId="{ED36E389-1714-4481-B54A-9E94938B6B8C}" type="sibTrans" cxnId="{7ADA6AD5-ADD4-4DB4-8897-8AFB7FFEB845}">
      <dgm:prSet/>
      <dgm:spPr/>
      <dgm:t>
        <a:bodyPr/>
        <a:lstStyle/>
        <a:p>
          <a:endParaRPr lang="es-EC"/>
        </a:p>
      </dgm:t>
    </dgm:pt>
    <dgm:pt modelId="{83ACE6B5-FA85-4F24-9F2B-63E1B5B02A61}">
      <dgm:prSet/>
      <dgm:spPr/>
      <dgm:t>
        <a:bodyPr/>
        <a:lstStyle/>
        <a:p>
          <a:r>
            <a:rPr lang="en-US" smtClean="0"/>
            <a:t>Princeton </a:t>
          </a:r>
          <a:endParaRPr lang="es-EC"/>
        </a:p>
      </dgm:t>
    </dgm:pt>
    <dgm:pt modelId="{B778ADF0-10BB-4C62-BF22-BF8AB0D6EE52}" type="parTrans" cxnId="{E7531E37-C6E9-47A4-A650-A42A244D3271}">
      <dgm:prSet/>
      <dgm:spPr/>
      <dgm:t>
        <a:bodyPr/>
        <a:lstStyle/>
        <a:p>
          <a:endParaRPr lang="es-EC"/>
        </a:p>
      </dgm:t>
    </dgm:pt>
    <dgm:pt modelId="{41C61B24-4B94-48D6-BE90-BEB915295DE8}" type="sibTrans" cxnId="{E7531E37-C6E9-47A4-A650-A42A244D3271}">
      <dgm:prSet/>
      <dgm:spPr/>
      <dgm:t>
        <a:bodyPr/>
        <a:lstStyle/>
        <a:p>
          <a:endParaRPr lang="es-EC"/>
        </a:p>
      </dgm:t>
    </dgm:pt>
    <dgm:pt modelId="{E070BA4E-5A45-4343-BA38-2D95667E88E8}">
      <dgm:prSet/>
      <dgm:spPr/>
      <dgm:t>
        <a:bodyPr/>
        <a:lstStyle/>
        <a:p>
          <a:r>
            <a:rPr lang="en-US" smtClean="0"/>
            <a:t>Universidad de Pennsylvania </a:t>
          </a:r>
          <a:endParaRPr lang="es-EC"/>
        </a:p>
      </dgm:t>
    </dgm:pt>
    <dgm:pt modelId="{26C29435-473C-47B9-A14F-A11C5A3342B6}" type="parTrans" cxnId="{56A95C61-35CF-4247-A3E8-F6C4E6390317}">
      <dgm:prSet/>
      <dgm:spPr/>
      <dgm:t>
        <a:bodyPr/>
        <a:lstStyle/>
        <a:p>
          <a:endParaRPr lang="es-EC"/>
        </a:p>
      </dgm:t>
    </dgm:pt>
    <dgm:pt modelId="{90BC61BC-09B7-41EE-80D9-399FED3B0059}" type="sibTrans" cxnId="{56A95C61-35CF-4247-A3E8-F6C4E6390317}">
      <dgm:prSet/>
      <dgm:spPr/>
      <dgm:t>
        <a:bodyPr/>
        <a:lstStyle/>
        <a:p>
          <a:endParaRPr lang="es-EC"/>
        </a:p>
      </dgm:t>
    </dgm:pt>
    <dgm:pt modelId="{E1272677-CE6B-49B3-A929-AF78BDE01872}">
      <dgm:prSet/>
      <dgm:spPr/>
      <dgm:t>
        <a:bodyPr/>
        <a:lstStyle/>
        <a:p>
          <a:r>
            <a:rPr lang="en-US" smtClean="0"/>
            <a:t>New York University  </a:t>
          </a:r>
          <a:endParaRPr lang="es-EC"/>
        </a:p>
      </dgm:t>
    </dgm:pt>
    <dgm:pt modelId="{30D83E96-DCFA-4580-BE3B-24755F105742}" type="parTrans" cxnId="{ED142066-CDC7-4713-AFF1-70194FCEC8E1}">
      <dgm:prSet/>
      <dgm:spPr/>
      <dgm:t>
        <a:bodyPr/>
        <a:lstStyle/>
        <a:p>
          <a:endParaRPr lang="es-EC"/>
        </a:p>
      </dgm:t>
    </dgm:pt>
    <dgm:pt modelId="{DEEEB907-321B-4041-97E9-768D97C371F5}" type="sibTrans" cxnId="{ED142066-CDC7-4713-AFF1-70194FCEC8E1}">
      <dgm:prSet/>
      <dgm:spPr/>
      <dgm:t>
        <a:bodyPr/>
        <a:lstStyle/>
        <a:p>
          <a:endParaRPr lang="es-EC"/>
        </a:p>
      </dgm:t>
    </dgm:pt>
    <dgm:pt modelId="{B05E5ACB-1DDC-40C9-A1A8-E55A9B293839}">
      <dgm:prSet/>
      <dgm:spPr/>
      <dgm:t>
        <a:bodyPr/>
        <a:lstStyle/>
        <a:p>
          <a:r>
            <a:rPr lang="es-EC" smtClean="0"/>
            <a:t>Northwestern University</a:t>
          </a:r>
          <a:endParaRPr lang="es-EC"/>
        </a:p>
      </dgm:t>
    </dgm:pt>
    <dgm:pt modelId="{76A940A4-3B28-4C32-AC90-528B6CE51B0E}" type="parTrans" cxnId="{355663DC-B4B8-4396-9FF4-54F1361EE482}">
      <dgm:prSet/>
      <dgm:spPr/>
      <dgm:t>
        <a:bodyPr/>
        <a:lstStyle/>
        <a:p>
          <a:endParaRPr lang="es-EC"/>
        </a:p>
      </dgm:t>
    </dgm:pt>
    <dgm:pt modelId="{414F9212-F9D6-4865-9A5B-15A92A84C017}" type="sibTrans" cxnId="{355663DC-B4B8-4396-9FF4-54F1361EE482}">
      <dgm:prSet/>
      <dgm:spPr/>
      <dgm:t>
        <a:bodyPr/>
        <a:lstStyle/>
        <a:p>
          <a:endParaRPr lang="es-EC"/>
        </a:p>
      </dgm:t>
    </dgm:pt>
    <dgm:pt modelId="{73FDD9C3-FF62-49F9-9E78-03B0DF27CAF9}" type="pres">
      <dgm:prSet presAssocID="{7683E601-8DE2-4D31-BED5-6A536D589960}" presName="diagram" presStyleCnt="0">
        <dgm:presLayoutVars>
          <dgm:dir/>
          <dgm:resizeHandles val="exact"/>
        </dgm:presLayoutVars>
      </dgm:prSet>
      <dgm:spPr/>
      <dgm:t>
        <a:bodyPr/>
        <a:lstStyle/>
        <a:p>
          <a:endParaRPr lang="es-EC"/>
        </a:p>
      </dgm:t>
    </dgm:pt>
    <dgm:pt modelId="{BF3A6404-E128-4F1C-843C-DF75D1A56601}" type="pres">
      <dgm:prSet presAssocID="{465CB09F-F80D-479C-84CB-D1EC38C2D046}" presName="node" presStyleLbl="node1" presStyleIdx="0" presStyleCnt="10">
        <dgm:presLayoutVars>
          <dgm:bulletEnabled val="1"/>
        </dgm:presLayoutVars>
      </dgm:prSet>
      <dgm:spPr/>
      <dgm:t>
        <a:bodyPr/>
        <a:lstStyle/>
        <a:p>
          <a:endParaRPr lang="es-EC"/>
        </a:p>
      </dgm:t>
    </dgm:pt>
    <dgm:pt modelId="{2296818E-A289-4BC9-ABC2-A9AF419F2FF4}" type="pres">
      <dgm:prSet presAssocID="{A9A938CD-DD01-48A8-9EFE-C15ECEBABF78}" presName="sibTrans" presStyleCnt="0"/>
      <dgm:spPr/>
    </dgm:pt>
    <dgm:pt modelId="{4C47DC2F-8074-4F43-A4D2-542FB1B66096}" type="pres">
      <dgm:prSet presAssocID="{5FC9C68A-8C36-4774-AF18-6B211F9D4E25}" presName="node" presStyleLbl="node1" presStyleIdx="1" presStyleCnt="10">
        <dgm:presLayoutVars>
          <dgm:bulletEnabled val="1"/>
        </dgm:presLayoutVars>
      </dgm:prSet>
      <dgm:spPr/>
      <dgm:t>
        <a:bodyPr/>
        <a:lstStyle/>
        <a:p>
          <a:endParaRPr lang="es-EC"/>
        </a:p>
      </dgm:t>
    </dgm:pt>
    <dgm:pt modelId="{65710BA2-097E-4E84-BEB1-BEF34BE766E3}" type="pres">
      <dgm:prSet presAssocID="{C53AE3F5-EE39-4D35-BECB-CC3ABC4B5525}" presName="sibTrans" presStyleCnt="0"/>
      <dgm:spPr/>
    </dgm:pt>
    <dgm:pt modelId="{3482380A-4402-4C4F-A83E-5E8819BF8350}" type="pres">
      <dgm:prSet presAssocID="{691C23DE-8C1E-438D-A3EE-F52180F12F20}" presName="node" presStyleLbl="node1" presStyleIdx="2" presStyleCnt="10">
        <dgm:presLayoutVars>
          <dgm:bulletEnabled val="1"/>
        </dgm:presLayoutVars>
      </dgm:prSet>
      <dgm:spPr/>
      <dgm:t>
        <a:bodyPr/>
        <a:lstStyle/>
        <a:p>
          <a:endParaRPr lang="es-EC"/>
        </a:p>
      </dgm:t>
    </dgm:pt>
    <dgm:pt modelId="{3BEC16DD-87DB-4277-A0FB-B035C20D8DAD}" type="pres">
      <dgm:prSet presAssocID="{09C23249-17F3-4312-8E0C-CE41C1691558}" presName="sibTrans" presStyleCnt="0"/>
      <dgm:spPr/>
    </dgm:pt>
    <dgm:pt modelId="{9CC560BF-2623-4AB0-ABAB-A75A49E85CDA}" type="pres">
      <dgm:prSet presAssocID="{70D3509C-5C7A-4819-9153-C7D03F91DC09}" presName="node" presStyleLbl="node1" presStyleIdx="3" presStyleCnt="10">
        <dgm:presLayoutVars>
          <dgm:bulletEnabled val="1"/>
        </dgm:presLayoutVars>
      </dgm:prSet>
      <dgm:spPr/>
      <dgm:t>
        <a:bodyPr/>
        <a:lstStyle/>
        <a:p>
          <a:endParaRPr lang="es-EC"/>
        </a:p>
      </dgm:t>
    </dgm:pt>
    <dgm:pt modelId="{37C44840-76D8-4760-B6AC-4E3093FCE526}" type="pres">
      <dgm:prSet presAssocID="{4FFCB373-A869-4652-BF95-763FB5AC2B95}" presName="sibTrans" presStyleCnt="0"/>
      <dgm:spPr/>
    </dgm:pt>
    <dgm:pt modelId="{7985A0F4-EE07-4F6E-8061-39BFDD1DAD07}" type="pres">
      <dgm:prSet presAssocID="{50AD2C47-2210-493E-872D-0783F8B8FBC5}" presName="node" presStyleLbl="node1" presStyleIdx="4" presStyleCnt="10">
        <dgm:presLayoutVars>
          <dgm:bulletEnabled val="1"/>
        </dgm:presLayoutVars>
      </dgm:prSet>
      <dgm:spPr/>
      <dgm:t>
        <a:bodyPr/>
        <a:lstStyle/>
        <a:p>
          <a:endParaRPr lang="es-EC"/>
        </a:p>
      </dgm:t>
    </dgm:pt>
    <dgm:pt modelId="{195AD7BF-3470-4A8D-A0DB-CFD28C0B85EB}" type="pres">
      <dgm:prSet presAssocID="{A0E5DDFE-3C50-479C-B2FD-0B33083E5713}" presName="sibTrans" presStyleCnt="0"/>
      <dgm:spPr/>
    </dgm:pt>
    <dgm:pt modelId="{5A84B382-68E4-4A38-BF3B-6FDF45BC5A96}" type="pres">
      <dgm:prSet presAssocID="{F1FF54A4-1D79-4DEF-AFF1-CDE75E2061BD}" presName="node" presStyleLbl="node1" presStyleIdx="5" presStyleCnt="10">
        <dgm:presLayoutVars>
          <dgm:bulletEnabled val="1"/>
        </dgm:presLayoutVars>
      </dgm:prSet>
      <dgm:spPr/>
      <dgm:t>
        <a:bodyPr/>
        <a:lstStyle/>
        <a:p>
          <a:endParaRPr lang="es-EC"/>
        </a:p>
      </dgm:t>
    </dgm:pt>
    <dgm:pt modelId="{4B3EFBA1-A162-4BA9-8F51-FE85F51F9559}" type="pres">
      <dgm:prSet presAssocID="{ED36E389-1714-4481-B54A-9E94938B6B8C}" presName="sibTrans" presStyleCnt="0"/>
      <dgm:spPr/>
    </dgm:pt>
    <dgm:pt modelId="{C9E9D51A-9972-45D3-9726-F28B10C090DF}" type="pres">
      <dgm:prSet presAssocID="{83ACE6B5-FA85-4F24-9F2B-63E1B5B02A61}" presName="node" presStyleLbl="node1" presStyleIdx="6" presStyleCnt="10">
        <dgm:presLayoutVars>
          <dgm:bulletEnabled val="1"/>
        </dgm:presLayoutVars>
      </dgm:prSet>
      <dgm:spPr/>
      <dgm:t>
        <a:bodyPr/>
        <a:lstStyle/>
        <a:p>
          <a:endParaRPr lang="es-EC"/>
        </a:p>
      </dgm:t>
    </dgm:pt>
    <dgm:pt modelId="{03F90884-D040-4E38-8441-63E7962F9C95}" type="pres">
      <dgm:prSet presAssocID="{41C61B24-4B94-48D6-BE90-BEB915295DE8}" presName="sibTrans" presStyleCnt="0"/>
      <dgm:spPr/>
    </dgm:pt>
    <dgm:pt modelId="{E831BD86-72BF-4CAF-88A2-1F15D6A0F4F3}" type="pres">
      <dgm:prSet presAssocID="{E070BA4E-5A45-4343-BA38-2D95667E88E8}" presName="node" presStyleLbl="node1" presStyleIdx="7" presStyleCnt="10">
        <dgm:presLayoutVars>
          <dgm:bulletEnabled val="1"/>
        </dgm:presLayoutVars>
      </dgm:prSet>
      <dgm:spPr/>
      <dgm:t>
        <a:bodyPr/>
        <a:lstStyle/>
        <a:p>
          <a:endParaRPr lang="es-EC"/>
        </a:p>
      </dgm:t>
    </dgm:pt>
    <dgm:pt modelId="{7AED6F1D-929B-41C8-9C5F-502B56C9F8B5}" type="pres">
      <dgm:prSet presAssocID="{90BC61BC-09B7-41EE-80D9-399FED3B0059}" presName="sibTrans" presStyleCnt="0"/>
      <dgm:spPr/>
    </dgm:pt>
    <dgm:pt modelId="{F34BB1C5-ACE8-4C70-8122-17B5002E5C05}" type="pres">
      <dgm:prSet presAssocID="{E1272677-CE6B-49B3-A929-AF78BDE01872}" presName="node" presStyleLbl="node1" presStyleIdx="8" presStyleCnt="10">
        <dgm:presLayoutVars>
          <dgm:bulletEnabled val="1"/>
        </dgm:presLayoutVars>
      </dgm:prSet>
      <dgm:spPr/>
      <dgm:t>
        <a:bodyPr/>
        <a:lstStyle/>
        <a:p>
          <a:endParaRPr lang="es-EC"/>
        </a:p>
      </dgm:t>
    </dgm:pt>
    <dgm:pt modelId="{E4C6B5D0-0801-4391-989C-48EEEA46E001}" type="pres">
      <dgm:prSet presAssocID="{DEEEB907-321B-4041-97E9-768D97C371F5}" presName="sibTrans" presStyleCnt="0"/>
      <dgm:spPr/>
    </dgm:pt>
    <dgm:pt modelId="{6EF3638C-CC91-4E4D-8C44-16D3A26116E1}" type="pres">
      <dgm:prSet presAssocID="{B05E5ACB-1DDC-40C9-A1A8-E55A9B293839}" presName="node" presStyleLbl="node1" presStyleIdx="9" presStyleCnt="10">
        <dgm:presLayoutVars>
          <dgm:bulletEnabled val="1"/>
        </dgm:presLayoutVars>
      </dgm:prSet>
      <dgm:spPr/>
      <dgm:t>
        <a:bodyPr/>
        <a:lstStyle/>
        <a:p>
          <a:endParaRPr lang="es-EC"/>
        </a:p>
      </dgm:t>
    </dgm:pt>
  </dgm:ptLst>
  <dgm:cxnLst>
    <dgm:cxn modelId="{7CA36BCC-2E02-434A-A4FC-9626EC12FD33}" type="presOf" srcId="{83ACE6B5-FA85-4F24-9F2B-63E1B5B02A61}" destId="{C9E9D51A-9972-45D3-9726-F28B10C090DF}" srcOrd="0" destOrd="0" presId="urn:microsoft.com/office/officeart/2005/8/layout/default"/>
    <dgm:cxn modelId="{A73D54BD-0551-45DC-8D1A-903B36C83445}" srcId="{7683E601-8DE2-4D31-BED5-6A536D589960}" destId="{691C23DE-8C1E-438D-A3EE-F52180F12F20}" srcOrd="2" destOrd="0" parTransId="{B89749AD-0361-43C0-ACED-42AA62BD4357}" sibTransId="{09C23249-17F3-4312-8E0C-CE41C1691558}"/>
    <dgm:cxn modelId="{B244CB5D-3118-4A2D-8BDC-F460613E49A0}" srcId="{7683E601-8DE2-4D31-BED5-6A536D589960}" destId="{465CB09F-F80D-479C-84CB-D1EC38C2D046}" srcOrd="0" destOrd="0" parTransId="{7CCF8C22-91DE-4087-BCFC-8E5A12482ACC}" sibTransId="{A9A938CD-DD01-48A8-9EFE-C15ECEBABF78}"/>
    <dgm:cxn modelId="{C8E3CB24-A5D5-4AAA-82F5-9E570B58B90B}" srcId="{7683E601-8DE2-4D31-BED5-6A536D589960}" destId="{5FC9C68A-8C36-4774-AF18-6B211F9D4E25}" srcOrd="1" destOrd="0" parTransId="{7D1AAED9-257B-4726-9D3E-BE3978E2B2EF}" sibTransId="{C53AE3F5-EE39-4D35-BECB-CC3ABC4B5525}"/>
    <dgm:cxn modelId="{926698B0-7B17-4AF5-825A-4F823654CE6C}" type="presOf" srcId="{70D3509C-5C7A-4819-9153-C7D03F91DC09}" destId="{9CC560BF-2623-4AB0-ABAB-A75A49E85CDA}" srcOrd="0" destOrd="0" presId="urn:microsoft.com/office/officeart/2005/8/layout/default"/>
    <dgm:cxn modelId="{945E7689-6E82-45C2-B3B2-38B922BC6A65}" type="presOf" srcId="{691C23DE-8C1E-438D-A3EE-F52180F12F20}" destId="{3482380A-4402-4C4F-A83E-5E8819BF8350}" srcOrd="0" destOrd="0" presId="urn:microsoft.com/office/officeart/2005/8/layout/default"/>
    <dgm:cxn modelId="{31A42EC6-2A6C-475F-844A-141B4DD5FF35}" type="presOf" srcId="{E1272677-CE6B-49B3-A929-AF78BDE01872}" destId="{F34BB1C5-ACE8-4C70-8122-17B5002E5C05}" srcOrd="0" destOrd="0" presId="urn:microsoft.com/office/officeart/2005/8/layout/default"/>
    <dgm:cxn modelId="{E7531E37-C6E9-47A4-A650-A42A244D3271}" srcId="{7683E601-8DE2-4D31-BED5-6A536D589960}" destId="{83ACE6B5-FA85-4F24-9F2B-63E1B5B02A61}" srcOrd="6" destOrd="0" parTransId="{B778ADF0-10BB-4C62-BF22-BF8AB0D6EE52}" sibTransId="{41C61B24-4B94-48D6-BE90-BEB915295DE8}"/>
    <dgm:cxn modelId="{BD04FDF9-D0EC-459D-8116-9F4DD6268712}" type="presOf" srcId="{5FC9C68A-8C36-4774-AF18-6B211F9D4E25}" destId="{4C47DC2F-8074-4F43-A4D2-542FB1B66096}" srcOrd="0" destOrd="0" presId="urn:microsoft.com/office/officeart/2005/8/layout/default"/>
    <dgm:cxn modelId="{8C8D3C58-19E4-4494-B4CF-D87D964A00C7}" type="presOf" srcId="{7683E601-8DE2-4D31-BED5-6A536D589960}" destId="{73FDD9C3-FF62-49F9-9E78-03B0DF27CAF9}" srcOrd="0" destOrd="0" presId="urn:microsoft.com/office/officeart/2005/8/layout/default"/>
    <dgm:cxn modelId="{7ADA6AD5-ADD4-4DB4-8897-8AFB7FFEB845}" srcId="{7683E601-8DE2-4D31-BED5-6A536D589960}" destId="{F1FF54A4-1D79-4DEF-AFF1-CDE75E2061BD}" srcOrd="5" destOrd="0" parTransId="{FFFFED8B-B928-4DD4-853C-C68D2C9E85B5}" sibTransId="{ED36E389-1714-4481-B54A-9E94938B6B8C}"/>
    <dgm:cxn modelId="{DDD62130-1920-4E0B-9122-7177E16B50F8}" type="presOf" srcId="{F1FF54A4-1D79-4DEF-AFF1-CDE75E2061BD}" destId="{5A84B382-68E4-4A38-BF3B-6FDF45BC5A96}" srcOrd="0" destOrd="0" presId="urn:microsoft.com/office/officeart/2005/8/layout/default"/>
    <dgm:cxn modelId="{56A95C61-35CF-4247-A3E8-F6C4E6390317}" srcId="{7683E601-8DE2-4D31-BED5-6A536D589960}" destId="{E070BA4E-5A45-4343-BA38-2D95667E88E8}" srcOrd="7" destOrd="0" parTransId="{26C29435-473C-47B9-A14F-A11C5A3342B6}" sibTransId="{90BC61BC-09B7-41EE-80D9-399FED3B0059}"/>
    <dgm:cxn modelId="{ED142066-CDC7-4713-AFF1-70194FCEC8E1}" srcId="{7683E601-8DE2-4D31-BED5-6A536D589960}" destId="{E1272677-CE6B-49B3-A929-AF78BDE01872}" srcOrd="8" destOrd="0" parTransId="{30D83E96-DCFA-4580-BE3B-24755F105742}" sibTransId="{DEEEB907-321B-4041-97E9-768D97C371F5}"/>
    <dgm:cxn modelId="{DA0D23DB-35F4-4384-A683-A08516B70DDE}" type="presOf" srcId="{50AD2C47-2210-493E-872D-0783F8B8FBC5}" destId="{7985A0F4-EE07-4F6E-8061-39BFDD1DAD07}" srcOrd="0" destOrd="0" presId="urn:microsoft.com/office/officeart/2005/8/layout/default"/>
    <dgm:cxn modelId="{6246A3CA-E654-4847-9B8D-3D677172E75B}" type="presOf" srcId="{465CB09F-F80D-479C-84CB-D1EC38C2D046}" destId="{BF3A6404-E128-4F1C-843C-DF75D1A56601}" srcOrd="0" destOrd="0" presId="urn:microsoft.com/office/officeart/2005/8/layout/default"/>
    <dgm:cxn modelId="{036BA22E-A554-4895-B20D-3175B1840E43}" srcId="{7683E601-8DE2-4D31-BED5-6A536D589960}" destId="{70D3509C-5C7A-4819-9153-C7D03F91DC09}" srcOrd="3" destOrd="0" parTransId="{FD9DF3A2-4CFE-42A8-B8BD-3905C08B971A}" sibTransId="{4FFCB373-A869-4652-BF95-763FB5AC2B95}"/>
    <dgm:cxn modelId="{355663DC-B4B8-4396-9FF4-54F1361EE482}" srcId="{7683E601-8DE2-4D31-BED5-6A536D589960}" destId="{B05E5ACB-1DDC-40C9-A1A8-E55A9B293839}" srcOrd="9" destOrd="0" parTransId="{76A940A4-3B28-4C32-AC90-528B6CE51B0E}" sibTransId="{414F9212-F9D6-4865-9A5B-15A92A84C017}"/>
    <dgm:cxn modelId="{EF189335-D6AC-40DD-822A-8208147D2E86}" srcId="{7683E601-8DE2-4D31-BED5-6A536D589960}" destId="{50AD2C47-2210-493E-872D-0783F8B8FBC5}" srcOrd="4" destOrd="0" parTransId="{2F9C3488-34FF-4C97-B564-CFE5D003014D}" sibTransId="{A0E5DDFE-3C50-479C-B2FD-0B33083E5713}"/>
    <dgm:cxn modelId="{55BF984D-37A0-4ADE-B0C1-B27D9414D3B3}" type="presOf" srcId="{E070BA4E-5A45-4343-BA38-2D95667E88E8}" destId="{E831BD86-72BF-4CAF-88A2-1F15D6A0F4F3}" srcOrd="0" destOrd="0" presId="urn:microsoft.com/office/officeart/2005/8/layout/default"/>
    <dgm:cxn modelId="{30C1FCCF-4790-447C-B442-6F30F97601A2}" type="presOf" srcId="{B05E5ACB-1DDC-40C9-A1A8-E55A9B293839}" destId="{6EF3638C-CC91-4E4D-8C44-16D3A26116E1}" srcOrd="0" destOrd="0" presId="urn:microsoft.com/office/officeart/2005/8/layout/default"/>
    <dgm:cxn modelId="{5D5F8CA8-5E14-440C-92ED-349F98199C10}" type="presParOf" srcId="{73FDD9C3-FF62-49F9-9E78-03B0DF27CAF9}" destId="{BF3A6404-E128-4F1C-843C-DF75D1A56601}" srcOrd="0" destOrd="0" presId="urn:microsoft.com/office/officeart/2005/8/layout/default"/>
    <dgm:cxn modelId="{F2C50729-E72B-4F6A-8AAD-EDC070A0C890}" type="presParOf" srcId="{73FDD9C3-FF62-49F9-9E78-03B0DF27CAF9}" destId="{2296818E-A289-4BC9-ABC2-A9AF419F2FF4}" srcOrd="1" destOrd="0" presId="urn:microsoft.com/office/officeart/2005/8/layout/default"/>
    <dgm:cxn modelId="{18E3CFA7-81B3-4E09-8C30-E7D9E65FAA33}" type="presParOf" srcId="{73FDD9C3-FF62-49F9-9E78-03B0DF27CAF9}" destId="{4C47DC2F-8074-4F43-A4D2-542FB1B66096}" srcOrd="2" destOrd="0" presId="urn:microsoft.com/office/officeart/2005/8/layout/default"/>
    <dgm:cxn modelId="{CC3DC792-817A-4341-8154-F6ED69A7E29B}" type="presParOf" srcId="{73FDD9C3-FF62-49F9-9E78-03B0DF27CAF9}" destId="{65710BA2-097E-4E84-BEB1-BEF34BE766E3}" srcOrd="3" destOrd="0" presId="urn:microsoft.com/office/officeart/2005/8/layout/default"/>
    <dgm:cxn modelId="{E273A3F3-21FE-43B6-93D1-67F6C0EAA006}" type="presParOf" srcId="{73FDD9C3-FF62-49F9-9E78-03B0DF27CAF9}" destId="{3482380A-4402-4C4F-A83E-5E8819BF8350}" srcOrd="4" destOrd="0" presId="urn:microsoft.com/office/officeart/2005/8/layout/default"/>
    <dgm:cxn modelId="{DBDBC46C-CB59-4D51-BC55-8ACE9558B99E}" type="presParOf" srcId="{73FDD9C3-FF62-49F9-9E78-03B0DF27CAF9}" destId="{3BEC16DD-87DB-4277-A0FB-B035C20D8DAD}" srcOrd="5" destOrd="0" presId="urn:microsoft.com/office/officeart/2005/8/layout/default"/>
    <dgm:cxn modelId="{B5EA91A0-1FC2-44DA-ADC0-660109D98A0C}" type="presParOf" srcId="{73FDD9C3-FF62-49F9-9E78-03B0DF27CAF9}" destId="{9CC560BF-2623-4AB0-ABAB-A75A49E85CDA}" srcOrd="6" destOrd="0" presId="urn:microsoft.com/office/officeart/2005/8/layout/default"/>
    <dgm:cxn modelId="{064C363B-28B1-4BD3-9993-3C2E222F1838}" type="presParOf" srcId="{73FDD9C3-FF62-49F9-9E78-03B0DF27CAF9}" destId="{37C44840-76D8-4760-B6AC-4E3093FCE526}" srcOrd="7" destOrd="0" presId="urn:microsoft.com/office/officeart/2005/8/layout/default"/>
    <dgm:cxn modelId="{C96CBAE9-2442-4251-85F2-B5E1C72A4236}" type="presParOf" srcId="{73FDD9C3-FF62-49F9-9E78-03B0DF27CAF9}" destId="{7985A0F4-EE07-4F6E-8061-39BFDD1DAD07}" srcOrd="8" destOrd="0" presId="urn:microsoft.com/office/officeart/2005/8/layout/default"/>
    <dgm:cxn modelId="{492D1A77-E252-4A1A-AD1F-E3B2F1F6C970}" type="presParOf" srcId="{73FDD9C3-FF62-49F9-9E78-03B0DF27CAF9}" destId="{195AD7BF-3470-4A8D-A0DB-CFD28C0B85EB}" srcOrd="9" destOrd="0" presId="urn:microsoft.com/office/officeart/2005/8/layout/default"/>
    <dgm:cxn modelId="{D5637710-B565-4699-AEEE-07C3D72858E8}" type="presParOf" srcId="{73FDD9C3-FF62-49F9-9E78-03B0DF27CAF9}" destId="{5A84B382-68E4-4A38-BF3B-6FDF45BC5A96}" srcOrd="10" destOrd="0" presId="urn:microsoft.com/office/officeart/2005/8/layout/default"/>
    <dgm:cxn modelId="{84C79B33-81D1-476C-B92A-05DC04A86E51}" type="presParOf" srcId="{73FDD9C3-FF62-49F9-9E78-03B0DF27CAF9}" destId="{4B3EFBA1-A162-4BA9-8F51-FE85F51F9559}" srcOrd="11" destOrd="0" presId="urn:microsoft.com/office/officeart/2005/8/layout/default"/>
    <dgm:cxn modelId="{DE748DDA-E69B-4CAA-ADD2-B915E8ECF3C1}" type="presParOf" srcId="{73FDD9C3-FF62-49F9-9E78-03B0DF27CAF9}" destId="{C9E9D51A-9972-45D3-9726-F28B10C090DF}" srcOrd="12" destOrd="0" presId="urn:microsoft.com/office/officeart/2005/8/layout/default"/>
    <dgm:cxn modelId="{2C485739-FD40-4996-BEFB-A74C625420DE}" type="presParOf" srcId="{73FDD9C3-FF62-49F9-9E78-03B0DF27CAF9}" destId="{03F90884-D040-4E38-8441-63E7962F9C95}" srcOrd="13" destOrd="0" presId="urn:microsoft.com/office/officeart/2005/8/layout/default"/>
    <dgm:cxn modelId="{49F5E6AB-01F5-4504-BF22-3B581A16843E}" type="presParOf" srcId="{73FDD9C3-FF62-49F9-9E78-03B0DF27CAF9}" destId="{E831BD86-72BF-4CAF-88A2-1F15D6A0F4F3}" srcOrd="14" destOrd="0" presId="urn:microsoft.com/office/officeart/2005/8/layout/default"/>
    <dgm:cxn modelId="{4910A80F-CE7E-4BC4-85AE-CB861B4A7455}" type="presParOf" srcId="{73FDD9C3-FF62-49F9-9E78-03B0DF27CAF9}" destId="{7AED6F1D-929B-41C8-9C5F-502B56C9F8B5}" srcOrd="15" destOrd="0" presId="urn:microsoft.com/office/officeart/2005/8/layout/default"/>
    <dgm:cxn modelId="{D0EB0F0A-9FDA-4D67-9FF8-872DB617A9D9}" type="presParOf" srcId="{73FDD9C3-FF62-49F9-9E78-03B0DF27CAF9}" destId="{F34BB1C5-ACE8-4C70-8122-17B5002E5C05}" srcOrd="16" destOrd="0" presId="urn:microsoft.com/office/officeart/2005/8/layout/default"/>
    <dgm:cxn modelId="{8095AAFC-751C-4ACD-B5F9-FC3C7DD21058}" type="presParOf" srcId="{73FDD9C3-FF62-49F9-9E78-03B0DF27CAF9}" destId="{E4C6B5D0-0801-4391-989C-48EEEA46E001}" srcOrd="17" destOrd="0" presId="urn:microsoft.com/office/officeart/2005/8/layout/default"/>
    <dgm:cxn modelId="{56946227-8FA6-47A4-B628-246A3FE2ECA9}" type="presParOf" srcId="{73FDD9C3-FF62-49F9-9E78-03B0DF27CAF9}" destId="{6EF3638C-CC91-4E4D-8C44-16D3A26116E1}"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7871FA-962F-4E0C-93F3-32D1C575167C}" type="doc">
      <dgm:prSet loTypeId="urn:microsoft.com/office/officeart/2005/8/layout/arrow2" loCatId="process" qsTypeId="urn:microsoft.com/office/officeart/2005/8/quickstyle/simple1" qsCatId="simple" csTypeId="urn:microsoft.com/office/officeart/2005/8/colors/accent1_2" csCatId="accent1" phldr="1"/>
      <dgm:spPr/>
    </dgm:pt>
    <dgm:pt modelId="{3EA170B0-B820-4FB1-9CA8-9A11D250A0C9}">
      <dgm:prSet phldrT="[Texto]"/>
      <dgm:spPr/>
      <dgm:t>
        <a:bodyPr/>
        <a:lstStyle/>
        <a:p>
          <a:r>
            <a:rPr lang="es-EC" u="none" strike="noStrike" dirty="0" smtClean="0"/>
            <a:t>4 años</a:t>
          </a:r>
          <a:endParaRPr lang="es-EC" dirty="0"/>
        </a:p>
      </dgm:t>
    </dgm:pt>
    <dgm:pt modelId="{6336826F-B66D-4331-B84F-E572DB1E88E3}" type="parTrans" cxnId="{64ACE11E-A0D4-4E84-9C93-58F07A284CA7}">
      <dgm:prSet/>
      <dgm:spPr/>
      <dgm:t>
        <a:bodyPr/>
        <a:lstStyle/>
        <a:p>
          <a:endParaRPr lang="es-EC"/>
        </a:p>
      </dgm:t>
    </dgm:pt>
    <dgm:pt modelId="{2D06ED5F-F6A9-4D62-9CE4-45BD25735D9F}" type="sibTrans" cxnId="{64ACE11E-A0D4-4E84-9C93-58F07A284CA7}">
      <dgm:prSet/>
      <dgm:spPr/>
      <dgm:t>
        <a:bodyPr/>
        <a:lstStyle/>
        <a:p>
          <a:endParaRPr lang="es-EC"/>
        </a:p>
      </dgm:t>
    </dgm:pt>
    <dgm:pt modelId="{00CBA639-AED9-4773-BD75-4D0D319913C5}">
      <dgm:prSet phldrT="[Texto]"/>
      <dgm:spPr/>
      <dgm:t>
        <a:bodyPr/>
        <a:lstStyle/>
        <a:p>
          <a:r>
            <a:rPr lang="es-EC" u="none" strike="noStrike" dirty="0" smtClean="0"/>
            <a:t>3 años</a:t>
          </a:r>
          <a:endParaRPr lang="es-EC" dirty="0"/>
        </a:p>
      </dgm:t>
    </dgm:pt>
    <dgm:pt modelId="{1FF0D324-3A02-4D68-A67F-1E2B352B0633}" type="parTrans" cxnId="{DCA9EF78-CB79-4ACE-A6DB-B5DF63D1F829}">
      <dgm:prSet/>
      <dgm:spPr/>
      <dgm:t>
        <a:bodyPr/>
        <a:lstStyle/>
        <a:p>
          <a:endParaRPr lang="es-EC"/>
        </a:p>
      </dgm:t>
    </dgm:pt>
    <dgm:pt modelId="{8487EF55-9FFE-4DBA-8B7D-1B4575FB637A}" type="sibTrans" cxnId="{DCA9EF78-CB79-4ACE-A6DB-B5DF63D1F829}">
      <dgm:prSet/>
      <dgm:spPr/>
      <dgm:t>
        <a:bodyPr/>
        <a:lstStyle/>
        <a:p>
          <a:endParaRPr lang="es-EC"/>
        </a:p>
      </dgm:t>
    </dgm:pt>
    <dgm:pt modelId="{8BCA4B2C-CCBA-409B-A9B3-8CC52B5BF59C}">
      <dgm:prSet phldrT="[Texto]"/>
      <dgm:spPr/>
      <dgm:t>
        <a:bodyPr/>
        <a:lstStyle/>
        <a:p>
          <a:r>
            <a:rPr lang="en-US" u="none" strike="noStrike" dirty="0" smtClean="0"/>
            <a:t>Business Program with Marketing Concentration</a:t>
          </a:r>
          <a:endParaRPr lang="es-EC" dirty="0"/>
        </a:p>
      </dgm:t>
    </dgm:pt>
    <dgm:pt modelId="{A5437DED-E290-42D3-8AF2-2668D449AEA6}" type="parTrans" cxnId="{9B90D675-0C9F-4A26-B0CC-DF82F95329FC}">
      <dgm:prSet/>
      <dgm:spPr/>
      <dgm:t>
        <a:bodyPr/>
        <a:lstStyle/>
        <a:p>
          <a:endParaRPr lang="es-EC"/>
        </a:p>
      </dgm:t>
    </dgm:pt>
    <dgm:pt modelId="{BDD1A8AE-00F2-4ED6-8591-81E3BBD49559}" type="sibTrans" cxnId="{9B90D675-0C9F-4A26-B0CC-DF82F95329FC}">
      <dgm:prSet/>
      <dgm:spPr/>
      <dgm:t>
        <a:bodyPr/>
        <a:lstStyle/>
        <a:p>
          <a:endParaRPr lang="es-EC"/>
        </a:p>
      </dgm:t>
    </dgm:pt>
    <dgm:pt modelId="{5F50C14A-4721-408D-A694-A3BC9571701D}" type="pres">
      <dgm:prSet presAssocID="{E17871FA-962F-4E0C-93F3-32D1C575167C}" presName="arrowDiagram" presStyleCnt="0">
        <dgm:presLayoutVars>
          <dgm:chMax val="5"/>
          <dgm:dir/>
          <dgm:resizeHandles val="exact"/>
        </dgm:presLayoutVars>
      </dgm:prSet>
      <dgm:spPr/>
    </dgm:pt>
    <dgm:pt modelId="{6A5106E9-13C2-4481-9046-8DF9789148F6}" type="pres">
      <dgm:prSet presAssocID="{E17871FA-962F-4E0C-93F3-32D1C575167C}" presName="arrow" presStyleLbl="bgShp" presStyleIdx="0" presStyleCnt="1"/>
      <dgm:spPr/>
    </dgm:pt>
    <dgm:pt modelId="{9723F2F2-E233-40D7-8AA0-6D4A4B19BDC1}" type="pres">
      <dgm:prSet presAssocID="{E17871FA-962F-4E0C-93F3-32D1C575167C}" presName="arrowDiagram3" presStyleCnt="0"/>
      <dgm:spPr/>
    </dgm:pt>
    <dgm:pt modelId="{2A48E5ED-CD6E-4F80-9642-EC124C64A383}" type="pres">
      <dgm:prSet presAssocID="{3EA170B0-B820-4FB1-9CA8-9A11D250A0C9}" presName="bullet3a" presStyleLbl="node1" presStyleIdx="0" presStyleCnt="3"/>
      <dgm:spPr/>
    </dgm:pt>
    <dgm:pt modelId="{F8E67CD6-72BD-4EF3-BFB1-E53CBEA570C9}" type="pres">
      <dgm:prSet presAssocID="{3EA170B0-B820-4FB1-9CA8-9A11D250A0C9}" presName="textBox3a" presStyleLbl="revTx" presStyleIdx="0" presStyleCnt="3">
        <dgm:presLayoutVars>
          <dgm:bulletEnabled val="1"/>
        </dgm:presLayoutVars>
      </dgm:prSet>
      <dgm:spPr/>
      <dgm:t>
        <a:bodyPr/>
        <a:lstStyle/>
        <a:p>
          <a:endParaRPr lang="es-EC"/>
        </a:p>
      </dgm:t>
    </dgm:pt>
    <dgm:pt modelId="{11A1EFFF-C589-4BE4-8785-2306CA82E918}" type="pres">
      <dgm:prSet presAssocID="{00CBA639-AED9-4773-BD75-4D0D319913C5}" presName="bullet3b" presStyleLbl="node1" presStyleIdx="1" presStyleCnt="3"/>
      <dgm:spPr/>
    </dgm:pt>
    <dgm:pt modelId="{A22442E6-E5A8-42E9-81F7-064551B178E7}" type="pres">
      <dgm:prSet presAssocID="{00CBA639-AED9-4773-BD75-4D0D319913C5}" presName="textBox3b" presStyleLbl="revTx" presStyleIdx="1" presStyleCnt="3">
        <dgm:presLayoutVars>
          <dgm:bulletEnabled val="1"/>
        </dgm:presLayoutVars>
      </dgm:prSet>
      <dgm:spPr/>
      <dgm:t>
        <a:bodyPr/>
        <a:lstStyle/>
        <a:p>
          <a:endParaRPr lang="es-EC"/>
        </a:p>
      </dgm:t>
    </dgm:pt>
    <dgm:pt modelId="{C2B438D4-60EA-4BF5-B7BD-FD9AF0536BEF}" type="pres">
      <dgm:prSet presAssocID="{8BCA4B2C-CCBA-409B-A9B3-8CC52B5BF59C}" presName="bullet3c" presStyleLbl="node1" presStyleIdx="2" presStyleCnt="3"/>
      <dgm:spPr/>
    </dgm:pt>
    <dgm:pt modelId="{D61A386E-68C6-4FA4-9912-4DAA1FC1A544}" type="pres">
      <dgm:prSet presAssocID="{8BCA4B2C-CCBA-409B-A9B3-8CC52B5BF59C}" presName="textBox3c" presStyleLbl="revTx" presStyleIdx="2" presStyleCnt="3">
        <dgm:presLayoutVars>
          <dgm:bulletEnabled val="1"/>
        </dgm:presLayoutVars>
      </dgm:prSet>
      <dgm:spPr/>
      <dgm:t>
        <a:bodyPr/>
        <a:lstStyle/>
        <a:p>
          <a:endParaRPr lang="es-EC"/>
        </a:p>
      </dgm:t>
    </dgm:pt>
  </dgm:ptLst>
  <dgm:cxnLst>
    <dgm:cxn modelId="{9B90D675-0C9F-4A26-B0CC-DF82F95329FC}" srcId="{E17871FA-962F-4E0C-93F3-32D1C575167C}" destId="{8BCA4B2C-CCBA-409B-A9B3-8CC52B5BF59C}" srcOrd="2" destOrd="0" parTransId="{A5437DED-E290-42D3-8AF2-2668D449AEA6}" sibTransId="{BDD1A8AE-00F2-4ED6-8591-81E3BBD49559}"/>
    <dgm:cxn modelId="{64ACE11E-A0D4-4E84-9C93-58F07A284CA7}" srcId="{E17871FA-962F-4E0C-93F3-32D1C575167C}" destId="{3EA170B0-B820-4FB1-9CA8-9A11D250A0C9}" srcOrd="0" destOrd="0" parTransId="{6336826F-B66D-4331-B84F-E572DB1E88E3}" sibTransId="{2D06ED5F-F6A9-4D62-9CE4-45BD25735D9F}"/>
    <dgm:cxn modelId="{668CA971-7E30-442E-8327-F8E0CEDBFC21}" type="presOf" srcId="{3EA170B0-B820-4FB1-9CA8-9A11D250A0C9}" destId="{F8E67CD6-72BD-4EF3-BFB1-E53CBEA570C9}" srcOrd="0" destOrd="0" presId="urn:microsoft.com/office/officeart/2005/8/layout/arrow2"/>
    <dgm:cxn modelId="{8941DFA5-554F-4B2C-A3AB-2DD36C63FA11}" type="presOf" srcId="{E17871FA-962F-4E0C-93F3-32D1C575167C}" destId="{5F50C14A-4721-408D-A694-A3BC9571701D}" srcOrd="0" destOrd="0" presId="urn:microsoft.com/office/officeart/2005/8/layout/arrow2"/>
    <dgm:cxn modelId="{02E4A119-5437-41F3-88E9-DF01C3A6A698}" type="presOf" srcId="{00CBA639-AED9-4773-BD75-4D0D319913C5}" destId="{A22442E6-E5A8-42E9-81F7-064551B178E7}" srcOrd="0" destOrd="0" presId="urn:microsoft.com/office/officeart/2005/8/layout/arrow2"/>
    <dgm:cxn modelId="{DCA9EF78-CB79-4ACE-A6DB-B5DF63D1F829}" srcId="{E17871FA-962F-4E0C-93F3-32D1C575167C}" destId="{00CBA639-AED9-4773-BD75-4D0D319913C5}" srcOrd="1" destOrd="0" parTransId="{1FF0D324-3A02-4D68-A67F-1E2B352B0633}" sibTransId="{8487EF55-9FFE-4DBA-8B7D-1B4575FB637A}"/>
    <dgm:cxn modelId="{3461EF3F-AC0D-4A77-BDCB-9AF99FB52DDE}" type="presOf" srcId="{8BCA4B2C-CCBA-409B-A9B3-8CC52B5BF59C}" destId="{D61A386E-68C6-4FA4-9912-4DAA1FC1A544}" srcOrd="0" destOrd="0" presId="urn:microsoft.com/office/officeart/2005/8/layout/arrow2"/>
    <dgm:cxn modelId="{20784EAB-D636-4A89-AAA4-ABF4B58562C7}" type="presParOf" srcId="{5F50C14A-4721-408D-A694-A3BC9571701D}" destId="{6A5106E9-13C2-4481-9046-8DF9789148F6}" srcOrd="0" destOrd="0" presId="urn:microsoft.com/office/officeart/2005/8/layout/arrow2"/>
    <dgm:cxn modelId="{24E98F20-5F1F-4155-B237-1E8A0F6A9BFB}" type="presParOf" srcId="{5F50C14A-4721-408D-A694-A3BC9571701D}" destId="{9723F2F2-E233-40D7-8AA0-6D4A4B19BDC1}" srcOrd="1" destOrd="0" presId="urn:microsoft.com/office/officeart/2005/8/layout/arrow2"/>
    <dgm:cxn modelId="{80720DDB-7714-452A-8A1F-3C418C9BB52B}" type="presParOf" srcId="{9723F2F2-E233-40D7-8AA0-6D4A4B19BDC1}" destId="{2A48E5ED-CD6E-4F80-9642-EC124C64A383}" srcOrd="0" destOrd="0" presId="urn:microsoft.com/office/officeart/2005/8/layout/arrow2"/>
    <dgm:cxn modelId="{9B2D635E-F79B-4519-9954-14BDB9C0A56A}" type="presParOf" srcId="{9723F2F2-E233-40D7-8AA0-6D4A4B19BDC1}" destId="{F8E67CD6-72BD-4EF3-BFB1-E53CBEA570C9}" srcOrd="1" destOrd="0" presId="urn:microsoft.com/office/officeart/2005/8/layout/arrow2"/>
    <dgm:cxn modelId="{89E85F9B-DE83-48CC-A831-35BFAD7ECAC9}" type="presParOf" srcId="{9723F2F2-E233-40D7-8AA0-6D4A4B19BDC1}" destId="{11A1EFFF-C589-4BE4-8785-2306CA82E918}" srcOrd="2" destOrd="0" presId="urn:microsoft.com/office/officeart/2005/8/layout/arrow2"/>
    <dgm:cxn modelId="{AE2EFE05-EFBC-498F-9AD3-15652C903366}" type="presParOf" srcId="{9723F2F2-E233-40D7-8AA0-6D4A4B19BDC1}" destId="{A22442E6-E5A8-42E9-81F7-064551B178E7}" srcOrd="3" destOrd="0" presId="urn:microsoft.com/office/officeart/2005/8/layout/arrow2"/>
    <dgm:cxn modelId="{584574DB-FAA2-454B-A3DA-4789518C0D71}" type="presParOf" srcId="{9723F2F2-E233-40D7-8AA0-6D4A4B19BDC1}" destId="{C2B438D4-60EA-4BF5-B7BD-FD9AF0536BEF}" srcOrd="4" destOrd="0" presId="urn:microsoft.com/office/officeart/2005/8/layout/arrow2"/>
    <dgm:cxn modelId="{C7FF575D-52A9-45E9-941D-C89FBEB47B03}" type="presParOf" srcId="{9723F2F2-E233-40D7-8AA0-6D4A4B19BDC1}" destId="{D61A386E-68C6-4FA4-9912-4DAA1FC1A544}" srcOrd="5" destOrd="0" presId="urn:microsoft.com/office/officeart/2005/8/layout/arrow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B4F71C-01F0-438C-BBF5-F3203A4BABDE}">
      <dsp:nvSpPr>
        <dsp:cNvPr id="0" name=""/>
        <dsp:cNvSpPr/>
      </dsp:nvSpPr>
      <dsp:spPr>
        <a:xfrm>
          <a:off x="2376250" y="360045"/>
          <a:ext cx="4747886" cy="3267853"/>
        </a:xfrm>
        <a:prstGeom prst="rightArrow">
          <a:avLst>
            <a:gd name="adj1" fmla="val 75000"/>
            <a:gd name="adj2" fmla="val 50000"/>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err="1" smtClean="0"/>
            <a:t>Obj</a:t>
          </a:r>
          <a:r>
            <a:rPr lang="es-EC" sz="1400" kern="1200" dirty="0" smtClean="0"/>
            <a:t>. 4 PNBV busca fortalecer las capacidades y potencialidades de la ciudadanía</a:t>
          </a:r>
          <a:endParaRPr lang="es-EC" sz="1400" kern="1200" dirty="0"/>
        </a:p>
        <a:p>
          <a:pPr marL="114300" lvl="1" indent="-114300" algn="l" defTabSz="622300">
            <a:lnSpc>
              <a:spcPct val="90000"/>
            </a:lnSpc>
            <a:spcBef>
              <a:spcPct val="0"/>
            </a:spcBef>
            <a:spcAft>
              <a:spcPct val="15000"/>
            </a:spcAft>
            <a:buChar char="••"/>
          </a:pPr>
          <a:r>
            <a:rPr lang="es-EC" sz="1400" kern="1200" dirty="0" smtClean="0"/>
            <a:t>Política estratégica  4.4  Mejorar la calidad de la educación en todos sus niveles y modalidades, para la generación de conocimiento y la formación integral de personas creativas, solidarias, responsables, críticas, participativas y productivas, bajo los principios de igualdad, equidad social y territorialidad. </a:t>
          </a:r>
          <a:endParaRPr lang="es-EC" sz="1400" kern="1200" dirty="0"/>
        </a:p>
      </dsp:txBody>
      <dsp:txXfrm>
        <a:off x="2376250" y="360045"/>
        <a:ext cx="4747886" cy="3267853"/>
      </dsp:txXfrm>
    </dsp:sp>
    <dsp:sp modelId="{FDC9EF57-D9D8-40E6-A077-6F6686063F38}">
      <dsp:nvSpPr>
        <dsp:cNvPr id="0" name=""/>
        <dsp:cNvSpPr/>
      </dsp:nvSpPr>
      <dsp:spPr>
        <a:xfrm>
          <a:off x="72000" y="648066"/>
          <a:ext cx="2302005" cy="2496415"/>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t>Cambios en el Sistema de Educación Superior</a:t>
          </a:r>
          <a:endParaRPr lang="es-EC" sz="1800" kern="1200" dirty="0"/>
        </a:p>
      </dsp:txBody>
      <dsp:txXfrm>
        <a:off x="72000" y="648066"/>
        <a:ext cx="2302005" cy="2496415"/>
      </dsp:txXfrm>
    </dsp:sp>
    <dsp:sp modelId="{14E48EEA-0162-4CC1-996B-A219B191BA82}">
      <dsp:nvSpPr>
        <dsp:cNvPr id="0" name=""/>
        <dsp:cNvSpPr/>
      </dsp:nvSpPr>
      <dsp:spPr>
        <a:xfrm>
          <a:off x="2520280" y="3672402"/>
          <a:ext cx="4320480" cy="1616594"/>
        </a:xfrm>
        <a:prstGeom prst="rightArrow">
          <a:avLst>
            <a:gd name="adj1" fmla="val 75000"/>
            <a:gd name="adj2" fmla="val 50000"/>
          </a:avLst>
        </a:prstGeom>
        <a:solidFill>
          <a:schemeClr val="accent2">
            <a:tint val="40000"/>
            <a:alpha val="90000"/>
            <a:hueOff val="-8695070"/>
            <a:satOff val="-10141"/>
            <a:lumOff val="-1691"/>
            <a:alphaOff val="0"/>
          </a:schemeClr>
        </a:solidFill>
        <a:ln w="42500" cap="flat" cmpd="sng" algn="ctr">
          <a:solidFill>
            <a:schemeClr val="accent2">
              <a:tint val="40000"/>
              <a:alpha val="90000"/>
              <a:hueOff val="-8695070"/>
              <a:satOff val="-10141"/>
              <a:lumOff val="-1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Competencias necesarias </a:t>
          </a:r>
          <a:endParaRPr lang="es-EC" sz="1600" kern="1200" dirty="0"/>
        </a:p>
        <a:p>
          <a:pPr marL="171450" lvl="1" indent="-171450" algn="l" defTabSz="711200">
            <a:lnSpc>
              <a:spcPct val="90000"/>
            </a:lnSpc>
            <a:spcBef>
              <a:spcPct val="0"/>
            </a:spcBef>
            <a:spcAft>
              <a:spcPct val="15000"/>
            </a:spcAft>
            <a:buChar char="••"/>
          </a:pPr>
          <a:r>
            <a:rPr lang="es-EC" sz="1600" kern="1200" dirty="0" smtClean="0"/>
            <a:t>profesionales competitivos que buscan destacarse para acceder a las oportunidades laborales.</a:t>
          </a:r>
          <a:endParaRPr lang="es-EC" sz="1600" kern="1200" dirty="0"/>
        </a:p>
      </dsp:txBody>
      <dsp:txXfrm>
        <a:off x="2520280" y="3672402"/>
        <a:ext cx="4320480" cy="1616594"/>
      </dsp:txXfrm>
    </dsp:sp>
    <dsp:sp modelId="{C392D7AF-D05D-42F7-A53D-836F00096AC7}">
      <dsp:nvSpPr>
        <dsp:cNvPr id="0" name=""/>
        <dsp:cNvSpPr/>
      </dsp:nvSpPr>
      <dsp:spPr>
        <a:xfrm>
          <a:off x="144030" y="3456387"/>
          <a:ext cx="2304256" cy="1908232"/>
        </a:xfrm>
        <a:prstGeom prst="roundRect">
          <a:avLst/>
        </a:prstGeom>
        <a:solidFill>
          <a:schemeClr val="accent2">
            <a:hueOff val="-9067202"/>
            <a:satOff val="5236"/>
            <a:lumOff val="-96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t>Demanda cada vez más exigente de personal enteramente capacitado</a:t>
          </a:r>
          <a:endParaRPr lang="es-EC" sz="1800" kern="1200" dirty="0"/>
        </a:p>
      </dsp:txBody>
      <dsp:txXfrm>
        <a:off x="144030" y="3456387"/>
        <a:ext cx="2304256" cy="19082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6E55BE-9BA0-4B97-B8CF-B4D6421626EA}">
      <dsp:nvSpPr>
        <dsp:cNvPr id="0" name=""/>
        <dsp:cNvSpPr/>
      </dsp:nvSpPr>
      <dsp:spPr>
        <a:xfrm rot="5400000">
          <a:off x="4145409" y="-1617739"/>
          <a:ext cx="848935" cy="4301061"/>
        </a:xfrm>
        <a:prstGeom prst="round2SameRect">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smtClean="0"/>
            <a:t>Información general</a:t>
          </a:r>
          <a:endParaRPr lang="es-EC" sz="1500" kern="1200"/>
        </a:p>
      </dsp:txBody>
      <dsp:txXfrm rot="5400000">
        <a:off x="4145409" y="-1617739"/>
        <a:ext cx="848935" cy="4301061"/>
      </dsp:txXfrm>
    </dsp:sp>
    <dsp:sp modelId="{5AAF1AC4-93E2-4622-BF1B-42836F55064E}">
      <dsp:nvSpPr>
        <dsp:cNvPr id="0" name=""/>
        <dsp:cNvSpPr/>
      </dsp:nvSpPr>
      <dsp:spPr>
        <a:xfrm>
          <a:off x="0" y="2206"/>
          <a:ext cx="2419346" cy="1061169"/>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Características organizacionales </a:t>
          </a:r>
          <a:endParaRPr lang="es-EC" sz="1900" kern="1200"/>
        </a:p>
      </dsp:txBody>
      <dsp:txXfrm>
        <a:off x="0" y="2206"/>
        <a:ext cx="2419346" cy="1061169"/>
      </dsp:txXfrm>
    </dsp:sp>
    <dsp:sp modelId="{AE688840-E869-4565-B950-005863EC4DC9}">
      <dsp:nvSpPr>
        <dsp:cNvPr id="0" name=""/>
        <dsp:cNvSpPr/>
      </dsp:nvSpPr>
      <dsp:spPr>
        <a:xfrm rot="5400000">
          <a:off x="4145409" y="-503512"/>
          <a:ext cx="848935" cy="4301061"/>
        </a:xfrm>
        <a:prstGeom prst="round2SameRect">
          <a:avLst/>
        </a:prstGeom>
        <a:solidFill>
          <a:schemeClr val="accent3">
            <a:tint val="40000"/>
            <a:alpha val="90000"/>
            <a:hueOff val="-1993057"/>
            <a:satOff val="-82"/>
            <a:lumOff val="290"/>
            <a:alphaOff val="0"/>
          </a:schemeClr>
        </a:solidFill>
        <a:ln w="42500" cap="flat" cmpd="sng" algn="ctr">
          <a:solidFill>
            <a:schemeClr val="accent3">
              <a:tint val="40000"/>
              <a:alpha val="90000"/>
              <a:hueOff val="-1993057"/>
              <a:satOff val="-82"/>
              <a:lumOff val="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smtClean="0"/>
            <a:t>Factor determinante </a:t>
          </a:r>
          <a:endParaRPr lang="es-EC" sz="1500" kern="1200"/>
        </a:p>
        <a:p>
          <a:pPr marL="114300" lvl="1" indent="-114300" algn="l" defTabSz="666750">
            <a:lnSpc>
              <a:spcPct val="90000"/>
            </a:lnSpc>
            <a:spcBef>
              <a:spcPct val="0"/>
            </a:spcBef>
            <a:spcAft>
              <a:spcPct val="15000"/>
            </a:spcAft>
            <a:buChar char="••"/>
          </a:pPr>
          <a:r>
            <a:rPr lang="es-EC" sz="1500" kern="1200" smtClean="0"/>
            <a:t>Perfil</a:t>
          </a:r>
          <a:endParaRPr lang="es-EC" sz="1500" kern="1200"/>
        </a:p>
      </dsp:txBody>
      <dsp:txXfrm rot="5400000">
        <a:off x="4145409" y="-503512"/>
        <a:ext cx="848935" cy="4301061"/>
      </dsp:txXfrm>
    </dsp:sp>
    <dsp:sp modelId="{E3956BD3-750F-4571-9747-C6F18E622A5A}">
      <dsp:nvSpPr>
        <dsp:cNvPr id="0" name=""/>
        <dsp:cNvSpPr/>
      </dsp:nvSpPr>
      <dsp:spPr>
        <a:xfrm>
          <a:off x="0" y="1116433"/>
          <a:ext cx="2419346" cy="1061169"/>
        </a:xfrm>
        <a:prstGeom prst="roundRect">
          <a:avLst/>
        </a:prstGeom>
        <a:solidFill>
          <a:schemeClr val="accent3">
            <a:hueOff val="-1860324"/>
            <a:satOff val="-10190"/>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Beneficios buscados</a:t>
          </a:r>
          <a:endParaRPr lang="es-EC" sz="1900" kern="1200" dirty="0"/>
        </a:p>
      </dsp:txBody>
      <dsp:txXfrm>
        <a:off x="0" y="1116433"/>
        <a:ext cx="2419346" cy="1061169"/>
      </dsp:txXfrm>
    </dsp:sp>
    <dsp:sp modelId="{4B2BAF90-42E2-4458-8126-7BAE0B43C189}">
      <dsp:nvSpPr>
        <dsp:cNvPr id="0" name=""/>
        <dsp:cNvSpPr/>
      </dsp:nvSpPr>
      <dsp:spPr>
        <a:xfrm rot="5400000">
          <a:off x="4145409" y="610715"/>
          <a:ext cx="848935" cy="4301061"/>
        </a:xfrm>
        <a:prstGeom prst="round2SameRect">
          <a:avLst/>
        </a:prstGeom>
        <a:solidFill>
          <a:schemeClr val="accent3">
            <a:tint val="40000"/>
            <a:alpha val="90000"/>
            <a:hueOff val="-3986115"/>
            <a:satOff val="-165"/>
            <a:lumOff val="580"/>
            <a:alphaOff val="0"/>
          </a:schemeClr>
        </a:solidFill>
        <a:ln w="42500" cap="flat" cmpd="sng" algn="ctr">
          <a:solidFill>
            <a:schemeClr val="accent3">
              <a:tint val="40000"/>
              <a:alpha val="90000"/>
              <a:hueOff val="-3986115"/>
              <a:satOff val="-165"/>
              <a:lumOff val="5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smtClean="0"/>
            <a:t>Conocimientos</a:t>
          </a:r>
          <a:endParaRPr lang="es-EC" sz="1500" kern="1200"/>
        </a:p>
      </dsp:txBody>
      <dsp:txXfrm rot="5400000">
        <a:off x="4145409" y="610715"/>
        <a:ext cx="848935" cy="4301061"/>
      </dsp:txXfrm>
    </dsp:sp>
    <dsp:sp modelId="{86284B62-7307-4E03-BA62-DCB8D60D2C58}">
      <dsp:nvSpPr>
        <dsp:cNvPr id="0" name=""/>
        <dsp:cNvSpPr/>
      </dsp:nvSpPr>
      <dsp:spPr>
        <a:xfrm>
          <a:off x="0" y="2230661"/>
          <a:ext cx="2419346" cy="1061169"/>
        </a:xfrm>
        <a:prstGeom prst="roundRect">
          <a:avLst/>
        </a:prstGeom>
        <a:solidFill>
          <a:schemeClr val="accent3">
            <a:hueOff val="-3720649"/>
            <a:satOff val="-20381"/>
            <a:lumOff val="627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Atributos relevantes</a:t>
          </a:r>
          <a:endParaRPr lang="es-EC" sz="1900" kern="1200"/>
        </a:p>
      </dsp:txBody>
      <dsp:txXfrm>
        <a:off x="0" y="2230661"/>
        <a:ext cx="2419346" cy="1061169"/>
      </dsp:txXfrm>
    </dsp:sp>
    <dsp:sp modelId="{A4E86B52-44BB-4EE8-9751-CDA65D5EB62E}">
      <dsp:nvSpPr>
        <dsp:cNvPr id="0" name=""/>
        <dsp:cNvSpPr/>
      </dsp:nvSpPr>
      <dsp:spPr>
        <a:xfrm rot="5400000">
          <a:off x="4145409" y="1724942"/>
          <a:ext cx="848935" cy="4301061"/>
        </a:xfrm>
        <a:prstGeom prst="round2SameRect">
          <a:avLst/>
        </a:prstGeom>
        <a:solidFill>
          <a:schemeClr val="accent3">
            <a:tint val="40000"/>
            <a:alpha val="90000"/>
            <a:hueOff val="-5979172"/>
            <a:satOff val="-247"/>
            <a:lumOff val="870"/>
            <a:alphaOff val="0"/>
          </a:schemeClr>
        </a:solidFill>
        <a:ln w="42500" cap="flat" cmpd="sng" algn="ctr">
          <a:solidFill>
            <a:schemeClr val="accent3">
              <a:tint val="40000"/>
              <a:alpha val="90000"/>
              <a:hueOff val="-5979172"/>
              <a:satOff val="-247"/>
              <a:lumOff val="8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smtClean="0"/>
            <a:t>Valoración</a:t>
          </a:r>
          <a:endParaRPr lang="es-EC" sz="1500" kern="1200"/>
        </a:p>
        <a:p>
          <a:pPr marL="114300" lvl="1" indent="-114300" algn="l" defTabSz="666750">
            <a:lnSpc>
              <a:spcPct val="90000"/>
            </a:lnSpc>
            <a:spcBef>
              <a:spcPct val="0"/>
            </a:spcBef>
            <a:spcAft>
              <a:spcPct val="15000"/>
            </a:spcAft>
            <a:buChar char="••"/>
          </a:pPr>
          <a:r>
            <a:rPr lang="es-EC" sz="1500" kern="1200" smtClean="0"/>
            <a:t>Preferencia </a:t>
          </a:r>
          <a:endParaRPr lang="es-EC" sz="1500" kern="1200"/>
        </a:p>
        <a:p>
          <a:pPr marL="114300" lvl="1" indent="-114300" algn="l" defTabSz="666750">
            <a:lnSpc>
              <a:spcPct val="90000"/>
            </a:lnSpc>
            <a:spcBef>
              <a:spcPct val="0"/>
            </a:spcBef>
            <a:spcAft>
              <a:spcPct val="15000"/>
            </a:spcAft>
            <a:buChar char="••"/>
          </a:pPr>
          <a:r>
            <a:rPr lang="es-EC" sz="1500" kern="1200" smtClean="0"/>
            <a:t>Evaluación de características específicas</a:t>
          </a:r>
          <a:endParaRPr lang="es-EC" sz="1500" kern="1200"/>
        </a:p>
      </dsp:txBody>
      <dsp:txXfrm rot="5400000">
        <a:off x="4145409" y="1724942"/>
        <a:ext cx="848935" cy="4301061"/>
      </dsp:txXfrm>
    </dsp:sp>
    <dsp:sp modelId="{1CC040CD-2C9A-4353-9516-5A9B584393EA}">
      <dsp:nvSpPr>
        <dsp:cNvPr id="0" name=""/>
        <dsp:cNvSpPr/>
      </dsp:nvSpPr>
      <dsp:spPr>
        <a:xfrm>
          <a:off x="0" y="3344888"/>
          <a:ext cx="2419346" cy="1061169"/>
        </a:xfrm>
        <a:prstGeom prst="roundRect">
          <a:avLst/>
        </a:prstGeom>
        <a:solidFill>
          <a:schemeClr val="accent3">
            <a:hueOff val="-5580973"/>
            <a:satOff val="-30571"/>
            <a:lumOff val="9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Posicionamiento </a:t>
          </a:r>
          <a:endParaRPr lang="es-EC" sz="1900" kern="1200"/>
        </a:p>
      </dsp:txBody>
      <dsp:txXfrm>
        <a:off x="0" y="3344888"/>
        <a:ext cx="2419346" cy="106116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0FB474-D134-4B7B-9F05-A742D9383E75}">
      <dsp:nvSpPr>
        <dsp:cNvPr id="0" name=""/>
        <dsp:cNvSpPr/>
      </dsp:nvSpPr>
      <dsp:spPr>
        <a:xfrm>
          <a:off x="3390564" y="995"/>
          <a:ext cx="1283767" cy="1283767"/>
        </a:xfrm>
        <a:prstGeom prst="ellipse">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Justificación</a:t>
          </a:r>
          <a:endParaRPr lang="es-EC" sz="1000" kern="1200" dirty="0"/>
        </a:p>
      </dsp:txBody>
      <dsp:txXfrm>
        <a:off x="3390564" y="995"/>
        <a:ext cx="1283767" cy="1283767"/>
      </dsp:txXfrm>
    </dsp:sp>
    <dsp:sp modelId="{85E2E6A8-E3CF-4601-813C-C47FD9379673}">
      <dsp:nvSpPr>
        <dsp:cNvPr id="0" name=""/>
        <dsp:cNvSpPr/>
      </dsp:nvSpPr>
      <dsp:spPr>
        <a:xfrm rot="1800000">
          <a:off x="4688066" y="903192"/>
          <a:ext cx="340964" cy="4332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800000">
        <a:off x="4688066" y="903192"/>
        <a:ext cx="340964" cy="433271"/>
      </dsp:txXfrm>
    </dsp:sp>
    <dsp:sp modelId="{B1AFCA93-ED5E-499E-B19A-FA208E5F6A0B}">
      <dsp:nvSpPr>
        <dsp:cNvPr id="0" name=""/>
        <dsp:cNvSpPr/>
      </dsp:nvSpPr>
      <dsp:spPr>
        <a:xfrm>
          <a:off x="5059478" y="964543"/>
          <a:ext cx="1283767" cy="1283767"/>
        </a:xfrm>
        <a:prstGeom prst="ellipse">
          <a:avLst/>
        </a:prstGeom>
        <a:solidFill>
          <a:schemeClr val="accent5">
            <a:hueOff val="-2803859"/>
            <a:satOff val="4123"/>
            <a:lumOff val="352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MODALIDAD</a:t>
          </a:r>
          <a:endParaRPr lang="es-EC" sz="1000" kern="1200" dirty="0"/>
        </a:p>
      </dsp:txBody>
      <dsp:txXfrm>
        <a:off x="5059478" y="964543"/>
        <a:ext cx="1283767" cy="1283767"/>
      </dsp:txXfrm>
    </dsp:sp>
    <dsp:sp modelId="{5116DC65-EFA6-44A5-BBE9-35B6242377F0}">
      <dsp:nvSpPr>
        <dsp:cNvPr id="0" name=""/>
        <dsp:cNvSpPr/>
      </dsp:nvSpPr>
      <dsp:spPr>
        <a:xfrm rot="5400000">
          <a:off x="5530880" y="2343690"/>
          <a:ext cx="340964" cy="433271"/>
        </a:xfrm>
        <a:prstGeom prst="rightArrow">
          <a:avLst>
            <a:gd name="adj1" fmla="val 60000"/>
            <a:gd name="adj2" fmla="val 50000"/>
          </a:avLst>
        </a:prstGeom>
        <a:solidFill>
          <a:schemeClr val="accent5">
            <a:hueOff val="-2803859"/>
            <a:satOff val="4123"/>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5530880" y="2343690"/>
        <a:ext cx="340964" cy="433271"/>
      </dsp:txXfrm>
    </dsp:sp>
    <dsp:sp modelId="{C70F3839-973E-48FE-9CFA-8547F368461E}">
      <dsp:nvSpPr>
        <dsp:cNvPr id="0" name=""/>
        <dsp:cNvSpPr/>
      </dsp:nvSpPr>
      <dsp:spPr>
        <a:xfrm>
          <a:off x="5059478" y="2891640"/>
          <a:ext cx="1283767" cy="1283767"/>
        </a:xfrm>
        <a:prstGeom prst="ellipse">
          <a:avLst/>
        </a:prstGeom>
        <a:solidFill>
          <a:schemeClr val="accent5">
            <a:hueOff val="-5607719"/>
            <a:satOff val="8245"/>
            <a:lumOff val="705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Perfil de ingreso </a:t>
          </a:r>
          <a:endParaRPr lang="es-EC" sz="1000" kern="1200" dirty="0"/>
        </a:p>
      </dsp:txBody>
      <dsp:txXfrm>
        <a:off x="5059478" y="2891640"/>
        <a:ext cx="1283767" cy="1283767"/>
      </dsp:txXfrm>
    </dsp:sp>
    <dsp:sp modelId="{DA130CC8-4A29-4F52-BD29-C864CC32109F}">
      <dsp:nvSpPr>
        <dsp:cNvPr id="0" name=""/>
        <dsp:cNvSpPr/>
      </dsp:nvSpPr>
      <dsp:spPr>
        <a:xfrm rot="9000000">
          <a:off x="4704780" y="3793837"/>
          <a:ext cx="340964" cy="433271"/>
        </a:xfrm>
        <a:prstGeom prst="rightArrow">
          <a:avLst>
            <a:gd name="adj1" fmla="val 60000"/>
            <a:gd name="adj2" fmla="val 50000"/>
          </a:avLst>
        </a:prstGeom>
        <a:solidFill>
          <a:schemeClr val="accent5">
            <a:hueOff val="-5607719"/>
            <a:satOff val="824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9000000">
        <a:off x="4704780" y="3793837"/>
        <a:ext cx="340964" cy="433271"/>
      </dsp:txXfrm>
    </dsp:sp>
    <dsp:sp modelId="{A135E2AE-9C9C-4AAF-9EA9-45455893626D}">
      <dsp:nvSpPr>
        <dsp:cNvPr id="0" name=""/>
        <dsp:cNvSpPr/>
      </dsp:nvSpPr>
      <dsp:spPr>
        <a:xfrm>
          <a:off x="3390564" y="3855188"/>
          <a:ext cx="1283767" cy="1283767"/>
        </a:xfrm>
        <a:prstGeom prst="ellipse">
          <a:avLst/>
        </a:prstGeom>
        <a:solidFill>
          <a:schemeClr val="accent5">
            <a:hueOff val="-8411578"/>
            <a:satOff val="12368"/>
            <a:lumOff val="1058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Línea de Investigación</a:t>
          </a:r>
          <a:endParaRPr lang="es-EC" sz="1000" kern="1200" dirty="0"/>
        </a:p>
      </dsp:txBody>
      <dsp:txXfrm>
        <a:off x="3390564" y="3855188"/>
        <a:ext cx="1283767" cy="1283767"/>
      </dsp:txXfrm>
    </dsp:sp>
    <dsp:sp modelId="{75052A64-5187-4E64-8743-9CE0826129C7}">
      <dsp:nvSpPr>
        <dsp:cNvPr id="0" name=""/>
        <dsp:cNvSpPr/>
      </dsp:nvSpPr>
      <dsp:spPr>
        <a:xfrm rot="12600000">
          <a:off x="3035865" y="3803487"/>
          <a:ext cx="340964" cy="433271"/>
        </a:xfrm>
        <a:prstGeom prst="rightArrow">
          <a:avLst>
            <a:gd name="adj1" fmla="val 60000"/>
            <a:gd name="adj2" fmla="val 50000"/>
          </a:avLst>
        </a:prstGeom>
        <a:solidFill>
          <a:schemeClr val="accent5">
            <a:hueOff val="-8411578"/>
            <a:satOff val="12368"/>
            <a:lumOff val="10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2600000">
        <a:off x="3035865" y="3803487"/>
        <a:ext cx="340964" cy="433271"/>
      </dsp:txXfrm>
    </dsp:sp>
    <dsp:sp modelId="{7897B86B-2F80-4223-BB1C-2AE0C0E22C42}">
      <dsp:nvSpPr>
        <dsp:cNvPr id="0" name=""/>
        <dsp:cNvSpPr/>
      </dsp:nvSpPr>
      <dsp:spPr>
        <a:xfrm>
          <a:off x="1721649" y="2891640"/>
          <a:ext cx="1283767" cy="1283767"/>
        </a:xfrm>
        <a:prstGeom prst="ellipse">
          <a:avLst/>
        </a:prstGeom>
        <a:solidFill>
          <a:schemeClr val="accent5">
            <a:hueOff val="-11215437"/>
            <a:satOff val="16490"/>
            <a:lumOff val="1411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Sistema de evaluación </a:t>
          </a:r>
          <a:endParaRPr lang="es-EC" sz="1000" kern="1200" dirty="0"/>
        </a:p>
      </dsp:txBody>
      <dsp:txXfrm>
        <a:off x="1721649" y="2891640"/>
        <a:ext cx="1283767" cy="1283767"/>
      </dsp:txXfrm>
    </dsp:sp>
    <dsp:sp modelId="{E8556608-659C-4A53-9DF2-51D531FC47DA}">
      <dsp:nvSpPr>
        <dsp:cNvPr id="0" name=""/>
        <dsp:cNvSpPr/>
      </dsp:nvSpPr>
      <dsp:spPr>
        <a:xfrm rot="16200000">
          <a:off x="2193050" y="2362990"/>
          <a:ext cx="340964" cy="433271"/>
        </a:xfrm>
        <a:prstGeom prst="rightArrow">
          <a:avLst>
            <a:gd name="adj1" fmla="val 60000"/>
            <a:gd name="adj2" fmla="val 50000"/>
          </a:avLst>
        </a:prstGeom>
        <a:solidFill>
          <a:schemeClr val="accent5">
            <a:hueOff val="-11215437"/>
            <a:satOff val="16490"/>
            <a:lumOff val="1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6200000">
        <a:off x="2193050" y="2362990"/>
        <a:ext cx="340964" cy="433271"/>
      </dsp:txXfrm>
    </dsp:sp>
    <dsp:sp modelId="{B57B2DB4-FA7C-40B4-A528-E53C1503136D}">
      <dsp:nvSpPr>
        <dsp:cNvPr id="0" name=""/>
        <dsp:cNvSpPr/>
      </dsp:nvSpPr>
      <dsp:spPr>
        <a:xfrm>
          <a:off x="1721649" y="964543"/>
          <a:ext cx="1283767" cy="1283767"/>
        </a:xfrm>
        <a:prstGeom prst="ellipse">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Perfil de Egreso</a:t>
          </a:r>
          <a:endParaRPr lang="es-EC" sz="1000" kern="1200" dirty="0"/>
        </a:p>
      </dsp:txBody>
      <dsp:txXfrm>
        <a:off x="1721649" y="964543"/>
        <a:ext cx="1283767" cy="1283767"/>
      </dsp:txXfrm>
    </dsp:sp>
    <dsp:sp modelId="{BCC9F107-81AC-4503-81DE-4EE4BE243641}">
      <dsp:nvSpPr>
        <dsp:cNvPr id="0" name=""/>
        <dsp:cNvSpPr/>
      </dsp:nvSpPr>
      <dsp:spPr>
        <a:xfrm rot="19800000">
          <a:off x="3019151" y="912842"/>
          <a:ext cx="340964" cy="433271"/>
        </a:xfrm>
        <a:prstGeom prst="rightArrow">
          <a:avLst>
            <a:gd name="adj1" fmla="val 60000"/>
            <a:gd name="adj2" fmla="val 50000"/>
          </a:avLst>
        </a:prstGeom>
        <a:solidFill>
          <a:schemeClr val="accent5">
            <a:hueOff val="-14019296"/>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9800000">
        <a:off x="3019151" y="912842"/>
        <a:ext cx="340964" cy="43327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F7164A-F027-4462-B5B6-BB5FD9DD0801}">
      <dsp:nvSpPr>
        <dsp:cNvPr id="0" name=""/>
        <dsp:cNvSpPr/>
      </dsp:nvSpPr>
      <dsp:spPr>
        <a:xfrm>
          <a:off x="19281" y="127"/>
          <a:ext cx="1886569" cy="1853815"/>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dirty="0"/>
        </a:p>
      </dsp:txBody>
      <dsp:txXfrm>
        <a:off x="19281" y="127"/>
        <a:ext cx="1886569" cy="1853815"/>
      </dsp:txXfrm>
    </dsp:sp>
    <dsp:sp modelId="{E3162687-EB6C-4139-BEFD-46778182BA8A}">
      <dsp:nvSpPr>
        <dsp:cNvPr id="0" name=""/>
        <dsp:cNvSpPr/>
      </dsp:nvSpPr>
      <dsp:spPr>
        <a:xfrm rot="10929998">
          <a:off x="672559" y="1992313"/>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8C976-443E-40F8-9A94-7588DB287600}">
      <dsp:nvSpPr>
        <dsp:cNvPr id="0" name=""/>
        <dsp:cNvSpPr/>
      </dsp:nvSpPr>
      <dsp:spPr>
        <a:xfrm>
          <a:off x="253925" y="2409341"/>
          <a:ext cx="1258342" cy="1236495"/>
        </a:xfrm>
        <a:prstGeom prst="ellipse">
          <a:avLst/>
        </a:prstGeom>
        <a:blipFill rotWithShape="0">
          <a:blip xmlns:r="http://schemas.openxmlformats.org/officeDocument/2006/relationships" r:embed="rId2"/>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253925" y="2409341"/>
        <a:ext cx="1258342" cy="1236495"/>
      </dsp:txXfrm>
    </dsp:sp>
    <dsp:sp modelId="{C62A3D6E-B302-4201-99E8-5DD8D19B27EE}">
      <dsp:nvSpPr>
        <dsp:cNvPr id="0" name=""/>
        <dsp:cNvSpPr/>
      </dsp:nvSpPr>
      <dsp:spPr>
        <a:xfrm rot="10655940">
          <a:off x="679060" y="3836019"/>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B3691D-0085-42B2-89B7-2327B1C2BFE3}">
      <dsp:nvSpPr>
        <dsp:cNvPr id="0" name=""/>
        <dsp:cNvSpPr/>
      </dsp:nvSpPr>
      <dsp:spPr>
        <a:xfrm>
          <a:off x="333395" y="4304649"/>
          <a:ext cx="1258342" cy="1236495"/>
        </a:xfrm>
        <a:prstGeom prst="ellipse">
          <a:avLst/>
        </a:prstGeom>
        <a:blipFill rotWithShape="0">
          <a:blip xmlns:r="http://schemas.openxmlformats.org/officeDocument/2006/relationships" r:embed="rId3"/>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333395" y="4304649"/>
        <a:ext cx="1258342" cy="1236495"/>
      </dsp:txXfrm>
    </dsp:sp>
    <dsp:sp modelId="{377C6355-04F3-4FD1-AEC4-94BE1A1014B9}">
      <dsp:nvSpPr>
        <dsp:cNvPr id="0" name=""/>
        <dsp:cNvSpPr/>
      </dsp:nvSpPr>
      <dsp:spPr>
        <a:xfrm rot="5400000">
          <a:off x="1895930" y="4775328"/>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FA28BC-C111-4F77-AF24-BD8C7D723FE2}">
      <dsp:nvSpPr>
        <dsp:cNvPr id="0" name=""/>
        <dsp:cNvSpPr/>
      </dsp:nvSpPr>
      <dsp:spPr>
        <a:xfrm>
          <a:off x="2671659" y="4304649"/>
          <a:ext cx="1258342" cy="1236495"/>
        </a:xfrm>
        <a:prstGeom prst="ellipse">
          <a:avLst/>
        </a:prstGeom>
        <a:blipFill rotWithShape="0">
          <a:blip xmlns:r="http://schemas.openxmlformats.org/officeDocument/2006/relationships" r:embed="rId4"/>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2671659" y="4304649"/>
        <a:ext cx="1258342" cy="1236495"/>
      </dsp:txXfrm>
    </dsp:sp>
    <dsp:sp modelId="{D4320F12-B293-42F6-AEB3-4D090F7173C8}">
      <dsp:nvSpPr>
        <dsp:cNvPr id="0" name=""/>
        <dsp:cNvSpPr/>
      </dsp:nvSpPr>
      <dsp:spPr>
        <a:xfrm>
          <a:off x="3056709" y="3825364"/>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455BE-E27A-420C-A057-BF4D99EB6D27}">
      <dsp:nvSpPr>
        <dsp:cNvPr id="0" name=""/>
        <dsp:cNvSpPr/>
      </dsp:nvSpPr>
      <dsp:spPr>
        <a:xfrm>
          <a:off x="2671659" y="2421427"/>
          <a:ext cx="1258342" cy="1236495"/>
        </a:xfrm>
        <a:prstGeom prst="ellipse">
          <a:avLst/>
        </a:prstGeom>
        <a:blipFill rotWithShape="0">
          <a:blip xmlns:r="http://schemas.openxmlformats.org/officeDocument/2006/relationships" r:embed="rId5"/>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2671659" y="2421427"/>
        <a:ext cx="1258342" cy="1236495"/>
      </dsp:txXfrm>
    </dsp:sp>
    <dsp:sp modelId="{D28B4586-F946-4B33-A814-8A8D9254C88D}">
      <dsp:nvSpPr>
        <dsp:cNvPr id="0" name=""/>
        <dsp:cNvSpPr/>
      </dsp:nvSpPr>
      <dsp:spPr>
        <a:xfrm>
          <a:off x="3056709" y="1942142"/>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89A30-D0E3-4242-A973-C144ED148A2E}">
      <dsp:nvSpPr>
        <dsp:cNvPr id="0" name=""/>
        <dsp:cNvSpPr/>
      </dsp:nvSpPr>
      <dsp:spPr>
        <a:xfrm>
          <a:off x="2671659" y="538205"/>
          <a:ext cx="1258342" cy="1236495"/>
        </a:xfrm>
        <a:prstGeom prst="ellipse">
          <a:avLst/>
        </a:prstGeom>
        <a:blipFill rotWithShape="0">
          <a:blip xmlns:r="http://schemas.openxmlformats.org/officeDocument/2006/relationships" r:embed="rId6"/>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2671659" y="538205"/>
        <a:ext cx="1258342" cy="1236495"/>
      </dsp:txXfrm>
    </dsp:sp>
    <dsp:sp modelId="{D8F2907C-A919-48D5-AFCA-1E5CF7E0F5E9}">
      <dsp:nvSpPr>
        <dsp:cNvPr id="0" name=""/>
        <dsp:cNvSpPr/>
      </dsp:nvSpPr>
      <dsp:spPr>
        <a:xfrm rot="5400000">
          <a:off x="4130891" y="1008884"/>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D87501-13BD-44E4-8200-0413B29EF42F}">
      <dsp:nvSpPr>
        <dsp:cNvPr id="0" name=""/>
        <dsp:cNvSpPr/>
      </dsp:nvSpPr>
      <dsp:spPr>
        <a:xfrm>
          <a:off x="4803318" y="538205"/>
          <a:ext cx="1258342" cy="1236495"/>
        </a:xfrm>
        <a:prstGeom prst="ellipse">
          <a:avLst/>
        </a:prstGeom>
        <a:blipFill rotWithShape="0">
          <a:blip xmlns:r="http://schemas.openxmlformats.org/officeDocument/2006/relationships" r:embed="rId7"/>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4803318" y="538205"/>
        <a:ext cx="1258342" cy="1236495"/>
      </dsp:txXfrm>
    </dsp:sp>
    <dsp:sp modelId="{924717DD-39FC-4376-A0AE-AC90B88F9B1C}">
      <dsp:nvSpPr>
        <dsp:cNvPr id="0" name=""/>
        <dsp:cNvSpPr/>
      </dsp:nvSpPr>
      <dsp:spPr>
        <a:xfrm rot="10800000">
          <a:off x="5188368" y="1919227"/>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298EBA-424A-44C0-AC32-4530E1623B5B}">
      <dsp:nvSpPr>
        <dsp:cNvPr id="0" name=""/>
        <dsp:cNvSpPr/>
      </dsp:nvSpPr>
      <dsp:spPr>
        <a:xfrm>
          <a:off x="4695809" y="2342185"/>
          <a:ext cx="1473360" cy="1463097"/>
        </a:xfrm>
        <a:prstGeom prst="ellipse">
          <a:avLst/>
        </a:prstGeom>
        <a:blipFill rotWithShape="0">
          <a:blip xmlns:r="http://schemas.openxmlformats.org/officeDocument/2006/relationships" r:embed="rId8"/>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administrativa</a:t>
          </a:r>
          <a:endParaRPr lang="es-EC" sz="1100" kern="1200" dirty="0">
            <a:solidFill>
              <a:schemeClr val="tx1"/>
            </a:solidFill>
          </a:endParaRPr>
        </a:p>
      </dsp:txBody>
      <dsp:txXfrm>
        <a:off x="4695809" y="2342185"/>
        <a:ext cx="1473360" cy="1463097"/>
      </dsp:txXfrm>
    </dsp:sp>
    <dsp:sp modelId="{C621A2F5-C82C-4F6F-929F-A498A49E0F77}">
      <dsp:nvSpPr>
        <dsp:cNvPr id="0" name=""/>
        <dsp:cNvSpPr/>
      </dsp:nvSpPr>
      <dsp:spPr>
        <a:xfrm rot="10800000">
          <a:off x="5188368" y="4026320"/>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5C2C8-625F-4043-B9C0-150B2D999B65}">
      <dsp:nvSpPr>
        <dsp:cNvPr id="0" name=""/>
        <dsp:cNvSpPr/>
      </dsp:nvSpPr>
      <dsp:spPr>
        <a:xfrm>
          <a:off x="4967264" y="4525789"/>
          <a:ext cx="930451" cy="930451"/>
        </a:xfrm>
        <a:prstGeom prst="ellipse">
          <a:avLst/>
        </a:prstGeom>
        <a:blipFill rotWithShape="0">
          <a:blip xmlns:r="http://schemas.openxmlformats.org/officeDocument/2006/relationships" r:embed="rId9"/>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4967264" y="4525789"/>
        <a:ext cx="930451" cy="930451"/>
      </dsp:txXfrm>
    </dsp:sp>
    <dsp:sp modelId="{A4B4B2C1-E40D-4890-83C2-FD2EF8BF1800}">
      <dsp:nvSpPr>
        <dsp:cNvPr id="0" name=""/>
        <dsp:cNvSpPr/>
      </dsp:nvSpPr>
      <dsp:spPr>
        <a:xfrm rot="5400000">
          <a:off x="6262550" y="4843446"/>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191BD-0BF9-49A5-B2DF-834DE019FC16}">
      <dsp:nvSpPr>
        <dsp:cNvPr id="0" name=""/>
        <dsp:cNvSpPr/>
      </dsp:nvSpPr>
      <dsp:spPr>
        <a:xfrm>
          <a:off x="7098923" y="4525789"/>
          <a:ext cx="930451" cy="930451"/>
        </a:xfrm>
        <a:prstGeom prst="ellipse">
          <a:avLst/>
        </a:prstGeom>
        <a:blipFill rotWithShape="0">
          <a:blip xmlns:r="http://schemas.openxmlformats.org/officeDocument/2006/relationships" r:embed="rId10"/>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7098923" y="4525789"/>
        <a:ext cx="930451" cy="930451"/>
      </dsp:txXfrm>
    </dsp:sp>
    <dsp:sp modelId="{99E82024-22E2-4E6B-8ABB-DE25AE13DD6F}">
      <dsp:nvSpPr>
        <dsp:cNvPr id="0" name=""/>
        <dsp:cNvSpPr/>
      </dsp:nvSpPr>
      <dsp:spPr>
        <a:xfrm>
          <a:off x="7320027" y="3893482"/>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DA16A8-46F8-4B1A-825F-D9EDA91EC36C}">
      <dsp:nvSpPr>
        <dsp:cNvPr id="0" name=""/>
        <dsp:cNvSpPr/>
      </dsp:nvSpPr>
      <dsp:spPr>
        <a:xfrm>
          <a:off x="7098923" y="2642567"/>
          <a:ext cx="930451" cy="930451"/>
        </a:xfrm>
        <a:prstGeom prst="ellipse">
          <a:avLst/>
        </a:prstGeom>
        <a:blipFill rotWithShape="0">
          <a:blip xmlns:r="http://schemas.openxmlformats.org/officeDocument/2006/relationships" r:embed="rId10"/>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7098923" y="2642567"/>
        <a:ext cx="930451" cy="930451"/>
      </dsp:txXfrm>
    </dsp:sp>
    <dsp:sp modelId="{7E851361-2C31-48D8-AEA8-8510C04F64EC}">
      <dsp:nvSpPr>
        <dsp:cNvPr id="0" name=""/>
        <dsp:cNvSpPr/>
      </dsp:nvSpPr>
      <dsp:spPr>
        <a:xfrm>
          <a:off x="7320027" y="2126392"/>
          <a:ext cx="488242" cy="29513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C9288-7B61-44DC-A36B-891F203731BA}">
      <dsp:nvSpPr>
        <dsp:cNvPr id="0" name=""/>
        <dsp:cNvSpPr/>
      </dsp:nvSpPr>
      <dsp:spPr>
        <a:xfrm>
          <a:off x="6866659" y="527081"/>
          <a:ext cx="1394979" cy="1394979"/>
        </a:xfrm>
        <a:prstGeom prst="ellipse">
          <a:avLst/>
        </a:prstGeom>
        <a:blipFill rotWithShape="0">
          <a:blip xmlns:r="http://schemas.openxmlformats.org/officeDocument/2006/relationships" r:embed="rId1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s-EC" sz="6000" kern="1200" dirty="0"/>
        </a:p>
      </dsp:txBody>
      <dsp:txXfrm>
        <a:off x="6866659" y="527081"/>
        <a:ext cx="1394979" cy="139497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F7EAAD-C072-4A53-9F8A-CFF8DDC077E9}">
      <dsp:nvSpPr>
        <dsp:cNvPr id="0" name=""/>
        <dsp:cNvSpPr/>
      </dsp:nvSpPr>
      <dsp:spPr>
        <a:xfrm>
          <a:off x="1734982" y="654862"/>
          <a:ext cx="4378907" cy="4378907"/>
        </a:xfrm>
        <a:prstGeom prst="blockArc">
          <a:avLst>
            <a:gd name="adj1" fmla="val 10800000"/>
            <a:gd name="adj2" fmla="val 16200000"/>
            <a:gd name="adj3" fmla="val 4640"/>
          </a:avLst>
        </a:prstGeom>
        <a:solidFill>
          <a:schemeClr val="accent4">
            <a:hueOff val="9644967"/>
            <a:satOff val="-8667"/>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708008-820D-473A-BA65-3CE07B57E253}">
      <dsp:nvSpPr>
        <dsp:cNvPr id="0" name=""/>
        <dsp:cNvSpPr/>
      </dsp:nvSpPr>
      <dsp:spPr>
        <a:xfrm>
          <a:off x="1734982" y="654862"/>
          <a:ext cx="4378907" cy="4378907"/>
        </a:xfrm>
        <a:prstGeom prst="blockArc">
          <a:avLst>
            <a:gd name="adj1" fmla="val 5400000"/>
            <a:gd name="adj2" fmla="val 10800000"/>
            <a:gd name="adj3" fmla="val 4640"/>
          </a:avLst>
        </a:prstGeom>
        <a:solidFill>
          <a:schemeClr val="accent4">
            <a:hueOff val="6429978"/>
            <a:satOff val="-5778"/>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9D993-FC36-4095-B929-A9B1196FD410}">
      <dsp:nvSpPr>
        <dsp:cNvPr id="0" name=""/>
        <dsp:cNvSpPr/>
      </dsp:nvSpPr>
      <dsp:spPr>
        <a:xfrm>
          <a:off x="1734982" y="654862"/>
          <a:ext cx="4378907" cy="4378907"/>
        </a:xfrm>
        <a:prstGeom prst="blockArc">
          <a:avLst>
            <a:gd name="adj1" fmla="val 0"/>
            <a:gd name="adj2" fmla="val 5400000"/>
            <a:gd name="adj3" fmla="val 4640"/>
          </a:avLst>
        </a:prstGeom>
        <a:solidFill>
          <a:schemeClr val="accent4">
            <a:hueOff val="3214989"/>
            <a:satOff val="-2889"/>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206E0-E0BE-4639-BDCD-D72B953544F9}">
      <dsp:nvSpPr>
        <dsp:cNvPr id="0" name=""/>
        <dsp:cNvSpPr/>
      </dsp:nvSpPr>
      <dsp:spPr>
        <a:xfrm>
          <a:off x="1734982" y="654862"/>
          <a:ext cx="4378907" cy="4378907"/>
        </a:xfrm>
        <a:prstGeom prst="blockArc">
          <a:avLst>
            <a:gd name="adj1" fmla="val 16200000"/>
            <a:gd name="adj2" fmla="val 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D5CD66-162B-4ACD-99D3-F24F38597428}">
      <dsp:nvSpPr>
        <dsp:cNvPr id="0" name=""/>
        <dsp:cNvSpPr/>
      </dsp:nvSpPr>
      <dsp:spPr>
        <a:xfrm>
          <a:off x="2916499" y="1836379"/>
          <a:ext cx="2015872" cy="2015872"/>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i="0" kern="1200" dirty="0" smtClean="0">
              <a:solidFill>
                <a:schemeClr val="tx1"/>
              </a:solidFill>
            </a:rPr>
            <a:t>Crear escenarios con respecto a una decisión</a:t>
          </a:r>
          <a:endParaRPr lang="es-EC" sz="1600" kern="1200" dirty="0">
            <a:solidFill>
              <a:schemeClr val="tx1"/>
            </a:solidFill>
          </a:endParaRPr>
        </a:p>
      </dsp:txBody>
      <dsp:txXfrm>
        <a:off x="2916499" y="1836379"/>
        <a:ext cx="2015872" cy="2015872"/>
      </dsp:txXfrm>
    </dsp:sp>
    <dsp:sp modelId="{0ADA033B-6ECB-4FDE-88D2-D8CB803A131B}">
      <dsp:nvSpPr>
        <dsp:cNvPr id="0" name=""/>
        <dsp:cNvSpPr/>
      </dsp:nvSpPr>
      <dsp:spPr>
        <a:xfrm>
          <a:off x="2836526" y="-334890"/>
          <a:ext cx="2175819" cy="2081106"/>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i="0" kern="1200" dirty="0" smtClean="0"/>
            <a:t>Análisis multidimensionales</a:t>
          </a:r>
          <a:endParaRPr lang="es-EC" sz="1600" kern="1200" dirty="0"/>
        </a:p>
      </dsp:txBody>
      <dsp:txXfrm>
        <a:off x="2836526" y="-334890"/>
        <a:ext cx="2175819" cy="2081106"/>
      </dsp:txXfrm>
    </dsp:sp>
    <dsp:sp modelId="{A7F606F1-E1F6-49C8-A5AC-7D9C6514A926}">
      <dsp:nvSpPr>
        <dsp:cNvPr id="0" name=""/>
        <dsp:cNvSpPr/>
      </dsp:nvSpPr>
      <dsp:spPr>
        <a:xfrm>
          <a:off x="4975179" y="1803762"/>
          <a:ext cx="2175819" cy="2081106"/>
        </a:xfrm>
        <a:prstGeom prst="ellipse">
          <a:avLst/>
        </a:prstGeom>
        <a:solidFill>
          <a:schemeClr val="accent4">
            <a:hueOff val="3214989"/>
            <a:satOff val="-2889"/>
            <a:lumOff val="-45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i="0" kern="1200" dirty="0" smtClean="0"/>
            <a:t>Bases de datos de clientes</a:t>
          </a:r>
          <a:endParaRPr lang="es-EC" sz="1600" u="none" kern="1200" dirty="0"/>
        </a:p>
      </dsp:txBody>
      <dsp:txXfrm>
        <a:off x="4975179" y="1803762"/>
        <a:ext cx="2175819" cy="2081106"/>
      </dsp:txXfrm>
    </dsp:sp>
    <dsp:sp modelId="{F7BABAB9-9E6D-4530-94F4-CF3EB81C97B6}">
      <dsp:nvSpPr>
        <dsp:cNvPr id="0" name=""/>
        <dsp:cNvSpPr/>
      </dsp:nvSpPr>
      <dsp:spPr>
        <a:xfrm>
          <a:off x="2836526" y="3942416"/>
          <a:ext cx="2175819" cy="2081106"/>
        </a:xfrm>
        <a:prstGeom prst="ellipse">
          <a:avLst/>
        </a:prstGeom>
        <a:solidFill>
          <a:schemeClr val="accent4">
            <a:hueOff val="6429978"/>
            <a:satOff val="-5778"/>
            <a:lumOff val="-91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i="0" kern="1200" dirty="0" smtClean="0"/>
            <a:t>Información de la </a:t>
          </a:r>
          <a:r>
            <a:rPr lang="es-EC" sz="1600" b="0" i="0" u="none" kern="1200" dirty="0" smtClean="0"/>
            <a:t>cadena de suministro</a:t>
          </a:r>
          <a:endParaRPr lang="es-EC" sz="1600" u="none" kern="1200" dirty="0"/>
        </a:p>
      </dsp:txBody>
      <dsp:txXfrm>
        <a:off x="2836526" y="3942416"/>
        <a:ext cx="2175819" cy="2081106"/>
      </dsp:txXfrm>
    </dsp:sp>
    <dsp:sp modelId="{6A4F44C0-0A85-4453-82D1-877FABE46AB2}">
      <dsp:nvSpPr>
        <dsp:cNvPr id="0" name=""/>
        <dsp:cNvSpPr/>
      </dsp:nvSpPr>
      <dsp:spPr>
        <a:xfrm>
          <a:off x="697872" y="1803762"/>
          <a:ext cx="2175819" cy="2081106"/>
        </a:xfrm>
        <a:prstGeom prst="ellipse">
          <a:avLst/>
        </a:prstGeom>
        <a:solidFill>
          <a:schemeClr val="accent4">
            <a:hueOff val="9644967"/>
            <a:satOff val="-8667"/>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Análisis de productividad</a:t>
          </a:r>
          <a:endParaRPr lang="es-EC" sz="1600" kern="1200" dirty="0"/>
        </a:p>
      </dsp:txBody>
      <dsp:txXfrm>
        <a:off x="697872" y="1803762"/>
        <a:ext cx="2175819" cy="208110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695985-ACAA-4AFC-8A7E-4EC0F3FF4128}">
      <dsp:nvSpPr>
        <dsp:cNvPr id="0" name=""/>
        <dsp:cNvSpPr/>
      </dsp:nvSpPr>
      <dsp:spPr>
        <a:xfrm>
          <a:off x="0" y="484187"/>
          <a:ext cx="2381249" cy="1428750"/>
        </a:xfrm>
        <a:prstGeom prst="rect">
          <a:avLst/>
        </a:prstGeom>
        <a:solidFill>
          <a:schemeClr val="accent3">
            <a:shade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Ambiente </a:t>
          </a:r>
          <a:endParaRPr lang="es-EC" sz="2300" kern="1200" dirty="0"/>
        </a:p>
      </dsp:txBody>
      <dsp:txXfrm>
        <a:off x="0" y="484187"/>
        <a:ext cx="2381249" cy="1428750"/>
      </dsp:txXfrm>
    </dsp:sp>
    <dsp:sp modelId="{7AA7B685-AAD3-4384-9EFE-0C956656A897}">
      <dsp:nvSpPr>
        <dsp:cNvPr id="0" name=""/>
        <dsp:cNvSpPr/>
      </dsp:nvSpPr>
      <dsp:spPr>
        <a:xfrm>
          <a:off x="2619374" y="484187"/>
          <a:ext cx="2381249" cy="1428750"/>
        </a:xfrm>
        <a:prstGeom prst="rect">
          <a:avLst/>
        </a:prstGeom>
        <a:solidFill>
          <a:schemeClr val="accent3">
            <a:shade val="50000"/>
            <a:hueOff val="191236"/>
            <a:satOff val="-18445"/>
            <a:lumOff val="1772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Crecimiento</a:t>
          </a:r>
          <a:endParaRPr lang="es-EC" sz="2300" kern="1200" dirty="0"/>
        </a:p>
      </dsp:txBody>
      <dsp:txXfrm>
        <a:off x="2619374" y="484187"/>
        <a:ext cx="2381249" cy="1428750"/>
      </dsp:txXfrm>
    </dsp:sp>
    <dsp:sp modelId="{1C99F334-A3DC-412E-AAA2-2F9904916E5F}">
      <dsp:nvSpPr>
        <dsp:cNvPr id="0" name=""/>
        <dsp:cNvSpPr/>
      </dsp:nvSpPr>
      <dsp:spPr>
        <a:xfrm>
          <a:off x="5238749" y="484187"/>
          <a:ext cx="2381249" cy="1428750"/>
        </a:xfrm>
        <a:prstGeom prst="rect">
          <a:avLst/>
        </a:prstGeom>
        <a:solidFill>
          <a:schemeClr val="accent3">
            <a:shade val="50000"/>
            <a:hueOff val="382472"/>
            <a:satOff val="-36891"/>
            <a:lumOff val="3545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Competitividad </a:t>
          </a:r>
          <a:endParaRPr lang="es-EC" sz="2300" kern="1200" dirty="0"/>
        </a:p>
      </dsp:txBody>
      <dsp:txXfrm>
        <a:off x="5238749" y="484187"/>
        <a:ext cx="2381249" cy="1428750"/>
      </dsp:txXfrm>
    </dsp:sp>
    <dsp:sp modelId="{B967F914-DE81-4D95-A7D9-255A4FB6DCBF}">
      <dsp:nvSpPr>
        <dsp:cNvPr id="0" name=""/>
        <dsp:cNvSpPr/>
      </dsp:nvSpPr>
      <dsp:spPr>
        <a:xfrm>
          <a:off x="0" y="2151062"/>
          <a:ext cx="2381249" cy="1428750"/>
        </a:xfrm>
        <a:prstGeom prst="rect">
          <a:avLst/>
        </a:prstGeom>
        <a:solidFill>
          <a:schemeClr val="accent3">
            <a:shade val="50000"/>
            <a:hueOff val="573708"/>
            <a:satOff val="-55336"/>
            <a:lumOff val="5318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Nuevos mercados </a:t>
          </a:r>
          <a:endParaRPr lang="es-EC" sz="2300" kern="1200" dirty="0"/>
        </a:p>
      </dsp:txBody>
      <dsp:txXfrm>
        <a:off x="0" y="2151062"/>
        <a:ext cx="2381249" cy="1428750"/>
      </dsp:txXfrm>
    </dsp:sp>
    <dsp:sp modelId="{AF143D88-68CA-427F-B9DC-7715D688930C}">
      <dsp:nvSpPr>
        <dsp:cNvPr id="0" name=""/>
        <dsp:cNvSpPr/>
      </dsp:nvSpPr>
      <dsp:spPr>
        <a:xfrm>
          <a:off x="2619374" y="2151062"/>
          <a:ext cx="2381249" cy="1428750"/>
        </a:xfrm>
        <a:prstGeom prst="rect">
          <a:avLst/>
        </a:prstGeom>
        <a:solidFill>
          <a:schemeClr val="accent3">
            <a:shade val="50000"/>
            <a:hueOff val="382472"/>
            <a:satOff val="-36891"/>
            <a:lumOff val="3545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Inversión extranjera </a:t>
          </a:r>
          <a:endParaRPr lang="es-EC" sz="2300" kern="1200" dirty="0"/>
        </a:p>
      </dsp:txBody>
      <dsp:txXfrm>
        <a:off x="2619374" y="2151062"/>
        <a:ext cx="2381249" cy="1428750"/>
      </dsp:txXfrm>
    </dsp:sp>
    <dsp:sp modelId="{E8580CBD-755D-49B3-8530-0C8B02F443E7}">
      <dsp:nvSpPr>
        <dsp:cNvPr id="0" name=""/>
        <dsp:cNvSpPr/>
      </dsp:nvSpPr>
      <dsp:spPr>
        <a:xfrm>
          <a:off x="5238749" y="2151062"/>
          <a:ext cx="2381249" cy="1428750"/>
        </a:xfrm>
        <a:prstGeom prst="rect">
          <a:avLst/>
        </a:prstGeom>
        <a:solidFill>
          <a:schemeClr val="accent3">
            <a:shade val="50000"/>
            <a:hueOff val="191236"/>
            <a:satOff val="-18445"/>
            <a:lumOff val="1772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Estructura de mercados</a:t>
          </a:r>
          <a:endParaRPr lang="es-EC" sz="2300" kern="1200" dirty="0"/>
        </a:p>
      </dsp:txBody>
      <dsp:txXfrm>
        <a:off x="5238749" y="2151062"/>
        <a:ext cx="2381249" cy="142875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E0237F-16F0-4731-BF71-147022B16FBC}">
      <dsp:nvSpPr>
        <dsp:cNvPr id="0" name=""/>
        <dsp:cNvSpPr/>
      </dsp:nvSpPr>
      <dsp:spPr>
        <a:xfrm>
          <a:off x="0" y="391543"/>
          <a:ext cx="2295254" cy="1377153"/>
        </a:xfrm>
        <a:prstGeom prst="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Componente de docencia</a:t>
          </a:r>
          <a:endParaRPr lang="es-EC" sz="1500" kern="1200" dirty="0"/>
        </a:p>
      </dsp:txBody>
      <dsp:txXfrm>
        <a:off x="0" y="391543"/>
        <a:ext cx="2295254" cy="1377153"/>
      </dsp:txXfrm>
    </dsp:sp>
    <dsp:sp modelId="{CDA470D5-3DFB-4CBF-8D87-DE7EC7B994CA}">
      <dsp:nvSpPr>
        <dsp:cNvPr id="0" name=""/>
        <dsp:cNvSpPr/>
      </dsp:nvSpPr>
      <dsp:spPr>
        <a:xfrm>
          <a:off x="2524780" y="391543"/>
          <a:ext cx="2295254" cy="1377153"/>
        </a:xfrm>
        <a:prstGeom prst="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Componente de prácticas de aplicación y experimentación de los aprendizajes</a:t>
          </a:r>
          <a:endParaRPr lang="es-EC" sz="1500" kern="1200" dirty="0"/>
        </a:p>
      </dsp:txBody>
      <dsp:txXfrm>
        <a:off x="2524780" y="391543"/>
        <a:ext cx="2295254" cy="1377153"/>
      </dsp:txXfrm>
    </dsp:sp>
    <dsp:sp modelId="{485CF767-65C7-4436-A277-001947962B5C}">
      <dsp:nvSpPr>
        <dsp:cNvPr id="0" name=""/>
        <dsp:cNvSpPr/>
      </dsp:nvSpPr>
      <dsp:spPr>
        <a:xfrm>
          <a:off x="5049560" y="391543"/>
          <a:ext cx="2295254" cy="1377153"/>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Componente de aprendizaje autónomo</a:t>
          </a:r>
          <a:r>
            <a:rPr lang="es-EC" sz="1500" kern="1200" dirty="0" smtClean="0"/>
            <a:t> </a:t>
          </a:r>
          <a:endParaRPr lang="es-EC" sz="1500" kern="1200" dirty="0"/>
        </a:p>
      </dsp:txBody>
      <dsp:txXfrm>
        <a:off x="5049560" y="391543"/>
        <a:ext cx="2295254" cy="137715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6064D6-1746-4856-82B0-39D0C58E9EB5}">
      <dsp:nvSpPr>
        <dsp:cNvPr id="0" name=""/>
        <dsp:cNvSpPr/>
      </dsp:nvSpPr>
      <dsp:spPr>
        <a:xfrm>
          <a:off x="0" y="22289"/>
          <a:ext cx="5011756" cy="5011756"/>
        </a:xfrm>
        <a:prstGeom prst="pie">
          <a:avLst>
            <a:gd name="adj1" fmla="val 5400000"/>
            <a:gd name="adj2" fmla="val 1620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D1A37-FE94-4959-8AAD-84F846D643B5}">
      <dsp:nvSpPr>
        <dsp:cNvPr id="0" name=""/>
        <dsp:cNvSpPr/>
      </dsp:nvSpPr>
      <dsp:spPr>
        <a:xfrm>
          <a:off x="2505878" y="22289"/>
          <a:ext cx="5847049" cy="5011756"/>
        </a:xfrm>
        <a:prstGeom prst="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a:scene3d>
          <a:camera prst="obliqueBottomLeft"/>
          <a:lightRig rig="threePt" dir="t"/>
        </a:scene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Las empresas en la ciudad de Quito buscan  reclutar  profesionales graduados de prestigiosas universidades de la ciudad de Quito que posean un alto nivel ético para desempeñarse en su actividades, valorando altamente la experiencia que posean y la suficiencia en el idioma inglés.</a:t>
          </a:r>
          <a:endParaRPr lang="es-EC" sz="1600" kern="1200" dirty="0"/>
        </a:p>
      </dsp:txBody>
      <dsp:txXfrm>
        <a:off x="2505878" y="22289"/>
        <a:ext cx="5847049" cy="1503530"/>
      </dsp:txXfrm>
    </dsp:sp>
    <dsp:sp modelId="{9C3534C0-8FA6-4B33-8368-D1A3723ECEE3}">
      <dsp:nvSpPr>
        <dsp:cNvPr id="0" name=""/>
        <dsp:cNvSpPr/>
      </dsp:nvSpPr>
      <dsp:spPr>
        <a:xfrm>
          <a:off x="877059" y="1525819"/>
          <a:ext cx="3257638" cy="3257638"/>
        </a:xfrm>
        <a:prstGeom prst="pie">
          <a:avLst>
            <a:gd name="adj1" fmla="val 5400000"/>
            <a:gd name="adj2" fmla="val 1620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1A3EC-03DD-499F-A094-9ADEB9D3410B}">
      <dsp:nvSpPr>
        <dsp:cNvPr id="0" name=""/>
        <dsp:cNvSpPr/>
      </dsp:nvSpPr>
      <dsp:spPr>
        <a:xfrm>
          <a:off x="2505878" y="1525819"/>
          <a:ext cx="5847049" cy="3257638"/>
        </a:xfrm>
        <a:prstGeom prst="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a:scene3d>
          <a:camera prst="obliqueBottomLeft"/>
          <a:lightRig rig="threePt" dir="t"/>
        </a:scene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Las competencias especificas que las empresas buscan están en torno al análisis de mercado, direccionamiento estratégico, administración, estadística y finanzas</a:t>
          </a:r>
          <a:endParaRPr lang="es-EC" sz="1600" kern="1200" dirty="0"/>
        </a:p>
      </dsp:txBody>
      <dsp:txXfrm>
        <a:off x="2505878" y="1525819"/>
        <a:ext cx="5847049" cy="1503525"/>
      </dsp:txXfrm>
    </dsp:sp>
    <dsp:sp modelId="{99955A7D-FDC4-453D-823B-96B62AF76171}">
      <dsp:nvSpPr>
        <dsp:cNvPr id="0" name=""/>
        <dsp:cNvSpPr/>
      </dsp:nvSpPr>
      <dsp:spPr>
        <a:xfrm>
          <a:off x="1754115" y="3029345"/>
          <a:ext cx="1503525" cy="1503525"/>
        </a:xfrm>
        <a:prstGeom prst="pie">
          <a:avLst>
            <a:gd name="adj1" fmla="val 5400000"/>
            <a:gd name="adj2" fmla="val 1620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FC6D1-F362-4921-8659-10294956063C}">
      <dsp:nvSpPr>
        <dsp:cNvPr id="0" name=""/>
        <dsp:cNvSpPr/>
      </dsp:nvSpPr>
      <dsp:spPr>
        <a:xfrm>
          <a:off x="2505878" y="3029345"/>
          <a:ext cx="5847049" cy="1503525"/>
        </a:xfrm>
        <a:prstGeom prst="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a:scene3d>
          <a:camera prst="obliqueBottomLeft"/>
          <a:lightRig rig="threePt" dir="t"/>
        </a:scene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Con la aplicación de la propuesta de rediseño, los profesionales de la carrera de  Licenciatura en mercadotecnia serán un soporte para la parte gerencial, administrativa, social y comercial del Estado y/o cualquier empresa</a:t>
          </a:r>
          <a:endParaRPr lang="es-EC" sz="1600" kern="1200" dirty="0"/>
        </a:p>
      </dsp:txBody>
      <dsp:txXfrm>
        <a:off x="2505878" y="3029345"/>
        <a:ext cx="5847049" cy="150352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09E0CE-FD81-4ED0-8B7E-C158865A7EAE}">
      <dsp:nvSpPr>
        <dsp:cNvPr id="0" name=""/>
        <dsp:cNvSpPr/>
      </dsp:nvSpPr>
      <dsp:spPr>
        <a:xfrm>
          <a:off x="3977579" y="3086100"/>
          <a:ext cx="3771900" cy="3771900"/>
        </a:xfrm>
        <a:prstGeom prst="gear9">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Se recomienda aplicar el rediseño de la carrera de pregrado en mercadotecnia concebida desde el punto de vista de licenciatura</a:t>
          </a:r>
          <a:endParaRPr lang="es-EC" sz="1100" kern="1200" dirty="0"/>
        </a:p>
      </dsp:txBody>
      <dsp:txXfrm>
        <a:off x="3977579" y="3086100"/>
        <a:ext cx="3771900" cy="3771900"/>
      </dsp:txXfrm>
    </dsp:sp>
    <dsp:sp modelId="{ABD22989-2A4A-48EB-B156-A2F43A9AD519}">
      <dsp:nvSpPr>
        <dsp:cNvPr id="0" name=""/>
        <dsp:cNvSpPr/>
      </dsp:nvSpPr>
      <dsp:spPr>
        <a:xfrm>
          <a:off x="1783019" y="2194560"/>
          <a:ext cx="2743200" cy="2743200"/>
        </a:xfrm>
        <a:prstGeom prst="gear6">
          <a:avLst/>
        </a:prstGeom>
        <a:solidFill>
          <a:schemeClr val="accent4">
            <a:hueOff val="4822484"/>
            <a:satOff val="-4333"/>
            <a:lumOff val="-68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Establecer acuerdos entre empresas en prácticas pre profesionales</a:t>
          </a:r>
          <a:endParaRPr lang="es-EC" sz="1100" kern="1200" dirty="0"/>
        </a:p>
      </dsp:txBody>
      <dsp:txXfrm>
        <a:off x="1783019" y="2194560"/>
        <a:ext cx="2743200" cy="2743200"/>
      </dsp:txXfrm>
    </dsp:sp>
    <dsp:sp modelId="{D71777B8-62FF-406C-A36B-7359C326A476}">
      <dsp:nvSpPr>
        <dsp:cNvPr id="0" name=""/>
        <dsp:cNvSpPr/>
      </dsp:nvSpPr>
      <dsp:spPr>
        <a:xfrm rot="20700000">
          <a:off x="3319491" y="302031"/>
          <a:ext cx="2687776" cy="2687776"/>
        </a:xfrm>
        <a:prstGeom prst="gear6">
          <a:avLst/>
        </a:prstGeom>
        <a:solidFill>
          <a:schemeClr val="accent4">
            <a:hueOff val="9644967"/>
            <a:satOff val="-8667"/>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Sistemas de aseguramiento de la calidad y responsables del cumplimiento de los estándares de acreditación establecidos por el CEAACES.</a:t>
          </a:r>
          <a:endParaRPr lang="es-EC" sz="1100" kern="1200" dirty="0"/>
        </a:p>
      </dsp:txBody>
      <dsp:txXfrm>
        <a:off x="3908999" y="891540"/>
        <a:ext cx="1508760" cy="1508760"/>
      </dsp:txXfrm>
    </dsp:sp>
    <dsp:sp modelId="{FAF3AEDE-EE6E-4173-8F5C-35B0A9ED708A}">
      <dsp:nvSpPr>
        <dsp:cNvPr id="0" name=""/>
        <dsp:cNvSpPr/>
      </dsp:nvSpPr>
      <dsp:spPr>
        <a:xfrm>
          <a:off x="3717740" y="2499588"/>
          <a:ext cx="4828032" cy="4828032"/>
        </a:xfrm>
        <a:prstGeom prst="circularArrow">
          <a:avLst>
            <a:gd name="adj1" fmla="val 4687"/>
            <a:gd name="adj2" fmla="val 299029"/>
            <a:gd name="adj3" fmla="val 2556741"/>
            <a:gd name="adj4" fmla="val 15776484"/>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A8CF6C-B487-4BFE-8643-CF8ACE85993E}">
      <dsp:nvSpPr>
        <dsp:cNvPr id="0" name=""/>
        <dsp:cNvSpPr/>
      </dsp:nvSpPr>
      <dsp:spPr>
        <a:xfrm>
          <a:off x="1297204" y="1576162"/>
          <a:ext cx="3507867" cy="3507867"/>
        </a:xfrm>
        <a:prstGeom prst="leftCircularArrow">
          <a:avLst>
            <a:gd name="adj1" fmla="val 6452"/>
            <a:gd name="adj2" fmla="val 429999"/>
            <a:gd name="adj3" fmla="val 10489124"/>
            <a:gd name="adj4" fmla="val 14837806"/>
            <a:gd name="adj5" fmla="val 7527"/>
          </a:avLst>
        </a:prstGeom>
        <a:solidFill>
          <a:schemeClr val="accent4">
            <a:hueOff val="4822484"/>
            <a:satOff val="-4333"/>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0AE61F-4718-40BB-BD71-000077F7AAD3}">
      <dsp:nvSpPr>
        <dsp:cNvPr id="0" name=""/>
        <dsp:cNvSpPr/>
      </dsp:nvSpPr>
      <dsp:spPr>
        <a:xfrm>
          <a:off x="2697781" y="-298123"/>
          <a:ext cx="3782187" cy="3782187"/>
        </a:xfrm>
        <a:prstGeom prst="circularArrow">
          <a:avLst>
            <a:gd name="adj1" fmla="val 5984"/>
            <a:gd name="adj2" fmla="val 394124"/>
            <a:gd name="adj3" fmla="val 13313824"/>
            <a:gd name="adj4" fmla="val 10508221"/>
            <a:gd name="adj5" fmla="val 6981"/>
          </a:avLst>
        </a:prstGeom>
        <a:solidFill>
          <a:schemeClr val="accent4">
            <a:hueOff val="9644967"/>
            <a:satOff val="-8667"/>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093B51-454E-4DC2-B6CE-E205C94F625D}">
      <dsp:nvSpPr>
        <dsp:cNvPr id="0" name=""/>
        <dsp:cNvSpPr/>
      </dsp:nvSpPr>
      <dsp:spPr>
        <a:xfrm>
          <a:off x="3929853" y="0"/>
          <a:ext cx="1770728" cy="1770728"/>
        </a:xfrm>
        <a:prstGeom prst="ellipse">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Situación actual del programa</a:t>
          </a:r>
          <a:endParaRPr lang="es-EC" sz="1300" kern="1200" dirty="0"/>
        </a:p>
      </dsp:txBody>
      <dsp:txXfrm>
        <a:off x="3929853" y="0"/>
        <a:ext cx="1770728" cy="1770728"/>
      </dsp:txXfrm>
    </dsp:sp>
    <dsp:sp modelId="{29D30C77-10CC-4649-9E16-17E50F030BB2}">
      <dsp:nvSpPr>
        <dsp:cNvPr id="0" name=""/>
        <dsp:cNvSpPr/>
      </dsp:nvSpPr>
      <dsp:spPr>
        <a:xfrm rot="2775745">
          <a:off x="5485878" y="1518097"/>
          <a:ext cx="441423" cy="5976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2775745">
        <a:off x="5485878" y="1518097"/>
        <a:ext cx="441423" cy="597620"/>
      </dsp:txXfrm>
    </dsp:sp>
    <dsp:sp modelId="{A8FE8A97-4E44-480F-9FE5-8711D1DAC7B1}">
      <dsp:nvSpPr>
        <dsp:cNvPr id="0" name=""/>
        <dsp:cNvSpPr/>
      </dsp:nvSpPr>
      <dsp:spPr>
        <a:xfrm>
          <a:off x="5729872" y="1881139"/>
          <a:ext cx="1770728" cy="1770728"/>
        </a:xfrm>
        <a:prstGeom prst="ellipse">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Características de </a:t>
          </a:r>
          <a:r>
            <a:rPr lang="es-EC" sz="1300" kern="1200" dirty="0" smtClean="0">
              <a:hlinkClick xmlns:r="http://schemas.openxmlformats.org/officeDocument/2006/relationships" r:id="" action="ppaction://hlinksldjump"/>
            </a:rPr>
            <a:t>la</a:t>
          </a:r>
          <a:r>
            <a:rPr lang="es-EC" sz="1300" kern="1200" dirty="0" smtClean="0"/>
            <a:t> oferta </a:t>
          </a:r>
          <a:endParaRPr lang="es-EC" sz="1300" kern="1200" dirty="0"/>
        </a:p>
      </dsp:txBody>
      <dsp:txXfrm>
        <a:off x="5729872" y="1881139"/>
        <a:ext cx="1770728" cy="1770728"/>
      </dsp:txXfrm>
    </dsp:sp>
    <dsp:sp modelId="{581C786F-4A07-4091-8D09-FDDA2B76AE87}">
      <dsp:nvSpPr>
        <dsp:cNvPr id="0" name=""/>
        <dsp:cNvSpPr/>
      </dsp:nvSpPr>
      <dsp:spPr>
        <a:xfrm rot="8100000">
          <a:off x="5448507" y="3398742"/>
          <a:ext cx="471359" cy="5976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8100000">
        <a:off x="5448507" y="3398742"/>
        <a:ext cx="471359" cy="597620"/>
      </dsp:txXfrm>
    </dsp:sp>
    <dsp:sp modelId="{626A84D5-C1EC-46CF-9921-13B314BD6592}">
      <dsp:nvSpPr>
        <dsp:cNvPr id="0" name=""/>
        <dsp:cNvSpPr/>
      </dsp:nvSpPr>
      <dsp:spPr>
        <a:xfrm>
          <a:off x="3848907" y="3762104"/>
          <a:ext cx="1770728" cy="1770728"/>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Características de </a:t>
          </a:r>
          <a:r>
            <a:rPr lang="es-EC" sz="1300" kern="1200" dirty="0" smtClean="0">
              <a:hlinkClick xmlns:r="http://schemas.openxmlformats.org/officeDocument/2006/relationships" r:id="" action="ppaction://hlinksldjump"/>
            </a:rPr>
            <a:t>la </a:t>
          </a:r>
          <a:r>
            <a:rPr lang="es-EC" sz="1300" kern="1200" dirty="0" smtClean="0"/>
            <a:t>demanda </a:t>
          </a:r>
          <a:endParaRPr lang="es-EC" sz="1300" kern="1200" dirty="0"/>
        </a:p>
      </dsp:txBody>
      <dsp:txXfrm>
        <a:off x="3848907" y="3762104"/>
        <a:ext cx="1770728" cy="1770728"/>
      </dsp:txXfrm>
    </dsp:sp>
    <dsp:sp modelId="{13FA6DE4-C11B-457B-A6D4-2F62CC0481F5}">
      <dsp:nvSpPr>
        <dsp:cNvPr id="0" name=""/>
        <dsp:cNvSpPr/>
      </dsp:nvSpPr>
      <dsp:spPr>
        <a:xfrm rot="13500000">
          <a:off x="3567543" y="3417608"/>
          <a:ext cx="471359" cy="5976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3500000">
        <a:off x="3567543" y="3417608"/>
        <a:ext cx="471359" cy="597620"/>
      </dsp:txXfrm>
    </dsp:sp>
    <dsp:sp modelId="{14AFC879-19A9-4F86-B952-0E0727819262}">
      <dsp:nvSpPr>
        <dsp:cNvPr id="0" name=""/>
        <dsp:cNvSpPr/>
      </dsp:nvSpPr>
      <dsp:spPr>
        <a:xfrm>
          <a:off x="1967943" y="1881139"/>
          <a:ext cx="1770728" cy="1770728"/>
        </a:xfrm>
        <a:prstGeom prst="ellipse">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El rediseño que se alinee </a:t>
          </a:r>
          <a:r>
            <a:rPr lang="es-EC" sz="1300" kern="1200" dirty="0" smtClean="0">
              <a:hlinkClick xmlns:r="http://schemas.openxmlformats.org/officeDocument/2006/relationships" r:id="" action="ppaction://hlinksldjump"/>
            </a:rPr>
            <a:t>a las </a:t>
          </a:r>
          <a:r>
            <a:rPr lang="es-EC" sz="1300" kern="1200" dirty="0" smtClean="0"/>
            <a:t>características de la demanda</a:t>
          </a:r>
          <a:endParaRPr lang="es-EC" sz="1300" kern="1200" dirty="0"/>
        </a:p>
      </dsp:txBody>
      <dsp:txXfrm>
        <a:off x="1967943" y="1881139"/>
        <a:ext cx="1770728" cy="1770728"/>
      </dsp:txXfrm>
    </dsp:sp>
    <dsp:sp modelId="{09413B4F-E589-4EE2-B50C-F3C2B82336D1}">
      <dsp:nvSpPr>
        <dsp:cNvPr id="0" name=""/>
        <dsp:cNvSpPr/>
      </dsp:nvSpPr>
      <dsp:spPr>
        <a:xfrm rot="18972242">
          <a:off x="3572966" y="1536958"/>
          <a:ext cx="502078" cy="5976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8972242">
        <a:off x="3572966" y="1536958"/>
        <a:ext cx="502078" cy="5976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36CCCB-E1E3-40A9-ADDA-D60164EBA0EF}">
      <dsp:nvSpPr>
        <dsp:cNvPr id="0" name=""/>
        <dsp:cNvSpPr/>
      </dsp:nvSpPr>
      <dsp:spPr>
        <a:xfrm>
          <a:off x="1352376" y="0"/>
          <a:ext cx="4064000" cy="4064000"/>
        </a:xfrm>
        <a:prstGeom prst="ellipse">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Macroambiente</a:t>
          </a:r>
          <a:endParaRPr lang="es-EC" sz="1200" kern="1200" dirty="0"/>
        </a:p>
      </dsp:txBody>
      <dsp:txXfrm>
        <a:off x="2674192" y="203199"/>
        <a:ext cx="1420368" cy="609600"/>
      </dsp:txXfrm>
    </dsp:sp>
    <dsp:sp modelId="{B5F3F514-F05B-4BD1-9948-01B372C5E21F}">
      <dsp:nvSpPr>
        <dsp:cNvPr id="0" name=""/>
        <dsp:cNvSpPr/>
      </dsp:nvSpPr>
      <dsp:spPr>
        <a:xfrm>
          <a:off x="1860376" y="1015999"/>
          <a:ext cx="3048000" cy="3048000"/>
        </a:xfrm>
        <a:prstGeom prst="ellipse">
          <a:avLst/>
        </a:prstGeom>
        <a:solidFill>
          <a:schemeClr val="accent5">
            <a:hueOff val="-7009648"/>
            <a:satOff val="10306"/>
            <a:lumOff val="882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Microambiente</a:t>
          </a:r>
          <a:endParaRPr lang="es-EC" sz="1200" kern="1200" dirty="0"/>
        </a:p>
      </dsp:txBody>
      <dsp:txXfrm>
        <a:off x="2674192" y="1206499"/>
        <a:ext cx="1420368" cy="571500"/>
      </dsp:txXfrm>
    </dsp:sp>
    <dsp:sp modelId="{7F8486BC-E3E7-4C85-91CD-72F056745A5D}">
      <dsp:nvSpPr>
        <dsp:cNvPr id="0" name=""/>
        <dsp:cNvSpPr/>
      </dsp:nvSpPr>
      <dsp:spPr>
        <a:xfrm>
          <a:off x="2368376" y="2032000"/>
          <a:ext cx="2032000" cy="2032000"/>
        </a:xfrm>
        <a:prstGeom prst="ellipse">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Ambiente Interno</a:t>
          </a:r>
          <a:endParaRPr lang="es-EC" sz="1200" kern="1200" dirty="0"/>
        </a:p>
      </dsp:txBody>
      <dsp:txXfrm>
        <a:off x="2665955" y="2540000"/>
        <a:ext cx="1436840" cy="1016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C6080D-D553-44DB-B690-9E530D7F9753}">
      <dsp:nvSpPr>
        <dsp:cNvPr id="0" name=""/>
        <dsp:cNvSpPr/>
      </dsp:nvSpPr>
      <dsp:spPr>
        <a:xfrm>
          <a:off x="2673859" y="3274420"/>
          <a:ext cx="1853080" cy="185308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FORTALEZAS</a:t>
          </a:r>
          <a:endParaRPr lang="es-EC" sz="1500" kern="1200" dirty="0"/>
        </a:p>
      </dsp:txBody>
      <dsp:txXfrm>
        <a:off x="2673859" y="3274420"/>
        <a:ext cx="1853080" cy="1853080"/>
      </dsp:txXfrm>
    </dsp:sp>
    <dsp:sp modelId="{FF061ACA-14A7-4D09-B51D-5467F755E5EC}">
      <dsp:nvSpPr>
        <dsp:cNvPr id="0" name=""/>
        <dsp:cNvSpPr/>
      </dsp:nvSpPr>
      <dsp:spPr>
        <a:xfrm rot="10800000">
          <a:off x="880764" y="3936896"/>
          <a:ext cx="1694474" cy="5281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28BDE4-F0D4-41A7-BA5D-A787D7333F10}">
      <dsp:nvSpPr>
        <dsp:cNvPr id="0" name=""/>
        <dsp:cNvSpPr/>
      </dsp:nvSpPr>
      <dsp:spPr>
        <a:xfrm>
          <a:off x="551" y="3496790"/>
          <a:ext cx="1760426" cy="1408341"/>
        </a:xfrm>
        <a:prstGeom prst="roundRect">
          <a:avLst>
            <a:gd name="adj" fmla="val 10000"/>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Infraestructura física y tecnológica</a:t>
          </a:r>
          <a:endParaRPr lang="es-EC" sz="1600" kern="1200" dirty="0"/>
        </a:p>
      </dsp:txBody>
      <dsp:txXfrm>
        <a:off x="551" y="3496790"/>
        <a:ext cx="1760426" cy="1408341"/>
      </dsp:txXfrm>
    </dsp:sp>
    <dsp:sp modelId="{E23A7860-91DC-485E-9934-30AF4FD77448}">
      <dsp:nvSpPr>
        <dsp:cNvPr id="0" name=""/>
        <dsp:cNvSpPr/>
      </dsp:nvSpPr>
      <dsp:spPr>
        <a:xfrm rot="13500000">
          <a:off x="1429177" y="2612911"/>
          <a:ext cx="1694474" cy="528128"/>
        </a:xfrm>
        <a:prstGeom prst="leftArrow">
          <a:avLst>
            <a:gd name="adj1" fmla="val 60000"/>
            <a:gd name="adj2" fmla="val 50000"/>
          </a:avLst>
        </a:prstGeom>
        <a:solidFill>
          <a:schemeClr val="accent5">
            <a:hueOff val="-3504824"/>
            <a:satOff val="5153"/>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46BD7-3D78-4216-A2A2-58B1C10102B2}">
      <dsp:nvSpPr>
        <dsp:cNvPr id="0" name=""/>
        <dsp:cNvSpPr/>
      </dsp:nvSpPr>
      <dsp:spPr>
        <a:xfrm>
          <a:off x="797114" y="1573717"/>
          <a:ext cx="1760426" cy="1408341"/>
        </a:xfrm>
        <a:prstGeom prst="roundRect">
          <a:avLst>
            <a:gd name="adj" fmla="val 10000"/>
          </a:avLst>
        </a:prstGeom>
        <a:solidFill>
          <a:schemeClr val="accent5">
            <a:hueOff val="-3504824"/>
            <a:satOff val="5153"/>
            <a:lumOff val="4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Proyectos integradores</a:t>
          </a:r>
          <a:endParaRPr lang="es-EC" sz="1600" kern="1200" dirty="0"/>
        </a:p>
      </dsp:txBody>
      <dsp:txXfrm>
        <a:off x="797114" y="1573717"/>
        <a:ext cx="1760426" cy="1408341"/>
      </dsp:txXfrm>
    </dsp:sp>
    <dsp:sp modelId="{F483CF5F-189E-4FE8-A203-59835E3808DC}">
      <dsp:nvSpPr>
        <dsp:cNvPr id="0" name=""/>
        <dsp:cNvSpPr/>
      </dsp:nvSpPr>
      <dsp:spPr>
        <a:xfrm rot="16200000">
          <a:off x="2753162" y="2064498"/>
          <a:ext cx="1694474" cy="528128"/>
        </a:xfrm>
        <a:prstGeom prst="leftArrow">
          <a:avLst>
            <a:gd name="adj1" fmla="val 60000"/>
            <a:gd name="adj2" fmla="val 50000"/>
          </a:avLst>
        </a:prstGeom>
        <a:solidFill>
          <a:schemeClr val="accent5">
            <a:hueOff val="-7009648"/>
            <a:satOff val="10306"/>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91014-DA6B-438C-9F73-C71EEE29D7B3}">
      <dsp:nvSpPr>
        <dsp:cNvPr id="0" name=""/>
        <dsp:cNvSpPr/>
      </dsp:nvSpPr>
      <dsp:spPr>
        <a:xfrm>
          <a:off x="2720186" y="777154"/>
          <a:ext cx="1760426" cy="1408341"/>
        </a:xfrm>
        <a:prstGeom prst="roundRect">
          <a:avLst>
            <a:gd name="adj" fmla="val 10000"/>
          </a:avLst>
        </a:prstGeom>
        <a:solidFill>
          <a:schemeClr val="accent5">
            <a:hueOff val="-7009648"/>
            <a:satOff val="10306"/>
            <a:lumOff val="882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Profesores capacitados</a:t>
          </a:r>
          <a:endParaRPr lang="es-EC" sz="1600" kern="1200" dirty="0"/>
        </a:p>
      </dsp:txBody>
      <dsp:txXfrm>
        <a:off x="2720186" y="777154"/>
        <a:ext cx="1760426" cy="1408341"/>
      </dsp:txXfrm>
    </dsp:sp>
    <dsp:sp modelId="{4E605DAD-384A-41DF-B09D-8C099A25C7C0}">
      <dsp:nvSpPr>
        <dsp:cNvPr id="0" name=""/>
        <dsp:cNvSpPr/>
      </dsp:nvSpPr>
      <dsp:spPr>
        <a:xfrm rot="18900000">
          <a:off x="4077147" y="2612911"/>
          <a:ext cx="1694474" cy="528128"/>
        </a:xfrm>
        <a:prstGeom prst="leftArrow">
          <a:avLst>
            <a:gd name="adj1" fmla="val 60000"/>
            <a:gd name="adj2" fmla="val 50000"/>
          </a:avLst>
        </a:prstGeom>
        <a:solidFill>
          <a:schemeClr val="accent5">
            <a:hueOff val="-10514473"/>
            <a:satOff val="15460"/>
            <a:lumOff val="13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2CC02-F1B5-426F-8928-A62B34B51707}">
      <dsp:nvSpPr>
        <dsp:cNvPr id="0" name=""/>
        <dsp:cNvSpPr/>
      </dsp:nvSpPr>
      <dsp:spPr>
        <a:xfrm>
          <a:off x="4643259" y="1573717"/>
          <a:ext cx="1760426" cy="1408341"/>
        </a:xfrm>
        <a:prstGeom prst="roundRect">
          <a:avLst>
            <a:gd name="adj" fmla="val 10000"/>
          </a:avLst>
        </a:prstGeom>
        <a:solidFill>
          <a:schemeClr val="accent5">
            <a:hueOff val="-10514473"/>
            <a:satOff val="15460"/>
            <a:lumOff val="1323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Prestigio y Categoría</a:t>
          </a:r>
          <a:endParaRPr lang="es-EC" sz="1600" kern="1200" dirty="0"/>
        </a:p>
      </dsp:txBody>
      <dsp:txXfrm>
        <a:off x="4643259" y="1573717"/>
        <a:ext cx="1760426" cy="1408341"/>
      </dsp:txXfrm>
    </dsp:sp>
    <dsp:sp modelId="{C050E3C5-3623-4FD6-941A-F6D1E3B554FA}">
      <dsp:nvSpPr>
        <dsp:cNvPr id="0" name=""/>
        <dsp:cNvSpPr/>
      </dsp:nvSpPr>
      <dsp:spPr>
        <a:xfrm>
          <a:off x="4625560" y="3936896"/>
          <a:ext cx="1694474" cy="528128"/>
        </a:xfrm>
        <a:prstGeom prst="leftArrow">
          <a:avLst>
            <a:gd name="adj1" fmla="val 60000"/>
            <a:gd name="adj2" fmla="val 50000"/>
          </a:avLst>
        </a:prstGeom>
        <a:solidFill>
          <a:schemeClr val="accent5">
            <a:hueOff val="-14019296"/>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75924-393D-4381-B9E2-8741E8A41ACA}">
      <dsp:nvSpPr>
        <dsp:cNvPr id="0" name=""/>
        <dsp:cNvSpPr/>
      </dsp:nvSpPr>
      <dsp:spPr>
        <a:xfrm>
          <a:off x="5439821" y="3496790"/>
          <a:ext cx="1760426" cy="1408341"/>
        </a:xfrm>
        <a:prstGeom prst="roundRect">
          <a:avLst>
            <a:gd name="adj" fmla="val 10000"/>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Plataforma Virtual Modalidades</a:t>
          </a:r>
          <a:endParaRPr lang="es-EC" sz="1600" kern="1200" dirty="0"/>
        </a:p>
      </dsp:txBody>
      <dsp:txXfrm>
        <a:off x="5439821" y="3496790"/>
        <a:ext cx="1760426" cy="14083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43A388-F2F1-49FF-8ABF-182F5CB1A973}">
      <dsp:nvSpPr>
        <dsp:cNvPr id="0" name=""/>
        <dsp:cNvSpPr/>
      </dsp:nvSpPr>
      <dsp:spPr>
        <a:xfrm>
          <a:off x="2891121" y="3027476"/>
          <a:ext cx="2138637" cy="2138637"/>
        </a:xfrm>
        <a:prstGeom prst="ellipse">
          <a:avLst/>
        </a:prstGeom>
        <a:solidFill>
          <a:schemeClr val="accent3">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DEBILIDADES</a:t>
          </a:r>
          <a:endParaRPr lang="es-EC" sz="1600" kern="1200" dirty="0"/>
        </a:p>
      </dsp:txBody>
      <dsp:txXfrm>
        <a:off x="2891121" y="3027476"/>
        <a:ext cx="2138637" cy="2138637"/>
      </dsp:txXfrm>
    </dsp:sp>
    <dsp:sp modelId="{129A7555-AFE4-4008-8486-708EAC843533}">
      <dsp:nvSpPr>
        <dsp:cNvPr id="0" name=""/>
        <dsp:cNvSpPr/>
      </dsp:nvSpPr>
      <dsp:spPr>
        <a:xfrm rot="11700000">
          <a:off x="985341" y="3245261"/>
          <a:ext cx="1868987" cy="609511"/>
        </a:xfrm>
        <a:prstGeom prst="lef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ED94E-1781-42AF-A3B2-879381E4AEAC}">
      <dsp:nvSpPr>
        <dsp:cNvPr id="0" name=""/>
        <dsp:cNvSpPr/>
      </dsp:nvSpPr>
      <dsp:spPr>
        <a:xfrm>
          <a:off x="1330" y="2495469"/>
          <a:ext cx="2031705" cy="1625364"/>
        </a:xfrm>
        <a:prstGeom prst="roundRect">
          <a:avLst>
            <a:gd name="adj" fmla="val 10000"/>
          </a:avLst>
        </a:prstGeom>
        <a:solidFill>
          <a:schemeClr val="accent3">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s-EC" sz="1400" kern="1200" dirty="0" smtClean="0"/>
            <a:t>Programa no se ajusta Reglamento de la  Ley Orgánica de Educación Superior </a:t>
          </a:r>
          <a:endParaRPr lang="es-EC" sz="1400" kern="1200" dirty="0"/>
        </a:p>
        <a:p>
          <a:pPr marL="57150" lvl="1" indent="-57150" algn="l" defTabSz="488950">
            <a:lnSpc>
              <a:spcPct val="90000"/>
            </a:lnSpc>
            <a:spcBef>
              <a:spcPct val="0"/>
            </a:spcBef>
            <a:spcAft>
              <a:spcPct val="15000"/>
            </a:spcAft>
            <a:buChar char="••"/>
          </a:pPr>
          <a:r>
            <a:rPr lang="es-EC" sz="1100" kern="1200" dirty="0" smtClean="0"/>
            <a:t>Materias</a:t>
          </a:r>
          <a:endParaRPr lang="es-EC" sz="1100" kern="1200" dirty="0"/>
        </a:p>
        <a:p>
          <a:pPr marL="57150" lvl="1" indent="-57150" algn="l" defTabSz="488950">
            <a:lnSpc>
              <a:spcPct val="90000"/>
            </a:lnSpc>
            <a:spcBef>
              <a:spcPct val="0"/>
            </a:spcBef>
            <a:spcAft>
              <a:spcPct val="15000"/>
            </a:spcAft>
            <a:buChar char="••"/>
          </a:pPr>
          <a:r>
            <a:rPr lang="es-EC" sz="1100" kern="1200" dirty="0" smtClean="0"/>
            <a:t>Perfil licenciado</a:t>
          </a:r>
          <a:endParaRPr lang="es-EC" sz="1100" kern="1200" dirty="0"/>
        </a:p>
      </dsp:txBody>
      <dsp:txXfrm>
        <a:off x="1330" y="2495469"/>
        <a:ext cx="2031705" cy="1625364"/>
      </dsp:txXfrm>
    </dsp:sp>
    <dsp:sp modelId="{1DF1139C-6A3D-418E-868C-D3CC01A371E6}">
      <dsp:nvSpPr>
        <dsp:cNvPr id="0" name=""/>
        <dsp:cNvSpPr/>
      </dsp:nvSpPr>
      <dsp:spPr>
        <a:xfrm rot="14700000">
          <a:off x="2133127" y="1877383"/>
          <a:ext cx="1868987" cy="609511"/>
        </a:xfrm>
        <a:prstGeom prst="leftArrow">
          <a:avLst>
            <a:gd name="adj1" fmla="val 60000"/>
            <a:gd name="adj2" fmla="val 50000"/>
          </a:avLst>
        </a:prstGeom>
        <a:solidFill>
          <a:schemeClr val="accent3">
            <a:shade val="90000"/>
            <a:hueOff val="177895"/>
            <a:satOff val="-16716"/>
            <a:lumOff val="120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A438E-3BD7-48B9-A54D-83123A7565CA}">
      <dsp:nvSpPr>
        <dsp:cNvPr id="0" name=""/>
        <dsp:cNvSpPr/>
      </dsp:nvSpPr>
      <dsp:spPr>
        <a:xfrm>
          <a:off x="1656833" y="522517"/>
          <a:ext cx="2031705" cy="1625364"/>
        </a:xfrm>
        <a:prstGeom prst="roundRect">
          <a:avLst>
            <a:gd name="adj" fmla="val 10000"/>
          </a:avLst>
        </a:prstGeom>
        <a:solidFill>
          <a:schemeClr val="accent3">
            <a:shade val="80000"/>
            <a:hueOff val="177823"/>
            <a:satOff val="-16927"/>
            <a:lumOff val="1259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Alumno adquiere las competencias declaradas.</a:t>
          </a:r>
          <a:endParaRPr lang="es-EC" sz="1400" kern="1200" dirty="0"/>
        </a:p>
      </dsp:txBody>
      <dsp:txXfrm>
        <a:off x="1656833" y="522517"/>
        <a:ext cx="2031705" cy="1625364"/>
      </dsp:txXfrm>
    </dsp:sp>
    <dsp:sp modelId="{F605E64D-632E-4212-A733-3D5D284AC329}">
      <dsp:nvSpPr>
        <dsp:cNvPr id="0" name=""/>
        <dsp:cNvSpPr/>
      </dsp:nvSpPr>
      <dsp:spPr>
        <a:xfrm rot="17700000">
          <a:off x="3918765" y="1877383"/>
          <a:ext cx="1868987" cy="609511"/>
        </a:xfrm>
        <a:prstGeom prst="leftArrow">
          <a:avLst>
            <a:gd name="adj1" fmla="val 60000"/>
            <a:gd name="adj2" fmla="val 50000"/>
          </a:avLst>
        </a:prstGeom>
        <a:solidFill>
          <a:schemeClr val="accent3">
            <a:shade val="90000"/>
            <a:hueOff val="355790"/>
            <a:satOff val="-33433"/>
            <a:lumOff val="241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4BDEA-4E33-476C-8139-76DD773DEBC2}">
      <dsp:nvSpPr>
        <dsp:cNvPr id="0" name=""/>
        <dsp:cNvSpPr/>
      </dsp:nvSpPr>
      <dsp:spPr>
        <a:xfrm>
          <a:off x="4232340" y="522517"/>
          <a:ext cx="2031705" cy="1625364"/>
        </a:xfrm>
        <a:prstGeom prst="roundRect">
          <a:avLst>
            <a:gd name="adj" fmla="val 10000"/>
          </a:avLst>
        </a:prstGeom>
        <a:solidFill>
          <a:schemeClr val="accent3">
            <a:shade val="80000"/>
            <a:hueOff val="355646"/>
            <a:satOff val="-33855"/>
            <a:lumOff val="2519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Seguimiento a graduados</a:t>
          </a:r>
          <a:endParaRPr lang="es-EC" sz="1400" kern="1200" dirty="0"/>
        </a:p>
      </dsp:txBody>
      <dsp:txXfrm>
        <a:off x="4232340" y="522517"/>
        <a:ext cx="2031705" cy="1625364"/>
      </dsp:txXfrm>
    </dsp:sp>
    <dsp:sp modelId="{09863E4C-5F44-470F-86E0-2410D88DBDC4}">
      <dsp:nvSpPr>
        <dsp:cNvPr id="0" name=""/>
        <dsp:cNvSpPr/>
      </dsp:nvSpPr>
      <dsp:spPr>
        <a:xfrm rot="20700000">
          <a:off x="5066551" y="3245261"/>
          <a:ext cx="1868987" cy="609511"/>
        </a:xfrm>
        <a:prstGeom prst="leftArrow">
          <a:avLst>
            <a:gd name="adj1" fmla="val 60000"/>
            <a:gd name="adj2" fmla="val 50000"/>
          </a:avLst>
        </a:prstGeom>
        <a:solidFill>
          <a:schemeClr val="accent3">
            <a:shade val="90000"/>
            <a:hueOff val="533686"/>
            <a:satOff val="-50149"/>
            <a:lumOff val="361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C9272-AB8B-4695-9276-B71D5343E35C}">
      <dsp:nvSpPr>
        <dsp:cNvPr id="0" name=""/>
        <dsp:cNvSpPr/>
      </dsp:nvSpPr>
      <dsp:spPr>
        <a:xfrm>
          <a:off x="5887843" y="2495469"/>
          <a:ext cx="2031705" cy="1625364"/>
        </a:xfrm>
        <a:prstGeom prst="roundRect">
          <a:avLst>
            <a:gd name="adj" fmla="val 10000"/>
          </a:avLst>
        </a:prstGeom>
        <a:solidFill>
          <a:schemeClr val="accent3">
            <a:shade val="80000"/>
            <a:hueOff val="533469"/>
            <a:satOff val="-50782"/>
            <a:lumOff val="3779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Asistencia de estudiantes a tutorías</a:t>
          </a:r>
          <a:endParaRPr lang="es-EC" sz="1400" kern="1200" dirty="0"/>
        </a:p>
      </dsp:txBody>
      <dsp:txXfrm>
        <a:off x="5887843" y="2495469"/>
        <a:ext cx="2031705" cy="16253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D07A43-E52B-427D-B3AA-5240A96D0E82}">
      <dsp:nvSpPr>
        <dsp:cNvPr id="0" name=""/>
        <dsp:cNvSpPr/>
      </dsp:nvSpPr>
      <dsp:spPr>
        <a:xfrm>
          <a:off x="3101384" y="3184813"/>
          <a:ext cx="2294174" cy="2294174"/>
        </a:xfrm>
        <a:prstGeom prst="ellipse">
          <a:avLst/>
        </a:prstGeom>
        <a:solidFill>
          <a:schemeClr val="accent1">
            <a:shade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OPORTUNIDADES</a:t>
          </a:r>
          <a:endParaRPr lang="es-EC" sz="1400" kern="1200" dirty="0"/>
        </a:p>
      </dsp:txBody>
      <dsp:txXfrm>
        <a:off x="3101384" y="3184813"/>
        <a:ext cx="2294174" cy="2294174"/>
      </dsp:txXfrm>
    </dsp:sp>
    <dsp:sp modelId="{B8869CFA-D185-4E29-9264-E4C212C6892C}">
      <dsp:nvSpPr>
        <dsp:cNvPr id="0" name=""/>
        <dsp:cNvSpPr/>
      </dsp:nvSpPr>
      <dsp:spPr>
        <a:xfrm rot="11700000">
          <a:off x="1057002" y="3418436"/>
          <a:ext cx="2004914" cy="653839"/>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F18C1-1179-4304-91E3-655B4FA858F1}">
      <dsp:nvSpPr>
        <dsp:cNvPr id="0" name=""/>
        <dsp:cNvSpPr/>
      </dsp:nvSpPr>
      <dsp:spPr>
        <a:xfrm>
          <a:off x="1427" y="2614115"/>
          <a:ext cx="2179466" cy="1743572"/>
        </a:xfrm>
        <a:prstGeom prst="roundRect">
          <a:avLst>
            <a:gd name="adj" fmla="val 10000"/>
          </a:avLst>
        </a:prstGeom>
        <a:solidFill>
          <a:schemeClr val="accent1">
            <a:shade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t> Gasto Público</a:t>
          </a:r>
          <a:endParaRPr lang="es-EC" sz="2000" kern="1200" dirty="0"/>
        </a:p>
      </dsp:txBody>
      <dsp:txXfrm>
        <a:off x="1427" y="2614115"/>
        <a:ext cx="2179466" cy="1743572"/>
      </dsp:txXfrm>
    </dsp:sp>
    <dsp:sp modelId="{7B825703-85C5-45A2-9D44-BEF2DC143448}">
      <dsp:nvSpPr>
        <dsp:cNvPr id="0" name=""/>
        <dsp:cNvSpPr/>
      </dsp:nvSpPr>
      <dsp:spPr>
        <a:xfrm rot="14700000">
          <a:off x="2288263" y="1951076"/>
          <a:ext cx="2004914" cy="653839"/>
        </a:xfrm>
        <a:prstGeom prst="leftArrow">
          <a:avLst>
            <a:gd name="adj1" fmla="val 60000"/>
            <a:gd name="adj2" fmla="val 50000"/>
          </a:avLst>
        </a:prstGeom>
        <a:solidFill>
          <a:schemeClr val="accent1">
            <a:shade val="90000"/>
            <a:hueOff val="-420413"/>
            <a:satOff val="-6433"/>
            <a:lumOff val="19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FBC16D-E2D4-48FF-9C78-16B8C80AE2C9}">
      <dsp:nvSpPr>
        <dsp:cNvPr id="0" name=""/>
        <dsp:cNvSpPr/>
      </dsp:nvSpPr>
      <dsp:spPr>
        <a:xfrm>
          <a:off x="1777331" y="497675"/>
          <a:ext cx="2179466" cy="1743572"/>
        </a:xfrm>
        <a:prstGeom prst="roundRect">
          <a:avLst>
            <a:gd name="adj" fmla="val 10000"/>
          </a:avLst>
        </a:prstGeom>
        <a:solidFill>
          <a:schemeClr val="accent1">
            <a:shade val="50000"/>
            <a:hueOff val="-403212"/>
            <a:satOff val="-7151"/>
            <a:lumOff val="2404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t>Tasa de desempleo </a:t>
          </a:r>
          <a:endParaRPr lang="es-EC" sz="2000" kern="1200" dirty="0"/>
        </a:p>
      </dsp:txBody>
      <dsp:txXfrm>
        <a:off x="1777331" y="497675"/>
        <a:ext cx="2179466" cy="1743572"/>
      </dsp:txXfrm>
    </dsp:sp>
    <dsp:sp modelId="{8D617415-1ECE-4318-BB13-C3C348C6137D}">
      <dsp:nvSpPr>
        <dsp:cNvPr id="0" name=""/>
        <dsp:cNvSpPr/>
      </dsp:nvSpPr>
      <dsp:spPr>
        <a:xfrm rot="17700000">
          <a:off x="4203766" y="1951076"/>
          <a:ext cx="2004914" cy="653839"/>
        </a:xfrm>
        <a:prstGeom prst="leftArrow">
          <a:avLst>
            <a:gd name="adj1" fmla="val 60000"/>
            <a:gd name="adj2" fmla="val 50000"/>
          </a:avLst>
        </a:prstGeom>
        <a:solidFill>
          <a:schemeClr val="accent1">
            <a:shade val="90000"/>
            <a:hueOff val="-840826"/>
            <a:satOff val="-12867"/>
            <a:lumOff val="38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CCD338-4956-47F6-8FE5-FC4A74DA9928}">
      <dsp:nvSpPr>
        <dsp:cNvPr id="0" name=""/>
        <dsp:cNvSpPr/>
      </dsp:nvSpPr>
      <dsp:spPr>
        <a:xfrm>
          <a:off x="4540146" y="497675"/>
          <a:ext cx="2179466" cy="1743572"/>
        </a:xfrm>
        <a:prstGeom prst="roundRect">
          <a:avLst>
            <a:gd name="adj" fmla="val 10000"/>
          </a:avLst>
        </a:prstGeom>
        <a:solidFill>
          <a:schemeClr val="accent1">
            <a:shade val="50000"/>
            <a:hueOff val="-806425"/>
            <a:satOff val="-14301"/>
            <a:lumOff val="4808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t>Demanda académica</a:t>
          </a:r>
          <a:endParaRPr lang="es-EC" sz="2000" kern="1200" dirty="0"/>
        </a:p>
      </dsp:txBody>
      <dsp:txXfrm>
        <a:off x="4540146" y="497675"/>
        <a:ext cx="2179466" cy="1743572"/>
      </dsp:txXfrm>
    </dsp:sp>
    <dsp:sp modelId="{AFA22C8E-D538-4AB4-8ECE-890A20946C21}">
      <dsp:nvSpPr>
        <dsp:cNvPr id="0" name=""/>
        <dsp:cNvSpPr/>
      </dsp:nvSpPr>
      <dsp:spPr>
        <a:xfrm rot="20700000">
          <a:off x="5435027" y="3418436"/>
          <a:ext cx="2004914" cy="653839"/>
        </a:xfrm>
        <a:prstGeom prst="leftArrow">
          <a:avLst>
            <a:gd name="adj1" fmla="val 60000"/>
            <a:gd name="adj2" fmla="val 50000"/>
          </a:avLst>
        </a:prstGeom>
        <a:solidFill>
          <a:schemeClr val="accent1">
            <a:shade val="90000"/>
            <a:hueOff val="-420413"/>
            <a:satOff val="-6433"/>
            <a:lumOff val="19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ADA9-332A-4D6B-A4E6-B4E761B633C2}">
      <dsp:nvSpPr>
        <dsp:cNvPr id="0" name=""/>
        <dsp:cNvSpPr/>
      </dsp:nvSpPr>
      <dsp:spPr>
        <a:xfrm>
          <a:off x="6316050" y="2614115"/>
          <a:ext cx="2179466" cy="1743572"/>
        </a:xfrm>
        <a:prstGeom prst="roundRect">
          <a:avLst>
            <a:gd name="adj" fmla="val 10000"/>
          </a:avLst>
        </a:prstGeom>
        <a:solidFill>
          <a:schemeClr val="accent1">
            <a:shade val="50000"/>
            <a:hueOff val="-403212"/>
            <a:satOff val="-7151"/>
            <a:lumOff val="2404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t>Tecnología de la Información y comunicación educación Virtual</a:t>
          </a:r>
          <a:endParaRPr lang="es-EC" sz="2000" kern="1200" dirty="0"/>
        </a:p>
      </dsp:txBody>
      <dsp:txXfrm>
        <a:off x="6316050" y="2614115"/>
        <a:ext cx="2179466" cy="174357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BC681-01F5-4003-B593-9104E384568F}">
      <dsp:nvSpPr>
        <dsp:cNvPr id="0" name=""/>
        <dsp:cNvSpPr/>
      </dsp:nvSpPr>
      <dsp:spPr>
        <a:xfrm>
          <a:off x="3101384" y="3256821"/>
          <a:ext cx="2294174" cy="2294174"/>
        </a:xfrm>
        <a:prstGeom prst="ellipse">
          <a:avLst/>
        </a:prstGeom>
        <a:solidFill>
          <a:schemeClr val="accent2">
            <a:shade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AMENAZAS</a:t>
          </a:r>
          <a:endParaRPr lang="es-EC" sz="2200" kern="1200" dirty="0"/>
        </a:p>
      </dsp:txBody>
      <dsp:txXfrm>
        <a:off x="3101384" y="3256821"/>
        <a:ext cx="2294174" cy="2294174"/>
      </dsp:txXfrm>
    </dsp:sp>
    <dsp:sp modelId="{86C4EBE8-FF90-4AB3-B10E-0200BDE96C0E}">
      <dsp:nvSpPr>
        <dsp:cNvPr id="0" name=""/>
        <dsp:cNvSpPr/>
      </dsp:nvSpPr>
      <dsp:spPr>
        <a:xfrm rot="11700000">
          <a:off x="1057002" y="3490444"/>
          <a:ext cx="2004914" cy="653839"/>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C9228-7BA9-4BFA-B89C-0C061EAFECC0}">
      <dsp:nvSpPr>
        <dsp:cNvPr id="0" name=""/>
        <dsp:cNvSpPr/>
      </dsp:nvSpPr>
      <dsp:spPr>
        <a:xfrm>
          <a:off x="1427" y="2686123"/>
          <a:ext cx="2179466" cy="1743572"/>
        </a:xfrm>
        <a:prstGeom prst="roundRect">
          <a:avLst>
            <a:gd name="adj" fmla="val 10000"/>
          </a:avLst>
        </a:prstGeom>
        <a:solidFill>
          <a:schemeClr val="accent2">
            <a:shade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 LOES investigación  y vinculación </a:t>
          </a:r>
          <a:endParaRPr lang="es-EC" sz="2300" kern="1200" dirty="0"/>
        </a:p>
      </dsp:txBody>
      <dsp:txXfrm>
        <a:off x="1427" y="2686123"/>
        <a:ext cx="2179466" cy="1743572"/>
      </dsp:txXfrm>
    </dsp:sp>
    <dsp:sp modelId="{6AEC5A74-8E28-4B32-8844-1E03FCDC972C}">
      <dsp:nvSpPr>
        <dsp:cNvPr id="0" name=""/>
        <dsp:cNvSpPr/>
      </dsp:nvSpPr>
      <dsp:spPr>
        <a:xfrm rot="14700000">
          <a:off x="2288263" y="2023084"/>
          <a:ext cx="2004914" cy="653839"/>
        </a:xfrm>
        <a:prstGeom prst="leftArrow">
          <a:avLst>
            <a:gd name="adj1" fmla="val 60000"/>
            <a:gd name="adj2" fmla="val 50000"/>
          </a:avLst>
        </a:prstGeom>
        <a:solidFill>
          <a:schemeClr val="accent2">
            <a:shade val="90000"/>
            <a:hueOff val="109941"/>
            <a:satOff val="-18065"/>
            <a:lumOff val="209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0D172F-0A2F-48A5-BB7C-8AEFFF56FDA9}">
      <dsp:nvSpPr>
        <dsp:cNvPr id="0" name=""/>
        <dsp:cNvSpPr/>
      </dsp:nvSpPr>
      <dsp:spPr>
        <a:xfrm>
          <a:off x="1777331" y="569683"/>
          <a:ext cx="2179466" cy="1743572"/>
        </a:xfrm>
        <a:prstGeom prst="roundRect">
          <a:avLst>
            <a:gd name="adj" fmla="val 10000"/>
          </a:avLst>
        </a:prstGeom>
        <a:solidFill>
          <a:schemeClr val="accent2">
            <a:shade val="50000"/>
            <a:hueOff val="111455"/>
            <a:satOff val="-19575"/>
            <a:lumOff val="2677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CEAACES Acreditación y evaluación de la calidad</a:t>
          </a:r>
          <a:endParaRPr lang="es-EC" sz="2300" kern="1200" dirty="0"/>
        </a:p>
      </dsp:txBody>
      <dsp:txXfrm>
        <a:off x="1777331" y="569683"/>
        <a:ext cx="2179466" cy="1743572"/>
      </dsp:txXfrm>
    </dsp:sp>
    <dsp:sp modelId="{B9A8762F-46A8-414C-B212-3E8608FF8F53}">
      <dsp:nvSpPr>
        <dsp:cNvPr id="0" name=""/>
        <dsp:cNvSpPr/>
      </dsp:nvSpPr>
      <dsp:spPr>
        <a:xfrm rot="17700000">
          <a:off x="4203766" y="2023084"/>
          <a:ext cx="2004914" cy="653839"/>
        </a:xfrm>
        <a:prstGeom prst="leftArrow">
          <a:avLst>
            <a:gd name="adj1" fmla="val 60000"/>
            <a:gd name="adj2" fmla="val 50000"/>
          </a:avLst>
        </a:prstGeom>
        <a:solidFill>
          <a:schemeClr val="accent2">
            <a:shade val="90000"/>
            <a:hueOff val="219882"/>
            <a:satOff val="-36130"/>
            <a:lumOff val="418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E8B32-C3E2-4AAD-836F-BC50CC7717F5}">
      <dsp:nvSpPr>
        <dsp:cNvPr id="0" name=""/>
        <dsp:cNvSpPr/>
      </dsp:nvSpPr>
      <dsp:spPr>
        <a:xfrm>
          <a:off x="4540146" y="569683"/>
          <a:ext cx="2179466" cy="1743572"/>
        </a:xfrm>
        <a:prstGeom prst="roundRect">
          <a:avLst>
            <a:gd name="adj" fmla="val 10000"/>
          </a:avLst>
        </a:prstGeom>
        <a:solidFill>
          <a:schemeClr val="accent2">
            <a:shade val="50000"/>
            <a:hueOff val="222911"/>
            <a:satOff val="-39151"/>
            <a:lumOff val="5355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Reglamento de Régimen Académico</a:t>
          </a:r>
          <a:endParaRPr lang="es-EC" sz="2300" kern="1200" dirty="0"/>
        </a:p>
      </dsp:txBody>
      <dsp:txXfrm>
        <a:off x="4540146" y="569683"/>
        <a:ext cx="2179466" cy="1743572"/>
      </dsp:txXfrm>
    </dsp:sp>
    <dsp:sp modelId="{2259775C-EBAD-442A-963D-15B268E9C68E}">
      <dsp:nvSpPr>
        <dsp:cNvPr id="0" name=""/>
        <dsp:cNvSpPr/>
      </dsp:nvSpPr>
      <dsp:spPr>
        <a:xfrm rot="20700000">
          <a:off x="5435027" y="3490444"/>
          <a:ext cx="2004914" cy="653839"/>
        </a:xfrm>
        <a:prstGeom prst="leftArrow">
          <a:avLst>
            <a:gd name="adj1" fmla="val 60000"/>
            <a:gd name="adj2" fmla="val 50000"/>
          </a:avLst>
        </a:prstGeom>
        <a:solidFill>
          <a:schemeClr val="accent2">
            <a:shade val="90000"/>
            <a:hueOff val="109941"/>
            <a:satOff val="-18065"/>
            <a:lumOff val="209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7FFCF-3411-449A-8837-241A075922CE}">
      <dsp:nvSpPr>
        <dsp:cNvPr id="0" name=""/>
        <dsp:cNvSpPr/>
      </dsp:nvSpPr>
      <dsp:spPr>
        <a:xfrm>
          <a:off x="6316050" y="2686123"/>
          <a:ext cx="2179466" cy="1743572"/>
        </a:xfrm>
        <a:prstGeom prst="roundRect">
          <a:avLst>
            <a:gd name="adj" fmla="val 10000"/>
          </a:avLst>
        </a:prstGeom>
        <a:solidFill>
          <a:schemeClr val="accent2">
            <a:shade val="50000"/>
            <a:hueOff val="111455"/>
            <a:satOff val="-19575"/>
            <a:lumOff val="2677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Incremento de la oferta académica </a:t>
          </a:r>
          <a:endParaRPr lang="es-EC" sz="2300" kern="1200" dirty="0"/>
        </a:p>
      </dsp:txBody>
      <dsp:txXfrm>
        <a:off x="6316050" y="2686123"/>
        <a:ext cx="2179466" cy="17435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3A6404-E128-4F1C-843C-DF75D1A56601}">
      <dsp:nvSpPr>
        <dsp:cNvPr id="0" name=""/>
        <dsp:cNvSpPr/>
      </dsp:nvSpPr>
      <dsp:spPr>
        <a:xfrm>
          <a:off x="1961" y="475530"/>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Harvard </a:t>
          </a:r>
          <a:endParaRPr lang="es-EC" sz="1500" kern="1200" dirty="0"/>
        </a:p>
      </dsp:txBody>
      <dsp:txXfrm>
        <a:off x="1961" y="475530"/>
        <a:ext cx="1556469" cy="933881"/>
      </dsp:txXfrm>
    </dsp:sp>
    <dsp:sp modelId="{4C47DC2F-8074-4F43-A4D2-542FB1B66096}">
      <dsp:nvSpPr>
        <dsp:cNvPr id="0" name=""/>
        <dsp:cNvSpPr/>
      </dsp:nvSpPr>
      <dsp:spPr>
        <a:xfrm>
          <a:off x="1714078" y="475530"/>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Universidad de Chicago </a:t>
          </a:r>
          <a:endParaRPr lang="es-EC" sz="1500" kern="1200"/>
        </a:p>
      </dsp:txBody>
      <dsp:txXfrm>
        <a:off x="1714078" y="475530"/>
        <a:ext cx="1556469" cy="933881"/>
      </dsp:txXfrm>
    </dsp:sp>
    <dsp:sp modelId="{3482380A-4402-4C4F-A83E-5E8819BF8350}">
      <dsp:nvSpPr>
        <dsp:cNvPr id="0" name=""/>
        <dsp:cNvSpPr/>
      </dsp:nvSpPr>
      <dsp:spPr>
        <a:xfrm>
          <a:off x="3426195" y="475530"/>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Instituto Tecnológico de Massachusetts </a:t>
          </a:r>
          <a:endParaRPr lang="es-EC" sz="1500" kern="1200"/>
        </a:p>
      </dsp:txBody>
      <dsp:txXfrm>
        <a:off x="3426195" y="475530"/>
        <a:ext cx="1556469" cy="933881"/>
      </dsp:txXfrm>
    </dsp:sp>
    <dsp:sp modelId="{9CC560BF-2623-4AB0-ABAB-A75A49E85CDA}">
      <dsp:nvSpPr>
        <dsp:cNvPr id="0" name=""/>
        <dsp:cNvSpPr/>
      </dsp:nvSpPr>
      <dsp:spPr>
        <a:xfrm>
          <a:off x="5138312" y="475530"/>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Stanford </a:t>
          </a:r>
          <a:endParaRPr lang="es-EC" sz="1500" kern="1200"/>
        </a:p>
      </dsp:txBody>
      <dsp:txXfrm>
        <a:off x="5138312" y="475530"/>
        <a:ext cx="1556469" cy="933881"/>
      </dsp:txXfrm>
    </dsp:sp>
    <dsp:sp modelId="{7985A0F4-EE07-4F6E-8061-39BFDD1DAD07}">
      <dsp:nvSpPr>
        <dsp:cNvPr id="0" name=""/>
        <dsp:cNvSpPr/>
      </dsp:nvSpPr>
      <dsp:spPr>
        <a:xfrm>
          <a:off x="1961" y="1565059"/>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Universidad de  California, Berkeley </a:t>
          </a:r>
          <a:endParaRPr lang="es-EC" sz="1500" kern="1200"/>
        </a:p>
      </dsp:txBody>
      <dsp:txXfrm>
        <a:off x="1961" y="1565059"/>
        <a:ext cx="1556469" cy="933881"/>
      </dsp:txXfrm>
    </dsp:sp>
    <dsp:sp modelId="{5A84B382-68E4-4A38-BF3B-6FDF45BC5A96}">
      <dsp:nvSpPr>
        <dsp:cNvPr id="0" name=""/>
        <dsp:cNvSpPr/>
      </dsp:nvSpPr>
      <dsp:spPr>
        <a:xfrm>
          <a:off x="1714078" y="1565059"/>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Columbia </a:t>
          </a:r>
          <a:endParaRPr lang="es-EC" sz="1500" kern="1200"/>
        </a:p>
      </dsp:txBody>
      <dsp:txXfrm>
        <a:off x="1714078" y="1565059"/>
        <a:ext cx="1556469" cy="933881"/>
      </dsp:txXfrm>
    </dsp:sp>
    <dsp:sp modelId="{C9E9D51A-9972-45D3-9726-F28B10C090DF}">
      <dsp:nvSpPr>
        <dsp:cNvPr id="0" name=""/>
        <dsp:cNvSpPr/>
      </dsp:nvSpPr>
      <dsp:spPr>
        <a:xfrm>
          <a:off x="3426195" y="1565059"/>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Princeton </a:t>
          </a:r>
          <a:endParaRPr lang="es-EC" sz="1500" kern="1200"/>
        </a:p>
      </dsp:txBody>
      <dsp:txXfrm>
        <a:off x="3426195" y="1565059"/>
        <a:ext cx="1556469" cy="933881"/>
      </dsp:txXfrm>
    </dsp:sp>
    <dsp:sp modelId="{E831BD86-72BF-4CAF-88A2-1F15D6A0F4F3}">
      <dsp:nvSpPr>
        <dsp:cNvPr id="0" name=""/>
        <dsp:cNvSpPr/>
      </dsp:nvSpPr>
      <dsp:spPr>
        <a:xfrm>
          <a:off x="5138312" y="1565059"/>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Universidad de Pennsylvania </a:t>
          </a:r>
          <a:endParaRPr lang="es-EC" sz="1500" kern="1200"/>
        </a:p>
      </dsp:txBody>
      <dsp:txXfrm>
        <a:off x="5138312" y="1565059"/>
        <a:ext cx="1556469" cy="933881"/>
      </dsp:txXfrm>
    </dsp:sp>
    <dsp:sp modelId="{F34BB1C5-ACE8-4C70-8122-17B5002E5C05}">
      <dsp:nvSpPr>
        <dsp:cNvPr id="0" name=""/>
        <dsp:cNvSpPr/>
      </dsp:nvSpPr>
      <dsp:spPr>
        <a:xfrm>
          <a:off x="1714078" y="2654587"/>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New York University  </a:t>
          </a:r>
          <a:endParaRPr lang="es-EC" sz="1500" kern="1200"/>
        </a:p>
      </dsp:txBody>
      <dsp:txXfrm>
        <a:off x="1714078" y="2654587"/>
        <a:ext cx="1556469" cy="933881"/>
      </dsp:txXfrm>
    </dsp:sp>
    <dsp:sp modelId="{6EF3638C-CC91-4E4D-8C44-16D3A26116E1}">
      <dsp:nvSpPr>
        <dsp:cNvPr id="0" name=""/>
        <dsp:cNvSpPr/>
      </dsp:nvSpPr>
      <dsp:spPr>
        <a:xfrm>
          <a:off x="3426195" y="2654587"/>
          <a:ext cx="1556469" cy="93388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Northwestern University</a:t>
          </a:r>
          <a:endParaRPr lang="es-EC" sz="1500" kern="1200"/>
        </a:p>
      </dsp:txBody>
      <dsp:txXfrm>
        <a:off x="3426195" y="2654587"/>
        <a:ext cx="1556469" cy="93388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5106E9-13C2-4481-9046-8DF9789148F6}">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8E5ED-CD6E-4F80-9642-EC124C64A383}">
      <dsp:nvSpPr>
        <dsp:cNvPr id="0" name=""/>
        <dsp:cNvSpPr/>
      </dsp:nvSpPr>
      <dsp:spPr>
        <a:xfrm>
          <a:off x="774192" y="2756661"/>
          <a:ext cx="158496" cy="15849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67CD6-72BD-4EF3-BFB1-E53CBEA570C9}">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622300">
            <a:lnSpc>
              <a:spcPct val="90000"/>
            </a:lnSpc>
            <a:spcBef>
              <a:spcPct val="0"/>
            </a:spcBef>
            <a:spcAft>
              <a:spcPct val="35000"/>
            </a:spcAft>
          </a:pPr>
          <a:r>
            <a:rPr lang="es-EC" sz="1400" u="none" strike="noStrike" kern="1200" dirty="0" smtClean="0"/>
            <a:t>4 años</a:t>
          </a:r>
          <a:endParaRPr lang="es-EC" sz="1400" kern="1200" dirty="0"/>
        </a:p>
      </dsp:txBody>
      <dsp:txXfrm>
        <a:off x="853440" y="2835910"/>
        <a:ext cx="1420368" cy="1101090"/>
      </dsp:txXfrm>
    </dsp:sp>
    <dsp:sp modelId="{11A1EFFF-C589-4BE4-8785-2306CA82E918}">
      <dsp:nvSpPr>
        <dsp:cNvPr id="0" name=""/>
        <dsp:cNvSpPr/>
      </dsp:nvSpPr>
      <dsp:spPr>
        <a:xfrm>
          <a:off x="2173224" y="1721103"/>
          <a:ext cx="286512" cy="286512"/>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442E6-E5A8-42E9-81F7-064551B178E7}">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622300">
            <a:lnSpc>
              <a:spcPct val="90000"/>
            </a:lnSpc>
            <a:spcBef>
              <a:spcPct val="0"/>
            </a:spcBef>
            <a:spcAft>
              <a:spcPct val="35000"/>
            </a:spcAft>
          </a:pPr>
          <a:r>
            <a:rPr lang="es-EC" sz="1400" u="none" strike="noStrike" kern="1200" dirty="0" smtClean="0"/>
            <a:t>3 años</a:t>
          </a:r>
          <a:endParaRPr lang="es-EC" sz="1400" kern="1200" dirty="0"/>
        </a:p>
      </dsp:txBody>
      <dsp:txXfrm>
        <a:off x="2316480" y="1864359"/>
        <a:ext cx="1463040" cy="2072640"/>
      </dsp:txXfrm>
    </dsp:sp>
    <dsp:sp modelId="{C2B438D4-60EA-4BF5-B7BD-FD9AF0536BEF}">
      <dsp:nvSpPr>
        <dsp:cNvPr id="0" name=""/>
        <dsp:cNvSpPr/>
      </dsp:nvSpPr>
      <dsp:spPr>
        <a:xfrm>
          <a:off x="3855720" y="1090929"/>
          <a:ext cx="396240" cy="39624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A386E-68C6-4FA4-9912-4DAA1FC1A544}">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622300">
            <a:lnSpc>
              <a:spcPct val="90000"/>
            </a:lnSpc>
            <a:spcBef>
              <a:spcPct val="0"/>
            </a:spcBef>
            <a:spcAft>
              <a:spcPct val="35000"/>
            </a:spcAft>
          </a:pPr>
          <a:r>
            <a:rPr lang="en-US" sz="1400" u="none" strike="noStrike" kern="1200" dirty="0" smtClean="0"/>
            <a:t>Business Program with Marketing Concentration</a:t>
          </a:r>
          <a:endParaRPr lang="es-EC" sz="1400"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35319"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274801" y="0"/>
            <a:ext cx="4035319" cy="342900"/>
          </a:xfrm>
          <a:prstGeom prst="rect">
            <a:avLst/>
          </a:prstGeom>
        </p:spPr>
        <p:txBody>
          <a:bodyPr vert="horz" lIns="91440" tIns="45720" rIns="91440" bIns="45720" rtlCol="0"/>
          <a:lstStyle>
            <a:lvl1pPr algn="r">
              <a:defRPr sz="1200"/>
            </a:lvl1pPr>
          </a:lstStyle>
          <a:p>
            <a:fld id="{E4C26C94-3B04-48B7-8D1C-619B7BBF41AE}" type="datetimeFigureOut">
              <a:rPr lang="es-EC" smtClean="0"/>
              <a:pPr/>
              <a:t>10/03/2014</a:t>
            </a:fld>
            <a:endParaRPr lang="es-EC"/>
          </a:p>
        </p:txBody>
      </p:sp>
      <p:sp>
        <p:nvSpPr>
          <p:cNvPr id="4" name="3 Marcador de pie de página"/>
          <p:cNvSpPr>
            <a:spLocks noGrp="1"/>
          </p:cNvSpPr>
          <p:nvPr>
            <p:ph type="ftr" sz="quarter" idx="2"/>
          </p:nvPr>
        </p:nvSpPr>
        <p:spPr>
          <a:xfrm>
            <a:off x="0" y="6513910"/>
            <a:ext cx="4035319"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274801" y="6513910"/>
            <a:ext cx="4035319" cy="342900"/>
          </a:xfrm>
          <a:prstGeom prst="rect">
            <a:avLst/>
          </a:prstGeom>
        </p:spPr>
        <p:txBody>
          <a:bodyPr vert="horz" lIns="91440" tIns="45720" rIns="91440" bIns="45720" rtlCol="0" anchor="b"/>
          <a:lstStyle>
            <a:lvl1pPr algn="r">
              <a:defRPr sz="1200"/>
            </a:lvl1pPr>
          </a:lstStyle>
          <a:p>
            <a:fld id="{CC620A74-0404-496D-AA9F-991517619C01}"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35425"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275263" y="0"/>
            <a:ext cx="4035425" cy="342900"/>
          </a:xfrm>
          <a:prstGeom prst="rect">
            <a:avLst/>
          </a:prstGeom>
        </p:spPr>
        <p:txBody>
          <a:bodyPr vert="horz" lIns="91440" tIns="45720" rIns="91440" bIns="45720" rtlCol="0"/>
          <a:lstStyle>
            <a:lvl1pPr algn="r">
              <a:defRPr sz="1200"/>
            </a:lvl1pPr>
          </a:lstStyle>
          <a:p>
            <a:fld id="{F742F13D-FBB1-4B1C-A1D9-557C88E873D1}" type="datetimeFigureOut">
              <a:rPr lang="es-EC" smtClean="0"/>
              <a:t>10/03/2014</a:t>
            </a:fld>
            <a:endParaRPr lang="es-EC"/>
          </a:p>
        </p:txBody>
      </p:sp>
      <p:sp>
        <p:nvSpPr>
          <p:cNvPr id="4" name="3 Marcador de imagen de diapositiva"/>
          <p:cNvSpPr>
            <a:spLocks noGrp="1" noRot="1" noChangeAspect="1"/>
          </p:cNvSpPr>
          <p:nvPr>
            <p:ph type="sldImg" idx="2"/>
          </p:nvPr>
        </p:nvSpPr>
        <p:spPr>
          <a:xfrm>
            <a:off x="2941638" y="514350"/>
            <a:ext cx="342900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31863" y="3257550"/>
            <a:ext cx="744855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513"/>
            <a:ext cx="4035425"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275263" y="6513513"/>
            <a:ext cx="4035425" cy="342900"/>
          </a:xfrm>
          <a:prstGeom prst="rect">
            <a:avLst/>
          </a:prstGeom>
        </p:spPr>
        <p:txBody>
          <a:bodyPr vert="horz" lIns="91440" tIns="45720" rIns="91440" bIns="45720" rtlCol="0" anchor="b"/>
          <a:lstStyle>
            <a:lvl1pPr algn="r">
              <a:defRPr sz="1200"/>
            </a:lvl1pPr>
          </a:lstStyle>
          <a:p>
            <a:fld id="{1827F2DC-DDFC-4EC8-94E5-8974AF95CC24}"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B51DE6-01FC-477C-AF10-7C1E1CEF2EF5}" type="datetimeFigureOut">
              <a:rPr lang="es-EC" smtClean="0"/>
              <a:pPr/>
              <a:t>10/03/2014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82F6959-1A8D-4E07-9A35-484D28DB8EA7}" type="slidenum">
              <a:rPr lang="es-EC" smtClean="0"/>
              <a:pPr/>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B51DE6-01FC-477C-AF10-7C1E1CEF2EF5}" type="datetimeFigureOut">
              <a:rPr lang="es-EC" smtClean="0"/>
              <a:pPr/>
              <a:t>10/03/2014</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2F6959-1A8D-4E07-9A35-484D28DB8EA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11.xml"/><Relationship Id="rId5" Type="http://schemas.openxmlformats.org/officeDocument/2006/relationships/image" Target="../media/image9.jpeg"/><Relationship Id="rId10" Type="http://schemas.openxmlformats.org/officeDocument/2006/relationships/hyperlink" Target="oferta%20nacional.docx" TargetMode="External"/><Relationship Id="rId4" Type="http://schemas.openxmlformats.org/officeDocument/2006/relationships/slide" Target="slide15.xml"/><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7.jpeg"/><Relationship Id="rId7" Type="http://schemas.openxmlformats.org/officeDocument/2006/relationships/diagramQuickStyle" Target="../diagrams/quickStyle9.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slide" Target="slide14.xml"/><Relationship Id="rId4" Type="http://schemas.openxmlformats.org/officeDocument/2006/relationships/image" Target="../media/image18.jpeg"/><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slide" Target="slide26.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9.png"/><Relationship Id="rId7" Type="http://schemas.openxmlformats.org/officeDocument/2006/relationships/diagramColors" Target="../diagrams/colors10.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Regimen%20academico.pdf" TargetMode="External"/><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24.jpeg"/><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slide" Target="slide18.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2.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Downloads\LOGO-PRINCIPAL.png"/>
          <p:cNvPicPr/>
          <p:nvPr/>
        </p:nvPicPr>
        <p:blipFill>
          <a:blip r:embed="rId2" cstate="print"/>
          <a:srcRect/>
          <a:stretch>
            <a:fillRect/>
          </a:stretch>
        </p:blipFill>
        <p:spPr bwMode="auto">
          <a:xfrm>
            <a:off x="1763688" y="476672"/>
            <a:ext cx="5234741" cy="1526228"/>
          </a:xfrm>
          <a:prstGeom prst="rect">
            <a:avLst/>
          </a:prstGeom>
          <a:noFill/>
          <a:ln w="9525">
            <a:noFill/>
            <a:miter lim="800000"/>
            <a:headEnd/>
            <a:tailEnd/>
          </a:ln>
        </p:spPr>
      </p:pic>
      <p:sp>
        <p:nvSpPr>
          <p:cNvPr id="11265" name="Rectangle 1"/>
          <p:cNvSpPr>
            <a:spLocks noChangeArrowheads="1"/>
          </p:cNvSpPr>
          <p:nvPr/>
        </p:nvSpPr>
        <p:spPr bwMode="auto">
          <a:xfrm>
            <a:off x="539552" y="3573016"/>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normalizeH="0" baseline="0" dirty="0" smtClean="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rial" pitchFamily="34" charset="0"/>
                <a:ea typeface="Times New Roman" pitchFamily="18" charset="0"/>
                <a:cs typeface="Arial" pitchFamily="34" charset="0"/>
              </a:rPr>
              <a:t>TEMA: ANÁLISIS DE MERCADO PARA EL REDISEÑO DE CONTENIDOS DEL PROGRAMA DE INGENIERIA EN MERCADOTECNIA DE LA ESPE, PARA EL AÑO 2014</a:t>
            </a:r>
            <a:endParaRPr kumimoji="0" lang="es-EC" sz="2000" b="1" i="0" u="none" strike="noStrike" normalizeH="0" baseline="0" dirty="0" smtClean="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11266" name="Rectangle 2"/>
          <p:cNvSpPr>
            <a:spLocks noChangeArrowheads="1"/>
          </p:cNvSpPr>
          <p:nvPr/>
        </p:nvSpPr>
        <p:spPr bwMode="auto">
          <a:xfrm>
            <a:off x="1619672" y="2400563"/>
            <a:ext cx="68042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TESIS PREVIO A LA OBTENCIÓN DEL TÍTULO DE INGENIERA EN MERCADOTECNIA</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 BURNEO GALARZA NATASHA ALEJANDRA</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7" name="Rectangle 3"/>
          <p:cNvSpPr>
            <a:spLocks noChangeArrowheads="1"/>
          </p:cNvSpPr>
          <p:nvPr/>
        </p:nvSpPr>
        <p:spPr bwMode="auto">
          <a:xfrm>
            <a:off x="2555776" y="4910393"/>
            <a:ext cx="457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DR. SOASTI, MARCO</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CODIRECTOR: ING. PINEDA, ROSARIO</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3356936" y="5733256"/>
            <a:ext cx="2837636" cy="307777"/>
          </a:xfrm>
          <a:prstGeom prst="rect">
            <a:avLst/>
          </a:prstGeom>
        </p:spPr>
        <p:txBody>
          <a:bodyPr wrap="none">
            <a:spAutoFit/>
          </a:bodyPr>
          <a:lstStyle/>
          <a:p>
            <a:pPr algn="ctr"/>
            <a:r>
              <a:rPr lang="es-EC" sz="1400" b="1" dirty="0"/>
              <a:t>SANGOLQUÍ, </a:t>
            </a:r>
            <a:r>
              <a:rPr lang="es-EC" sz="1400" b="1" dirty="0" smtClean="0"/>
              <a:t>MARZO</a:t>
            </a:r>
            <a:r>
              <a:rPr lang="es-EC" sz="1400" b="1" dirty="0" smtClean="0"/>
              <a:t> </a:t>
            </a:r>
            <a:r>
              <a:rPr lang="es-EC" sz="1400" b="1" dirty="0"/>
              <a:t>2014</a:t>
            </a:r>
            <a:endParaRPr lang="es-EC"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6" y="692696"/>
          <a:ext cx="4104456" cy="4752528"/>
        </p:xfrm>
        <a:graphic>
          <a:graphicData uri="http://schemas.openxmlformats.org/drawingml/2006/table">
            <a:tbl>
              <a:tblPr>
                <a:effectLst>
                  <a:reflection blurRad="6350" stA="52000" endA="300" endPos="35000" dir="5400000" sy="-100000" algn="bl" rotWithShape="0"/>
                </a:effectLst>
                <a:tableStyleId>{69C7853C-536D-4A76-A0AE-DD22124D55A5}</a:tableStyleId>
              </a:tblPr>
              <a:tblGrid>
                <a:gridCol w="738801"/>
                <a:gridCol w="3365655"/>
              </a:tblGrid>
              <a:tr h="474391">
                <a:tc rowSpan="4">
                  <a:txBody>
                    <a:bodyPr/>
                    <a:lstStyle/>
                    <a:p>
                      <a:pPr algn="ctr" fontAlgn="ctr"/>
                      <a:r>
                        <a:rPr lang="es-EC" sz="2000" b="1" u="none" strike="noStrike" dirty="0"/>
                        <a:t>DEBILIDADES</a:t>
                      </a:r>
                      <a:endParaRPr lang="es-EC" sz="2000" b="1" i="0" u="none" strike="noStrike" dirty="0">
                        <a:solidFill>
                          <a:srgbClr val="000000"/>
                        </a:solidFill>
                        <a:latin typeface="Calibri"/>
                      </a:endParaRPr>
                    </a:p>
                  </a:txBody>
                  <a:tcPr marL="9525" marR="9525" marT="9525" marB="0" vert="wordArtVert" anchor="ctr">
                    <a:cell3D prstMaterial="dkEdge">
                      <a:bevel prst="convex"/>
                      <a:lightRig rig="flood" dir="t"/>
                    </a:cell3D>
                  </a:tcPr>
                </a:tc>
                <a:tc>
                  <a:txBody>
                    <a:bodyPr/>
                    <a:lstStyle/>
                    <a:p>
                      <a:pPr algn="ctr" fontAlgn="ctr"/>
                      <a:r>
                        <a:rPr lang="es-EC" sz="1200" b="1" u="none" strike="noStrike" dirty="0">
                          <a:effectLst>
                            <a:outerShdw blurRad="38100" dist="38100" dir="2700000" algn="tl">
                              <a:srgbClr val="000000">
                                <a:alpha val="43137"/>
                              </a:srgbClr>
                            </a:outerShdw>
                          </a:effectLst>
                        </a:rPr>
                        <a:t>OPORTUNIDADES</a:t>
                      </a:r>
                      <a:endParaRPr lang="es-EC" sz="12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cell3D prstMaterial="dkEdge">
                      <a:bevel prst="convex"/>
                      <a:lightRig rig="flood" dir="t"/>
                    </a:cell3D>
                  </a:tcPr>
                </a:tc>
              </a:tr>
              <a:tr h="1263603">
                <a:tc vMerge="1">
                  <a:txBody>
                    <a:bodyPr/>
                    <a:lstStyle/>
                    <a:p>
                      <a:endParaRPr lang="es-EC"/>
                    </a:p>
                  </a:txBody>
                  <a:tcPr/>
                </a:tc>
                <a:tc>
                  <a:txBody>
                    <a:bodyPr/>
                    <a:lstStyle/>
                    <a:p>
                      <a:pPr algn="ctr" fontAlgn="ctr"/>
                      <a:r>
                        <a:rPr lang="es-EC" sz="1200" u="none" strike="noStrike" dirty="0"/>
                        <a:t>Crear un sistema de </a:t>
                      </a:r>
                      <a:r>
                        <a:rPr lang="es-EC" sz="1200" u="none" strike="noStrike" dirty="0" smtClean="0"/>
                        <a:t>evaluación </a:t>
                      </a:r>
                      <a:r>
                        <a:rPr lang="es-EC" sz="1200" u="none" strike="noStrike" dirty="0"/>
                        <a:t>de competencias </a:t>
                      </a:r>
                      <a:r>
                        <a:rPr lang="es-EC" sz="1200" u="none" strike="noStrike" dirty="0" smtClean="0"/>
                        <a:t>adquiridas</a:t>
                      </a:r>
                      <a:endParaRPr lang="es-EC" sz="1200" b="0" i="0" u="none" strike="noStrike" dirty="0">
                        <a:solidFill>
                          <a:srgbClr val="000000"/>
                        </a:solidFill>
                        <a:latin typeface="Calibri"/>
                      </a:endParaRPr>
                    </a:p>
                  </a:txBody>
                  <a:tcPr marL="9525" marR="9525" marT="9525" marB="0" anchor="ctr">
                    <a:cell3D prstMaterial="dkEdge">
                      <a:bevel prst="convex"/>
                      <a:lightRig rig="flood" dir="t"/>
                    </a:cell3D>
                  </a:tcPr>
                </a:tc>
              </a:tr>
              <a:tr h="1677615">
                <a:tc vMerge="1">
                  <a:txBody>
                    <a:bodyPr/>
                    <a:lstStyle/>
                    <a:p>
                      <a:endParaRPr lang="es-EC"/>
                    </a:p>
                  </a:txBody>
                  <a:tcPr/>
                </a:tc>
                <a:tc>
                  <a:txBody>
                    <a:bodyPr/>
                    <a:lstStyle/>
                    <a:p>
                      <a:pPr algn="ctr" fontAlgn="ctr"/>
                      <a:r>
                        <a:rPr lang="es-EC" sz="1200" u="none" strike="noStrike" dirty="0"/>
                        <a:t>Crear un departamento que gestione las </a:t>
                      </a:r>
                      <a:r>
                        <a:rPr lang="es-EC" sz="1200" u="none" strike="noStrike" dirty="0" smtClean="0"/>
                        <a:t>pasantías </a:t>
                      </a:r>
                      <a:r>
                        <a:rPr lang="es-EC" sz="1200" u="none" strike="noStrike" dirty="0"/>
                        <a:t>para evaluar y comprobar  su </a:t>
                      </a:r>
                      <a:r>
                        <a:rPr lang="es-EC" sz="1200" u="none" strike="noStrike" dirty="0" smtClean="0"/>
                        <a:t>realización</a:t>
                      </a:r>
                      <a:endParaRPr lang="es-EC" sz="1200" b="0" i="0" u="none" strike="noStrike" dirty="0">
                        <a:solidFill>
                          <a:srgbClr val="000000"/>
                        </a:solidFill>
                        <a:latin typeface="Calibri"/>
                      </a:endParaRPr>
                    </a:p>
                  </a:txBody>
                  <a:tcPr marL="9525" marR="9525" marT="9525" marB="0" anchor="ctr">
                    <a:cell3D prstMaterial="dkEdge">
                      <a:bevel prst="convex"/>
                      <a:lightRig rig="flood" dir="t"/>
                    </a:cell3D>
                  </a:tcPr>
                </a:tc>
              </a:tr>
              <a:tr h="1336919">
                <a:tc vMerge="1">
                  <a:txBody>
                    <a:bodyPr/>
                    <a:lstStyle/>
                    <a:p>
                      <a:endParaRPr lang="es-EC"/>
                    </a:p>
                  </a:txBody>
                  <a:tcPr/>
                </a:tc>
                <a:tc>
                  <a:txBody>
                    <a:bodyPr/>
                    <a:lstStyle/>
                    <a:p>
                      <a:pPr algn="ctr" fontAlgn="ctr"/>
                      <a:r>
                        <a:rPr lang="es-EC" sz="1200" u="none" strike="noStrike" dirty="0"/>
                        <a:t>Crear un sistema de </a:t>
                      </a:r>
                      <a:r>
                        <a:rPr lang="es-EC" sz="1200" u="none" strike="noStrike" dirty="0" smtClean="0"/>
                        <a:t>tutorías </a:t>
                      </a:r>
                      <a:r>
                        <a:rPr lang="es-EC" sz="1200" u="none" strike="noStrike" dirty="0"/>
                        <a:t>en </a:t>
                      </a:r>
                      <a:r>
                        <a:rPr lang="es-EC" sz="1200" u="none" strike="noStrike" dirty="0" smtClean="0"/>
                        <a:t>línea </a:t>
                      </a:r>
                      <a:r>
                        <a:rPr lang="es-EC" sz="1200" u="none" strike="noStrike" dirty="0"/>
                        <a:t>, a </a:t>
                      </a:r>
                      <a:r>
                        <a:rPr lang="es-EC" sz="1200" u="none" strike="noStrike" dirty="0" smtClean="0"/>
                        <a:t>través </a:t>
                      </a:r>
                      <a:r>
                        <a:rPr lang="es-EC" sz="1200" u="none" strike="noStrike" dirty="0"/>
                        <a:t>de plataformas </a:t>
                      </a:r>
                      <a:r>
                        <a:rPr lang="es-EC" sz="1200" u="none" strike="noStrike" dirty="0" smtClean="0"/>
                        <a:t>virtuales</a:t>
                      </a:r>
                      <a:endParaRPr lang="es-EC" sz="1200" b="0" i="0" u="none" strike="noStrike" dirty="0">
                        <a:solidFill>
                          <a:srgbClr val="000000"/>
                        </a:solidFill>
                        <a:latin typeface="Calibri"/>
                      </a:endParaRPr>
                    </a:p>
                  </a:txBody>
                  <a:tcPr marL="9525" marR="9525" marT="9525" marB="0" anchor="ctr">
                    <a:cell3D prstMaterial="dkEdge">
                      <a:bevel prst="convex"/>
                      <a:lightRig rig="flood" dir="t"/>
                    </a:cell3D>
                  </a:tcPr>
                </a:tc>
              </a:tr>
            </a:tbl>
          </a:graphicData>
        </a:graphic>
      </p:graphicFrame>
      <p:pic>
        <p:nvPicPr>
          <p:cNvPr id="3" name="2 Imagen" descr="C:\Users\HP\Downloads\LOGO-PRINCIPAL.png">
            <a:hlinkClick r:id="rId2" action="ppaction://hlinksldjump"/>
          </p:cNvPr>
          <p:cNvPicPr/>
          <p:nvPr/>
        </p:nvPicPr>
        <p:blipFill>
          <a:blip r:embed="rId3" cstate="print"/>
          <a:srcRect/>
          <a:stretch>
            <a:fillRect/>
          </a:stretch>
        </p:blipFill>
        <p:spPr bwMode="auto">
          <a:xfrm>
            <a:off x="4860032" y="5589240"/>
            <a:ext cx="3600400" cy="806148"/>
          </a:xfrm>
          <a:prstGeom prst="rect">
            <a:avLst/>
          </a:prstGeom>
          <a:noFill/>
          <a:ln w="9525">
            <a:noFill/>
            <a:miter lim="800000"/>
            <a:headEnd/>
            <a:tailEnd/>
          </a:ln>
        </p:spPr>
      </p:pic>
      <p:graphicFrame>
        <p:nvGraphicFramePr>
          <p:cNvPr id="5" name="4 Tabla"/>
          <p:cNvGraphicFramePr>
            <a:graphicFrameLocks noGrp="1"/>
          </p:cNvGraphicFramePr>
          <p:nvPr/>
        </p:nvGraphicFramePr>
        <p:xfrm>
          <a:off x="4355976" y="692697"/>
          <a:ext cx="4526175" cy="4752529"/>
        </p:xfrm>
        <a:graphic>
          <a:graphicData uri="http://schemas.openxmlformats.org/drawingml/2006/table">
            <a:tbl>
              <a:tblPr>
                <a:effectLst>
                  <a:reflection blurRad="6350" stA="52000" endA="300" endPos="35000" dir="5400000" sy="-100000" algn="bl" rotWithShape="0"/>
                </a:effectLst>
                <a:tableStyleId>{775DCB02-9BB8-47FD-8907-85C794F793BA}</a:tableStyleId>
              </a:tblPr>
              <a:tblGrid>
                <a:gridCol w="4526175"/>
              </a:tblGrid>
              <a:tr h="491704">
                <a:tc>
                  <a:txBody>
                    <a:bodyPr/>
                    <a:lstStyle/>
                    <a:p>
                      <a:pPr algn="ctr" fontAlgn="b"/>
                      <a:r>
                        <a:rPr lang="es-EC" sz="1400" b="1" u="none" strike="noStrike" dirty="0">
                          <a:effectLst/>
                        </a:rPr>
                        <a:t>AMENAZAS</a:t>
                      </a:r>
                      <a:endParaRPr lang="es-EC" sz="1400" b="1" i="0" u="none" strike="noStrike" dirty="0">
                        <a:solidFill>
                          <a:srgbClr val="000000"/>
                        </a:solidFill>
                        <a:effectLst/>
                        <a:latin typeface="Calibri"/>
                      </a:endParaRPr>
                    </a:p>
                  </a:txBody>
                  <a:tcPr marL="9525" marR="9525" marT="9525" marB="0" anchor="ctr">
                    <a:cell3D prstMaterial="dkEdge">
                      <a:bevel prst="convex"/>
                      <a:lightRig rig="flood" dir="t"/>
                    </a:cell3D>
                  </a:tcPr>
                </a:tc>
              </a:tr>
              <a:tr h="504726">
                <a:tc>
                  <a:txBody>
                    <a:bodyPr/>
                    <a:lstStyle/>
                    <a:p>
                      <a:pPr algn="ctr" fontAlgn="b"/>
                      <a:r>
                        <a:rPr lang="es-EC" sz="1200" u="none" strike="noStrike" dirty="0"/>
                        <a:t>Implantar procesos continuos de </a:t>
                      </a:r>
                      <a:r>
                        <a:rPr lang="es-EC" sz="1200" u="none" strike="noStrike" dirty="0" smtClean="0"/>
                        <a:t>autoevaluación</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504726">
                <a:tc>
                  <a:txBody>
                    <a:bodyPr/>
                    <a:lstStyle/>
                    <a:p>
                      <a:pPr algn="ctr" fontAlgn="b"/>
                      <a:r>
                        <a:rPr lang="es-EC" sz="1200" b="1" u="none" strike="noStrike" dirty="0">
                          <a:effectLst>
                            <a:outerShdw blurRad="38100" dist="38100" dir="2700000" algn="tl">
                              <a:srgbClr val="000000">
                                <a:alpha val="43137"/>
                              </a:srgbClr>
                            </a:outerShdw>
                          </a:effectLst>
                        </a:rPr>
                        <a:t>Rediseñar el programa - carrera  basado en indicadores de </a:t>
                      </a:r>
                      <a:r>
                        <a:rPr lang="es-EC" sz="1200" b="1" u="none" strike="noStrike" dirty="0" smtClean="0">
                          <a:effectLst>
                            <a:outerShdw blurRad="38100" dist="38100" dir="2700000" algn="tl">
                              <a:srgbClr val="000000">
                                <a:alpha val="43137"/>
                              </a:srgbClr>
                            </a:outerShdw>
                          </a:effectLst>
                        </a:rPr>
                        <a:t>acreditación</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cell3D prstMaterial="dkEdge">
                      <a:bevel prst="convex"/>
                      <a:lightRig rig="flood" dir="t"/>
                    </a:cell3D>
                  </a:tcPr>
                </a:tc>
              </a:tr>
              <a:tr h="504726">
                <a:tc>
                  <a:txBody>
                    <a:bodyPr/>
                    <a:lstStyle/>
                    <a:p>
                      <a:pPr algn="ctr" fontAlgn="b"/>
                      <a:r>
                        <a:rPr lang="es-EC" sz="1200" u="none" strike="noStrike" dirty="0"/>
                        <a:t>Fomentar la cultura de calidad en los procesos </a:t>
                      </a:r>
                      <a:r>
                        <a:rPr lang="es-EC" sz="1200" u="none" strike="noStrike" dirty="0" smtClean="0"/>
                        <a:t>internos</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492988">
                <a:tc>
                  <a:txBody>
                    <a:bodyPr/>
                    <a:lstStyle/>
                    <a:p>
                      <a:pPr algn="ctr" fontAlgn="ctr"/>
                      <a:r>
                        <a:rPr lang="es-EC" sz="1200" u="none" strike="noStrike" dirty="0"/>
                        <a:t>Evidenciar la efectividad de los procesos educativos en el desarrollo de competencias de los </a:t>
                      </a:r>
                      <a:r>
                        <a:rPr lang="es-EC" sz="1200" u="none" strike="noStrike" dirty="0" smtClean="0"/>
                        <a:t>estudiantes</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246494">
                <a:tc>
                  <a:txBody>
                    <a:bodyPr/>
                    <a:lstStyle/>
                    <a:p>
                      <a:pPr algn="ctr" fontAlgn="b"/>
                      <a:r>
                        <a:rPr lang="es-EC" sz="1200" u="none" strike="noStrike" dirty="0"/>
                        <a:t>Fomentar la vinculación con la </a:t>
                      </a:r>
                      <a:r>
                        <a:rPr lang="es-EC" sz="1200" u="none" strike="noStrike" dirty="0" smtClean="0"/>
                        <a:t>colectividad</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504726">
                <a:tc>
                  <a:txBody>
                    <a:bodyPr/>
                    <a:lstStyle/>
                    <a:p>
                      <a:pPr algn="ctr" fontAlgn="b"/>
                      <a:r>
                        <a:rPr lang="es-EC" sz="1200" u="none" strike="noStrike" dirty="0"/>
                        <a:t>Direccionar los proyectos integradores aportando a la solución de problemas de la </a:t>
                      </a:r>
                      <a:r>
                        <a:rPr lang="es-EC" sz="1200" u="none" strike="noStrike" dirty="0" smtClean="0"/>
                        <a:t>sociedad</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246494">
                <a:tc>
                  <a:txBody>
                    <a:bodyPr/>
                    <a:lstStyle/>
                    <a:p>
                      <a:pPr algn="ctr" fontAlgn="b"/>
                      <a:r>
                        <a:rPr lang="es-EC" sz="1200" u="none" strike="noStrike" dirty="0"/>
                        <a:t>Reducir el numero de materias </a:t>
                      </a:r>
                      <a:r>
                        <a:rPr lang="es-EC" sz="1200" u="none" strike="noStrike" dirty="0" smtClean="0"/>
                        <a:t>impartidas</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751219">
                <a:tc>
                  <a:txBody>
                    <a:bodyPr/>
                    <a:lstStyle/>
                    <a:p>
                      <a:pPr algn="ctr" fontAlgn="b"/>
                      <a:r>
                        <a:rPr lang="es-EC" sz="1200" u="none" strike="noStrike" dirty="0"/>
                        <a:t>Diseñar e implementar un sistema </a:t>
                      </a:r>
                      <a:r>
                        <a:rPr lang="es-EC" sz="1200" u="none" strike="noStrike" dirty="0" smtClean="0"/>
                        <a:t>de </a:t>
                      </a:r>
                      <a:r>
                        <a:rPr lang="es-EC" sz="1200" u="none" strike="noStrike" dirty="0"/>
                        <a:t>seguimientos de estudiantes durante y después de cursar sus estudios en la </a:t>
                      </a:r>
                      <a:r>
                        <a:rPr lang="es-EC" sz="1200" u="none" strike="noStrike" dirty="0" smtClean="0"/>
                        <a:t>carrera</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r h="504726">
                <a:tc>
                  <a:txBody>
                    <a:bodyPr/>
                    <a:lstStyle/>
                    <a:p>
                      <a:pPr algn="ctr" fontAlgn="b"/>
                      <a:r>
                        <a:rPr lang="es-EC" sz="1200" u="none" strike="noStrike" dirty="0"/>
                        <a:t>Establecer una gestión administrativa basada en </a:t>
                      </a:r>
                      <a:r>
                        <a:rPr lang="es-EC" sz="1200" u="none" strike="noStrike" dirty="0" smtClean="0"/>
                        <a:t>evidencias</a:t>
                      </a:r>
                      <a:endParaRPr lang="es-EC" sz="1200" b="0" i="0" u="none" strike="noStrike" dirty="0">
                        <a:solidFill>
                          <a:srgbClr val="000000"/>
                        </a:solidFill>
                        <a:latin typeface="Times New Roman"/>
                      </a:endParaRPr>
                    </a:p>
                  </a:txBody>
                  <a:tcPr marL="9525" marR="9525" marT="9525" marB="0" anchor="ctr">
                    <a:cell3D prstMaterial="dkEdge">
                      <a:bevel prst="convex"/>
                      <a:lightRig rig="flood" dir="t"/>
                    </a:cell3D>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332656"/>
            <a:ext cx="6282032" cy="1077218"/>
          </a:xfrm>
          <a:prstGeom prst="rect">
            <a:avLst/>
          </a:prstGeom>
        </p:spPr>
        <p:txBody>
          <a:bodyPr wrap="square">
            <a:spAutoFit/>
          </a:bodyPr>
          <a:lstStyle/>
          <a:p>
            <a:pPr algn="ctr"/>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Oferta  de pregrado en Mercadotecnia </a:t>
            </a:r>
          </a:p>
        </p:txBody>
      </p:sp>
      <p:pic>
        <p:nvPicPr>
          <p:cNvPr id="21506" name="Picture 2" descr="http://t3.gstatic.com/images?q=tbn:ANd9GcTyko910fXd2G9cXGwSNjBquEfDA_UOZ604B8kf1NjWGk-cmNgd">
            <a:hlinkClick r:id="rId2" action="ppaction://hlinksldjump"/>
          </p:cNvPr>
          <p:cNvPicPr>
            <a:picLocks noChangeAspect="1" noChangeArrowheads="1"/>
          </p:cNvPicPr>
          <p:nvPr/>
        </p:nvPicPr>
        <p:blipFill>
          <a:blip r:embed="rId3" cstate="print"/>
          <a:srcRect/>
          <a:stretch>
            <a:fillRect/>
          </a:stretch>
        </p:blipFill>
        <p:spPr bwMode="auto">
          <a:xfrm>
            <a:off x="4860032" y="1628800"/>
            <a:ext cx="3295253" cy="3295253"/>
          </a:xfrm>
          <a:prstGeom prst="rect">
            <a:avLst/>
          </a:prstGeom>
          <a:noFill/>
        </p:spPr>
      </p:pic>
      <p:pic>
        <p:nvPicPr>
          <p:cNvPr id="21508" name="Picture 4" descr="http://t3.gstatic.com/images?q=tbn:ANd9GcQaR6pgh10PzTJ_dYJyCQ9g4u14jEJJUwD3YJJRhFBcjQ0p-GKFOQ">
            <a:hlinkClick r:id="rId4" action="ppaction://hlinksldjump"/>
          </p:cNvPr>
          <p:cNvPicPr>
            <a:picLocks noChangeAspect="1" noChangeArrowheads="1"/>
          </p:cNvPicPr>
          <p:nvPr/>
        </p:nvPicPr>
        <p:blipFill>
          <a:blip r:embed="rId5" cstate="print"/>
          <a:srcRect/>
          <a:stretch>
            <a:fillRect/>
          </a:stretch>
        </p:blipFill>
        <p:spPr bwMode="auto">
          <a:xfrm>
            <a:off x="1259632" y="1700808"/>
            <a:ext cx="3264768" cy="3240360"/>
          </a:xfrm>
          <a:prstGeom prst="rect">
            <a:avLst/>
          </a:prstGeom>
          <a:noFill/>
        </p:spPr>
      </p:pic>
      <p:sp>
        <p:nvSpPr>
          <p:cNvPr id="5" name="4 CuadroTexto"/>
          <p:cNvSpPr txBox="1"/>
          <p:nvPr/>
        </p:nvSpPr>
        <p:spPr>
          <a:xfrm>
            <a:off x="1187624" y="5157192"/>
            <a:ext cx="2664296" cy="523220"/>
          </a:xfrm>
          <a:prstGeom prst="rect">
            <a:avLst/>
          </a:prstGeom>
          <a:noFill/>
        </p:spPr>
        <p:txBody>
          <a:bodyPr wrap="square" rtlCol="0">
            <a:spAutoFit/>
          </a:bodyPr>
          <a:lstStyle/>
          <a:p>
            <a:r>
              <a:rPr lang="es-EC" sz="2800" b="1" dirty="0" smtClean="0"/>
              <a:t>NACIONAL </a:t>
            </a:r>
            <a:endParaRPr lang="es-EC" sz="2800" b="1" dirty="0"/>
          </a:p>
        </p:txBody>
      </p:sp>
      <p:sp>
        <p:nvSpPr>
          <p:cNvPr id="6" name="5 CuadroTexto"/>
          <p:cNvSpPr txBox="1"/>
          <p:nvPr/>
        </p:nvSpPr>
        <p:spPr>
          <a:xfrm>
            <a:off x="4788024" y="5229200"/>
            <a:ext cx="3816424" cy="523220"/>
          </a:xfrm>
          <a:prstGeom prst="rect">
            <a:avLst/>
          </a:prstGeom>
          <a:noFill/>
        </p:spPr>
        <p:txBody>
          <a:bodyPr wrap="square" rtlCol="0">
            <a:spAutoFit/>
          </a:bodyPr>
          <a:lstStyle/>
          <a:p>
            <a:r>
              <a:rPr lang="es-EC" sz="2800" b="1" dirty="0" smtClean="0"/>
              <a:t>INTERNACIONAL </a:t>
            </a:r>
            <a:endParaRPr lang="es-EC"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63688" y="1340768"/>
          <a:ext cx="5954915" cy="5120640"/>
        </p:xfrm>
        <a:graphic>
          <a:graphicData uri="http://schemas.openxmlformats.org/drawingml/2006/table">
            <a:tbl>
              <a:tblPr>
                <a:effectLst>
                  <a:outerShdw blurRad="76200" dir="18900000" sy="23000" kx="-1200000" algn="bl" rotWithShape="0">
                    <a:prstClr val="black">
                      <a:alpha val="20000"/>
                    </a:prstClr>
                  </a:outerShdw>
                </a:effectLst>
              </a:tblPr>
              <a:tblGrid>
                <a:gridCol w="2934798"/>
                <a:gridCol w="1482723"/>
                <a:gridCol w="1537394"/>
              </a:tblGrid>
              <a:tr h="402045">
                <a:tc>
                  <a:txBody>
                    <a:bodyPr/>
                    <a:lstStyle/>
                    <a:p>
                      <a:pPr algn="ctr">
                        <a:lnSpc>
                          <a:spcPct val="200000"/>
                        </a:lnSpc>
                        <a:spcAft>
                          <a:spcPts val="0"/>
                        </a:spcAft>
                      </a:pPr>
                      <a:r>
                        <a:rPr lang="es-EC" sz="1400" b="1" dirty="0">
                          <a:solidFill>
                            <a:schemeClr val="tx1"/>
                          </a:solidFill>
                          <a:latin typeface="Times New Roman"/>
                          <a:ea typeface="Times New Roman"/>
                        </a:rPr>
                        <a:t>AREAS</a:t>
                      </a:r>
                      <a:endParaRPr lang="es-EC" sz="1400" dirty="0">
                        <a:solidFill>
                          <a:schemeClr val="tx1"/>
                        </a:solidFill>
                        <a:latin typeface="Times New Roman"/>
                        <a:ea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200000"/>
                        </a:lnSpc>
                        <a:spcAft>
                          <a:spcPts val="0"/>
                        </a:spcAft>
                      </a:pPr>
                      <a:r>
                        <a:rPr lang="es-EC" sz="1400" b="1">
                          <a:solidFill>
                            <a:schemeClr val="tx1"/>
                          </a:solidFill>
                          <a:latin typeface="Times New Roman"/>
                          <a:ea typeface="Times New Roman"/>
                        </a:rPr>
                        <a:t>PROGRAMAS</a:t>
                      </a:r>
                      <a:endParaRPr lang="es-EC" sz="1400">
                        <a:solidFill>
                          <a:schemeClr val="tx1"/>
                        </a:solidFill>
                        <a:latin typeface="Times New Roman"/>
                        <a:ea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200000"/>
                        </a:lnSpc>
                        <a:spcAft>
                          <a:spcPts val="0"/>
                        </a:spcAft>
                      </a:pPr>
                      <a:r>
                        <a:rPr lang="es-EC" sz="1400" b="1">
                          <a:solidFill>
                            <a:schemeClr val="tx1"/>
                          </a:solidFill>
                          <a:latin typeface="Times New Roman"/>
                          <a:ea typeface="Times New Roman"/>
                        </a:rPr>
                        <a:t>PROPORCIÓN</a:t>
                      </a:r>
                      <a:endParaRPr lang="es-EC" sz="1400">
                        <a:solidFill>
                          <a:schemeClr val="tx1"/>
                        </a:solidFill>
                        <a:latin typeface="Times New Roman"/>
                        <a:ea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02045">
                <a:tc>
                  <a:txBody>
                    <a:bodyPr/>
                    <a:lstStyle/>
                    <a:p>
                      <a:pPr algn="just">
                        <a:lnSpc>
                          <a:spcPct val="200000"/>
                        </a:lnSpc>
                        <a:spcAft>
                          <a:spcPts val="0"/>
                        </a:spcAft>
                      </a:pPr>
                      <a:r>
                        <a:rPr lang="es-EC" sz="1400" b="1">
                          <a:solidFill>
                            <a:schemeClr val="tx1"/>
                          </a:solidFill>
                          <a:latin typeface="Times New Roman"/>
                          <a:ea typeface="Times New Roman"/>
                        </a:rPr>
                        <a:t>Administración y comercio</a:t>
                      </a:r>
                      <a:endParaRPr lang="es-EC" sz="1400">
                        <a:solidFill>
                          <a:schemeClr val="tx1"/>
                        </a:solidFill>
                        <a:latin typeface="Times New Roman"/>
                        <a:ea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2745</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33,60%</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r>
              <a:tr h="402045">
                <a:tc>
                  <a:txBody>
                    <a:bodyPr/>
                    <a:lstStyle/>
                    <a:p>
                      <a:pPr algn="just">
                        <a:lnSpc>
                          <a:spcPct val="200000"/>
                        </a:lnSpc>
                        <a:spcAft>
                          <a:spcPts val="0"/>
                        </a:spcAft>
                      </a:pPr>
                      <a:r>
                        <a:rPr lang="es-EC" sz="1400" b="1">
                          <a:solidFill>
                            <a:schemeClr val="tx1"/>
                          </a:solidFill>
                          <a:latin typeface="Times New Roman"/>
                          <a:ea typeface="Times New Roman"/>
                        </a:rPr>
                        <a:t>Agrícola y Agropecuaria</a:t>
                      </a:r>
                      <a:endParaRPr lang="es-EC" sz="1400">
                        <a:solidFill>
                          <a:schemeClr val="tx1"/>
                        </a:solidFill>
                        <a:latin typeface="Times New Roman"/>
                        <a:ea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249</a:t>
                      </a: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3,05%</a:t>
                      </a:r>
                    </a:p>
                  </a:txBody>
                  <a:tcPr marL="68580" marR="68580" marT="0" marB="0">
                    <a:lnL>
                      <a:noFill/>
                    </a:lnL>
                    <a:lnR>
                      <a:noFill/>
                    </a:lnR>
                    <a:lnT>
                      <a:noFill/>
                    </a:lnT>
                    <a:lnB>
                      <a:noFill/>
                    </a:lnB>
                  </a:tcPr>
                </a:tc>
              </a:tr>
              <a:tr h="402045">
                <a:tc>
                  <a:txBody>
                    <a:bodyPr/>
                    <a:lstStyle/>
                    <a:p>
                      <a:pPr algn="just">
                        <a:lnSpc>
                          <a:spcPct val="200000"/>
                        </a:lnSpc>
                        <a:spcAft>
                          <a:spcPts val="0"/>
                        </a:spcAft>
                      </a:pPr>
                      <a:r>
                        <a:rPr lang="es-EC" sz="1400" b="1">
                          <a:solidFill>
                            <a:schemeClr val="tx1"/>
                          </a:solidFill>
                          <a:latin typeface="Times New Roman"/>
                          <a:ea typeface="Times New Roman"/>
                        </a:rPr>
                        <a:t>Artes y arquitectura</a:t>
                      </a:r>
                      <a:endParaRPr lang="es-EC" sz="1400">
                        <a:solidFill>
                          <a:schemeClr val="tx1"/>
                        </a:solidFill>
                        <a:latin typeface="Times New Roman"/>
                        <a:ea typeface="Times New Roman"/>
                      </a:endParaRP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dirty="0">
                          <a:solidFill>
                            <a:schemeClr val="tx1"/>
                          </a:solidFill>
                          <a:latin typeface="Times New Roman"/>
                          <a:ea typeface="Times New Roman"/>
                        </a:rPr>
                        <a:t>266</a:t>
                      </a: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3,26%</a:t>
                      </a:r>
                    </a:p>
                  </a:txBody>
                  <a:tcPr marL="68580" marR="68580" marT="0" marB="0">
                    <a:lnL>
                      <a:noFill/>
                    </a:lnL>
                    <a:lnR>
                      <a:noFill/>
                    </a:lnR>
                    <a:lnT>
                      <a:noFill/>
                    </a:lnT>
                    <a:lnB>
                      <a:noFill/>
                    </a:lnB>
                    <a:solidFill>
                      <a:srgbClr val="FDE4D0"/>
                    </a:solidFill>
                  </a:tcPr>
                </a:tc>
              </a:tr>
              <a:tr h="402045">
                <a:tc>
                  <a:txBody>
                    <a:bodyPr/>
                    <a:lstStyle/>
                    <a:p>
                      <a:pPr algn="just">
                        <a:lnSpc>
                          <a:spcPct val="200000"/>
                        </a:lnSpc>
                        <a:spcAft>
                          <a:spcPts val="0"/>
                        </a:spcAft>
                      </a:pPr>
                      <a:r>
                        <a:rPr lang="es-EC" sz="1400" b="1">
                          <a:solidFill>
                            <a:schemeClr val="tx1"/>
                          </a:solidFill>
                          <a:latin typeface="Times New Roman"/>
                          <a:ea typeface="Times New Roman"/>
                        </a:rPr>
                        <a:t>Ciencias básicas</a:t>
                      </a:r>
                      <a:endParaRPr lang="es-EC" sz="1400">
                        <a:solidFill>
                          <a:schemeClr val="tx1"/>
                        </a:solidFill>
                        <a:latin typeface="Times New Roman"/>
                        <a:ea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232</a:t>
                      </a: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2,84%</a:t>
                      </a:r>
                    </a:p>
                  </a:txBody>
                  <a:tcPr marL="68580" marR="68580" marT="0" marB="0">
                    <a:lnL>
                      <a:noFill/>
                    </a:lnL>
                    <a:lnR>
                      <a:noFill/>
                    </a:lnR>
                    <a:lnT>
                      <a:noFill/>
                    </a:lnT>
                    <a:lnB>
                      <a:noFill/>
                    </a:lnB>
                  </a:tcPr>
                </a:tc>
              </a:tr>
              <a:tr h="402045">
                <a:tc>
                  <a:txBody>
                    <a:bodyPr/>
                    <a:lstStyle/>
                    <a:p>
                      <a:pPr algn="just">
                        <a:lnSpc>
                          <a:spcPct val="200000"/>
                        </a:lnSpc>
                        <a:spcAft>
                          <a:spcPts val="0"/>
                        </a:spcAft>
                      </a:pPr>
                      <a:r>
                        <a:rPr lang="es-EC" sz="1400" b="1">
                          <a:solidFill>
                            <a:schemeClr val="tx1"/>
                          </a:solidFill>
                          <a:latin typeface="Times New Roman"/>
                          <a:ea typeface="Times New Roman"/>
                        </a:rPr>
                        <a:t>Ciencias de la salud</a:t>
                      </a:r>
                      <a:endParaRPr lang="es-EC" sz="1400">
                        <a:solidFill>
                          <a:schemeClr val="tx1"/>
                        </a:solidFill>
                        <a:latin typeface="Times New Roman"/>
                        <a:ea typeface="Times New Roman"/>
                      </a:endParaRP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384</a:t>
                      </a: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4,70%</a:t>
                      </a:r>
                    </a:p>
                  </a:txBody>
                  <a:tcPr marL="68580" marR="68580" marT="0" marB="0">
                    <a:lnL>
                      <a:noFill/>
                    </a:lnL>
                    <a:lnR>
                      <a:noFill/>
                    </a:lnR>
                    <a:lnT>
                      <a:noFill/>
                    </a:lnT>
                    <a:lnB>
                      <a:noFill/>
                    </a:lnB>
                    <a:solidFill>
                      <a:srgbClr val="FDE4D0"/>
                    </a:solidFill>
                  </a:tcPr>
                </a:tc>
              </a:tr>
              <a:tr h="402045">
                <a:tc>
                  <a:txBody>
                    <a:bodyPr/>
                    <a:lstStyle/>
                    <a:p>
                      <a:pPr algn="just">
                        <a:lnSpc>
                          <a:spcPct val="200000"/>
                        </a:lnSpc>
                        <a:spcAft>
                          <a:spcPts val="0"/>
                        </a:spcAft>
                      </a:pPr>
                      <a:r>
                        <a:rPr lang="es-EC" sz="1400" b="1">
                          <a:solidFill>
                            <a:schemeClr val="tx1"/>
                          </a:solidFill>
                          <a:latin typeface="Times New Roman"/>
                          <a:ea typeface="Times New Roman"/>
                        </a:rPr>
                        <a:t>Ciencias sociales</a:t>
                      </a:r>
                      <a:endParaRPr lang="es-EC" sz="1400">
                        <a:solidFill>
                          <a:schemeClr val="tx1"/>
                        </a:solidFill>
                        <a:latin typeface="Times New Roman"/>
                        <a:ea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1059</a:t>
                      </a: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12,96%</a:t>
                      </a:r>
                    </a:p>
                  </a:txBody>
                  <a:tcPr marL="68580" marR="68580" marT="0" marB="0">
                    <a:lnL>
                      <a:noFill/>
                    </a:lnL>
                    <a:lnR>
                      <a:noFill/>
                    </a:lnR>
                    <a:lnT>
                      <a:noFill/>
                    </a:lnT>
                    <a:lnB>
                      <a:noFill/>
                    </a:lnB>
                  </a:tcPr>
                </a:tc>
              </a:tr>
              <a:tr h="402045">
                <a:tc>
                  <a:txBody>
                    <a:bodyPr/>
                    <a:lstStyle/>
                    <a:p>
                      <a:pPr algn="just">
                        <a:lnSpc>
                          <a:spcPct val="200000"/>
                        </a:lnSpc>
                        <a:spcAft>
                          <a:spcPts val="0"/>
                        </a:spcAft>
                      </a:pPr>
                      <a:r>
                        <a:rPr lang="es-EC" sz="1400" b="1">
                          <a:solidFill>
                            <a:schemeClr val="tx1"/>
                          </a:solidFill>
                          <a:latin typeface="Times New Roman"/>
                          <a:ea typeface="Times New Roman"/>
                        </a:rPr>
                        <a:t>Educación</a:t>
                      </a:r>
                      <a:endParaRPr lang="es-EC" sz="1400">
                        <a:solidFill>
                          <a:schemeClr val="tx1"/>
                        </a:solidFill>
                        <a:latin typeface="Times New Roman"/>
                        <a:ea typeface="Times New Roman"/>
                      </a:endParaRP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2317</a:t>
                      </a: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28,36%</a:t>
                      </a:r>
                    </a:p>
                  </a:txBody>
                  <a:tcPr marL="68580" marR="68580" marT="0" marB="0">
                    <a:lnL>
                      <a:noFill/>
                    </a:lnL>
                    <a:lnR>
                      <a:noFill/>
                    </a:lnR>
                    <a:lnT>
                      <a:noFill/>
                    </a:lnT>
                    <a:lnB>
                      <a:noFill/>
                    </a:lnB>
                    <a:solidFill>
                      <a:srgbClr val="FDE4D0"/>
                    </a:solidFill>
                  </a:tcPr>
                </a:tc>
              </a:tr>
              <a:tr h="804089">
                <a:tc>
                  <a:txBody>
                    <a:bodyPr/>
                    <a:lstStyle/>
                    <a:p>
                      <a:pPr algn="just">
                        <a:lnSpc>
                          <a:spcPct val="200000"/>
                        </a:lnSpc>
                        <a:spcAft>
                          <a:spcPts val="0"/>
                        </a:spcAft>
                      </a:pPr>
                      <a:r>
                        <a:rPr lang="es-EC" sz="1400" b="1">
                          <a:solidFill>
                            <a:schemeClr val="tx1"/>
                          </a:solidFill>
                          <a:latin typeface="Times New Roman"/>
                          <a:ea typeface="Times New Roman"/>
                        </a:rPr>
                        <a:t>Humanidades y ciencias de la cultura</a:t>
                      </a:r>
                      <a:endParaRPr lang="es-EC" sz="1400">
                        <a:solidFill>
                          <a:schemeClr val="tx1"/>
                        </a:solidFill>
                        <a:latin typeface="Times New Roman"/>
                        <a:ea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74</a:t>
                      </a:r>
                    </a:p>
                  </a:txBody>
                  <a:tcPr marL="68580" marR="68580" marT="0" marB="0">
                    <a:lnL>
                      <a:noFill/>
                    </a:lnL>
                    <a:lnR>
                      <a:noFill/>
                    </a:lnR>
                    <a:lnT>
                      <a:noFill/>
                    </a:lnT>
                    <a:lnB>
                      <a:noFill/>
                    </a:lnB>
                  </a:tcPr>
                </a:tc>
                <a:tc>
                  <a:txBody>
                    <a:bodyPr/>
                    <a:lstStyle/>
                    <a:p>
                      <a:pPr algn="ctr">
                        <a:lnSpc>
                          <a:spcPct val="200000"/>
                        </a:lnSpc>
                        <a:spcAft>
                          <a:spcPts val="0"/>
                        </a:spcAft>
                      </a:pPr>
                      <a:r>
                        <a:rPr lang="es-EC" sz="1400">
                          <a:solidFill>
                            <a:schemeClr val="tx1"/>
                          </a:solidFill>
                          <a:latin typeface="Times New Roman"/>
                          <a:ea typeface="Times New Roman"/>
                        </a:rPr>
                        <a:t>0,91%</a:t>
                      </a:r>
                    </a:p>
                  </a:txBody>
                  <a:tcPr marL="68580" marR="68580" marT="0" marB="0">
                    <a:lnL>
                      <a:noFill/>
                    </a:lnL>
                    <a:lnR>
                      <a:noFill/>
                    </a:lnR>
                    <a:lnT>
                      <a:noFill/>
                    </a:lnT>
                    <a:lnB>
                      <a:noFill/>
                    </a:lnB>
                  </a:tcPr>
                </a:tc>
              </a:tr>
              <a:tr h="402045">
                <a:tc>
                  <a:txBody>
                    <a:bodyPr/>
                    <a:lstStyle/>
                    <a:p>
                      <a:pPr algn="just">
                        <a:lnSpc>
                          <a:spcPct val="200000"/>
                        </a:lnSpc>
                        <a:spcAft>
                          <a:spcPts val="0"/>
                        </a:spcAft>
                      </a:pPr>
                      <a:r>
                        <a:rPr lang="es-EC" sz="1400" b="1">
                          <a:solidFill>
                            <a:schemeClr val="tx1"/>
                          </a:solidFill>
                          <a:latin typeface="Times New Roman"/>
                          <a:ea typeface="Times New Roman"/>
                        </a:rPr>
                        <a:t>Tecnologías</a:t>
                      </a:r>
                      <a:endParaRPr lang="es-EC" sz="1400">
                        <a:solidFill>
                          <a:schemeClr val="tx1"/>
                        </a:solidFill>
                        <a:latin typeface="Times New Roman"/>
                        <a:ea typeface="Times New Roman"/>
                      </a:endParaRP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844</a:t>
                      </a:r>
                    </a:p>
                  </a:txBody>
                  <a:tcPr marL="68580" marR="68580" marT="0" marB="0">
                    <a:lnL>
                      <a:noFill/>
                    </a:lnL>
                    <a:lnR>
                      <a:noFill/>
                    </a:lnR>
                    <a:lnT>
                      <a:noFill/>
                    </a:lnT>
                    <a:lnB>
                      <a:noFill/>
                    </a:lnB>
                    <a:solidFill>
                      <a:srgbClr val="FDE4D0"/>
                    </a:solidFill>
                  </a:tcPr>
                </a:tc>
                <a:tc>
                  <a:txBody>
                    <a:bodyPr/>
                    <a:lstStyle/>
                    <a:p>
                      <a:pPr algn="ctr">
                        <a:lnSpc>
                          <a:spcPct val="200000"/>
                        </a:lnSpc>
                        <a:spcAft>
                          <a:spcPts val="0"/>
                        </a:spcAft>
                      </a:pPr>
                      <a:r>
                        <a:rPr lang="es-EC" sz="1400">
                          <a:solidFill>
                            <a:schemeClr val="tx1"/>
                          </a:solidFill>
                          <a:latin typeface="Times New Roman"/>
                          <a:ea typeface="Times New Roman"/>
                        </a:rPr>
                        <a:t>10,33%</a:t>
                      </a:r>
                    </a:p>
                  </a:txBody>
                  <a:tcPr marL="68580" marR="68580" marT="0" marB="0">
                    <a:lnL>
                      <a:noFill/>
                    </a:lnL>
                    <a:lnR>
                      <a:noFill/>
                    </a:lnR>
                    <a:lnT>
                      <a:noFill/>
                    </a:lnT>
                    <a:lnB>
                      <a:noFill/>
                    </a:lnB>
                    <a:solidFill>
                      <a:srgbClr val="FDE4D0"/>
                    </a:solidFill>
                  </a:tcPr>
                </a:tc>
              </a:tr>
              <a:tr h="402045">
                <a:tc>
                  <a:txBody>
                    <a:bodyPr/>
                    <a:lstStyle/>
                    <a:p>
                      <a:pPr algn="just">
                        <a:lnSpc>
                          <a:spcPct val="200000"/>
                        </a:lnSpc>
                        <a:spcAft>
                          <a:spcPts val="0"/>
                        </a:spcAft>
                      </a:pPr>
                      <a:r>
                        <a:rPr lang="es-EC" sz="1400" b="1">
                          <a:solidFill>
                            <a:schemeClr val="tx1"/>
                          </a:solidFill>
                          <a:latin typeface="Times New Roman"/>
                          <a:ea typeface="Times New Roman"/>
                        </a:rPr>
                        <a:t>Total General</a:t>
                      </a:r>
                      <a:endParaRPr lang="es-EC" sz="1400">
                        <a:solidFill>
                          <a:schemeClr val="tx1"/>
                        </a:solidFill>
                        <a:latin typeface="Times New Roman"/>
                        <a:ea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ctr">
                        <a:lnSpc>
                          <a:spcPct val="200000"/>
                        </a:lnSpc>
                        <a:spcAft>
                          <a:spcPts val="0"/>
                        </a:spcAft>
                      </a:pPr>
                      <a:r>
                        <a:rPr lang="es-EC" sz="1400" dirty="0">
                          <a:solidFill>
                            <a:schemeClr val="tx1"/>
                          </a:solidFill>
                          <a:latin typeface="Times New Roman"/>
                          <a:ea typeface="Times New Roman"/>
                        </a:rPr>
                        <a:t>8170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ctr">
                        <a:lnSpc>
                          <a:spcPct val="200000"/>
                        </a:lnSpc>
                        <a:spcAft>
                          <a:spcPts val="0"/>
                        </a:spcAft>
                      </a:pPr>
                      <a:r>
                        <a:rPr lang="es-EC" sz="1400" dirty="0">
                          <a:solidFill>
                            <a:schemeClr val="tx1"/>
                          </a:solidFill>
                          <a:latin typeface="Times New Roman"/>
                          <a:ea typeface="Times New Roman"/>
                        </a:rPr>
                        <a:t>100%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r>
            </a:tbl>
          </a:graphicData>
        </a:graphic>
      </p:graphicFrame>
      <p:sp>
        <p:nvSpPr>
          <p:cNvPr id="3" name="2 Rectángulo"/>
          <p:cNvSpPr/>
          <p:nvPr/>
        </p:nvSpPr>
        <p:spPr>
          <a:xfrm>
            <a:off x="1619672" y="332656"/>
            <a:ext cx="6408712" cy="369332"/>
          </a:xfrm>
          <a:prstGeom prst="rect">
            <a:avLst/>
          </a:prstGeom>
        </p:spPr>
        <p:txBody>
          <a:bodyPr wrap="square">
            <a:spAutoFit/>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Carreras de Pregrado Según Área de Conocimiento</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79993" y="188640"/>
            <a:ext cx="6457345" cy="584775"/>
          </a:xfrm>
          <a:prstGeom prst="rect">
            <a:avLst/>
          </a:prstGeom>
        </p:spPr>
        <p:txBody>
          <a:bodyPr wrap="none">
            <a:spAutoFit/>
          </a:bodyPr>
          <a:lstStyle/>
          <a:p>
            <a:pPr algn="ctr"/>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Oferta  de Pregrado a Nivel Nacional </a:t>
            </a:r>
          </a:p>
        </p:txBody>
      </p:sp>
      <p:pic>
        <p:nvPicPr>
          <p:cNvPr id="18435" name="Picture 3" descr="http://t0.gstatic.com/images?q=tbn:ANd9GcT5owIZeqKtboof3GbIZ37z1P0VZ78W1cz4ZaWAbzVnqSRJ4aJD">
            <a:hlinkClick r:id="rId2" action="ppaction://hlinksldjump"/>
          </p:cNvPr>
          <p:cNvPicPr>
            <a:picLocks noChangeAspect="1" noChangeArrowheads="1"/>
          </p:cNvPicPr>
          <p:nvPr/>
        </p:nvPicPr>
        <p:blipFill>
          <a:blip r:embed="rId3" cstate="print"/>
          <a:srcRect/>
          <a:stretch>
            <a:fillRect/>
          </a:stretch>
        </p:blipFill>
        <p:spPr bwMode="auto">
          <a:xfrm>
            <a:off x="1619672" y="2348880"/>
            <a:ext cx="2088232" cy="2088234"/>
          </a:xfrm>
          <a:prstGeom prst="rect">
            <a:avLst/>
          </a:prstGeom>
          <a:noFill/>
        </p:spPr>
      </p:pic>
      <p:pic>
        <p:nvPicPr>
          <p:cNvPr id="18437" name="Picture 5" descr="http://www.futbol.ec/ecuatoriano/images/stories/ute.jpg">
            <a:hlinkClick r:id="rId4" action="ppaction://hlinksldjump"/>
          </p:cNvPr>
          <p:cNvPicPr>
            <a:picLocks noChangeAspect="1" noChangeArrowheads="1"/>
          </p:cNvPicPr>
          <p:nvPr/>
        </p:nvPicPr>
        <p:blipFill>
          <a:blip r:embed="rId5" cstate="print"/>
          <a:srcRect/>
          <a:stretch>
            <a:fillRect/>
          </a:stretch>
        </p:blipFill>
        <p:spPr bwMode="auto">
          <a:xfrm>
            <a:off x="1259632" y="4653136"/>
            <a:ext cx="2857500" cy="1783085"/>
          </a:xfrm>
          <a:prstGeom prst="rect">
            <a:avLst/>
          </a:prstGeom>
          <a:noFill/>
        </p:spPr>
      </p:pic>
      <p:pic>
        <p:nvPicPr>
          <p:cNvPr id="18439" name="Picture 7" descr="http://t0.gstatic.com/images?q=tbn:ANd9GcQd2MFrflx3kDvt87D25cHDOXR31GrWHn_UdUlOLOybqgetFAUSUA">
            <a:hlinkClick r:id="rId6" action="ppaction://hlinksldjump"/>
          </p:cNvPr>
          <p:cNvPicPr>
            <a:picLocks noChangeAspect="1" noChangeArrowheads="1"/>
          </p:cNvPicPr>
          <p:nvPr/>
        </p:nvPicPr>
        <p:blipFill>
          <a:blip r:embed="rId7" cstate="print"/>
          <a:srcRect/>
          <a:stretch>
            <a:fillRect/>
          </a:stretch>
        </p:blipFill>
        <p:spPr bwMode="auto">
          <a:xfrm>
            <a:off x="4644008" y="2420888"/>
            <a:ext cx="3096344" cy="1916461"/>
          </a:xfrm>
          <a:prstGeom prst="rect">
            <a:avLst/>
          </a:prstGeom>
          <a:noFill/>
        </p:spPr>
      </p:pic>
      <p:pic>
        <p:nvPicPr>
          <p:cNvPr id="18441" name="Picture 9" descr="http://t0.gstatic.com/images?q=tbn:ANd9GcSZ_KhYsYG8T8hpuU9lZVDV7L4pmdwwRg3HrBm8YoENg6fNdLFEKA">
            <a:hlinkClick r:id="rId8" action="ppaction://hlinksldjump"/>
          </p:cNvPr>
          <p:cNvPicPr>
            <a:picLocks noChangeAspect="1" noChangeArrowheads="1"/>
          </p:cNvPicPr>
          <p:nvPr/>
        </p:nvPicPr>
        <p:blipFill>
          <a:blip r:embed="rId9" cstate="print"/>
          <a:srcRect/>
          <a:stretch>
            <a:fillRect/>
          </a:stretch>
        </p:blipFill>
        <p:spPr bwMode="auto">
          <a:xfrm>
            <a:off x="4644008" y="4581128"/>
            <a:ext cx="3240360" cy="1728192"/>
          </a:xfrm>
          <a:prstGeom prst="rect">
            <a:avLst/>
          </a:prstGeom>
          <a:noFill/>
        </p:spPr>
      </p:pic>
      <p:graphicFrame>
        <p:nvGraphicFramePr>
          <p:cNvPr id="8" name="7 Tabla"/>
          <p:cNvGraphicFramePr>
            <a:graphicFrameLocks noGrp="1"/>
          </p:cNvGraphicFramePr>
          <p:nvPr/>
        </p:nvGraphicFramePr>
        <p:xfrm>
          <a:off x="1187624" y="1124744"/>
          <a:ext cx="6768752" cy="861813"/>
        </p:xfrm>
        <a:graphic>
          <a:graphicData uri="http://schemas.openxmlformats.org/drawingml/2006/table">
            <a:tbl>
              <a:tblPr>
                <a:tableStyleId>{08FB837D-C827-4EFA-A057-4D05807E0F7C}</a:tableStyleId>
              </a:tblPr>
              <a:tblGrid>
                <a:gridCol w="1692188"/>
                <a:gridCol w="1692188"/>
                <a:gridCol w="1692188"/>
                <a:gridCol w="1692188"/>
              </a:tblGrid>
              <a:tr h="287271">
                <a:tc>
                  <a:txBody>
                    <a:bodyPr/>
                    <a:lstStyle/>
                    <a:p>
                      <a:pPr algn="ctr" fontAlgn="b"/>
                      <a:r>
                        <a:rPr lang="es-EC" sz="1600" u="none" strike="noStrike" dirty="0"/>
                        <a:t>Nivel</a:t>
                      </a:r>
                      <a:endParaRPr lang="es-EC" sz="1600" b="0" i="0" u="none" strike="noStrike" dirty="0">
                        <a:solidFill>
                          <a:srgbClr val="000000"/>
                        </a:solidFill>
                        <a:latin typeface="Calibri"/>
                      </a:endParaRPr>
                    </a:p>
                  </a:txBody>
                  <a:tcPr marL="9525" marR="9525" marT="9525" marB="0" anchor="b"/>
                </a:tc>
                <a:tc>
                  <a:txBody>
                    <a:bodyPr/>
                    <a:lstStyle/>
                    <a:p>
                      <a:pPr algn="ctr" fontAlgn="t"/>
                      <a:r>
                        <a:rPr lang="es-EC" sz="1600" u="none" strike="noStrike"/>
                        <a:t>Presencial</a:t>
                      </a:r>
                      <a:endParaRPr lang="es-EC" sz="1600" b="0" i="0" u="none" strike="noStrike">
                        <a:solidFill>
                          <a:srgbClr val="000000"/>
                        </a:solidFill>
                        <a:latin typeface="Times New Roman"/>
                      </a:endParaRPr>
                    </a:p>
                  </a:txBody>
                  <a:tcPr marL="9525" marR="9525" marT="9525" marB="0"/>
                </a:tc>
                <a:tc>
                  <a:txBody>
                    <a:bodyPr/>
                    <a:lstStyle/>
                    <a:p>
                      <a:pPr algn="ctr" fontAlgn="t"/>
                      <a:r>
                        <a:rPr lang="es-EC" sz="1600" u="none" strike="noStrike"/>
                        <a:t>Distancia</a:t>
                      </a:r>
                      <a:endParaRPr lang="es-EC" sz="1600" b="0" i="0" u="none" strike="noStrike">
                        <a:solidFill>
                          <a:srgbClr val="000000"/>
                        </a:solidFill>
                        <a:latin typeface="Times New Roman"/>
                      </a:endParaRPr>
                    </a:p>
                  </a:txBody>
                  <a:tcPr marL="9525" marR="9525" marT="9525" marB="0"/>
                </a:tc>
                <a:tc>
                  <a:txBody>
                    <a:bodyPr/>
                    <a:lstStyle/>
                    <a:p>
                      <a:pPr algn="ctr" fontAlgn="t"/>
                      <a:r>
                        <a:rPr lang="es-EC" sz="1600" u="none" strike="noStrike"/>
                        <a:t>Semipresencial </a:t>
                      </a:r>
                      <a:endParaRPr lang="es-EC" sz="1600" b="0" i="0" u="none" strike="noStrike">
                        <a:solidFill>
                          <a:srgbClr val="000000"/>
                        </a:solidFill>
                        <a:latin typeface="Times New Roman"/>
                      </a:endParaRPr>
                    </a:p>
                  </a:txBody>
                  <a:tcPr marL="9525" marR="9525" marT="9525" marB="0"/>
                </a:tc>
              </a:tr>
              <a:tr h="287271">
                <a:tc>
                  <a:txBody>
                    <a:bodyPr/>
                    <a:lstStyle/>
                    <a:p>
                      <a:pPr algn="ctr" fontAlgn="b"/>
                      <a:r>
                        <a:rPr lang="es-EC" sz="1600" u="none" strike="noStrike" dirty="0">
                          <a:hlinkClick r:id="rId10" action="ppaction://hlinkfile"/>
                        </a:rPr>
                        <a:t>Nacional </a:t>
                      </a:r>
                      <a:endParaRPr lang="es-EC" sz="1600" b="0" i="0" u="none" strike="noStrike" dirty="0">
                        <a:solidFill>
                          <a:srgbClr val="000000"/>
                        </a:solidFill>
                        <a:latin typeface="Calibri"/>
                      </a:endParaRPr>
                    </a:p>
                  </a:txBody>
                  <a:tcPr marL="9525" marR="9525" marT="9525" marB="0" anchor="b"/>
                </a:tc>
                <a:tc>
                  <a:txBody>
                    <a:bodyPr/>
                    <a:lstStyle/>
                    <a:p>
                      <a:pPr algn="ctr" fontAlgn="b"/>
                      <a:r>
                        <a:rPr lang="es-EC" sz="1600" u="none" strike="noStrike" dirty="0"/>
                        <a:t>29</a:t>
                      </a:r>
                      <a:endParaRPr lang="es-EC" sz="1600" b="0" i="0" u="none" strike="noStrike" dirty="0">
                        <a:solidFill>
                          <a:srgbClr val="000000"/>
                        </a:solidFill>
                        <a:latin typeface="Calibri"/>
                      </a:endParaRPr>
                    </a:p>
                  </a:txBody>
                  <a:tcPr marL="9525" marR="9525" marT="9525" marB="0" anchor="b"/>
                </a:tc>
                <a:tc>
                  <a:txBody>
                    <a:bodyPr/>
                    <a:lstStyle/>
                    <a:p>
                      <a:pPr algn="ctr" fontAlgn="b"/>
                      <a:r>
                        <a:rPr lang="es-EC" sz="1600" u="none" strike="noStrike"/>
                        <a:t>4</a:t>
                      </a:r>
                      <a:endParaRPr lang="es-EC" sz="1600" b="0" i="0" u="none" strike="noStrike">
                        <a:solidFill>
                          <a:srgbClr val="000000"/>
                        </a:solidFill>
                        <a:latin typeface="Calibri"/>
                      </a:endParaRPr>
                    </a:p>
                  </a:txBody>
                  <a:tcPr marL="9525" marR="9525" marT="9525" marB="0" anchor="b"/>
                </a:tc>
                <a:tc>
                  <a:txBody>
                    <a:bodyPr/>
                    <a:lstStyle/>
                    <a:p>
                      <a:pPr algn="ctr" fontAlgn="b"/>
                      <a:r>
                        <a:rPr lang="es-EC" sz="1600" u="none" strike="noStrike"/>
                        <a:t>2</a:t>
                      </a:r>
                      <a:endParaRPr lang="es-EC" sz="1600" b="0" i="0" u="none" strike="noStrike">
                        <a:solidFill>
                          <a:srgbClr val="000000"/>
                        </a:solidFill>
                        <a:latin typeface="Calibri"/>
                      </a:endParaRPr>
                    </a:p>
                  </a:txBody>
                  <a:tcPr marL="9525" marR="9525" marT="9525" marB="0" anchor="b"/>
                </a:tc>
              </a:tr>
              <a:tr h="287271">
                <a:tc>
                  <a:txBody>
                    <a:bodyPr/>
                    <a:lstStyle/>
                    <a:p>
                      <a:pPr algn="ctr" fontAlgn="b"/>
                      <a:r>
                        <a:rPr lang="es-EC" sz="1600" u="none" strike="noStrike" dirty="0"/>
                        <a:t>Quito</a:t>
                      </a:r>
                      <a:endParaRPr lang="es-EC" sz="1600" b="0" i="0" u="none" strike="noStrike" dirty="0">
                        <a:solidFill>
                          <a:srgbClr val="000000"/>
                        </a:solidFill>
                        <a:latin typeface="Calibri"/>
                      </a:endParaRPr>
                    </a:p>
                  </a:txBody>
                  <a:tcPr marL="9525" marR="9525" marT="9525" marB="0" anchor="b"/>
                </a:tc>
                <a:tc gridSpan="3">
                  <a:txBody>
                    <a:bodyPr/>
                    <a:lstStyle/>
                    <a:p>
                      <a:pPr algn="ctr" fontAlgn="b"/>
                      <a:r>
                        <a:rPr lang="es-EC" sz="1600" u="none" strike="noStrike" dirty="0"/>
                        <a:t>4</a:t>
                      </a:r>
                      <a:endParaRPr lang="es-EC" sz="1600" b="0" i="0" u="none" strike="noStrike" dirty="0">
                        <a:solidFill>
                          <a:srgbClr val="000000"/>
                        </a:solidFill>
                        <a:latin typeface="Calibri"/>
                      </a:endParaRPr>
                    </a:p>
                  </a:txBody>
                  <a:tcPr marL="9525" marR="9525" marT="9525" marB="0" anchor="b"/>
                </a:tc>
                <a:tc hMerge="1">
                  <a:txBody>
                    <a:bodyPr/>
                    <a:lstStyle/>
                    <a:p>
                      <a:endParaRPr lang="es-EC"/>
                    </a:p>
                  </a:txBody>
                  <a:tcPr/>
                </a:tc>
                <a:tc hMerge="1">
                  <a:txBody>
                    <a:bodyPr/>
                    <a:lstStyle/>
                    <a:p>
                      <a:endParaRPr lang="es-EC"/>
                    </a:p>
                  </a:txBody>
                  <a:tcPr/>
                </a:tc>
              </a:tr>
            </a:tbl>
          </a:graphicData>
        </a:graphic>
      </p:graphicFrame>
      <p:sp>
        <p:nvSpPr>
          <p:cNvPr id="9" name="8 Rectángulo">
            <a:hlinkClick r:id="rId11" action="ppaction://hlinksldjump"/>
          </p:cNvPr>
          <p:cNvSpPr/>
          <p:nvPr/>
        </p:nvSpPr>
        <p:spPr>
          <a:xfrm>
            <a:off x="8028384" y="5877272"/>
            <a:ext cx="798745" cy="369332"/>
          </a:xfrm>
          <a:prstGeom prst="rect">
            <a:avLst/>
          </a:prstGeom>
        </p:spPr>
        <p:txBody>
          <a:bodyPr wrap="none">
            <a:spAutoFit/>
          </a:bodyPr>
          <a:lstStyle/>
          <a:p>
            <a:r>
              <a:rPr lang="es-EC"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Oferta</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76672"/>
            <a:ext cx="7219605" cy="1077218"/>
          </a:xfrm>
          <a:prstGeom prst="rect">
            <a:avLst/>
          </a:prstGeom>
        </p:spPr>
        <p:txBody>
          <a:bodyPr wrap="square">
            <a:spAutoFit/>
          </a:bodyPr>
          <a:lstStyle/>
          <a:p>
            <a:pPr algn="ctr"/>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Oferta  de Pregrado a Nivel Internacional </a:t>
            </a:r>
          </a:p>
        </p:txBody>
      </p:sp>
      <p:pic>
        <p:nvPicPr>
          <p:cNvPr id="25605" name="Picture 5" descr="http://t1.gstatic.com/images?q=tbn:ANd9GcSKUPs19MjiO9ZcBdhSES_L1Th4JtbflnsuSiCi4EG-bb1-_MbB">
            <a:hlinkClick r:id="rId2" action="ppaction://hlinksldjump"/>
          </p:cNvPr>
          <p:cNvPicPr>
            <a:picLocks noChangeAspect="1" noChangeArrowheads="1"/>
          </p:cNvPicPr>
          <p:nvPr/>
        </p:nvPicPr>
        <p:blipFill>
          <a:blip r:embed="rId3" cstate="print"/>
          <a:srcRect/>
          <a:stretch>
            <a:fillRect/>
          </a:stretch>
        </p:blipFill>
        <p:spPr bwMode="auto">
          <a:xfrm>
            <a:off x="5004048" y="1844824"/>
            <a:ext cx="2304256" cy="3096344"/>
          </a:xfrm>
          <a:prstGeom prst="rect">
            <a:avLst/>
          </a:prstGeom>
          <a:noFill/>
        </p:spPr>
      </p:pic>
      <p:pic>
        <p:nvPicPr>
          <p:cNvPr id="25607" name="Picture 7" descr="http://t3.gstatic.com/images?q=tbn:ANd9GcQHpUYv4-g4vnWVGDe42l_omy5B7QWHixWF8KjgcaBnfajxYUV-">
            <a:hlinkClick r:id="rId4" action="ppaction://hlinksldjump"/>
          </p:cNvPr>
          <p:cNvPicPr>
            <a:picLocks noChangeAspect="1" noChangeArrowheads="1"/>
          </p:cNvPicPr>
          <p:nvPr/>
        </p:nvPicPr>
        <p:blipFill>
          <a:blip r:embed="rId5" cstate="print"/>
          <a:srcRect/>
          <a:stretch>
            <a:fillRect/>
          </a:stretch>
        </p:blipFill>
        <p:spPr bwMode="auto">
          <a:xfrm>
            <a:off x="1187624" y="1628800"/>
            <a:ext cx="2880320" cy="3120347"/>
          </a:xfrm>
          <a:prstGeom prst="rect">
            <a:avLst/>
          </a:prstGeom>
          <a:noFill/>
        </p:spPr>
      </p:pic>
      <p:sp>
        <p:nvSpPr>
          <p:cNvPr id="7" name="6 Rectángulo"/>
          <p:cNvSpPr/>
          <p:nvPr/>
        </p:nvSpPr>
        <p:spPr>
          <a:xfrm>
            <a:off x="4932040" y="5301208"/>
            <a:ext cx="3661580" cy="307777"/>
          </a:xfrm>
          <a:prstGeom prst="rect">
            <a:avLst/>
          </a:prstGeom>
        </p:spPr>
        <p:txBody>
          <a:bodyPr wrap="none">
            <a:spAutoFit/>
          </a:bodyPr>
          <a:lstStyle/>
          <a:p>
            <a:r>
              <a:rPr lang="es-EC" sz="1400" dirty="0" smtClean="0"/>
              <a:t>American </a:t>
            </a:r>
            <a:r>
              <a:rPr lang="es-EC" sz="1400" dirty="0" err="1"/>
              <a:t>Economic</a:t>
            </a:r>
            <a:r>
              <a:rPr lang="es-EC" sz="1400" dirty="0"/>
              <a:t> Intelligence- 2013</a:t>
            </a:r>
          </a:p>
        </p:txBody>
      </p:sp>
      <p:sp>
        <p:nvSpPr>
          <p:cNvPr id="8" name="7 Rectángulo"/>
          <p:cNvSpPr/>
          <p:nvPr/>
        </p:nvSpPr>
        <p:spPr>
          <a:xfrm>
            <a:off x="971600" y="5085184"/>
            <a:ext cx="3240360" cy="646331"/>
          </a:xfrm>
          <a:prstGeom prst="rect">
            <a:avLst/>
          </a:prstGeom>
        </p:spPr>
        <p:txBody>
          <a:bodyPr wrap="square">
            <a:spAutoFit/>
          </a:bodyPr>
          <a:lstStyle/>
          <a:p>
            <a:r>
              <a:rPr lang="en-US" i="1" dirty="0"/>
              <a:t>Academic Ranking of World Universities </a:t>
            </a:r>
            <a:r>
              <a:rPr lang="en-US" dirty="0"/>
              <a:t>(ARWU) - 2013</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115616" y="1124744"/>
          <a:ext cx="6696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images (4).jpg"/>
          <p:cNvPicPr>
            <a:picLocks noChangeAspect="1"/>
          </p:cNvPicPr>
          <p:nvPr/>
        </p:nvPicPr>
        <p:blipFill>
          <a:blip r:embed="rId7" cstate="print"/>
          <a:stretch>
            <a:fillRect/>
          </a:stretch>
        </p:blipFill>
        <p:spPr>
          <a:xfrm>
            <a:off x="2915816" y="4941168"/>
            <a:ext cx="3456384" cy="1133475"/>
          </a:xfrm>
          <a:prstGeom prst="rect">
            <a:avLst/>
          </a:prstGeom>
        </p:spPr>
      </p:pic>
      <p:pic>
        <p:nvPicPr>
          <p:cNvPr id="4" name="3 Imagen" descr="berkeley.png"/>
          <p:cNvPicPr>
            <a:picLocks noChangeAspect="1"/>
          </p:cNvPicPr>
          <p:nvPr/>
        </p:nvPicPr>
        <p:blipFill>
          <a:blip r:embed="rId8" cstate="print"/>
          <a:stretch>
            <a:fillRect/>
          </a:stretch>
        </p:blipFill>
        <p:spPr>
          <a:xfrm>
            <a:off x="899592" y="4221088"/>
            <a:ext cx="1905000" cy="1905000"/>
          </a:xfrm>
          <a:prstGeom prst="rect">
            <a:avLst/>
          </a:prstGeom>
        </p:spPr>
      </p:pic>
      <p:pic>
        <p:nvPicPr>
          <p:cNvPr id="5" name="4 Imagen" descr="images.jpg"/>
          <p:cNvPicPr>
            <a:picLocks noChangeAspect="1"/>
          </p:cNvPicPr>
          <p:nvPr/>
        </p:nvPicPr>
        <p:blipFill>
          <a:blip r:embed="rId9" cstate="print"/>
          <a:stretch>
            <a:fillRect/>
          </a:stretch>
        </p:blipFill>
        <p:spPr>
          <a:xfrm>
            <a:off x="6516216" y="4077072"/>
            <a:ext cx="2026752" cy="1969173"/>
          </a:xfrm>
          <a:prstGeom prst="rect">
            <a:avLst/>
          </a:prstGeom>
        </p:spPr>
      </p:pic>
      <p:sp>
        <p:nvSpPr>
          <p:cNvPr id="9" name="8 Rectángulo"/>
          <p:cNvSpPr/>
          <p:nvPr/>
        </p:nvSpPr>
        <p:spPr>
          <a:xfrm>
            <a:off x="539552" y="548680"/>
            <a:ext cx="8604448" cy="707886"/>
          </a:xfrm>
          <a:prstGeom prst="rect">
            <a:avLst/>
          </a:prstGeom>
        </p:spPr>
        <p:txBody>
          <a:bodyPr wrap="square">
            <a:spAutoFit/>
          </a:bodyPr>
          <a:lstStyle/>
          <a:p>
            <a:pPr algn="ctr"/>
            <a:r>
              <a:rPr lang="es-EC" sz="20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Oferta de Programas de Mercadotecnia o Similares en las Mejores Universidades del Mundo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s (5).jpg">
            <a:hlinkClick r:id="rId2" action="ppaction://hlinksldjump"/>
          </p:cNvPr>
          <p:cNvPicPr>
            <a:picLocks noChangeAspect="1"/>
          </p:cNvPicPr>
          <p:nvPr/>
        </p:nvPicPr>
        <p:blipFill>
          <a:blip r:embed="rId3" cstate="print"/>
          <a:stretch>
            <a:fillRect/>
          </a:stretch>
        </p:blipFill>
        <p:spPr>
          <a:xfrm>
            <a:off x="611560" y="476672"/>
            <a:ext cx="2143125" cy="2143125"/>
          </a:xfrm>
          <a:prstGeom prst="rect">
            <a:avLst/>
          </a:prstGeom>
        </p:spPr>
      </p:pic>
      <p:pic>
        <p:nvPicPr>
          <p:cNvPr id="3" name="2 Imagen" descr="images (3).jpg">
            <a:hlinkClick r:id="rId2" action="ppaction://hlinksldjump"/>
          </p:cNvPr>
          <p:cNvPicPr>
            <a:picLocks noChangeAspect="1"/>
          </p:cNvPicPr>
          <p:nvPr/>
        </p:nvPicPr>
        <p:blipFill>
          <a:blip r:embed="rId4" cstate="print"/>
          <a:stretch>
            <a:fillRect/>
          </a:stretch>
        </p:blipFill>
        <p:spPr>
          <a:xfrm>
            <a:off x="6228184" y="4293096"/>
            <a:ext cx="2381250" cy="1924050"/>
          </a:xfrm>
          <a:prstGeom prst="rect">
            <a:avLst/>
          </a:prstGeom>
        </p:spPr>
      </p:pic>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CuadroTexto"/>
          <p:cNvSpPr txBox="1"/>
          <p:nvPr/>
        </p:nvSpPr>
        <p:spPr>
          <a:xfrm>
            <a:off x="7164288" y="6309320"/>
            <a:ext cx="1152128" cy="369332"/>
          </a:xfrm>
          <a:prstGeom prst="rect">
            <a:avLst/>
          </a:prstGeom>
          <a:noFill/>
        </p:spPr>
        <p:txBody>
          <a:bodyPr wrap="square" rtlCol="0">
            <a:spAutoFit/>
          </a:bodyPr>
          <a:lstStyle/>
          <a:p>
            <a:r>
              <a:rPr lang="es-EC" dirty="0" smtClean="0">
                <a:hlinkClick r:id="rId10" action="ppaction://hlinksldjump"/>
              </a:rPr>
              <a:t>volver</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187624" y="980728"/>
          <a:ext cx="7126073" cy="5079014"/>
        </p:xfrm>
        <a:graphic>
          <a:graphicData uri="http://schemas.openxmlformats.org/drawingml/2006/table">
            <a:tbl>
              <a:tblPr>
                <a:effectLst>
                  <a:outerShdw blurRad="63500" sx="102000" sy="102000" algn="ctr" rotWithShape="0">
                    <a:prstClr val="black">
                      <a:alpha val="40000"/>
                    </a:prstClr>
                  </a:outerShdw>
                </a:effectLst>
                <a:tableStyleId>{775DCB02-9BB8-47FD-8907-85C794F793BA}</a:tableStyleId>
              </a:tblPr>
              <a:tblGrid>
                <a:gridCol w="1584236"/>
                <a:gridCol w="1800140"/>
                <a:gridCol w="1327075"/>
                <a:gridCol w="2414622"/>
              </a:tblGrid>
              <a:tr h="374690">
                <a:tc>
                  <a:txBody>
                    <a:bodyPr/>
                    <a:lstStyle/>
                    <a:p>
                      <a:pPr algn="ctr" fontAlgn="t"/>
                      <a:r>
                        <a:rPr lang="es-EC" sz="1400" u="none" strike="noStrike" dirty="0"/>
                        <a:t>Universidad</a:t>
                      </a:r>
                      <a:endParaRPr lang="es-EC" sz="1400" b="1" i="0" u="none" strike="noStrike" dirty="0">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País</a:t>
                      </a:r>
                      <a:endParaRPr lang="es-EC" sz="1400" b="1"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Duración </a:t>
                      </a:r>
                      <a:endParaRPr lang="es-EC" sz="1400" b="1"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Título a obtener</a:t>
                      </a:r>
                      <a:endParaRPr lang="es-EC" sz="1400" b="1" i="0" u="none" strike="noStrike">
                        <a:solidFill>
                          <a:srgbClr val="000000"/>
                        </a:solidFill>
                        <a:latin typeface="Times New Roman"/>
                      </a:endParaRPr>
                    </a:p>
                  </a:txBody>
                  <a:tcPr marL="9525" marR="9525" marT="9525" marB="0">
                    <a:cell3D prstMaterial="dkEdge">
                      <a:bevel prst="convex"/>
                      <a:lightRig rig="flood" dir="t"/>
                    </a:cell3D>
                  </a:tcPr>
                </a:tc>
              </a:tr>
              <a:tr h="193022">
                <a:tc>
                  <a:txBody>
                    <a:bodyPr/>
                    <a:lstStyle/>
                    <a:p>
                      <a:pPr algn="ctr" fontAlgn="t"/>
                      <a:r>
                        <a:rPr lang="es-EC" sz="1400" u="none" strike="noStrike" dirty="0"/>
                        <a:t>U. A. IBÁÑEZ</a:t>
                      </a:r>
                      <a:endParaRPr lang="es-EC" sz="1400" b="0" i="0" u="none" strike="noStrike" dirty="0">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Santiago</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4 años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Ingeniero Comercial </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363337">
                <a:tc>
                  <a:txBody>
                    <a:bodyPr/>
                    <a:lstStyle/>
                    <a:p>
                      <a:pPr algn="ctr" fontAlgn="t"/>
                      <a:r>
                        <a:rPr lang="es-EC" sz="1400" u="none" strike="noStrike"/>
                        <a:t>ITAM</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C. de México</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4 años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Ingeniero en Negocios </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363337">
                <a:tc>
                  <a:txBody>
                    <a:bodyPr/>
                    <a:lstStyle/>
                    <a:p>
                      <a:pPr algn="ctr" fontAlgn="t"/>
                      <a:r>
                        <a:rPr lang="es-EC" sz="1400" u="none" strike="noStrike"/>
                        <a:t>INCAE</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Alajuela/Managua</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gridSpan="2">
                  <a:txBody>
                    <a:bodyPr/>
                    <a:lstStyle/>
                    <a:p>
                      <a:pPr algn="ctr" fontAlgn="t"/>
                      <a:r>
                        <a:rPr lang="es-EC" sz="1400" u="none" strike="noStrike"/>
                        <a:t>No existe un programas de pregrado similares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hMerge="1">
                  <a:txBody>
                    <a:bodyPr/>
                    <a:lstStyle/>
                    <a:p>
                      <a:endParaRPr lang="es-EC"/>
                    </a:p>
                  </a:txBody>
                  <a:tcPr/>
                </a:tc>
              </a:tr>
              <a:tr h="545005">
                <a:tc>
                  <a:txBody>
                    <a:bodyPr/>
                    <a:lstStyle/>
                    <a:p>
                      <a:pPr algn="ctr" fontAlgn="t"/>
                      <a:r>
                        <a:rPr lang="es-EC" sz="1400" u="none" strike="noStrike"/>
                        <a:t>FGV - EAESP</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São Paulo</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dirty="0"/>
                        <a:t>4 años</a:t>
                      </a:r>
                      <a:endParaRPr lang="es-EC" sz="1400" b="0" i="0" u="none" strike="noStrike" dirty="0">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Licenciado en Administración de Empresas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501859">
                <a:tc>
                  <a:txBody>
                    <a:bodyPr/>
                    <a:lstStyle/>
                    <a:p>
                      <a:pPr algn="ctr" fontAlgn="t"/>
                      <a:r>
                        <a:rPr lang="es-EC" sz="1400" u="none" strike="noStrike"/>
                        <a:t>EGADE BUSINESS SCHOOL</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dirty="0"/>
                        <a:t>Monterrey/México</a:t>
                      </a:r>
                      <a:endParaRPr lang="es-EC" sz="1400" b="0" i="0" u="none" strike="noStrike" dirty="0">
                        <a:solidFill>
                          <a:srgbClr val="000000"/>
                        </a:solidFill>
                        <a:latin typeface="Times New Roman"/>
                      </a:endParaRPr>
                    </a:p>
                  </a:txBody>
                  <a:tcPr marL="9525" marR="9525" marT="9525" marB="0">
                    <a:cell3D prstMaterial="dkEdge">
                      <a:bevel prst="convex"/>
                      <a:lightRig rig="flood" dir="t"/>
                    </a:cell3D>
                  </a:tcPr>
                </a:tc>
                <a:tc gridSpan="2">
                  <a:txBody>
                    <a:bodyPr/>
                    <a:lstStyle/>
                    <a:p>
                      <a:pPr algn="ctr" fontAlgn="t"/>
                      <a:r>
                        <a:rPr lang="es-EC" sz="1400" u="none" strike="noStrike"/>
                        <a:t>No existe un programas de pregrado similares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hMerge="1">
                  <a:txBody>
                    <a:bodyPr/>
                    <a:lstStyle/>
                    <a:p>
                      <a:endParaRPr lang="es-EC"/>
                    </a:p>
                  </a:txBody>
                  <a:tcPr/>
                </a:tc>
              </a:tr>
              <a:tr h="374690">
                <a:tc>
                  <a:txBody>
                    <a:bodyPr/>
                    <a:lstStyle/>
                    <a:p>
                      <a:pPr algn="ctr" fontAlgn="t"/>
                      <a:r>
                        <a:rPr lang="es-EC" sz="1400" u="none" strike="noStrike"/>
                        <a:t>PUC - CHILE</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Santiago</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5 años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Ingeniero Comercial </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556358">
                <a:tc>
                  <a:txBody>
                    <a:bodyPr/>
                    <a:lstStyle/>
                    <a:p>
                      <a:pPr algn="ctr" fontAlgn="t"/>
                      <a:r>
                        <a:rPr lang="es-EC" sz="1400" u="none" strike="noStrike"/>
                        <a:t>UNIANDES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Bogotá</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dirty="0"/>
                        <a:t>4 años y medio</a:t>
                      </a:r>
                      <a:endParaRPr lang="es-EC" sz="1400" b="0" i="0" u="none" strike="noStrike" dirty="0">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Ingeniero en Administración de Empresas y Negocios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363337">
                <a:tc>
                  <a:txBody>
                    <a:bodyPr/>
                    <a:lstStyle/>
                    <a:p>
                      <a:pPr algn="ctr" fontAlgn="t"/>
                      <a:r>
                        <a:rPr lang="es-EC" sz="1400" u="none" strike="noStrike"/>
                        <a:t>IAE - AUSTRAL</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Buenos Aires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gridSpan="2">
                  <a:txBody>
                    <a:bodyPr/>
                    <a:lstStyle/>
                    <a:p>
                      <a:pPr algn="ctr" fontAlgn="t"/>
                      <a:r>
                        <a:rPr lang="es-EC" sz="1400" u="none" strike="noStrike"/>
                        <a:t>No existe un programas de pregrado similares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hMerge="1">
                  <a:txBody>
                    <a:bodyPr/>
                    <a:lstStyle/>
                    <a:p>
                      <a:endParaRPr lang="es-EC"/>
                    </a:p>
                  </a:txBody>
                  <a:tcPr/>
                </a:tc>
              </a:tr>
              <a:tr h="272502">
                <a:tc>
                  <a:txBody>
                    <a:bodyPr/>
                    <a:lstStyle/>
                    <a:p>
                      <a:pPr algn="ctr" fontAlgn="t"/>
                      <a:r>
                        <a:rPr lang="es-EC" sz="1400" u="none" strike="noStrike"/>
                        <a:t>U. DE CHILE</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Santiago</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5 años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Ingeniero Comercial </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r>
              <a:tr h="556358">
                <a:tc>
                  <a:txBody>
                    <a:bodyPr/>
                    <a:lstStyle/>
                    <a:p>
                      <a:pPr algn="ctr" fontAlgn="t"/>
                      <a:r>
                        <a:rPr lang="es-EC" sz="1400" u="none" strike="noStrike"/>
                        <a:t>U. TORCUATO DI TELLA</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Buenos Aires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a:t>4 años</a:t>
                      </a:r>
                      <a:endParaRPr lang="es-EC" sz="1400" b="0" i="0" u="none" strike="noStrike">
                        <a:solidFill>
                          <a:srgbClr val="000000"/>
                        </a:solidFill>
                        <a:latin typeface="Times New Roman"/>
                      </a:endParaRPr>
                    </a:p>
                  </a:txBody>
                  <a:tcPr marL="9525" marR="9525" marT="9525" marB="0">
                    <a:cell3D prstMaterial="dkEdge">
                      <a:bevel prst="convex"/>
                      <a:lightRig rig="flood" dir="t"/>
                    </a:cell3D>
                  </a:tcPr>
                </a:tc>
                <a:tc>
                  <a:txBody>
                    <a:bodyPr/>
                    <a:lstStyle/>
                    <a:p>
                      <a:pPr algn="ctr" fontAlgn="t"/>
                      <a:r>
                        <a:rPr lang="es-EC" sz="1400" u="none" strike="noStrike" dirty="0"/>
                        <a:t>Licenciado en Administración de Empresas</a:t>
                      </a:r>
                      <a:endParaRPr lang="es-EC" sz="1400" b="0" i="0" u="none" strike="noStrike" dirty="0">
                        <a:solidFill>
                          <a:srgbClr val="000000"/>
                        </a:solidFill>
                        <a:latin typeface="Times New Roman"/>
                      </a:endParaRPr>
                    </a:p>
                  </a:txBody>
                  <a:tcPr marL="9525" marR="9525" marT="9525" marB="0">
                    <a:cell3D prstMaterial="dkEdge">
                      <a:bevel prst="convex"/>
                      <a:lightRig rig="flood" dir="t"/>
                    </a:cell3D>
                  </a:tcPr>
                </a:tc>
              </a:tr>
            </a:tbl>
          </a:graphicData>
        </a:graphic>
      </p:graphicFrame>
      <p:sp>
        <p:nvSpPr>
          <p:cNvPr id="3" name="2 Rectángulo"/>
          <p:cNvSpPr/>
          <p:nvPr/>
        </p:nvSpPr>
        <p:spPr>
          <a:xfrm>
            <a:off x="539552" y="0"/>
            <a:ext cx="8604448" cy="707886"/>
          </a:xfrm>
          <a:prstGeom prst="rect">
            <a:avLst/>
          </a:prstGeom>
        </p:spPr>
        <p:txBody>
          <a:bodyPr wrap="square">
            <a:spAutoFit/>
          </a:bodyPr>
          <a:lstStyle/>
          <a:p>
            <a:pPr algn="ctr"/>
            <a:r>
              <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Oferta de Programas de Mercadotecnia o Similares en las Mejores </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Universidades de Latinoamérica</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CuadroTexto"/>
          <p:cNvSpPr txBox="1"/>
          <p:nvPr/>
        </p:nvSpPr>
        <p:spPr>
          <a:xfrm>
            <a:off x="7308304" y="6309320"/>
            <a:ext cx="892296" cy="369332"/>
          </a:xfrm>
          <a:prstGeom prst="rect">
            <a:avLst/>
          </a:prstGeom>
          <a:noFill/>
        </p:spPr>
        <p:txBody>
          <a:bodyPr wrap="none" rtlCol="0">
            <a:spAutoFit/>
          </a:bodyPr>
          <a:lstStyle/>
          <a:p>
            <a:r>
              <a:rPr lang="es-EC" dirty="0" smtClean="0">
                <a:hlinkClick r:id="rId2" action="ppaction://hlinksldjump"/>
              </a:rPr>
              <a:t>volver</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60648"/>
            <a:ext cx="8604448" cy="400110"/>
          </a:xfrm>
          <a:prstGeom prst="rect">
            <a:avLst/>
          </a:prstGeom>
        </p:spPr>
        <p:txBody>
          <a:bodyPr wrap="square">
            <a:spAutoFit/>
          </a:bodyPr>
          <a:lstStyle/>
          <a:p>
            <a:pPr algn="ct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Características de la Demanda de Profesionales de Mercadotecnia </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827584" y="4797152"/>
            <a:ext cx="3672408" cy="1077218"/>
          </a:xfrm>
          <a:prstGeom prst="rect">
            <a:avLst/>
          </a:prstGeom>
        </p:spPr>
        <p:txBody>
          <a:bodyPr wrap="square">
            <a:spAutoFit/>
          </a:bodyPr>
          <a:lstStyle/>
          <a:p>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Investigación Cuantitativa</a:t>
            </a:r>
            <a:endPar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Rectángulo"/>
          <p:cNvSpPr/>
          <p:nvPr/>
        </p:nvSpPr>
        <p:spPr>
          <a:xfrm>
            <a:off x="5076056" y="4725144"/>
            <a:ext cx="3600400" cy="1077218"/>
          </a:xfrm>
          <a:prstGeom prst="rect">
            <a:avLst/>
          </a:prstGeom>
        </p:spPr>
        <p:txBody>
          <a:bodyPr wrap="square">
            <a:spAutoFit/>
          </a:bodyPr>
          <a:lstStyle/>
          <a:p>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Investigación Cualitativa</a:t>
            </a:r>
            <a:endPar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4034" name="Picture 2" descr="http://2.bp.blogspot.com/-BW89NSbNdgk/T6p6jXOFeDI/AAAAAAAAAAo/tSCAR0BJytU/s1600/Cuantitativa.png">
            <a:hlinkClick r:id="rId2" action="ppaction://hlinksldjump"/>
          </p:cNvPr>
          <p:cNvPicPr>
            <a:picLocks noChangeAspect="1" noChangeArrowheads="1"/>
          </p:cNvPicPr>
          <p:nvPr/>
        </p:nvPicPr>
        <p:blipFill>
          <a:blip r:embed="rId3" cstate="print"/>
          <a:srcRect/>
          <a:stretch>
            <a:fillRect/>
          </a:stretch>
        </p:blipFill>
        <p:spPr bwMode="auto">
          <a:xfrm>
            <a:off x="611560" y="1412776"/>
            <a:ext cx="3147777" cy="3024336"/>
          </a:xfrm>
          <a:prstGeom prst="rect">
            <a:avLst/>
          </a:prstGeom>
          <a:noFill/>
        </p:spPr>
      </p:pic>
      <p:pic>
        <p:nvPicPr>
          <p:cNvPr id="44036" name="Picture 4" descr="http://4.bp.blogspot.com/-WMzNF045UMQ/UcS-d57iMII/AAAAAAAAATQ/hsvC_c_BlMw/s1600/36_imagen.jpg">
            <a:hlinkClick r:id="rId4" action="ppaction://hlinksldjump"/>
          </p:cNvPr>
          <p:cNvPicPr>
            <a:picLocks noChangeAspect="1" noChangeArrowheads="1"/>
          </p:cNvPicPr>
          <p:nvPr/>
        </p:nvPicPr>
        <p:blipFill>
          <a:blip r:embed="rId5" cstate="print"/>
          <a:srcRect/>
          <a:stretch>
            <a:fillRect/>
          </a:stretch>
        </p:blipFill>
        <p:spPr bwMode="auto">
          <a:xfrm>
            <a:off x="5004048" y="1700808"/>
            <a:ext cx="3168352" cy="23762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BW89NSbNdgk/T6p6jXOFeDI/AAAAAAAAAAo/tSCAR0BJytU/s1600/Cuantitativa.png">
            <a:hlinkClick r:id="rId2" action="ppaction://hlinksldjump"/>
          </p:cNvPr>
          <p:cNvPicPr>
            <a:picLocks noChangeAspect="1" noChangeArrowheads="1"/>
          </p:cNvPicPr>
          <p:nvPr/>
        </p:nvPicPr>
        <p:blipFill>
          <a:blip r:embed="rId3" cstate="print"/>
          <a:srcRect/>
          <a:stretch>
            <a:fillRect/>
          </a:stretch>
        </p:blipFill>
        <p:spPr bwMode="auto">
          <a:xfrm>
            <a:off x="7596336" y="404664"/>
            <a:ext cx="1152128" cy="1106946"/>
          </a:xfrm>
          <a:prstGeom prst="rect">
            <a:avLst/>
          </a:prstGeom>
          <a:noFill/>
        </p:spPr>
      </p:pic>
      <p:graphicFrame>
        <p:nvGraphicFramePr>
          <p:cNvPr id="33" name="32 Diagrama"/>
          <p:cNvGraphicFramePr/>
          <p:nvPr/>
        </p:nvGraphicFramePr>
        <p:xfrm>
          <a:off x="1187624" y="1196752"/>
          <a:ext cx="6720408" cy="4408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33 Rectángulo"/>
          <p:cNvSpPr/>
          <p:nvPr/>
        </p:nvSpPr>
        <p:spPr>
          <a:xfrm>
            <a:off x="827584" y="548680"/>
            <a:ext cx="4571701" cy="584775"/>
          </a:xfrm>
          <a:prstGeom prst="rect">
            <a:avLst/>
          </a:prstGeom>
        </p:spPr>
        <p:txBody>
          <a:bodyPr wrap="none">
            <a:spAutoFit/>
          </a:bodyPr>
          <a:lstStyle/>
          <a:p>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Investigación Cuantitativa</a:t>
            </a:r>
            <a:endPar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t0.gstatic.com/images?q=tbn:ANd9GcQ0ztJ4ZSbXjoaWTqpiVCda-aSxzwBioRjqLMPor2IivfMHLozj3A"/>
          <p:cNvPicPr>
            <a:picLocks noChangeAspect="1" noChangeArrowheads="1"/>
          </p:cNvPicPr>
          <p:nvPr/>
        </p:nvPicPr>
        <p:blipFill>
          <a:blip r:embed="rId2" cstate="print"/>
          <a:srcRect/>
          <a:stretch>
            <a:fillRect/>
          </a:stretch>
        </p:blipFill>
        <p:spPr bwMode="auto">
          <a:xfrm>
            <a:off x="7308304" y="3501007"/>
            <a:ext cx="1458863" cy="1525281"/>
          </a:xfrm>
          <a:prstGeom prst="rect">
            <a:avLst/>
          </a:prstGeom>
          <a:noFill/>
        </p:spPr>
      </p:pic>
      <p:pic>
        <p:nvPicPr>
          <p:cNvPr id="14338" name="Picture 2" descr="http://t3.gstatic.com/images?q=tbn:ANd9GcS2n3nqqiFB6SvvwZGOuLb8-vVU8aWubpCYoQJVP0Qbktnjxjns">
            <a:hlinkClick r:id="rId3" action="ppaction://hlinkfile"/>
          </p:cNvPr>
          <p:cNvPicPr>
            <a:picLocks noChangeAspect="1" noChangeArrowheads="1"/>
          </p:cNvPicPr>
          <p:nvPr/>
        </p:nvPicPr>
        <p:blipFill>
          <a:blip r:embed="rId4" cstate="print"/>
          <a:srcRect/>
          <a:stretch>
            <a:fillRect/>
          </a:stretch>
        </p:blipFill>
        <p:spPr bwMode="auto">
          <a:xfrm>
            <a:off x="7596336" y="1196752"/>
            <a:ext cx="1115616" cy="1059906"/>
          </a:xfrm>
          <a:prstGeom prst="rect">
            <a:avLst/>
          </a:prstGeom>
          <a:noFill/>
        </p:spPr>
      </p:pic>
      <p:sp>
        <p:nvSpPr>
          <p:cNvPr id="2" name="1 Rectángulo"/>
          <p:cNvSpPr/>
          <p:nvPr/>
        </p:nvSpPr>
        <p:spPr>
          <a:xfrm>
            <a:off x="2123728" y="260648"/>
            <a:ext cx="5133970" cy="584775"/>
          </a:xfrm>
          <a:prstGeom prst="rect">
            <a:avLst/>
          </a:prstGeom>
        </p:spPr>
        <p:txBody>
          <a:bodyPr wrap="none">
            <a:spAutoFit/>
          </a:bodyPr>
          <a:lstStyle/>
          <a:p>
            <a:r>
              <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Planteamiento del Problema </a:t>
            </a:r>
          </a:p>
        </p:txBody>
      </p:sp>
      <p:graphicFrame>
        <p:nvGraphicFramePr>
          <p:cNvPr id="3" name="2 Diagrama"/>
          <p:cNvGraphicFramePr/>
          <p:nvPr/>
        </p:nvGraphicFramePr>
        <p:xfrm>
          <a:off x="971600" y="692696"/>
          <a:ext cx="7200800" cy="5416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548680"/>
            <a:ext cx="5648085" cy="584775"/>
          </a:xfrm>
          <a:prstGeom prst="rect">
            <a:avLst/>
          </a:prstGeom>
        </p:spPr>
        <p:txBody>
          <a:bodyPr wrap="none">
            <a:spAutoFit/>
          </a:bodyPr>
          <a:lstStyle/>
          <a:p>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Características organizacionales </a:t>
            </a:r>
            <a:endPar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6 Imagen" descr="diapo23.png"/>
          <p:cNvPicPr>
            <a:picLocks noChangeAspect="1"/>
          </p:cNvPicPr>
          <p:nvPr/>
        </p:nvPicPr>
        <p:blipFill>
          <a:blip r:embed="rId2" cstate="print"/>
          <a:stretch>
            <a:fillRect/>
          </a:stretch>
        </p:blipFill>
        <p:spPr>
          <a:xfrm>
            <a:off x="539552" y="1255955"/>
            <a:ext cx="8338916" cy="4346089"/>
          </a:xfrm>
          <a:prstGeom prst="rect">
            <a:avLst/>
          </a:prstGeom>
          <a:ln>
            <a:noFill/>
          </a:ln>
          <a:effectLst>
            <a:outerShdw blurRad="190500" algn="tl" rotWithShape="0">
              <a:srgbClr val="000000">
                <a:alpha val="70000"/>
              </a:srgbClr>
            </a:outerShdw>
          </a:effectLst>
        </p:spPr>
      </p:pic>
      <p:pic>
        <p:nvPicPr>
          <p:cNvPr id="6" name="Picture 2" descr="http://2.bp.blogspot.com/-BW89NSbNdgk/T6p6jXOFeDI/AAAAAAAAAAo/tSCAR0BJytU/s1600/Cuantitativa.png">
            <a:hlinkClick r:id="rId3" action="ppaction://hlinksldjump"/>
          </p:cNvPr>
          <p:cNvPicPr>
            <a:picLocks noChangeAspect="1" noChangeArrowheads="1"/>
          </p:cNvPicPr>
          <p:nvPr/>
        </p:nvPicPr>
        <p:blipFill>
          <a:blip r:embed="rId4" cstate="print"/>
          <a:srcRect/>
          <a:stretch>
            <a:fillRect/>
          </a:stretch>
        </p:blipFill>
        <p:spPr bwMode="auto">
          <a:xfrm>
            <a:off x="7524328" y="5445224"/>
            <a:ext cx="1152128" cy="11069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BW89NSbNdgk/T6p6jXOFeDI/AAAAAAAAAAo/tSCAR0BJytU/s1600/Cuantitativa.png">
            <a:hlinkClick r:id="rId2" action="ppaction://hlinksldjump"/>
          </p:cNvPr>
          <p:cNvPicPr>
            <a:picLocks noChangeAspect="1" noChangeArrowheads="1"/>
          </p:cNvPicPr>
          <p:nvPr/>
        </p:nvPicPr>
        <p:blipFill>
          <a:blip r:embed="rId3" cstate="print"/>
          <a:srcRect/>
          <a:stretch>
            <a:fillRect/>
          </a:stretch>
        </p:blipFill>
        <p:spPr bwMode="auto">
          <a:xfrm>
            <a:off x="7668344" y="5301208"/>
            <a:ext cx="1152128" cy="1106946"/>
          </a:xfrm>
          <a:prstGeom prst="rect">
            <a:avLst/>
          </a:prstGeom>
          <a:noFill/>
        </p:spPr>
      </p:pic>
      <p:sp>
        <p:nvSpPr>
          <p:cNvPr id="5" name="4 Rectángulo"/>
          <p:cNvSpPr/>
          <p:nvPr/>
        </p:nvSpPr>
        <p:spPr>
          <a:xfrm>
            <a:off x="467544" y="404664"/>
            <a:ext cx="4475521" cy="707886"/>
          </a:xfrm>
          <a:prstGeom prst="rect">
            <a:avLst/>
          </a:prstGeom>
        </p:spPr>
        <p:txBody>
          <a:bodyPr wrap="none">
            <a:spAutoFit/>
          </a:bodyPr>
          <a:lstStyle/>
          <a:p>
            <a:pPr lvl="0"/>
            <a:r>
              <a:rPr lang="es-EC" sz="40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latin typeface="+mn-lt"/>
              </a:rPr>
              <a:t>Beneficios Buscados</a:t>
            </a:r>
            <a:endParaRPr lang="es-EC" sz="40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latin typeface="+mn-lt"/>
            </a:endParaRPr>
          </a:p>
        </p:txBody>
      </p:sp>
      <p:graphicFrame>
        <p:nvGraphicFramePr>
          <p:cNvPr id="6" name="1 Gráfico"/>
          <p:cNvGraphicFramePr/>
          <p:nvPr/>
        </p:nvGraphicFramePr>
        <p:xfrm>
          <a:off x="755576" y="1196752"/>
          <a:ext cx="7560840" cy="47525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4498860" cy="707886"/>
          </a:xfrm>
          <a:prstGeom prst="rect">
            <a:avLst/>
          </a:prstGeom>
        </p:spPr>
        <p:txBody>
          <a:bodyPr wrap="none">
            <a:spAutoFit/>
          </a:bodyPr>
          <a:lstStyle/>
          <a:p>
            <a:r>
              <a:rPr lang="es-EC" sz="40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Atributos </a:t>
            </a:r>
            <a:r>
              <a:rPr lang="es-EC" sz="40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relevantes</a:t>
            </a:r>
            <a:endParaRPr lang="es-EC" sz="40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7" name="2 Gráfico"/>
          <p:cNvGraphicFramePr/>
          <p:nvPr/>
        </p:nvGraphicFramePr>
        <p:xfrm>
          <a:off x="1043608" y="1196752"/>
          <a:ext cx="6768752" cy="381642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ttp://2.bp.blogspot.com/-BW89NSbNdgk/T6p6jXOFeDI/AAAAAAAAAAo/tSCAR0BJytU/s1600/Cuantitativa.png">
            <a:hlinkClick r:id="rId3" action="ppaction://hlinksldjump"/>
          </p:cNvPr>
          <p:cNvPicPr>
            <a:picLocks noChangeAspect="1" noChangeArrowheads="1"/>
          </p:cNvPicPr>
          <p:nvPr/>
        </p:nvPicPr>
        <p:blipFill>
          <a:blip r:embed="rId4" cstate="print"/>
          <a:srcRect/>
          <a:stretch>
            <a:fillRect/>
          </a:stretch>
        </p:blipFill>
        <p:spPr bwMode="auto">
          <a:xfrm>
            <a:off x="7596336" y="5085184"/>
            <a:ext cx="1152128" cy="12241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hart"/>
          <p:cNvPicPr>
            <a:picLocks noChangeAspect="1"/>
          </p:cNvPicPr>
          <p:nvPr/>
        </p:nvPicPr>
        <p:blipFill>
          <a:blip r:embed="rId2" cstate="print"/>
          <a:stretch>
            <a:fillRect/>
          </a:stretch>
        </p:blipFill>
        <p:spPr>
          <a:xfrm>
            <a:off x="395536" y="980728"/>
            <a:ext cx="2448272" cy="2188556"/>
          </a:xfrm>
          <a:prstGeom prst="rect">
            <a:avLst/>
          </a:prstGeom>
        </p:spPr>
      </p:pic>
      <p:pic>
        <p:nvPicPr>
          <p:cNvPr id="61444" name="Picture 4" descr="http://www.diarca.com/images/servicio-cliente.jpg"/>
          <p:cNvPicPr>
            <a:picLocks noChangeAspect="1" noChangeArrowheads="1"/>
          </p:cNvPicPr>
          <p:nvPr/>
        </p:nvPicPr>
        <p:blipFill>
          <a:blip r:embed="rId3" cstate="print"/>
          <a:srcRect/>
          <a:stretch>
            <a:fillRect/>
          </a:stretch>
        </p:blipFill>
        <p:spPr bwMode="auto">
          <a:xfrm>
            <a:off x="611560" y="4725144"/>
            <a:ext cx="2520280" cy="15121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4 Gráfico"/>
          <p:cNvGraphicFramePr/>
          <p:nvPr/>
        </p:nvGraphicFramePr>
        <p:xfrm>
          <a:off x="2411760" y="908720"/>
          <a:ext cx="6336704"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4" name="3 Rectángulo"/>
          <p:cNvSpPr/>
          <p:nvPr/>
        </p:nvSpPr>
        <p:spPr>
          <a:xfrm>
            <a:off x="395536" y="620688"/>
            <a:ext cx="7344816" cy="523220"/>
          </a:xfrm>
          <a:prstGeom prst="rect">
            <a:avLst/>
          </a:prstGeom>
        </p:spPr>
        <p:txBody>
          <a:bodyPr wrap="square">
            <a:spAutoFit/>
          </a:bodyPr>
          <a:lstStyle/>
          <a:p>
            <a:r>
              <a:rPr lang="es-EC" sz="2800" b="1"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Actualización de conocimientos </a:t>
            </a:r>
            <a:endParaRPr lang="es-EC" sz="2800" b="1"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pic>
        <p:nvPicPr>
          <p:cNvPr id="61442" name="Picture 2" descr="http://t2.gstatic.com/images?q=tbn:ANd9GcQM-cPPRoPeFU8Em8nrhfE8lHuTwznrC_UwPakUSg6KsrLQ6m8H"/>
          <p:cNvPicPr>
            <a:picLocks noChangeAspect="1" noChangeArrowheads="1"/>
          </p:cNvPicPr>
          <p:nvPr/>
        </p:nvPicPr>
        <p:blipFill>
          <a:blip r:embed="rId5" cstate="print"/>
          <a:srcRect/>
          <a:stretch>
            <a:fillRect/>
          </a:stretch>
        </p:blipFill>
        <p:spPr bwMode="auto">
          <a:xfrm>
            <a:off x="5508104" y="4653136"/>
            <a:ext cx="1990725" cy="18192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2" descr="http://2.bp.blogspot.com/-BW89NSbNdgk/T6p6jXOFeDI/AAAAAAAAAAo/tSCAR0BJytU/s1600/Cuantitativa.png">
            <a:hlinkClick r:id="rId6" action="ppaction://hlinksldjump"/>
          </p:cNvPr>
          <p:cNvPicPr>
            <a:picLocks noChangeAspect="1" noChangeArrowheads="1"/>
          </p:cNvPicPr>
          <p:nvPr/>
        </p:nvPicPr>
        <p:blipFill>
          <a:blip r:embed="rId7" cstate="print"/>
          <a:srcRect/>
          <a:stretch>
            <a:fillRect/>
          </a:stretch>
        </p:blipFill>
        <p:spPr bwMode="auto">
          <a:xfrm>
            <a:off x="7524328" y="404664"/>
            <a:ext cx="1152128" cy="11069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3839128" cy="707886"/>
          </a:xfrm>
          <a:prstGeom prst="rect">
            <a:avLst/>
          </a:prstGeom>
        </p:spPr>
        <p:txBody>
          <a:bodyPr wrap="none">
            <a:spAutoFit/>
          </a:bodyPr>
          <a:lstStyle/>
          <a:p>
            <a:pPr lvl="0"/>
            <a:r>
              <a:rPr lang="es-EC" sz="40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Posicionamiento </a:t>
            </a:r>
          </a:p>
        </p:txBody>
      </p:sp>
      <p:graphicFrame>
        <p:nvGraphicFramePr>
          <p:cNvPr id="3" name="2 Gráfico"/>
          <p:cNvGraphicFramePr/>
          <p:nvPr/>
        </p:nvGraphicFramePr>
        <p:xfrm>
          <a:off x="1619672" y="2276872"/>
          <a:ext cx="6120680" cy="3931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a"/>
          <p:cNvGraphicFramePr>
            <a:graphicFrameLocks noGrp="1"/>
          </p:cNvGraphicFramePr>
          <p:nvPr/>
        </p:nvGraphicFramePr>
        <p:xfrm>
          <a:off x="2195736" y="1412776"/>
          <a:ext cx="5499101" cy="659130"/>
        </p:xfrm>
        <a:graphic>
          <a:graphicData uri="http://schemas.openxmlformats.org/drawingml/2006/table">
            <a:tbl>
              <a:tblPr>
                <a:effectLst>
                  <a:outerShdw blurRad="50800" dist="38100" dir="5400000" algn="t" rotWithShape="0">
                    <a:prstClr val="black">
                      <a:alpha val="40000"/>
                    </a:prstClr>
                  </a:outerShdw>
                </a:effectLst>
              </a:tblPr>
              <a:tblGrid>
                <a:gridCol w="2094338"/>
                <a:gridCol w="1134921"/>
                <a:gridCol w="1134921"/>
                <a:gridCol w="1134921"/>
              </a:tblGrid>
              <a:tr h="190500">
                <a:tc rowSpan="2">
                  <a:txBody>
                    <a:bodyPr/>
                    <a:lstStyle/>
                    <a:p>
                      <a:pPr algn="ctr" fontAlgn="ctr"/>
                      <a:r>
                        <a:rPr lang="es-EC" sz="1400" b="0" i="0" u="none" strike="noStrike" dirty="0" smtClean="0">
                          <a:solidFill>
                            <a:srgbClr val="000000"/>
                          </a:solidFill>
                          <a:latin typeface="Calibri"/>
                        </a:rPr>
                        <a:t>Valoración </a:t>
                      </a:r>
                      <a:endParaRPr lang="es-EC" sz="1400" b="0"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C" sz="1400" b="0" i="0" u="none" strike="noStrike" dirty="0">
                          <a:solidFill>
                            <a:srgbClr val="000000"/>
                          </a:solidFill>
                          <a:latin typeface="Calibri"/>
                        </a:rPr>
                        <a:t>Nada Importante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latin typeface="Calibri"/>
                        </a:rPr>
                        <a:t>Indiferente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latin typeface="Calibri"/>
                        </a:rPr>
                        <a:t>Muy Importante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C"/>
                    </a:p>
                  </a:txBody>
                  <a:tcPr/>
                </a:tc>
                <a:tc>
                  <a:txBody>
                    <a:bodyPr/>
                    <a:lstStyle/>
                    <a:p>
                      <a:pPr algn="r" fontAlgn="t"/>
                      <a:r>
                        <a:rPr lang="es-EC" sz="1400" b="0" i="0" u="none" strike="noStrike">
                          <a:solidFill>
                            <a:srgbClr val="E36C0A"/>
                          </a:solidFill>
                          <a:latin typeface="Times New Roman"/>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4D0"/>
                    </a:solidFill>
                  </a:tcPr>
                </a:tc>
                <a:tc>
                  <a:txBody>
                    <a:bodyPr/>
                    <a:lstStyle/>
                    <a:p>
                      <a:pPr algn="r" fontAlgn="t"/>
                      <a:r>
                        <a:rPr lang="es-EC" sz="1400" b="0" i="0" u="none" strike="noStrike">
                          <a:solidFill>
                            <a:srgbClr val="E36C0A"/>
                          </a:solidFill>
                          <a:latin typeface="Times New Roman"/>
                        </a:rPr>
                        <a:t>21.3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4D0"/>
                    </a:solidFill>
                  </a:tcPr>
                </a:tc>
                <a:tc>
                  <a:txBody>
                    <a:bodyPr/>
                    <a:lstStyle/>
                    <a:p>
                      <a:pPr algn="r" fontAlgn="t"/>
                      <a:r>
                        <a:rPr lang="es-EC" sz="1400" b="0" i="0" u="none" strike="noStrike" dirty="0">
                          <a:solidFill>
                            <a:srgbClr val="E36C0A"/>
                          </a:solidFill>
                          <a:latin typeface="Times New Roman"/>
                        </a:rPr>
                        <a:t>76.6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4D0"/>
                    </a:solidFill>
                  </a:tcPr>
                </a:tc>
              </a:tr>
            </a:tbl>
          </a:graphicData>
        </a:graphic>
      </p:graphicFrame>
      <p:pic>
        <p:nvPicPr>
          <p:cNvPr id="5" name="Picture 2" descr="http://2.bp.blogspot.com/-BW89NSbNdgk/T6p6jXOFeDI/AAAAAAAAAAo/tSCAR0BJytU/s1600/Cuantitativa.png">
            <a:hlinkClick r:id="rId3" action="ppaction://hlinksldjump"/>
          </p:cNvPr>
          <p:cNvPicPr>
            <a:picLocks noChangeAspect="1" noChangeArrowheads="1"/>
          </p:cNvPicPr>
          <p:nvPr/>
        </p:nvPicPr>
        <p:blipFill>
          <a:blip r:embed="rId4" cstate="print"/>
          <a:srcRect/>
          <a:stretch>
            <a:fillRect/>
          </a:stretch>
        </p:blipFill>
        <p:spPr bwMode="auto">
          <a:xfrm>
            <a:off x="7596336" y="404664"/>
            <a:ext cx="1152128" cy="11069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BW89NSbNdgk/T6p6jXOFeDI/AAAAAAAAAAo/tSCAR0BJytU/s1600/Cuantitativa.png">
            <a:hlinkClick r:id="rId2" action="ppaction://hlinksldjump"/>
          </p:cNvPr>
          <p:cNvPicPr>
            <a:picLocks noChangeAspect="1" noChangeArrowheads="1"/>
          </p:cNvPicPr>
          <p:nvPr/>
        </p:nvPicPr>
        <p:blipFill>
          <a:blip r:embed="rId3" cstate="print"/>
          <a:srcRect/>
          <a:stretch>
            <a:fillRect/>
          </a:stretch>
        </p:blipFill>
        <p:spPr bwMode="auto">
          <a:xfrm>
            <a:off x="7596336" y="404664"/>
            <a:ext cx="1152128" cy="1106946"/>
          </a:xfrm>
          <a:prstGeom prst="rect">
            <a:avLst/>
          </a:prstGeom>
          <a:noFill/>
        </p:spPr>
      </p:pic>
      <p:sp>
        <p:nvSpPr>
          <p:cNvPr id="2" name="1 Rectángulo"/>
          <p:cNvSpPr/>
          <p:nvPr/>
        </p:nvSpPr>
        <p:spPr>
          <a:xfrm>
            <a:off x="251520" y="332656"/>
            <a:ext cx="6197209" cy="523220"/>
          </a:xfrm>
          <a:prstGeom prst="rect">
            <a:avLst/>
          </a:prstGeom>
        </p:spPr>
        <p:txBody>
          <a:bodyPr wrap="none">
            <a:spAutoFit/>
          </a:bodyPr>
          <a:lstStyle/>
          <a:p>
            <a:r>
              <a:rPr lang="es-EC" sz="28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Evaluación de características específicas </a:t>
            </a:r>
            <a:endParaRPr lang="es-EC" sz="28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6" name="1 Gráfico"/>
          <p:cNvGraphicFramePr/>
          <p:nvPr/>
        </p:nvGraphicFramePr>
        <p:xfrm>
          <a:off x="971600" y="1124744"/>
          <a:ext cx="7560840" cy="4464495"/>
        </p:xfrm>
        <a:graphic>
          <a:graphicData uri="http://schemas.openxmlformats.org/drawingml/2006/chart">
            <c:chart xmlns:c="http://schemas.openxmlformats.org/drawingml/2006/chart" xmlns:r="http://schemas.openxmlformats.org/officeDocument/2006/relationships" r:id="rId4"/>
          </a:graphicData>
        </a:graphic>
      </p:graphicFrame>
      <p:pic>
        <p:nvPicPr>
          <p:cNvPr id="7" name="6 Imagen" descr="C:\Users\HP\Downloads\LOGO-PRINCIPAL.png">
            <a:hlinkClick r:id="rId5" action="ppaction://hlinksldjump"/>
          </p:cNvPr>
          <p:cNvPicPr/>
          <p:nvPr/>
        </p:nvPicPr>
        <p:blipFill>
          <a:blip r:embed="rId6" cstate="print"/>
          <a:srcRect/>
          <a:stretch>
            <a:fillRect/>
          </a:stretch>
        </p:blipFill>
        <p:spPr bwMode="auto">
          <a:xfrm>
            <a:off x="5148064" y="5733256"/>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4.bp.blogspot.com/-WMzNF045UMQ/UcS-d57iMII/AAAAAAAAATQ/hsvC_c_BlMw/s1600/36_imagen.jpg">
            <a:hlinkClick r:id="rId2" action="ppaction://hlinksldjump"/>
          </p:cNvPr>
          <p:cNvPicPr>
            <a:picLocks noChangeAspect="1" noChangeArrowheads="1"/>
          </p:cNvPicPr>
          <p:nvPr/>
        </p:nvPicPr>
        <p:blipFill>
          <a:blip r:embed="rId3" cstate="print"/>
          <a:srcRect/>
          <a:stretch>
            <a:fillRect/>
          </a:stretch>
        </p:blipFill>
        <p:spPr bwMode="auto">
          <a:xfrm>
            <a:off x="7236296" y="332656"/>
            <a:ext cx="1368152" cy="1026114"/>
          </a:xfrm>
          <a:prstGeom prst="rect">
            <a:avLst/>
          </a:prstGeom>
          <a:noFill/>
        </p:spPr>
      </p:pic>
      <p:sp>
        <p:nvSpPr>
          <p:cNvPr id="2" name="1 Rectángulo"/>
          <p:cNvSpPr/>
          <p:nvPr/>
        </p:nvSpPr>
        <p:spPr>
          <a:xfrm>
            <a:off x="539552" y="260648"/>
            <a:ext cx="5184576" cy="584775"/>
          </a:xfrm>
          <a:prstGeom prst="rect">
            <a:avLst/>
          </a:prstGeom>
        </p:spPr>
        <p:txBody>
          <a:bodyPr wrap="square">
            <a:spAutoFit/>
          </a:bodyPr>
          <a:lstStyle/>
          <a:p>
            <a:r>
              <a:rPr lang="es-EC" sz="3200" b="1" dirty="0" smtClean="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Investigación Cualitativa</a:t>
            </a:r>
            <a:endPar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4" name="3 Tabla"/>
          <p:cNvGraphicFramePr>
            <a:graphicFrameLocks noGrp="1"/>
          </p:cNvGraphicFramePr>
          <p:nvPr/>
        </p:nvGraphicFramePr>
        <p:xfrm>
          <a:off x="1043608" y="1412776"/>
          <a:ext cx="6840760" cy="3221137"/>
        </p:xfrm>
        <a:graphic>
          <a:graphicData uri="http://schemas.openxmlformats.org/drawingml/2006/table">
            <a:tbl>
              <a:tblPr>
                <a:effectLst>
                  <a:innerShdw blurRad="63500" dist="50800" dir="2700000">
                    <a:prstClr val="black">
                      <a:alpha val="50000"/>
                    </a:prstClr>
                  </a:innerShdw>
                  <a:reflection blurRad="6350" stA="50000" endA="295" endPos="92000" dist="101600" dir="5400000" sy="-100000" algn="bl" rotWithShape="0"/>
                </a:effectLst>
                <a:tableStyleId>{775DCB02-9BB8-47FD-8907-85C794F793BA}</a:tableStyleId>
              </a:tblPr>
              <a:tblGrid>
                <a:gridCol w="3168352"/>
                <a:gridCol w="3672408"/>
              </a:tblGrid>
              <a:tr h="254635">
                <a:tc gridSpan="2">
                  <a:txBody>
                    <a:bodyPr/>
                    <a:lstStyle/>
                    <a:p>
                      <a:pPr algn="ctr" fontAlgn="ctr">
                        <a:buFontTx/>
                        <a:buNone/>
                      </a:pPr>
                      <a:r>
                        <a:rPr lang="es-EC" sz="1600" u="none" strike="noStrike" dirty="0" smtClean="0"/>
                        <a:t>Competencias generales</a:t>
                      </a:r>
                      <a:endParaRPr lang="es-EC" sz="1600" b="0" i="0" u="none" strike="noStrike" dirty="0">
                        <a:solidFill>
                          <a:srgbClr val="000000"/>
                        </a:solidFill>
                        <a:latin typeface="Calibri"/>
                      </a:endParaRPr>
                    </a:p>
                  </a:txBody>
                  <a:tcPr marL="0" marR="0" marT="0" marB="0" anchor="ctr"/>
                </a:tc>
                <a:tc hMerge="1">
                  <a:txBody>
                    <a:bodyPr/>
                    <a:lstStyle/>
                    <a:p>
                      <a:endParaRPr lang="es-EC"/>
                    </a:p>
                  </a:txBody>
                  <a:tcPr/>
                </a:tc>
              </a:tr>
              <a:tr h="254635">
                <a:tc>
                  <a:txBody>
                    <a:bodyPr/>
                    <a:lstStyle/>
                    <a:p>
                      <a:pPr algn="ctr" fontAlgn="ctr">
                        <a:buFontTx/>
                        <a:buNone/>
                      </a:pPr>
                      <a:r>
                        <a:rPr lang="es-EC" sz="1600" u="none" strike="noStrike" dirty="0" smtClean="0"/>
                        <a:t>Funciones </a:t>
                      </a:r>
                      <a:endParaRPr lang="es-EC" sz="1600" b="0" i="0" u="none" strike="noStrike" dirty="0">
                        <a:solidFill>
                          <a:srgbClr val="000000"/>
                        </a:solidFill>
                        <a:latin typeface="Calibri"/>
                      </a:endParaRPr>
                    </a:p>
                  </a:txBody>
                  <a:tcPr marL="0" marR="0" marT="0" marB="0" anchor="ctr"/>
                </a:tc>
                <a:tc>
                  <a:txBody>
                    <a:bodyPr/>
                    <a:lstStyle/>
                    <a:p>
                      <a:pPr algn="l" fontAlgn="b">
                        <a:buFontTx/>
                        <a:buNone/>
                      </a:pPr>
                      <a:r>
                        <a:rPr lang="es-EC" sz="1600" u="none" strike="noStrike" dirty="0" smtClean="0"/>
                        <a:t> Perfil general</a:t>
                      </a:r>
                      <a:endParaRPr lang="es-EC" sz="1600" b="0" i="0" u="none" strike="noStrike" dirty="0">
                        <a:solidFill>
                          <a:srgbClr val="000000"/>
                        </a:solidFill>
                        <a:latin typeface="Calibri"/>
                      </a:endParaRPr>
                    </a:p>
                  </a:txBody>
                  <a:tcPr marL="0" marR="0" marT="0" marB="0" anchor="b"/>
                </a:tc>
              </a:tr>
              <a:tr h="488900">
                <a:tc>
                  <a:txBody>
                    <a:bodyPr/>
                    <a:lstStyle/>
                    <a:p>
                      <a:pPr algn="l" fontAlgn="b">
                        <a:buFontTx/>
                        <a:buNone/>
                      </a:pPr>
                      <a:r>
                        <a:rPr lang="es-EC" sz="1600" u="none" strike="noStrike" dirty="0" smtClean="0"/>
                        <a:t> Establecer las estrategias  de marketing</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Manejo de presupuestos</a:t>
                      </a:r>
                      <a:endParaRPr lang="es-EC" sz="1600" b="0" i="0" u="none" strike="noStrike" dirty="0">
                        <a:solidFill>
                          <a:srgbClr val="000000"/>
                        </a:solidFill>
                        <a:latin typeface="Times New Roman"/>
                      </a:endParaRPr>
                    </a:p>
                  </a:txBody>
                  <a:tcPr marL="0" marR="0" marT="0" marB="0" anchor="b"/>
                </a:tc>
              </a:tr>
              <a:tr h="488900">
                <a:tc>
                  <a:txBody>
                    <a:bodyPr/>
                    <a:lstStyle/>
                    <a:p>
                      <a:pPr algn="l" fontAlgn="b">
                        <a:buFontTx/>
                        <a:buNone/>
                      </a:pPr>
                      <a:r>
                        <a:rPr lang="es-EC" sz="1600" u="none" strike="noStrike" dirty="0" smtClean="0"/>
                        <a:t> Planificación de medios</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Conocimientos de planificación</a:t>
                      </a:r>
                      <a:endParaRPr lang="es-EC" sz="1600" b="0" i="0" u="none" strike="noStrike" dirty="0">
                        <a:solidFill>
                          <a:srgbClr val="000000"/>
                        </a:solidFill>
                        <a:latin typeface="Times New Roman"/>
                      </a:endParaRPr>
                    </a:p>
                  </a:txBody>
                  <a:tcPr marL="0" marR="0" marT="0" marB="0" anchor="b"/>
                </a:tc>
              </a:tr>
              <a:tr h="488900">
                <a:tc>
                  <a:txBody>
                    <a:bodyPr/>
                    <a:lstStyle/>
                    <a:p>
                      <a:pPr algn="l" fontAlgn="b">
                        <a:buFontTx/>
                        <a:buNone/>
                      </a:pPr>
                      <a:r>
                        <a:rPr lang="es-EC" sz="1600" u="none" strike="noStrike" dirty="0" smtClean="0"/>
                        <a:t> Promoción</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Manejo de redes sociales</a:t>
                      </a:r>
                      <a:endParaRPr lang="es-EC" sz="1600" b="0" i="0" u="none" strike="noStrike" dirty="0">
                        <a:solidFill>
                          <a:srgbClr val="000000"/>
                        </a:solidFill>
                        <a:latin typeface="Times New Roman"/>
                      </a:endParaRPr>
                    </a:p>
                  </a:txBody>
                  <a:tcPr marL="0" marR="0" marT="0" marB="0" anchor="b"/>
                </a:tc>
              </a:tr>
              <a:tr h="488900">
                <a:tc>
                  <a:txBody>
                    <a:bodyPr/>
                    <a:lstStyle/>
                    <a:p>
                      <a:pPr algn="l" fontAlgn="b">
                        <a:buFontTx/>
                        <a:buNone/>
                      </a:pPr>
                      <a:r>
                        <a:rPr lang="es-EC" sz="1600" u="none" strike="noStrike" dirty="0" smtClean="0"/>
                        <a:t> Ventas</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Suficiencia en el idioma inglés</a:t>
                      </a:r>
                      <a:endParaRPr lang="es-EC" sz="1600" b="0" i="0" u="none" strike="noStrike" dirty="0">
                        <a:solidFill>
                          <a:srgbClr val="000000"/>
                        </a:solidFill>
                        <a:latin typeface="Times New Roman"/>
                      </a:endParaRPr>
                    </a:p>
                  </a:txBody>
                  <a:tcPr marL="0" marR="0" marT="0" marB="0" anchor="b"/>
                </a:tc>
              </a:tr>
              <a:tr h="488900">
                <a:tc>
                  <a:txBody>
                    <a:bodyPr/>
                    <a:lstStyle/>
                    <a:p>
                      <a:pPr algn="l" fontAlgn="b">
                        <a:buFontTx/>
                        <a:buNone/>
                      </a:pPr>
                      <a:r>
                        <a:rPr lang="es-EC" sz="1600" u="none" strike="noStrike" dirty="0" smtClean="0"/>
                        <a:t> Posicionamiento</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Relaciones humanas</a:t>
                      </a:r>
                      <a:endParaRPr lang="es-EC" sz="1600" b="0" i="0" u="none" strike="noStrike" dirty="0">
                        <a:solidFill>
                          <a:srgbClr val="000000"/>
                        </a:solidFill>
                        <a:latin typeface="Times New Roman"/>
                      </a:endParaRPr>
                    </a:p>
                  </a:txBody>
                  <a:tcPr marL="0" marR="0" marT="0" marB="0" anchor="b"/>
                </a:tc>
              </a:tr>
              <a:tr h="267367">
                <a:tc>
                  <a:txBody>
                    <a:bodyPr/>
                    <a:lstStyle/>
                    <a:p>
                      <a:pPr algn="l" fontAlgn="b">
                        <a:buFontTx/>
                        <a:buNone/>
                      </a:pPr>
                      <a:r>
                        <a:rPr lang="es-EC" sz="1600" u="none" strike="noStrike" baseline="0" dirty="0" smtClean="0"/>
                        <a:t> R</a:t>
                      </a:r>
                      <a:r>
                        <a:rPr lang="es-EC" sz="1600" u="none" strike="noStrike" dirty="0" smtClean="0"/>
                        <a:t>elaciones con el mercado</a:t>
                      </a:r>
                      <a:endParaRPr lang="es-EC" sz="1600" b="0" i="0" u="none" strike="noStrike" dirty="0">
                        <a:solidFill>
                          <a:srgbClr val="000000"/>
                        </a:solidFill>
                        <a:latin typeface="Times New Roman"/>
                      </a:endParaRPr>
                    </a:p>
                  </a:txBody>
                  <a:tcPr marL="0" marR="0" marT="0" marB="0" anchor="b"/>
                </a:tc>
                <a:tc>
                  <a:txBody>
                    <a:bodyPr/>
                    <a:lstStyle/>
                    <a:p>
                      <a:pPr algn="l" fontAlgn="b">
                        <a:buFontTx/>
                        <a:buNone/>
                      </a:pPr>
                      <a:r>
                        <a:rPr lang="es-EC" sz="1600" u="none" strike="noStrike" dirty="0" smtClean="0"/>
                        <a:t> Creatividad</a:t>
                      </a:r>
                      <a:endParaRPr lang="es-EC" sz="1600" b="0" i="0" u="none" strike="noStrike" dirty="0">
                        <a:solidFill>
                          <a:srgbClr val="000000"/>
                        </a:solidFill>
                        <a:latin typeface="Times New Roman"/>
                      </a:endParaRPr>
                    </a:p>
                  </a:txBody>
                  <a:tcPr marL="0" marR="0" marT="0" marB="0" anchor="b"/>
                </a:tc>
              </a:tr>
            </a:tbl>
          </a:graphicData>
        </a:graphic>
      </p:graphicFrame>
      <p:pic>
        <p:nvPicPr>
          <p:cNvPr id="45058" name="Picture 2" descr="http://t0.gstatic.com/images?q=tbn:ANd9GcQGNRb_u21LHKuWRolw5DVjQFIVYlFFRvYEJpe3W5h7MiIb1Yrl"/>
          <p:cNvPicPr>
            <a:picLocks noChangeAspect="1" noChangeArrowheads="1"/>
          </p:cNvPicPr>
          <p:nvPr/>
        </p:nvPicPr>
        <p:blipFill>
          <a:blip r:embed="rId4" cstate="print"/>
          <a:srcRect/>
          <a:stretch>
            <a:fillRect/>
          </a:stretch>
        </p:blipFill>
        <p:spPr bwMode="auto">
          <a:xfrm>
            <a:off x="1475656" y="5085184"/>
            <a:ext cx="6624736" cy="115170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408747"/>
          <a:ext cx="7488832" cy="3840480"/>
        </p:xfrm>
        <a:graphic>
          <a:graphicData uri="http://schemas.openxmlformats.org/drawingml/2006/table">
            <a:tbl>
              <a:tblPr>
                <a:effectLst>
                  <a:outerShdw blurRad="152400" dist="317500" dir="5400000" sx="90000" sy="-19000" rotWithShape="0">
                    <a:prstClr val="black">
                      <a:alpha val="15000"/>
                    </a:prstClr>
                  </a:outerShdw>
                </a:effectLst>
                <a:tableStyleId>{08FB837D-C827-4EFA-A057-4D05807E0F7C}</a:tableStyleId>
              </a:tblPr>
              <a:tblGrid>
                <a:gridCol w="3778768"/>
                <a:gridCol w="3710064"/>
              </a:tblGrid>
              <a:tr h="200025">
                <a:tc gridSpan="2">
                  <a:txBody>
                    <a:bodyPr/>
                    <a:lstStyle/>
                    <a:p>
                      <a:pPr algn="ctr" fontAlgn="b"/>
                      <a:r>
                        <a:rPr lang="es-EC" sz="1800" u="none" strike="noStrike" dirty="0" smtClean="0"/>
                        <a:t>Competencias especificas</a:t>
                      </a:r>
                      <a:endParaRPr lang="es-EC" sz="1800" b="0" i="0" u="none" strike="noStrike" dirty="0">
                        <a:solidFill>
                          <a:srgbClr val="000000"/>
                        </a:solidFill>
                        <a:latin typeface="Times New Roman"/>
                      </a:endParaRPr>
                    </a:p>
                  </a:txBody>
                  <a:tcPr marL="0" marR="0" marT="0" marB="0" anchor="ctr"/>
                </a:tc>
                <a:tc hMerge="1">
                  <a:txBody>
                    <a:bodyPr/>
                    <a:lstStyle/>
                    <a:p>
                      <a:endParaRPr lang="es-EC"/>
                    </a:p>
                  </a:txBody>
                  <a:tcPr/>
                </a:tc>
              </a:tr>
              <a:tr h="200025">
                <a:tc>
                  <a:txBody>
                    <a:bodyPr/>
                    <a:lstStyle/>
                    <a:p>
                      <a:pPr algn="ctr" fontAlgn="ctr"/>
                      <a:r>
                        <a:rPr lang="es-EC" sz="1800" u="none" strike="noStrike" dirty="0" smtClean="0"/>
                        <a:t>Análisis de mercado </a:t>
                      </a:r>
                      <a:endParaRPr lang="es-EC" sz="1800" b="0" i="0" u="none" strike="noStrike" dirty="0">
                        <a:solidFill>
                          <a:srgbClr val="000000"/>
                        </a:solidFill>
                        <a:latin typeface="Calibri"/>
                      </a:endParaRPr>
                    </a:p>
                  </a:txBody>
                  <a:tcPr marL="0" marR="0" marT="0" marB="0" anchor="ctr"/>
                </a:tc>
                <a:tc>
                  <a:txBody>
                    <a:bodyPr/>
                    <a:lstStyle/>
                    <a:p>
                      <a:pPr algn="ctr" fontAlgn="b"/>
                      <a:r>
                        <a:rPr lang="es-EC" sz="1800" u="none" strike="noStrike" dirty="0" smtClean="0"/>
                        <a:t> Paquetes estadísticos , interpretar resultados estadísticos </a:t>
                      </a:r>
                      <a:endParaRPr lang="es-EC" sz="1800" b="0" i="0" u="none" strike="noStrike" dirty="0">
                        <a:solidFill>
                          <a:srgbClr val="000000"/>
                        </a:solidFill>
                        <a:latin typeface="Times New Roman"/>
                      </a:endParaRPr>
                    </a:p>
                  </a:txBody>
                  <a:tcPr marL="0" marR="0" marT="0" marB="0" anchor="ctr"/>
                </a:tc>
              </a:tr>
              <a:tr h="200025">
                <a:tc>
                  <a:txBody>
                    <a:bodyPr/>
                    <a:lstStyle/>
                    <a:p>
                      <a:pPr algn="ctr" fontAlgn="ctr"/>
                      <a:r>
                        <a:rPr lang="es-EC" sz="1800" u="none" strike="noStrike" dirty="0" smtClean="0"/>
                        <a:t>Diseño de estrategias empresariales </a:t>
                      </a:r>
                      <a:endParaRPr lang="es-EC" sz="1800" b="0" i="0" u="none" strike="noStrike" dirty="0">
                        <a:solidFill>
                          <a:srgbClr val="000000"/>
                        </a:solidFill>
                        <a:latin typeface="Calibri"/>
                      </a:endParaRPr>
                    </a:p>
                  </a:txBody>
                  <a:tcPr marL="0" marR="0" marT="0" marB="0" anchor="ctr"/>
                </a:tc>
                <a:tc>
                  <a:txBody>
                    <a:bodyPr/>
                    <a:lstStyle/>
                    <a:p>
                      <a:pPr algn="ctr" fontAlgn="b"/>
                      <a:r>
                        <a:rPr lang="es-EC" sz="1800" u="none" strike="noStrike" dirty="0" smtClean="0"/>
                        <a:t> Conocer bien la empresa y la industria en la que esta se maneja </a:t>
                      </a:r>
                      <a:endParaRPr lang="es-EC" sz="1800" b="0" i="0" u="none" strike="noStrike" dirty="0">
                        <a:solidFill>
                          <a:srgbClr val="000000"/>
                        </a:solidFill>
                        <a:latin typeface="Times New Roman"/>
                      </a:endParaRPr>
                    </a:p>
                  </a:txBody>
                  <a:tcPr marL="0" marR="0" marT="0" marB="0" anchor="ctr"/>
                </a:tc>
              </a:tr>
              <a:tr h="200025">
                <a:tc>
                  <a:txBody>
                    <a:bodyPr/>
                    <a:lstStyle/>
                    <a:p>
                      <a:pPr algn="ctr" fontAlgn="b"/>
                      <a:r>
                        <a:rPr lang="es-EC" sz="1800" u="none" strike="noStrike" dirty="0" smtClean="0"/>
                        <a:t>  Nuevas oportunidades de negocio</a:t>
                      </a:r>
                      <a:endParaRPr lang="es-EC" sz="1800" b="0" i="0" u="none" strike="noStrike" dirty="0">
                        <a:solidFill>
                          <a:srgbClr val="000000"/>
                        </a:solidFill>
                        <a:latin typeface="Times New Roman"/>
                      </a:endParaRPr>
                    </a:p>
                  </a:txBody>
                  <a:tcPr marL="0" marR="0" marT="0" marB="0" anchor="ctr"/>
                </a:tc>
                <a:tc>
                  <a:txBody>
                    <a:bodyPr/>
                    <a:lstStyle/>
                    <a:p>
                      <a:pPr algn="ctr" fontAlgn="b"/>
                      <a:r>
                        <a:rPr lang="es-EC" sz="1800" u="none" strike="noStrike" dirty="0" smtClean="0"/>
                        <a:t> Alta capacidad de análisis </a:t>
                      </a:r>
                      <a:endParaRPr lang="es-EC" sz="1800" b="0" i="0" u="none" strike="noStrike" dirty="0">
                        <a:solidFill>
                          <a:srgbClr val="000000"/>
                        </a:solidFill>
                        <a:latin typeface="Times New Roman"/>
                      </a:endParaRPr>
                    </a:p>
                  </a:txBody>
                  <a:tcPr marL="0" marR="0" marT="0" marB="0" anchor="ctr"/>
                </a:tc>
              </a:tr>
              <a:tr h="200025">
                <a:tc>
                  <a:txBody>
                    <a:bodyPr/>
                    <a:lstStyle/>
                    <a:p>
                      <a:pPr algn="ctr" fontAlgn="ctr"/>
                      <a:r>
                        <a:rPr lang="es-EC" sz="1800" u="none" strike="noStrike" dirty="0" smtClean="0"/>
                        <a:t>Direccionamiento  estratégico  </a:t>
                      </a:r>
                      <a:endParaRPr lang="es-EC" sz="1800" b="0" i="0" u="none" strike="noStrike" dirty="0">
                        <a:solidFill>
                          <a:srgbClr val="000000"/>
                        </a:solidFill>
                        <a:latin typeface="Calibri"/>
                      </a:endParaRPr>
                    </a:p>
                  </a:txBody>
                  <a:tcPr marL="0" marR="0" marT="0" marB="0" anchor="ctr"/>
                </a:tc>
                <a:tc>
                  <a:txBody>
                    <a:bodyPr/>
                    <a:lstStyle/>
                    <a:p>
                      <a:pPr algn="ctr" fontAlgn="b"/>
                      <a:r>
                        <a:rPr lang="es-EC" sz="1800" u="none" strike="noStrike" dirty="0" smtClean="0"/>
                        <a:t> Conocer temas financieros , rentabilidad,  manejo de presupuesto, proveedores, y en general debe poder manejar los procesos administrativos </a:t>
                      </a:r>
                      <a:endParaRPr lang="es-EC" sz="1800" b="0" i="0" u="none" strike="noStrike" dirty="0">
                        <a:solidFill>
                          <a:srgbClr val="000000"/>
                        </a:solidFill>
                        <a:latin typeface="Times New Roman"/>
                      </a:endParaRPr>
                    </a:p>
                  </a:txBody>
                  <a:tcPr marL="0" marR="0" marT="0" marB="0" anchor="ctr"/>
                </a:tc>
              </a:tr>
            </a:tbl>
          </a:graphicData>
        </a:graphic>
      </p:graphicFrame>
      <p:sp>
        <p:nvSpPr>
          <p:cNvPr id="3" name="2 Rectángulo"/>
          <p:cNvSpPr/>
          <p:nvPr/>
        </p:nvSpPr>
        <p:spPr>
          <a:xfrm>
            <a:off x="2339752" y="476672"/>
            <a:ext cx="4896597" cy="523220"/>
          </a:xfrm>
          <a:prstGeom prst="rect">
            <a:avLst/>
          </a:prstGeom>
        </p:spPr>
        <p:txBody>
          <a:bodyPr wrap="none">
            <a:spAutoFit/>
          </a:bodyPr>
          <a:lstStyle/>
          <a:p>
            <a:pPr algn="ctr" fontAlgn="b"/>
            <a:r>
              <a:rPr lang="es-EC" sz="2800" b="1" u="none" strike="noStrike" spc="300" dirty="0" smtClean="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Competencias especificas</a:t>
            </a:r>
            <a:endParaRPr lang="es-EC" sz="2800" b="1" i="0" u="none" strike="noStrike" spc="300" dirty="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endParaRPr>
          </a:p>
        </p:txBody>
      </p:sp>
      <p:pic>
        <p:nvPicPr>
          <p:cNvPr id="4" name="Picture 4" descr="http://4.bp.blogspot.com/-WMzNF045UMQ/UcS-d57iMII/AAAAAAAAATQ/hsvC_c_BlMw/s1600/36_imagen.jpg">
            <a:hlinkClick r:id="rId2" action="ppaction://hlinksldjump"/>
          </p:cNvPr>
          <p:cNvPicPr>
            <a:picLocks noChangeAspect="1" noChangeArrowheads="1"/>
          </p:cNvPicPr>
          <p:nvPr/>
        </p:nvPicPr>
        <p:blipFill>
          <a:blip r:embed="rId3" cstate="print"/>
          <a:srcRect/>
          <a:stretch>
            <a:fillRect/>
          </a:stretch>
        </p:blipFill>
        <p:spPr bwMode="auto">
          <a:xfrm>
            <a:off x="7452320" y="5517232"/>
            <a:ext cx="1368152" cy="10261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4.bp.blogspot.com/-WMzNF045UMQ/UcS-d57iMII/AAAAAAAAATQ/hsvC_c_BlMw/s1600/36_imagen.jpg">
            <a:hlinkClick r:id="rId2" action="ppaction://hlinksldjump"/>
          </p:cNvPr>
          <p:cNvPicPr>
            <a:picLocks noChangeAspect="1" noChangeArrowheads="1"/>
          </p:cNvPicPr>
          <p:nvPr/>
        </p:nvPicPr>
        <p:blipFill>
          <a:blip r:embed="rId3" cstate="print"/>
          <a:srcRect/>
          <a:stretch>
            <a:fillRect/>
          </a:stretch>
        </p:blipFill>
        <p:spPr bwMode="auto">
          <a:xfrm>
            <a:off x="7775848" y="332656"/>
            <a:ext cx="1368152" cy="1026114"/>
          </a:xfrm>
          <a:prstGeom prst="rect">
            <a:avLst/>
          </a:prstGeom>
          <a:noFill/>
        </p:spPr>
      </p:pic>
      <p:graphicFrame>
        <p:nvGraphicFramePr>
          <p:cNvPr id="5" name="4 Tabla"/>
          <p:cNvGraphicFramePr>
            <a:graphicFrameLocks noGrp="1"/>
          </p:cNvGraphicFramePr>
          <p:nvPr/>
        </p:nvGraphicFramePr>
        <p:xfrm>
          <a:off x="611560" y="1412776"/>
          <a:ext cx="7776865" cy="4584192"/>
        </p:xfrm>
        <a:graphic>
          <a:graphicData uri="http://schemas.openxmlformats.org/drawingml/2006/table">
            <a:tbl>
              <a:tblPr>
                <a:effectLst>
                  <a:innerShdw blurRad="63500" dist="50800" dir="8100000">
                    <a:prstClr val="black">
                      <a:alpha val="50000"/>
                    </a:prstClr>
                  </a:innerShdw>
                  <a:reflection blurRad="6350" stA="52000" endA="300" endPos="35000" dir="5400000" sy="-100000" algn="bl" rotWithShape="0"/>
                </a:effectLst>
                <a:tableStyleId>{35758FB7-9AC5-4552-8A53-C91805E547FA}</a:tableStyleId>
              </a:tblPr>
              <a:tblGrid>
                <a:gridCol w="1800200"/>
                <a:gridCol w="2091331"/>
                <a:gridCol w="1797101"/>
                <a:gridCol w="2088233"/>
              </a:tblGrid>
              <a:tr h="650240">
                <a:tc>
                  <a:txBody>
                    <a:bodyPr/>
                    <a:lstStyle/>
                    <a:p>
                      <a:pPr algn="ctr" fontAlgn="ctr"/>
                      <a:r>
                        <a:rPr lang="es-EC" sz="1600" u="none" strike="noStrike" dirty="0" smtClean="0"/>
                        <a:t>Precio </a:t>
                      </a:r>
                      <a:endParaRPr lang="es-EC" sz="1600" b="0" i="0" u="none" strike="noStrike" dirty="0">
                        <a:solidFill>
                          <a:srgbClr val="000000"/>
                        </a:solidFill>
                        <a:latin typeface="Calibri"/>
                      </a:endParaRPr>
                    </a:p>
                  </a:txBody>
                  <a:tcPr marL="0" marR="0" marT="0" marB="0" anchor="ctr">
                    <a:cell3D prstMaterial="dkEdge">
                      <a:bevel prst="coolSlant"/>
                      <a:lightRig rig="flood" dir="t"/>
                    </a:cell3D>
                  </a:tcPr>
                </a:tc>
                <a:tc gridSpan="3">
                  <a:txBody>
                    <a:bodyPr/>
                    <a:lstStyle/>
                    <a:p>
                      <a:pPr algn="ctr" fontAlgn="b"/>
                      <a:r>
                        <a:rPr lang="es-EC" sz="1600" u="none" strike="noStrike" dirty="0" smtClean="0"/>
                        <a:t>   El mercadologo no fija los precios</a:t>
                      </a:r>
                    </a:p>
                    <a:p>
                      <a:pPr algn="ctr" fontAlgn="b"/>
                      <a:r>
                        <a:rPr lang="es-EC" sz="1600" u="none" strike="noStrike" dirty="0" smtClean="0"/>
                        <a:t>   Manejar volúmenes</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hMerge="1">
                  <a:txBody>
                    <a:bodyPr/>
                    <a:lstStyle/>
                    <a:p>
                      <a:endParaRPr lang="es-EC"/>
                    </a:p>
                  </a:txBody>
                  <a:tcPr/>
                </a:tc>
                <a:tc hMerge="1">
                  <a:txBody>
                    <a:bodyPr/>
                    <a:lstStyle/>
                    <a:p>
                      <a:endParaRPr lang="es-EC"/>
                    </a:p>
                  </a:txBody>
                  <a:tcPr/>
                </a:tc>
              </a:tr>
              <a:tr h="520192">
                <a:tc rowSpan="5">
                  <a:txBody>
                    <a:bodyPr/>
                    <a:lstStyle/>
                    <a:p>
                      <a:pPr algn="ctr" fontAlgn="b"/>
                      <a:r>
                        <a:rPr lang="es-EC" sz="1600" u="none" strike="noStrike" dirty="0" smtClean="0"/>
                        <a:t>Producto </a:t>
                      </a:r>
                      <a:endParaRPr lang="es-EC" sz="1600" b="1" i="0" u="none" strike="noStrike" dirty="0">
                        <a:solidFill>
                          <a:srgbClr val="000000"/>
                        </a:solidFill>
                        <a:latin typeface="Times New Roman"/>
                      </a:endParaRPr>
                    </a:p>
                  </a:txBody>
                  <a:tcPr marL="0" marR="0" marT="0" marB="0" anchor="ctr">
                    <a:cell3D prstMaterial="dkEdge">
                      <a:bevel prst="coolSlant"/>
                      <a:lightRig rig="flood" dir="t"/>
                    </a:cell3D>
                  </a:tcPr>
                </a:tc>
                <a:tc rowSpan="3">
                  <a:txBody>
                    <a:bodyPr/>
                    <a:lstStyle/>
                    <a:p>
                      <a:pPr algn="ctr" fontAlgn="b"/>
                      <a:r>
                        <a:rPr lang="es-EC" sz="1600" u="none" strike="noStrike" dirty="0" smtClean="0"/>
                        <a:t>   Diseño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a:txBody>
                    <a:bodyPr/>
                    <a:lstStyle/>
                    <a:p>
                      <a:pPr algn="ctr" fontAlgn="b"/>
                      <a:r>
                        <a:rPr lang="es-EC" sz="1600" u="none" strike="noStrike" dirty="0" smtClean="0"/>
                        <a:t>  Empresas de     servicios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a:txBody>
                    <a:bodyPr/>
                    <a:lstStyle/>
                    <a:p>
                      <a:pPr algn="ctr" fontAlgn="b"/>
                      <a:r>
                        <a:rPr lang="es-EC" sz="1600" u="none" strike="noStrike" dirty="0" smtClean="0"/>
                        <a:t>Desarrollarlo como un producto intangible</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r>
              <a:tr h="910336">
                <a:tc vMerge="1">
                  <a:txBody>
                    <a:bodyPr/>
                    <a:lstStyle/>
                    <a:p>
                      <a:pPr algn="ctr" fontAlgn="ctr"/>
                      <a:endParaRPr lang="es-EC" sz="1600" b="0" i="0" u="none" strike="noStrike" dirty="0">
                        <a:solidFill>
                          <a:srgbClr val="000000"/>
                        </a:solidFill>
                        <a:latin typeface="Calibri"/>
                      </a:endParaRPr>
                    </a:p>
                  </a:txBody>
                  <a:tcPr marL="0" marR="0" marT="0" marB="0" anchor="ctr"/>
                </a:tc>
                <a:tc vMerge="1">
                  <a:txBody>
                    <a:bodyPr/>
                    <a:lstStyle/>
                    <a:p>
                      <a:pPr algn="l" fontAlgn="b"/>
                      <a:endParaRPr lang="es-EC" sz="1600" b="0" i="0" u="none" strike="noStrike" dirty="0">
                        <a:solidFill>
                          <a:srgbClr val="000000"/>
                        </a:solidFill>
                        <a:latin typeface="Calibri"/>
                      </a:endParaRPr>
                    </a:p>
                  </a:txBody>
                  <a:tcPr marL="0" marR="0" marT="0" marB="0" anchor="b"/>
                </a:tc>
                <a:tc>
                  <a:txBody>
                    <a:bodyPr/>
                    <a:lstStyle/>
                    <a:p>
                      <a:pPr algn="ctr" fontAlgn="b"/>
                      <a:r>
                        <a:rPr lang="es-EC" sz="1600" u="none" strike="noStrike" dirty="0" smtClean="0"/>
                        <a:t>   Empresas de comercialización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a:txBody>
                    <a:bodyPr/>
                    <a:lstStyle/>
                    <a:p>
                      <a:pPr algn="ctr" fontAlgn="b"/>
                      <a:r>
                        <a:rPr lang="es-EC" sz="1600" u="none" strike="noStrike" dirty="0" smtClean="0"/>
                        <a:t>No tiene mayor relevancia</a:t>
                      </a:r>
                    </a:p>
                    <a:p>
                      <a:pPr algn="ctr" fontAlgn="b"/>
                      <a:r>
                        <a:rPr lang="es-EC" sz="1600" u="none" strike="noStrike" dirty="0" smtClean="0"/>
                        <a:t>Ciclo de vida</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r>
              <a:tr h="1072896">
                <a:tc vMerge="1">
                  <a:txBody>
                    <a:bodyPr/>
                    <a:lstStyle/>
                    <a:p>
                      <a:pPr algn="ctr" fontAlgn="ctr"/>
                      <a:endParaRPr lang="es-EC" sz="1600" b="0" i="0" u="none" strike="noStrike" dirty="0">
                        <a:solidFill>
                          <a:srgbClr val="000000"/>
                        </a:solidFill>
                        <a:latin typeface="Calibri"/>
                      </a:endParaRPr>
                    </a:p>
                  </a:txBody>
                  <a:tcPr marL="0" marR="0" marT="0" marB="0" anchor="ctr"/>
                </a:tc>
                <a:tc vMerge="1">
                  <a:txBody>
                    <a:bodyPr/>
                    <a:lstStyle/>
                    <a:p>
                      <a:pPr algn="l" fontAlgn="b"/>
                      <a:endParaRPr lang="es-EC" sz="1600" b="0" i="0" u="none" strike="noStrike" dirty="0">
                        <a:solidFill>
                          <a:srgbClr val="000000"/>
                        </a:solidFill>
                        <a:latin typeface="Calibri"/>
                      </a:endParaRPr>
                    </a:p>
                  </a:txBody>
                  <a:tcPr marL="0" marR="0" marT="0" marB="0" anchor="b"/>
                </a:tc>
                <a:tc>
                  <a:txBody>
                    <a:bodyPr/>
                    <a:lstStyle/>
                    <a:p>
                      <a:pPr algn="ctr" fontAlgn="b"/>
                      <a:r>
                        <a:rPr lang="es-EC" sz="1600" u="none" strike="noStrike" dirty="0" smtClean="0"/>
                        <a:t>Empresas industriales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a:txBody>
                    <a:bodyPr/>
                    <a:lstStyle/>
                    <a:p>
                      <a:pPr algn="ctr" fontAlgn="b"/>
                      <a:r>
                        <a:rPr lang="es-EC" sz="1600" u="none" strike="noStrike" dirty="0" smtClean="0"/>
                        <a:t>Necesidades de su segmento </a:t>
                      </a:r>
                    </a:p>
                    <a:p>
                      <a:pPr algn="ctr" fontAlgn="b"/>
                      <a:r>
                        <a:rPr lang="es-EC" sz="1600" u="none" strike="noStrike" dirty="0" smtClean="0"/>
                        <a:t> características que el producto </a:t>
                      </a:r>
                      <a:endParaRPr lang="es-EC" sz="1600" b="0" i="0" u="none" strike="noStrike" dirty="0">
                        <a:solidFill>
                          <a:srgbClr val="000000"/>
                        </a:solidFill>
                        <a:latin typeface="Calibri"/>
                      </a:endParaRPr>
                    </a:p>
                  </a:txBody>
                  <a:tcPr marL="0" marR="0" marT="0" marB="0" anchor="ctr">
                    <a:cell3D prstMaterial="dkEdge">
                      <a:bevel prst="coolSlant"/>
                      <a:lightRig rig="flood" dir="t"/>
                    </a:cell3D>
                  </a:tcPr>
                </a:tc>
              </a:tr>
              <a:tr h="390144">
                <a:tc vMerge="1">
                  <a:txBody>
                    <a:bodyPr/>
                    <a:lstStyle/>
                    <a:p>
                      <a:pPr algn="ctr" fontAlgn="ctr"/>
                      <a:endParaRPr lang="es-EC" sz="1600" b="0" i="0" u="none" strike="noStrike" dirty="0">
                        <a:solidFill>
                          <a:srgbClr val="000000"/>
                        </a:solidFill>
                        <a:latin typeface="Calibri"/>
                      </a:endParaRPr>
                    </a:p>
                  </a:txBody>
                  <a:tcPr marL="0" marR="0" marT="0" marB="0" anchor="ctr"/>
                </a:tc>
                <a:tc>
                  <a:txBody>
                    <a:bodyPr/>
                    <a:lstStyle/>
                    <a:p>
                      <a:pPr algn="ctr" fontAlgn="b"/>
                      <a:r>
                        <a:rPr lang="es-EC" sz="1600" u="none" strike="noStrike" dirty="0" smtClean="0"/>
                        <a:t> Marca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gridSpan="2">
                  <a:txBody>
                    <a:bodyPr/>
                    <a:lstStyle/>
                    <a:p>
                      <a:pPr algn="ctr" fontAlgn="b"/>
                      <a:r>
                        <a:rPr lang="es-EC" sz="1600" u="none" strike="noStrike" dirty="0" smtClean="0"/>
                        <a:t>Branding , posicionamiento, alianzas de marcas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hMerge="1">
                  <a:txBody>
                    <a:bodyPr/>
                    <a:lstStyle/>
                    <a:p>
                      <a:endParaRPr lang="es-EC"/>
                    </a:p>
                  </a:txBody>
                  <a:tcPr/>
                </a:tc>
              </a:tr>
              <a:tr h="520192">
                <a:tc vMerge="1">
                  <a:txBody>
                    <a:bodyPr/>
                    <a:lstStyle/>
                    <a:p>
                      <a:pPr algn="ctr" fontAlgn="ctr"/>
                      <a:endParaRPr lang="es-EC" sz="1600" b="0" i="0" u="none" strike="noStrike" dirty="0">
                        <a:solidFill>
                          <a:srgbClr val="000000"/>
                        </a:solidFill>
                        <a:latin typeface="Calibri"/>
                      </a:endParaRPr>
                    </a:p>
                  </a:txBody>
                  <a:tcPr marL="0" marR="0" marT="0" marB="0" anchor="ctr"/>
                </a:tc>
                <a:tc>
                  <a:txBody>
                    <a:bodyPr/>
                    <a:lstStyle/>
                    <a:p>
                      <a:pPr algn="ctr" fontAlgn="b"/>
                      <a:r>
                        <a:rPr lang="es-EC" sz="1600" u="none" strike="noStrike" dirty="0" smtClean="0"/>
                        <a:t>  Sistemas de calidad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gridSpan="2">
                  <a:txBody>
                    <a:bodyPr/>
                    <a:lstStyle/>
                    <a:p>
                      <a:pPr algn="ctr" fontAlgn="b"/>
                      <a:r>
                        <a:rPr lang="es-EC" sz="1600" u="none" strike="noStrike" dirty="0" smtClean="0"/>
                        <a:t>Conocer su producto y evaluar que este cumpla con los requisitos especificados para el cliente </a:t>
                      </a:r>
                      <a:endParaRPr lang="es-EC" sz="1600" b="0" i="0" u="none" strike="noStrike" dirty="0">
                        <a:solidFill>
                          <a:srgbClr val="000000"/>
                        </a:solidFill>
                        <a:latin typeface="Times New Roman"/>
                      </a:endParaRPr>
                    </a:p>
                  </a:txBody>
                  <a:tcPr marL="0" marR="0" marT="0" marB="0" anchor="ctr">
                    <a:cell3D prstMaterial="dkEdge">
                      <a:bevel prst="coolSlant"/>
                      <a:lightRig rig="flood" dir="t"/>
                    </a:cell3D>
                  </a:tcPr>
                </a:tc>
                <a:tc hMerge="1">
                  <a:txBody>
                    <a:bodyPr/>
                    <a:lstStyle/>
                    <a:p>
                      <a:endParaRPr lang="es-EC"/>
                    </a:p>
                  </a:txBody>
                  <a:tcPr/>
                </a:tc>
              </a:tr>
            </a:tbl>
          </a:graphicData>
        </a:graphic>
      </p:graphicFrame>
      <p:sp>
        <p:nvSpPr>
          <p:cNvPr id="7" name="6 Rectángulo"/>
          <p:cNvSpPr/>
          <p:nvPr/>
        </p:nvSpPr>
        <p:spPr>
          <a:xfrm>
            <a:off x="2339752" y="476672"/>
            <a:ext cx="4896597" cy="523220"/>
          </a:xfrm>
          <a:prstGeom prst="rect">
            <a:avLst/>
          </a:prstGeom>
        </p:spPr>
        <p:txBody>
          <a:bodyPr wrap="none">
            <a:spAutoFit/>
          </a:bodyPr>
          <a:lstStyle/>
          <a:p>
            <a:pPr algn="ctr" fontAlgn="b"/>
            <a:r>
              <a:rPr lang="es-EC" sz="2800" b="1" u="none" strike="noStrike" spc="300" dirty="0" smtClean="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Competencias especificas</a:t>
            </a:r>
            <a:endParaRPr lang="es-EC" sz="2800" b="1" i="0" u="none" strike="noStrike" spc="300" dirty="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4.bp.blogspot.com/-WMzNF045UMQ/UcS-d57iMII/AAAAAAAAATQ/hsvC_c_BlMw/s1600/36_imagen.jpg">
            <a:hlinkClick r:id="rId2" action="ppaction://hlinksldjump"/>
          </p:cNvPr>
          <p:cNvPicPr>
            <a:picLocks noChangeAspect="1" noChangeArrowheads="1"/>
          </p:cNvPicPr>
          <p:nvPr/>
        </p:nvPicPr>
        <p:blipFill>
          <a:blip r:embed="rId3" cstate="print"/>
          <a:srcRect/>
          <a:stretch>
            <a:fillRect/>
          </a:stretch>
        </p:blipFill>
        <p:spPr bwMode="auto">
          <a:xfrm>
            <a:off x="7775848" y="0"/>
            <a:ext cx="1368152" cy="1026114"/>
          </a:xfrm>
          <a:prstGeom prst="rect">
            <a:avLst/>
          </a:prstGeom>
          <a:noFill/>
        </p:spPr>
      </p:pic>
      <p:graphicFrame>
        <p:nvGraphicFramePr>
          <p:cNvPr id="3" name="2 Tabla"/>
          <p:cNvGraphicFramePr>
            <a:graphicFrameLocks noGrp="1"/>
          </p:cNvGraphicFramePr>
          <p:nvPr/>
        </p:nvGraphicFramePr>
        <p:xfrm>
          <a:off x="1187624" y="692696"/>
          <a:ext cx="6624736" cy="5569409"/>
        </p:xfrm>
        <a:graphic>
          <a:graphicData uri="http://schemas.openxmlformats.org/drawingml/2006/table">
            <a:tbl>
              <a:tblPr>
                <a:effectLst>
                  <a:outerShdw blurRad="76200" dir="18900000" sy="23000" kx="-1200000" algn="bl" rotWithShape="0">
                    <a:prstClr val="black">
                      <a:alpha val="20000"/>
                    </a:prstClr>
                  </a:outerShdw>
                </a:effectLst>
                <a:tableStyleId>{69C7853C-536D-4A76-A0AE-DD22124D55A5}</a:tableStyleId>
              </a:tblPr>
              <a:tblGrid>
                <a:gridCol w="1812428"/>
                <a:gridCol w="2282390"/>
                <a:gridCol w="2529918"/>
              </a:tblGrid>
              <a:tr h="928234">
                <a:tc rowSpan="5">
                  <a:txBody>
                    <a:bodyPr/>
                    <a:lstStyle/>
                    <a:p>
                      <a:pPr algn="ctr" fontAlgn="b"/>
                      <a:r>
                        <a:rPr lang="es-EC" sz="1400" u="none" strike="noStrike" dirty="0" smtClean="0"/>
                        <a:t>Plaza</a:t>
                      </a:r>
                      <a:endParaRPr lang="es-EC" sz="1400" b="1" i="0" u="none" strike="noStrike" dirty="0">
                        <a:solidFill>
                          <a:srgbClr val="000000"/>
                        </a:solidFill>
                        <a:latin typeface="Times New Roman"/>
                      </a:endParaRPr>
                    </a:p>
                  </a:txBody>
                  <a:tcPr marL="0" marR="0" marT="0" marB="0" anchor="ctr"/>
                </a:tc>
                <a:tc>
                  <a:txBody>
                    <a:bodyPr/>
                    <a:lstStyle/>
                    <a:p>
                      <a:pPr algn="ctr" fontAlgn="b"/>
                      <a:r>
                        <a:rPr lang="es-EC" sz="1400" u="none" strike="noStrike" dirty="0" smtClean="0"/>
                        <a:t> Técnicas de venta </a:t>
                      </a:r>
                      <a:endParaRPr lang="es-EC" sz="1400" b="0" i="0" u="none" strike="noStrike" dirty="0">
                        <a:solidFill>
                          <a:srgbClr val="000000"/>
                        </a:solidFill>
                        <a:latin typeface="Times New Roman"/>
                      </a:endParaRPr>
                    </a:p>
                  </a:txBody>
                  <a:tcPr marL="0" marR="0" marT="0" marB="0" anchor="ctr"/>
                </a:tc>
                <a:tc>
                  <a:txBody>
                    <a:bodyPr/>
                    <a:lstStyle/>
                    <a:p>
                      <a:pPr algn="ctr" fontAlgn="b"/>
                      <a:r>
                        <a:rPr lang="es-EC" sz="1400" u="none" strike="noStrike" dirty="0" smtClean="0"/>
                        <a:t>Abordar al cliente, interactuar con el cliente, conocer de la necesidad del cliente</a:t>
                      </a:r>
                      <a:endParaRPr lang="es-EC" sz="1400" b="0" i="0" u="none" strike="noStrike" dirty="0">
                        <a:solidFill>
                          <a:srgbClr val="000000"/>
                        </a:solidFill>
                        <a:latin typeface="Times New Roman"/>
                      </a:endParaRPr>
                    </a:p>
                  </a:txBody>
                  <a:tcPr marL="0" marR="0" marT="0" marB="0" anchor="ct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Presupuestos de ventas, objetivos de venta</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Trademarketing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Merchandising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1160293">
                <a:tc vMerge="1">
                  <a:txBody>
                    <a:bodyPr/>
                    <a:lstStyle/>
                    <a:p>
                      <a:pPr algn="ctr" fontAlgn="ctr"/>
                      <a:endParaRPr lang="es-EC" sz="1800" b="0" i="0" u="none" strike="noStrike" dirty="0">
                        <a:solidFill>
                          <a:srgbClr val="000000"/>
                        </a:solidFill>
                        <a:latin typeface="Calibri"/>
                      </a:endParaRPr>
                    </a:p>
                  </a:txBody>
                  <a:tcPr marL="0" marR="0" marT="0" marB="0" anchor="ctr"/>
                </a:tc>
                <a:tc>
                  <a:txBody>
                    <a:bodyPr/>
                    <a:lstStyle/>
                    <a:p>
                      <a:pPr algn="ctr" fontAlgn="b"/>
                      <a:r>
                        <a:rPr lang="es-EC" sz="1400" u="none" strike="noStrike" dirty="0" smtClean="0"/>
                        <a:t>Logística</a:t>
                      </a:r>
                      <a:endParaRPr lang="es-EC" sz="1400" b="0" i="0" u="none" strike="noStrike" dirty="0">
                        <a:solidFill>
                          <a:srgbClr val="000000"/>
                        </a:solidFill>
                        <a:latin typeface="Times New Roman"/>
                      </a:endParaRPr>
                    </a:p>
                  </a:txBody>
                  <a:tcPr marL="0" marR="0" marT="0" marB="0" anchor="ctr"/>
                </a:tc>
                <a:tc>
                  <a:txBody>
                    <a:bodyPr/>
                    <a:lstStyle/>
                    <a:p>
                      <a:pPr algn="ctr" fontAlgn="b"/>
                      <a:r>
                        <a:rPr lang="es-EC" sz="1400" u="none" strike="noStrike" dirty="0" smtClean="0"/>
                        <a:t>Manejar tiempos de entrega, el stock del producto y también el manejo del producto en la distribucion</a:t>
                      </a:r>
                      <a:endParaRPr lang="es-EC" sz="1400" b="0" i="0" u="none" strike="noStrike" dirty="0">
                        <a:solidFill>
                          <a:srgbClr val="000000"/>
                        </a:solidFill>
                        <a:latin typeface="Times New Roman"/>
                      </a:endParaRPr>
                    </a:p>
                  </a:txBody>
                  <a:tcPr marL="0" marR="0" marT="0" marB="0" anchor="ctr"/>
                </a:tc>
              </a:tr>
              <a:tr h="696176">
                <a:tc rowSpan="8">
                  <a:txBody>
                    <a:bodyPr/>
                    <a:lstStyle/>
                    <a:p>
                      <a:pPr algn="ctr" fontAlgn="b"/>
                      <a:r>
                        <a:rPr lang="es-EC" sz="1400" u="none" strike="noStrike" dirty="0" smtClean="0"/>
                        <a:t>Promoción</a:t>
                      </a:r>
                      <a:endParaRPr lang="es-EC" sz="1400" b="1" i="0" u="none" strike="noStrike" dirty="0">
                        <a:solidFill>
                          <a:srgbClr val="000000"/>
                        </a:solidFill>
                        <a:latin typeface="Times New Roman"/>
                      </a:endParaRPr>
                    </a:p>
                  </a:txBody>
                  <a:tcPr marL="0" marR="0" marT="0" marB="0" anchor="ctr"/>
                </a:tc>
                <a:tc>
                  <a:txBody>
                    <a:bodyPr/>
                    <a:lstStyle/>
                    <a:p>
                      <a:pPr algn="ctr" fontAlgn="b"/>
                      <a:r>
                        <a:rPr lang="es-EC" sz="1400" u="none" strike="noStrike" dirty="0" smtClean="0"/>
                        <a:t>Publicidad </a:t>
                      </a:r>
                      <a:endParaRPr lang="es-EC" sz="1400" b="0" i="0" u="none" strike="noStrike" dirty="0">
                        <a:solidFill>
                          <a:srgbClr val="000000"/>
                        </a:solidFill>
                        <a:latin typeface="Times New Roman"/>
                      </a:endParaRPr>
                    </a:p>
                  </a:txBody>
                  <a:tcPr marL="0" marR="0" marT="0" marB="0" anchor="ctr"/>
                </a:tc>
                <a:tc>
                  <a:txBody>
                    <a:bodyPr/>
                    <a:lstStyle/>
                    <a:p>
                      <a:pPr algn="ctr" fontAlgn="b"/>
                      <a:r>
                        <a:rPr lang="es-EC" sz="1400" u="none" strike="noStrike" dirty="0" smtClean="0"/>
                        <a:t>Hacer conocer el producto al público a través de los medios</a:t>
                      </a:r>
                      <a:endParaRPr lang="es-EC" sz="1400" b="0" i="0" u="none" strike="noStrike" dirty="0">
                        <a:solidFill>
                          <a:srgbClr val="000000"/>
                        </a:solidFill>
                        <a:latin typeface="Times New Roman"/>
                      </a:endParaRPr>
                    </a:p>
                  </a:txBody>
                  <a:tcPr marL="0" marR="0" marT="0" marB="0" anchor="ct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Plan de medios,</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Plan de promoción</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  Negociación con medios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a:solidFill>
                          <a:srgbClr val="000000"/>
                        </a:solidFill>
                        <a:latin typeface="Calibri"/>
                      </a:endParaRPr>
                    </a:p>
                  </a:txBody>
                  <a:tcPr marL="0" marR="0" marT="0" marB="0" anchor="ctr"/>
                </a:tc>
                <a:tc gridSpan="2">
                  <a:txBody>
                    <a:bodyPr/>
                    <a:lstStyle/>
                    <a:p>
                      <a:pPr algn="ctr" fontAlgn="b"/>
                      <a:r>
                        <a:rPr lang="es-EC" sz="1400" u="none" strike="noStrike" dirty="0" smtClean="0"/>
                        <a:t>Relaciones publicas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232059">
                <a:tc vMerge="1">
                  <a:txBody>
                    <a:bodyPr/>
                    <a:lstStyle/>
                    <a:p>
                      <a:pPr algn="ctr" fontAlgn="ctr"/>
                      <a:endParaRPr lang="es-EC" sz="1800" b="0" i="0" u="none" strike="noStrike">
                        <a:solidFill>
                          <a:srgbClr val="000000"/>
                        </a:solidFill>
                        <a:latin typeface="Calibri"/>
                      </a:endParaRPr>
                    </a:p>
                  </a:txBody>
                  <a:tcPr marL="0" marR="0" marT="0" marB="0" anchor="ctr"/>
                </a:tc>
                <a:tc gridSpan="2">
                  <a:txBody>
                    <a:bodyPr/>
                    <a:lstStyle/>
                    <a:p>
                      <a:pPr algn="ctr" fontAlgn="b"/>
                      <a:r>
                        <a:rPr lang="es-EC" sz="1400" u="none" strike="noStrike" dirty="0" smtClean="0"/>
                        <a:t> Gestión de eventos</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464117">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Habilidad de comunicación y habilidades sociales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r h="464117">
                <a:tc vMerge="1">
                  <a:txBody>
                    <a:bodyPr/>
                    <a:lstStyle/>
                    <a:p>
                      <a:pPr algn="ctr" fontAlgn="ctr"/>
                      <a:endParaRPr lang="es-EC" sz="1800" b="0" i="0" u="none" strike="noStrike" dirty="0">
                        <a:solidFill>
                          <a:srgbClr val="000000"/>
                        </a:solidFill>
                        <a:latin typeface="Calibri"/>
                      </a:endParaRPr>
                    </a:p>
                  </a:txBody>
                  <a:tcPr marL="0" marR="0" marT="0" marB="0" anchor="ctr"/>
                </a:tc>
                <a:tc gridSpan="2">
                  <a:txBody>
                    <a:bodyPr/>
                    <a:lstStyle/>
                    <a:p>
                      <a:pPr algn="ctr" fontAlgn="b"/>
                      <a:r>
                        <a:rPr lang="es-EC" sz="1400" u="none" strike="noStrike" dirty="0" smtClean="0"/>
                        <a:t>Diseño grafico que le permita plasmar la idea </a:t>
                      </a:r>
                      <a:endParaRPr lang="es-EC" sz="1400" b="0" i="0" u="none" strike="noStrike" dirty="0">
                        <a:solidFill>
                          <a:srgbClr val="000000"/>
                        </a:solidFill>
                        <a:latin typeface="Times New Roman"/>
                      </a:endParaRPr>
                    </a:p>
                  </a:txBody>
                  <a:tcPr marL="0" marR="0" marT="0" marB="0" anchor="ctr"/>
                </a:tc>
                <a:tc hMerge="1">
                  <a:txBody>
                    <a:bodyPr/>
                    <a:lstStyle/>
                    <a:p>
                      <a:endParaRPr lang="es-EC"/>
                    </a:p>
                  </a:txBody>
                  <a:tcPr/>
                </a:tc>
              </a:tr>
            </a:tbl>
          </a:graphicData>
        </a:graphic>
      </p:graphicFrame>
      <p:sp>
        <p:nvSpPr>
          <p:cNvPr id="4" name="3 Rectángulo"/>
          <p:cNvSpPr/>
          <p:nvPr/>
        </p:nvSpPr>
        <p:spPr>
          <a:xfrm>
            <a:off x="2339752" y="0"/>
            <a:ext cx="4896597" cy="523220"/>
          </a:xfrm>
          <a:prstGeom prst="rect">
            <a:avLst/>
          </a:prstGeom>
        </p:spPr>
        <p:txBody>
          <a:bodyPr wrap="none">
            <a:spAutoFit/>
          </a:bodyPr>
          <a:lstStyle/>
          <a:p>
            <a:pPr algn="ctr" fontAlgn="b"/>
            <a:r>
              <a:rPr lang="es-EC" sz="2800" b="1" u="none" strike="noStrike" spc="300" dirty="0" smtClean="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Competencias especificas</a:t>
            </a:r>
            <a:endParaRPr lang="es-EC" sz="2800" b="1" i="0" u="none" strike="noStrike" spc="300" dirty="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4721164" cy="584775"/>
          </a:xfrm>
          <a:prstGeom prst="rect">
            <a:avLst/>
          </a:prstGeom>
        </p:spPr>
        <p:txBody>
          <a:bodyPr wrap="none">
            <a:spAutoFit/>
          </a:bodyPr>
          <a:lstStyle/>
          <a:p>
            <a:r>
              <a:rPr lang="es-EC" sz="3200" b="1" dirty="0">
                <a:ln w="19050">
                  <a:solidFill>
                    <a:schemeClr val="accent3">
                      <a:lumMod val="75000"/>
                    </a:schemeClr>
                  </a:solidFill>
                  <a:prstDash val="solid"/>
                </a:ln>
                <a:solidFill>
                  <a:schemeClr val="accent3"/>
                </a:solidFill>
                <a:effectLst>
                  <a:outerShdw blurRad="50000" dist="50800" dir="7500000" algn="tl">
                    <a:srgbClr val="000000">
                      <a:shade val="5000"/>
                      <a:alpha val="35000"/>
                    </a:srgbClr>
                  </a:outerShdw>
                </a:effectLst>
              </a:rPr>
              <a:t>Preguntas de Investigación</a:t>
            </a:r>
          </a:p>
        </p:txBody>
      </p:sp>
      <p:pic>
        <p:nvPicPr>
          <p:cNvPr id="15362" name="Picture 2" descr="http://t0.gstatic.com/images?q=tbn:ANd9GcR4WzyIVaW8e5DTbbMAYlf4cHN3HxAVapY0zef-jgv7qwD5HMq4"/>
          <p:cNvPicPr>
            <a:picLocks noChangeAspect="1" noChangeArrowheads="1"/>
          </p:cNvPicPr>
          <p:nvPr/>
        </p:nvPicPr>
        <p:blipFill>
          <a:blip r:embed="rId2" cstate="print"/>
          <a:srcRect/>
          <a:stretch>
            <a:fillRect/>
          </a:stretch>
        </p:blipFill>
        <p:spPr bwMode="auto">
          <a:xfrm>
            <a:off x="5580112" y="1340768"/>
            <a:ext cx="2419350" cy="1885950"/>
          </a:xfrm>
          <a:prstGeom prst="rect">
            <a:avLst/>
          </a:prstGeom>
          <a:noFill/>
        </p:spPr>
      </p:pic>
      <p:graphicFrame>
        <p:nvGraphicFramePr>
          <p:cNvPr id="4" name="3 Diagrama"/>
          <p:cNvGraphicFramePr/>
          <p:nvPr/>
        </p:nvGraphicFramePr>
        <p:xfrm>
          <a:off x="0" y="1052736"/>
          <a:ext cx="9468544" cy="553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268760"/>
          <a:ext cx="6984776" cy="3955501"/>
        </p:xfrm>
        <a:graphic>
          <a:graphicData uri="http://schemas.openxmlformats.org/drawingml/2006/table">
            <a:tbl>
              <a:tblPr>
                <a:effectLst>
                  <a:outerShdw blurRad="76200" dir="18900000" sy="23000" kx="-1200000" algn="bl" rotWithShape="0">
                    <a:prstClr val="black">
                      <a:alpha val="20000"/>
                    </a:prstClr>
                  </a:outerShdw>
                </a:effectLst>
                <a:tableStyleId>{775DCB02-9BB8-47FD-8907-85C794F793BA}</a:tableStyleId>
              </a:tblPr>
              <a:tblGrid>
                <a:gridCol w="3432464"/>
                <a:gridCol w="1724634"/>
                <a:gridCol w="1827678"/>
              </a:tblGrid>
              <a:tr h="329179">
                <a:tc rowSpan="10">
                  <a:txBody>
                    <a:bodyPr/>
                    <a:lstStyle/>
                    <a:p>
                      <a:pPr algn="ctr" fontAlgn="ctr"/>
                      <a:r>
                        <a:rPr lang="es-EC" sz="2000" u="none" strike="noStrike" dirty="0" smtClean="0"/>
                        <a:t>Herramientas tecnológicas </a:t>
                      </a:r>
                      <a:endParaRPr lang="es-EC" sz="2000" b="0" i="0" u="none" strike="noStrike" dirty="0">
                        <a:solidFill>
                          <a:srgbClr val="000000"/>
                        </a:solidFill>
                        <a:latin typeface="Times New Roman"/>
                      </a:endParaRPr>
                    </a:p>
                  </a:txBody>
                  <a:tcPr marL="0" marR="0" marT="0" marB="0" anchor="ctr"/>
                </a:tc>
                <a:tc gridSpan="2">
                  <a:txBody>
                    <a:bodyPr/>
                    <a:lstStyle/>
                    <a:p>
                      <a:pPr algn="ctr" fontAlgn="b"/>
                      <a:r>
                        <a:rPr lang="en-US" sz="2000" u="none" strike="noStrike" dirty="0" smtClean="0"/>
                        <a:t>  Internet </a:t>
                      </a:r>
                      <a:endParaRPr lang="es-EC" sz="2000" b="0" i="0" u="none" strike="noStrike" dirty="0">
                        <a:solidFill>
                          <a:srgbClr val="000000"/>
                        </a:solidFill>
                        <a:latin typeface="Times New Roman"/>
                      </a:endParaRPr>
                    </a:p>
                  </a:txBody>
                  <a:tcPr marL="0" marR="0" marT="0" marB="0" anchor="ctr"/>
                </a:tc>
                <a:tc hMerge="1">
                  <a:txBody>
                    <a:bodyPr/>
                    <a:lstStyle/>
                    <a:p>
                      <a:endParaRPr lang="es-EC"/>
                    </a:p>
                  </a:txBody>
                  <a:tcPr/>
                </a:tc>
              </a:tr>
              <a:tr h="329179">
                <a:tc vMerge="1">
                  <a:txBody>
                    <a:bodyPr/>
                    <a:lstStyle/>
                    <a:p>
                      <a:endParaRPr lang="es-EC"/>
                    </a:p>
                  </a:txBody>
                  <a:tcPr/>
                </a:tc>
                <a:tc gridSpan="2">
                  <a:txBody>
                    <a:bodyPr/>
                    <a:lstStyle/>
                    <a:p>
                      <a:pPr algn="ctr" fontAlgn="b"/>
                      <a:r>
                        <a:rPr lang="en-US" sz="2000" u="none" strike="noStrike" dirty="0" smtClean="0"/>
                        <a:t>Microsoft excel</a:t>
                      </a:r>
                      <a:endParaRPr lang="es-EC" sz="2000" b="0" i="0" u="none" strike="noStrike" dirty="0">
                        <a:solidFill>
                          <a:srgbClr val="000000"/>
                        </a:solidFill>
                        <a:latin typeface="Times New Roman"/>
                      </a:endParaRPr>
                    </a:p>
                  </a:txBody>
                  <a:tcPr marL="0" marR="0" marT="0" marB="0" anchor="ctr"/>
                </a:tc>
                <a:tc hMerge="1">
                  <a:txBody>
                    <a:bodyPr/>
                    <a:lstStyle/>
                    <a:p>
                      <a:endParaRPr lang="es-EC"/>
                    </a:p>
                  </a:txBody>
                  <a:tcPr/>
                </a:tc>
              </a:tr>
              <a:tr h="329179">
                <a:tc vMerge="1">
                  <a:txBody>
                    <a:bodyPr/>
                    <a:lstStyle/>
                    <a:p>
                      <a:endParaRPr lang="es-EC"/>
                    </a:p>
                  </a:txBody>
                  <a:tcPr/>
                </a:tc>
                <a:tc gridSpan="2">
                  <a:txBody>
                    <a:bodyPr/>
                    <a:lstStyle/>
                    <a:p>
                      <a:pPr algn="ctr" fontAlgn="b"/>
                      <a:r>
                        <a:rPr lang="en-US" sz="2000" u="none" strike="noStrike" dirty="0" smtClean="0"/>
                        <a:t>Microsoft word</a:t>
                      </a:r>
                      <a:endParaRPr lang="es-EC" sz="2000" b="0" i="0" u="none" strike="noStrike" dirty="0">
                        <a:solidFill>
                          <a:srgbClr val="000000"/>
                        </a:solidFill>
                        <a:latin typeface="Times New Roman"/>
                      </a:endParaRPr>
                    </a:p>
                  </a:txBody>
                  <a:tcPr marL="0" marR="0" marT="0" marB="0" anchor="ctr"/>
                </a:tc>
                <a:tc hMerge="1">
                  <a:txBody>
                    <a:bodyPr/>
                    <a:lstStyle/>
                    <a:p>
                      <a:endParaRPr lang="es-EC"/>
                    </a:p>
                  </a:txBody>
                  <a:tcPr/>
                </a:tc>
              </a:tr>
              <a:tr h="329179">
                <a:tc vMerge="1">
                  <a:txBody>
                    <a:bodyPr/>
                    <a:lstStyle/>
                    <a:p>
                      <a:endParaRPr lang="es-EC"/>
                    </a:p>
                  </a:txBody>
                  <a:tcPr/>
                </a:tc>
                <a:tc gridSpan="2">
                  <a:txBody>
                    <a:bodyPr/>
                    <a:lstStyle/>
                    <a:p>
                      <a:pPr algn="ctr" fontAlgn="b"/>
                      <a:r>
                        <a:rPr lang="en-US" sz="2000" u="none" strike="noStrike" dirty="0" smtClean="0"/>
                        <a:t>  Microsoft power point</a:t>
                      </a:r>
                      <a:endParaRPr lang="es-EC" sz="2000" b="0" i="0" u="none" strike="noStrike" dirty="0">
                        <a:solidFill>
                          <a:srgbClr val="000000"/>
                        </a:solidFill>
                        <a:latin typeface="Times New Roman"/>
                      </a:endParaRPr>
                    </a:p>
                  </a:txBody>
                  <a:tcPr marL="0" marR="0" marT="0" marB="0" anchor="ctr"/>
                </a:tc>
                <a:tc hMerge="1">
                  <a:txBody>
                    <a:bodyPr/>
                    <a:lstStyle/>
                    <a:p>
                      <a:endParaRPr lang="es-EC"/>
                    </a:p>
                  </a:txBody>
                  <a:tcPr/>
                </a:tc>
              </a:tr>
              <a:tr h="432048">
                <a:tc vMerge="1">
                  <a:txBody>
                    <a:bodyPr/>
                    <a:lstStyle/>
                    <a:p>
                      <a:endParaRPr lang="es-EC"/>
                    </a:p>
                  </a:txBody>
                  <a:tcPr/>
                </a:tc>
                <a:tc rowSpan="3">
                  <a:txBody>
                    <a:bodyPr/>
                    <a:lstStyle/>
                    <a:p>
                      <a:pPr algn="ctr" fontAlgn="ctr"/>
                      <a:r>
                        <a:rPr lang="en-US" sz="2000" u="none" strike="noStrike" dirty="0" err="1" smtClean="0"/>
                        <a:t>Programas</a:t>
                      </a:r>
                      <a:r>
                        <a:rPr lang="en-US" sz="2000" u="none" strike="noStrike" dirty="0" smtClean="0"/>
                        <a:t> de </a:t>
                      </a:r>
                      <a:r>
                        <a:rPr lang="en-US" sz="2000" u="none" strike="noStrike" dirty="0" err="1" smtClean="0"/>
                        <a:t>diseño</a:t>
                      </a:r>
                      <a:r>
                        <a:rPr lang="en-US" sz="2000" u="none" strike="noStrike" dirty="0" smtClean="0"/>
                        <a:t> </a:t>
                      </a:r>
                      <a:endParaRPr lang="es-EC" sz="2000" b="0" i="0" u="none" strike="noStrike" dirty="0">
                        <a:solidFill>
                          <a:srgbClr val="000000"/>
                        </a:solidFill>
                        <a:latin typeface="Times New Roman"/>
                      </a:endParaRPr>
                    </a:p>
                  </a:txBody>
                  <a:tcPr marL="0" marR="0" marT="0" marB="0" anchor="ctr"/>
                </a:tc>
                <a:tc>
                  <a:txBody>
                    <a:bodyPr/>
                    <a:lstStyle/>
                    <a:p>
                      <a:pPr algn="ctr" fontAlgn="b"/>
                      <a:r>
                        <a:rPr lang="en-US" sz="2000" u="none" strike="noStrike" dirty="0" smtClean="0"/>
                        <a:t>Fotografía</a:t>
                      </a:r>
                      <a:endParaRPr lang="es-EC" sz="2000" b="0" i="0" u="none" strike="noStrike" dirty="0">
                        <a:solidFill>
                          <a:srgbClr val="000000"/>
                        </a:solidFill>
                        <a:latin typeface="Courier New"/>
                      </a:endParaRPr>
                    </a:p>
                  </a:txBody>
                  <a:tcPr marL="0" marR="0" marT="0" marB="0" anchor="ctr"/>
                </a:tc>
              </a:tr>
              <a:tr h="432048">
                <a:tc vMerge="1">
                  <a:txBody>
                    <a:bodyPr/>
                    <a:lstStyle/>
                    <a:p>
                      <a:endParaRPr lang="es-EC"/>
                    </a:p>
                  </a:txBody>
                  <a:tcPr/>
                </a:tc>
                <a:tc vMerge="1">
                  <a:txBody>
                    <a:bodyPr/>
                    <a:lstStyle/>
                    <a:p>
                      <a:endParaRPr lang="es-EC"/>
                    </a:p>
                  </a:txBody>
                  <a:tcPr/>
                </a:tc>
                <a:tc>
                  <a:txBody>
                    <a:bodyPr/>
                    <a:lstStyle/>
                    <a:p>
                      <a:pPr algn="ctr" fontAlgn="b"/>
                      <a:r>
                        <a:rPr lang="es-EC" sz="2000" u="none" strike="noStrike" dirty="0" smtClean="0"/>
                        <a:t>Adobe Illustrator</a:t>
                      </a:r>
                      <a:endParaRPr lang="es-EC" sz="2000" b="0" i="0" u="none" strike="noStrike" dirty="0">
                        <a:solidFill>
                          <a:srgbClr val="000000"/>
                        </a:solidFill>
                        <a:latin typeface="Courier New"/>
                      </a:endParaRPr>
                    </a:p>
                  </a:txBody>
                  <a:tcPr marL="0" marR="0" marT="0" marB="0" anchor="ctr"/>
                </a:tc>
              </a:tr>
              <a:tr h="432048">
                <a:tc vMerge="1">
                  <a:txBody>
                    <a:bodyPr/>
                    <a:lstStyle/>
                    <a:p>
                      <a:endParaRPr lang="es-EC"/>
                    </a:p>
                  </a:txBody>
                  <a:tcPr/>
                </a:tc>
                <a:tc vMerge="1">
                  <a:txBody>
                    <a:bodyPr/>
                    <a:lstStyle/>
                    <a:p>
                      <a:endParaRPr lang="es-EC"/>
                    </a:p>
                  </a:txBody>
                  <a:tcPr/>
                </a:tc>
                <a:tc>
                  <a:txBody>
                    <a:bodyPr/>
                    <a:lstStyle/>
                    <a:p>
                      <a:pPr algn="ctr" fontAlgn="b"/>
                      <a:r>
                        <a:rPr lang="es-EC" sz="2000" u="none" strike="noStrike" dirty="0" smtClean="0"/>
                        <a:t>Adobe </a:t>
                      </a:r>
                      <a:r>
                        <a:rPr lang="es-EC" sz="2000" u="none" strike="noStrike" dirty="0" err="1" smtClean="0"/>
                        <a:t>Indesign</a:t>
                      </a:r>
                      <a:endParaRPr lang="es-EC" sz="2000" b="0" i="0" u="none" strike="noStrike" dirty="0">
                        <a:solidFill>
                          <a:srgbClr val="000000"/>
                        </a:solidFill>
                        <a:latin typeface="Courier New"/>
                      </a:endParaRPr>
                    </a:p>
                  </a:txBody>
                  <a:tcPr marL="0" marR="0" marT="0" marB="0" anchor="ctr"/>
                </a:tc>
              </a:tr>
              <a:tr h="329179">
                <a:tc vMerge="1">
                  <a:txBody>
                    <a:bodyPr/>
                    <a:lstStyle/>
                    <a:p>
                      <a:endParaRPr lang="es-EC"/>
                    </a:p>
                  </a:txBody>
                  <a:tcPr/>
                </a:tc>
                <a:tc rowSpan="2">
                  <a:txBody>
                    <a:bodyPr/>
                    <a:lstStyle/>
                    <a:p>
                      <a:pPr algn="ctr" fontAlgn="ctr"/>
                      <a:r>
                        <a:rPr lang="es-EC" sz="2000" u="none" strike="noStrike" dirty="0" smtClean="0"/>
                        <a:t>Programas estadísticos </a:t>
                      </a:r>
                      <a:endParaRPr lang="es-EC" sz="2000" b="0" i="0" u="none" strike="noStrike" dirty="0">
                        <a:solidFill>
                          <a:srgbClr val="000000"/>
                        </a:solidFill>
                        <a:latin typeface="Times New Roman"/>
                      </a:endParaRPr>
                    </a:p>
                  </a:txBody>
                  <a:tcPr marL="0" marR="0" marT="0" marB="0" anchor="ctr"/>
                </a:tc>
                <a:tc>
                  <a:txBody>
                    <a:bodyPr/>
                    <a:lstStyle/>
                    <a:p>
                      <a:pPr algn="ctr" fontAlgn="b"/>
                      <a:r>
                        <a:rPr lang="es-EC" sz="2000" u="none" strike="noStrike" dirty="0" smtClean="0"/>
                        <a:t>Minitab </a:t>
                      </a:r>
                      <a:endParaRPr lang="es-EC" sz="2000" b="0" i="0" u="none" strike="noStrike" dirty="0">
                        <a:solidFill>
                          <a:srgbClr val="000000"/>
                        </a:solidFill>
                        <a:latin typeface="Courier New"/>
                      </a:endParaRPr>
                    </a:p>
                  </a:txBody>
                  <a:tcPr marL="0" marR="0" marT="0" marB="0" anchor="ctr"/>
                </a:tc>
              </a:tr>
              <a:tr h="329179">
                <a:tc vMerge="1">
                  <a:txBody>
                    <a:bodyPr/>
                    <a:lstStyle/>
                    <a:p>
                      <a:endParaRPr lang="es-EC"/>
                    </a:p>
                  </a:txBody>
                  <a:tcPr/>
                </a:tc>
                <a:tc vMerge="1">
                  <a:txBody>
                    <a:bodyPr/>
                    <a:lstStyle/>
                    <a:p>
                      <a:endParaRPr lang="es-EC"/>
                    </a:p>
                  </a:txBody>
                  <a:tcPr/>
                </a:tc>
                <a:tc>
                  <a:txBody>
                    <a:bodyPr/>
                    <a:lstStyle/>
                    <a:p>
                      <a:pPr algn="ctr" fontAlgn="b"/>
                      <a:r>
                        <a:rPr lang="es-EC" sz="2000" u="none" strike="noStrike" dirty="0" smtClean="0"/>
                        <a:t>SPSS</a:t>
                      </a:r>
                      <a:endParaRPr lang="es-EC" sz="2000" b="0" i="0" u="none" strike="noStrike" dirty="0">
                        <a:solidFill>
                          <a:srgbClr val="000000"/>
                        </a:solidFill>
                        <a:latin typeface="Courier New"/>
                      </a:endParaRPr>
                    </a:p>
                  </a:txBody>
                  <a:tcPr marL="0" marR="0" marT="0" marB="0" anchor="ctr"/>
                </a:tc>
              </a:tr>
              <a:tr h="329179">
                <a:tc vMerge="1">
                  <a:txBody>
                    <a:bodyPr/>
                    <a:lstStyle/>
                    <a:p>
                      <a:endParaRPr lang="es-EC"/>
                    </a:p>
                  </a:txBody>
                  <a:tcPr/>
                </a:tc>
                <a:tc gridSpan="2">
                  <a:txBody>
                    <a:bodyPr/>
                    <a:lstStyle/>
                    <a:p>
                      <a:pPr algn="ctr" fontAlgn="b"/>
                      <a:r>
                        <a:rPr lang="es-EC" sz="2000" u="none" strike="noStrike" dirty="0" smtClean="0"/>
                        <a:t>   Programas contables </a:t>
                      </a:r>
                      <a:endParaRPr lang="es-EC" sz="2000" b="0" i="0" u="none" strike="noStrike" dirty="0">
                        <a:solidFill>
                          <a:srgbClr val="000000"/>
                        </a:solidFill>
                        <a:latin typeface="Times New Roman"/>
                      </a:endParaRPr>
                    </a:p>
                  </a:txBody>
                  <a:tcPr marL="0" marR="0" marT="0" marB="0" anchor="ctr"/>
                </a:tc>
                <a:tc hMerge="1">
                  <a:txBody>
                    <a:bodyPr/>
                    <a:lstStyle/>
                    <a:p>
                      <a:endParaRPr lang="es-EC"/>
                    </a:p>
                  </a:txBody>
                  <a:tcPr/>
                </a:tc>
              </a:tr>
            </a:tbl>
          </a:graphicData>
        </a:graphic>
      </p:graphicFrame>
      <p:sp>
        <p:nvSpPr>
          <p:cNvPr id="3" name="2 Rectángulo"/>
          <p:cNvSpPr/>
          <p:nvPr/>
        </p:nvSpPr>
        <p:spPr>
          <a:xfrm>
            <a:off x="2339752" y="476672"/>
            <a:ext cx="4896597" cy="523220"/>
          </a:xfrm>
          <a:prstGeom prst="rect">
            <a:avLst/>
          </a:prstGeom>
        </p:spPr>
        <p:txBody>
          <a:bodyPr wrap="none">
            <a:spAutoFit/>
          </a:bodyPr>
          <a:lstStyle/>
          <a:p>
            <a:pPr algn="ctr" fontAlgn="b"/>
            <a:r>
              <a:rPr lang="es-EC" sz="2800" b="1" u="none" strike="noStrike" spc="300" dirty="0" smtClean="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Competencias especificas</a:t>
            </a:r>
            <a:endParaRPr lang="es-EC" sz="2800" b="1" i="0" u="none" strike="noStrike" spc="300" dirty="0">
              <a:ln w="11430" cmpd="sng">
                <a:solidFill>
                  <a:schemeClr val="tx2">
                    <a:lumMod val="7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endParaRPr>
          </a:p>
        </p:txBody>
      </p:sp>
      <p:pic>
        <p:nvPicPr>
          <p:cNvPr id="5" name="Picture 4" descr="http://4.bp.blogspot.com/-WMzNF045UMQ/UcS-d57iMII/AAAAAAAAATQ/hsvC_c_BlMw/s1600/36_imagen.jpg">
            <a:hlinkClick r:id="rId2" action="ppaction://hlinksldjump"/>
          </p:cNvPr>
          <p:cNvPicPr>
            <a:picLocks noChangeAspect="1" noChangeArrowheads="1"/>
          </p:cNvPicPr>
          <p:nvPr/>
        </p:nvPicPr>
        <p:blipFill>
          <a:blip r:embed="rId3" cstate="print"/>
          <a:srcRect/>
          <a:stretch>
            <a:fillRect/>
          </a:stretch>
        </p:blipFill>
        <p:spPr bwMode="auto">
          <a:xfrm>
            <a:off x="7380312" y="5445224"/>
            <a:ext cx="1368152" cy="102611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08720"/>
            <a:ext cx="7590664" cy="461665"/>
          </a:xfrm>
          <a:prstGeom prst="rect">
            <a:avLst/>
          </a:prstGeom>
          <a:noFill/>
        </p:spPr>
        <p:txBody>
          <a:bodyPr wrap="squar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LICENCIATURA EN MERCADOTECNIA </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nvGraphicFramePr>
        <p:xfrm>
          <a:off x="467544" y="1313384"/>
          <a:ext cx="8064896" cy="513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C:\Users\HP\Downloads\LOGO-PRINCIPAL.png"/>
          <p:cNvPicPr/>
          <p:nvPr/>
        </p:nvPicPr>
        <p:blipFill>
          <a:blip r:embed="rId7" cstate="print"/>
          <a:srcRect/>
          <a:stretch>
            <a:fillRect/>
          </a:stretch>
        </p:blipFill>
        <p:spPr bwMode="auto">
          <a:xfrm>
            <a:off x="3203848" y="3429000"/>
            <a:ext cx="2376264" cy="662132"/>
          </a:xfrm>
          <a:prstGeom prst="rect">
            <a:avLst/>
          </a:prstGeom>
          <a:noFill/>
          <a:ln w="9525">
            <a:noFill/>
            <a:miter lim="800000"/>
            <a:headEnd/>
            <a:tailEnd/>
          </a:ln>
        </p:spPr>
      </p:pic>
      <p:sp>
        <p:nvSpPr>
          <p:cNvPr id="6" name="5 Rectángulo"/>
          <p:cNvSpPr/>
          <p:nvPr/>
        </p:nvSpPr>
        <p:spPr>
          <a:xfrm>
            <a:off x="539552" y="260648"/>
            <a:ext cx="7992888" cy="646331"/>
          </a:xfrm>
          <a:prstGeom prst="rect">
            <a:avLst/>
          </a:prstGeom>
        </p:spPr>
        <p:txBody>
          <a:bodyPr wrap="square">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Propuesta de Rediseño del Programa – Carrera en Mercadotecnia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0"/>
            <a:ext cx="5189241" cy="769441"/>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es-EC" sz="4400" b="1" dirty="0" smtClean="0">
                <a:ln/>
                <a:solidFill>
                  <a:schemeClr val="accent3"/>
                </a:solidFill>
              </a:rPr>
              <a:t>Perfil de Egreso</a:t>
            </a:r>
            <a:endParaRPr lang="es-EC" sz="4400" b="1" dirty="0">
              <a:ln/>
              <a:solidFill>
                <a:schemeClr val="accent3"/>
              </a:solidFill>
            </a:endParaRPr>
          </a:p>
        </p:txBody>
      </p:sp>
      <p:graphicFrame>
        <p:nvGraphicFramePr>
          <p:cNvPr id="9" name="8 Diagrama"/>
          <p:cNvGraphicFramePr/>
          <p:nvPr/>
        </p:nvGraphicFramePr>
        <p:xfrm>
          <a:off x="467544" y="692696"/>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icenciatura malla.jpg"/>
          <p:cNvPicPr>
            <a:picLocks noChangeAspect="1"/>
          </p:cNvPicPr>
          <p:nvPr/>
        </p:nvPicPr>
        <p:blipFill>
          <a:blip r:embed="rId2" cstate="print"/>
          <a:stretch>
            <a:fillRect/>
          </a:stretch>
        </p:blipFill>
        <p:spPr>
          <a:xfrm>
            <a:off x="0" y="0"/>
            <a:ext cx="9144000" cy="66696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332654"/>
          <a:ext cx="8352928" cy="6558861"/>
        </p:xfrm>
        <a:graphic>
          <a:graphicData uri="http://schemas.openxmlformats.org/drawingml/2006/table">
            <a:tbl>
              <a:tblPr/>
              <a:tblGrid>
                <a:gridCol w="2072211"/>
                <a:gridCol w="1354949"/>
                <a:gridCol w="991149"/>
                <a:gridCol w="1441765"/>
                <a:gridCol w="1293969"/>
                <a:gridCol w="1198885"/>
              </a:tblGrid>
              <a:tr h="362293">
                <a:tc gridSpan="6">
                  <a:txBody>
                    <a:bodyPr/>
                    <a:lstStyle/>
                    <a:p>
                      <a:pPr algn="ctr">
                        <a:lnSpc>
                          <a:spcPct val="115000"/>
                        </a:lnSpc>
                        <a:spcAft>
                          <a:spcPts val="0"/>
                        </a:spcAft>
                      </a:pPr>
                      <a:r>
                        <a:rPr lang="es-EC" sz="1100" b="1" dirty="0">
                          <a:solidFill>
                            <a:srgbClr val="000000"/>
                          </a:solidFill>
                          <a:latin typeface="Calibri"/>
                          <a:ea typeface="Times New Roman"/>
                        </a:rPr>
                        <a:t>NIVEL VII</a:t>
                      </a:r>
                      <a:endParaRPr lang="es-EC" sz="1100" dirty="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8265">
                <a:tc>
                  <a:txBody>
                    <a:bodyPr/>
                    <a:lstStyle/>
                    <a:p>
                      <a:pPr algn="ctr">
                        <a:lnSpc>
                          <a:spcPct val="115000"/>
                        </a:lnSpc>
                        <a:spcAft>
                          <a:spcPts val="0"/>
                        </a:spcAft>
                      </a:pPr>
                      <a:endParaRPr lang="es-EC" sz="1100">
                        <a:latin typeface="Times New Roman"/>
                        <a:ea typeface="Times New Roman"/>
                      </a:endParaRPr>
                    </a:p>
                    <a:p>
                      <a:pPr algn="ctr">
                        <a:lnSpc>
                          <a:spcPct val="115000"/>
                        </a:lnSpc>
                        <a:spcAft>
                          <a:spcPts val="0"/>
                        </a:spcAft>
                      </a:pPr>
                      <a:r>
                        <a:rPr lang="es-EC" sz="1100" b="1">
                          <a:solidFill>
                            <a:srgbClr val="000000"/>
                          </a:solidFill>
                          <a:latin typeface="Times New Roman"/>
                          <a:ea typeface="Times New Roman"/>
                        </a:rPr>
                        <a:t>Nombre de la Asignatura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Eje de Formación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N° de Créditos</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Área de Conocimiento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Calibri"/>
                          <a:ea typeface="Times New Roman"/>
                        </a:rPr>
                        <a:t>Unidades de organización curricular</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Tipo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22990">
                <a:tc>
                  <a:txBody>
                    <a:bodyPr/>
                    <a:lstStyle/>
                    <a:p>
                      <a:pPr algn="ctr">
                        <a:lnSpc>
                          <a:spcPct val="115000"/>
                        </a:lnSpc>
                        <a:spcAft>
                          <a:spcPts val="0"/>
                        </a:spcAft>
                      </a:pPr>
                      <a:r>
                        <a:rPr lang="es-EC" sz="1100">
                          <a:solidFill>
                            <a:srgbClr val="000000"/>
                          </a:solidFill>
                          <a:latin typeface="Times New Roman"/>
                          <a:ea typeface="Times New Roman"/>
                        </a:rPr>
                        <a:t>Gestión empresarial</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 práctico</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Institucional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Trademarketing y Merchandising </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a:noFill/>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Gestión de ventas</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a:noFill/>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Mercadotecnia Estratégica</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a:noFill/>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de titulación</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278144">
                <a:tc>
                  <a:txBody>
                    <a:bodyPr/>
                    <a:lstStyle/>
                    <a:p>
                      <a:pPr algn="ctr">
                        <a:lnSpc>
                          <a:spcPct val="115000"/>
                        </a:lnSpc>
                        <a:spcAft>
                          <a:spcPts val="0"/>
                        </a:spcAft>
                      </a:pPr>
                      <a:r>
                        <a:rPr lang="es-EC" sz="1100">
                          <a:solidFill>
                            <a:srgbClr val="000000"/>
                          </a:solidFill>
                          <a:latin typeface="Calibri"/>
                          <a:ea typeface="Times New Roman"/>
                        </a:rPr>
                        <a:t>Humanística I</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Calibri"/>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Calibri"/>
                          <a:ea typeface="Times New Roman"/>
                        </a:rPr>
                        <a:t>2</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Times New Roman"/>
                          <a:ea typeface="Times New Roman"/>
                        </a:rPr>
                        <a:t>Humanística </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Calibri"/>
                          <a:ea typeface="Times New Roman"/>
                        </a:rPr>
                        <a:t>Unidad básica</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Times New Roman"/>
                          <a:ea typeface="Times New Roman"/>
                        </a:rPr>
                        <a:t>Humanística Óp.</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r>
              <a:tr h="314928">
                <a:tc>
                  <a:txBody>
                    <a:bodyPr/>
                    <a:lstStyle/>
                    <a:p>
                      <a:pPr algn="ctr">
                        <a:lnSpc>
                          <a:spcPct val="115000"/>
                        </a:lnSpc>
                        <a:spcAft>
                          <a:spcPts val="0"/>
                        </a:spcAft>
                      </a:pPr>
                      <a:r>
                        <a:rPr lang="es-EC" sz="1100" dirty="0">
                          <a:solidFill>
                            <a:srgbClr val="000000"/>
                          </a:solidFill>
                          <a:latin typeface="Calibri"/>
                          <a:ea typeface="Times New Roman"/>
                          <a:hlinkClick r:id="rId2" action="ppaction://hlinksldjump"/>
                        </a:rPr>
                        <a:t>Responsabilidad Ambiental </a:t>
                      </a:r>
                      <a:endParaRPr lang="es-EC" sz="1100" dirty="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dirty="0">
                          <a:solidFill>
                            <a:srgbClr val="000000"/>
                          </a:solidFill>
                          <a:latin typeface="Calibri"/>
                          <a:ea typeface="Times New Roman"/>
                        </a:rPr>
                        <a:t>Teórico- práctico</a:t>
                      </a:r>
                      <a:endParaRPr lang="es-EC" sz="1100" dirty="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Calibri"/>
                          <a:ea typeface="Times New Roman"/>
                        </a:rPr>
                        <a:t>2</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Optativa</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D99795"/>
                    </a:solidFill>
                  </a:tcPr>
                </a:tc>
              </a:tr>
              <a:tr h="278144">
                <a:tc gridSpan="2">
                  <a:txBody>
                    <a:bodyPr/>
                    <a:lstStyle/>
                    <a:p>
                      <a:pPr algn="ctr">
                        <a:lnSpc>
                          <a:spcPct val="115000"/>
                        </a:lnSpc>
                        <a:spcAft>
                          <a:spcPts val="0"/>
                        </a:spcAft>
                      </a:pPr>
                      <a:endParaRPr lang="es-EC" sz="1100">
                        <a:solidFill>
                          <a:srgbClr val="000000"/>
                        </a:solidFill>
                        <a:latin typeface="Times New Roman"/>
                        <a:ea typeface="Times New Roman"/>
                      </a:endParaRPr>
                    </a:p>
                    <a:p>
                      <a:pPr algn="ctr">
                        <a:lnSpc>
                          <a:spcPct val="115000"/>
                        </a:lnSpc>
                        <a:spcAft>
                          <a:spcPts val="0"/>
                        </a:spcAft>
                      </a:pPr>
                      <a:r>
                        <a:rPr lang="es-EC" sz="1100">
                          <a:solidFill>
                            <a:srgbClr val="000000"/>
                          </a:solidFill>
                          <a:latin typeface="Times New Roman"/>
                          <a:ea typeface="Times New Roman"/>
                        </a:rPr>
                        <a:t>Total Créditos</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100">
                          <a:solidFill>
                            <a:srgbClr val="000000"/>
                          </a:solidFill>
                          <a:latin typeface="Times New Roman"/>
                          <a:ea typeface="Times New Roman"/>
                        </a:rPr>
                        <a:t>20</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Total Horas</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rPr>
                        <a:t>360</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16">
                <a:tc>
                  <a:txBody>
                    <a:bodyPr/>
                    <a:lstStyle/>
                    <a:p>
                      <a:pPr algn="ctr">
                        <a:lnSpc>
                          <a:spcPct val="115000"/>
                        </a:lnSpc>
                        <a:spcAft>
                          <a:spcPts val="0"/>
                        </a:spcAft>
                      </a:pPr>
                      <a:r>
                        <a:rPr lang="es-EC" sz="1100">
                          <a:solidFill>
                            <a:srgbClr val="000000"/>
                          </a:solidFill>
                          <a:latin typeface="Times New Roman"/>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230">
                <a:tc gridSpan="6">
                  <a:txBody>
                    <a:bodyPr/>
                    <a:lstStyle/>
                    <a:p>
                      <a:pPr algn="ctr">
                        <a:lnSpc>
                          <a:spcPct val="115000"/>
                        </a:lnSpc>
                        <a:spcAft>
                          <a:spcPts val="0"/>
                        </a:spcAft>
                      </a:pPr>
                      <a:r>
                        <a:rPr lang="es-EC" sz="1100" b="1">
                          <a:solidFill>
                            <a:srgbClr val="000000"/>
                          </a:solidFill>
                          <a:latin typeface="Calibri"/>
                          <a:ea typeface="Times New Roman"/>
                        </a:rPr>
                        <a:t>NIVEL VIII</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0201">
                <a:tc>
                  <a:txBody>
                    <a:bodyPr/>
                    <a:lstStyle/>
                    <a:p>
                      <a:pPr algn="ctr">
                        <a:lnSpc>
                          <a:spcPct val="115000"/>
                        </a:lnSpc>
                        <a:spcAft>
                          <a:spcPts val="0"/>
                        </a:spcAft>
                      </a:pPr>
                      <a:r>
                        <a:rPr lang="es-EC" sz="1100" b="1">
                          <a:solidFill>
                            <a:srgbClr val="000000"/>
                          </a:solidFill>
                          <a:latin typeface="Times New Roman"/>
                          <a:ea typeface="Times New Roman"/>
                        </a:rPr>
                        <a:t>Nombre de la Asignatura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Eje de Formación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N° de Créditos</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Área de Conocimiento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Calibri"/>
                          <a:ea typeface="Times New Roman"/>
                        </a:rPr>
                        <a:t>Unidades de organización curricular</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Times New Roman"/>
                          <a:ea typeface="Times New Roman"/>
                        </a:rPr>
                        <a:t>Tipo </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22990">
                <a:tc>
                  <a:txBody>
                    <a:bodyPr/>
                    <a:lstStyle/>
                    <a:p>
                      <a:pPr algn="ctr">
                        <a:lnSpc>
                          <a:spcPct val="115000"/>
                        </a:lnSpc>
                        <a:spcAft>
                          <a:spcPts val="0"/>
                        </a:spcAft>
                      </a:pPr>
                      <a:r>
                        <a:rPr lang="es-EC" sz="1100">
                          <a:solidFill>
                            <a:srgbClr val="000000"/>
                          </a:solidFill>
                          <a:latin typeface="Times New Roman"/>
                          <a:ea typeface="Times New Roman"/>
                        </a:rPr>
                        <a:t>Gestión de la Calidad</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Institucional </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w="28575" cap="flat" cmpd="dbl" algn="ctr">
                      <a:solidFill>
                        <a:srgbClr val="000000"/>
                      </a:solidFill>
                      <a:prstDash val="solid"/>
                      <a:round/>
                      <a:headEnd type="none" w="med" len="med"/>
                      <a:tailEnd type="none" w="med" len="med"/>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Mercadotecnia de Servicios</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a:noFill/>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Product Management</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a:noFill/>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314928">
                <a:tc>
                  <a:txBody>
                    <a:bodyPr/>
                    <a:lstStyle/>
                    <a:p>
                      <a:pPr algn="ctr">
                        <a:lnSpc>
                          <a:spcPct val="115000"/>
                        </a:lnSpc>
                        <a:spcAft>
                          <a:spcPts val="0"/>
                        </a:spcAft>
                      </a:pPr>
                      <a:r>
                        <a:rPr lang="es-EC" sz="1100">
                          <a:solidFill>
                            <a:srgbClr val="000000"/>
                          </a:solidFill>
                          <a:latin typeface="Times New Roman"/>
                          <a:ea typeface="Times New Roman"/>
                        </a:rPr>
                        <a:t>Diseño y Evaluación de Proyectos</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4</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Institucional </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just">
                        <a:lnSpc>
                          <a:spcPct val="115000"/>
                        </a:lnSpc>
                        <a:spcAft>
                          <a:spcPts val="0"/>
                        </a:spcAft>
                      </a:pPr>
                      <a:r>
                        <a:rPr lang="es-EC" sz="1100">
                          <a:solidFill>
                            <a:srgbClr val="000000"/>
                          </a:solidFill>
                          <a:latin typeface="Calibri"/>
                          <a:ea typeface="Times New Roman"/>
                        </a:rPr>
                        <a:t>Unidad de titulación</a:t>
                      </a:r>
                      <a:endParaRPr lang="es-EC" sz="1100">
                        <a:latin typeface="Times New Roman"/>
                        <a:ea typeface="Times New Roman"/>
                      </a:endParaRPr>
                    </a:p>
                  </a:txBody>
                  <a:tcPr marL="23420" marR="23420" marT="0" marB="0" anchor="b">
                    <a:lnL>
                      <a:noFill/>
                    </a:lnL>
                    <a:lnR>
                      <a:noFill/>
                    </a:lnR>
                    <a:lnT>
                      <a:noFill/>
                    </a:lnT>
                    <a:lnB>
                      <a:noFill/>
                    </a:lnB>
                    <a:solidFill>
                      <a:srgbClr val="FAC090"/>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a:noFill/>
                    </a:lnB>
                    <a:solidFill>
                      <a:srgbClr val="B6DDE8"/>
                    </a:solidFill>
                  </a:tcPr>
                </a:tc>
              </a:tr>
              <a:tr h="278144">
                <a:tc>
                  <a:txBody>
                    <a:bodyPr/>
                    <a:lstStyle/>
                    <a:p>
                      <a:pPr algn="ctr">
                        <a:lnSpc>
                          <a:spcPct val="115000"/>
                        </a:lnSpc>
                        <a:spcAft>
                          <a:spcPts val="0"/>
                        </a:spcAft>
                      </a:pPr>
                      <a:r>
                        <a:rPr lang="es-EC" sz="1100">
                          <a:solidFill>
                            <a:srgbClr val="000000"/>
                          </a:solidFill>
                          <a:latin typeface="Calibri"/>
                          <a:ea typeface="Times New Roman"/>
                        </a:rPr>
                        <a:t>Humanística II</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Calibri"/>
                          <a:ea typeface="Times New Roman"/>
                        </a:rPr>
                        <a:t>Teórico- práctico</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Calibri"/>
                          <a:ea typeface="Times New Roman"/>
                        </a:rPr>
                        <a:t>2</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Times New Roman"/>
                          <a:ea typeface="Times New Roman"/>
                        </a:rPr>
                        <a:t>Humanística </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c>
                  <a:txBody>
                    <a:bodyPr/>
                    <a:lstStyle/>
                    <a:p>
                      <a:pPr algn="ctr">
                        <a:lnSpc>
                          <a:spcPct val="115000"/>
                        </a:lnSpc>
                        <a:spcAft>
                          <a:spcPts val="0"/>
                        </a:spcAft>
                      </a:pPr>
                      <a:r>
                        <a:rPr lang="es-EC" sz="1100">
                          <a:solidFill>
                            <a:srgbClr val="000000"/>
                          </a:solidFill>
                          <a:latin typeface="Calibri"/>
                          <a:ea typeface="Times New Roman"/>
                        </a:rPr>
                        <a:t>Unidad básica</a:t>
                      </a:r>
                      <a:endParaRPr lang="es-EC" sz="1100">
                        <a:latin typeface="Times New Roman"/>
                        <a:ea typeface="Times New Roman"/>
                      </a:endParaRPr>
                    </a:p>
                  </a:txBody>
                  <a:tcPr marL="23420" marR="23420" marT="0" marB="0" anchor="b">
                    <a:lnL>
                      <a:noFill/>
                    </a:lnL>
                    <a:lnR>
                      <a:noFill/>
                    </a:lnR>
                    <a:lnT>
                      <a:noFill/>
                    </a:lnT>
                    <a:lnB>
                      <a:noFill/>
                    </a:lnB>
                    <a:solidFill>
                      <a:srgbClr val="93CDDD"/>
                    </a:solidFill>
                  </a:tcPr>
                </a:tc>
                <a:tc>
                  <a:txBody>
                    <a:bodyPr/>
                    <a:lstStyle/>
                    <a:p>
                      <a:pPr algn="ctr">
                        <a:lnSpc>
                          <a:spcPct val="115000"/>
                        </a:lnSpc>
                        <a:spcAft>
                          <a:spcPts val="0"/>
                        </a:spcAft>
                      </a:pPr>
                      <a:r>
                        <a:rPr lang="es-EC" sz="1100">
                          <a:solidFill>
                            <a:srgbClr val="000000"/>
                          </a:solidFill>
                          <a:latin typeface="Times New Roman"/>
                          <a:ea typeface="Times New Roman"/>
                        </a:rPr>
                        <a:t>Humanística Óp.</a:t>
                      </a:r>
                      <a:endParaRPr lang="es-EC" sz="1100">
                        <a:latin typeface="Times New Roman"/>
                        <a:ea typeface="Times New Roman"/>
                      </a:endParaRPr>
                    </a:p>
                  </a:txBody>
                  <a:tcPr marL="23420" marR="23420" marT="0" marB="0" anchor="b">
                    <a:lnL>
                      <a:noFill/>
                    </a:lnL>
                    <a:lnR>
                      <a:noFill/>
                    </a:lnR>
                    <a:lnT>
                      <a:noFill/>
                    </a:lnT>
                    <a:lnB>
                      <a:noFill/>
                    </a:lnB>
                    <a:solidFill>
                      <a:srgbClr val="C2D69A"/>
                    </a:solidFill>
                  </a:tcPr>
                </a:tc>
              </a:tr>
              <a:tr h="314928">
                <a:tc>
                  <a:txBody>
                    <a:bodyPr/>
                    <a:lstStyle/>
                    <a:p>
                      <a:pPr algn="ctr">
                        <a:lnSpc>
                          <a:spcPct val="115000"/>
                        </a:lnSpc>
                        <a:spcAft>
                          <a:spcPts val="0"/>
                        </a:spcAft>
                      </a:pPr>
                      <a:r>
                        <a:rPr lang="es-EC" sz="1100" dirty="0">
                          <a:solidFill>
                            <a:srgbClr val="000000"/>
                          </a:solidFill>
                          <a:latin typeface="Calibri"/>
                          <a:ea typeface="Times New Roman"/>
                          <a:hlinkClick r:id="rId3" action="ppaction://hlinksldjump"/>
                        </a:rPr>
                        <a:t>Inteligencia de Negocios</a:t>
                      </a:r>
                      <a:endParaRPr lang="es-EC" sz="1100" dirty="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Calibri"/>
                          <a:ea typeface="Times New Roman"/>
                        </a:rPr>
                        <a:t>Teórico- práctico</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Calibri"/>
                          <a:ea typeface="Times New Roman"/>
                        </a:rPr>
                        <a:t>4</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Mercadotecnia</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5FF36D"/>
                    </a:solidFill>
                  </a:tcPr>
                </a:tc>
                <a:tc>
                  <a:txBody>
                    <a:bodyPr/>
                    <a:lstStyle/>
                    <a:p>
                      <a:pPr algn="just">
                        <a:lnSpc>
                          <a:spcPct val="115000"/>
                        </a:lnSpc>
                        <a:spcAft>
                          <a:spcPts val="0"/>
                        </a:spcAft>
                      </a:pPr>
                      <a:r>
                        <a:rPr lang="es-EC" sz="1100">
                          <a:solidFill>
                            <a:srgbClr val="000000"/>
                          </a:solidFill>
                          <a:latin typeface="Calibri"/>
                          <a:ea typeface="Times New Roman"/>
                        </a:rPr>
                        <a:t>Unidad disciplinar</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100">
                          <a:solidFill>
                            <a:srgbClr val="000000"/>
                          </a:solidFill>
                          <a:latin typeface="Times New Roman"/>
                          <a:ea typeface="Times New Roman"/>
                        </a:rPr>
                        <a:t>Obligatoria</a:t>
                      </a:r>
                      <a:endParaRPr lang="es-EC" sz="1100">
                        <a:latin typeface="Times New Roman"/>
                        <a:ea typeface="Times New Roman"/>
                      </a:endParaRPr>
                    </a:p>
                  </a:txBody>
                  <a:tcPr marL="23420" marR="23420" marT="0" marB="0" anchor="b">
                    <a:lnL>
                      <a:noFill/>
                    </a:lnL>
                    <a:lnR>
                      <a:noFill/>
                    </a:lnR>
                    <a:lnT>
                      <a:noFill/>
                    </a:lnT>
                    <a:lnB w="12700" cap="flat" cmpd="sng" algn="ctr">
                      <a:solidFill>
                        <a:srgbClr val="000000"/>
                      </a:solidFill>
                      <a:prstDash val="solid"/>
                      <a:round/>
                      <a:headEnd type="none" w="med" len="med"/>
                      <a:tailEnd type="none" w="med" len="med"/>
                    </a:lnB>
                    <a:solidFill>
                      <a:srgbClr val="B6DDE8"/>
                    </a:solidFill>
                  </a:tcPr>
                </a:tc>
              </a:tr>
              <a:tr h="278144">
                <a:tc gridSpan="2">
                  <a:txBody>
                    <a:bodyPr/>
                    <a:lstStyle/>
                    <a:p>
                      <a:pPr algn="ctr">
                        <a:lnSpc>
                          <a:spcPct val="115000"/>
                        </a:lnSpc>
                        <a:spcAft>
                          <a:spcPts val="0"/>
                        </a:spcAft>
                      </a:pPr>
                      <a:endParaRPr lang="es-EC" sz="1100" dirty="0">
                        <a:solidFill>
                          <a:srgbClr val="000000"/>
                        </a:solidFill>
                        <a:latin typeface="Times New Roman"/>
                        <a:ea typeface="Times New Roman"/>
                      </a:endParaRPr>
                    </a:p>
                    <a:p>
                      <a:pPr algn="ctr">
                        <a:lnSpc>
                          <a:spcPct val="115000"/>
                        </a:lnSpc>
                        <a:spcAft>
                          <a:spcPts val="0"/>
                        </a:spcAft>
                      </a:pPr>
                      <a:r>
                        <a:rPr lang="es-EC" sz="1100" dirty="0">
                          <a:solidFill>
                            <a:srgbClr val="000000"/>
                          </a:solidFill>
                          <a:latin typeface="Times New Roman"/>
                          <a:ea typeface="Times New Roman"/>
                        </a:rPr>
                        <a:t>Total Créditos</a:t>
                      </a:r>
                      <a:endParaRPr lang="es-EC" sz="1100" dirty="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100">
                          <a:solidFill>
                            <a:srgbClr val="000000"/>
                          </a:solidFill>
                          <a:latin typeface="Times New Roman"/>
                          <a:ea typeface="Times New Roman"/>
                        </a:rPr>
                        <a:t>22</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solidFill>
                            <a:srgbClr val="000000"/>
                          </a:solidFill>
                          <a:latin typeface="Calibri"/>
                          <a:ea typeface="Times New Roman"/>
                        </a:rPr>
                        <a:t>Total Horas</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rPr>
                        <a:t>396</a:t>
                      </a:r>
                      <a:endParaRPr lang="es-EC" sz="110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dirty="0">
                          <a:solidFill>
                            <a:srgbClr val="000000"/>
                          </a:solidFill>
                          <a:latin typeface="Calibri"/>
                          <a:ea typeface="Times New Roman"/>
                        </a:rPr>
                        <a:t> </a:t>
                      </a:r>
                      <a:endParaRPr lang="es-EC" sz="1100" dirty="0">
                        <a:latin typeface="Times New Roman"/>
                        <a:ea typeface="Times New Roman"/>
                      </a:endParaRPr>
                    </a:p>
                  </a:txBody>
                  <a:tcPr marL="23420" marR="23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67544" y="404662"/>
          <a:ext cx="8208911" cy="5976667"/>
        </p:xfrm>
        <a:graphic>
          <a:graphicData uri="http://schemas.openxmlformats.org/drawingml/2006/table">
            <a:tbl>
              <a:tblPr/>
              <a:tblGrid>
                <a:gridCol w="2036570"/>
                <a:gridCol w="1331449"/>
                <a:gridCol w="973835"/>
                <a:gridCol w="1417315"/>
                <a:gridCol w="1271845"/>
                <a:gridCol w="1177897"/>
              </a:tblGrid>
              <a:tr h="594294">
                <a:tc gridSpan="6">
                  <a:txBody>
                    <a:bodyPr/>
                    <a:lstStyle/>
                    <a:p>
                      <a:pPr algn="ctr">
                        <a:lnSpc>
                          <a:spcPct val="115000"/>
                        </a:lnSpc>
                        <a:spcAft>
                          <a:spcPts val="0"/>
                        </a:spcAft>
                      </a:pPr>
                      <a:r>
                        <a:rPr lang="es-EC" sz="1200" b="1" dirty="0">
                          <a:solidFill>
                            <a:srgbClr val="000000"/>
                          </a:solidFill>
                          <a:latin typeface="Calibri"/>
                          <a:ea typeface="Times New Roman"/>
                        </a:rPr>
                        <a:t>NIVEL IX</a:t>
                      </a:r>
                      <a:endParaRPr lang="es-EC"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3404">
                <a:tc>
                  <a:txBody>
                    <a:bodyPr/>
                    <a:lstStyle/>
                    <a:p>
                      <a:pPr algn="ctr">
                        <a:lnSpc>
                          <a:spcPct val="115000"/>
                        </a:lnSpc>
                        <a:spcAft>
                          <a:spcPts val="0"/>
                        </a:spcAft>
                      </a:pPr>
                      <a:r>
                        <a:rPr lang="es-EC" sz="1200" b="1">
                          <a:solidFill>
                            <a:srgbClr val="000000"/>
                          </a:solidFill>
                          <a:latin typeface="Times New Roman"/>
                          <a:ea typeface="Times New Roman"/>
                        </a:rPr>
                        <a:t>Nombre de la Asignatura </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rPr>
                        <a:t>Eje de Formación </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rPr>
                        <a:t>N° de Créditos</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rPr>
                        <a:t>Área de Conocimiento </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Calibri"/>
                          <a:ea typeface="Times New Roman"/>
                        </a:rPr>
                        <a:t>Unidades de organización curricular</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rPr>
                        <a:t>Tipo </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641185">
                <a:tc>
                  <a:txBody>
                    <a:bodyPr/>
                    <a:lstStyle/>
                    <a:p>
                      <a:pPr algn="ctr">
                        <a:lnSpc>
                          <a:spcPct val="115000"/>
                        </a:lnSpc>
                        <a:spcAft>
                          <a:spcPts val="0"/>
                        </a:spcAft>
                      </a:pPr>
                      <a:r>
                        <a:rPr lang="es-EC" sz="1200">
                          <a:solidFill>
                            <a:srgbClr val="000000"/>
                          </a:solidFill>
                          <a:latin typeface="Times New Roman"/>
                          <a:ea typeface="Times New Roman"/>
                        </a:rPr>
                        <a:t>Proyecto Integrador  III</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Práctico</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Institucional </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just">
                        <a:lnSpc>
                          <a:spcPct val="115000"/>
                        </a:lnSpc>
                        <a:spcAft>
                          <a:spcPts val="0"/>
                        </a:spcAft>
                      </a:pPr>
                      <a:r>
                        <a:rPr lang="es-EC" sz="1200">
                          <a:solidFill>
                            <a:srgbClr val="000000"/>
                          </a:solidFill>
                          <a:latin typeface="Calibri"/>
                          <a:ea typeface="Times New Roman"/>
                        </a:rPr>
                        <a:t>Unidad de titulación</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Obligatoria</a:t>
                      </a:r>
                      <a:endParaRPr lang="es-EC" sz="1200">
                        <a:latin typeface="Times New Roman"/>
                        <a:ea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solidFill>
                      <a:srgbClr val="B6DDE8"/>
                    </a:solidFill>
                  </a:tcPr>
                </a:tc>
              </a:tr>
              <a:tr h="625635">
                <a:tc>
                  <a:txBody>
                    <a:bodyPr/>
                    <a:lstStyle/>
                    <a:p>
                      <a:pPr algn="ctr">
                        <a:lnSpc>
                          <a:spcPct val="115000"/>
                        </a:lnSpc>
                        <a:spcAft>
                          <a:spcPts val="0"/>
                        </a:spcAft>
                      </a:pPr>
                      <a:r>
                        <a:rPr lang="es-EC" sz="1200" dirty="0">
                          <a:solidFill>
                            <a:srgbClr val="000000"/>
                          </a:solidFill>
                          <a:latin typeface="Times New Roman"/>
                          <a:ea typeface="Times New Roman"/>
                          <a:hlinkClick r:id="rId2" action="ppaction://hlinksldjump"/>
                        </a:rPr>
                        <a:t>Negocios Internacionales </a:t>
                      </a:r>
                      <a:endParaRPr lang="es-EC" sz="1200" dirty="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Teórico- práctico</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Mercadotecnia</a:t>
                      </a:r>
                      <a:endParaRPr lang="es-EC" sz="1200">
                        <a:latin typeface="Times New Roman"/>
                        <a:ea typeface="Times New Roman"/>
                      </a:endParaRPr>
                    </a:p>
                  </a:txBody>
                  <a:tcPr marL="44450" marR="44450" marT="0" marB="0" anchor="b">
                    <a:lnL>
                      <a:noFill/>
                    </a:lnL>
                    <a:lnR>
                      <a:noFill/>
                    </a:lnR>
                    <a:lnT>
                      <a:noFill/>
                    </a:lnT>
                    <a:lnB>
                      <a:noFill/>
                    </a:lnB>
                    <a:solidFill>
                      <a:srgbClr val="5FF36D"/>
                    </a:solidFill>
                  </a:tcPr>
                </a:tc>
                <a:tc>
                  <a:txBody>
                    <a:bodyPr/>
                    <a:lstStyle/>
                    <a:p>
                      <a:pPr algn="just">
                        <a:lnSpc>
                          <a:spcPct val="115000"/>
                        </a:lnSpc>
                        <a:spcAft>
                          <a:spcPts val="0"/>
                        </a:spcAft>
                      </a:pPr>
                      <a:r>
                        <a:rPr lang="es-EC" sz="1200">
                          <a:solidFill>
                            <a:srgbClr val="000000"/>
                          </a:solidFill>
                          <a:latin typeface="Calibri"/>
                          <a:ea typeface="Times New Roman"/>
                        </a:rPr>
                        <a:t>Unidad disciplinar</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Obligatoria</a:t>
                      </a:r>
                      <a:endParaRPr lang="es-EC" sz="1200">
                        <a:latin typeface="Times New Roman"/>
                        <a:ea typeface="Times New Roman"/>
                      </a:endParaRPr>
                    </a:p>
                  </a:txBody>
                  <a:tcPr marL="44450" marR="44450" marT="0" marB="0" anchor="b">
                    <a:lnL>
                      <a:noFill/>
                    </a:lnL>
                    <a:lnR>
                      <a:noFill/>
                    </a:lnR>
                    <a:lnT>
                      <a:noFill/>
                    </a:lnT>
                    <a:lnB>
                      <a:noFill/>
                    </a:lnB>
                    <a:solidFill>
                      <a:srgbClr val="B6DDE8"/>
                    </a:solidFill>
                  </a:tcPr>
                </a:tc>
              </a:tr>
              <a:tr h="625635">
                <a:tc>
                  <a:txBody>
                    <a:bodyPr/>
                    <a:lstStyle/>
                    <a:p>
                      <a:pPr algn="ctr">
                        <a:lnSpc>
                          <a:spcPct val="115000"/>
                        </a:lnSpc>
                        <a:spcAft>
                          <a:spcPts val="0"/>
                        </a:spcAft>
                      </a:pPr>
                      <a:r>
                        <a:rPr lang="es-EC" sz="1200">
                          <a:solidFill>
                            <a:srgbClr val="000000"/>
                          </a:solidFill>
                          <a:latin typeface="Times New Roman"/>
                          <a:ea typeface="Times New Roman"/>
                        </a:rPr>
                        <a:t>Control de la Gestión de mercadotecnia</a:t>
                      </a:r>
                      <a:endParaRPr lang="es-EC" sz="1200">
                        <a:latin typeface="Times New Roman"/>
                        <a:ea typeface="Times New Roman"/>
                      </a:endParaRPr>
                    </a:p>
                  </a:txBody>
                  <a:tcPr marL="44450" marR="44450" marT="0" marB="0" anchor="b">
                    <a:lnL>
                      <a:noFill/>
                    </a:lnL>
                    <a:lnR>
                      <a:noFill/>
                    </a:lnR>
                    <a:lnT>
                      <a:noFill/>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Teórico- práctico</a:t>
                      </a:r>
                      <a:endParaRPr lang="es-EC" sz="1200">
                        <a:latin typeface="Times New Roman"/>
                        <a:ea typeface="Times New Roman"/>
                      </a:endParaRPr>
                    </a:p>
                  </a:txBody>
                  <a:tcPr marL="44450" marR="44450" marT="0" marB="0" anchor="b">
                    <a:lnL>
                      <a:noFill/>
                    </a:lnL>
                    <a:lnR>
                      <a:noFill/>
                    </a:lnR>
                    <a:lnT>
                      <a:noFill/>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b">
                    <a:lnL>
                      <a:noFill/>
                    </a:lnL>
                    <a:lnR>
                      <a:noFill/>
                    </a:lnR>
                    <a:lnT>
                      <a:noFill/>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Mercadotecnia</a:t>
                      </a:r>
                      <a:endParaRPr lang="es-EC" sz="1200">
                        <a:latin typeface="Times New Roman"/>
                        <a:ea typeface="Times New Roman"/>
                      </a:endParaRPr>
                    </a:p>
                  </a:txBody>
                  <a:tcPr marL="44450" marR="44450" marT="0" marB="0" anchor="b">
                    <a:lnL>
                      <a:noFill/>
                    </a:lnL>
                    <a:lnR>
                      <a:noFill/>
                    </a:lnR>
                    <a:lnT>
                      <a:noFill/>
                    </a:lnT>
                    <a:lnB>
                      <a:noFill/>
                    </a:lnB>
                    <a:solidFill>
                      <a:srgbClr val="5FF36D"/>
                    </a:solidFill>
                  </a:tcPr>
                </a:tc>
                <a:tc>
                  <a:txBody>
                    <a:bodyPr/>
                    <a:lstStyle/>
                    <a:p>
                      <a:pPr algn="just">
                        <a:lnSpc>
                          <a:spcPct val="115000"/>
                        </a:lnSpc>
                        <a:spcAft>
                          <a:spcPts val="0"/>
                        </a:spcAft>
                      </a:pPr>
                      <a:r>
                        <a:rPr lang="es-EC" sz="1200">
                          <a:solidFill>
                            <a:srgbClr val="000000"/>
                          </a:solidFill>
                          <a:latin typeface="Calibri"/>
                          <a:ea typeface="Times New Roman"/>
                        </a:rPr>
                        <a:t>Unidad de titulación</a:t>
                      </a:r>
                      <a:endParaRPr lang="es-EC" sz="1200">
                        <a:latin typeface="Times New Roman"/>
                        <a:ea typeface="Times New Roman"/>
                      </a:endParaRPr>
                    </a:p>
                  </a:txBody>
                  <a:tcPr marL="44450" marR="44450" marT="0" marB="0" anchor="b">
                    <a:lnL>
                      <a:noFill/>
                    </a:lnL>
                    <a:lnR>
                      <a:noFill/>
                    </a:lnR>
                    <a:lnT>
                      <a:noFill/>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Obligatoria</a:t>
                      </a:r>
                      <a:endParaRPr lang="es-EC" sz="1200">
                        <a:latin typeface="Times New Roman"/>
                        <a:ea typeface="Times New Roman"/>
                      </a:endParaRPr>
                    </a:p>
                  </a:txBody>
                  <a:tcPr marL="44450" marR="44450" marT="0" marB="0" anchor="b">
                    <a:lnL>
                      <a:noFill/>
                    </a:lnL>
                    <a:lnR>
                      <a:noFill/>
                    </a:lnR>
                    <a:lnT>
                      <a:noFill/>
                    </a:lnT>
                    <a:lnB>
                      <a:noFill/>
                    </a:lnB>
                    <a:solidFill>
                      <a:srgbClr val="B6DDE8"/>
                    </a:solidFill>
                  </a:tcPr>
                </a:tc>
              </a:tr>
              <a:tr h="625635">
                <a:tc>
                  <a:txBody>
                    <a:bodyPr/>
                    <a:lstStyle/>
                    <a:p>
                      <a:pPr algn="ctr">
                        <a:lnSpc>
                          <a:spcPct val="115000"/>
                        </a:lnSpc>
                        <a:spcAft>
                          <a:spcPts val="0"/>
                        </a:spcAft>
                      </a:pPr>
                      <a:r>
                        <a:rPr lang="es-EC" sz="1200">
                          <a:solidFill>
                            <a:srgbClr val="000000"/>
                          </a:solidFill>
                          <a:latin typeface="Times New Roman"/>
                          <a:ea typeface="Times New Roman"/>
                        </a:rPr>
                        <a:t>Mercadotecnia Sectorial</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Teórico- práctico</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4</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Mercadotecnia</a:t>
                      </a:r>
                      <a:endParaRPr lang="es-EC" sz="1200">
                        <a:latin typeface="Times New Roman"/>
                        <a:ea typeface="Times New Roman"/>
                      </a:endParaRPr>
                    </a:p>
                  </a:txBody>
                  <a:tcPr marL="44450" marR="44450" marT="0" marB="0" anchor="b">
                    <a:lnL>
                      <a:noFill/>
                    </a:lnL>
                    <a:lnR>
                      <a:noFill/>
                    </a:lnR>
                    <a:lnT>
                      <a:noFill/>
                    </a:lnT>
                    <a:lnB>
                      <a:noFill/>
                    </a:lnB>
                    <a:solidFill>
                      <a:srgbClr val="5FF36D"/>
                    </a:solidFill>
                  </a:tcPr>
                </a:tc>
                <a:tc>
                  <a:txBody>
                    <a:bodyPr/>
                    <a:lstStyle/>
                    <a:p>
                      <a:pPr algn="just">
                        <a:lnSpc>
                          <a:spcPct val="115000"/>
                        </a:lnSpc>
                        <a:spcAft>
                          <a:spcPts val="0"/>
                        </a:spcAft>
                      </a:pPr>
                      <a:r>
                        <a:rPr lang="es-EC" sz="1200">
                          <a:solidFill>
                            <a:srgbClr val="000000"/>
                          </a:solidFill>
                          <a:latin typeface="Calibri"/>
                          <a:ea typeface="Times New Roman"/>
                        </a:rPr>
                        <a:t>Unidad disciplinar</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Obligatoria</a:t>
                      </a:r>
                      <a:endParaRPr lang="es-EC" sz="1200">
                        <a:latin typeface="Times New Roman"/>
                        <a:ea typeface="Times New Roman"/>
                      </a:endParaRPr>
                    </a:p>
                  </a:txBody>
                  <a:tcPr marL="44450" marR="44450" marT="0" marB="0" anchor="b">
                    <a:lnL>
                      <a:noFill/>
                    </a:lnL>
                    <a:lnR>
                      <a:noFill/>
                    </a:lnR>
                    <a:lnT>
                      <a:noFill/>
                    </a:lnT>
                    <a:lnB>
                      <a:noFill/>
                    </a:lnB>
                    <a:solidFill>
                      <a:srgbClr val="B6DDE8"/>
                    </a:solidFill>
                  </a:tcPr>
                </a:tc>
              </a:tr>
              <a:tr h="625635">
                <a:tc>
                  <a:txBody>
                    <a:bodyPr/>
                    <a:lstStyle/>
                    <a:p>
                      <a:pPr algn="ctr">
                        <a:lnSpc>
                          <a:spcPct val="115000"/>
                        </a:lnSpc>
                        <a:spcAft>
                          <a:spcPts val="0"/>
                        </a:spcAft>
                      </a:pPr>
                      <a:r>
                        <a:rPr lang="es-EC" sz="1200">
                          <a:solidFill>
                            <a:srgbClr val="000000"/>
                          </a:solidFill>
                          <a:latin typeface="Times New Roman"/>
                          <a:ea typeface="Times New Roman"/>
                        </a:rPr>
                        <a:t>Comercio Electronico</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Práctico</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2</a:t>
                      </a:r>
                      <a:endParaRPr lang="es-EC" sz="1200">
                        <a:latin typeface="Times New Roman"/>
                        <a:ea typeface="Times New Roman"/>
                      </a:endParaRPr>
                    </a:p>
                  </a:txBody>
                  <a:tcPr marL="44450" marR="44450" marT="0" marB="0" anchor="b">
                    <a:lnL>
                      <a:noFill/>
                    </a:lnL>
                    <a:lnR>
                      <a:noFill/>
                    </a:lnR>
                    <a:lnT>
                      <a:noFill/>
                    </a:lnT>
                    <a:lnB>
                      <a:noFill/>
                    </a:lnB>
                    <a:solidFill>
                      <a:srgbClr val="C2D69A"/>
                    </a:solidFill>
                  </a:tcPr>
                </a:tc>
                <a:tc>
                  <a:txBody>
                    <a:bodyPr/>
                    <a:lstStyle/>
                    <a:p>
                      <a:pPr algn="ctr">
                        <a:lnSpc>
                          <a:spcPct val="115000"/>
                        </a:lnSpc>
                        <a:spcAft>
                          <a:spcPts val="0"/>
                        </a:spcAft>
                      </a:pPr>
                      <a:r>
                        <a:rPr lang="es-EC" sz="1200">
                          <a:solidFill>
                            <a:srgbClr val="000000"/>
                          </a:solidFill>
                          <a:latin typeface="Times New Roman"/>
                          <a:ea typeface="Times New Roman"/>
                        </a:rPr>
                        <a:t>Mercadotecnia</a:t>
                      </a:r>
                      <a:endParaRPr lang="es-EC" sz="1200">
                        <a:latin typeface="Times New Roman"/>
                        <a:ea typeface="Times New Roman"/>
                      </a:endParaRPr>
                    </a:p>
                  </a:txBody>
                  <a:tcPr marL="44450" marR="44450" marT="0" marB="0" anchor="b">
                    <a:lnL>
                      <a:noFill/>
                    </a:lnL>
                    <a:lnR>
                      <a:noFill/>
                    </a:lnR>
                    <a:lnT>
                      <a:noFill/>
                    </a:lnT>
                    <a:lnB>
                      <a:noFill/>
                    </a:lnB>
                    <a:solidFill>
                      <a:srgbClr val="5FF36D"/>
                    </a:solidFill>
                  </a:tcPr>
                </a:tc>
                <a:tc>
                  <a:txBody>
                    <a:bodyPr/>
                    <a:lstStyle/>
                    <a:p>
                      <a:pPr algn="just">
                        <a:lnSpc>
                          <a:spcPct val="115000"/>
                        </a:lnSpc>
                        <a:spcAft>
                          <a:spcPts val="0"/>
                        </a:spcAft>
                      </a:pPr>
                      <a:r>
                        <a:rPr lang="es-EC" sz="1200">
                          <a:solidFill>
                            <a:srgbClr val="000000"/>
                          </a:solidFill>
                          <a:latin typeface="Calibri"/>
                          <a:ea typeface="Times New Roman"/>
                        </a:rPr>
                        <a:t>Unidad de titulación</a:t>
                      </a:r>
                      <a:endParaRPr lang="es-EC" sz="1200">
                        <a:latin typeface="Times New Roman"/>
                        <a:ea typeface="Times New Roman"/>
                      </a:endParaRPr>
                    </a:p>
                  </a:txBody>
                  <a:tcPr marL="44450" marR="44450" marT="0" marB="0" anchor="b">
                    <a:lnL>
                      <a:noFill/>
                    </a:lnL>
                    <a:lnR>
                      <a:noFill/>
                    </a:lnR>
                    <a:lnT>
                      <a:noFill/>
                    </a:lnT>
                    <a:lnB>
                      <a:noFill/>
                    </a:lnB>
                    <a:solidFill>
                      <a:srgbClr val="FAC090"/>
                    </a:solidFill>
                  </a:tcPr>
                </a:tc>
                <a:tc>
                  <a:txBody>
                    <a:bodyPr/>
                    <a:lstStyle/>
                    <a:p>
                      <a:pPr algn="ctr">
                        <a:lnSpc>
                          <a:spcPct val="115000"/>
                        </a:lnSpc>
                        <a:spcAft>
                          <a:spcPts val="0"/>
                        </a:spcAft>
                      </a:pPr>
                      <a:r>
                        <a:rPr lang="es-EC" sz="1200">
                          <a:solidFill>
                            <a:srgbClr val="000000"/>
                          </a:solidFill>
                          <a:latin typeface="Times New Roman"/>
                          <a:ea typeface="Times New Roman"/>
                        </a:rPr>
                        <a:t>Optativa</a:t>
                      </a:r>
                      <a:endParaRPr lang="es-EC" sz="1200">
                        <a:latin typeface="Times New Roman"/>
                        <a:ea typeface="Times New Roman"/>
                      </a:endParaRPr>
                    </a:p>
                  </a:txBody>
                  <a:tcPr marL="44450" marR="44450" marT="0" marB="0" anchor="b">
                    <a:lnL>
                      <a:noFill/>
                    </a:lnL>
                    <a:lnR>
                      <a:noFill/>
                    </a:lnR>
                    <a:lnT>
                      <a:noFill/>
                    </a:lnT>
                    <a:lnB>
                      <a:noFill/>
                    </a:lnB>
                    <a:solidFill>
                      <a:srgbClr val="D99795"/>
                    </a:solidFill>
                  </a:tcPr>
                </a:tc>
              </a:tr>
              <a:tr h="594294">
                <a:tc>
                  <a:txBody>
                    <a:bodyPr/>
                    <a:lstStyle/>
                    <a:p>
                      <a:pPr algn="ctr">
                        <a:lnSpc>
                          <a:spcPct val="115000"/>
                        </a:lnSpc>
                        <a:spcAft>
                          <a:spcPts val="0"/>
                        </a:spcAft>
                      </a:pPr>
                      <a:r>
                        <a:rPr lang="es-EC" sz="1200">
                          <a:solidFill>
                            <a:srgbClr val="000000"/>
                          </a:solidFill>
                          <a:latin typeface="Calibri"/>
                          <a:ea typeface="Times New Roman"/>
                        </a:rPr>
                        <a:t>Humanística III</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C" sz="1200">
                          <a:solidFill>
                            <a:srgbClr val="000000"/>
                          </a:solidFill>
                          <a:latin typeface="Calibri"/>
                          <a:ea typeface="Times New Roman"/>
                        </a:rPr>
                        <a:t>Teórico- práctico</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C" sz="1200">
                          <a:solidFill>
                            <a:srgbClr val="000000"/>
                          </a:solidFill>
                          <a:latin typeface="Calibri"/>
                          <a:ea typeface="Times New Roman"/>
                        </a:rPr>
                        <a:t>2</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C" sz="1200">
                          <a:solidFill>
                            <a:srgbClr val="000000"/>
                          </a:solidFill>
                          <a:latin typeface="Times New Roman"/>
                          <a:ea typeface="Times New Roman"/>
                        </a:rPr>
                        <a:t>Humanística </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200">
                          <a:solidFill>
                            <a:srgbClr val="000000"/>
                          </a:solidFill>
                          <a:latin typeface="Calibri"/>
                          <a:ea typeface="Times New Roman"/>
                        </a:rPr>
                        <a:t>Unidad básica</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C" sz="1200">
                          <a:solidFill>
                            <a:srgbClr val="000000"/>
                          </a:solidFill>
                          <a:latin typeface="Times New Roman"/>
                          <a:ea typeface="Times New Roman"/>
                        </a:rPr>
                        <a:t>Humanística Óp.</a:t>
                      </a:r>
                      <a:endParaRPr lang="es-EC"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2D69A"/>
                    </a:solidFill>
                  </a:tcPr>
                </a:tc>
              </a:tr>
              <a:tr h="327771">
                <a:tc gridSpan="2">
                  <a:txBody>
                    <a:bodyPr/>
                    <a:lstStyle/>
                    <a:p>
                      <a:pPr algn="ctr">
                        <a:lnSpc>
                          <a:spcPct val="115000"/>
                        </a:lnSpc>
                        <a:spcAft>
                          <a:spcPts val="0"/>
                        </a:spcAft>
                      </a:pPr>
                      <a:r>
                        <a:rPr lang="es-EC" sz="1200">
                          <a:solidFill>
                            <a:srgbClr val="000000"/>
                          </a:solidFill>
                          <a:latin typeface="Times New Roman"/>
                          <a:ea typeface="Times New Roman"/>
                        </a:rPr>
                        <a:t>Total Créditos</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Times New Roman"/>
                        </a:rPr>
                        <a:t>20</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Calibri"/>
                          <a:ea typeface="Times New Roman"/>
                        </a:rPr>
                        <a:t>Total Horas</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rPr>
                        <a:t>360</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Calibri"/>
                          <a:ea typeface="Times New Roman"/>
                        </a:rPr>
                        <a:t> </a:t>
                      </a:r>
                      <a:endParaRPr lang="es-EC"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3179">
                <a:tc>
                  <a:txBody>
                    <a:bodyPr/>
                    <a:lstStyle/>
                    <a:p>
                      <a:pPr>
                        <a:lnSpc>
                          <a:spcPct val="115000"/>
                        </a:lnSpc>
                      </a:pPr>
                      <a:endParaRPr lang="es-EC" sz="120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4" name="Picture 12" descr="http://www.rsexuntadegalicia.com/wp-content/uploads/2011/11/2011-11-29-curso-ambiental-caniza1.jpg"/>
          <p:cNvPicPr>
            <a:picLocks noChangeAspect="1" noChangeArrowheads="1"/>
          </p:cNvPicPr>
          <p:nvPr/>
        </p:nvPicPr>
        <p:blipFill>
          <a:blip r:embed="rId2" cstate="print"/>
          <a:srcRect/>
          <a:stretch>
            <a:fillRect/>
          </a:stretch>
        </p:blipFill>
        <p:spPr bwMode="auto">
          <a:xfrm>
            <a:off x="611560" y="2348880"/>
            <a:ext cx="3960440" cy="3960440"/>
          </a:xfrm>
          <a:prstGeom prst="rect">
            <a:avLst/>
          </a:prstGeom>
          <a:noFill/>
        </p:spPr>
      </p:pic>
      <p:pic>
        <p:nvPicPr>
          <p:cNvPr id="64526" name="Picture 14" descr="http://de10.com.mx/img/promos/Responsabilidad_social_empresarial.jpg"/>
          <p:cNvPicPr>
            <a:picLocks noChangeAspect="1" noChangeArrowheads="1"/>
          </p:cNvPicPr>
          <p:nvPr/>
        </p:nvPicPr>
        <p:blipFill>
          <a:blip r:embed="rId3" cstate="print"/>
          <a:srcRect/>
          <a:stretch>
            <a:fillRect/>
          </a:stretch>
        </p:blipFill>
        <p:spPr bwMode="auto">
          <a:xfrm>
            <a:off x="5292081" y="620688"/>
            <a:ext cx="3240359" cy="4207482"/>
          </a:xfrm>
          <a:prstGeom prst="rect">
            <a:avLst/>
          </a:prstGeom>
          <a:noFill/>
        </p:spPr>
      </p:pic>
      <p:sp>
        <p:nvSpPr>
          <p:cNvPr id="15" name="14 Rectángulo"/>
          <p:cNvSpPr/>
          <p:nvPr/>
        </p:nvSpPr>
        <p:spPr>
          <a:xfrm>
            <a:off x="395536" y="1124744"/>
            <a:ext cx="245612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smtClean="0">
                <a:solidFill>
                  <a:srgbClr val="000000"/>
                </a:solidFill>
                <a:ea typeface="Times New Roman"/>
              </a:rPr>
              <a:t>Potencial existente </a:t>
            </a:r>
            <a:endParaRPr lang="es-EC" dirty="0"/>
          </a:p>
        </p:txBody>
      </p:sp>
      <p:sp>
        <p:nvSpPr>
          <p:cNvPr id="16" name="15 Rectángulo"/>
          <p:cNvSpPr/>
          <p:nvPr/>
        </p:nvSpPr>
        <p:spPr>
          <a:xfrm>
            <a:off x="1259632" y="2276872"/>
            <a:ext cx="393889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smtClean="0">
                <a:solidFill>
                  <a:srgbClr val="000000"/>
                </a:solidFill>
                <a:ea typeface="Times New Roman"/>
              </a:rPr>
              <a:t>Políticas y tendencias que rigen </a:t>
            </a:r>
            <a:endParaRPr lang="es-EC" dirty="0"/>
          </a:p>
        </p:txBody>
      </p:sp>
      <p:sp>
        <p:nvSpPr>
          <p:cNvPr id="17" name="16 Rectángulo"/>
          <p:cNvSpPr/>
          <p:nvPr/>
        </p:nvSpPr>
        <p:spPr>
          <a:xfrm>
            <a:off x="4283968" y="4005064"/>
            <a:ext cx="323649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dirty="0" smtClean="0">
                <a:solidFill>
                  <a:srgbClr val="000000"/>
                </a:solidFill>
                <a:ea typeface="Times New Roman"/>
              </a:rPr>
              <a:t>El aprovechamiento óptimo de los recursos</a:t>
            </a:r>
            <a:endParaRPr lang="es-EC" dirty="0"/>
          </a:p>
        </p:txBody>
      </p:sp>
      <p:sp>
        <p:nvSpPr>
          <p:cNvPr id="19" name="18 Rectángulo"/>
          <p:cNvSpPr/>
          <p:nvPr/>
        </p:nvSpPr>
        <p:spPr>
          <a:xfrm>
            <a:off x="4283968" y="5661248"/>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s-EC" dirty="0" smtClean="0"/>
              <a:t>Mejorar su bienestar personal y el de su sociedad</a:t>
            </a:r>
            <a:endParaRPr lang="es-EC" dirty="0"/>
          </a:p>
        </p:txBody>
      </p:sp>
      <p:sp>
        <p:nvSpPr>
          <p:cNvPr id="20" name="19 Rectángulo"/>
          <p:cNvSpPr/>
          <p:nvPr/>
        </p:nvSpPr>
        <p:spPr>
          <a:xfrm>
            <a:off x="0" y="188640"/>
            <a:ext cx="8690199"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Responsabilidad social y ambiental</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20 Flecha curvada hacia abajo"/>
          <p:cNvSpPr/>
          <p:nvPr/>
        </p:nvSpPr>
        <p:spPr>
          <a:xfrm rot="1829350">
            <a:off x="3347864" y="1268760"/>
            <a:ext cx="1728192" cy="792088"/>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
        <p:nvSpPr>
          <p:cNvPr id="22" name="21 Flecha curvada hacia abajo"/>
          <p:cNvSpPr/>
          <p:nvPr/>
        </p:nvSpPr>
        <p:spPr>
          <a:xfrm rot="1829350">
            <a:off x="4005388" y="2876554"/>
            <a:ext cx="1728192" cy="792088"/>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
        <p:nvSpPr>
          <p:cNvPr id="23" name="22 Flecha curvada hacia abajo"/>
          <p:cNvSpPr/>
          <p:nvPr/>
        </p:nvSpPr>
        <p:spPr>
          <a:xfrm rot="1829350">
            <a:off x="5752762" y="4828677"/>
            <a:ext cx="1431958" cy="632258"/>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t1.gstatic.com/images?q=tbn:ANd9GcQnShryEfLlZ7sd1FytkXxBk7T3Y6Ipn0ci5NeFeeauQwNdc9BT"/>
          <p:cNvPicPr>
            <a:picLocks noChangeAspect="1" noChangeArrowheads="1"/>
          </p:cNvPicPr>
          <p:nvPr/>
        </p:nvPicPr>
        <p:blipFill>
          <a:blip r:embed="rId2" cstate="print"/>
          <a:srcRect/>
          <a:stretch>
            <a:fillRect/>
          </a:stretch>
        </p:blipFill>
        <p:spPr bwMode="auto">
          <a:xfrm>
            <a:off x="6444208" y="4365104"/>
            <a:ext cx="2143125" cy="2133601"/>
          </a:xfrm>
          <a:prstGeom prst="rect">
            <a:avLst/>
          </a:prstGeom>
          <a:noFill/>
        </p:spPr>
      </p:pic>
      <p:graphicFrame>
        <p:nvGraphicFramePr>
          <p:cNvPr id="3" name="2 Diagrama"/>
          <p:cNvGraphicFramePr/>
          <p:nvPr/>
        </p:nvGraphicFramePr>
        <p:xfrm>
          <a:off x="539552" y="620688"/>
          <a:ext cx="784887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0" y="188640"/>
            <a:ext cx="8677375" cy="707886"/>
          </a:xfrm>
          <a:prstGeom prst="rect">
            <a:avLst/>
          </a:prstGeom>
          <a:noFill/>
        </p:spPr>
        <p:txBody>
          <a:bodyPr wrap="none" lIns="91440" tIns="45720" rIns="91440" bIns="45720">
            <a:spAutoFit/>
          </a:bodyPr>
          <a:lstStyle/>
          <a:p>
            <a:pPr algn="ctr"/>
            <a:r>
              <a:rPr lang="es-ES" sz="40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INTELIGENCIA DE NEGOCIOS</a:t>
            </a:r>
            <a:endParaRPr lang="es-ES" sz="40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755576" y="2420888"/>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466" name="Picture 2" descr="http://t0.gstatic.com/images?q=tbn:ANd9GcQ8v8NHEEbM1Cin7frSYKJCdIdU6Swr48qa4IMsWuyoaj4zZWtFTA"/>
          <p:cNvPicPr>
            <a:picLocks noChangeAspect="1" noChangeArrowheads="1"/>
          </p:cNvPicPr>
          <p:nvPr/>
        </p:nvPicPr>
        <p:blipFill>
          <a:blip r:embed="rId7" cstate="print"/>
          <a:srcRect/>
          <a:stretch>
            <a:fillRect/>
          </a:stretch>
        </p:blipFill>
        <p:spPr bwMode="auto">
          <a:xfrm>
            <a:off x="1475656" y="404664"/>
            <a:ext cx="6504657" cy="1611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683568" y="980728"/>
          <a:ext cx="7848874" cy="4248472"/>
        </p:xfrm>
        <a:graphic>
          <a:graphicData uri="http://schemas.openxmlformats.org/drawingml/2006/table">
            <a:tbl>
              <a:tblPr>
                <a:effectLst>
                  <a:innerShdw blurRad="63500" dist="50800" dir="13500000">
                    <a:prstClr val="black">
                      <a:alpha val="50000"/>
                    </a:prstClr>
                  </a:innerShdw>
                  <a:reflection blurRad="6350" stA="50000" endA="295" endPos="92000" dist="101600" dir="5400000" sy="-100000" algn="bl" rotWithShape="0"/>
                </a:effectLst>
              </a:tblPr>
              <a:tblGrid>
                <a:gridCol w="3788531"/>
                <a:gridCol w="2131444"/>
                <a:gridCol w="1928899"/>
              </a:tblGrid>
              <a:tr h="278608">
                <a:tc gridSpan="3">
                  <a:txBody>
                    <a:bodyPr/>
                    <a:lstStyle/>
                    <a:p>
                      <a:pPr algn="ctr">
                        <a:lnSpc>
                          <a:spcPts val="1800"/>
                        </a:lnSpc>
                        <a:spcAft>
                          <a:spcPts val="0"/>
                        </a:spcAft>
                      </a:pPr>
                      <a:r>
                        <a:rPr lang="es-EC" sz="1800" b="1" dirty="0">
                          <a:solidFill>
                            <a:schemeClr val="tx1"/>
                          </a:solidFill>
                          <a:latin typeface="Calibri"/>
                          <a:ea typeface="Times New Roman"/>
                        </a:rPr>
                        <a:t>Duración de la Carrera</a:t>
                      </a:r>
                      <a:endParaRPr lang="es-EC" sz="1800" dirty="0">
                        <a:solidFill>
                          <a:schemeClr val="tx1"/>
                        </a:solidFill>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788127">
                <a:tc>
                  <a:txBody>
                    <a:bodyPr/>
                    <a:lstStyle/>
                    <a:p>
                      <a:pPr algn="ctr">
                        <a:lnSpc>
                          <a:spcPts val="1800"/>
                        </a:lnSpc>
                        <a:spcAft>
                          <a:spcPts val="0"/>
                        </a:spcAft>
                      </a:pPr>
                      <a:r>
                        <a:rPr lang="es-EC" sz="1800" b="1" dirty="0">
                          <a:solidFill>
                            <a:schemeClr val="tx1"/>
                          </a:solidFill>
                          <a:latin typeface="Calibri"/>
                          <a:ea typeface="Times New Roman"/>
                        </a:rPr>
                        <a:t>TIPO</a:t>
                      </a:r>
                      <a:endParaRPr lang="es-EC" sz="1800" dirty="0">
                        <a:solidFill>
                          <a:schemeClr val="tx1"/>
                        </a:solidFill>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CREDITOS</a:t>
                      </a:r>
                      <a:endParaRPr lang="es-EC" sz="1800">
                        <a:solidFill>
                          <a:schemeClr val="tx1"/>
                        </a:solidFill>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N° MATERIAS</a:t>
                      </a:r>
                      <a:endParaRPr lang="es-EC" sz="1800">
                        <a:solidFill>
                          <a:schemeClr val="tx1"/>
                        </a:solidFill>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a:noFill/>
                    </a:lnB>
                    <a:solidFill>
                      <a:srgbClr val="FDE4D0"/>
                    </a:solidFill>
                  </a:tcPr>
                </a:tc>
              </a:tr>
              <a:tr h="339679">
                <a:tc>
                  <a:txBody>
                    <a:bodyPr/>
                    <a:lstStyle/>
                    <a:p>
                      <a:pPr algn="ctr">
                        <a:lnSpc>
                          <a:spcPts val="1800"/>
                        </a:lnSpc>
                        <a:spcAft>
                          <a:spcPts val="0"/>
                        </a:spcAft>
                      </a:pPr>
                      <a:r>
                        <a:rPr lang="es-EC" sz="1800" b="1">
                          <a:solidFill>
                            <a:schemeClr val="tx1"/>
                          </a:solidFill>
                          <a:latin typeface="Calibri"/>
                          <a:ea typeface="Times New Roman"/>
                        </a:rPr>
                        <a:t>OBLIGATORIOS </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a:txBody>
                    <a:bodyPr/>
                    <a:lstStyle/>
                    <a:p>
                      <a:pPr algn="ctr">
                        <a:lnSpc>
                          <a:spcPts val="1800"/>
                        </a:lnSpc>
                        <a:spcAft>
                          <a:spcPts val="0"/>
                        </a:spcAft>
                      </a:pPr>
                      <a:r>
                        <a:rPr lang="es-EC" sz="1800">
                          <a:solidFill>
                            <a:schemeClr val="tx1"/>
                          </a:solidFill>
                          <a:latin typeface="Calibri"/>
                          <a:ea typeface="Times New Roman"/>
                        </a:rPr>
                        <a:t>208</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a:txBody>
                    <a:bodyPr/>
                    <a:lstStyle/>
                    <a:p>
                      <a:pPr algn="ctr">
                        <a:lnSpc>
                          <a:spcPts val="1800"/>
                        </a:lnSpc>
                        <a:spcAft>
                          <a:spcPts val="0"/>
                        </a:spcAft>
                      </a:pPr>
                      <a:r>
                        <a:rPr lang="es-EC" sz="1800">
                          <a:solidFill>
                            <a:schemeClr val="tx1"/>
                          </a:solidFill>
                          <a:latin typeface="Calibri"/>
                          <a:ea typeface="Times New Roman"/>
                        </a:rPr>
                        <a:t>54</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r>
              <a:tr h="329065">
                <a:tc>
                  <a:txBody>
                    <a:bodyPr/>
                    <a:lstStyle/>
                    <a:p>
                      <a:pPr algn="ctr">
                        <a:lnSpc>
                          <a:spcPts val="1800"/>
                        </a:lnSpc>
                        <a:spcAft>
                          <a:spcPts val="0"/>
                        </a:spcAft>
                      </a:pPr>
                      <a:r>
                        <a:rPr lang="es-EC" sz="1800" b="1">
                          <a:solidFill>
                            <a:schemeClr val="tx1"/>
                          </a:solidFill>
                          <a:latin typeface="Calibri"/>
                          <a:ea typeface="Times New Roman"/>
                        </a:rPr>
                        <a:t>HUMANISTICAS</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6</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3</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r>
              <a:tr h="329065">
                <a:tc>
                  <a:txBody>
                    <a:bodyPr/>
                    <a:lstStyle/>
                    <a:p>
                      <a:pPr algn="ctr">
                        <a:lnSpc>
                          <a:spcPts val="1800"/>
                        </a:lnSpc>
                        <a:spcAft>
                          <a:spcPts val="0"/>
                        </a:spcAft>
                      </a:pPr>
                      <a:r>
                        <a:rPr lang="es-EC" sz="1800" b="1">
                          <a:solidFill>
                            <a:schemeClr val="tx1"/>
                          </a:solidFill>
                          <a:latin typeface="Calibri"/>
                          <a:ea typeface="Times New Roman"/>
                        </a:rPr>
                        <a:t>OPTATIVAS</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a:txBody>
                    <a:bodyPr/>
                    <a:lstStyle/>
                    <a:p>
                      <a:pPr algn="ctr">
                        <a:lnSpc>
                          <a:spcPts val="1800"/>
                        </a:lnSpc>
                        <a:spcAft>
                          <a:spcPts val="0"/>
                        </a:spcAft>
                      </a:pPr>
                      <a:r>
                        <a:rPr lang="es-EC" sz="1800">
                          <a:solidFill>
                            <a:schemeClr val="tx1"/>
                          </a:solidFill>
                          <a:latin typeface="Calibri"/>
                          <a:ea typeface="Times New Roman"/>
                        </a:rPr>
                        <a:t>6</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a:txBody>
                    <a:bodyPr/>
                    <a:lstStyle/>
                    <a:p>
                      <a:pPr algn="ctr">
                        <a:lnSpc>
                          <a:spcPts val="1800"/>
                        </a:lnSpc>
                        <a:spcAft>
                          <a:spcPts val="0"/>
                        </a:spcAft>
                      </a:pPr>
                      <a:r>
                        <a:rPr lang="es-EC" sz="1800">
                          <a:solidFill>
                            <a:schemeClr val="tx1"/>
                          </a:solidFill>
                          <a:latin typeface="Calibri"/>
                          <a:ea typeface="Times New Roman"/>
                        </a:rPr>
                        <a:t>3</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r>
              <a:tr h="329065">
                <a:tc>
                  <a:txBody>
                    <a:bodyPr/>
                    <a:lstStyle/>
                    <a:p>
                      <a:pPr algn="ctr">
                        <a:lnSpc>
                          <a:spcPts val="1800"/>
                        </a:lnSpc>
                        <a:spcAft>
                          <a:spcPts val="0"/>
                        </a:spcAft>
                      </a:pPr>
                      <a:r>
                        <a:rPr lang="es-EC" sz="1800" b="1">
                          <a:solidFill>
                            <a:schemeClr val="tx1"/>
                          </a:solidFill>
                          <a:latin typeface="Calibri"/>
                          <a:ea typeface="Times New Roman"/>
                        </a:rPr>
                        <a:t>TOTAL</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222</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a:txBody>
                    <a:bodyPr/>
                    <a:lstStyle/>
                    <a:p>
                      <a:pPr algn="ctr">
                        <a:lnSpc>
                          <a:spcPts val="1800"/>
                        </a:lnSpc>
                        <a:spcAft>
                          <a:spcPts val="0"/>
                        </a:spcAft>
                      </a:pPr>
                      <a:r>
                        <a:rPr lang="es-EC" sz="1800">
                          <a:solidFill>
                            <a:schemeClr val="tx1"/>
                          </a:solidFill>
                          <a:latin typeface="Calibri"/>
                          <a:ea typeface="Times New Roman"/>
                        </a:rPr>
                        <a:t>60</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r>
              <a:tr h="533368">
                <a:tc>
                  <a:txBody>
                    <a:bodyPr/>
                    <a:lstStyle/>
                    <a:p>
                      <a:pPr algn="ctr">
                        <a:lnSpc>
                          <a:spcPts val="1800"/>
                        </a:lnSpc>
                        <a:spcAft>
                          <a:spcPts val="0"/>
                        </a:spcAft>
                      </a:pPr>
                      <a:r>
                        <a:rPr lang="es-EC" sz="1800" b="1">
                          <a:solidFill>
                            <a:schemeClr val="tx1"/>
                          </a:solidFill>
                          <a:latin typeface="Calibri"/>
                          <a:ea typeface="Times New Roman"/>
                        </a:rPr>
                        <a:t>SUFIECIENCIA IDIOMA INGLÉS</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gridSpan="2">
                  <a:txBody>
                    <a:bodyPr/>
                    <a:lstStyle/>
                    <a:p>
                      <a:pPr algn="ctr">
                        <a:lnSpc>
                          <a:spcPts val="1800"/>
                        </a:lnSpc>
                        <a:spcAft>
                          <a:spcPts val="0"/>
                        </a:spcAft>
                      </a:pPr>
                      <a:r>
                        <a:rPr lang="es-EC" sz="1800">
                          <a:solidFill>
                            <a:schemeClr val="tx1"/>
                          </a:solidFill>
                          <a:latin typeface="Calibri"/>
                          <a:ea typeface="Times New Roman"/>
                        </a:rPr>
                        <a:t>32 Créditos u 8 niveles</a:t>
                      </a:r>
                      <a:endParaRPr lang="es-EC" sz="1800">
                        <a:solidFill>
                          <a:schemeClr val="tx1"/>
                        </a:solidFill>
                        <a:latin typeface="Times New Roman"/>
                        <a:ea typeface="Times New Roman"/>
                      </a:endParaRPr>
                    </a:p>
                  </a:txBody>
                  <a:tcPr marL="68580" marR="68580" marT="0" marB="0" anchor="ctr">
                    <a:lnL>
                      <a:noFill/>
                    </a:lnL>
                    <a:lnR>
                      <a:noFill/>
                    </a:lnR>
                    <a:lnT>
                      <a:noFill/>
                    </a:lnT>
                    <a:lnB>
                      <a:noFill/>
                    </a:lnB>
                  </a:tcPr>
                </a:tc>
                <a:tc hMerge="1">
                  <a:txBody>
                    <a:bodyPr/>
                    <a:lstStyle/>
                    <a:p>
                      <a:endParaRPr lang="es-EC"/>
                    </a:p>
                  </a:txBody>
                  <a:tcPr/>
                </a:tc>
              </a:tr>
              <a:tr h="788127">
                <a:tc>
                  <a:txBody>
                    <a:bodyPr/>
                    <a:lstStyle/>
                    <a:p>
                      <a:pPr algn="ctr">
                        <a:lnSpc>
                          <a:spcPts val="1800"/>
                        </a:lnSpc>
                        <a:spcAft>
                          <a:spcPts val="0"/>
                        </a:spcAft>
                      </a:pPr>
                      <a:r>
                        <a:rPr lang="es-EC" sz="1800" b="1">
                          <a:solidFill>
                            <a:schemeClr val="tx1"/>
                          </a:solidFill>
                          <a:latin typeface="Calibri"/>
                          <a:ea typeface="Times New Roman"/>
                        </a:rPr>
                        <a:t>PRÁCTICAS PRE- PROFESIONALES </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gridSpan="2">
                  <a:txBody>
                    <a:bodyPr/>
                    <a:lstStyle/>
                    <a:p>
                      <a:pPr algn="ctr">
                        <a:lnSpc>
                          <a:spcPts val="1800"/>
                        </a:lnSpc>
                        <a:spcAft>
                          <a:spcPts val="0"/>
                        </a:spcAft>
                      </a:pPr>
                      <a:r>
                        <a:rPr lang="es-EC" sz="1800">
                          <a:solidFill>
                            <a:schemeClr val="tx1"/>
                          </a:solidFill>
                          <a:latin typeface="Calibri"/>
                          <a:ea typeface="Times New Roman"/>
                        </a:rPr>
                        <a:t>400 horas  (160 servicio a la comunidad)</a:t>
                      </a:r>
                      <a:endParaRPr lang="es-EC" sz="1800">
                        <a:solidFill>
                          <a:schemeClr val="tx1"/>
                        </a:solidFill>
                        <a:latin typeface="Times New Roman"/>
                        <a:ea typeface="Times New Roman"/>
                      </a:endParaRPr>
                    </a:p>
                  </a:txBody>
                  <a:tcPr marL="68580" marR="68580" marT="0" marB="0" anchor="ctr">
                    <a:lnL>
                      <a:noFill/>
                    </a:lnL>
                    <a:lnR>
                      <a:noFill/>
                    </a:lnR>
                    <a:lnT>
                      <a:noFill/>
                    </a:lnT>
                    <a:lnB>
                      <a:noFill/>
                    </a:lnB>
                    <a:solidFill>
                      <a:srgbClr val="FDE4D0"/>
                    </a:solidFill>
                  </a:tcPr>
                </a:tc>
                <a:tc hMerge="1">
                  <a:txBody>
                    <a:bodyPr/>
                    <a:lstStyle/>
                    <a:p>
                      <a:endParaRPr lang="es-EC"/>
                    </a:p>
                  </a:txBody>
                  <a:tcPr/>
                </a:tc>
              </a:tr>
              <a:tr h="533368">
                <a:tc>
                  <a:txBody>
                    <a:bodyPr/>
                    <a:lstStyle/>
                    <a:p>
                      <a:pPr algn="ctr">
                        <a:lnSpc>
                          <a:spcPts val="1800"/>
                        </a:lnSpc>
                        <a:spcAft>
                          <a:spcPts val="0"/>
                        </a:spcAft>
                      </a:pPr>
                      <a:r>
                        <a:rPr lang="es-EC" sz="1800" b="1" dirty="0">
                          <a:solidFill>
                            <a:schemeClr val="tx1"/>
                          </a:solidFill>
                          <a:latin typeface="Calibri"/>
                          <a:ea typeface="Times New Roman"/>
                        </a:rPr>
                        <a:t>TRABAJO DE TITULACIÓN </a:t>
                      </a:r>
                      <a:endParaRPr lang="es-EC" sz="1800" dirty="0">
                        <a:solidFill>
                          <a:schemeClr val="tx1"/>
                        </a:solidFill>
                        <a:latin typeface="Times New Roman"/>
                        <a:ea typeface="Times New Roman"/>
                      </a:endParaRPr>
                    </a:p>
                  </a:txBody>
                  <a:tcPr marL="68580" marR="68580" marT="0" marB="0" anchor="ctr">
                    <a:lnL>
                      <a:noFill/>
                    </a:lnL>
                    <a:lnR>
                      <a:noFill/>
                    </a:lnR>
                    <a:lnT>
                      <a:noFill/>
                    </a:lnT>
                    <a:lnB w="12700" cap="flat" cmpd="sng" algn="ctr">
                      <a:solidFill>
                        <a:srgbClr val="F79646"/>
                      </a:solidFill>
                      <a:prstDash val="solid"/>
                      <a:round/>
                      <a:headEnd type="none" w="med" len="med"/>
                      <a:tailEnd type="none" w="med" len="med"/>
                    </a:lnB>
                  </a:tcPr>
                </a:tc>
                <a:tc>
                  <a:txBody>
                    <a:bodyPr/>
                    <a:lstStyle/>
                    <a:p>
                      <a:pPr algn="ctr">
                        <a:lnSpc>
                          <a:spcPts val="1800"/>
                        </a:lnSpc>
                        <a:spcAft>
                          <a:spcPts val="0"/>
                        </a:spcAft>
                      </a:pPr>
                      <a:r>
                        <a:rPr lang="es-EC" sz="1800">
                          <a:solidFill>
                            <a:schemeClr val="tx1"/>
                          </a:solidFill>
                          <a:latin typeface="Calibri"/>
                          <a:ea typeface="Times New Roman"/>
                        </a:rPr>
                        <a:t>20 créditos</a:t>
                      </a:r>
                      <a:endParaRPr lang="es-EC" sz="1800">
                        <a:solidFill>
                          <a:schemeClr val="tx1"/>
                        </a:solidFill>
                        <a:latin typeface="Times New Roman"/>
                        <a:ea typeface="Times New Roman"/>
                      </a:endParaRPr>
                    </a:p>
                  </a:txBody>
                  <a:tcPr marL="68580" marR="68580" marT="0" marB="0" anchor="ctr">
                    <a:lnL>
                      <a:noFill/>
                    </a:lnL>
                    <a:lnR>
                      <a:noFill/>
                    </a:lnR>
                    <a:lnT>
                      <a:noFill/>
                    </a:lnT>
                    <a:lnB w="12700" cap="flat" cmpd="sng" algn="ctr">
                      <a:solidFill>
                        <a:srgbClr val="F79646"/>
                      </a:solidFill>
                      <a:prstDash val="solid"/>
                      <a:round/>
                      <a:headEnd type="none" w="med" len="med"/>
                      <a:tailEnd type="none" w="med" len="med"/>
                    </a:lnB>
                  </a:tcPr>
                </a:tc>
                <a:tc>
                  <a:txBody>
                    <a:bodyPr/>
                    <a:lstStyle/>
                    <a:p>
                      <a:pPr algn="ctr">
                        <a:lnSpc>
                          <a:spcPts val="1800"/>
                        </a:lnSpc>
                        <a:spcAft>
                          <a:spcPts val="0"/>
                        </a:spcAft>
                      </a:pPr>
                      <a:r>
                        <a:rPr lang="es-EC" sz="1800" dirty="0">
                          <a:solidFill>
                            <a:schemeClr val="tx1"/>
                          </a:solidFill>
                          <a:latin typeface="Calibri"/>
                          <a:ea typeface="Times New Roman"/>
                        </a:rPr>
                        <a:t>400 horas</a:t>
                      </a:r>
                      <a:endParaRPr lang="es-EC" sz="1800" dirty="0">
                        <a:solidFill>
                          <a:schemeClr val="tx1"/>
                        </a:solidFill>
                        <a:latin typeface="Times New Roman"/>
                        <a:ea typeface="Times New Roman"/>
                      </a:endParaRPr>
                    </a:p>
                  </a:txBody>
                  <a:tcPr marL="68580" marR="68580" marT="0" marB="0" anchor="ctr">
                    <a:lnL>
                      <a:noFill/>
                    </a:lnL>
                    <a:lnR>
                      <a:noFill/>
                    </a:lnR>
                    <a:lnT>
                      <a:noFill/>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04664"/>
            <a:ext cx="7416824" cy="830997"/>
          </a:xfrm>
          <a:prstGeom prst="rect">
            <a:avLst/>
          </a:prstGeom>
        </p:spPr>
        <p:txBody>
          <a:bodyPr wrap="square">
            <a:spAutoFit/>
          </a:bodyPr>
          <a:lstStyle/>
          <a:p>
            <a:pPr lvl="0"/>
            <a:r>
              <a:rPr lang="es-EC"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Situación actual del programa carrera de Ingeniería en Mercadotecnia de la Universidad de las Fuerzas Armadas (ESPE)</a:t>
            </a:r>
          </a:p>
        </p:txBody>
      </p:sp>
      <p:graphicFrame>
        <p:nvGraphicFramePr>
          <p:cNvPr id="3" name="2 Diagrama"/>
          <p:cNvGraphicFramePr/>
          <p:nvPr/>
        </p:nvGraphicFramePr>
        <p:xfrm>
          <a:off x="1331640" y="1268760"/>
          <a:ext cx="67687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HP\Downloads\LOGO-PRINCIPAL.png"/>
          <p:cNvPicPr/>
          <p:nvPr/>
        </p:nvPicPr>
        <p:blipFill>
          <a:blip r:embed="rId7" cstate="print"/>
          <a:srcRect/>
          <a:stretch>
            <a:fillRect/>
          </a:stretch>
        </p:blipFill>
        <p:spPr bwMode="auto">
          <a:xfrm>
            <a:off x="4860032" y="5589240"/>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63688" y="4149080"/>
          <a:ext cx="5404048" cy="1645920"/>
        </p:xfrm>
        <a:graphic>
          <a:graphicData uri="http://schemas.openxmlformats.org/drawingml/2006/table">
            <a:tbl>
              <a:tblPr>
                <a:tableStyleId>{69C7853C-536D-4A76-A0AE-DD22124D55A5}</a:tableStyleId>
              </a:tblPr>
              <a:tblGrid>
                <a:gridCol w="3702774"/>
                <a:gridCol w="1701274"/>
              </a:tblGrid>
              <a:tr h="190500">
                <a:tc>
                  <a:txBody>
                    <a:bodyPr/>
                    <a:lstStyle/>
                    <a:p>
                      <a:pPr algn="just">
                        <a:lnSpc>
                          <a:spcPct val="200000"/>
                        </a:lnSpc>
                        <a:spcAft>
                          <a:spcPts val="0"/>
                        </a:spcAft>
                      </a:pPr>
                      <a:r>
                        <a:rPr lang="es-EC" sz="1800" dirty="0"/>
                        <a:t>Docentes Tiempo Completo </a:t>
                      </a:r>
                      <a:endParaRPr lang="es-EC" sz="1800" dirty="0">
                        <a:solidFill>
                          <a:srgbClr val="000000"/>
                        </a:solidFill>
                        <a:latin typeface="Times New Roman"/>
                        <a:ea typeface="Times New Roman"/>
                      </a:endParaRPr>
                    </a:p>
                  </a:txBody>
                  <a:tcPr marL="68580" marR="68580" marT="0" marB="0"/>
                </a:tc>
                <a:tc>
                  <a:txBody>
                    <a:bodyPr/>
                    <a:lstStyle/>
                    <a:p>
                      <a:pPr algn="r">
                        <a:lnSpc>
                          <a:spcPct val="200000"/>
                        </a:lnSpc>
                        <a:spcAft>
                          <a:spcPts val="0"/>
                        </a:spcAft>
                      </a:pPr>
                      <a:r>
                        <a:rPr lang="es-EC" sz="1800"/>
                        <a:t>63</a:t>
                      </a:r>
                      <a:endParaRPr lang="es-EC" sz="1800">
                        <a:solidFill>
                          <a:srgbClr val="000000"/>
                        </a:solidFill>
                        <a:latin typeface="Times New Roman"/>
                        <a:ea typeface="Times New Roman"/>
                      </a:endParaRPr>
                    </a:p>
                  </a:txBody>
                  <a:tcPr marL="68580" marR="68580" marT="0" marB="0"/>
                </a:tc>
              </a:tr>
              <a:tr h="190500">
                <a:tc>
                  <a:txBody>
                    <a:bodyPr/>
                    <a:lstStyle/>
                    <a:p>
                      <a:pPr algn="just">
                        <a:lnSpc>
                          <a:spcPct val="200000"/>
                        </a:lnSpc>
                        <a:spcAft>
                          <a:spcPts val="0"/>
                        </a:spcAft>
                      </a:pPr>
                      <a:r>
                        <a:rPr lang="es-EC" sz="1800" dirty="0"/>
                        <a:t>Docentes Tiempo Parcial  </a:t>
                      </a:r>
                      <a:endParaRPr lang="es-EC" sz="1800" dirty="0">
                        <a:solidFill>
                          <a:srgbClr val="000000"/>
                        </a:solidFill>
                        <a:latin typeface="Times New Roman"/>
                        <a:ea typeface="Times New Roman"/>
                      </a:endParaRPr>
                    </a:p>
                  </a:txBody>
                  <a:tcPr marL="68580" marR="68580" marT="0" marB="0"/>
                </a:tc>
                <a:tc>
                  <a:txBody>
                    <a:bodyPr/>
                    <a:lstStyle/>
                    <a:p>
                      <a:pPr algn="r">
                        <a:lnSpc>
                          <a:spcPct val="200000"/>
                        </a:lnSpc>
                        <a:spcAft>
                          <a:spcPts val="0"/>
                        </a:spcAft>
                      </a:pPr>
                      <a:r>
                        <a:rPr lang="es-EC" sz="1800"/>
                        <a:t>116</a:t>
                      </a:r>
                      <a:endParaRPr lang="es-EC" sz="1800">
                        <a:solidFill>
                          <a:srgbClr val="000000"/>
                        </a:solidFill>
                        <a:latin typeface="Times New Roman"/>
                        <a:ea typeface="Times New Roman"/>
                      </a:endParaRPr>
                    </a:p>
                  </a:txBody>
                  <a:tcPr marL="68580" marR="68580" marT="0" marB="0"/>
                </a:tc>
              </a:tr>
              <a:tr h="190500">
                <a:tc>
                  <a:txBody>
                    <a:bodyPr/>
                    <a:lstStyle/>
                    <a:p>
                      <a:pPr algn="just">
                        <a:lnSpc>
                          <a:spcPct val="200000"/>
                        </a:lnSpc>
                        <a:spcAft>
                          <a:spcPts val="0"/>
                        </a:spcAft>
                      </a:pPr>
                      <a:r>
                        <a:rPr lang="es-EC" sz="1800"/>
                        <a:t>Total docentes</a:t>
                      </a:r>
                      <a:endParaRPr lang="es-EC" sz="1800">
                        <a:solidFill>
                          <a:srgbClr val="000000"/>
                        </a:solidFill>
                        <a:latin typeface="Times New Roman"/>
                        <a:ea typeface="Times New Roman"/>
                      </a:endParaRPr>
                    </a:p>
                  </a:txBody>
                  <a:tcPr marL="68580" marR="68580" marT="0" marB="0"/>
                </a:tc>
                <a:tc>
                  <a:txBody>
                    <a:bodyPr/>
                    <a:lstStyle/>
                    <a:p>
                      <a:pPr algn="r">
                        <a:lnSpc>
                          <a:spcPct val="200000"/>
                        </a:lnSpc>
                        <a:spcAft>
                          <a:spcPts val="0"/>
                        </a:spcAft>
                      </a:pPr>
                      <a:r>
                        <a:rPr lang="es-EC" sz="1800" dirty="0"/>
                        <a:t>179</a:t>
                      </a:r>
                      <a:endParaRPr lang="es-EC" sz="1800" dirty="0">
                        <a:solidFill>
                          <a:srgbClr val="000000"/>
                        </a:solidFill>
                        <a:latin typeface="Times New Roman"/>
                        <a:ea typeface="Times New Roman"/>
                      </a:endParaRPr>
                    </a:p>
                  </a:txBody>
                  <a:tcPr marL="68580" marR="68580" marT="0" marB="0"/>
                </a:tc>
              </a:tr>
            </a:tbl>
          </a:graphicData>
        </a:graphic>
      </p:graphicFrame>
      <p:sp>
        <p:nvSpPr>
          <p:cNvPr id="66561" name="Rectangle 1"/>
          <p:cNvSpPr>
            <a:spLocks noChangeArrowheads="1"/>
          </p:cNvSpPr>
          <p:nvPr/>
        </p:nvSpPr>
        <p:spPr bwMode="auto">
          <a:xfrm>
            <a:off x="467544" y="3063443"/>
            <a:ext cx="7632848" cy="68219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Times New Roman" pitchFamily="18" charset="0"/>
              </a:rPr>
              <a:t>Equipo de profesores e investigadores de la carrera o</a:t>
            </a:r>
            <a:r>
              <a:rPr kumimoji="0" lang="es-EC"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Adobe Heiti Std R" pitchFamily="34" charset="-128"/>
                <a:cs typeface="Times New Roman" pitchFamily="18" charset="0"/>
              </a:rPr>
              <a:t> programa.</a:t>
            </a:r>
            <a:endParaRPr kumimoji="0" lang="es-EC"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4" name="3 Rectángulo"/>
          <p:cNvSpPr/>
          <p:nvPr/>
        </p:nvSpPr>
        <p:spPr>
          <a:xfrm>
            <a:off x="683568" y="260648"/>
            <a:ext cx="2863541" cy="369332"/>
          </a:xfrm>
          <a:prstGeom prst="rect">
            <a:avLst/>
          </a:prstGeom>
        </p:spPr>
        <p:txBody>
          <a:bodyPr wrap="none">
            <a:spAutoFit/>
          </a:bodyPr>
          <a:lstStyle/>
          <a:p>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Metodología de aprendizaje</a:t>
            </a:r>
          </a:p>
        </p:txBody>
      </p:sp>
      <p:graphicFrame>
        <p:nvGraphicFramePr>
          <p:cNvPr id="5" name="4 Diagrama"/>
          <p:cNvGraphicFramePr/>
          <p:nvPr/>
        </p:nvGraphicFramePr>
        <p:xfrm>
          <a:off x="755576" y="764704"/>
          <a:ext cx="734481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04664"/>
            <a:ext cx="2693366" cy="646331"/>
          </a:xfrm>
          <a:prstGeom prst="rect">
            <a:avLst/>
          </a:prstGeom>
        </p:spPr>
        <p:txBody>
          <a:bodyPr wrap="none">
            <a:spAutoFit/>
          </a:bodyPr>
          <a:lstStyle/>
          <a:p>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C"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nvGraphicFramePr>
        <p:xfrm>
          <a:off x="467544" y="1397000"/>
          <a:ext cx="835292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76672"/>
            <a:ext cx="1914563" cy="369332"/>
          </a:xfrm>
          <a:prstGeom prst="rect">
            <a:avLst/>
          </a:prstGeom>
        </p:spPr>
        <p:txBody>
          <a:bodyPr wrap="none">
            <a:spAutoFit/>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nvGraphicFramePr>
        <p:xfrm>
          <a:off x="179512" y="0"/>
          <a:ext cx="864096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052736"/>
            <a:ext cx="7907100" cy="3046988"/>
          </a:xfrm>
          <a:prstGeom prst="rect">
            <a:avLst/>
          </a:prstGeom>
          <a:noFill/>
        </p:spPr>
        <p:txBody>
          <a:bodyPr wrap="square" lIns="91440" tIns="45720" rIns="91440" bIns="45720">
            <a:spAutoFit/>
          </a:bodyPr>
          <a:lstStyle/>
          <a:p>
            <a:pPr algn="ctr"/>
            <a:r>
              <a:rPr lang="es-ES" sz="9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MUCHAS GRACIAS</a:t>
            </a:r>
            <a:endParaRPr lang="es-ES" sz="9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34" name="Picture 10" descr="http://t2.gstatic.com/images?q=tbn:ANd9GcQUZ1MZ-e2KEG5KoMVAEfb5B12eAPMaNxOYmWPgPdiB0YIIAQ5HAw"/>
          <p:cNvPicPr>
            <a:picLocks noChangeAspect="1" noChangeArrowheads="1"/>
          </p:cNvPicPr>
          <p:nvPr/>
        </p:nvPicPr>
        <p:blipFill>
          <a:blip r:embed="rId2" cstate="print"/>
          <a:srcRect/>
          <a:stretch>
            <a:fillRect/>
          </a:stretch>
        </p:blipFill>
        <p:spPr bwMode="auto">
          <a:xfrm>
            <a:off x="3923928" y="4149080"/>
            <a:ext cx="2143125" cy="2143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971600" y="404664"/>
          <a:ext cx="72008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HP\Downloads\LOGO-PRINCIPAL.png"/>
          <p:cNvPicPr/>
          <p:nvPr/>
        </p:nvPicPr>
        <p:blipFill>
          <a:blip r:embed="rId7" cstate="print"/>
          <a:srcRect/>
          <a:stretch>
            <a:fillRect/>
          </a:stretch>
        </p:blipFill>
        <p:spPr bwMode="auto">
          <a:xfrm>
            <a:off x="4860032" y="5589240"/>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83568" y="404664"/>
          <a:ext cx="79208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HP\Downloads\LOGO-PRINCIPAL.png"/>
          <p:cNvPicPr/>
          <p:nvPr/>
        </p:nvPicPr>
        <p:blipFill>
          <a:blip r:embed="rId7" cstate="print"/>
          <a:srcRect/>
          <a:stretch>
            <a:fillRect/>
          </a:stretch>
        </p:blipFill>
        <p:spPr bwMode="auto">
          <a:xfrm>
            <a:off x="4860032" y="5589240"/>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23528" y="404664"/>
          <a:ext cx="84969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HP\Downloads\LOGO-PRINCIPAL.png"/>
          <p:cNvPicPr/>
          <p:nvPr/>
        </p:nvPicPr>
        <p:blipFill>
          <a:blip r:embed="rId7" cstate="print"/>
          <a:srcRect/>
          <a:stretch>
            <a:fillRect/>
          </a:stretch>
        </p:blipFill>
        <p:spPr bwMode="auto">
          <a:xfrm>
            <a:off x="5148064" y="5589240"/>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23528" y="332656"/>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HP\Downloads\LOGO-PRINCIPAL.png"/>
          <p:cNvPicPr/>
          <p:nvPr/>
        </p:nvPicPr>
        <p:blipFill>
          <a:blip r:embed="rId7" cstate="print"/>
          <a:srcRect/>
          <a:stretch>
            <a:fillRect/>
          </a:stretch>
        </p:blipFill>
        <p:spPr bwMode="auto">
          <a:xfrm>
            <a:off x="5220072" y="5661248"/>
            <a:ext cx="3600400" cy="80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620688"/>
          <a:ext cx="4536504" cy="4824535"/>
        </p:xfrm>
        <a:graphic>
          <a:graphicData uri="http://schemas.openxmlformats.org/drawingml/2006/table">
            <a:tbl>
              <a:tblPr>
                <a:effectLst>
                  <a:innerShdw blurRad="63500" dist="50800" dir="13500000">
                    <a:prstClr val="black">
                      <a:alpha val="50000"/>
                    </a:prstClr>
                  </a:innerShdw>
                  <a:reflection blurRad="6350" stA="52000" endA="300" endPos="35000" dir="5400000" sy="-100000" algn="bl" rotWithShape="0"/>
                </a:effectLst>
                <a:tableStyleId>{284E427A-3D55-4303-BF80-6455036E1DE7}</a:tableStyleId>
              </a:tblPr>
              <a:tblGrid>
                <a:gridCol w="820432"/>
                <a:gridCol w="3716072"/>
              </a:tblGrid>
              <a:tr h="428630">
                <a:tc rowSpan="6">
                  <a:txBody>
                    <a:bodyPr/>
                    <a:lstStyle/>
                    <a:p>
                      <a:pPr algn="ctr" fontAlgn="ctr"/>
                      <a:r>
                        <a:rPr lang="es-EC" sz="1600" b="1" u="none" strike="noStrike" dirty="0"/>
                        <a:t>FORTALEZAS</a:t>
                      </a:r>
                      <a:endParaRPr lang="es-EC" sz="1600" b="1" i="0" u="none" strike="noStrike" dirty="0">
                        <a:solidFill>
                          <a:srgbClr val="000000"/>
                        </a:solidFill>
                        <a:latin typeface="Calibri"/>
                      </a:endParaRPr>
                    </a:p>
                  </a:txBody>
                  <a:tcPr marL="9525" marR="9525" marT="9525" marB="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EC" sz="1600" b="1" i="0" u="none" strike="noStrike" dirty="0" smtClean="0">
                          <a:solidFill>
                            <a:srgbClr val="000000"/>
                          </a:solidFill>
                          <a:latin typeface="Calibri"/>
                        </a:rPr>
                        <a:t>AMENAZAS</a:t>
                      </a:r>
                      <a:endParaRPr lang="es-EC" sz="16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315391">
                <a:tc vMerge="1">
                  <a:txBody>
                    <a:bodyPr/>
                    <a:lstStyle/>
                    <a:p>
                      <a:endParaRPr lang="es-EC"/>
                    </a:p>
                  </a:txBody>
                  <a:tcPr/>
                </a:tc>
                <a:tc>
                  <a:txBody>
                    <a:bodyPr/>
                    <a:lstStyle/>
                    <a:p>
                      <a:pPr algn="ctr" fontAlgn="b"/>
                      <a:r>
                        <a:rPr lang="es-EC" sz="1200" u="none" strike="noStrike" dirty="0"/>
                        <a:t>Direccionar el perfil de egreso de los profesionales en mercadotecnia para que puedan desempeñarse en las áreas de los ejes </a:t>
                      </a:r>
                      <a:r>
                        <a:rPr lang="es-EC" sz="1200" u="none" strike="noStrike" dirty="0" smtClean="0"/>
                        <a:t>productivos</a:t>
                      </a:r>
                      <a:endParaRPr lang="es-EC"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666148">
                <a:tc vMerge="1">
                  <a:txBody>
                    <a:bodyPr/>
                    <a:lstStyle/>
                    <a:p>
                      <a:endParaRPr lang="es-EC"/>
                    </a:p>
                  </a:txBody>
                  <a:tcPr/>
                </a:tc>
                <a:tc>
                  <a:txBody>
                    <a:bodyPr/>
                    <a:lstStyle/>
                    <a:p>
                      <a:pPr algn="ctr" fontAlgn="b"/>
                      <a:r>
                        <a:rPr lang="es-EC" sz="1200" u="none" strike="noStrike" dirty="0"/>
                        <a:t>Alinear las actividades y procesos de la carrera a el logro de la </a:t>
                      </a:r>
                      <a:r>
                        <a:rPr lang="es-EC" sz="1200" u="none" strike="noStrike" dirty="0" smtClean="0"/>
                        <a:t>acreditación</a:t>
                      </a:r>
                      <a:endParaRPr lang="es-EC"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666148">
                <a:tc vMerge="1">
                  <a:txBody>
                    <a:bodyPr/>
                    <a:lstStyle/>
                    <a:p>
                      <a:endParaRPr lang="es-EC"/>
                    </a:p>
                  </a:txBody>
                  <a:tcPr/>
                </a:tc>
                <a:tc>
                  <a:txBody>
                    <a:bodyPr/>
                    <a:lstStyle/>
                    <a:p>
                      <a:pPr algn="ctr" fontAlgn="ctr"/>
                      <a:r>
                        <a:rPr lang="es-EC" sz="1200" u="none" strike="noStrike" dirty="0"/>
                        <a:t>Cumplir con los estándares de calidad </a:t>
                      </a:r>
                      <a:r>
                        <a:rPr lang="es-EC" sz="1200" u="none" strike="noStrike" dirty="0" smtClean="0"/>
                        <a:t>impuestos</a:t>
                      </a:r>
                      <a:endParaRPr lang="es-EC"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666148">
                <a:tc vMerge="1">
                  <a:txBody>
                    <a:bodyPr/>
                    <a:lstStyle/>
                    <a:p>
                      <a:endParaRPr lang="es-EC"/>
                    </a:p>
                  </a:txBody>
                  <a:tcPr/>
                </a:tc>
                <a:tc>
                  <a:txBody>
                    <a:bodyPr/>
                    <a:lstStyle/>
                    <a:p>
                      <a:pPr algn="ctr" fontAlgn="ctr"/>
                      <a:r>
                        <a:rPr lang="es-EC" sz="1200" u="none" strike="noStrike" dirty="0"/>
                        <a:t>Fomentar el desarrollo de competencias en el profesional de mercadotecnia </a:t>
                      </a:r>
                      <a:endParaRPr lang="es-EC"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082070">
                <a:tc vMerge="1">
                  <a:txBody>
                    <a:bodyPr/>
                    <a:lstStyle/>
                    <a:p>
                      <a:endParaRPr lang="es-EC"/>
                    </a:p>
                  </a:txBody>
                  <a:tcPr/>
                </a:tc>
                <a:tc>
                  <a:txBody>
                    <a:bodyPr/>
                    <a:lstStyle/>
                    <a:p>
                      <a:pPr algn="ctr" fontAlgn="b"/>
                      <a:r>
                        <a:rPr lang="es-EC" sz="1200" u="none" strike="noStrike" dirty="0"/>
                        <a:t>Ofertar la carrera con programas  dirigidos a los estudiantes que trabajan y estudian al mismo </a:t>
                      </a:r>
                      <a:r>
                        <a:rPr lang="es-EC" sz="1200" u="none" strike="noStrike" dirty="0" smtClean="0"/>
                        <a:t>tiempo</a:t>
                      </a:r>
                      <a:endParaRPr lang="es-EC"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pic>
        <p:nvPicPr>
          <p:cNvPr id="3" name="2 Imagen" descr="C:\Users\HP\Downloads\LOGO-PRINCIPAL.png"/>
          <p:cNvPicPr/>
          <p:nvPr/>
        </p:nvPicPr>
        <p:blipFill>
          <a:blip r:embed="rId2" cstate="print"/>
          <a:srcRect/>
          <a:stretch>
            <a:fillRect/>
          </a:stretch>
        </p:blipFill>
        <p:spPr bwMode="auto">
          <a:xfrm>
            <a:off x="4860032" y="5805264"/>
            <a:ext cx="3600400" cy="590124"/>
          </a:xfrm>
          <a:prstGeom prst="rect">
            <a:avLst/>
          </a:prstGeom>
          <a:noFill/>
          <a:ln w="9525">
            <a:noFill/>
            <a:miter lim="800000"/>
            <a:headEnd/>
            <a:tailEnd/>
          </a:ln>
        </p:spPr>
      </p:pic>
      <p:graphicFrame>
        <p:nvGraphicFramePr>
          <p:cNvPr id="4" name="3 Tabla"/>
          <p:cNvGraphicFramePr>
            <a:graphicFrameLocks noGrp="1"/>
          </p:cNvGraphicFramePr>
          <p:nvPr/>
        </p:nvGraphicFramePr>
        <p:xfrm>
          <a:off x="4788024" y="620687"/>
          <a:ext cx="3816424" cy="4800279"/>
        </p:xfrm>
        <a:graphic>
          <a:graphicData uri="http://schemas.openxmlformats.org/drawingml/2006/table">
            <a:tbl>
              <a:tblPr>
                <a:effectLst>
                  <a:outerShdw blurRad="65500" dist="38100" dir="5400000" rotWithShape="0">
                    <a:srgbClr val="000000">
                      <a:alpha val="40000"/>
                    </a:srgbClr>
                  </a:outerShdw>
                  <a:reflection blurRad="6350" stA="52000" endA="300" endPos="35000" dir="5400000" sy="-100000" algn="bl" rotWithShape="0"/>
                </a:effectLst>
                <a:tableStyleId>{35758FB7-9AC5-4552-8A53-C91805E547FA}</a:tableStyleId>
              </a:tblPr>
              <a:tblGrid>
                <a:gridCol w="3816424"/>
              </a:tblGrid>
              <a:tr h="432049">
                <a:tc>
                  <a:txBody>
                    <a:bodyPr/>
                    <a:lstStyle/>
                    <a:p>
                      <a:pPr algn="ctr" fontAlgn="ctr"/>
                      <a:r>
                        <a:rPr lang="es-EC" sz="1400" b="1" u="none" strike="noStrike" dirty="0" smtClean="0"/>
                        <a:t>OPORTUNIDADES</a:t>
                      </a:r>
                      <a:endParaRPr lang="es-EC" sz="1400" b="1" i="0" u="none" strike="noStrike" dirty="0">
                        <a:solidFill>
                          <a:srgbClr val="000000"/>
                        </a:solidFill>
                        <a:latin typeface="Calibri"/>
                      </a:endParaRPr>
                    </a:p>
                  </a:txBody>
                  <a:tcPr marL="9525" marR="9525" marT="9525" marB="0" anchor="ctr"/>
                </a:tc>
              </a:tr>
              <a:tr h="864096">
                <a:tc>
                  <a:txBody>
                    <a:bodyPr/>
                    <a:lstStyle/>
                    <a:p>
                      <a:pPr algn="ctr" fontAlgn="ctr"/>
                      <a:r>
                        <a:rPr lang="es-EC" sz="1400" u="none" strike="noStrike" dirty="0"/>
                        <a:t>Cumplir con la certificación de los procesos académicos de la </a:t>
                      </a:r>
                      <a:r>
                        <a:rPr lang="es-EC" sz="1400" u="none" strike="noStrike" dirty="0" smtClean="0"/>
                        <a:t>carrera</a:t>
                      </a:r>
                      <a:endParaRPr lang="es-EC" sz="1400" b="0" i="0" u="none" strike="noStrike" dirty="0">
                        <a:solidFill>
                          <a:srgbClr val="000000"/>
                        </a:solidFill>
                        <a:latin typeface="Times New Roman"/>
                      </a:endParaRPr>
                    </a:p>
                  </a:txBody>
                  <a:tcPr marL="9525" marR="9525" marT="9525" marB="0" anchor="ctr"/>
                </a:tc>
              </a:tr>
              <a:tr h="622388">
                <a:tc>
                  <a:txBody>
                    <a:bodyPr/>
                    <a:lstStyle/>
                    <a:p>
                      <a:pPr algn="ctr" fontAlgn="ctr"/>
                      <a:r>
                        <a:rPr lang="es-EC" sz="1400" u="none" strike="noStrike" dirty="0"/>
                        <a:t>Capacitar a los docentes en aspectos </a:t>
                      </a:r>
                      <a:r>
                        <a:rPr lang="es-EC" sz="1400" u="none" strike="noStrike" dirty="0" smtClean="0"/>
                        <a:t>pedagógicos</a:t>
                      </a:r>
                      <a:endParaRPr lang="es-EC" sz="1400" b="0" i="0" u="none" strike="noStrike" dirty="0">
                        <a:solidFill>
                          <a:srgbClr val="000000"/>
                        </a:solidFill>
                        <a:latin typeface="Times New Roman"/>
                      </a:endParaRPr>
                    </a:p>
                  </a:txBody>
                  <a:tcPr marL="9525" marR="9525" marT="9525" marB="0" anchor="ctr"/>
                </a:tc>
              </a:tr>
              <a:tr h="567940">
                <a:tc>
                  <a:txBody>
                    <a:bodyPr/>
                    <a:lstStyle/>
                    <a:p>
                      <a:pPr algn="ctr" fontAlgn="ctr"/>
                      <a:r>
                        <a:rPr lang="es-EC" sz="1400" u="none" strike="noStrike" dirty="0"/>
                        <a:t>Proveer accesos a </a:t>
                      </a:r>
                      <a:r>
                        <a:rPr lang="es-EC" sz="1400" u="none" strike="noStrike" dirty="0" smtClean="0"/>
                        <a:t>discapacitados</a:t>
                      </a:r>
                      <a:endParaRPr lang="es-EC" sz="1400" b="0" i="0" u="none" strike="noStrike" dirty="0">
                        <a:solidFill>
                          <a:srgbClr val="000000"/>
                        </a:solidFill>
                        <a:latin typeface="Times New Roman"/>
                      </a:endParaRPr>
                    </a:p>
                  </a:txBody>
                  <a:tcPr marL="9525" marR="9525" marT="9525" marB="0" anchor="ctr"/>
                </a:tc>
              </a:tr>
              <a:tr h="622388">
                <a:tc>
                  <a:txBody>
                    <a:bodyPr/>
                    <a:lstStyle/>
                    <a:p>
                      <a:pPr algn="ctr" fontAlgn="ctr"/>
                      <a:r>
                        <a:rPr lang="es-EC" sz="1400" u="none" strike="noStrike" dirty="0"/>
                        <a:t>Generar la continuidad de la formación </a:t>
                      </a:r>
                      <a:r>
                        <a:rPr lang="es-EC" sz="1400" u="none" strike="noStrike" dirty="0" smtClean="0"/>
                        <a:t>profesional</a:t>
                      </a:r>
                      <a:endParaRPr lang="es-EC" sz="1400" b="0" i="0" u="none" strike="noStrike" dirty="0">
                        <a:solidFill>
                          <a:srgbClr val="000000"/>
                        </a:solidFill>
                        <a:latin typeface="Times New Roman"/>
                      </a:endParaRPr>
                    </a:p>
                  </a:txBody>
                  <a:tcPr marL="9525" marR="9525" marT="9525" marB="0" anchor="ctr"/>
                </a:tc>
              </a:tr>
              <a:tr h="845709">
                <a:tc>
                  <a:txBody>
                    <a:bodyPr/>
                    <a:lstStyle/>
                    <a:p>
                      <a:pPr algn="ctr" fontAlgn="ctr"/>
                      <a:r>
                        <a:rPr lang="es-EC" sz="1400" u="none" strike="noStrike" dirty="0"/>
                        <a:t>Generar interacción de los estudiantes con las </a:t>
                      </a:r>
                      <a:r>
                        <a:rPr lang="es-EC" sz="1400" u="none" strike="noStrike" dirty="0" smtClean="0"/>
                        <a:t>empresas</a:t>
                      </a:r>
                      <a:endParaRPr lang="es-EC" sz="1400" b="0" i="0" u="none" strike="noStrike" dirty="0">
                        <a:solidFill>
                          <a:srgbClr val="000000"/>
                        </a:solidFill>
                        <a:latin typeface="Times New Roman"/>
                      </a:endParaRPr>
                    </a:p>
                  </a:txBody>
                  <a:tcPr marL="9525" marR="9525" marT="9525" marB="0" anchor="ctr"/>
                </a:tc>
              </a:tr>
              <a:tr h="845709">
                <a:tc>
                  <a:txBody>
                    <a:bodyPr/>
                    <a:lstStyle/>
                    <a:p>
                      <a:pPr algn="ctr" fontAlgn="ctr"/>
                      <a:r>
                        <a:rPr lang="es-EC" sz="1400" u="none" strike="noStrike" dirty="0"/>
                        <a:t>Implantar nuevas metodologías de educación </a:t>
                      </a:r>
                      <a:r>
                        <a:rPr lang="es-EC" sz="1400" u="none" strike="noStrike" dirty="0" smtClean="0"/>
                        <a:t>virtual</a:t>
                      </a:r>
                      <a:endParaRPr lang="es-EC" sz="1400" b="0" i="0" u="none" strike="noStrike" dirty="0">
                        <a:solidFill>
                          <a:srgbClr val="000000"/>
                        </a:solidFill>
                        <a:latin typeface="Times New Roman"/>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3441</TotalTime>
  <Words>1767</Words>
  <Application>Microsoft Office PowerPoint</Application>
  <PresentationFormat>Presentación en pantalla (4:3)</PresentationFormat>
  <Paragraphs>513</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Aspecto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Nathasha Burneo</dc:creator>
  <cp:lastModifiedBy>Nathasha Burneo</cp:lastModifiedBy>
  <cp:revision>60</cp:revision>
  <dcterms:created xsi:type="dcterms:W3CDTF">2014-02-20T17:19:33Z</dcterms:created>
  <dcterms:modified xsi:type="dcterms:W3CDTF">2014-03-10T21:04:03Z</dcterms:modified>
</cp:coreProperties>
</file>