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00" r:id="rId1"/>
  </p:sldMasterIdLst>
  <p:notesMasterIdLst>
    <p:notesMasterId r:id="rId29"/>
  </p:notesMasterIdLst>
  <p:sldIdLst>
    <p:sldId id="256" r:id="rId2"/>
    <p:sldId id="331" r:id="rId3"/>
    <p:sldId id="332" r:id="rId4"/>
    <p:sldId id="257" r:id="rId5"/>
    <p:sldId id="258" r:id="rId6"/>
    <p:sldId id="259" r:id="rId7"/>
    <p:sldId id="260" r:id="rId8"/>
    <p:sldId id="264" r:id="rId9"/>
    <p:sldId id="265" r:id="rId10"/>
    <p:sldId id="266" r:id="rId11"/>
    <p:sldId id="267" r:id="rId12"/>
    <p:sldId id="330" r:id="rId13"/>
    <p:sldId id="275" r:id="rId14"/>
    <p:sldId id="279" r:id="rId15"/>
    <p:sldId id="315" r:id="rId16"/>
    <p:sldId id="316" r:id="rId17"/>
    <p:sldId id="317" r:id="rId18"/>
    <p:sldId id="318" r:id="rId19"/>
    <p:sldId id="319" r:id="rId20"/>
    <p:sldId id="320" r:id="rId21"/>
    <p:sldId id="328" r:id="rId22"/>
    <p:sldId id="333" r:id="rId23"/>
    <p:sldId id="323" r:id="rId24"/>
    <p:sldId id="334" r:id="rId25"/>
    <p:sldId id="326" r:id="rId26"/>
    <p:sldId id="327" r:id="rId27"/>
    <p:sldId id="329"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p:cViewPr>
        <p:scale>
          <a:sx n="100" d="100"/>
          <a:sy n="100" d="100"/>
        </p:scale>
        <p:origin x="-294" y="80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A896B-094B-4186-AB37-57120A4AF2C4}" type="doc">
      <dgm:prSet loTypeId="urn:microsoft.com/office/officeart/2009/3/layout/StepUpProcess" loCatId="process" qsTypeId="urn:microsoft.com/office/officeart/2005/8/quickstyle/3d1" qsCatId="3D" csTypeId="urn:microsoft.com/office/officeart/2005/8/colors/colorful3" csCatId="colorful" phldr="1"/>
      <dgm:spPr/>
      <dgm:t>
        <a:bodyPr/>
        <a:lstStyle/>
        <a:p>
          <a:endParaRPr lang="es-ES"/>
        </a:p>
      </dgm:t>
    </dgm:pt>
    <dgm:pt modelId="{FBA2C1BB-4D3B-4215-8096-3B86DDB228E2}">
      <dgm:prSet/>
      <dgm:spPr/>
      <dgm:t>
        <a:bodyPr/>
        <a:lstStyle/>
        <a:p>
          <a:pPr rtl="0"/>
          <a:r>
            <a:rPr lang="es-ES" dirty="0" smtClean="0">
              <a:latin typeface="Aparajita" panose="020B0604020202020204" pitchFamily="34" charset="0"/>
              <a:cs typeface="Aparajita" panose="020B0604020202020204" pitchFamily="34" charset="0"/>
            </a:rPr>
            <a:t>¿CÓMO INCIDE LA FUERZA ABSOLUTA Y RELATIVA </a:t>
          </a:r>
          <a:r>
            <a:rPr lang="es-EC" dirty="0" smtClean="0">
              <a:latin typeface="Aparajita" panose="020B0604020202020204" pitchFamily="34" charset="0"/>
              <a:cs typeface="Aparajita" panose="020B0604020202020204" pitchFamily="34" charset="0"/>
            </a:rPr>
            <a:t>DE LOS MÚSCULOS EN LOS DIFERENTES PLANOS MUSCULARES  CON  EL DESARROLLO  MUSCULAR DEL EQUIPO DE FÍSICO CULTURISMO DE LA ESPE?</a:t>
          </a:r>
          <a:endParaRPr lang="es-ES" dirty="0">
            <a:latin typeface="Aparajita" panose="020B0604020202020204" pitchFamily="34" charset="0"/>
            <a:cs typeface="Aparajita" panose="020B0604020202020204" pitchFamily="34" charset="0"/>
          </a:endParaRPr>
        </a:p>
      </dgm:t>
    </dgm:pt>
    <dgm:pt modelId="{46929B0B-2890-4688-9BD9-2802D09B013E}" type="parTrans" cxnId="{BCB832AF-9784-4B20-8B73-A0069796478A}">
      <dgm:prSet/>
      <dgm:spPr/>
      <dgm:t>
        <a:bodyPr/>
        <a:lstStyle/>
        <a:p>
          <a:endParaRPr lang="es-ES"/>
        </a:p>
      </dgm:t>
    </dgm:pt>
    <dgm:pt modelId="{8DEFAF8F-0C0E-4304-AD05-1BCF5364B458}" type="sibTrans" cxnId="{BCB832AF-9784-4B20-8B73-A0069796478A}">
      <dgm:prSet/>
      <dgm:spPr/>
      <dgm:t>
        <a:bodyPr/>
        <a:lstStyle/>
        <a:p>
          <a:endParaRPr lang="es-ES"/>
        </a:p>
      </dgm:t>
    </dgm:pt>
    <dgm:pt modelId="{0BA78724-791F-49D5-BB7C-01F71CAC26EF}" type="pres">
      <dgm:prSet presAssocID="{4A5A896B-094B-4186-AB37-57120A4AF2C4}" presName="rootnode" presStyleCnt="0">
        <dgm:presLayoutVars>
          <dgm:chMax/>
          <dgm:chPref/>
          <dgm:dir/>
          <dgm:animLvl val="lvl"/>
        </dgm:presLayoutVars>
      </dgm:prSet>
      <dgm:spPr/>
      <dgm:t>
        <a:bodyPr/>
        <a:lstStyle/>
        <a:p>
          <a:endParaRPr lang="es-ES"/>
        </a:p>
      </dgm:t>
    </dgm:pt>
    <dgm:pt modelId="{5F601E0E-F3A5-4222-8191-7F4702CC875C}" type="pres">
      <dgm:prSet presAssocID="{FBA2C1BB-4D3B-4215-8096-3B86DDB228E2}" presName="composite" presStyleCnt="0"/>
      <dgm:spPr/>
    </dgm:pt>
    <dgm:pt modelId="{BDE6F093-4C14-4D6D-BEA4-45450A3BDCD3}" type="pres">
      <dgm:prSet presAssocID="{FBA2C1BB-4D3B-4215-8096-3B86DDB228E2}" presName="LShape" presStyleLbl="alignNode1" presStyleIdx="0" presStyleCnt="1" custLinFactNeighborX="-20735" custLinFactNeighborY="-5061"/>
      <dgm:spPr/>
    </dgm:pt>
    <dgm:pt modelId="{2B64AD9E-8551-475E-A0DA-4433DEBF8C01}" type="pres">
      <dgm:prSet presAssocID="{FBA2C1BB-4D3B-4215-8096-3B86DDB228E2}" presName="ParentText" presStyleLbl="revTx" presStyleIdx="0" presStyleCnt="1" custScaleX="151179" custScaleY="115166">
        <dgm:presLayoutVars>
          <dgm:chMax val="0"/>
          <dgm:chPref val="0"/>
          <dgm:bulletEnabled val="1"/>
        </dgm:presLayoutVars>
      </dgm:prSet>
      <dgm:spPr/>
      <dgm:t>
        <a:bodyPr/>
        <a:lstStyle/>
        <a:p>
          <a:endParaRPr lang="es-ES"/>
        </a:p>
      </dgm:t>
    </dgm:pt>
  </dgm:ptLst>
  <dgm:cxnLst>
    <dgm:cxn modelId="{BCB832AF-9784-4B20-8B73-A0069796478A}" srcId="{4A5A896B-094B-4186-AB37-57120A4AF2C4}" destId="{FBA2C1BB-4D3B-4215-8096-3B86DDB228E2}" srcOrd="0" destOrd="0" parTransId="{46929B0B-2890-4688-9BD9-2802D09B013E}" sibTransId="{8DEFAF8F-0C0E-4304-AD05-1BCF5364B458}"/>
    <dgm:cxn modelId="{039B2725-B782-40B0-9A83-553258450BAE}" type="presOf" srcId="{4A5A896B-094B-4186-AB37-57120A4AF2C4}" destId="{0BA78724-791F-49D5-BB7C-01F71CAC26EF}" srcOrd="0" destOrd="0" presId="urn:microsoft.com/office/officeart/2009/3/layout/StepUpProcess"/>
    <dgm:cxn modelId="{480D6D1F-94C6-432F-8CEA-892CEAE81E50}" type="presOf" srcId="{FBA2C1BB-4D3B-4215-8096-3B86DDB228E2}" destId="{2B64AD9E-8551-475E-A0DA-4433DEBF8C01}" srcOrd="0" destOrd="0" presId="urn:microsoft.com/office/officeart/2009/3/layout/StepUpProcess"/>
    <dgm:cxn modelId="{1E7C7A04-EF69-40B5-BE48-F769FACFA5E7}" type="presParOf" srcId="{0BA78724-791F-49D5-BB7C-01F71CAC26EF}" destId="{5F601E0E-F3A5-4222-8191-7F4702CC875C}" srcOrd="0" destOrd="0" presId="urn:microsoft.com/office/officeart/2009/3/layout/StepUpProcess"/>
    <dgm:cxn modelId="{6D858D6E-3FDD-4B71-B1BC-4D9B0DA08EC5}" type="presParOf" srcId="{5F601E0E-F3A5-4222-8191-7F4702CC875C}" destId="{BDE6F093-4C14-4D6D-BEA4-45450A3BDCD3}" srcOrd="0" destOrd="0" presId="urn:microsoft.com/office/officeart/2009/3/layout/StepUpProcess"/>
    <dgm:cxn modelId="{C51C4B75-BE95-4291-9E1A-0FEB56D92F0E}" type="presParOf" srcId="{5F601E0E-F3A5-4222-8191-7F4702CC875C}" destId="{2B64AD9E-8551-475E-A0DA-4433DEBF8C01}"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2FF73B-0E4E-4F31-A9EF-82104D4DC442}"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s-ES"/>
        </a:p>
      </dgm:t>
    </dgm:pt>
    <dgm:pt modelId="{F317B1A5-BED4-4659-BB26-93A85A97ADB3}">
      <dgm:prSet/>
      <dgm:spPr/>
      <dgm:t>
        <a:bodyPr/>
        <a:lstStyle/>
        <a:p>
          <a:pPr rtl="0"/>
          <a:r>
            <a:rPr lang="es-ES" b="1" dirty="0" smtClean="0">
              <a:latin typeface="Aparajita" panose="020B0604020202020204" pitchFamily="34" charset="0"/>
              <a:cs typeface="Aparajita" panose="020B0604020202020204" pitchFamily="34" charset="0"/>
            </a:rPr>
            <a:t>TIPO DE INVESTIGACIÓN</a:t>
          </a:r>
          <a:endParaRPr lang="es-ES" dirty="0">
            <a:latin typeface="Aparajita" panose="020B0604020202020204" pitchFamily="34" charset="0"/>
            <a:cs typeface="Aparajita" panose="020B0604020202020204" pitchFamily="34" charset="0"/>
          </a:endParaRPr>
        </a:p>
      </dgm:t>
    </dgm:pt>
    <dgm:pt modelId="{100BFE6E-29BB-4B67-B7E8-EC2513CA08C9}" type="parTrans" cxnId="{6CE3A3DA-6834-45CD-8A20-2D013F30611B}">
      <dgm:prSet/>
      <dgm:spPr/>
      <dgm:t>
        <a:bodyPr/>
        <a:lstStyle/>
        <a:p>
          <a:endParaRPr lang="es-ES">
            <a:latin typeface="Aparajita" panose="020B0604020202020204" pitchFamily="34" charset="0"/>
            <a:cs typeface="Aparajita" panose="020B0604020202020204" pitchFamily="34" charset="0"/>
          </a:endParaRPr>
        </a:p>
      </dgm:t>
    </dgm:pt>
    <dgm:pt modelId="{96EC31B6-AF02-4988-929C-87767113FD0C}" type="sibTrans" cxnId="{6CE3A3DA-6834-45CD-8A20-2D013F30611B}">
      <dgm:prSet/>
      <dgm:spPr/>
      <dgm:t>
        <a:bodyPr/>
        <a:lstStyle/>
        <a:p>
          <a:endParaRPr lang="es-ES">
            <a:latin typeface="Aparajita" panose="020B0604020202020204" pitchFamily="34" charset="0"/>
            <a:cs typeface="Aparajita" panose="020B0604020202020204" pitchFamily="34" charset="0"/>
          </a:endParaRPr>
        </a:p>
      </dgm:t>
    </dgm:pt>
    <dgm:pt modelId="{E453A0CA-5747-4EA0-8793-E63EB2C3ABE5}">
      <dgm:prSet/>
      <dgm:spPr/>
      <dgm:t>
        <a:bodyPr/>
        <a:lstStyle/>
        <a:p>
          <a:pPr rtl="0"/>
          <a:r>
            <a:rPr lang="es-ES" dirty="0" smtClean="0">
              <a:latin typeface="Aparajita" panose="020B0604020202020204" pitchFamily="34" charset="0"/>
              <a:cs typeface="Aparajita" panose="020B0604020202020204" pitchFamily="34" charset="0"/>
            </a:rPr>
            <a:t>La presente investigación es un estudio descriptivo con técnica de observación científica,  con la finalidad  de demostrar la incidencia de la fuerza absoluta y relativa en  el desarrollo muscular,  sobre la base de resultados obtenidos en los test del programa, para lo cual será necesario diseñar instrumentos de observación.</a:t>
          </a:r>
          <a:endParaRPr lang="es-ES" dirty="0">
            <a:latin typeface="Aparajita" panose="020B0604020202020204" pitchFamily="34" charset="0"/>
            <a:cs typeface="Aparajita" panose="020B0604020202020204" pitchFamily="34" charset="0"/>
          </a:endParaRPr>
        </a:p>
      </dgm:t>
    </dgm:pt>
    <dgm:pt modelId="{7053E22A-D427-440D-8118-60A2960F01D5}" type="parTrans" cxnId="{EABC59E0-B148-418D-AF95-ACA5B0CE6C13}">
      <dgm:prSet/>
      <dgm:spPr/>
      <dgm:t>
        <a:bodyPr/>
        <a:lstStyle/>
        <a:p>
          <a:endParaRPr lang="es-ES">
            <a:latin typeface="Aparajita" panose="020B0604020202020204" pitchFamily="34" charset="0"/>
            <a:cs typeface="Aparajita" panose="020B0604020202020204" pitchFamily="34" charset="0"/>
          </a:endParaRPr>
        </a:p>
      </dgm:t>
    </dgm:pt>
    <dgm:pt modelId="{EABBBD0A-FC86-4F11-939B-CC952E6A4F9D}" type="sibTrans" cxnId="{EABC59E0-B148-418D-AF95-ACA5B0CE6C13}">
      <dgm:prSet/>
      <dgm:spPr/>
      <dgm:t>
        <a:bodyPr/>
        <a:lstStyle/>
        <a:p>
          <a:endParaRPr lang="es-ES">
            <a:latin typeface="Aparajita" panose="020B0604020202020204" pitchFamily="34" charset="0"/>
            <a:cs typeface="Aparajita" panose="020B0604020202020204" pitchFamily="34" charset="0"/>
          </a:endParaRPr>
        </a:p>
      </dgm:t>
    </dgm:pt>
    <dgm:pt modelId="{E7878045-BEC3-4CE5-B865-7512B9841FC9}" type="pres">
      <dgm:prSet presAssocID="{FF2FF73B-0E4E-4F31-A9EF-82104D4DC442}" presName="Name0" presStyleCnt="0">
        <dgm:presLayoutVars>
          <dgm:dir/>
          <dgm:animLvl val="lvl"/>
          <dgm:resizeHandles val="exact"/>
        </dgm:presLayoutVars>
      </dgm:prSet>
      <dgm:spPr/>
      <dgm:t>
        <a:bodyPr/>
        <a:lstStyle/>
        <a:p>
          <a:endParaRPr lang="es-ES"/>
        </a:p>
      </dgm:t>
    </dgm:pt>
    <dgm:pt modelId="{3B458792-398A-459D-BC5C-ED0CA77ADAFE}" type="pres">
      <dgm:prSet presAssocID="{E453A0CA-5747-4EA0-8793-E63EB2C3ABE5}" presName="boxAndChildren" presStyleCnt="0"/>
      <dgm:spPr/>
    </dgm:pt>
    <dgm:pt modelId="{3220D109-5E08-4C05-B733-FCA34546D84F}" type="pres">
      <dgm:prSet presAssocID="{E453A0CA-5747-4EA0-8793-E63EB2C3ABE5}" presName="parentTextBox" presStyleLbl="node1" presStyleIdx="0" presStyleCnt="2"/>
      <dgm:spPr/>
      <dgm:t>
        <a:bodyPr/>
        <a:lstStyle/>
        <a:p>
          <a:endParaRPr lang="es-ES"/>
        </a:p>
      </dgm:t>
    </dgm:pt>
    <dgm:pt modelId="{F4A1138E-D62C-488E-AFAD-6D300FEABB44}" type="pres">
      <dgm:prSet presAssocID="{96EC31B6-AF02-4988-929C-87767113FD0C}" presName="sp" presStyleCnt="0"/>
      <dgm:spPr/>
    </dgm:pt>
    <dgm:pt modelId="{DF54709C-4AE8-4205-BF4C-C1F02AB5173A}" type="pres">
      <dgm:prSet presAssocID="{F317B1A5-BED4-4659-BB26-93A85A97ADB3}" presName="arrowAndChildren" presStyleCnt="0"/>
      <dgm:spPr/>
    </dgm:pt>
    <dgm:pt modelId="{0F41BC93-CFDD-4C34-8499-128E5FFB81F8}" type="pres">
      <dgm:prSet presAssocID="{F317B1A5-BED4-4659-BB26-93A85A97ADB3}" presName="parentTextArrow" presStyleLbl="node1" presStyleIdx="1" presStyleCnt="2" custScaleY="40421" custLinFactNeighborX="561" custLinFactNeighborY="-4346"/>
      <dgm:spPr/>
      <dgm:t>
        <a:bodyPr/>
        <a:lstStyle/>
        <a:p>
          <a:endParaRPr lang="es-ES"/>
        </a:p>
      </dgm:t>
    </dgm:pt>
  </dgm:ptLst>
  <dgm:cxnLst>
    <dgm:cxn modelId="{E5899EA4-7886-4D58-90CF-AFB46015E752}" type="presOf" srcId="{F317B1A5-BED4-4659-BB26-93A85A97ADB3}" destId="{0F41BC93-CFDD-4C34-8499-128E5FFB81F8}" srcOrd="0" destOrd="0" presId="urn:microsoft.com/office/officeart/2005/8/layout/process4"/>
    <dgm:cxn modelId="{B2F7BE40-B05D-4D34-B01B-026EFA09C262}" type="presOf" srcId="{FF2FF73B-0E4E-4F31-A9EF-82104D4DC442}" destId="{E7878045-BEC3-4CE5-B865-7512B9841FC9}" srcOrd="0" destOrd="0" presId="urn:microsoft.com/office/officeart/2005/8/layout/process4"/>
    <dgm:cxn modelId="{109D0E1C-8C5F-4FE3-A5F2-79AC504EF839}" type="presOf" srcId="{E453A0CA-5747-4EA0-8793-E63EB2C3ABE5}" destId="{3220D109-5E08-4C05-B733-FCA34546D84F}" srcOrd="0" destOrd="0" presId="urn:microsoft.com/office/officeart/2005/8/layout/process4"/>
    <dgm:cxn modelId="{6CE3A3DA-6834-45CD-8A20-2D013F30611B}" srcId="{FF2FF73B-0E4E-4F31-A9EF-82104D4DC442}" destId="{F317B1A5-BED4-4659-BB26-93A85A97ADB3}" srcOrd="0" destOrd="0" parTransId="{100BFE6E-29BB-4B67-B7E8-EC2513CA08C9}" sibTransId="{96EC31B6-AF02-4988-929C-87767113FD0C}"/>
    <dgm:cxn modelId="{EABC59E0-B148-418D-AF95-ACA5B0CE6C13}" srcId="{FF2FF73B-0E4E-4F31-A9EF-82104D4DC442}" destId="{E453A0CA-5747-4EA0-8793-E63EB2C3ABE5}" srcOrd="1" destOrd="0" parTransId="{7053E22A-D427-440D-8118-60A2960F01D5}" sibTransId="{EABBBD0A-FC86-4F11-939B-CC952E6A4F9D}"/>
    <dgm:cxn modelId="{48547432-E50D-449F-86C9-F300E3D94FE7}" type="presParOf" srcId="{E7878045-BEC3-4CE5-B865-7512B9841FC9}" destId="{3B458792-398A-459D-BC5C-ED0CA77ADAFE}" srcOrd="0" destOrd="0" presId="urn:microsoft.com/office/officeart/2005/8/layout/process4"/>
    <dgm:cxn modelId="{AAB14E16-29CC-45FD-A435-AF342885CF8A}" type="presParOf" srcId="{3B458792-398A-459D-BC5C-ED0CA77ADAFE}" destId="{3220D109-5E08-4C05-B733-FCA34546D84F}" srcOrd="0" destOrd="0" presId="urn:microsoft.com/office/officeart/2005/8/layout/process4"/>
    <dgm:cxn modelId="{7B1C8D0E-F59D-4F54-AFDD-2051602BB0EE}" type="presParOf" srcId="{E7878045-BEC3-4CE5-B865-7512B9841FC9}" destId="{F4A1138E-D62C-488E-AFAD-6D300FEABB44}" srcOrd="1" destOrd="0" presId="urn:microsoft.com/office/officeart/2005/8/layout/process4"/>
    <dgm:cxn modelId="{57C5DD8B-C865-48C1-B51F-64953F206C92}" type="presParOf" srcId="{E7878045-BEC3-4CE5-B865-7512B9841FC9}" destId="{DF54709C-4AE8-4205-BF4C-C1F02AB5173A}" srcOrd="2" destOrd="0" presId="urn:microsoft.com/office/officeart/2005/8/layout/process4"/>
    <dgm:cxn modelId="{71AFF179-0597-47B0-AFEA-C9293FF71821}" type="presParOf" srcId="{DF54709C-4AE8-4205-BF4C-C1F02AB5173A}" destId="{0F41BC93-CFDD-4C34-8499-128E5FFB81F8}"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270107-02DF-49E9-AD0D-8FF987105737}"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es-ES"/>
        </a:p>
      </dgm:t>
    </dgm:pt>
    <dgm:pt modelId="{7E9CC4CE-3B52-40DD-850B-D7CF19CBE3D2}">
      <dgm:prSet/>
      <dgm:spPr/>
      <dgm:t>
        <a:bodyPr/>
        <a:lstStyle/>
        <a:p>
          <a:pPr rtl="0"/>
          <a:r>
            <a:rPr lang="es-ES_tradnl" dirty="0" smtClean="0"/>
            <a:t>La aplicación del test para determinar la fuerza absoluta masculino de los diferentes planos musculares determino que el grupo muscular brazos es el más débil con un 10% a 12% de la fuerza total.</a:t>
          </a:r>
          <a:endParaRPr lang="es-ES" dirty="0"/>
        </a:p>
      </dgm:t>
    </dgm:pt>
    <dgm:pt modelId="{2996957C-EF68-4558-A990-E59F95AE2C07}" type="parTrans" cxnId="{D93EAEA6-7F8B-49B7-B664-1CA6300417F0}">
      <dgm:prSet/>
      <dgm:spPr/>
      <dgm:t>
        <a:bodyPr/>
        <a:lstStyle/>
        <a:p>
          <a:endParaRPr lang="es-ES"/>
        </a:p>
      </dgm:t>
    </dgm:pt>
    <dgm:pt modelId="{68E90FD0-FB80-485A-B13B-B4EC4E5AAAE2}" type="sibTrans" cxnId="{D93EAEA6-7F8B-49B7-B664-1CA6300417F0}">
      <dgm:prSet/>
      <dgm:spPr/>
      <dgm:t>
        <a:bodyPr/>
        <a:lstStyle/>
        <a:p>
          <a:endParaRPr lang="es-ES"/>
        </a:p>
      </dgm:t>
    </dgm:pt>
    <dgm:pt modelId="{5D71A05E-CAD2-418A-90D4-7B652DC825A5}">
      <dgm:prSet/>
      <dgm:spPr/>
      <dgm:t>
        <a:bodyPr/>
        <a:lstStyle/>
        <a:p>
          <a:pPr rtl="0"/>
          <a:r>
            <a:rPr lang="es-ES_tradnl" dirty="0" smtClean="0"/>
            <a:t>La aplicación del test para determinar la fuerza absoluta femenino de los diferentes planos musculares determino que el grupo muscular hombros brazos es el más débil con un 8% a 12% de la fuerza total.</a:t>
          </a:r>
          <a:endParaRPr lang="es-ES" dirty="0"/>
        </a:p>
      </dgm:t>
    </dgm:pt>
    <dgm:pt modelId="{1CFEEBB9-8293-4AB7-A169-1BCBAD123B5F}" type="parTrans" cxnId="{809AD874-D96A-45A4-A20A-6F006CF6B845}">
      <dgm:prSet/>
      <dgm:spPr/>
      <dgm:t>
        <a:bodyPr/>
        <a:lstStyle/>
        <a:p>
          <a:endParaRPr lang="es-ES"/>
        </a:p>
      </dgm:t>
    </dgm:pt>
    <dgm:pt modelId="{9B05E282-862A-4017-9C5B-BAC59A5131B2}" type="sibTrans" cxnId="{809AD874-D96A-45A4-A20A-6F006CF6B845}">
      <dgm:prSet/>
      <dgm:spPr/>
      <dgm:t>
        <a:bodyPr/>
        <a:lstStyle/>
        <a:p>
          <a:endParaRPr lang="es-ES"/>
        </a:p>
      </dgm:t>
    </dgm:pt>
    <dgm:pt modelId="{C9DCC7F1-E3E1-4BC4-A2C4-3AE1AAC5B7CD}">
      <dgm:prSet/>
      <dgm:spPr/>
      <dgm:t>
        <a:bodyPr/>
        <a:lstStyle/>
        <a:p>
          <a:pPr rtl="0"/>
          <a:r>
            <a:rPr lang="es-ES_tradnl" dirty="0" smtClean="0"/>
            <a:t>En la determinación de la fuerza relativa al equipo  masculino se pudo comprobar que plano muscular antebrazos tiene una fuerza negativa en relación a su peso corporal.</a:t>
          </a:r>
          <a:endParaRPr lang="es-ES" dirty="0"/>
        </a:p>
      </dgm:t>
    </dgm:pt>
    <dgm:pt modelId="{A57EEFE6-2641-474B-832D-5029BE94E959}" type="parTrans" cxnId="{00E90C7A-E23F-48B4-9E72-CA3F3A489651}">
      <dgm:prSet/>
      <dgm:spPr/>
      <dgm:t>
        <a:bodyPr/>
        <a:lstStyle/>
        <a:p>
          <a:endParaRPr lang="es-ES"/>
        </a:p>
      </dgm:t>
    </dgm:pt>
    <dgm:pt modelId="{F22CA723-2F33-4CC4-9505-B994736E66FF}" type="sibTrans" cxnId="{00E90C7A-E23F-48B4-9E72-CA3F3A489651}">
      <dgm:prSet/>
      <dgm:spPr/>
      <dgm:t>
        <a:bodyPr/>
        <a:lstStyle/>
        <a:p>
          <a:endParaRPr lang="es-ES"/>
        </a:p>
      </dgm:t>
    </dgm:pt>
    <dgm:pt modelId="{8DD818AD-04D7-4810-82C7-2FC2DC7C0CE5}">
      <dgm:prSet/>
      <dgm:spPr/>
      <dgm:t>
        <a:bodyPr/>
        <a:lstStyle/>
        <a:p>
          <a:pPr rtl="0"/>
          <a:r>
            <a:rPr lang="es-ES_tradnl" dirty="0" smtClean="0"/>
            <a:t>En la determinación de la fuerza relativa al equipo femenino se pudo comprobar que plano muscular antebrazos, pecho espalda bíceps, tienen una fuerza negativa en relación a su peso corporal.</a:t>
          </a:r>
          <a:endParaRPr lang="es-ES" dirty="0"/>
        </a:p>
      </dgm:t>
    </dgm:pt>
    <dgm:pt modelId="{2258AA90-691C-4C62-AB8D-EC3F456C372A}" type="parTrans" cxnId="{8329CD2C-CB08-4F2B-AEFE-BA1D9CB91A4C}">
      <dgm:prSet/>
      <dgm:spPr/>
      <dgm:t>
        <a:bodyPr/>
        <a:lstStyle/>
        <a:p>
          <a:endParaRPr lang="es-ES"/>
        </a:p>
      </dgm:t>
    </dgm:pt>
    <dgm:pt modelId="{8A70FBF1-515F-4C77-A69E-4AA155B30DA0}" type="sibTrans" cxnId="{8329CD2C-CB08-4F2B-AEFE-BA1D9CB91A4C}">
      <dgm:prSet/>
      <dgm:spPr/>
      <dgm:t>
        <a:bodyPr/>
        <a:lstStyle/>
        <a:p>
          <a:endParaRPr lang="es-ES"/>
        </a:p>
      </dgm:t>
    </dgm:pt>
    <dgm:pt modelId="{D6EADF3D-FDD7-4B77-A791-D98B6D9F8F47}" type="pres">
      <dgm:prSet presAssocID="{8C270107-02DF-49E9-AD0D-8FF987105737}" presName="matrix" presStyleCnt="0">
        <dgm:presLayoutVars>
          <dgm:chMax val="1"/>
          <dgm:dir/>
          <dgm:resizeHandles val="exact"/>
        </dgm:presLayoutVars>
      </dgm:prSet>
      <dgm:spPr/>
      <dgm:t>
        <a:bodyPr/>
        <a:lstStyle/>
        <a:p>
          <a:endParaRPr lang="es-ES"/>
        </a:p>
      </dgm:t>
    </dgm:pt>
    <dgm:pt modelId="{0D6C9361-B0A6-416F-850D-3814CDA12702}" type="pres">
      <dgm:prSet presAssocID="{8C270107-02DF-49E9-AD0D-8FF987105737}" presName="diamond" presStyleLbl="bgShp" presStyleIdx="0" presStyleCnt="1"/>
      <dgm:spPr/>
    </dgm:pt>
    <dgm:pt modelId="{BCC91510-DC96-44F9-B60F-D813C951C4E4}" type="pres">
      <dgm:prSet presAssocID="{8C270107-02DF-49E9-AD0D-8FF987105737}" presName="quad1" presStyleLbl="node1" presStyleIdx="0" presStyleCnt="4">
        <dgm:presLayoutVars>
          <dgm:chMax val="0"/>
          <dgm:chPref val="0"/>
          <dgm:bulletEnabled val="1"/>
        </dgm:presLayoutVars>
      </dgm:prSet>
      <dgm:spPr/>
      <dgm:t>
        <a:bodyPr/>
        <a:lstStyle/>
        <a:p>
          <a:endParaRPr lang="es-ES"/>
        </a:p>
      </dgm:t>
    </dgm:pt>
    <dgm:pt modelId="{7EA52880-201F-47B5-8379-83FB393641EF}" type="pres">
      <dgm:prSet presAssocID="{8C270107-02DF-49E9-AD0D-8FF987105737}" presName="quad2" presStyleLbl="node1" presStyleIdx="1" presStyleCnt="4">
        <dgm:presLayoutVars>
          <dgm:chMax val="0"/>
          <dgm:chPref val="0"/>
          <dgm:bulletEnabled val="1"/>
        </dgm:presLayoutVars>
      </dgm:prSet>
      <dgm:spPr/>
      <dgm:t>
        <a:bodyPr/>
        <a:lstStyle/>
        <a:p>
          <a:endParaRPr lang="es-ES"/>
        </a:p>
      </dgm:t>
    </dgm:pt>
    <dgm:pt modelId="{3FBD9747-32AB-4645-872B-CF9FE4A41EF2}" type="pres">
      <dgm:prSet presAssocID="{8C270107-02DF-49E9-AD0D-8FF987105737}" presName="quad3" presStyleLbl="node1" presStyleIdx="2" presStyleCnt="4">
        <dgm:presLayoutVars>
          <dgm:chMax val="0"/>
          <dgm:chPref val="0"/>
          <dgm:bulletEnabled val="1"/>
        </dgm:presLayoutVars>
      </dgm:prSet>
      <dgm:spPr/>
      <dgm:t>
        <a:bodyPr/>
        <a:lstStyle/>
        <a:p>
          <a:endParaRPr lang="es-ES"/>
        </a:p>
      </dgm:t>
    </dgm:pt>
    <dgm:pt modelId="{80689FCD-543D-4C00-86BD-380FEEC8A463}" type="pres">
      <dgm:prSet presAssocID="{8C270107-02DF-49E9-AD0D-8FF987105737}" presName="quad4" presStyleLbl="node1" presStyleIdx="3" presStyleCnt="4">
        <dgm:presLayoutVars>
          <dgm:chMax val="0"/>
          <dgm:chPref val="0"/>
          <dgm:bulletEnabled val="1"/>
        </dgm:presLayoutVars>
      </dgm:prSet>
      <dgm:spPr/>
      <dgm:t>
        <a:bodyPr/>
        <a:lstStyle/>
        <a:p>
          <a:endParaRPr lang="es-ES"/>
        </a:p>
      </dgm:t>
    </dgm:pt>
  </dgm:ptLst>
  <dgm:cxnLst>
    <dgm:cxn modelId="{46DDA52B-E070-4DED-9224-8A13185F8758}" type="presOf" srcId="{8C270107-02DF-49E9-AD0D-8FF987105737}" destId="{D6EADF3D-FDD7-4B77-A791-D98B6D9F8F47}" srcOrd="0" destOrd="0" presId="urn:microsoft.com/office/officeart/2005/8/layout/matrix3"/>
    <dgm:cxn modelId="{00E90C7A-E23F-48B4-9E72-CA3F3A489651}" srcId="{8C270107-02DF-49E9-AD0D-8FF987105737}" destId="{C9DCC7F1-E3E1-4BC4-A2C4-3AE1AAC5B7CD}" srcOrd="2" destOrd="0" parTransId="{A57EEFE6-2641-474B-832D-5029BE94E959}" sibTransId="{F22CA723-2F33-4CC4-9505-B994736E66FF}"/>
    <dgm:cxn modelId="{8E96276B-3159-4394-9EB3-1E08BD76B8F5}" type="presOf" srcId="{C9DCC7F1-E3E1-4BC4-A2C4-3AE1AAC5B7CD}" destId="{3FBD9747-32AB-4645-872B-CF9FE4A41EF2}" srcOrd="0" destOrd="0" presId="urn:microsoft.com/office/officeart/2005/8/layout/matrix3"/>
    <dgm:cxn modelId="{9C8E27DC-B4DD-4983-9323-2264A65C05B4}" type="presOf" srcId="{5D71A05E-CAD2-418A-90D4-7B652DC825A5}" destId="{7EA52880-201F-47B5-8379-83FB393641EF}" srcOrd="0" destOrd="0" presId="urn:microsoft.com/office/officeart/2005/8/layout/matrix3"/>
    <dgm:cxn modelId="{8329CD2C-CB08-4F2B-AEFE-BA1D9CB91A4C}" srcId="{8C270107-02DF-49E9-AD0D-8FF987105737}" destId="{8DD818AD-04D7-4810-82C7-2FC2DC7C0CE5}" srcOrd="3" destOrd="0" parTransId="{2258AA90-691C-4C62-AB8D-EC3F456C372A}" sibTransId="{8A70FBF1-515F-4C77-A69E-4AA155B30DA0}"/>
    <dgm:cxn modelId="{61F08BB3-4E70-4CF6-92C0-A1C7E731462B}" type="presOf" srcId="{8DD818AD-04D7-4810-82C7-2FC2DC7C0CE5}" destId="{80689FCD-543D-4C00-86BD-380FEEC8A463}" srcOrd="0" destOrd="0" presId="urn:microsoft.com/office/officeart/2005/8/layout/matrix3"/>
    <dgm:cxn modelId="{809AD874-D96A-45A4-A20A-6F006CF6B845}" srcId="{8C270107-02DF-49E9-AD0D-8FF987105737}" destId="{5D71A05E-CAD2-418A-90D4-7B652DC825A5}" srcOrd="1" destOrd="0" parTransId="{1CFEEBB9-8293-4AB7-A169-1BCBAD123B5F}" sibTransId="{9B05E282-862A-4017-9C5B-BAC59A5131B2}"/>
    <dgm:cxn modelId="{F04F85B4-2246-49A1-9D32-9FF1690ADBA0}" type="presOf" srcId="{7E9CC4CE-3B52-40DD-850B-D7CF19CBE3D2}" destId="{BCC91510-DC96-44F9-B60F-D813C951C4E4}" srcOrd="0" destOrd="0" presId="urn:microsoft.com/office/officeart/2005/8/layout/matrix3"/>
    <dgm:cxn modelId="{D93EAEA6-7F8B-49B7-B664-1CA6300417F0}" srcId="{8C270107-02DF-49E9-AD0D-8FF987105737}" destId="{7E9CC4CE-3B52-40DD-850B-D7CF19CBE3D2}" srcOrd="0" destOrd="0" parTransId="{2996957C-EF68-4558-A990-E59F95AE2C07}" sibTransId="{68E90FD0-FB80-485A-B13B-B4EC4E5AAAE2}"/>
    <dgm:cxn modelId="{80FF51BB-472D-4E0B-804D-68F57637EB1D}" type="presParOf" srcId="{D6EADF3D-FDD7-4B77-A791-D98B6D9F8F47}" destId="{0D6C9361-B0A6-416F-850D-3814CDA12702}" srcOrd="0" destOrd="0" presId="urn:microsoft.com/office/officeart/2005/8/layout/matrix3"/>
    <dgm:cxn modelId="{C461715C-B0D0-463A-B37E-DFB635A32EB6}" type="presParOf" srcId="{D6EADF3D-FDD7-4B77-A791-D98B6D9F8F47}" destId="{BCC91510-DC96-44F9-B60F-D813C951C4E4}" srcOrd="1" destOrd="0" presId="urn:microsoft.com/office/officeart/2005/8/layout/matrix3"/>
    <dgm:cxn modelId="{0A491DFB-21FA-43DA-A67B-94148111E5D5}" type="presParOf" srcId="{D6EADF3D-FDD7-4B77-A791-D98B6D9F8F47}" destId="{7EA52880-201F-47B5-8379-83FB393641EF}" srcOrd="2" destOrd="0" presId="urn:microsoft.com/office/officeart/2005/8/layout/matrix3"/>
    <dgm:cxn modelId="{E56EBE71-F61A-4D2C-AA3A-DA3222CCDE34}" type="presParOf" srcId="{D6EADF3D-FDD7-4B77-A791-D98B6D9F8F47}" destId="{3FBD9747-32AB-4645-872B-CF9FE4A41EF2}" srcOrd="3" destOrd="0" presId="urn:microsoft.com/office/officeart/2005/8/layout/matrix3"/>
    <dgm:cxn modelId="{D754089E-52CD-4117-9F25-CBC8A9DC1659}" type="presParOf" srcId="{D6EADF3D-FDD7-4B77-A791-D98B6D9F8F47}" destId="{80689FCD-543D-4C00-86BD-380FEEC8A463}"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6158E5-7C3F-4F76-B8B1-1E3E3EDC14B0}" type="doc">
      <dgm:prSet loTypeId="urn:microsoft.com/office/officeart/2005/8/layout/venn1" loCatId="relationship" qsTypeId="urn:microsoft.com/office/officeart/2005/8/quickstyle/simple1" qsCatId="simple" csTypeId="urn:microsoft.com/office/officeart/2005/8/colors/accent0_2" csCatId="mainScheme" phldr="1"/>
      <dgm:spPr/>
      <dgm:t>
        <a:bodyPr/>
        <a:lstStyle/>
        <a:p>
          <a:endParaRPr lang="es-ES"/>
        </a:p>
      </dgm:t>
    </dgm:pt>
    <dgm:pt modelId="{C9EB0C7A-416F-4871-9586-1A7EDB3BB463}">
      <dgm:prSet/>
      <dgm:spPr>
        <a:solidFill>
          <a:schemeClr val="tx1">
            <a:lumMod val="85000"/>
          </a:schemeClr>
        </a:solidFill>
      </dgm:spPr>
      <dgm:t>
        <a:bodyPr/>
        <a:lstStyle/>
        <a:p>
          <a:pPr rtl="0"/>
          <a:r>
            <a:rPr lang="es-ES_tradnl" dirty="0" smtClean="0">
              <a:solidFill>
                <a:schemeClr val="bg2">
                  <a:lumMod val="50000"/>
                </a:schemeClr>
              </a:solidFill>
            </a:rPr>
            <a:t>Los test de evaluación para determinar la fuerza absoluta y relativa  siempre deben ser aplicados a lo largo de proceso</a:t>
          </a:r>
          <a:endParaRPr lang="es-ES" dirty="0">
            <a:solidFill>
              <a:schemeClr val="bg1"/>
            </a:solidFill>
          </a:endParaRPr>
        </a:p>
      </dgm:t>
    </dgm:pt>
    <dgm:pt modelId="{93ACB61A-DFD8-4BBE-8E9D-24A20936EE59}" type="parTrans" cxnId="{5DB6B67F-C6D4-42A1-86F7-23F9088F07A3}">
      <dgm:prSet/>
      <dgm:spPr/>
      <dgm:t>
        <a:bodyPr/>
        <a:lstStyle/>
        <a:p>
          <a:endParaRPr lang="es-ES">
            <a:solidFill>
              <a:schemeClr val="bg1"/>
            </a:solidFill>
          </a:endParaRPr>
        </a:p>
      </dgm:t>
    </dgm:pt>
    <dgm:pt modelId="{606C6739-8C86-41AB-8ABF-61FD72361226}" type="sibTrans" cxnId="{5DB6B67F-C6D4-42A1-86F7-23F9088F07A3}">
      <dgm:prSet/>
      <dgm:spPr/>
      <dgm:t>
        <a:bodyPr/>
        <a:lstStyle/>
        <a:p>
          <a:endParaRPr lang="es-ES">
            <a:solidFill>
              <a:schemeClr val="bg1"/>
            </a:solidFill>
          </a:endParaRPr>
        </a:p>
      </dgm:t>
    </dgm:pt>
    <dgm:pt modelId="{39CABFAC-6142-48D2-A380-83B709017E0F}">
      <dgm:prSet/>
      <dgm:spPr/>
      <dgm:t>
        <a:bodyPr/>
        <a:lstStyle/>
        <a:p>
          <a:pPr rtl="0"/>
          <a:r>
            <a:rPr lang="es-ES_tradnl" dirty="0" smtClean="0">
              <a:solidFill>
                <a:schemeClr val="tx1"/>
              </a:solidFill>
            </a:rPr>
            <a:t>Los planos musculares más débiles  se deben dar principal importancia a en los entrenamientos.</a:t>
          </a:r>
          <a:endParaRPr lang="es-ES" dirty="0">
            <a:solidFill>
              <a:schemeClr val="tx1"/>
            </a:solidFill>
          </a:endParaRPr>
        </a:p>
      </dgm:t>
    </dgm:pt>
    <dgm:pt modelId="{4A95DB99-8BF1-4C06-8AB0-C3636EC98332}" type="parTrans" cxnId="{A9ED5557-FF97-453A-8663-11F9B57851B4}">
      <dgm:prSet/>
      <dgm:spPr/>
      <dgm:t>
        <a:bodyPr/>
        <a:lstStyle/>
        <a:p>
          <a:endParaRPr lang="es-ES">
            <a:solidFill>
              <a:schemeClr val="bg1"/>
            </a:solidFill>
          </a:endParaRPr>
        </a:p>
      </dgm:t>
    </dgm:pt>
    <dgm:pt modelId="{43A9DE7A-35A9-464E-9EB9-80841AB1245C}" type="sibTrans" cxnId="{A9ED5557-FF97-453A-8663-11F9B57851B4}">
      <dgm:prSet/>
      <dgm:spPr/>
      <dgm:t>
        <a:bodyPr/>
        <a:lstStyle/>
        <a:p>
          <a:endParaRPr lang="es-ES">
            <a:solidFill>
              <a:schemeClr val="bg1"/>
            </a:solidFill>
          </a:endParaRPr>
        </a:p>
      </dgm:t>
    </dgm:pt>
    <dgm:pt modelId="{83D0CE34-337A-466B-A4CF-1AD5B8F6D9CA}">
      <dgm:prSet/>
      <dgm:spPr/>
      <dgm:t>
        <a:bodyPr/>
        <a:lstStyle/>
        <a:p>
          <a:pPr rtl="0"/>
          <a:r>
            <a:rPr lang="es-ES" dirty="0" smtClean="0">
              <a:solidFill>
                <a:schemeClr val="tx1">
                  <a:lumMod val="95000"/>
                  <a:lumOff val="5000"/>
                </a:schemeClr>
              </a:solidFill>
            </a:rPr>
            <a:t>Siempre el los deportistas  tiene que ser evaluado y guiado por el entrenador para  corregir los recorridos  del  plano muscular que se esta trabajado trabajando.</a:t>
          </a:r>
          <a:endParaRPr lang="es-ES" dirty="0">
            <a:solidFill>
              <a:schemeClr val="tx1">
                <a:lumMod val="95000"/>
                <a:lumOff val="5000"/>
              </a:schemeClr>
            </a:solidFill>
          </a:endParaRPr>
        </a:p>
      </dgm:t>
    </dgm:pt>
    <dgm:pt modelId="{56963D48-1896-47E7-8387-1BBD5D25C0A0}" type="parTrans" cxnId="{A3CC2FD6-E068-49C9-BEC0-6E13773CBE6F}">
      <dgm:prSet/>
      <dgm:spPr/>
      <dgm:t>
        <a:bodyPr/>
        <a:lstStyle/>
        <a:p>
          <a:endParaRPr lang="es-ES">
            <a:solidFill>
              <a:schemeClr val="bg1"/>
            </a:solidFill>
          </a:endParaRPr>
        </a:p>
      </dgm:t>
    </dgm:pt>
    <dgm:pt modelId="{1D9EF5C3-763A-44BD-9D6A-346022F1CBE1}" type="sibTrans" cxnId="{A3CC2FD6-E068-49C9-BEC0-6E13773CBE6F}">
      <dgm:prSet/>
      <dgm:spPr/>
      <dgm:t>
        <a:bodyPr/>
        <a:lstStyle/>
        <a:p>
          <a:endParaRPr lang="es-ES">
            <a:solidFill>
              <a:schemeClr val="bg1"/>
            </a:solidFill>
          </a:endParaRPr>
        </a:p>
      </dgm:t>
    </dgm:pt>
    <dgm:pt modelId="{AE2786A1-E5AC-42B4-BB84-6B664391D542}" type="pres">
      <dgm:prSet presAssocID="{206158E5-7C3F-4F76-B8B1-1E3E3EDC14B0}" presName="compositeShape" presStyleCnt="0">
        <dgm:presLayoutVars>
          <dgm:chMax val="7"/>
          <dgm:dir/>
          <dgm:resizeHandles val="exact"/>
        </dgm:presLayoutVars>
      </dgm:prSet>
      <dgm:spPr/>
      <dgm:t>
        <a:bodyPr/>
        <a:lstStyle/>
        <a:p>
          <a:endParaRPr lang="es-ES"/>
        </a:p>
      </dgm:t>
    </dgm:pt>
    <dgm:pt modelId="{7AB23835-5072-46A6-AD7F-9C56BDC71CF9}" type="pres">
      <dgm:prSet presAssocID="{C9EB0C7A-416F-4871-9586-1A7EDB3BB463}" presName="circ1" presStyleLbl="vennNode1" presStyleIdx="0" presStyleCnt="3"/>
      <dgm:spPr/>
      <dgm:t>
        <a:bodyPr/>
        <a:lstStyle/>
        <a:p>
          <a:endParaRPr lang="es-ES"/>
        </a:p>
      </dgm:t>
    </dgm:pt>
    <dgm:pt modelId="{5655FA2E-990A-4ABB-B63B-32F86CFB60E9}" type="pres">
      <dgm:prSet presAssocID="{C9EB0C7A-416F-4871-9586-1A7EDB3BB463}" presName="circ1Tx" presStyleLbl="revTx" presStyleIdx="0" presStyleCnt="0">
        <dgm:presLayoutVars>
          <dgm:chMax val="0"/>
          <dgm:chPref val="0"/>
          <dgm:bulletEnabled val="1"/>
        </dgm:presLayoutVars>
      </dgm:prSet>
      <dgm:spPr/>
      <dgm:t>
        <a:bodyPr/>
        <a:lstStyle/>
        <a:p>
          <a:endParaRPr lang="es-ES"/>
        </a:p>
      </dgm:t>
    </dgm:pt>
    <dgm:pt modelId="{9026A1DE-4347-47DC-88E7-49073B417309}" type="pres">
      <dgm:prSet presAssocID="{39CABFAC-6142-48D2-A380-83B709017E0F}" presName="circ2" presStyleLbl="vennNode1" presStyleIdx="1" presStyleCnt="3" custScaleX="125230" custLinFactNeighborX="-2860" custLinFactNeighborY="2006"/>
      <dgm:spPr/>
      <dgm:t>
        <a:bodyPr/>
        <a:lstStyle/>
        <a:p>
          <a:endParaRPr lang="es-ES"/>
        </a:p>
      </dgm:t>
    </dgm:pt>
    <dgm:pt modelId="{B941521F-650C-458F-8231-EC11C9D1549B}" type="pres">
      <dgm:prSet presAssocID="{39CABFAC-6142-48D2-A380-83B709017E0F}" presName="circ2Tx" presStyleLbl="revTx" presStyleIdx="0" presStyleCnt="0">
        <dgm:presLayoutVars>
          <dgm:chMax val="0"/>
          <dgm:chPref val="0"/>
          <dgm:bulletEnabled val="1"/>
        </dgm:presLayoutVars>
      </dgm:prSet>
      <dgm:spPr/>
      <dgm:t>
        <a:bodyPr/>
        <a:lstStyle/>
        <a:p>
          <a:endParaRPr lang="es-ES"/>
        </a:p>
      </dgm:t>
    </dgm:pt>
    <dgm:pt modelId="{54EDAAAB-BE98-4F1F-8386-FF64362DB4C6}" type="pres">
      <dgm:prSet presAssocID="{83D0CE34-337A-466B-A4CF-1AD5B8F6D9CA}" presName="circ3" presStyleLbl="vennNode1" presStyleIdx="2" presStyleCnt="3" custScaleX="129385" custLinFactNeighborX="2085" custLinFactNeighborY="3083"/>
      <dgm:spPr/>
      <dgm:t>
        <a:bodyPr/>
        <a:lstStyle/>
        <a:p>
          <a:endParaRPr lang="es-ES"/>
        </a:p>
      </dgm:t>
    </dgm:pt>
    <dgm:pt modelId="{EEA916C7-DD68-4E5F-A7AD-AB0809C0A423}" type="pres">
      <dgm:prSet presAssocID="{83D0CE34-337A-466B-A4CF-1AD5B8F6D9CA}" presName="circ3Tx" presStyleLbl="revTx" presStyleIdx="0" presStyleCnt="0">
        <dgm:presLayoutVars>
          <dgm:chMax val="0"/>
          <dgm:chPref val="0"/>
          <dgm:bulletEnabled val="1"/>
        </dgm:presLayoutVars>
      </dgm:prSet>
      <dgm:spPr/>
      <dgm:t>
        <a:bodyPr/>
        <a:lstStyle/>
        <a:p>
          <a:endParaRPr lang="es-ES"/>
        </a:p>
      </dgm:t>
    </dgm:pt>
  </dgm:ptLst>
  <dgm:cxnLst>
    <dgm:cxn modelId="{B11A00FE-DB34-441D-80A6-655753226B27}" type="presOf" srcId="{83D0CE34-337A-466B-A4CF-1AD5B8F6D9CA}" destId="{54EDAAAB-BE98-4F1F-8386-FF64362DB4C6}" srcOrd="0" destOrd="0" presId="urn:microsoft.com/office/officeart/2005/8/layout/venn1"/>
    <dgm:cxn modelId="{A9ED5557-FF97-453A-8663-11F9B57851B4}" srcId="{206158E5-7C3F-4F76-B8B1-1E3E3EDC14B0}" destId="{39CABFAC-6142-48D2-A380-83B709017E0F}" srcOrd="1" destOrd="0" parTransId="{4A95DB99-8BF1-4C06-8AB0-C3636EC98332}" sibTransId="{43A9DE7A-35A9-464E-9EB9-80841AB1245C}"/>
    <dgm:cxn modelId="{FDFBDB1F-7F9C-44F3-B8FA-81D0977169BC}" type="presOf" srcId="{C9EB0C7A-416F-4871-9586-1A7EDB3BB463}" destId="{5655FA2E-990A-4ABB-B63B-32F86CFB60E9}" srcOrd="1" destOrd="0" presId="urn:microsoft.com/office/officeart/2005/8/layout/venn1"/>
    <dgm:cxn modelId="{F75DB2AF-2E42-4459-AFD8-FB7170612FAC}" type="presOf" srcId="{39CABFAC-6142-48D2-A380-83B709017E0F}" destId="{9026A1DE-4347-47DC-88E7-49073B417309}" srcOrd="0" destOrd="0" presId="urn:microsoft.com/office/officeart/2005/8/layout/venn1"/>
    <dgm:cxn modelId="{2F5992BD-EDD2-4850-BA4E-AAD77F301D53}" type="presOf" srcId="{206158E5-7C3F-4F76-B8B1-1E3E3EDC14B0}" destId="{AE2786A1-E5AC-42B4-BB84-6B664391D542}" srcOrd="0" destOrd="0" presId="urn:microsoft.com/office/officeart/2005/8/layout/venn1"/>
    <dgm:cxn modelId="{FDC616A0-444A-4332-B656-1FCCD107C7ED}" type="presOf" srcId="{83D0CE34-337A-466B-A4CF-1AD5B8F6D9CA}" destId="{EEA916C7-DD68-4E5F-A7AD-AB0809C0A423}" srcOrd="1" destOrd="0" presId="urn:microsoft.com/office/officeart/2005/8/layout/venn1"/>
    <dgm:cxn modelId="{11B74DB4-25B0-4AB4-8A27-14BC4C293D0D}" type="presOf" srcId="{C9EB0C7A-416F-4871-9586-1A7EDB3BB463}" destId="{7AB23835-5072-46A6-AD7F-9C56BDC71CF9}" srcOrd="0" destOrd="0" presId="urn:microsoft.com/office/officeart/2005/8/layout/venn1"/>
    <dgm:cxn modelId="{A3CC2FD6-E068-49C9-BEC0-6E13773CBE6F}" srcId="{206158E5-7C3F-4F76-B8B1-1E3E3EDC14B0}" destId="{83D0CE34-337A-466B-A4CF-1AD5B8F6D9CA}" srcOrd="2" destOrd="0" parTransId="{56963D48-1896-47E7-8387-1BBD5D25C0A0}" sibTransId="{1D9EF5C3-763A-44BD-9D6A-346022F1CBE1}"/>
    <dgm:cxn modelId="{5F58FF37-2160-4660-B328-87C701B8CF39}" type="presOf" srcId="{39CABFAC-6142-48D2-A380-83B709017E0F}" destId="{B941521F-650C-458F-8231-EC11C9D1549B}" srcOrd="1" destOrd="0" presId="urn:microsoft.com/office/officeart/2005/8/layout/venn1"/>
    <dgm:cxn modelId="{5DB6B67F-C6D4-42A1-86F7-23F9088F07A3}" srcId="{206158E5-7C3F-4F76-B8B1-1E3E3EDC14B0}" destId="{C9EB0C7A-416F-4871-9586-1A7EDB3BB463}" srcOrd="0" destOrd="0" parTransId="{93ACB61A-DFD8-4BBE-8E9D-24A20936EE59}" sibTransId="{606C6739-8C86-41AB-8ABF-61FD72361226}"/>
    <dgm:cxn modelId="{2A188192-7780-4EA2-A3C5-D5EECCEB7AE1}" type="presParOf" srcId="{AE2786A1-E5AC-42B4-BB84-6B664391D542}" destId="{7AB23835-5072-46A6-AD7F-9C56BDC71CF9}" srcOrd="0" destOrd="0" presId="urn:microsoft.com/office/officeart/2005/8/layout/venn1"/>
    <dgm:cxn modelId="{AE052E1F-2AA8-41E6-B3D2-F6A175F8AC13}" type="presParOf" srcId="{AE2786A1-E5AC-42B4-BB84-6B664391D542}" destId="{5655FA2E-990A-4ABB-B63B-32F86CFB60E9}" srcOrd="1" destOrd="0" presId="urn:microsoft.com/office/officeart/2005/8/layout/venn1"/>
    <dgm:cxn modelId="{CB8FA00D-7B44-4090-9821-DBF40FBA621C}" type="presParOf" srcId="{AE2786A1-E5AC-42B4-BB84-6B664391D542}" destId="{9026A1DE-4347-47DC-88E7-49073B417309}" srcOrd="2" destOrd="0" presId="urn:microsoft.com/office/officeart/2005/8/layout/venn1"/>
    <dgm:cxn modelId="{CF9EB2FA-F956-4821-9C80-357B15D68359}" type="presParOf" srcId="{AE2786A1-E5AC-42B4-BB84-6B664391D542}" destId="{B941521F-650C-458F-8231-EC11C9D1549B}" srcOrd="3" destOrd="0" presId="urn:microsoft.com/office/officeart/2005/8/layout/venn1"/>
    <dgm:cxn modelId="{96C81E22-CCAB-41D3-A39E-75CD49CA30EE}" type="presParOf" srcId="{AE2786A1-E5AC-42B4-BB84-6B664391D542}" destId="{54EDAAAB-BE98-4F1F-8386-FF64362DB4C6}" srcOrd="4" destOrd="0" presId="urn:microsoft.com/office/officeart/2005/8/layout/venn1"/>
    <dgm:cxn modelId="{D3DBBE8E-2869-4B05-AF74-C2C00FE04D13}" type="presParOf" srcId="{AE2786A1-E5AC-42B4-BB84-6B664391D542}" destId="{EEA916C7-DD68-4E5F-A7AD-AB0809C0A423}"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50B9B-5086-411D-B3D2-06208998FC9B}" type="doc">
      <dgm:prSet loTypeId="urn:microsoft.com/office/officeart/2005/8/layout/hProcess9" loCatId="process" qsTypeId="urn:microsoft.com/office/officeart/2005/8/quickstyle/3d1" qsCatId="3D" csTypeId="urn:microsoft.com/office/officeart/2005/8/colors/colorful3" csCatId="colorful" phldr="1"/>
      <dgm:spPr/>
      <dgm:t>
        <a:bodyPr/>
        <a:lstStyle/>
        <a:p>
          <a:endParaRPr lang="es-ES"/>
        </a:p>
      </dgm:t>
    </dgm:pt>
    <dgm:pt modelId="{ECC18F4A-DC0B-4950-A2B0-CA0D35F11548}">
      <dgm:prSet/>
      <dgm:spPr/>
      <dgm:t>
        <a:bodyPr/>
        <a:lstStyle/>
        <a:p>
          <a:pPr rtl="0"/>
          <a:r>
            <a:rPr lang="es-ES" b="1" dirty="0" smtClean="0">
              <a:latin typeface="Aparajita" panose="020B0604020202020204" pitchFamily="34" charset="0"/>
              <a:cs typeface="Aparajita" panose="020B0604020202020204" pitchFamily="34" charset="0"/>
            </a:rPr>
            <a:t>  OBJETIVO GENERAL</a:t>
          </a:r>
          <a:endParaRPr lang="es-ES" dirty="0">
            <a:latin typeface="Aparajita" panose="020B0604020202020204" pitchFamily="34" charset="0"/>
            <a:cs typeface="Aparajita" panose="020B0604020202020204" pitchFamily="34" charset="0"/>
          </a:endParaRPr>
        </a:p>
      </dgm:t>
    </dgm:pt>
    <dgm:pt modelId="{C0A0C677-40EF-4AD9-BE7A-F93844A3C886}" type="parTrans" cxnId="{DAC81E5B-B004-43B3-9070-6996ACAEB543}">
      <dgm:prSet/>
      <dgm:spPr/>
      <dgm:t>
        <a:bodyPr/>
        <a:lstStyle/>
        <a:p>
          <a:endParaRPr lang="es-ES">
            <a:latin typeface="Aparajita" panose="020B0604020202020204" pitchFamily="34" charset="0"/>
            <a:cs typeface="Aparajita" panose="020B0604020202020204" pitchFamily="34" charset="0"/>
          </a:endParaRPr>
        </a:p>
      </dgm:t>
    </dgm:pt>
    <dgm:pt modelId="{6BC7D897-5B58-4DBE-BA8D-A2FF762B3D8A}" type="sibTrans" cxnId="{DAC81E5B-B004-43B3-9070-6996ACAEB543}">
      <dgm:prSet/>
      <dgm:spPr/>
      <dgm:t>
        <a:bodyPr/>
        <a:lstStyle/>
        <a:p>
          <a:endParaRPr lang="es-ES">
            <a:latin typeface="Aparajita" panose="020B0604020202020204" pitchFamily="34" charset="0"/>
            <a:cs typeface="Aparajita" panose="020B0604020202020204" pitchFamily="34" charset="0"/>
          </a:endParaRPr>
        </a:p>
      </dgm:t>
    </dgm:pt>
    <dgm:pt modelId="{0D2C3162-6F4E-43FA-B67A-F7033D4E09D2}">
      <dgm:prSet/>
      <dgm:spPr/>
      <dgm:t>
        <a:bodyPr/>
        <a:lstStyle/>
        <a:p>
          <a:pPr rtl="0"/>
          <a:r>
            <a:rPr lang="es-ES" dirty="0" smtClean="0">
              <a:latin typeface="Aparajita" panose="020B0604020202020204" pitchFamily="34" charset="0"/>
              <a:cs typeface="Aparajita" panose="020B0604020202020204" pitchFamily="34" charset="0"/>
            </a:rPr>
            <a:t>Determinar mediante un estudio comparativo la  fuerza absoluta y relativa de los músculos en los diferentes planos musculares y su incidencia con el desarrollo muscular del equipo de Físiculturismo de la ESPE</a:t>
          </a:r>
          <a:endParaRPr lang="es-ES" dirty="0">
            <a:latin typeface="Aparajita" panose="020B0604020202020204" pitchFamily="34" charset="0"/>
            <a:cs typeface="Aparajita" panose="020B0604020202020204" pitchFamily="34" charset="0"/>
          </a:endParaRPr>
        </a:p>
      </dgm:t>
    </dgm:pt>
    <dgm:pt modelId="{15842324-7C50-4EE3-B4B5-1868133C6F56}" type="parTrans" cxnId="{E1A18455-E4A8-4545-A222-E906603B9428}">
      <dgm:prSet/>
      <dgm:spPr/>
      <dgm:t>
        <a:bodyPr/>
        <a:lstStyle/>
        <a:p>
          <a:endParaRPr lang="es-ES">
            <a:latin typeface="Aparajita" panose="020B0604020202020204" pitchFamily="34" charset="0"/>
            <a:cs typeface="Aparajita" panose="020B0604020202020204" pitchFamily="34" charset="0"/>
          </a:endParaRPr>
        </a:p>
      </dgm:t>
    </dgm:pt>
    <dgm:pt modelId="{08E96F1F-70BD-4C43-9244-92048A04731B}" type="sibTrans" cxnId="{E1A18455-E4A8-4545-A222-E906603B9428}">
      <dgm:prSet/>
      <dgm:spPr/>
      <dgm:t>
        <a:bodyPr/>
        <a:lstStyle/>
        <a:p>
          <a:endParaRPr lang="es-ES">
            <a:latin typeface="Aparajita" panose="020B0604020202020204" pitchFamily="34" charset="0"/>
            <a:cs typeface="Aparajita" panose="020B0604020202020204" pitchFamily="34" charset="0"/>
          </a:endParaRPr>
        </a:p>
      </dgm:t>
    </dgm:pt>
    <dgm:pt modelId="{AF40E2B1-C4E5-4C91-A440-3C2476988BE5}" type="pres">
      <dgm:prSet presAssocID="{73350B9B-5086-411D-B3D2-06208998FC9B}" presName="CompostProcess" presStyleCnt="0">
        <dgm:presLayoutVars>
          <dgm:dir/>
          <dgm:resizeHandles val="exact"/>
        </dgm:presLayoutVars>
      </dgm:prSet>
      <dgm:spPr/>
      <dgm:t>
        <a:bodyPr/>
        <a:lstStyle/>
        <a:p>
          <a:endParaRPr lang="es-ES"/>
        </a:p>
      </dgm:t>
    </dgm:pt>
    <dgm:pt modelId="{9CD3A6B7-7CBF-404D-A5F1-B587328682D7}" type="pres">
      <dgm:prSet presAssocID="{73350B9B-5086-411D-B3D2-06208998FC9B}" presName="arrow" presStyleLbl="bgShp" presStyleIdx="0" presStyleCnt="1"/>
      <dgm:spPr/>
      <dgm:t>
        <a:bodyPr/>
        <a:lstStyle/>
        <a:p>
          <a:endParaRPr lang="es-ES"/>
        </a:p>
      </dgm:t>
    </dgm:pt>
    <dgm:pt modelId="{AA5C6771-9286-4994-897E-0F3D1082B633}" type="pres">
      <dgm:prSet presAssocID="{73350B9B-5086-411D-B3D2-06208998FC9B}" presName="linearProcess" presStyleCnt="0"/>
      <dgm:spPr/>
      <dgm:t>
        <a:bodyPr/>
        <a:lstStyle/>
        <a:p>
          <a:endParaRPr lang="es-ES"/>
        </a:p>
      </dgm:t>
    </dgm:pt>
    <dgm:pt modelId="{CECEF15C-E6D3-4576-A4C3-39E6246E9F73}" type="pres">
      <dgm:prSet presAssocID="{ECC18F4A-DC0B-4950-A2B0-CA0D35F11548}" presName="textNode" presStyleLbl="node1" presStyleIdx="0" presStyleCnt="2">
        <dgm:presLayoutVars>
          <dgm:bulletEnabled val="1"/>
        </dgm:presLayoutVars>
      </dgm:prSet>
      <dgm:spPr/>
      <dgm:t>
        <a:bodyPr/>
        <a:lstStyle/>
        <a:p>
          <a:endParaRPr lang="es-ES"/>
        </a:p>
      </dgm:t>
    </dgm:pt>
    <dgm:pt modelId="{E30F50DC-3A28-4D6C-8D03-63C7E34D900E}" type="pres">
      <dgm:prSet presAssocID="{6BC7D897-5B58-4DBE-BA8D-A2FF762B3D8A}" presName="sibTrans" presStyleCnt="0"/>
      <dgm:spPr/>
      <dgm:t>
        <a:bodyPr/>
        <a:lstStyle/>
        <a:p>
          <a:endParaRPr lang="es-ES"/>
        </a:p>
      </dgm:t>
    </dgm:pt>
    <dgm:pt modelId="{8AB85D84-E270-4513-8FA9-0B8BD3301228}" type="pres">
      <dgm:prSet presAssocID="{0D2C3162-6F4E-43FA-B67A-F7033D4E09D2}" presName="textNode" presStyleLbl="node1" presStyleIdx="1" presStyleCnt="2" custScaleY="195460" custLinFactNeighborX="-14124" custLinFactNeighborY="4189">
        <dgm:presLayoutVars>
          <dgm:bulletEnabled val="1"/>
        </dgm:presLayoutVars>
      </dgm:prSet>
      <dgm:spPr/>
      <dgm:t>
        <a:bodyPr/>
        <a:lstStyle/>
        <a:p>
          <a:endParaRPr lang="es-ES"/>
        </a:p>
      </dgm:t>
    </dgm:pt>
  </dgm:ptLst>
  <dgm:cxnLst>
    <dgm:cxn modelId="{DAC81E5B-B004-43B3-9070-6996ACAEB543}" srcId="{73350B9B-5086-411D-B3D2-06208998FC9B}" destId="{ECC18F4A-DC0B-4950-A2B0-CA0D35F11548}" srcOrd="0" destOrd="0" parTransId="{C0A0C677-40EF-4AD9-BE7A-F93844A3C886}" sibTransId="{6BC7D897-5B58-4DBE-BA8D-A2FF762B3D8A}"/>
    <dgm:cxn modelId="{E1A18455-E4A8-4545-A222-E906603B9428}" srcId="{73350B9B-5086-411D-B3D2-06208998FC9B}" destId="{0D2C3162-6F4E-43FA-B67A-F7033D4E09D2}" srcOrd="1" destOrd="0" parTransId="{15842324-7C50-4EE3-B4B5-1868133C6F56}" sibTransId="{08E96F1F-70BD-4C43-9244-92048A04731B}"/>
    <dgm:cxn modelId="{8EB2B8FE-B061-4E6B-8CFC-ED67C5441FE0}" type="presOf" srcId="{ECC18F4A-DC0B-4950-A2B0-CA0D35F11548}" destId="{CECEF15C-E6D3-4576-A4C3-39E6246E9F73}" srcOrd="0" destOrd="0" presId="urn:microsoft.com/office/officeart/2005/8/layout/hProcess9"/>
    <dgm:cxn modelId="{F7858336-3BC2-4C6D-A052-8CF64E2C6FC3}" type="presOf" srcId="{73350B9B-5086-411D-B3D2-06208998FC9B}" destId="{AF40E2B1-C4E5-4C91-A440-3C2476988BE5}" srcOrd="0" destOrd="0" presId="urn:microsoft.com/office/officeart/2005/8/layout/hProcess9"/>
    <dgm:cxn modelId="{0F3C8D60-A139-4560-BA7F-155AA9DA99DD}" type="presOf" srcId="{0D2C3162-6F4E-43FA-B67A-F7033D4E09D2}" destId="{8AB85D84-E270-4513-8FA9-0B8BD3301228}" srcOrd="0" destOrd="0" presId="urn:microsoft.com/office/officeart/2005/8/layout/hProcess9"/>
    <dgm:cxn modelId="{14B6D5CF-E514-4F5C-8BC3-2F500E5A3CAC}" type="presParOf" srcId="{AF40E2B1-C4E5-4C91-A440-3C2476988BE5}" destId="{9CD3A6B7-7CBF-404D-A5F1-B587328682D7}" srcOrd="0" destOrd="0" presId="urn:microsoft.com/office/officeart/2005/8/layout/hProcess9"/>
    <dgm:cxn modelId="{344813CC-9380-4191-94F5-6D6875B1FF87}" type="presParOf" srcId="{AF40E2B1-C4E5-4C91-A440-3C2476988BE5}" destId="{AA5C6771-9286-4994-897E-0F3D1082B633}" srcOrd="1" destOrd="0" presId="urn:microsoft.com/office/officeart/2005/8/layout/hProcess9"/>
    <dgm:cxn modelId="{FEB9104F-0B81-479F-B7DA-B22786061A10}" type="presParOf" srcId="{AA5C6771-9286-4994-897E-0F3D1082B633}" destId="{CECEF15C-E6D3-4576-A4C3-39E6246E9F73}" srcOrd="0" destOrd="0" presId="urn:microsoft.com/office/officeart/2005/8/layout/hProcess9"/>
    <dgm:cxn modelId="{F12A917B-D324-4DB1-AEDF-CBA46F94FF4C}" type="presParOf" srcId="{AA5C6771-9286-4994-897E-0F3D1082B633}" destId="{E30F50DC-3A28-4D6C-8D03-63C7E34D900E}" srcOrd="1" destOrd="0" presId="urn:microsoft.com/office/officeart/2005/8/layout/hProcess9"/>
    <dgm:cxn modelId="{63CC53DE-AC90-4107-B6DE-608247D5F9B6}" type="presParOf" srcId="{AA5C6771-9286-4994-897E-0F3D1082B633}" destId="{8AB85D84-E270-4513-8FA9-0B8BD3301228}"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96EA8-040E-435F-9567-4A4D1426BF8A}" type="doc">
      <dgm:prSet loTypeId="urn:microsoft.com/office/officeart/2005/8/layout/vProcess5" loCatId="process" qsTypeId="urn:microsoft.com/office/officeart/2005/8/quickstyle/simple1" qsCatId="simple" csTypeId="urn:microsoft.com/office/officeart/2005/8/colors/colorful3" csCatId="colorful"/>
      <dgm:spPr/>
      <dgm:t>
        <a:bodyPr/>
        <a:lstStyle/>
        <a:p>
          <a:endParaRPr lang="es-ES"/>
        </a:p>
      </dgm:t>
    </dgm:pt>
    <dgm:pt modelId="{CA10590F-48A7-47D3-8025-4A7977022C7D}">
      <dgm:prSet/>
      <dgm:spPr/>
      <dgm:t>
        <a:bodyPr/>
        <a:lstStyle/>
        <a:p>
          <a:pPr rtl="0"/>
          <a:r>
            <a:rPr lang="es-ES" dirty="0" smtClean="0">
              <a:latin typeface="Aparajita" panose="020B0604020202020204" pitchFamily="34" charset="0"/>
              <a:cs typeface="Aparajita" panose="020B0604020202020204" pitchFamily="34" charset="0"/>
            </a:rPr>
            <a:t>Determinar el nivel de fuerza absoluta de los músculos en los diferentes planos musculares del equipo de físico culturismo de la ESPE.</a:t>
          </a:r>
          <a:endParaRPr lang="es-ES" dirty="0">
            <a:latin typeface="Aparajita" panose="020B0604020202020204" pitchFamily="34" charset="0"/>
            <a:cs typeface="Aparajita" panose="020B0604020202020204" pitchFamily="34" charset="0"/>
          </a:endParaRPr>
        </a:p>
      </dgm:t>
    </dgm:pt>
    <dgm:pt modelId="{5FC203D4-6C92-4FED-A336-1DE7B38FC945}" type="parTrans" cxnId="{169A2ECC-C070-4541-924E-43F49F8FCAF6}">
      <dgm:prSet/>
      <dgm:spPr/>
      <dgm:t>
        <a:bodyPr/>
        <a:lstStyle/>
        <a:p>
          <a:endParaRPr lang="es-ES">
            <a:latin typeface="Aparajita" panose="020B0604020202020204" pitchFamily="34" charset="0"/>
            <a:cs typeface="Aparajita" panose="020B0604020202020204" pitchFamily="34" charset="0"/>
          </a:endParaRPr>
        </a:p>
      </dgm:t>
    </dgm:pt>
    <dgm:pt modelId="{093BBBCC-C03E-4B8B-A059-D8AE335A68B7}" type="sibTrans" cxnId="{169A2ECC-C070-4541-924E-43F49F8FCAF6}">
      <dgm:prSet/>
      <dgm:spPr/>
      <dgm:t>
        <a:bodyPr/>
        <a:lstStyle/>
        <a:p>
          <a:endParaRPr lang="es-ES" dirty="0">
            <a:latin typeface="Aparajita" panose="020B0604020202020204" pitchFamily="34" charset="0"/>
            <a:cs typeface="Aparajita" panose="020B0604020202020204" pitchFamily="34" charset="0"/>
          </a:endParaRPr>
        </a:p>
      </dgm:t>
    </dgm:pt>
    <dgm:pt modelId="{5B5D0E14-DC37-48E3-8003-4A0E13CA23AE}">
      <dgm:prSet/>
      <dgm:spPr/>
      <dgm:t>
        <a:bodyPr/>
        <a:lstStyle/>
        <a:p>
          <a:pPr rtl="0"/>
          <a:r>
            <a:rPr lang="es-ES" dirty="0" smtClean="0">
              <a:latin typeface="Aparajita" panose="020B0604020202020204" pitchFamily="34" charset="0"/>
              <a:cs typeface="Aparajita" panose="020B0604020202020204" pitchFamily="34" charset="0"/>
            </a:rPr>
            <a:t>Determinar el nivel de fuerza relativa de los músculos en los diferentes planos musculares del equipo de físico culturismo de la ESPE.</a:t>
          </a:r>
          <a:endParaRPr lang="es-ES" dirty="0">
            <a:latin typeface="Aparajita" panose="020B0604020202020204" pitchFamily="34" charset="0"/>
            <a:cs typeface="Aparajita" panose="020B0604020202020204" pitchFamily="34" charset="0"/>
          </a:endParaRPr>
        </a:p>
      </dgm:t>
    </dgm:pt>
    <dgm:pt modelId="{B4CBA4C9-7D4A-45B0-A7E1-743BD34737DC}" type="parTrans" cxnId="{1DE46D3C-13BC-443C-9801-D92677BFA30E}">
      <dgm:prSet/>
      <dgm:spPr/>
      <dgm:t>
        <a:bodyPr/>
        <a:lstStyle/>
        <a:p>
          <a:endParaRPr lang="es-ES">
            <a:latin typeface="Aparajita" panose="020B0604020202020204" pitchFamily="34" charset="0"/>
            <a:cs typeface="Aparajita" panose="020B0604020202020204" pitchFamily="34" charset="0"/>
          </a:endParaRPr>
        </a:p>
      </dgm:t>
    </dgm:pt>
    <dgm:pt modelId="{3A22522D-743A-41CE-99CA-F6F701E7A2EA}" type="sibTrans" cxnId="{1DE46D3C-13BC-443C-9801-D92677BFA30E}">
      <dgm:prSet/>
      <dgm:spPr/>
      <dgm:t>
        <a:bodyPr/>
        <a:lstStyle/>
        <a:p>
          <a:endParaRPr lang="es-ES" dirty="0">
            <a:latin typeface="Aparajita" panose="020B0604020202020204" pitchFamily="34" charset="0"/>
            <a:cs typeface="Aparajita" panose="020B0604020202020204" pitchFamily="34" charset="0"/>
          </a:endParaRPr>
        </a:p>
      </dgm:t>
    </dgm:pt>
    <dgm:pt modelId="{A7BC30B8-DD2C-4B39-86FB-EB8DE5B35612}">
      <dgm:prSet/>
      <dgm:spPr/>
      <dgm:t>
        <a:bodyPr/>
        <a:lstStyle/>
        <a:p>
          <a:pPr rtl="0"/>
          <a:r>
            <a:rPr lang="es-ES" dirty="0" smtClean="0">
              <a:latin typeface="Aparajita" panose="020B0604020202020204" pitchFamily="34" charset="0"/>
              <a:cs typeface="Aparajita" panose="020B0604020202020204" pitchFamily="34" charset="0"/>
            </a:rPr>
            <a:t>Determinar el desarrollo muscular en los diferentes planos musculares del equipo de físico culturismo de la ESPE.</a:t>
          </a:r>
          <a:endParaRPr lang="es-ES" dirty="0">
            <a:latin typeface="Aparajita" panose="020B0604020202020204" pitchFamily="34" charset="0"/>
            <a:cs typeface="Aparajita" panose="020B0604020202020204" pitchFamily="34" charset="0"/>
          </a:endParaRPr>
        </a:p>
      </dgm:t>
    </dgm:pt>
    <dgm:pt modelId="{6FB09E69-7890-4EC7-B5D1-16CC3AD99F5D}" type="parTrans" cxnId="{3012AE94-7433-4C1E-B383-A894EC095D79}">
      <dgm:prSet/>
      <dgm:spPr/>
      <dgm:t>
        <a:bodyPr/>
        <a:lstStyle/>
        <a:p>
          <a:endParaRPr lang="es-ES">
            <a:latin typeface="Aparajita" panose="020B0604020202020204" pitchFamily="34" charset="0"/>
            <a:cs typeface="Aparajita" panose="020B0604020202020204" pitchFamily="34" charset="0"/>
          </a:endParaRPr>
        </a:p>
      </dgm:t>
    </dgm:pt>
    <dgm:pt modelId="{7C20A6C6-A047-445B-9819-BC95931B5192}" type="sibTrans" cxnId="{3012AE94-7433-4C1E-B383-A894EC095D79}">
      <dgm:prSet/>
      <dgm:spPr/>
      <dgm:t>
        <a:bodyPr/>
        <a:lstStyle/>
        <a:p>
          <a:endParaRPr lang="es-ES" dirty="0">
            <a:latin typeface="Aparajita" panose="020B0604020202020204" pitchFamily="34" charset="0"/>
            <a:cs typeface="Aparajita" panose="020B0604020202020204" pitchFamily="34" charset="0"/>
          </a:endParaRPr>
        </a:p>
      </dgm:t>
    </dgm:pt>
    <dgm:pt modelId="{38E4FAE0-EC4F-415B-B1EB-FD12A4BDD5EF}">
      <dgm:prSet/>
      <dgm:spPr/>
      <dgm:t>
        <a:bodyPr/>
        <a:lstStyle/>
        <a:p>
          <a:pPr rtl="0"/>
          <a:r>
            <a:rPr lang="es-ES" dirty="0" smtClean="0">
              <a:latin typeface="Aparajita" panose="020B0604020202020204" pitchFamily="34" charset="0"/>
              <a:cs typeface="Aparajita" panose="020B0604020202020204" pitchFamily="34" charset="0"/>
            </a:rPr>
            <a:t>Establecer la comparación de incidencia de la fuerza absoluta y relativa de los músculos en los diferentes planos musculares del equipo de físico culturismo de la ESPE.</a:t>
          </a:r>
          <a:endParaRPr lang="es-ES" dirty="0">
            <a:latin typeface="Aparajita" panose="020B0604020202020204" pitchFamily="34" charset="0"/>
            <a:cs typeface="Aparajita" panose="020B0604020202020204" pitchFamily="34" charset="0"/>
          </a:endParaRPr>
        </a:p>
      </dgm:t>
    </dgm:pt>
    <dgm:pt modelId="{B70F3C93-7604-43FF-961A-8E177BCA7769}" type="parTrans" cxnId="{DC34132E-6C35-43D3-B76F-E6B7D914E29D}">
      <dgm:prSet/>
      <dgm:spPr/>
      <dgm:t>
        <a:bodyPr/>
        <a:lstStyle/>
        <a:p>
          <a:endParaRPr lang="es-ES">
            <a:latin typeface="Aparajita" panose="020B0604020202020204" pitchFamily="34" charset="0"/>
            <a:cs typeface="Aparajita" panose="020B0604020202020204" pitchFamily="34" charset="0"/>
          </a:endParaRPr>
        </a:p>
      </dgm:t>
    </dgm:pt>
    <dgm:pt modelId="{EF3E168F-5C0E-47AF-951D-5736DF76DD6D}" type="sibTrans" cxnId="{DC34132E-6C35-43D3-B76F-E6B7D914E29D}">
      <dgm:prSet/>
      <dgm:spPr/>
      <dgm:t>
        <a:bodyPr/>
        <a:lstStyle/>
        <a:p>
          <a:endParaRPr lang="es-ES">
            <a:latin typeface="Aparajita" panose="020B0604020202020204" pitchFamily="34" charset="0"/>
            <a:cs typeface="Aparajita" panose="020B0604020202020204" pitchFamily="34" charset="0"/>
          </a:endParaRPr>
        </a:p>
      </dgm:t>
    </dgm:pt>
    <dgm:pt modelId="{57E44911-1D0E-4CAA-B0E3-2DA4162F8339}" type="pres">
      <dgm:prSet presAssocID="{53E96EA8-040E-435F-9567-4A4D1426BF8A}" presName="outerComposite" presStyleCnt="0">
        <dgm:presLayoutVars>
          <dgm:chMax val="5"/>
          <dgm:dir/>
          <dgm:resizeHandles val="exact"/>
        </dgm:presLayoutVars>
      </dgm:prSet>
      <dgm:spPr/>
      <dgm:t>
        <a:bodyPr/>
        <a:lstStyle/>
        <a:p>
          <a:endParaRPr lang="es-ES"/>
        </a:p>
      </dgm:t>
    </dgm:pt>
    <dgm:pt modelId="{4DE997ED-6B20-4D3B-B3F8-AC1D4C190516}" type="pres">
      <dgm:prSet presAssocID="{53E96EA8-040E-435F-9567-4A4D1426BF8A}" presName="dummyMaxCanvas" presStyleCnt="0">
        <dgm:presLayoutVars/>
      </dgm:prSet>
      <dgm:spPr/>
      <dgm:t>
        <a:bodyPr/>
        <a:lstStyle/>
        <a:p>
          <a:endParaRPr lang="es-ES"/>
        </a:p>
      </dgm:t>
    </dgm:pt>
    <dgm:pt modelId="{A090F206-11AA-4820-A842-CD958A60E581}" type="pres">
      <dgm:prSet presAssocID="{53E96EA8-040E-435F-9567-4A4D1426BF8A}" presName="FourNodes_1" presStyleLbl="node1" presStyleIdx="0" presStyleCnt="4" custLinFactY="5952" custLinFactNeighborX="7733" custLinFactNeighborY="100000">
        <dgm:presLayoutVars>
          <dgm:bulletEnabled val="1"/>
        </dgm:presLayoutVars>
      </dgm:prSet>
      <dgm:spPr/>
      <dgm:t>
        <a:bodyPr/>
        <a:lstStyle/>
        <a:p>
          <a:endParaRPr lang="es-ES"/>
        </a:p>
      </dgm:t>
    </dgm:pt>
    <dgm:pt modelId="{CF0BF4EB-5B1E-40EC-B385-577DBA9E1BE5}" type="pres">
      <dgm:prSet presAssocID="{53E96EA8-040E-435F-9567-4A4D1426BF8A}" presName="FourNodes_2" presStyleLbl="node1" presStyleIdx="1" presStyleCnt="4" custLinFactY="200000" custLinFactNeighborX="53031" custLinFactNeighborY="282425">
        <dgm:presLayoutVars>
          <dgm:bulletEnabled val="1"/>
        </dgm:presLayoutVars>
      </dgm:prSet>
      <dgm:spPr/>
      <dgm:t>
        <a:bodyPr/>
        <a:lstStyle/>
        <a:p>
          <a:endParaRPr lang="es-ES"/>
        </a:p>
      </dgm:t>
    </dgm:pt>
    <dgm:pt modelId="{93E78693-37A8-4538-95F9-C7A42D001775}" type="pres">
      <dgm:prSet presAssocID="{53E96EA8-040E-435F-9567-4A4D1426BF8A}" presName="FourNodes_3" presStyleLbl="node1" presStyleIdx="2" presStyleCnt="4">
        <dgm:presLayoutVars>
          <dgm:bulletEnabled val="1"/>
        </dgm:presLayoutVars>
      </dgm:prSet>
      <dgm:spPr/>
      <dgm:t>
        <a:bodyPr/>
        <a:lstStyle/>
        <a:p>
          <a:endParaRPr lang="es-ES"/>
        </a:p>
      </dgm:t>
    </dgm:pt>
    <dgm:pt modelId="{C5432BE6-31B1-4E75-B97A-30F02C10555A}" type="pres">
      <dgm:prSet presAssocID="{53E96EA8-040E-435F-9567-4A4D1426BF8A}" presName="FourNodes_4" presStyleLbl="node1" presStyleIdx="3" presStyleCnt="4">
        <dgm:presLayoutVars>
          <dgm:bulletEnabled val="1"/>
        </dgm:presLayoutVars>
      </dgm:prSet>
      <dgm:spPr/>
      <dgm:t>
        <a:bodyPr/>
        <a:lstStyle/>
        <a:p>
          <a:endParaRPr lang="es-ES"/>
        </a:p>
      </dgm:t>
    </dgm:pt>
    <dgm:pt modelId="{53C4ADB8-47C7-499E-A661-FC812C5437D0}" type="pres">
      <dgm:prSet presAssocID="{53E96EA8-040E-435F-9567-4A4D1426BF8A}" presName="FourConn_1-2" presStyleLbl="fgAccFollowNode1" presStyleIdx="0" presStyleCnt="3">
        <dgm:presLayoutVars>
          <dgm:bulletEnabled val="1"/>
        </dgm:presLayoutVars>
      </dgm:prSet>
      <dgm:spPr/>
      <dgm:t>
        <a:bodyPr/>
        <a:lstStyle/>
        <a:p>
          <a:endParaRPr lang="es-ES"/>
        </a:p>
      </dgm:t>
    </dgm:pt>
    <dgm:pt modelId="{51A0F491-04B6-470E-B971-62FCABF217C3}" type="pres">
      <dgm:prSet presAssocID="{53E96EA8-040E-435F-9567-4A4D1426BF8A}" presName="FourConn_2-3" presStyleLbl="fgAccFollowNode1" presStyleIdx="1" presStyleCnt="3">
        <dgm:presLayoutVars>
          <dgm:bulletEnabled val="1"/>
        </dgm:presLayoutVars>
      </dgm:prSet>
      <dgm:spPr/>
      <dgm:t>
        <a:bodyPr/>
        <a:lstStyle/>
        <a:p>
          <a:endParaRPr lang="es-ES"/>
        </a:p>
      </dgm:t>
    </dgm:pt>
    <dgm:pt modelId="{B5549FF0-9783-4886-8AEE-A309ABCFE788}" type="pres">
      <dgm:prSet presAssocID="{53E96EA8-040E-435F-9567-4A4D1426BF8A}" presName="FourConn_3-4" presStyleLbl="fgAccFollowNode1" presStyleIdx="2" presStyleCnt="3">
        <dgm:presLayoutVars>
          <dgm:bulletEnabled val="1"/>
        </dgm:presLayoutVars>
      </dgm:prSet>
      <dgm:spPr/>
      <dgm:t>
        <a:bodyPr/>
        <a:lstStyle/>
        <a:p>
          <a:endParaRPr lang="es-ES"/>
        </a:p>
      </dgm:t>
    </dgm:pt>
    <dgm:pt modelId="{6FD41045-3399-44A0-8698-C7A266B1F80E}" type="pres">
      <dgm:prSet presAssocID="{53E96EA8-040E-435F-9567-4A4D1426BF8A}" presName="FourNodes_1_text" presStyleLbl="node1" presStyleIdx="3" presStyleCnt="4">
        <dgm:presLayoutVars>
          <dgm:bulletEnabled val="1"/>
        </dgm:presLayoutVars>
      </dgm:prSet>
      <dgm:spPr/>
      <dgm:t>
        <a:bodyPr/>
        <a:lstStyle/>
        <a:p>
          <a:endParaRPr lang="es-ES"/>
        </a:p>
      </dgm:t>
    </dgm:pt>
    <dgm:pt modelId="{1DC7A473-A01E-44E9-BE10-1EC9AC6725E5}" type="pres">
      <dgm:prSet presAssocID="{53E96EA8-040E-435F-9567-4A4D1426BF8A}" presName="FourNodes_2_text" presStyleLbl="node1" presStyleIdx="3" presStyleCnt="4">
        <dgm:presLayoutVars>
          <dgm:bulletEnabled val="1"/>
        </dgm:presLayoutVars>
      </dgm:prSet>
      <dgm:spPr/>
      <dgm:t>
        <a:bodyPr/>
        <a:lstStyle/>
        <a:p>
          <a:endParaRPr lang="es-ES"/>
        </a:p>
      </dgm:t>
    </dgm:pt>
    <dgm:pt modelId="{BB41F1C3-E3B3-4878-9C89-6BE691FE6464}" type="pres">
      <dgm:prSet presAssocID="{53E96EA8-040E-435F-9567-4A4D1426BF8A}" presName="FourNodes_3_text" presStyleLbl="node1" presStyleIdx="3" presStyleCnt="4">
        <dgm:presLayoutVars>
          <dgm:bulletEnabled val="1"/>
        </dgm:presLayoutVars>
      </dgm:prSet>
      <dgm:spPr/>
      <dgm:t>
        <a:bodyPr/>
        <a:lstStyle/>
        <a:p>
          <a:endParaRPr lang="es-ES"/>
        </a:p>
      </dgm:t>
    </dgm:pt>
    <dgm:pt modelId="{1257A5F6-88C5-4611-B509-53CAC93E916E}" type="pres">
      <dgm:prSet presAssocID="{53E96EA8-040E-435F-9567-4A4D1426BF8A}" presName="FourNodes_4_text" presStyleLbl="node1" presStyleIdx="3" presStyleCnt="4">
        <dgm:presLayoutVars>
          <dgm:bulletEnabled val="1"/>
        </dgm:presLayoutVars>
      </dgm:prSet>
      <dgm:spPr/>
      <dgm:t>
        <a:bodyPr/>
        <a:lstStyle/>
        <a:p>
          <a:endParaRPr lang="es-ES"/>
        </a:p>
      </dgm:t>
    </dgm:pt>
  </dgm:ptLst>
  <dgm:cxnLst>
    <dgm:cxn modelId="{FD94759C-4120-4607-B640-60719E96308E}" type="presOf" srcId="{53E96EA8-040E-435F-9567-4A4D1426BF8A}" destId="{57E44911-1D0E-4CAA-B0E3-2DA4162F8339}" srcOrd="0" destOrd="0" presId="urn:microsoft.com/office/officeart/2005/8/layout/vProcess5"/>
    <dgm:cxn modelId="{B654F5DE-97AF-4B3C-A77B-14BCE3F762D3}" type="presOf" srcId="{7C20A6C6-A047-445B-9819-BC95931B5192}" destId="{B5549FF0-9783-4886-8AEE-A309ABCFE788}" srcOrd="0" destOrd="0" presId="urn:microsoft.com/office/officeart/2005/8/layout/vProcess5"/>
    <dgm:cxn modelId="{0AA752C9-933C-428E-84C8-49B46278954D}" type="presOf" srcId="{5B5D0E14-DC37-48E3-8003-4A0E13CA23AE}" destId="{CF0BF4EB-5B1E-40EC-B385-577DBA9E1BE5}" srcOrd="0" destOrd="0" presId="urn:microsoft.com/office/officeart/2005/8/layout/vProcess5"/>
    <dgm:cxn modelId="{AFFD550A-1DD1-48CC-8E5E-8B8686186858}" type="presOf" srcId="{093BBBCC-C03E-4B8B-A059-D8AE335A68B7}" destId="{53C4ADB8-47C7-499E-A661-FC812C5437D0}" srcOrd="0" destOrd="0" presId="urn:microsoft.com/office/officeart/2005/8/layout/vProcess5"/>
    <dgm:cxn modelId="{74D9822E-8F66-4DB2-90A9-EA65E4B7FC01}" type="presOf" srcId="{38E4FAE0-EC4F-415B-B1EB-FD12A4BDD5EF}" destId="{C5432BE6-31B1-4E75-B97A-30F02C10555A}" srcOrd="0" destOrd="0" presId="urn:microsoft.com/office/officeart/2005/8/layout/vProcess5"/>
    <dgm:cxn modelId="{2B548C6A-9FCD-4DC9-BBC2-4B2C9B7F451F}" type="presOf" srcId="{38E4FAE0-EC4F-415B-B1EB-FD12A4BDD5EF}" destId="{1257A5F6-88C5-4611-B509-53CAC93E916E}" srcOrd="1" destOrd="0" presId="urn:microsoft.com/office/officeart/2005/8/layout/vProcess5"/>
    <dgm:cxn modelId="{169A2ECC-C070-4541-924E-43F49F8FCAF6}" srcId="{53E96EA8-040E-435F-9567-4A4D1426BF8A}" destId="{CA10590F-48A7-47D3-8025-4A7977022C7D}" srcOrd="0" destOrd="0" parTransId="{5FC203D4-6C92-4FED-A336-1DE7B38FC945}" sibTransId="{093BBBCC-C03E-4B8B-A059-D8AE335A68B7}"/>
    <dgm:cxn modelId="{5D5C9AAA-0C81-4A32-96B7-AFAF3B02AEDD}" type="presOf" srcId="{5B5D0E14-DC37-48E3-8003-4A0E13CA23AE}" destId="{1DC7A473-A01E-44E9-BE10-1EC9AC6725E5}" srcOrd="1" destOrd="0" presId="urn:microsoft.com/office/officeart/2005/8/layout/vProcess5"/>
    <dgm:cxn modelId="{DC34132E-6C35-43D3-B76F-E6B7D914E29D}" srcId="{53E96EA8-040E-435F-9567-4A4D1426BF8A}" destId="{38E4FAE0-EC4F-415B-B1EB-FD12A4BDD5EF}" srcOrd="3" destOrd="0" parTransId="{B70F3C93-7604-43FF-961A-8E177BCA7769}" sibTransId="{EF3E168F-5C0E-47AF-951D-5736DF76DD6D}"/>
    <dgm:cxn modelId="{1DE46D3C-13BC-443C-9801-D92677BFA30E}" srcId="{53E96EA8-040E-435F-9567-4A4D1426BF8A}" destId="{5B5D0E14-DC37-48E3-8003-4A0E13CA23AE}" srcOrd="1" destOrd="0" parTransId="{B4CBA4C9-7D4A-45B0-A7E1-743BD34737DC}" sibTransId="{3A22522D-743A-41CE-99CA-F6F701E7A2EA}"/>
    <dgm:cxn modelId="{943BC386-CDF2-4A87-B5D7-BEE569BE9C8A}" type="presOf" srcId="{A7BC30B8-DD2C-4B39-86FB-EB8DE5B35612}" destId="{93E78693-37A8-4538-95F9-C7A42D001775}" srcOrd="0" destOrd="0" presId="urn:microsoft.com/office/officeart/2005/8/layout/vProcess5"/>
    <dgm:cxn modelId="{F46E1880-C40D-4365-B325-E7696BD88257}" type="presOf" srcId="{CA10590F-48A7-47D3-8025-4A7977022C7D}" destId="{A090F206-11AA-4820-A842-CD958A60E581}" srcOrd="0" destOrd="0" presId="urn:microsoft.com/office/officeart/2005/8/layout/vProcess5"/>
    <dgm:cxn modelId="{413CF227-0451-4CCD-AB91-BC88F147BDB7}" type="presOf" srcId="{3A22522D-743A-41CE-99CA-F6F701E7A2EA}" destId="{51A0F491-04B6-470E-B971-62FCABF217C3}" srcOrd="0" destOrd="0" presId="urn:microsoft.com/office/officeart/2005/8/layout/vProcess5"/>
    <dgm:cxn modelId="{71B9D5B5-41C1-480B-9F6C-9188991EE755}" type="presOf" srcId="{A7BC30B8-DD2C-4B39-86FB-EB8DE5B35612}" destId="{BB41F1C3-E3B3-4878-9C89-6BE691FE6464}" srcOrd="1" destOrd="0" presId="urn:microsoft.com/office/officeart/2005/8/layout/vProcess5"/>
    <dgm:cxn modelId="{3012AE94-7433-4C1E-B383-A894EC095D79}" srcId="{53E96EA8-040E-435F-9567-4A4D1426BF8A}" destId="{A7BC30B8-DD2C-4B39-86FB-EB8DE5B35612}" srcOrd="2" destOrd="0" parTransId="{6FB09E69-7890-4EC7-B5D1-16CC3AD99F5D}" sibTransId="{7C20A6C6-A047-445B-9819-BC95931B5192}"/>
    <dgm:cxn modelId="{40ACC39C-60F9-4F47-90E8-2FF1EEC4782B}" type="presOf" srcId="{CA10590F-48A7-47D3-8025-4A7977022C7D}" destId="{6FD41045-3399-44A0-8698-C7A266B1F80E}" srcOrd="1" destOrd="0" presId="urn:microsoft.com/office/officeart/2005/8/layout/vProcess5"/>
    <dgm:cxn modelId="{49422F9E-F21C-4F3B-8F87-4C0A9D84F0DA}" type="presParOf" srcId="{57E44911-1D0E-4CAA-B0E3-2DA4162F8339}" destId="{4DE997ED-6B20-4D3B-B3F8-AC1D4C190516}" srcOrd="0" destOrd="0" presId="urn:microsoft.com/office/officeart/2005/8/layout/vProcess5"/>
    <dgm:cxn modelId="{6C387AF4-9216-4434-8DEE-785CA68BA869}" type="presParOf" srcId="{57E44911-1D0E-4CAA-B0E3-2DA4162F8339}" destId="{A090F206-11AA-4820-A842-CD958A60E581}" srcOrd="1" destOrd="0" presId="urn:microsoft.com/office/officeart/2005/8/layout/vProcess5"/>
    <dgm:cxn modelId="{57DEBA06-A1CA-4501-8EBB-7976BCE55E21}" type="presParOf" srcId="{57E44911-1D0E-4CAA-B0E3-2DA4162F8339}" destId="{CF0BF4EB-5B1E-40EC-B385-577DBA9E1BE5}" srcOrd="2" destOrd="0" presId="urn:microsoft.com/office/officeart/2005/8/layout/vProcess5"/>
    <dgm:cxn modelId="{4FBD630C-E007-43C2-AF3B-8AADBC9A59D7}" type="presParOf" srcId="{57E44911-1D0E-4CAA-B0E3-2DA4162F8339}" destId="{93E78693-37A8-4538-95F9-C7A42D001775}" srcOrd="3" destOrd="0" presId="urn:microsoft.com/office/officeart/2005/8/layout/vProcess5"/>
    <dgm:cxn modelId="{A62B5141-2065-42D3-BA43-5C01C4C6E029}" type="presParOf" srcId="{57E44911-1D0E-4CAA-B0E3-2DA4162F8339}" destId="{C5432BE6-31B1-4E75-B97A-30F02C10555A}" srcOrd="4" destOrd="0" presId="urn:microsoft.com/office/officeart/2005/8/layout/vProcess5"/>
    <dgm:cxn modelId="{A17CF6A2-834B-4423-8F09-4D771548BC57}" type="presParOf" srcId="{57E44911-1D0E-4CAA-B0E3-2DA4162F8339}" destId="{53C4ADB8-47C7-499E-A661-FC812C5437D0}" srcOrd="5" destOrd="0" presId="urn:microsoft.com/office/officeart/2005/8/layout/vProcess5"/>
    <dgm:cxn modelId="{958F997C-A26B-42B8-BE0A-263C3D8A04DF}" type="presParOf" srcId="{57E44911-1D0E-4CAA-B0E3-2DA4162F8339}" destId="{51A0F491-04B6-470E-B971-62FCABF217C3}" srcOrd="6" destOrd="0" presId="urn:microsoft.com/office/officeart/2005/8/layout/vProcess5"/>
    <dgm:cxn modelId="{5B2984EF-780B-4D02-977D-BAB4C9DD5CA6}" type="presParOf" srcId="{57E44911-1D0E-4CAA-B0E3-2DA4162F8339}" destId="{B5549FF0-9783-4886-8AEE-A309ABCFE788}" srcOrd="7" destOrd="0" presId="urn:microsoft.com/office/officeart/2005/8/layout/vProcess5"/>
    <dgm:cxn modelId="{EAF7524A-1917-4CB2-850B-1205971BB9D7}" type="presParOf" srcId="{57E44911-1D0E-4CAA-B0E3-2DA4162F8339}" destId="{6FD41045-3399-44A0-8698-C7A266B1F80E}" srcOrd="8" destOrd="0" presId="urn:microsoft.com/office/officeart/2005/8/layout/vProcess5"/>
    <dgm:cxn modelId="{210D8CB0-3041-4CE4-8F69-58736EE79906}" type="presParOf" srcId="{57E44911-1D0E-4CAA-B0E3-2DA4162F8339}" destId="{1DC7A473-A01E-44E9-BE10-1EC9AC6725E5}" srcOrd="9" destOrd="0" presId="urn:microsoft.com/office/officeart/2005/8/layout/vProcess5"/>
    <dgm:cxn modelId="{5D2FBA30-282D-4DA0-B8C6-299B33EAC8B6}" type="presParOf" srcId="{57E44911-1D0E-4CAA-B0E3-2DA4162F8339}" destId="{BB41F1C3-E3B3-4878-9C89-6BE691FE6464}" srcOrd="10" destOrd="0" presId="urn:microsoft.com/office/officeart/2005/8/layout/vProcess5"/>
    <dgm:cxn modelId="{7DFD2A96-A12D-4C76-9561-4AD371871212}" type="presParOf" srcId="{57E44911-1D0E-4CAA-B0E3-2DA4162F8339}" destId="{1257A5F6-88C5-4611-B509-53CAC93E916E}"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111F1A-DED0-4563-B303-B1F703B6F78F}"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S"/>
        </a:p>
      </dgm:t>
    </dgm:pt>
    <dgm:pt modelId="{7B6B3743-4C3E-4C84-8E6C-97DF3772B812}">
      <dgm:prSet/>
      <dgm:spPr/>
      <dgm:t>
        <a:bodyPr/>
        <a:lstStyle/>
        <a:p>
          <a:pPr rtl="0"/>
          <a:r>
            <a:rPr lang="es-ES" b="1" dirty="0" smtClean="0">
              <a:latin typeface="Aparajita" panose="020B0604020202020204" pitchFamily="34" charset="0"/>
              <a:cs typeface="Aparajita" panose="020B0604020202020204" pitchFamily="34" charset="0"/>
            </a:rPr>
            <a:t>HIPÓTESIS DE TRABAJO:</a:t>
          </a:r>
          <a:endParaRPr lang="es-ES" dirty="0">
            <a:latin typeface="Aparajita" panose="020B0604020202020204" pitchFamily="34" charset="0"/>
            <a:cs typeface="Aparajita" panose="020B0604020202020204" pitchFamily="34" charset="0"/>
          </a:endParaRPr>
        </a:p>
      </dgm:t>
    </dgm:pt>
    <dgm:pt modelId="{9290563F-3CC3-4726-B9EC-CB1F08FA0569}" type="parTrans" cxnId="{46EE53C0-B354-45CF-A05B-DAF35F13D6E0}">
      <dgm:prSet/>
      <dgm:spPr/>
      <dgm:t>
        <a:bodyPr/>
        <a:lstStyle/>
        <a:p>
          <a:endParaRPr lang="es-ES">
            <a:latin typeface="Aparajita" panose="020B0604020202020204" pitchFamily="34" charset="0"/>
            <a:cs typeface="Aparajita" panose="020B0604020202020204" pitchFamily="34" charset="0"/>
          </a:endParaRPr>
        </a:p>
      </dgm:t>
    </dgm:pt>
    <dgm:pt modelId="{63F4D22B-D0F7-4357-B0E3-276917F03396}" type="sibTrans" cxnId="{46EE53C0-B354-45CF-A05B-DAF35F13D6E0}">
      <dgm:prSet/>
      <dgm:spPr/>
      <dgm:t>
        <a:bodyPr/>
        <a:lstStyle/>
        <a:p>
          <a:endParaRPr lang="es-ES" dirty="0">
            <a:latin typeface="Aparajita" panose="020B0604020202020204" pitchFamily="34" charset="0"/>
            <a:cs typeface="Aparajita" panose="020B0604020202020204" pitchFamily="34" charset="0"/>
          </a:endParaRPr>
        </a:p>
      </dgm:t>
    </dgm:pt>
    <dgm:pt modelId="{352F504D-252F-430B-B706-5EAEFC570585}">
      <dgm:prSet/>
      <dgm:spPr/>
      <dgm:t>
        <a:bodyPr/>
        <a:lstStyle/>
        <a:p>
          <a:pPr rtl="0"/>
          <a:r>
            <a:rPr lang="es-ES" b="1" dirty="0" smtClean="0">
              <a:latin typeface="Aparajita" panose="020B0604020202020204" pitchFamily="34" charset="0"/>
              <a:cs typeface="Aparajita" panose="020B0604020202020204" pitchFamily="34" charset="0"/>
            </a:rPr>
            <a:t>Hi:</a:t>
          </a:r>
          <a:r>
            <a:rPr lang="es-ES" dirty="0" smtClean="0">
              <a:latin typeface="Aparajita" panose="020B0604020202020204" pitchFamily="34" charset="0"/>
              <a:cs typeface="Aparajita" panose="020B0604020202020204" pitchFamily="34" charset="0"/>
            </a:rPr>
            <a:t> La fuerza absoluta y relativa incide en el desarrollo muscular de los fisicoculturistas de la ESPE.</a:t>
          </a:r>
          <a:endParaRPr lang="es-ES" dirty="0">
            <a:latin typeface="Aparajita" panose="020B0604020202020204" pitchFamily="34" charset="0"/>
            <a:cs typeface="Aparajita" panose="020B0604020202020204" pitchFamily="34" charset="0"/>
          </a:endParaRPr>
        </a:p>
      </dgm:t>
    </dgm:pt>
    <dgm:pt modelId="{67174B1D-38CE-4B73-883C-D3A070C03458}" type="parTrans" cxnId="{EBB35A76-F3D6-4740-A041-BE378819C953}">
      <dgm:prSet/>
      <dgm:spPr/>
      <dgm:t>
        <a:bodyPr/>
        <a:lstStyle/>
        <a:p>
          <a:endParaRPr lang="es-ES">
            <a:latin typeface="Aparajita" panose="020B0604020202020204" pitchFamily="34" charset="0"/>
            <a:cs typeface="Aparajita" panose="020B0604020202020204" pitchFamily="34" charset="0"/>
          </a:endParaRPr>
        </a:p>
      </dgm:t>
    </dgm:pt>
    <dgm:pt modelId="{94FF3331-5BC1-43EE-8C15-7F4A9BFFEE7B}" type="sibTrans" cxnId="{EBB35A76-F3D6-4740-A041-BE378819C953}">
      <dgm:prSet/>
      <dgm:spPr/>
      <dgm:t>
        <a:bodyPr/>
        <a:lstStyle/>
        <a:p>
          <a:endParaRPr lang="es-ES" dirty="0">
            <a:latin typeface="Aparajita" panose="020B0604020202020204" pitchFamily="34" charset="0"/>
            <a:cs typeface="Aparajita" panose="020B0604020202020204" pitchFamily="34" charset="0"/>
          </a:endParaRPr>
        </a:p>
      </dgm:t>
    </dgm:pt>
    <dgm:pt modelId="{98D5F3B3-0B88-48B3-A610-50BA2E8C6F9E}">
      <dgm:prSet/>
      <dgm:spPr/>
      <dgm:t>
        <a:bodyPr/>
        <a:lstStyle/>
        <a:p>
          <a:pPr rtl="0"/>
          <a:r>
            <a:rPr lang="es-ES" b="1" dirty="0" smtClean="0">
              <a:latin typeface="Aparajita" panose="020B0604020202020204" pitchFamily="34" charset="0"/>
              <a:cs typeface="Aparajita" panose="020B0604020202020204" pitchFamily="34" charset="0"/>
            </a:rPr>
            <a:t>HIPÓTESIS OPERACIONALES:</a:t>
          </a:r>
          <a:endParaRPr lang="es-ES" dirty="0">
            <a:latin typeface="Aparajita" panose="020B0604020202020204" pitchFamily="34" charset="0"/>
            <a:cs typeface="Aparajita" panose="020B0604020202020204" pitchFamily="34" charset="0"/>
          </a:endParaRPr>
        </a:p>
      </dgm:t>
    </dgm:pt>
    <dgm:pt modelId="{D5B8E5F1-ABEE-4B3F-98DF-7F3ADCD8D538}" type="parTrans" cxnId="{56749B3E-5CF9-40FC-B2F9-D07824720F52}">
      <dgm:prSet/>
      <dgm:spPr/>
      <dgm:t>
        <a:bodyPr/>
        <a:lstStyle/>
        <a:p>
          <a:endParaRPr lang="es-ES">
            <a:latin typeface="Aparajita" panose="020B0604020202020204" pitchFamily="34" charset="0"/>
            <a:cs typeface="Aparajita" panose="020B0604020202020204" pitchFamily="34" charset="0"/>
          </a:endParaRPr>
        </a:p>
      </dgm:t>
    </dgm:pt>
    <dgm:pt modelId="{10F32955-63CB-4465-BCF6-9F9A62059107}" type="sibTrans" cxnId="{56749B3E-5CF9-40FC-B2F9-D07824720F52}">
      <dgm:prSet/>
      <dgm:spPr/>
      <dgm:t>
        <a:bodyPr/>
        <a:lstStyle/>
        <a:p>
          <a:endParaRPr lang="es-ES" dirty="0">
            <a:latin typeface="Aparajita" panose="020B0604020202020204" pitchFamily="34" charset="0"/>
            <a:cs typeface="Aparajita" panose="020B0604020202020204" pitchFamily="34" charset="0"/>
          </a:endParaRPr>
        </a:p>
      </dgm:t>
    </dgm:pt>
    <dgm:pt modelId="{E69AD12D-DFB4-4202-9D91-2BF84DC6BA31}">
      <dgm:prSet/>
      <dgm:spPr/>
      <dgm:t>
        <a:bodyPr/>
        <a:lstStyle/>
        <a:p>
          <a:pPr rtl="0"/>
          <a:r>
            <a:rPr lang="es-ES" b="1" dirty="0" smtClean="0">
              <a:latin typeface="Aparajita" panose="020B0604020202020204" pitchFamily="34" charset="0"/>
              <a:cs typeface="Aparajita" panose="020B0604020202020204" pitchFamily="34" charset="0"/>
            </a:rPr>
            <a:t>Hi1 </a:t>
          </a:r>
          <a:r>
            <a:rPr lang="es-ES" dirty="0" smtClean="0">
              <a:latin typeface="Aparajita" panose="020B0604020202020204" pitchFamily="34" charset="0"/>
              <a:cs typeface="Aparajita" panose="020B0604020202020204" pitchFamily="34" charset="0"/>
            </a:rPr>
            <a:t>A mayor Fuerza absoluta mayor desarrollo muscular de los fisicoculturistas de la ESPE.</a:t>
          </a:r>
          <a:endParaRPr lang="es-ES" dirty="0">
            <a:latin typeface="Aparajita" panose="020B0604020202020204" pitchFamily="34" charset="0"/>
            <a:cs typeface="Aparajita" panose="020B0604020202020204" pitchFamily="34" charset="0"/>
          </a:endParaRPr>
        </a:p>
      </dgm:t>
    </dgm:pt>
    <dgm:pt modelId="{B3775335-BDBE-4FA8-B86D-8DC5640E3933}" type="parTrans" cxnId="{8A9AF939-8F22-4207-86BA-959531515925}">
      <dgm:prSet/>
      <dgm:spPr/>
      <dgm:t>
        <a:bodyPr/>
        <a:lstStyle/>
        <a:p>
          <a:endParaRPr lang="es-ES">
            <a:latin typeface="Aparajita" panose="020B0604020202020204" pitchFamily="34" charset="0"/>
            <a:cs typeface="Aparajita" panose="020B0604020202020204" pitchFamily="34" charset="0"/>
          </a:endParaRPr>
        </a:p>
      </dgm:t>
    </dgm:pt>
    <dgm:pt modelId="{C76E368D-4ADD-4BEC-BFF1-4216F5CF7D18}" type="sibTrans" cxnId="{8A9AF939-8F22-4207-86BA-959531515925}">
      <dgm:prSet/>
      <dgm:spPr/>
      <dgm:t>
        <a:bodyPr/>
        <a:lstStyle/>
        <a:p>
          <a:endParaRPr lang="es-ES" dirty="0">
            <a:latin typeface="Aparajita" panose="020B0604020202020204" pitchFamily="34" charset="0"/>
            <a:cs typeface="Aparajita" panose="020B0604020202020204" pitchFamily="34" charset="0"/>
          </a:endParaRPr>
        </a:p>
      </dgm:t>
    </dgm:pt>
    <dgm:pt modelId="{B970B897-4B21-47FE-9937-12FC4AF95D3C}">
      <dgm:prSet/>
      <dgm:spPr/>
      <dgm:t>
        <a:bodyPr/>
        <a:lstStyle/>
        <a:p>
          <a:pPr rtl="0"/>
          <a:r>
            <a:rPr lang="es-ES" b="1" dirty="0" smtClean="0">
              <a:latin typeface="Aparajita" panose="020B0604020202020204" pitchFamily="34" charset="0"/>
              <a:cs typeface="Aparajita" panose="020B0604020202020204" pitchFamily="34" charset="0"/>
            </a:rPr>
            <a:t>Hi2: </a:t>
          </a:r>
          <a:r>
            <a:rPr lang="es-ES" dirty="0" smtClean="0">
              <a:latin typeface="Aparajita" panose="020B0604020202020204" pitchFamily="34" charset="0"/>
              <a:cs typeface="Aparajita" panose="020B0604020202020204" pitchFamily="34" charset="0"/>
            </a:rPr>
            <a:t>A mayor Fuerza relativa mayor desarrollo muscular de los fisicoculturistas de la ESPE.</a:t>
          </a:r>
          <a:endParaRPr lang="es-ES" dirty="0">
            <a:latin typeface="Aparajita" panose="020B0604020202020204" pitchFamily="34" charset="0"/>
            <a:cs typeface="Aparajita" panose="020B0604020202020204" pitchFamily="34" charset="0"/>
          </a:endParaRPr>
        </a:p>
      </dgm:t>
    </dgm:pt>
    <dgm:pt modelId="{B8C44806-F11B-453D-BF30-F35224208E77}" type="parTrans" cxnId="{10B12D09-7EF3-44E2-82EF-B5696899A5DC}">
      <dgm:prSet/>
      <dgm:spPr/>
      <dgm:t>
        <a:bodyPr/>
        <a:lstStyle/>
        <a:p>
          <a:endParaRPr lang="es-ES">
            <a:latin typeface="Aparajita" panose="020B0604020202020204" pitchFamily="34" charset="0"/>
            <a:cs typeface="Aparajita" panose="020B0604020202020204" pitchFamily="34" charset="0"/>
          </a:endParaRPr>
        </a:p>
      </dgm:t>
    </dgm:pt>
    <dgm:pt modelId="{51BB6052-DC81-4DC4-A8AF-26547044C1DE}" type="sibTrans" cxnId="{10B12D09-7EF3-44E2-82EF-B5696899A5DC}">
      <dgm:prSet/>
      <dgm:spPr/>
      <dgm:t>
        <a:bodyPr/>
        <a:lstStyle/>
        <a:p>
          <a:endParaRPr lang="es-ES">
            <a:latin typeface="Aparajita" panose="020B0604020202020204" pitchFamily="34" charset="0"/>
            <a:cs typeface="Aparajita" panose="020B0604020202020204" pitchFamily="34" charset="0"/>
          </a:endParaRPr>
        </a:p>
      </dgm:t>
    </dgm:pt>
    <dgm:pt modelId="{67ED15D5-97EB-42F6-8006-75FCAEB03CC1}">
      <dgm:prSet/>
      <dgm:spPr/>
      <dgm:t>
        <a:bodyPr/>
        <a:lstStyle/>
        <a:p>
          <a:endParaRPr lang="es-ES">
            <a:latin typeface="Aparajita" panose="020B0604020202020204" pitchFamily="34" charset="0"/>
            <a:cs typeface="Aparajita" panose="020B0604020202020204" pitchFamily="34" charset="0"/>
          </a:endParaRPr>
        </a:p>
      </dgm:t>
    </dgm:pt>
    <dgm:pt modelId="{CF2D0C2C-82A2-4457-BAA2-6F3FD6D71317}" type="parTrans" cxnId="{E7ABCC43-1DBA-4720-9205-3D544D3EE7AC}">
      <dgm:prSet/>
      <dgm:spPr/>
      <dgm:t>
        <a:bodyPr/>
        <a:lstStyle/>
        <a:p>
          <a:endParaRPr lang="es-ES">
            <a:latin typeface="Aparajita" panose="020B0604020202020204" pitchFamily="34" charset="0"/>
            <a:cs typeface="Aparajita" panose="020B0604020202020204" pitchFamily="34" charset="0"/>
          </a:endParaRPr>
        </a:p>
      </dgm:t>
    </dgm:pt>
    <dgm:pt modelId="{5EEEAABD-1DA6-4086-A02C-8218EE1B9C1D}" type="sibTrans" cxnId="{E7ABCC43-1DBA-4720-9205-3D544D3EE7AC}">
      <dgm:prSet/>
      <dgm:spPr/>
      <dgm:t>
        <a:bodyPr/>
        <a:lstStyle/>
        <a:p>
          <a:endParaRPr lang="es-ES">
            <a:latin typeface="Aparajita" panose="020B0604020202020204" pitchFamily="34" charset="0"/>
            <a:cs typeface="Aparajita" panose="020B0604020202020204" pitchFamily="34" charset="0"/>
          </a:endParaRPr>
        </a:p>
      </dgm:t>
    </dgm:pt>
    <dgm:pt modelId="{B84B190D-A1E3-45CA-A16E-E1D63F9BF949}">
      <dgm:prSet/>
      <dgm:spPr/>
      <dgm:t>
        <a:bodyPr/>
        <a:lstStyle/>
        <a:p>
          <a:endParaRPr lang="es-ES">
            <a:latin typeface="Aparajita" panose="020B0604020202020204" pitchFamily="34" charset="0"/>
            <a:cs typeface="Aparajita" panose="020B0604020202020204" pitchFamily="34" charset="0"/>
          </a:endParaRPr>
        </a:p>
      </dgm:t>
    </dgm:pt>
    <dgm:pt modelId="{9DB1FF7B-7622-4DFA-927A-3FCDE4F1A44A}" type="parTrans" cxnId="{8E530F98-0D40-40B6-8465-EE26E561FA30}">
      <dgm:prSet/>
      <dgm:spPr/>
      <dgm:t>
        <a:bodyPr/>
        <a:lstStyle/>
        <a:p>
          <a:endParaRPr lang="es-ES">
            <a:latin typeface="Aparajita" panose="020B0604020202020204" pitchFamily="34" charset="0"/>
            <a:cs typeface="Aparajita" panose="020B0604020202020204" pitchFamily="34" charset="0"/>
          </a:endParaRPr>
        </a:p>
      </dgm:t>
    </dgm:pt>
    <dgm:pt modelId="{8514E077-9D1A-499A-9464-D948636FFBCE}" type="sibTrans" cxnId="{8E530F98-0D40-40B6-8465-EE26E561FA30}">
      <dgm:prSet/>
      <dgm:spPr/>
      <dgm:t>
        <a:bodyPr/>
        <a:lstStyle/>
        <a:p>
          <a:endParaRPr lang="es-ES">
            <a:latin typeface="Aparajita" panose="020B0604020202020204" pitchFamily="34" charset="0"/>
            <a:cs typeface="Aparajita" panose="020B0604020202020204" pitchFamily="34" charset="0"/>
          </a:endParaRPr>
        </a:p>
      </dgm:t>
    </dgm:pt>
    <dgm:pt modelId="{08391C52-69B4-4554-9994-3C6D5E358D69}">
      <dgm:prSet/>
      <dgm:spPr/>
      <dgm:t>
        <a:bodyPr/>
        <a:lstStyle/>
        <a:p>
          <a:pPr rtl="0"/>
          <a:endParaRPr lang="es-ES" dirty="0">
            <a:latin typeface="Aparajita" panose="020B0604020202020204" pitchFamily="34" charset="0"/>
            <a:cs typeface="Aparajita" panose="020B0604020202020204" pitchFamily="34" charset="0"/>
          </a:endParaRPr>
        </a:p>
      </dgm:t>
    </dgm:pt>
    <dgm:pt modelId="{A886901A-AAC6-480E-8649-7B62B25233E1}" type="parTrans" cxnId="{9EEA03ED-4FCD-4DC8-AE75-777EC40B4143}">
      <dgm:prSet/>
      <dgm:spPr/>
      <dgm:t>
        <a:bodyPr/>
        <a:lstStyle/>
        <a:p>
          <a:endParaRPr lang="es-ES">
            <a:latin typeface="Aparajita" panose="020B0604020202020204" pitchFamily="34" charset="0"/>
            <a:cs typeface="Aparajita" panose="020B0604020202020204" pitchFamily="34" charset="0"/>
          </a:endParaRPr>
        </a:p>
      </dgm:t>
    </dgm:pt>
    <dgm:pt modelId="{C570FD00-FBCE-48C8-A495-216DE16D55A8}" type="sibTrans" cxnId="{9EEA03ED-4FCD-4DC8-AE75-777EC40B4143}">
      <dgm:prSet/>
      <dgm:spPr/>
      <dgm:t>
        <a:bodyPr/>
        <a:lstStyle/>
        <a:p>
          <a:endParaRPr lang="es-ES">
            <a:latin typeface="Aparajita" panose="020B0604020202020204" pitchFamily="34" charset="0"/>
            <a:cs typeface="Aparajita" panose="020B0604020202020204" pitchFamily="34" charset="0"/>
          </a:endParaRPr>
        </a:p>
      </dgm:t>
    </dgm:pt>
    <dgm:pt modelId="{339D7004-A1F1-4A52-9B8A-A828FC870476}" type="pres">
      <dgm:prSet presAssocID="{11111F1A-DED0-4563-B303-B1F703B6F78F}" presName="outerComposite" presStyleCnt="0">
        <dgm:presLayoutVars>
          <dgm:chMax val="5"/>
          <dgm:dir/>
          <dgm:resizeHandles val="exact"/>
        </dgm:presLayoutVars>
      </dgm:prSet>
      <dgm:spPr/>
      <dgm:t>
        <a:bodyPr/>
        <a:lstStyle/>
        <a:p>
          <a:endParaRPr lang="es-ES"/>
        </a:p>
      </dgm:t>
    </dgm:pt>
    <dgm:pt modelId="{AB279686-6561-4836-8A59-A081CC6946BE}" type="pres">
      <dgm:prSet presAssocID="{11111F1A-DED0-4563-B303-B1F703B6F78F}" presName="dummyMaxCanvas" presStyleCnt="0">
        <dgm:presLayoutVars/>
      </dgm:prSet>
      <dgm:spPr/>
      <dgm:t>
        <a:bodyPr/>
        <a:lstStyle/>
        <a:p>
          <a:endParaRPr lang="es-ES"/>
        </a:p>
      </dgm:t>
    </dgm:pt>
    <dgm:pt modelId="{CDDC8048-B275-4048-860F-F4CD236F700B}" type="pres">
      <dgm:prSet presAssocID="{11111F1A-DED0-4563-B303-B1F703B6F78F}" presName="FiveNodes_1" presStyleLbl="node1" presStyleIdx="0" presStyleCnt="5">
        <dgm:presLayoutVars>
          <dgm:bulletEnabled val="1"/>
        </dgm:presLayoutVars>
      </dgm:prSet>
      <dgm:spPr/>
      <dgm:t>
        <a:bodyPr/>
        <a:lstStyle/>
        <a:p>
          <a:endParaRPr lang="es-ES"/>
        </a:p>
      </dgm:t>
    </dgm:pt>
    <dgm:pt modelId="{186F0205-E176-41FC-A845-E0FEF077C6A4}" type="pres">
      <dgm:prSet presAssocID="{11111F1A-DED0-4563-B303-B1F703B6F78F}" presName="FiveNodes_2" presStyleLbl="node1" presStyleIdx="1" presStyleCnt="5">
        <dgm:presLayoutVars>
          <dgm:bulletEnabled val="1"/>
        </dgm:presLayoutVars>
      </dgm:prSet>
      <dgm:spPr/>
      <dgm:t>
        <a:bodyPr/>
        <a:lstStyle/>
        <a:p>
          <a:endParaRPr lang="es-ES"/>
        </a:p>
      </dgm:t>
    </dgm:pt>
    <dgm:pt modelId="{31E79D2B-B554-4869-BF89-6A9B934BEC62}" type="pres">
      <dgm:prSet presAssocID="{11111F1A-DED0-4563-B303-B1F703B6F78F}" presName="FiveNodes_3" presStyleLbl="node1" presStyleIdx="2" presStyleCnt="5">
        <dgm:presLayoutVars>
          <dgm:bulletEnabled val="1"/>
        </dgm:presLayoutVars>
      </dgm:prSet>
      <dgm:spPr/>
      <dgm:t>
        <a:bodyPr/>
        <a:lstStyle/>
        <a:p>
          <a:endParaRPr lang="es-ES"/>
        </a:p>
      </dgm:t>
    </dgm:pt>
    <dgm:pt modelId="{128DA910-A90E-4064-A1D6-EBDB9C736C25}" type="pres">
      <dgm:prSet presAssocID="{11111F1A-DED0-4563-B303-B1F703B6F78F}" presName="FiveNodes_4" presStyleLbl="node1" presStyleIdx="3" presStyleCnt="5">
        <dgm:presLayoutVars>
          <dgm:bulletEnabled val="1"/>
        </dgm:presLayoutVars>
      </dgm:prSet>
      <dgm:spPr/>
      <dgm:t>
        <a:bodyPr/>
        <a:lstStyle/>
        <a:p>
          <a:endParaRPr lang="es-ES"/>
        </a:p>
      </dgm:t>
    </dgm:pt>
    <dgm:pt modelId="{0C98DE0D-A506-489A-8836-19B8EAC639DC}" type="pres">
      <dgm:prSet presAssocID="{11111F1A-DED0-4563-B303-B1F703B6F78F}" presName="FiveNodes_5" presStyleLbl="node1" presStyleIdx="4" presStyleCnt="5">
        <dgm:presLayoutVars>
          <dgm:bulletEnabled val="1"/>
        </dgm:presLayoutVars>
      </dgm:prSet>
      <dgm:spPr/>
      <dgm:t>
        <a:bodyPr/>
        <a:lstStyle/>
        <a:p>
          <a:endParaRPr lang="es-ES"/>
        </a:p>
      </dgm:t>
    </dgm:pt>
    <dgm:pt modelId="{A9A46532-D1EE-47B0-9B05-F1B7DEB4E368}" type="pres">
      <dgm:prSet presAssocID="{11111F1A-DED0-4563-B303-B1F703B6F78F}" presName="FiveConn_1-2" presStyleLbl="fgAccFollowNode1" presStyleIdx="0" presStyleCnt="4">
        <dgm:presLayoutVars>
          <dgm:bulletEnabled val="1"/>
        </dgm:presLayoutVars>
      </dgm:prSet>
      <dgm:spPr/>
      <dgm:t>
        <a:bodyPr/>
        <a:lstStyle/>
        <a:p>
          <a:endParaRPr lang="es-ES"/>
        </a:p>
      </dgm:t>
    </dgm:pt>
    <dgm:pt modelId="{9E708555-F001-4B5C-B3B2-49BBA51D7E50}" type="pres">
      <dgm:prSet presAssocID="{11111F1A-DED0-4563-B303-B1F703B6F78F}" presName="FiveConn_2-3" presStyleLbl="fgAccFollowNode1" presStyleIdx="1" presStyleCnt="4">
        <dgm:presLayoutVars>
          <dgm:bulletEnabled val="1"/>
        </dgm:presLayoutVars>
      </dgm:prSet>
      <dgm:spPr/>
      <dgm:t>
        <a:bodyPr/>
        <a:lstStyle/>
        <a:p>
          <a:endParaRPr lang="es-ES"/>
        </a:p>
      </dgm:t>
    </dgm:pt>
    <dgm:pt modelId="{BC318E54-7865-4F5D-95E7-5542D662413E}" type="pres">
      <dgm:prSet presAssocID="{11111F1A-DED0-4563-B303-B1F703B6F78F}" presName="FiveConn_3-4" presStyleLbl="fgAccFollowNode1" presStyleIdx="2" presStyleCnt="4">
        <dgm:presLayoutVars>
          <dgm:bulletEnabled val="1"/>
        </dgm:presLayoutVars>
      </dgm:prSet>
      <dgm:spPr/>
      <dgm:t>
        <a:bodyPr/>
        <a:lstStyle/>
        <a:p>
          <a:endParaRPr lang="es-ES"/>
        </a:p>
      </dgm:t>
    </dgm:pt>
    <dgm:pt modelId="{D9CFE6FC-1D63-4368-A9B5-1D3414AF03B2}" type="pres">
      <dgm:prSet presAssocID="{11111F1A-DED0-4563-B303-B1F703B6F78F}" presName="FiveConn_4-5" presStyleLbl="fgAccFollowNode1" presStyleIdx="3" presStyleCnt="4">
        <dgm:presLayoutVars>
          <dgm:bulletEnabled val="1"/>
        </dgm:presLayoutVars>
      </dgm:prSet>
      <dgm:spPr/>
      <dgm:t>
        <a:bodyPr/>
        <a:lstStyle/>
        <a:p>
          <a:endParaRPr lang="es-ES"/>
        </a:p>
      </dgm:t>
    </dgm:pt>
    <dgm:pt modelId="{A86E40F7-6310-4A47-9E33-B9DFFB29DC40}" type="pres">
      <dgm:prSet presAssocID="{11111F1A-DED0-4563-B303-B1F703B6F78F}" presName="FiveNodes_1_text" presStyleLbl="node1" presStyleIdx="4" presStyleCnt="5">
        <dgm:presLayoutVars>
          <dgm:bulletEnabled val="1"/>
        </dgm:presLayoutVars>
      </dgm:prSet>
      <dgm:spPr/>
      <dgm:t>
        <a:bodyPr/>
        <a:lstStyle/>
        <a:p>
          <a:endParaRPr lang="es-ES"/>
        </a:p>
      </dgm:t>
    </dgm:pt>
    <dgm:pt modelId="{88CE421F-0E1D-4D72-B2B1-7E91E88D4640}" type="pres">
      <dgm:prSet presAssocID="{11111F1A-DED0-4563-B303-B1F703B6F78F}" presName="FiveNodes_2_text" presStyleLbl="node1" presStyleIdx="4" presStyleCnt="5">
        <dgm:presLayoutVars>
          <dgm:bulletEnabled val="1"/>
        </dgm:presLayoutVars>
      </dgm:prSet>
      <dgm:spPr/>
      <dgm:t>
        <a:bodyPr/>
        <a:lstStyle/>
        <a:p>
          <a:endParaRPr lang="es-ES"/>
        </a:p>
      </dgm:t>
    </dgm:pt>
    <dgm:pt modelId="{C659131E-9BDD-4D48-B683-7438857C3C0D}" type="pres">
      <dgm:prSet presAssocID="{11111F1A-DED0-4563-B303-B1F703B6F78F}" presName="FiveNodes_3_text" presStyleLbl="node1" presStyleIdx="4" presStyleCnt="5">
        <dgm:presLayoutVars>
          <dgm:bulletEnabled val="1"/>
        </dgm:presLayoutVars>
      </dgm:prSet>
      <dgm:spPr/>
      <dgm:t>
        <a:bodyPr/>
        <a:lstStyle/>
        <a:p>
          <a:endParaRPr lang="es-ES"/>
        </a:p>
      </dgm:t>
    </dgm:pt>
    <dgm:pt modelId="{F328F52A-4EB0-43B6-8233-C92F35FD3EF2}" type="pres">
      <dgm:prSet presAssocID="{11111F1A-DED0-4563-B303-B1F703B6F78F}" presName="FiveNodes_4_text" presStyleLbl="node1" presStyleIdx="4" presStyleCnt="5">
        <dgm:presLayoutVars>
          <dgm:bulletEnabled val="1"/>
        </dgm:presLayoutVars>
      </dgm:prSet>
      <dgm:spPr/>
      <dgm:t>
        <a:bodyPr/>
        <a:lstStyle/>
        <a:p>
          <a:endParaRPr lang="es-ES"/>
        </a:p>
      </dgm:t>
    </dgm:pt>
    <dgm:pt modelId="{DBA01A70-0746-47DC-805E-5E769B9D0F5A}" type="pres">
      <dgm:prSet presAssocID="{11111F1A-DED0-4563-B303-B1F703B6F78F}" presName="FiveNodes_5_text" presStyleLbl="node1" presStyleIdx="4" presStyleCnt="5">
        <dgm:presLayoutVars>
          <dgm:bulletEnabled val="1"/>
        </dgm:presLayoutVars>
      </dgm:prSet>
      <dgm:spPr/>
      <dgm:t>
        <a:bodyPr/>
        <a:lstStyle/>
        <a:p>
          <a:endParaRPr lang="es-ES"/>
        </a:p>
      </dgm:t>
    </dgm:pt>
  </dgm:ptLst>
  <dgm:cxnLst>
    <dgm:cxn modelId="{EA6019E0-C17A-4CEB-9E14-3CB4C41D244E}" type="presOf" srcId="{7B6B3743-4C3E-4C84-8E6C-97DF3772B812}" destId="{A86E40F7-6310-4A47-9E33-B9DFFB29DC40}" srcOrd="1" destOrd="0" presId="urn:microsoft.com/office/officeart/2005/8/layout/vProcess5"/>
    <dgm:cxn modelId="{EBB35A76-F3D6-4740-A041-BE378819C953}" srcId="{11111F1A-DED0-4563-B303-B1F703B6F78F}" destId="{352F504D-252F-430B-B706-5EAEFC570585}" srcOrd="1" destOrd="0" parTransId="{67174B1D-38CE-4B73-883C-D3A070C03458}" sibTransId="{94FF3331-5BC1-43EE-8C15-7F4A9BFFEE7B}"/>
    <dgm:cxn modelId="{10B12D09-7EF3-44E2-82EF-B5696899A5DC}" srcId="{11111F1A-DED0-4563-B303-B1F703B6F78F}" destId="{B970B897-4B21-47FE-9937-12FC4AF95D3C}" srcOrd="4" destOrd="0" parTransId="{B8C44806-F11B-453D-BF30-F35224208E77}" sibTransId="{51BB6052-DC81-4DC4-A8AF-26547044C1DE}"/>
    <dgm:cxn modelId="{8836833A-81B9-4920-9640-2B1902FA48D5}" type="presOf" srcId="{94FF3331-5BC1-43EE-8C15-7F4A9BFFEE7B}" destId="{9E708555-F001-4B5C-B3B2-49BBA51D7E50}" srcOrd="0" destOrd="0" presId="urn:microsoft.com/office/officeart/2005/8/layout/vProcess5"/>
    <dgm:cxn modelId="{8E530F98-0D40-40B6-8465-EE26E561FA30}" srcId="{11111F1A-DED0-4563-B303-B1F703B6F78F}" destId="{B84B190D-A1E3-45CA-A16E-E1D63F9BF949}" srcOrd="6" destOrd="0" parTransId="{9DB1FF7B-7622-4DFA-927A-3FCDE4F1A44A}" sibTransId="{8514E077-9D1A-499A-9464-D948636FFBCE}"/>
    <dgm:cxn modelId="{8EDED0BF-6FED-482F-B547-A957B8A250EE}" type="presOf" srcId="{C76E368D-4ADD-4BEC-BFF1-4216F5CF7D18}" destId="{D9CFE6FC-1D63-4368-A9B5-1D3414AF03B2}" srcOrd="0" destOrd="0" presId="urn:microsoft.com/office/officeart/2005/8/layout/vProcess5"/>
    <dgm:cxn modelId="{52C29028-2543-48DE-B24B-9A7688498CFE}" type="presOf" srcId="{98D5F3B3-0B88-48B3-A610-50BA2E8C6F9E}" destId="{C659131E-9BDD-4D48-B683-7438857C3C0D}" srcOrd="1" destOrd="0" presId="urn:microsoft.com/office/officeart/2005/8/layout/vProcess5"/>
    <dgm:cxn modelId="{79DED735-3E03-454D-9702-2A346AA0C9D0}" type="presOf" srcId="{E69AD12D-DFB4-4202-9D91-2BF84DC6BA31}" destId="{128DA910-A90E-4064-A1D6-EBDB9C736C25}" srcOrd="0" destOrd="0" presId="urn:microsoft.com/office/officeart/2005/8/layout/vProcess5"/>
    <dgm:cxn modelId="{B15ED5D5-09F9-419B-8EB5-57A786A9475E}" type="presOf" srcId="{352F504D-252F-430B-B706-5EAEFC570585}" destId="{186F0205-E176-41FC-A845-E0FEF077C6A4}" srcOrd="0" destOrd="0" presId="urn:microsoft.com/office/officeart/2005/8/layout/vProcess5"/>
    <dgm:cxn modelId="{F52C5925-E88E-4C5C-A769-0D5CC467751C}" type="presOf" srcId="{352F504D-252F-430B-B706-5EAEFC570585}" destId="{88CE421F-0E1D-4D72-B2B1-7E91E88D4640}" srcOrd="1" destOrd="0" presId="urn:microsoft.com/office/officeart/2005/8/layout/vProcess5"/>
    <dgm:cxn modelId="{8A9AF939-8F22-4207-86BA-959531515925}" srcId="{11111F1A-DED0-4563-B303-B1F703B6F78F}" destId="{E69AD12D-DFB4-4202-9D91-2BF84DC6BA31}" srcOrd="3" destOrd="0" parTransId="{B3775335-BDBE-4FA8-B86D-8DC5640E3933}" sibTransId="{C76E368D-4ADD-4BEC-BFF1-4216F5CF7D18}"/>
    <dgm:cxn modelId="{8BD12F2F-018A-4232-9A80-73516C606E14}" type="presOf" srcId="{7B6B3743-4C3E-4C84-8E6C-97DF3772B812}" destId="{CDDC8048-B275-4048-860F-F4CD236F700B}" srcOrd="0" destOrd="0" presId="urn:microsoft.com/office/officeart/2005/8/layout/vProcess5"/>
    <dgm:cxn modelId="{E7ABCC43-1DBA-4720-9205-3D544D3EE7AC}" srcId="{11111F1A-DED0-4563-B303-B1F703B6F78F}" destId="{67ED15D5-97EB-42F6-8006-75FCAEB03CC1}" srcOrd="5" destOrd="0" parTransId="{CF2D0C2C-82A2-4457-BAA2-6F3FD6D71317}" sibTransId="{5EEEAABD-1DA6-4086-A02C-8218EE1B9C1D}"/>
    <dgm:cxn modelId="{34A9FBA1-D1DD-4767-A28B-C75D5F8F593B}" type="presOf" srcId="{E69AD12D-DFB4-4202-9D91-2BF84DC6BA31}" destId="{F328F52A-4EB0-43B6-8233-C92F35FD3EF2}" srcOrd="1" destOrd="0" presId="urn:microsoft.com/office/officeart/2005/8/layout/vProcess5"/>
    <dgm:cxn modelId="{E253C85C-40C5-46C6-AC66-2F0CB75E205F}" type="presOf" srcId="{B970B897-4B21-47FE-9937-12FC4AF95D3C}" destId="{0C98DE0D-A506-489A-8836-19B8EAC639DC}" srcOrd="0" destOrd="0" presId="urn:microsoft.com/office/officeart/2005/8/layout/vProcess5"/>
    <dgm:cxn modelId="{E2F3A89E-EF85-4463-9215-E8FAB0925DDB}" type="presOf" srcId="{63F4D22B-D0F7-4357-B0E3-276917F03396}" destId="{A9A46532-D1EE-47B0-9B05-F1B7DEB4E368}" srcOrd="0" destOrd="0" presId="urn:microsoft.com/office/officeart/2005/8/layout/vProcess5"/>
    <dgm:cxn modelId="{46EE53C0-B354-45CF-A05B-DAF35F13D6E0}" srcId="{11111F1A-DED0-4563-B303-B1F703B6F78F}" destId="{7B6B3743-4C3E-4C84-8E6C-97DF3772B812}" srcOrd="0" destOrd="0" parTransId="{9290563F-3CC3-4726-B9EC-CB1F08FA0569}" sibTransId="{63F4D22B-D0F7-4357-B0E3-276917F03396}"/>
    <dgm:cxn modelId="{56749B3E-5CF9-40FC-B2F9-D07824720F52}" srcId="{11111F1A-DED0-4563-B303-B1F703B6F78F}" destId="{98D5F3B3-0B88-48B3-A610-50BA2E8C6F9E}" srcOrd="2" destOrd="0" parTransId="{D5B8E5F1-ABEE-4B3F-98DF-7F3ADCD8D538}" sibTransId="{10F32955-63CB-4465-BCF6-9F9A62059107}"/>
    <dgm:cxn modelId="{DBE28B85-FF71-4465-B15D-FE3E9628C1B7}" type="presOf" srcId="{98D5F3B3-0B88-48B3-A610-50BA2E8C6F9E}" destId="{31E79D2B-B554-4869-BF89-6A9B934BEC62}" srcOrd="0" destOrd="0" presId="urn:microsoft.com/office/officeart/2005/8/layout/vProcess5"/>
    <dgm:cxn modelId="{9EEA03ED-4FCD-4DC8-AE75-777EC40B4143}" srcId="{11111F1A-DED0-4563-B303-B1F703B6F78F}" destId="{08391C52-69B4-4554-9994-3C6D5E358D69}" srcOrd="7" destOrd="0" parTransId="{A886901A-AAC6-480E-8649-7B62B25233E1}" sibTransId="{C570FD00-FBCE-48C8-A495-216DE16D55A8}"/>
    <dgm:cxn modelId="{F20D7F22-C045-433A-8AF4-C8E094A8CC4C}" type="presOf" srcId="{11111F1A-DED0-4563-B303-B1F703B6F78F}" destId="{339D7004-A1F1-4A52-9B8A-A828FC870476}" srcOrd="0" destOrd="0" presId="urn:microsoft.com/office/officeart/2005/8/layout/vProcess5"/>
    <dgm:cxn modelId="{27F3BE98-4A59-4C7C-AAF1-EC76280343CC}" type="presOf" srcId="{B970B897-4B21-47FE-9937-12FC4AF95D3C}" destId="{DBA01A70-0746-47DC-805E-5E769B9D0F5A}" srcOrd="1" destOrd="0" presId="urn:microsoft.com/office/officeart/2005/8/layout/vProcess5"/>
    <dgm:cxn modelId="{C1D3579B-2B4A-486F-A2BC-791130F65C58}" type="presOf" srcId="{10F32955-63CB-4465-BCF6-9F9A62059107}" destId="{BC318E54-7865-4F5D-95E7-5542D662413E}" srcOrd="0" destOrd="0" presId="urn:microsoft.com/office/officeart/2005/8/layout/vProcess5"/>
    <dgm:cxn modelId="{F8BBB47B-F7BE-49CE-AACF-C737ADDDA701}" type="presParOf" srcId="{339D7004-A1F1-4A52-9B8A-A828FC870476}" destId="{AB279686-6561-4836-8A59-A081CC6946BE}" srcOrd="0" destOrd="0" presId="urn:microsoft.com/office/officeart/2005/8/layout/vProcess5"/>
    <dgm:cxn modelId="{529F14B9-1918-4B4E-84B6-F98365CBBB5A}" type="presParOf" srcId="{339D7004-A1F1-4A52-9B8A-A828FC870476}" destId="{CDDC8048-B275-4048-860F-F4CD236F700B}" srcOrd="1" destOrd="0" presId="urn:microsoft.com/office/officeart/2005/8/layout/vProcess5"/>
    <dgm:cxn modelId="{80BE3DAA-DFE3-4525-98AA-4BD315DDC584}" type="presParOf" srcId="{339D7004-A1F1-4A52-9B8A-A828FC870476}" destId="{186F0205-E176-41FC-A845-E0FEF077C6A4}" srcOrd="2" destOrd="0" presId="urn:microsoft.com/office/officeart/2005/8/layout/vProcess5"/>
    <dgm:cxn modelId="{6D60A945-F03B-4743-8F38-F2AF4C364A07}" type="presParOf" srcId="{339D7004-A1F1-4A52-9B8A-A828FC870476}" destId="{31E79D2B-B554-4869-BF89-6A9B934BEC62}" srcOrd="3" destOrd="0" presId="urn:microsoft.com/office/officeart/2005/8/layout/vProcess5"/>
    <dgm:cxn modelId="{6B6AC653-7B73-4A78-A70F-3F0850E05345}" type="presParOf" srcId="{339D7004-A1F1-4A52-9B8A-A828FC870476}" destId="{128DA910-A90E-4064-A1D6-EBDB9C736C25}" srcOrd="4" destOrd="0" presId="urn:microsoft.com/office/officeart/2005/8/layout/vProcess5"/>
    <dgm:cxn modelId="{15461627-F707-4D8B-BE5D-7083E155A929}" type="presParOf" srcId="{339D7004-A1F1-4A52-9B8A-A828FC870476}" destId="{0C98DE0D-A506-489A-8836-19B8EAC639DC}" srcOrd="5" destOrd="0" presId="urn:microsoft.com/office/officeart/2005/8/layout/vProcess5"/>
    <dgm:cxn modelId="{AF46C942-A48D-4C8F-A08C-1D478B28432A}" type="presParOf" srcId="{339D7004-A1F1-4A52-9B8A-A828FC870476}" destId="{A9A46532-D1EE-47B0-9B05-F1B7DEB4E368}" srcOrd="6" destOrd="0" presId="urn:microsoft.com/office/officeart/2005/8/layout/vProcess5"/>
    <dgm:cxn modelId="{F7209895-F006-42FA-98C4-F13BA18728AC}" type="presParOf" srcId="{339D7004-A1F1-4A52-9B8A-A828FC870476}" destId="{9E708555-F001-4B5C-B3B2-49BBA51D7E50}" srcOrd="7" destOrd="0" presId="urn:microsoft.com/office/officeart/2005/8/layout/vProcess5"/>
    <dgm:cxn modelId="{AA53449F-37A3-4947-9886-7BF42B26B562}" type="presParOf" srcId="{339D7004-A1F1-4A52-9B8A-A828FC870476}" destId="{BC318E54-7865-4F5D-95E7-5542D662413E}" srcOrd="8" destOrd="0" presId="urn:microsoft.com/office/officeart/2005/8/layout/vProcess5"/>
    <dgm:cxn modelId="{900800FD-4677-4E2D-B589-4078DC4DB8EF}" type="presParOf" srcId="{339D7004-A1F1-4A52-9B8A-A828FC870476}" destId="{D9CFE6FC-1D63-4368-A9B5-1D3414AF03B2}" srcOrd="9" destOrd="0" presId="urn:microsoft.com/office/officeart/2005/8/layout/vProcess5"/>
    <dgm:cxn modelId="{E2FEBAE4-2E8F-42A6-AF49-478C290DB67D}" type="presParOf" srcId="{339D7004-A1F1-4A52-9B8A-A828FC870476}" destId="{A86E40F7-6310-4A47-9E33-B9DFFB29DC40}" srcOrd="10" destOrd="0" presId="urn:microsoft.com/office/officeart/2005/8/layout/vProcess5"/>
    <dgm:cxn modelId="{E635F66B-7126-4E8B-B183-C517F96CA736}" type="presParOf" srcId="{339D7004-A1F1-4A52-9B8A-A828FC870476}" destId="{88CE421F-0E1D-4D72-B2B1-7E91E88D4640}" srcOrd="11" destOrd="0" presId="urn:microsoft.com/office/officeart/2005/8/layout/vProcess5"/>
    <dgm:cxn modelId="{B9F873C9-F916-47D6-8C39-74EBF804EF39}" type="presParOf" srcId="{339D7004-A1F1-4A52-9B8A-A828FC870476}" destId="{C659131E-9BDD-4D48-B683-7438857C3C0D}" srcOrd="12" destOrd="0" presId="urn:microsoft.com/office/officeart/2005/8/layout/vProcess5"/>
    <dgm:cxn modelId="{8773892C-1617-48CA-894F-2A47A235CC65}" type="presParOf" srcId="{339D7004-A1F1-4A52-9B8A-A828FC870476}" destId="{F328F52A-4EB0-43B6-8233-C92F35FD3EF2}" srcOrd="13" destOrd="0" presId="urn:microsoft.com/office/officeart/2005/8/layout/vProcess5"/>
    <dgm:cxn modelId="{B0DC4D5C-B933-4B56-BAA2-B2C2C2AF5683}" type="presParOf" srcId="{339D7004-A1F1-4A52-9B8A-A828FC870476}" destId="{DBA01A70-0746-47DC-805E-5E769B9D0F5A}"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73DF46-D911-4F1C-B346-8C80D89E9A04}"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lang="es-ES"/>
        </a:p>
      </dgm:t>
    </dgm:pt>
    <dgm:pt modelId="{7DAE6EC4-00C6-4AC4-BC3D-88A6331A70DE}">
      <dgm:prSet/>
      <dgm:spPr/>
      <dgm:t>
        <a:bodyPr/>
        <a:lstStyle/>
        <a:p>
          <a:pPr rtl="0"/>
          <a:r>
            <a:rPr lang="es-ES" b="1" dirty="0" smtClean="0">
              <a:latin typeface="Baskerville Old Face" panose="02020602080505020303" pitchFamily="18" charset="0"/>
            </a:rPr>
            <a:t> HIPÓTESIS NULA:</a:t>
          </a:r>
          <a:endParaRPr lang="es-ES" dirty="0">
            <a:latin typeface="Baskerville Old Face" panose="02020602080505020303" pitchFamily="18" charset="0"/>
          </a:endParaRPr>
        </a:p>
      </dgm:t>
    </dgm:pt>
    <dgm:pt modelId="{0B0820F7-B283-4A51-B6E3-B6858091B05F}" type="parTrans" cxnId="{0C2449FF-6AB6-41AA-91AF-E660864C2BBA}">
      <dgm:prSet/>
      <dgm:spPr/>
      <dgm:t>
        <a:bodyPr/>
        <a:lstStyle/>
        <a:p>
          <a:endParaRPr lang="es-ES"/>
        </a:p>
      </dgm:t>
    </dgm:pt>
    <dgm:pt modelId="{5DB0B415-067C-4E44-8AE9-991CD2975CA4}" type="sibTrans" cxnId="{0C2449FF-6AB6-41AA-91AF-E660864C2BBA}">
      <dgm:prSet/>
      <dgm:spPr/>
      <dgm:t>
        <a:bodyPr/>
        <a:lstStyle/>
        <a:p>
          <a:endParaRPr lang="es-ES" dirty="0"/>
        </a:p>
      </dgm:t>
    </dgm:pt>
    <dgm:pt modelId="{7B3BAB62-32BD-44F8-BAD2-ED34335B214C}">
      <dgm:prSet/>
      <dgm:spPr/>
      <dgm:t>
        <a:bodyPr/>
        <a:lstStyle/>
        <a:p>
          <a:pPr rtl="0"/>
          <a:r>
            <a:rPr lang="es-ES" b="1" dirty="0" smtClean="0">
              <a:latin typeface="Aparajita" panose="020B0604020202020204" pitchFamily="34" charset="0"/>
              <a:cs typeface="Aparajita" panose="020B0604020202020204" pitchFamily="34" charset="0"/>
            </a:rPr>
            <a:t>Ho:</a:t>
          </a:r>
          <a:r>
            <a:rPr lang="es-ES" dirty="0" smtClean="0">
              <a:latin typeface="Aparajita" panose="020B0604020202020204" pitchFamily="34" charset="0"/>
              <a:cs typeface="Aparajita" panose="020B0604020202020204" pitchFamily="34" charset="0"/>
            </a:rPr>
            <a:t>   La fuerza absoluta y relativa no inciden en el desarrollo muscular de los fisicoculturistas de la ESPE</a:t>
          </a:r>
          <a:endParaRPr lang="es-ES" dirty="0">
            <a:latin typeface="Aparajita" panose="020B0604020202020204" pitchFamily="34" charset="0"/>
            <a:cs typeface="Aparajita" panose="020B0604020202020204" pitchFamily="34" charset="0"/>
          </a:endParaRPr>
        </a:p>
      </dgm:t>
    </dgm:pt>
    <dgm:pt modelId="{C1CD8B2A-34CF-44B8-8D5D-2198B9BAE3C7}" type="parTrans" cxnId="{42975AD7-A492-4F09-806F-F6EC0DC76AE8}">
      <dgm:prSet/>
      <dgm:spPr/>
      <dgm:t>
        <a:bodyPr/>
        <a:lstStyle/>
        <a:p>
          <a:endParaRPr lang="es-ES"/>
        </a:p>
      </dgm:t>
    </dgm:pt>
    <dgm:pt modelId="{E545E5D6-E027-44C0-A80D-17B03499A73C}" type="sibTrans" cxnId="{42975AD7-A492-4F09-806F-F6EC0DC76AE8}">
      <dgm:prSet/>
      <dgm:spPr/>
      <dgm:t>
        <a:bodyPr/>
        <a:lstStyle/>
        <a:p>
          <a:endParaRPr lang="es-ES"/>
        </a:p>
      </dgm:t>
    </dgm:pt>
    <dgm:pt modelId="{528A7572-214B-47F9-8324-0D20A33E8D6B}" type="pres">
      <dgm:prSet presAssocID="{7D73DF46-D911-4F1C-B346-8C80D89E9A04}" presName="outerComposite" presStyleCnt="0">
        <dgm:presLayoutVars>
          <dgm:chMax val="5"/>
          <dgm:dir/>
          <dgm:resizeHandles val="exact"/>
        </dgm:presLayoutVars>
      </dgm:prSet>
      <dgm:spPr/>
      <dgm:t>
        <a:bodyPr/>
        <a:lstStyle/>
        <a:p>
          <a:endParaRPr lang="es-ES"/>
        </a:p>
      </dgm:t>
    </dgm:pt>
    <dgm:pt modelId="{1E348EBE-9521-4EE6-A32F-FAAC6BDBD719}" type="pres">
      <dgm:prSet presAssocID="{7D73DF46-D911-4F1C-B346-8C80D89E9A04}" presName="dummyMaxCanvas" presStyleCnt="0">
        <dgm:presLayoutVars/>
      </dgm:prSet>
      <dgm:spPr/>
      <dgm:t>
        <a:bodyPr/>
        <a:lstStyle/>
        <a:p>
          <a:endParaRPr lang="es-ES"/>
        </a:p>
      </dgm:t>
    </dgm:pt>
    <dgm:pt modelId="{6AB1E2EB-3142-4831-8BB8-8DE813EAA27B}" type="pres">
      <dgm:prSet presAssocID="{7D73DF46-D911-4F1C-B346-8C80D89E9A04}" presName="TwoNodes_1" presStyleLbl="node1" presStyleIdx="0" presStyleCnt="2">
        <dgm:presLayoutVars>
          <dgm:bulletEnabled val="1"/>
        </dgm:presLayoutVars>
      </dgm:prSet>
      <dgm:spPr/>
      <dgm:t>
        <a:bodyPr/>
        <a:lstStyle/>
        <a:p>
          <a:endParaRPr lang="es-ES"/>
        </a:p>
      </dgm:t>
    </dgm:pt>
    <dgm:pt modelId="{E36B8B19-8C90-484F-B979-1870CFF12CA3}" type="pres">
      <dgm:prSet presAssocID="{7D73DF46-D911-4F1C-B346-8C80D89E9A04}" presName="TwoNodes_2" presStyleLbl="node1" presStyleIdx="1" presStyleCnt="2">
        <dgm:presLayoutVars>
          <dgm:bulletEnabled val="1"/>
        </dgm:presLayoutVars>
      </dgm:prSet>
      <dgm:spPr/>
      <dgm:t>
        <a:bodyPr/>
        <a:lstStyle/>
        <a:p>
          <a:endParaRPr lang="es-ES"/>
        </a:p>
      </dgm:t>
    </dgm:pt>
    <dgm:pt modelId="{476622D3-2F96-4B8E-8A5B-2AF34BAAF87A}" type="pres">
      <dgm:prSet presAssocID="{7D73DF46-D911-4F1C-B346-8C80D89E9A04}" presName="TwoConn_1-2" presStyleLbl="fgAccFollowNode1" presStyleIdx="0" presStyleCnt="1">
        <dgm:presLayoutVars>
          <dgm:bulletEnabled val="1"/>
        </dgm:presLayoutVars>
      </dgm:prSet>
      <dgm:spPr/>
      <dgm:t>
        <a:bodyPr/>
        <a:lstStyle/>
        <a:p>
          <a:endParaRPr lang="es-ES"/>
        </a:p>
      </dgm:t>
    </dgm:pt>
    <dgm:pt modelId="{E43BAA74-4935-4B1D-BD60-0331A704331C}" type="pres">
      <dgm:prSet presAssocID="{7D73DF46-D911-4F1C-B346-8C80D89E9A04}" presName="TwoNodes_1_text" presStyleLbl="node1" presStyleIdx="1" presStyleCnt="2">
        <dgm:presLayoutVars>
          <dgm:bulletEnabled val="1"/>
        </dgm:presLayoutVars>
      </dgm:prSet>
      <dgm:spPr/>
      <dgm:t>
        <a:bodyPr/>
        <a:lstStyle/>
        <a:p>
          <a:endParaRPr lang="es-ES"/>
        </a:p>
      </dgm:t>
    </dgm:pt>
    <dgm:pt modelId="{3C8C7A4B-9515-4BD3-A3E5-D086AFB0C0A4}" type="pres">
      <dgm:prSet presAssocID="{7D73DF46-D911-4F1C-B346-8C80D89E9A04}" presName="TwoNodes_2_text" presStyleLbl="node1" presStyleIdx="1" presStyleCnt="2">
        <dgm:presLayoutVars>
          <dgm:bulletEnabled val="1"/>
        </dgm:presLayoutVars>
      </dgm:prSet>
      <dgm:spPr/>
      <dgm:t>
        <a:bodyPr/>
        <a:lstStyle/>
        <a:p>
          <a:endParaRPr lang="es-ES"/>
        </a:p>
      </dgm:t>
    </dgm:pt>
  </dgm:ptLst>
  <dgm:cxnLst>
    <dgm:cxn modelId="{CBCA1E11-D067-4770-8B44-83E717FE9EEE}" type="presOf" srcId="{5DB0B415-067C-4E44-8AE9-991CD2975CA4}" destId="{476622D3-2F96-4B8E-8A5B-2AF34BAAF87A}" srcOrd="0" destOrd="0" presId="urn:microsoft.com/office/officeart/2005/8/layout/vProcess5"/>
    <dgm:cxn modelId="{80BD5FAC-E4E4-4A7C-8730-432BA01F0BBA}" type="presOf" srcId="{7B3BAB62-32BD-44F8-BAD2-ED34335B214C}" destId="{E36B8B19-8C90-484F-B979-1870CFF12CA3}" srcOrd="0" destOrd="0" presId="urn:microsoft.com/office/officeart/2005/8/layout/vProcess5"/>
    <dgm:cxn modelId="{3A375CC3-D62D-4372-AC0C-B088DA3EF834}" type="presOf" srcId="{7DAE6EC4-00C6-4AC4-BC3D-88A6331A70DE}" destId="{6AB1E2EB-3142-4831-8BB8-8DE813EAA27B}" srcOrd="0" destOrd="0" presId="urn:microsoft.com/office/officeart/2005/8/layout/vProcess5"/>
    <dgm:cxn modelId="{FBB83BD3-5331-4448-99E6-B0148FD6BB41}" type="presOf" srcId="{7B3BAB62-32BD-44F8-BAD2-ED34335B214C}" destId="{3C8C7A4B-9515-4BD3-A3E5-D086AFB0C0A4}" srcOrd="1" destOrd="0" presId="urn:microsoft.com/office/officeart/2005/8/layout/vProcess5"/>
    <dgm:cxn modelId="{42975AD7-A492-4F09-806F-F6EC0DC76AE8}" srcId="{7D73DF46-D911-4F1C-B346-8C80D89E9A04}" destId="{7B3BAB62-32BD-44F8-BAD2-ED34335B214C}" srcOrd="1" destOrd="0" parTransId="{C1CD8B2A-34CF-44B8-8D5D-2198B9BAE3C7}" sibTransId="{E545E5D6-E027-44C0-A80D-17B03499A73C}"/>
    <dgm:cxn modelId="{0C2449FF-6AB6-41AA-91AF-E660864C2BBA}" srcId="{7D73DF46-D911-4F1C-B346-8C80D89E9A04}" destId="{7DAE6EC4-00C6-4AC4-BC3D-88A6331A70DE}" srcOrd="0" destOrd="0" parTransId="{0B0820F7-B283-4A51-B6E3-B6858091B05F}" sibTransId="{5DB0B415-067C-4E44-8AE9-991CD2975CA4}"/>
    <dgm:cxn modelId="{B6AB7081-0BF4-4652-85F6-71988D9B368E}" type="presOf" srcId="{7DAE6EC4-00C6-4AC4-BC3D-88A6331A70DE}" destId="{E43BAA74-4935-4B1D-BD60-0331A704331C}" srcOrd="1" destOrd="0" presId="urn:microsoft.com/office/officeart/2005/8/layout/vProcess5"/>
    <dgm:cxn modelId="{2D7DCBB1-8FAE-40B6-9051-32A395A865CA}" type="presOf" srcId="{7D73DF46-D911-4F1C-B346-8C80D89E9A04}" destId="{528A7572-214B-47F9-8324-0D20A33E8D6B}" srcOrd="0" destOrd="0" presId="urn:microsoft.com/office/officeart/2005/8/layout/vProcess5"/>
    <dgm:cxn modelId="{498481CF-B9F6-4897-9D6A-182D45E26995}" type="presParOf" srcId="{528A7572-214B-47F9-8324-0D20A33E8D6B}" destId="{1E348EBE-9521-4EE6-A32F-FAAC6BDBD719}" srcOrd="0" destOrd="0" presId="urn:microsoft.com/office/officeart/2005/8/layout/vProcess5"/>
    <dgm:cxn modelId="{2A9B726D-3A5E-4E87-A973-CC06D532ACD6}" type="presParOf" srcId="{528A7572-214B-47F9-8324-0D20A33E8D6B}" destId="{6AB1E2EB-3142-4831-8BB8-8DE813EAA27B}" srcOrd="1" destOrd="0" presId="urn:microsoft.com/office/officeart/2005/8/layout/vProcess5"/>
    <dgm:cxn modelId="{96C0F77A-7A50-4809-A23F-0F3B1BB8371D}" type="presParOf" srcId="{528A7572-214B-47F9-8324-0D20A33E8D6B}" destId="{E36B8B19-8C90-484F-B979-1870CFF12CA3}" srcOrd="2" destOrd="0" presId="urn:microsoft.com/office/officeart/2005/8/layout/vProcess5"/>
    <dgm:cxn modelId="{FA68BC81-244B-48F1-8CE1-44A47C211B99}" type="presParOf" srcId="{528A7572-214B-47F9-8324-0D20A33E8D6B}" destId="{476622D3-2F96-4B8E-8A5B-2AF34BAAF87A}" srcOrd="3" destOrd="0" presId="urn:microsoft.com/office/officeart/2005/8/layout/vProcess5"/>
    <dgm:cxn modelId="{BEFB5FAF-CA55-4038-A249-F9BA16517B49}" type="presParOf" srcId="{528A7572-214B-47F9-8324-0D20A33E8D6B}" destId="{E43BAA74-4935-4B1D-BD60-0331A704331C}" srcOrd="4" destOrd="0" presId="urn:microsoft.com/office/officeart/2005/8/layout/vProcess5"/>
    <dgm:cxn modelId="{FBC29DA9-4CAF-4AB3-A7DB-70EF5B0DB520}" type="presParOf" srcId="{528A7572-214B-47F9-8324-0D20A33E8D6B}" destId="{3C8C7A4B-9515-4BD3-A3E5-D086AFB0C0A4}"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D5EA52-DFA2-4C3F-B9BB-3A7343544A6D}" type="doc">
      <dgm:prSet loTypeId="urn:microsoft.com/office/officeart/2008/layout/VerticalCurvedList" loCatId="list" qsTypeId="urn:microsoft.com/office/officeart/2005/8/quickstyle/3d2" qsCatId="3D" csTypeId="urn:microsoft.com/office/officeart/2005/8/colors/colorful3" csCatId="colorful" phldr="1"/>
      <dgm:spPr/>
      <dgm:t>
        <a:bodyPr/>
        <a:lstStyle/>
        <a:p>
          <a:endParaRPr lang="es-ES"/>
        </a:p>
      </dgm:t>
    </dgm:pt>
    <dgm:pt modelId="{D81F2C68-24C8-477A-BF63-66693CD616CC}">
      <dgm:prSet phldrT="[Texto]"/>
      <dgm:spPr/>
      <dgm:t>
        <a:bodyPr/>
        <a:lstStyle/>
        <a:p>
          <a:pPr algn="ctr"/>
          <a:r>
            <a:rPr lang="es-ES" b="1" dirty="0" smtClean="0">
              <a:latin typeface="Baskerville Old Face" panose="02020602080505020303" pitchFamily="18" charset="0"/>
            </a:rPr>
            <a:t> VALORACIÓN DEL ENTRENAMIENTO DE LA FUERZA</a:t>
          </a:r>
          <a:endParaRPr lang="es-ES" dirty="0">
            <a:latin typeface="Baskerville Old Face" panose="02020602080505020303" pitchFamily="18" charset="0"/>
          </a:endParaRPr>
        </a:p>
      </dgm:t>
    </dgm:pt>
    <dgm:pt modelId="{B950D5E6-3C3F-4330-842C-3CD81ADCA0BD}" type="parTrans" cxnId="{4CEE6B75-22B4-4BA4-9B51-7954F3EB83F1}">
      <dgm:prSet/>
      <dgm:spPr/>
      <dgm:t>
        <a:bodyPr/>
        <a:lstStyle/>
        <a:p>
          <a:endParaRPr lang="es-ES"/>
        </a:p>
      </dgm:t>
    </dgm:pt>
    <dgm:pt modelId="{71660DA4-0EAD-4138-9599-271DC13DEBE3}" type="sibTrans" cxnId="{4CEE6B75-22B4-4BA4-9B51-7954F3EB83F1}">
      <dgm:prSet/>
      <dgm:spPr/>
      <dgm:t>
        <a:bodyPr/>
        <a:lstStyle/>
        <a:p>
          <a:endParaRPr lang="es-ES"/>
        </a:p>
      </dgm:t>
    </dgm:pt>
    <dgm:pt modelId="{670B1D51-89BC-4022-9000-F0F7411D5665}">
      <dgm:prSet phldrT="[Texto]"/>
      <dgm:spPr/>
      <dgm:t>
        <a:bodyPr/>
        <a:lstStyle/>
        <a:p>
          <a:r>
            <a:rPr lang="es-ES" b="1" dirty="0" smtClean="0">
              <a:latin typeface="Aparajita" panose="020B0604020202020204" pitchFamily="34" charset="0"/>
              <a:cs typeface="Aparajita" panose="020B0604020202020204" pitchFamily="34" charset="0"/>
            </a:rPr>
            <a:t>FUERZA  </a:t>
          </a:r>
          <a:r>
            <a:rPr lang="es-ES" dirty="0" smtClean="0">
              <a:latin typeface="Aparajita" panose="020B0604020202020204" pitchFamily="34" charset="0"/>
              <a:cs typeface="Aparajita" panose="020B0604020202020204" pitchFamily="34" charset="0"/>
            </a:rPr>
            <a:t>es la capacidad mental y física que tiene todo ser vivo para vencer un obstáculo</a:t>
          </a:r>
          <a:r>
            <a:rPr lang="es-ES" b="1" dirty="0" smtClean="0">
              <a:latin typeface="Aparajita" panose="020B0604020202020204" pitchFamily="34" charset="0"/>
              <a:cs typeface="Aparajita" panose="020B0604020202020204" pitchFamily="34" charset="0"/>
            </a:rPr>
            <a:t>.</a:t>
          </a:r>
        </a:p>
      </dgm:t>
    </dgm:pt>
    <dgm:pt modelId="{CF000946-1166-461A-87F1-5F9AA75E018E}" type="parTrans" cxnId="{94245C16-E3E1-43F9-97CA-0A940D72F420}">
      <dgm:prSet/>
      <dgm:spPr/>
      <dgm:t>
        <a:bodyPr/>
        <a:lstStyle/>
        <a:p>
          <a:endParaRPr lang="es-ES"/>
        </a:p>
      </dgm:t>
    </dgm:pt>
    <dgm:pt modelId="{BD13755B-9B9A-4165-A058-49CBB0903B48}" type="sibTrans" cxnId="{94245C16-E3E1-43F9-97CA-0A940D72F420}">
      <dgm:prSet/>
      <dgm:spPr/>
      <dgm:t>
        <a:bodyPr/>
        <a:lstStyle/>
        <a:p>
          <a:endParaRPr lang="es-ES"/>
        </a:p>
      </dgm:t>
    </dgm:pt>
    <dgm:pt modelId="{C8051FF4-F264-4CE0-86C7-75D50605CED7}">
      <dgm:prSet phldrT="[Texto]"/>
      <dgm:spPr/>
      <dgm:t>
        <a:bodyPr/>
        <a:lstStyle/>
        <a:p>
          <a:r>
            <a:rPr lang="es-ES" dirty="0" smtClean="0">
              <a:latin typeface="Aparajita" panose="020B0604020202020204" pitchFamily="34" charset="0"/>
              <a:cs typeface="Aparajita" panose="020B0604020202020204" pitchFamily="34" charset="0"/>
            </a:rPr>
            <a:t>La fuerza es un componente fundamental para desarrollar el entrenamiento deportivo y repercute en el rendimiento del mismo  ya sean estas deportivas o de la vida cotidiana.</a:t>
          </a:r>
          <a:endParaRPr lang="es-ES" dirty="0">
            <a:latin typeface="Aparajita" panose="020B0604020202020204" pitchFamily="34" charset="0"/>
            <a:cs typeface="Aparajita" panose="020B0604020202020204" pitchFamily="34" charset="0"/>
          </a:endParaRPr>
        </a:p>
      </dgm:t>
    </dgm:pt>
    <dgm:pt modelId="{C0D9A9A4-27B3-49CF-900B-5DF36EB9BDDA}" type="parTrans" cxnId="{BB27760E-FC35-40B0-B609-548C3C321072}">
      <dgm:prSet/>
      <dgm:spPr/>
      <dgm:t>
        <a:bodyPr/>
        <a:lstStyle/>
        <a:p>
          <a:endParaRPr lang="es-ES"/>
        </a:p>
      </dgm:t>
    </dgm:pt>
    <dgm:pt modelId="{DEDA7B9F-71F9-4D2E-B244-40F5E40EB577}" type="sibTrans" cxnId="{BB27760E-FC35-40B0-B609-548C3C321072}">
      <dgm:prSet/>
      <dgm:spPr/>
      <dgm:t>
        <a:bodyPr/>
        <a:lstStyle/>
        <a:p>
          <a:endParaRPr lang="es-ES"/>
        </a:p>
      </dgm:t>
    </dgm:pt>
    <dgm:pt modelId="{B7CD71B1-D5F3-4455-83AB-3A28E389FA91}" type="pres">
      <dgm:prSet presAssocID="{A1D5EA52-DFA2-4C3F-B9BB-3A7343544A6D}" presName="Name0" presStyleCnt="0">
        <dgm:presLayoutVars>
          <dgm:chMax val="7"/>
          <dgm:chPref val="7"/>
          <dgm:dir/>
        </dgm:presLayoutVars>
      </dgm:prSet>
      <dgm:spPr/>
      <dgm:t>
        <a:bodyPr/>
        <a:lstStyle/>
        <a:p>
          <a:endParaRPr lang="es-ES"/>
        </a:p>
      </dgm:t>
    </dgm:pt>
    <dgm:pt modelId="{DE6F8E84-9025-4384-A4A1-A77407AB2FA2}" type="pres">
      <dgm:prSet presAssocID="{A1D5EA52-DFA2-4C3F-B9BB-3A7343544A6D}" presName="Name1" presStyleCnt="0"/>
      <dgm:spPr/>
    </dgm:pt>
    <dgm:pt modelId="{81A985E2-EA76-498B-BB20-CB3314952C07}" type="pres">
      <dgm:prSet presAssocID="{A1D5EA52-DFA2-4C3F-B9BB-3A7343544A6D}" presName="cycle" presStyleCnt="0"/>
      <dgm:spPr/>
    </dgm:pt>
    <dgm:pt modelId="{49462759-166C-40F1-9521-F76DEB5AC485}" type="pres">
      <dgm:prSet presAssocID="{A1D5EA52-DFA2-4C3F-B9BB-3A7343544A6D}" presName="srcNode" presStyleLbl="node1" presStyleIdx="0" presStyleCnt="3"/>
      <dgm:spPr/>
    </dgm:pt>
    <dgm:pt modelId="{F9859C37-6559-4B6A-BE3F-20D40263C1DD}" type="pres">
      <dgm:prSet presAssocID="{A1D5EA52-DFA2-4C3F-B9BB-3A7343544A6D}" presName="conn" presStyleLbl="parChTrans1D2" presStyleIdx="0" presStyleCnt="1"/>
      <dgm:spPr/>
      <dgm:t>
        <a:bodyPr/>
        <a:lstStyle/>
        <a:p>
          <a:endParaRPr lang="es-ES"/>
        </a:p>
      </dgm:t>
    </dgm:pt>
    <dgm:pt modelId="{B96CE13A-FCBA-41B1-8C2E-D9DD29ACA6A7}" type="pres">
      <dgm:prSet presAssocID="{A1D5EA52-DFA2-4C3F-B9BB-3A7343544A6D}" presName="extraNode" presStyleLbl="node1" presStyleIdx="0" presStyleCnt="3"/>
      <dgm:spPr/>
    </dgm:pt>
    <dgm:pt modelId="{2FA5727B-D6B4-4C17-9039-B5E45CFA4CAE}" type="pres">
      <dgm:prSet presAssocID="{A1D5EA52-DFA2-4C3F-B9BB-3A7343544A6D}" presName="dstNode" presStyleLbl="node1" presStyleIdx="0" presStyleCnt="3"/>
      <dgm:spPr/>
    </dgm:pt>
    <dgm:pt modelId="{C675177F-4FD1-42AE-9281-13C0FED51DB4}" type="pres">
      <dgm:prSet presAssocID="{D81F2C68-24C8-477A-BF63-66693CD616CC}" presName="text_1" presStyleLbl="node1" presStyleIdx="0" presStyleCnt="3" custLinFactNeighborX="1007" custLinFactNeighborY="633">
        <dgm:presLayoutVars>
          <dgm:bulletEnabled val="1"/>
        </dgm:presLayoutVars>
      </dgm:prSet>
      <dgm:spPr/>
      <dgm:t>
        <a:bodyPr/>
        <a:lstStyle/>
        <a:p>
          <a:endParaRPr lang="es-ES"/>
        </a:p>
      </dgm:t>
    </dgm:pt>
    <dgm:pt modelId="{9FF6FACA-DE4C-4C8C-BFD6-E6C249F0DF3C}" type="pres">
      <dgm:prSet presAssocID="{D81F2C68-24C8-477A-BF63-66693CD616CC}" presName="accent_1" presStyleCnt="0"/>
      <dgm:spPr/>
    </dgm:pt>
    <dgm:pt modelId="{38547951-4E31-47DC-B833-12CAD0F9D54F}" type="pres">
      <dgm:prSet presAssocID="{D81F2C68-24C8-477A-BF63-66693CD616CC}" presName="accentRepeatNode" presStyleLbl="solidFgAcc1" presStyleIdx="0" presStyleCnt="3"/>
      <dgm:spPr>
        <a:solidFill>
          <a:schemeClr val="bg2">
            <a:lumMod val="75000"/>
          </a:schemeClr>
        </a:solidFill>
      </dgm:spPr>
      <dgm:t>
        <a:bodyPr/>
        <a:lstStyle/>
        <a:p>
          <a:endParaRPr lang="es-ES"/>
        </a:p>
      </dgm:t>
    </dgm:pt>
    <dgm:pt modelId="{628B7D39-6FA4-43E9-9A45-1F105F8E89F7}" type="pres">
      <dgm:prSet presAssocID="{670B1D51-89BC-4022-9000-F0F7411D5665}" presName="text_2" presStyleLbl="node1" presStyleIdx="1" presStyleCnt="3">
        <dgm:presLayoutVars>
          <dgm:bulletEnabled val="1"/>
        </dgm:presLayoutVars>
      </dgm:prSet>
      <dgm:spPr/>
      <dgm:t>
        <a:bodyPr/>
        <a:lstStyle/>
        <a:p>
          <a:endParaRPr lang="es-ES"/>
        </a:p>
      </dgm:t>
    </dgm:pt>
    <dgm:pt modelId="{724224C9-7F12-4C3D-836E-F10EAFFD0A84}" type="pres">
      <dgm:prSet presAssocID="{670B1D51-89BC-4022-9000-F0F7411D5665}" presName="accent_2" presStyleCnt="0"/>
      <dgm:spPr/>
    </dgm:pt>
    <dgm:pt modelId="{515D1F2C-9902-4D4D-8799-0CCB709A8FDF}" type="pres">
      <dgm:prSet presAssocID="{670B1D51-89BC-4022-9000-F0F7411D5665}" presName="accentRepeatNode" presStyleLbl="solidFgAcc1" presStyleIdx="1" presStyleCnt="3"/>
      <dgm:spPr>
        <a:solidFill>
          <a:schemeClr val="accent1">
            <a:lumMod val="50000"/>
          </a:schemeClr>
        </a:solidFill>
      </dgm:spPr>
      <dgm:t>
        <a:bodyPr/>
        <a:lstStyle/>
        <a:p>
          <a:endParaRPr lang="es-ES"/>
        </a:p>
      </dgm:t>
    </dgm:pt>
    <dgm:pt modelId="{A2022889-D647-4576-BEE3-19CC841F8D34}" type="pres">
      <dgm:prSet presAssocID="{C8051FF4-F264-4CE0-86C7-75D50605CED7}" presName="text_3" presStyleLbl="node1" presStyleIdx="2" presStyleCnt="3">
        <dgm:presLayoutVars>
          <dgm:bulletEnabled val="1"/>
        </dgm:presLayoutVars>
      </dgm:prSet>
      <dgm:spPr/>
      <dgm:t>
        <a:bodyPr/>
        <a:lstStyle/>
        <a:p>
          <a:endParaRPr lang="es-ES"/>
        </a:p>
      </dgm:t>
    </dgm:pt>
    <dgm:pt modelId="{356DBA43-2E41-4404-A38A-5B8722F1776B}" type="pres">
      <dgm:prSet presAssocID="{C8051FF4-F264-4CE0-86C7-75D50605CED7}" presName="accent_3" presStyleCnt="0"/>
      <dgm:spPr/>
    </dgm:pt>
    <dgm:pt modelId="{CDA8509A-BE58-448F-BB63-CED66E397887}" type="pres">
      <dgm:prSet presAssocID="{C8051FF4-F264-4CE0-86C7-75D50605CED7}" presName="accentRepeatNode" presStyleLbl="solidFgAcc1" presStyleIdx="2" presStyleCnt="3"/>
      <dgm:spPr>
        <a:solidFill>
          <a:schemeClr val="accent3">
            <a:lumMod val="50000"/>
          </a:schemeClr>
        </a:solidFill>
      </dgm:spPr>
      <dgm:t>
        <a:bodyPr/>
        <a:lstStyle/>
        <a:p>
          <a:endParaRPr lang="es-ES"/>
        </a:p>
      </dgm:t>
    </dgm:pt>
  </dgm:ptLst>
  <dgm:cxnLst>
    <dgm:cxn modelId="{3F5827C4-6F50-4FAE-8E25-24DD372368F6}" type="presOf" srcId="{A1D5EA52-DFA2-4C3F-B9BB-3A7343544A6D}" destId="{B7CD71B1-D5F3-4455-83AB-3A28E389FA91}" srcOrd="0" destOrd="0" presId="urn:microsoft.com/office/officeart/2008/layout/VerticalCurvedList"/>
    <dgm:cxn modelId="{38F476F0-23B1-4CD0-900B-AF94A382717C}" type="presOf" srcId="{C8051FF4-F264-4CE0-86C7-75D50605CED7}" destId="{A2022889-D647-4576-BEE3-19CC841F8D34}" srcOrd="0" destOrd="0" presId="urn:microsoft.com/office/officeart/2008/layout/VerticalCurvedList"/>
    <dgm:cxn modelId="{6F530E6D-8E95-4204-B5E9-265119992EB4}" type="presOf" srcId="{71660DA4-0EAD-4138-9599-271DC13DEBE3}" destId="{F9859C37-6559-4B6A-BE3F-20D40263C1DD}" srcOrd="0" destOrd="0" presId="urn:microsoft.com/office/officeart/2008/layout/VerticalCurvedList"/>
    <dgm:cxn modelId="{4CEE6B75-22B4-4BA4-9B51-7954F3EB83F1}" srcId="{A1D5EA52-DFA2-4C3F-B9BB-3A7343544A6D}" destId="{D81F2C68-24C8-477A-BF63-66693CD616CC}" srcOrd="0" destOrd="0" parTransId="{B950D5E6-3C3F-4330-842C-3CD81ADCA0BD}" sibTransId="{71660DA4-0EAD-4138-9599-271DC13DEBE3}"/>
    <dgm:cxn modelId="{94245C16-E3E1-43F9-97CA-0A940D72F420}" srcId="{A1D5EA52-DFA2-4C3F-B9BB-3A7343544A6D}" destId="{670B1D51-89BC-4022-9000-F0F7411D5665}" srcOrd="1" destOrd="0" parTransId="{CF000946-1166-461A-87F1-5F9AA75E018E}" sibTransId="{BD13755B-9B9A-4165-A058-49CBB0903B48}"/>
    <dgm:cxn modelId="{BB27760E-FC35-40B0-B609-548C3C321072}" srcId="{A1D5EA52-DFA2-4C3F-B9BB-3A7343544A6D}" destId="{C8051FF4-F264-4CE0-86C7-75D50605CED7}" srcOrd="2" destOrd="0" parTransId="{C0D9A9A4-27B3-49CF-900B-5DF36EB9BDDA}" sibTransId="{DEDA7B9F-71F9-4D2E-B244-40F5E40EB577}"/>
    <dgm:cxn modelId="{E1A977FE-31D7-465E-9C73-53B487B67B2E}" type="presOf" srcId="{D81F2C68-24C8-477A-BF63-66693CD616CC}" destId="{C675177F-4FD1-42AE-9281-13C0FED51DB4}" srcOrd="0" destOrd="0" presId="urn:microsoft.com/office/officeart/2008/layout/VerticalCurvedList"/>
    <dgm:cxn modelId="{F2D86980-1CB1-4F61-97E7-08DA17D20E9F}" type="presOf" srcId="{670B1D51-89BC-4022-9000-F0F7411D5665}" destId="{628B7D39-6FA4-43E9-9A45-1F105F8E89F7}" srcOrd="0" destOrd="0" presId="urn:microsoft.com/office/officeart/2008/layout/VerticalCurvedList"/>
    <dgm:cxn modelId="{F5793968-F39D-45EF-9791-A4E24F397E21}" type="presParOf" srcId="{B7CD71B1-D5F3-4455-83AB-3A28E389FA91}" destId="{DE6F8E84-9025-4384-A4A1-A77407AB2FA2}" srcOrd="0" destOrd="0" presId="urn:microsoft.com/office/officeart/2008/layout/VerticalCurvedList"/>
    <dgm:cxn modelId="{8DD196E9-C178-43B0-8A45-2802ADC51FE4}" type="presParOf" srcId="{DE6F8E84-9025-4384-A4A1-A77407AB2FA2}" destId="{81A985E2-EA76-498B-BB20-CB3314952C07}" srcOrd="0" destOrd="0" presId="urn:microsoft.com/office/officeart/2008/layout/VerticalCurvedList"/>
    <dgm:cxn modelId="{87E7EF71-1085-47D8-94AB-17266BF0260C}" type="presParOf" srcId="{81A985E2-EA76-498B-BB20-CB3314952C07}" destId="{49462759-166C-40F1-9521-F76DEB5AC485}" srcOrd="0" destOrd="0" presId="urn:microsoft.com/office/officeart/2008/layout/VerticalCurvedList"/>
    <dgm:cxn modelId="{3670100C-45F1-418D-A68E-9EF009109C0D}" type="presParOf" srcId="{81A985E2-EA76-498B-BB20-CB3314952C07}" destId="{F9859C37-6559-4B6A-BE3F-20D40263C1DD}" srcOrd="1" destOrd="0" presId="urn:microsoft.com/office/officeart/2008/layout/VerticalCurvedList"/>
    <dgm:cxn modelId="{89AEF8BC-7896-4B1A-BE40-5586D6C276A1}" type="presParOf" srcId="{81A985E2-EA76-498B-BB20-CB3314952C07}" destId="{B96CE13A-FCBA-41B1-8C2E-D9DD29ACA6A7}" srcOrd="2" destOrd="0" presId="urn:microsoft.com/office/officeart/2008/layout/VerticalCurvedList"/>
    <dgm:cxn modelId="{518F7284-B39E-4248-A3AF-A28BEFE5C946}" type="presParOf" srcId="{81A985E2-EA76-498B-BB20-CB3314952C07}" destId="{2FA5727B-D6B4-4C17-9039-B5E45CFA4CAE}" srcOrd="3" destOrd="0" presId="urn:microsoft.com/office/officeart/2008/layout/VerticalCurvedList"/>
    <dgm:cxn modelId="{CF048BBB-76B0-4EC6-887B-738078E290C9}" type="presParOf" srcId="{DE6F8E84-9025-4384-A4A1-A77407AB2FA2}" destId="{C675177F-4FD1-42AE-9281-13C0FED51DB4}" srcOrd="1" destOrd="0" presId="urn:microsoft.com/office/officeart/2008/layout/VerticalCurvedList"/>
    <dgm:cxn modelId="{4CFD80A8-96B7-4235-80D3-60A2C148DDC1}" type="presParOf" srcId="{DE6F8E84-9025-4384-A4A1-A77407AB2FA2}" destId="{9FF6FACA-DE4C-4C8C-BFD6-E6C249F0DF3C}" srcOrd="2" destOrd="0" presId="urn:microsoft.com/office/officeart/2008/layout/VerticalCurvedList"/>
    <dgm:cxn modelId="{421300D1-1F8E-412B-B009-073E2CFC5CDA}" type="presParOf" srcId="{9FF6FACA-DE4C-4C8C-BFD6-E6C249F0DF3C}" destId="{38547951-4E31-47DC-B833-12CAD0F9D54F}" srcOrd="0" destOrd="0" presId="urn:microsoft.com/office/officeart/2008/layout/VerticalCurvedList"/>
    <dgm:cxn modelId="{96D4AE5A-397D-4071-AE1E-A96B979D8853}" type="presParOf" srcId="{DE6F8E84-9025-4384-A4A1-A77407AB2FA2}" destId="{628B7D39-6FA4-43E9-9A45-1F105F8E89F7}" srcOrd="3" destOrd="0" presId="urn:microsoft.com/office/officeart/2008/layout/VerticalCurvedList"/>
    <dgm:cxn modelId="{EA08A321-9EE9-4C36-90B6-2E039553D66C}" type="presParOf" srcId="{DE6F8E84-9025-4384-A4A1-A77407AB2FA2}" destId="{724224C9-7F12-4C3D-836E-F10EAFFD0A84}" srcOrd="4" destOrd="0" presId="urn:microsoft.com/office/officeart/2008/layout/VerticalCurvedList"/>
    <dgm:cxn modelId="{81604743-452D-408A-A38D-35F705F5E5A2}" type="presParOf" srcId="{724224C9-7F12-4C3D-836E-F10EAFFD0A84}" destId="{515D1F2C-9902-4D4D-8799-0CCB709A8FDF}" srcOrd="0" destOrd="0" presId="urn:microsoft.com/office/officeart/2008/layout/VerticalCurvedList"/>
    <dgm:cxn modelId="{37D8FE39-5E1D-41B4-914F-100C2D137E75}" type="presParOf" srcId="{DE6F8E84-9025-4384-A4A1-A77407AB2FA2}" destId="{A2022889-D647-4576-BEE3-19CC841F8D34}" srcOrd="5" destOrd="0" presId="urn:microsoft.com/office/officeart/2008/layout/VerticalCurvedList"/>
    <dgm:cxn modelId="{2936F1A7-5E2A-4B52-9988-B9870BBD97F5}" type="presParOf" srcId="{DE6F8E84-9025-4384-A4A1-A77407AB2FA2}" destId="{356DBA43-2E41-4404-A38A-5B8722F1776B}" srcOrd="6" destOrd="0" presId="urn:microsoft.com/office/officeart/2008/layout/VerticalCurvedList"/>
    <dgm:cxn modelId="{03AD51BA-204D-4A6B-B050-4162702422AC}" type="presParOf" srcId="{356DBA43-2E41-4404-A38A-5B8722F1776B}" destId="{CDA8509A-BE58-448F-BB63-CED66E397887}"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23F66D-0C62-4B18-99C9-DF405565A176}" type="doc">
      <dgm:prSet loTypeId="urn:microsoft.com/office/officeart/2008/layout/AlternatingHexagons" loCatId="list" qsTypeId="urn:microsoft.com/office/officeart/2005/8/quickstyle/3d1" qsCatId="3D" csTypeId="urn:microsoft.com/office/officeart/2005/8/colors/colorful3" csCatId="colorful" phldr="1"/>
      <dgm:spPr/>
      <dgm:t>
        <a:bodyPr/>
        <a:lstStyle/>
        <a:p>
          <a:endParaRPr lang="es-ES"/>
        </a:p>
      </dgm:t>
    </dgm:pt>
    <dgm:pt modelId="{00FF3D24-72D8-4559-9B46-613B02185797}">
      <dgm:prSet custT="1"/>
      <dgm:spPr/>
      <dgm:t>
        <a:bodyPr/>
        <a:lstStyle/>
        <a:p>
          <a:pPr rtl="0"/>
          <a:r>
            <a:rPr lang="es-ES" sz="1800" b="1" dirty="0" smtClean="0">
              <a:latin typeface="Aparajita" panose="020B0604020202020204" pitchFamily="34" charset="0"/>
              <a:cs typeface="Aparajita" panose="020B0604020202020204" pitchFamily="34" charset="0"/>
            </a:rPr>
            <a:t>Fuerza absoluta</a:t>
          </a:r>
          <a:r>
            <a:rPr lang="es-ES" sz="1800" dirty="0" smtClean="0">
              <a:latin typeface="Aparajita" panose="020B0604020202020204" pitchFamily="34" charset="0"/>
              <a:cs typeface="Aparajita" panose="020B0604020202020204" pitchFamily="34" charset="0"/>
            </a:rPr>
            <a:t>: </a:t>
          </a:r>
        </a:p>
        <a:p>
          <a:pPr rtl="0"/>
          <a:r>
            <a:rPr lang="es-ES" sz="1800" dirty="0" smtClean="0">
              <a:latin typeface="Aparajita" panose="020B0604020202020204" pitchFamily="34" charset="0"/>
              <a:cs typeface="Aparajita" panose="020B0604020202020204" pitchFamily="34" charset="0"/>
            </a:rPr>
            <a:t>es la capacidad potencial del esfuerzo sim tomar en cuenta el peso corporal.</a:t>
          </a:r>
          <a:endParaRPr lang="es-ES" sz="1800" dirty="0">
            <a:latin typeface="Aparajita" panose="020B0604020202020204" pitchFamily="34" charset="0"/>
            <a:cs typeface="Aparajita" panose="020B0604020202020204" pitchFamily="34" charset="0"/>
          </a:endParaRPr>
        </a:p>
      </dgm:t>
    </dgm:pt>
    <dgm:pt modelId="{F1CF8D13-B256-4084-A156-9CB2C09918E7}" type="parTrans" cxnId="{3C094A67-3E87-43C6-832F-3EC772997873}">
      <dgm:prSet/>
      <dgm:spPr/>
      <dgm:t>
        <a:bodyPr/>
        <a:lstStyle/>
        <a:p>
          <a:endParaRPr lang="es-ES" sz="1800">
            <a:latin typeface="Aparajita" panose="020B0604020202020204" pitchFamily="34" charset="0"/>
            <a:cs typeface="Aparajita" panose="020B0604020202020204" pitchFamily="34" charset="0"/>
          </a:endParaRPr>
        </a:p>
      </dgm:t>
    </dgm:pt>
    <dgm:pt modelId="{9069C5DF-65C5-4986-A342-FEFEEC126D16}" type="sibTrans" cxnId="{3C094A67-3E87-43C6-832F-3EC772997873}">
      <dgm:prSet custT="1"/>
      <dgm:spPr>
        <a:solidFill>
          <a:schemeClr val="bg1">
            <a:lumMod val="95000"/>
            <a:lumOff val="5000"/>
          </a:schemeClr>
        </a:solidFill>
      </dgm:spPr>
      <dgm:t>
        <a:bodyPr/>
        <a:lstStyle/>
        <a:p>
          <a:r>
            <a:rPr lang="es-ES" sz="1800" dirty="0" smtClean="0">
              <a:latin typeface="Aparajita" panose="020B0604020202020204" pitchFamily="34" charset="0"/>
              <a:cs typeface="Aparajita" panose="020B0604020202020204" pitchFamily="34" charset="0"/>
            </a:rPr>
            <a:t>Cuando la F es mayor al Pc = +</a:t>
          </a:r>
        </a:p>
        <a:p>
          <a:r>
            <a:rPr lang="es-ES" sz="1800" dirty="0" smtClean="0">
              <a:latin typeface="Aparajita" panose="020B0604020202020204" pitchFamily="34" charset="0"/>
              <a:cs typeface="Aparajita" panose="020B0604020202020204" pitchFamily="34" charset="0"/>
            </a:rPr>
            <a:t>Cuando la fuerza es – al peso corporal = -</a:t>
          </a:r>
          <a:endParaRPr lang="es-ES" sz="1800" dirty="0">
            <a:latin typeface="Aparajita" panose="020B0604020202020204" pitchFamily="34" charset="0"/>
            <a:cs typeface="Aparajita" panose="020B0604020202020204" pitchFamily="34" charset="0"/>
          </a:endParaRPr>
        </a:p>
      </dgm:t>
    </dgm:pt>
    <dgm:pt modelId="{1E5CEFC4-9691-4059-A693-2B1B1BBB1F96}">
      <dgm:prSet custT="1"/>
      <dgm:spPr/>
      <dgm:t>
        <a:bodyPr/>
        <a:lstStyle/>
        <a:p>
          <a:pPr rtl="0"/>
          <a:r>
            <a:rPr lang="es-ES" sz="1800" b="1" dirty="0" smtClean="0">
              <a:latin typeface="Aparajita" panose="020B0604020202020204" pitchFamily="34" charset="0"/>
              <a:cs typeface="Aparajita" panose="020B0604020202020204" pitchFamily="34" charset="0"/>
            </a:rPr>
            <a:t>Fuerza  relativa</a:t>
          </a:r>
          <a:r>
            <a:rPr lang="es-ES" sz="1800" dirty="0" smtClean="0">
              <a:latin typeface="Aparajita" panose="020B0604020202020204" pitchFamily="34" charset="0"/>
              <a:cs typeface="Aparajita" panose="020B0604020202020204" pitchFamily="34" charset="0"/>
            </a:rPr>
            <a:t>:</a:t>
          </a:r>
        </a:p>
        <a:p>
          <a:pPr rtl="0"/>
          <a:r>
            <a:rPr lang="es-ES" sz="1800" dirty="0" smtClean="0">
              <a:latin typeface="Aparajita" panose="020B0604020202020204" pitchFamily="34" charset="0"/>
              <a:cs typeface="Aparajita" panose="020B0604020202020204" pitchFamily="34" charset="0"/>
            </a:rPr>
            <a:t> cuando se manifiesta en relación con el peso corporal.</a:t>
          </a:r>
          <a:endParaRPr lang="es-ES" sz="1800" dirty="0">
            <a:latin typeface="Aparajita" panose="020B0604020202020204" pitchFamily="34" charset="0"/>
            <a:cs typeface="Aparajita" panose="020B0604020202020204" pitchFamily="34" charset="0"/>
          </a:endParaRPr>
        </a:p>
      </dgm:t>
    </dgm:pt>
    <dgm:pt modelId="{BF1FA11E-1936-4F73-AE4F-3AF7C22D3FA8}" type="parTrans" cxnId="{4711358E-EE87-4715-8A52-28F0A3CFDD31}">
      <dgm:prSet/>
      <dgm:spPr/>
      <dgm:t>
        <a:bodyPr/>
        <a:lstStyle/>
        <a:p>
          <a:endParaRPr lang="es-ES" sz="1800">
            <a:latin typeface="Aparajita" panose="020B0604020202020204" pitchFamily="34" charset="0"/>
            <a:cs typeface="Aparajita" panose="020B0604020202020204" pitchFamily="34" charset="0"/>
          </a:endParaRPr>
        </a:p>
      </dgm:t>
    </dgm:pt>
    <dgm:pt modelId="{B28F0A44-DE28-4142-A2FC-80B16B8DF1C4}" type="sibTrans" cxnId="{4711358E-EE87-4715-8A52-28F0A3CFDD31}">
      <dgm:prSet custT="1"/>
      <dgm:spPr>
        <a:solidFill>
          <a:schemeClr val="bg1">
            <a:lumMod val="65000"/>
            <a:lumOff val="35000"/>
          </a:schemeClr>
        </a:solidFill>
      </dgm:spPr>
      <dgm:t>
        <a:bodyPr/>
        <a:lstStyle/>
        <a:p>
          <a:r>
            <a:rPr lang="es-ES" sz="1800" dirty="0" smtClean="0">
              <a:latin typeface="Aparajita" panose="020B0604020202020204" pitchFamily="34" charset="0"/>
              <a:cs typeface="Aparajita" panose="020B0604020202020204" pitchFamily="34" charset="0"/>
            </a:rPr>
            <a:t>Fr=Fa y Fr</a:t>
          </a:r>
          <a:endParaRPr lang="es-ES" sz="1800" dirty="0">
            <a:latin typeface="Aparajita" panose="020B0604020202020204" pitchFamily="34" charset="0"/>
            <a:cs typeface="Aparajita" panose="020B0604020202020204" pitchFamily="34" charset="0"/>
          </a:endParaRPr>
        </a:p>
      </dgm:t>
    </dgm:pt>
    <dgm:pt modelId="{C112C71B-2187-4A69-A294-3CF0715F2658}" type="pres">
      <dgm:prSet presAssocID="{2223F66D-0C62-4B18-99C9-DF405565A176}" presName="Name0" presStyleCnt="0">
        <dgm:presLayoutVars>
          <dgm:chMax/>
          <dgm:chPref/>
          <dgm:dir/>
          <dgm:animLvl val="lvl"/>
        </dgm:presLayoutVars>
      </dgm:prSet>
      <dgm:spPr/>
      <dgm:t>
        <a:bodyPr/>
        <a:lstStyle/>
        <a:p>
          <a:endParaRPr lang="es-ES"/>
        </a:p>
      </dgm:t>
    </dgm:pt>
    <dgm:pt modelId="{FE3CA318-890A-443A-9A1B-366213E6F9DD}" type="pres">
      <dgm:prSet presAssocID="{00FF3D24-72D8-4559-9B46-613B02185797}" presName="composite" presStyleCnt="0"/>
      <dgm:spPr/>
      <dgm:t>
        <a:bodyPr/>
        <a:lstStyle/>
        <a:p>
          <a:endParaRPr lang="es-ES"/>
        </a:p>
      </dgm:t>
    </dgm:pt>
    <dgm:pt modelId="{265DD03C-3C43-4B21-9FA1-C0582991ED6B}" type="pres">
      <dgm:prSet presAssocID="{00FF3D24-72D8-4559-9B46-613B02185797}" presName="Parent1" presStyleLbl="node1" presStyleIdx="0" presStyleCnt="4">
        <dgm:presLayoutVars>
          <dgm:chMax val="1"/>
          <dgm:chPref val="1"/>
          <dgm:bulletEnabled val="1"/>
        </dgm:presLayoutVars>
      </dgm:prSet>
      <dgm:spPr/>
      <dgm:t>
        <a:bodyPr/>
        <a:lstStyle/>
        <a:p>
          <a:endParaRPr lang="es-ES"/>
        </a:p>
      </dgm:t>
    </dgm:pt>
    <dgm:pt modelId="{AC71883E-B176-4E33-8C7D-203BA8ABF53A}" type="pres">
      <dgm:prSet presAssocID="{00FF3D24-72D8-4559-9B46-613B02185797}" presName="Childtext1" presStyleLbl="revTx" presStyleIdx="0" presStyleCnt="2">
        <dgm:presLayoutVars>
          <dgm:chMax val="0"/>
          <dgm:chPref val="0"/>
          <dgm:bulletEnabled val="1"/>
        </dgm:presLayoutVars>
      </dgm:prSet>
      <dgm:spPr/>
      <dgm:t>
        <a:bodyPr/>
        <a:lstStyle/>
        <a:p>
          <a:endParaRPr lang="es-ES"/>
        </a:p>
      </dgm:t>
    </dgm:pt>
    <dgm:pt modelId="{DF9918F8-2E02-429F-8EF0-5FC8DB4885BE}" type="pres">
      <dgm:prSet presAssocID="{00FF3D24-72D8-4559-9B46-613B02185797}" presName="BalanceSpacing" presStyleCnt="0"/>
      <dgm:spPr/>
      <dgm:t>
        <a:bodyPr/>
        <a:lstStyle/>
        <a:p>
          <a:endParaRPr lang="es-ES"/>
        </a:p>
      </dgm:t>
    </dgm:pt>
    <dgm:pt modelId="{6A76BEE3-21AC-4851-BF01-59FD7E0AB52C}" type="pres">
      <dgm:prSet presAssocID="{00FF3D24-72D8-4559-9B46-613B02185797}" presName="BalanceSpacing1" presStyleCnt="0"/>
      <dgm:spPr/>
      <dgm:t>
        <a:bodyPr/>
        <a:lstStyle/>
        <a:p>
          <a:endParaRPr lang="es-ES"/>
        </a:p>
      </dgm:t>
    </dgm:pt>
    <dgm:pt modelId="{DAB2574E-C776-4369-9C6E-79859F66DE87}" type="pres">
      <dgm:prSet presAssocID="{9069C5DF-65C5-4986-A342-FEFEEC126D16}" presName="Accent1Text" presStyleLbl="node1" presStyleIdx="1" presStyleCnt="4"/>
      <dgm:spPr/>
      <dgm:t>
        <a:bodyPr/>
        <a:lstStyle/>
        <a:p>
          <a:endParaRPr lang="es-ES"/>
        </a:p>
      </dgm:t>
    </dgm:pt>
    <dgm:pt modelId="{AA4115E1-4AF4-40F8-973B-E6BD7B6377DB}" type="pres">
      <dgm:prSet presAssocID="{9069C5DF-65C5-4986-A342-FEFEEC126D16}" presName="spaceBetweenRectangles" presStyleCnt="0"/>
      <dgm:spPr/>
      <dgm:t>
        <a:bodyPr/>
        <a:lstStyle/>
        <a:p>
          <a:endParaRPr lang="es-ES"/>
        </a:p>
      </dgm:t>
    </dgm:pt>
    <dgm:pt modelId="{5F2C527C-DA64-4D9D-B460-EE43D8AD7B45}" type="pres">
      <dgm:prSet presAssocID="{1E5CEFC4-9691-4059-A693-2B1B1BBB1F96}" presName="composite" presStyleCnt="0"/>
      <dgm:spPr/>
      <dgm:t>
        <a:bodyPr/>
        <a:lstStyle/>
        <a:p>
          <a:endParaRPr lang="es-ES"/>
        </a:p>
      </dgm:t>
    </dgm:pt>
    <dgm:pt modelId="{159D3A9B-18BE-4AB7-B988-3FB5EB65678F}" type="pres">
      <dgm:prSet presAssocID="{1E5CEFC4-9691-4059-A693-2B1B1BBB1F96}" presName="Parent1" presStyleLbl="node1" presStyleIdx="2" presStyleCnt="4">
        <dgm:presLayoutVars>
          <dgm:chMax val="1"/>
          <dgm:chPref val="1"/>
          <dgm:bulletEnabled val="1"/>
        </dgm:presLayoutVars>
      </dgm:prSet>
      <dgm:spPr/>
      <dgm:t>
        <a:bodyPr/>
        <a:lstStyle/>
        <a:p>
          <a:endParaRPr lang="es-ES"/>
        </a:p>
      </dgm:t>
    </dgm:pt>
    <dgm:pt modelId="{0D6DD624-C6FD-4D00-A4EC-7FC4F5219C88}" type="pres">
      <dgm:prSet presAssocID="{1E5CEFC4-9691-4059-A693-2B1B1BBB1F96}" presName="Childtext1" presStyleLbl="revTx" presStyleIdx="1" presStyleCnt="2">
        <dgm:presLayoutVars>
          <dgm:chMax val="0"/>
          <dgm:chPref val="0"/>
          <dgm:bulletEnabled val="1"/>
        </dgm:presLayoutVars>
      </dgm:prSet>
      <dgm:spPr/>
      <dgm:t>
        <a:bodyPr/>
        <a:lstStyle/>
        <a:p>
          <a:endParaRPr lang="es-ES"/>
        </a:p>
      </dgm:t>
    </dgm:pt>
    <dgm:pt modelId="{513DA42E-4462-4CFF-89D5-129A8ED7F3FA}" type="pres">
      <dgm:prSet presAssocID="{1E5CEFC4-9691-4059-A693-2B1B1BBB1F96}" presName="BalanceSpacing" presStyleCnt="0"/>
      <dgm:spPr/>
      <dgm:t>
        <a:bodyPr/>
        <a:lstStyle/>
        <a:p>
          <a:endParaRPr lang="es-ES"/>
        </a:p>
      </dgm:t>
    </dgm:pt>
    <dgm:pt modelId="{240829CB-9D29-4483-8FC1-79682BB686A3}" type="pres">
      <dgm:prSet presAssocID="{1E5CEFC4-9691-4059-A693-2B1B1BBB1F96}" presName="BalanceSpacing1" presStyleCnt="0"/>
      <dgm:spPr/>
      <dgm:t>
        <a:bodyPr/>
        <a:lstStyle/>
        <a:p>
          <a:endParaRPr lang="es-ES"/>
        </a:p>
      </dgm:t>
    </dgm:pt>
    <dgm:pt modelId="{6FDDF994-5859-4437-9E18-D277EF395CC4}" type="pres">
      <dgm:prSet presAssocID="{B28F0A44-DE28-4142-A2FC-80B16B8DF1C4}" presName="Accent1Text" presStyleLbl="node1" presStyleIdx="3" presStyleCnt="4"/>
      <dgm:spPr/>
      <dgm:t>
        <a:bodyPr/>
        <a:lstStyle/>
        <a:p>
          <a:endParaRPr lang="es-ES"/>
        </a:p>
      </dgm:t>
    </dgm:pt>
  </dgm:ptLst>
  <dgm:cxnLst>
    <dgm:cxn modelId="{3C094A67-3E87-43C6-832F-3EC772997873}" srcId="{2223F66D-0C62-4B18-99C9-DF405565A176}" destId="{00FF3D24-72D8-4559-9B46-613B02185797}" srcOrd="0" destOrd="0" parTransId="{F1CF8D13-B256-4084-A156-9CB2C09918E7}" sibTransId="{9069C5DF-65C5-4986-A342-FEFEEC126D16}"/>
    <dgm:cxn modelId="{4711358E-EE87-4715-8A52-28F0A3CFDD31}" srcId="{2223F66D-0C62-4B18-99C9-DF405565A176}" destId="{1E5CEFC4-9691-4059-A693-2B1B1BBB1F96}" srcOrd="1" destOrd="0" parTransId="{BF1FA11E-1936-4F73-AE4F-3AF7C22D3FA8}" sibTransId="{B28F0A44-DE28-4142-A2FC-80B16B8DF1C4}"/>
    <dgm:cxn modelId="{F700FF43-6CCE-45B8-AEE2-C0639DF3AC41}" type="presOf" srcId="{2223F66D-0C62-4B18-99C9-DF405565A176}" destId="{C112C71B-2187-4A69-A294-3CF0715F2658}" srcOrd="0" destOrd="0" presId="urn:microsoft.com/office/officeart/2008/layout/AlternatingHexagons"/>
    <dgm:cxn modelId="{9936620F-1C35-446A-8860-B8B784A1FBC6}" type="presOf" srcId="{9069C5DF-65C5-4986-A342-FEFEEC126D16}" destId="{DAB2574E-C776-4369-9C6E-79859F66DE87}" srcOrd="0" destOrd="0" presId="urn:microsoft.com/office/officeart/2008/layout/AlternatingHexagons"/>
    <dgm:cxn modelId="{AA7C2800-5963-4C53-B58D-2E07AF567B39}" type="presOf" srcId="{B28F0A44-DE28-4142-A2FC-80B16B8DF1C4}" destId="{6FDDF994-5859-4437-9E18-D277EF395CC4}" srcOrd="0" destOrd="0" presId="urn:microsoft.com/office/officeart/2008/layout/AlternatingHexagons"/>
    <dgm:cxn modelId="{BB06A4E8-DBEF-4FAA-BCA6-5E999B296239}" type="presOf" srcId="{1E5CEFC4-9691-4059-A693-2B1B1BBB1F96}" destId="{159D3A9B-18BE-4AB7-B988-3FB5EB65678F}" srcOrd="0" destOrd="0" presId="urn:microsoft.com/office/officeart/2008/layout/AlternatingHexagons"/>
    <dgm:cxn modelId="{6E937D6F-3082-4E5C-A969-C9EF70BB253E}" type="presOf" srcId="{00FF3D24-72D8-4559-9B46-613B02185797}" destId="{265DD03C-3C43-4B21-9FA1-C0582991ED6B}" srcOrd="0" destOrd="0" presId="urn:microsoft.com/office/officeart/2008/layout/AlternatingHexagons"/>
    <dgm:cxn modelId="{CA1B0412-189D-4086-A2FA-B0FD0D8F5B8C}" type="presParOf" srcId="{C112C71B-2187-4A69-A294-3CF0715F2658}" destId="{FE3CA318-890A-443A-9A1B-366213E6F9DD}" srcOrd="0" destOrd="0" presId="urn:microsoft.com/office/officeart/2008/layout/AlternatingHexagons"/>
    <dgm:cxn modelId="{C090ADDA-3219-41C8-AD89-E610811C775C}" type="presParOf" srcId="{FE3CA318-890A-443A-9A1B-366213E6F9DD}" destId="{265DD03C-3C43-4B21-9FA1-C0582991ED6B}" srcOrd="0" destOrd="0" presId="urn:microsoft.com/office/officeart/2008/layout/AlternatingHexagons"/>
    <dgm:cxn modelId="{492839DE-9EF3-479A-BD96-0D9CB351D64B}" type="presParOf" srcId="{FE3CA318-890A-443A-9A1B-366213E6F9DD}" destId="{AC71883E-B176-4E33-8C7D-203BA8ABF53A}" srcOrd="1" destOrd="0" presId="urn:microsoft.com/office/officeart/2008/layout/AlternatingHexagons"/>
    <dgm:cxn modelId="{45ABAD01-FC30-450B-8AE4-0A827FB50928}" type="presParOf" srcId="{FE3CA318-890A-443A-9A1B-366213E6F9DD}" destId="{DF9918F8-2E02-429F-8EF0-5FC8DB4885BE}" srcOrd="2" destOrd="0" presId="urn:microsoft.com/office/officeart/2008/layout/AlternatingHexagons"/>
    <dgm:cxn modelId="{92D230E1-D221-44F0-9CC1-F048C29AB1B2}" type="presParOf" srcId="{FE3CA318-890A-443A-9A1B-366213E6F9DD}" destId="{6A76BEE3-21AC-4851-BF01-59FD7E0AB52C}" srcOrd="3" destOrd="0" presId="urn:microsoft.com/office/officeart/2008/layout/AlternatingHexagons"/>
    <dgm:cxn modelId="{79B8E06A-CF39-4071-B1C2-EC094526DFB3}" type="presParOf" srcId="{FE3CA318-890A-443A-9A1B-366213E6F9DD}" destId="{DAB2574E-C776-4369-9C6E-79859F66DE87}" srcOrd="4" destOrd="0" presId="urn:microsoft.com/office/officeart/2008/layout/AlternatingHexagons"/>
    <dgm:cxn modelId="{97845689-0B41-41D1-BCC7-4429D841E11D}" type="presParOf" srcId="{C112C71B-2187-4A69-A294-3CF0715F2658}" destId="{AA4115E1-4AF4-40F8-973B-E6BD7B6377DB}" srcOrd="1" destOrd="0" presId="urn:microsoft.com/office/officeart/2008/layout/AlternatingHexagons"/>
    <dgm:cxn modelId="{E8277D47-8346-45E4-8A7D-0A405F95E83B}" type="presParOf" srcId="{C112C71B-2187-4A69-A294-3CF0715F2658}" destId="{5F2C527C-DA64-4D9D-B460-EE43D8AD7B45}" srcOrd="2" destOrd="0" presId="urn:microsoft.com/office/officeart/2008/layout/AlternatingHexagons"/>
    <dgm:cxn modelId="{D43FC561-9B1D-46D0-A29F-D9D662974DC1}" type="presParOf" srcId="{5F2C527C-DA64-4D9D-B460-EE43D8AD7B45}" destId="{159D3A9B-18BE-4AB7-B988-3FB5EB65678F}" srcOrd="0" destOrd="0" presId="urn:microsoft.com/office/officeart/2008/layout/AlternatingHexagons"/>
    <dgm:cxn modelId="{B9753866-09DE-4B53-9A7C-8714A2AD7FD9}" type="presParOf" srcId="{5F2C527C-DA64-4D9D-B460-EE43D8AD7B45}" destId="{0D6DD624-C6FD-4D00-A4EC-7FC4F5219C88}" srcOrd="1" destOrd="0" presId="urn:microsoft.com/office/officeart/2008/layout/AlternatingHexagons"/>
    <dgm:cxn modelId="{32C36F50-7D89-4957-B5A0-26BD02DD53B7}" type="presParOf" srcId="{5F2C527C-DA64-4D9D-B460-EE43D8AD7B45}" destId="{513DA42E-4462-4CFF-89D5-129A8ED7F3FA}" srcOrd="2" destOrd="0" presId="urn:microsoft.com/office/officeart/2008/layout/AlternatingHexagons"/>
    <dgm:cxn modelId="{CD8E6A37-1600-4C77-91A4-F062C54A7D5C}" type="presParOf" srcId="{5F2C527C-DA64-4D9D-B460-EE43D8AD7B45}" destId="{240829CB-9D29-4483-8FC1-79682BB686A3}" srcOrd="3" destOrd="0" presId="urn:microsoft.com/office/officeart/2008/layout/AlternatingHexagons"/>
    <dgm:cxn modelId="{D101C62D-615B-4F25-A047-0C775CD55C80}" type="presParOf" srcId="{5F2C527C-DA64-4D9D-B460-EE43D8AD7B45}" destId="{6FDDF994-5859-4437-9E18-D277EF395CC4}"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DDF24F-CC4C-4434-AC0D-BAE5CB7D73DD}"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S"/>
        </a:p>
      </dgm:t>
    </dgm:pt>
    <dgm:pt modelId="{378411F5-FEDF-41B6-956F-1EE613286BF3}">
      <dgm:prSet phldrT="[Texto]"/>
      <dgm:spPr/>
      <dgm:t>
        <a:bodyPr/>
        <a:lstStyle/>
        <a:p>
          <a:r>
            <a:rPr lang="es-ES" b="1" dirty="0" smtClean="0">
              <a:latin typeface="Baskerville Old Face" panose="02020602080505020303" pitchFamily="18" charset="0"/>
            </a:rPr>
            <a:t>VALORACIÓN Y CONTROL DEL ENTRENAMIENTO DE LA FUERZA</a:t>
          </a:r>
          <a:r>
            <a:rPr lang="es-ES" dirty="0" smtClean="0">
              <a:latin typeface="Baskerville Old Face" panose="02020602080505020303" pitchFamily="18" charset="0"/>
            </a:rPr>
            <a:t/>
          </a:r>
          <a:br>
            <a:rPr lang="es-ES" dirty="0" smtClean="0">
              <a:latin typeface="Baskerville Old Face" panose="02020602080505020303" pitchFamily="18" charset="0"/>
            </a:rPr>
          </a:br>
          <a:endParaRPr lang="es-ES" dirty="0">
            <a:latin typeface="Baskerville Old Face" panose="02020602080505020303" pitchFamily="18" charset="0"/>
          </a:endParaRPr>
        </a:p>
      </dgm:t>
    </dgm:pt>
    <dgm:pt modelId="{7BBE8DA6-8A2B-4B65-B8A5-024DE37F6268}" type="parTrans" cxnId="{20740C54-D93A-4089-84AC-D94601D8B681}">
      <dgm:prSet/>
      <dgm:spPr/>
      <dgm:t>
        <a:bodyPr/>
        <a:lstStyle/>
        <a:p>
          <a:endParaRPr lang="es-ES"/>
        </a:p>
      </dgm:t>
    </dgm:pt>
    <dgm:pt modelId="{402CD5CD-89E8-496E-A176-E58E7DE59AC3}" type="sibTrans" cxnId="{20740C54-D93A-4089-84AC-D94601D8B681}">
      <dgm:prSet/>
      <dgm:spPr/>
      <dgm:t>
        <a:bodyPr/>
        <a:lstStyle/>
        <a:p>
          <a:endParaRPr lang="es-ES"/>
        </a:p>
      </dgm:t>
    </dgm:pt>
    <dgm:pt modelId="{785E8149-F637-4FE1-8A6B-F7F52C159E70}">
      <dgm:prSet phldrT="[Texto]"/>
      <dgm:spPr/>
      <dgm:t>
        <a:bodyPr/>
        <a:lstStyle/>
        <a:p>
          <a:r>
            <a:rPr lang="es-ES" dirty="0" smtClean="0">
              <a:latin typeface="Aparajita" panose="020B0604020202020204" pitchFamily="34" charset="0"/>
              <a:cs typeface="Aparajita" panose="020B0604020202020204" pitchFamily="34" charset="0"/>
            </a:rPr>
            <a:t>Se basa en el control de cargas en función al porcentaje del peso corporal del deportista. O bien de la máxima carga que se puede levantar una sola vez (test de 1 RM). </a:t>
          </a:r>
          <a:endParaRPr lang="es-ES" dirty="0">
            <a:latin typeface="Aparajita" panose="020B0604020202020204" pitchFamily="34" charset="0"/>
            <a:cs typeface="Aparajita" panose="020B0604020202020204" pitchFamily="34" charset="0"/>
          </a:endParaRPr>
        </a:p>
      </dgm:t>
    </dgm:pt>
    <dgm:pt modelId="{3B7709B1-4C1D-4E06-8E0D-50ABE3104EC8}" type="parTrans" cxnId="{91C8F3BC-4756-43E9-AC56-CE4C662A545D}">
      <dgm:prSet/>
      <dgm:spPr/>
      <dgm:t>
        <a:bodyPr/>
        <a:lstStyle/>
        <a:p>
          <a:endParaRPr lang="es-ES"/>
        </a:p>
      </dgm:t>
    </dgm:pt>
    <dgm:pt modelId="{3141187B-C3DE-43D9-9328-8BE0DD42ECF3}" type="sibTrans" cxnId="{91C8F3BC-4756-43E9-AC56-CE4C662A545D}">
      <dgm:prSet/>
      <dgm:spPr/>
      <dgm:t>
        <a:bodyPr/>
        <a:lstStyle/>
        <a:p>
          <a:endParaRPr lang="es-ES"/>
        </a:p>
      </dgm:t>
    </dgm:pt>
    <dgm:pt modelId="{1AA02F24-4C77-4262-A521-A2E7E13BC204}" type="pres">
      <dgm:prSet presAssocID="{F8DDF24F-CC4C-4434-AC0D-BAE5CB7D73DD}" presName="linearFlow" presStyleCnt="0">
        <dgm:presLayoutVars>
          <dgm:dir/>
          <dgm:animLvl val="lvl"/>
          <dgm:resizeHandles val="exact"/>
        </dgm:presLayoutVars>
      </dgm:prSet>
      <dgm:spPr/>
      <dgm:t>
        <a:bodyPr/>
        <a:lstStyle/>
        <a:p>
          <a:endParaRPr lang="es-ES"/>
        </a:p>
      </dgm:t>
    </dgm:pt>
    <dgm:pt modelId="{CC7C2C17-ED77-493A-97AD-51D819A65BEC}" type="pres">
      <dgm:prSet presAssocID="{378411F5-FEDF-41B6-956F-1EE613286BF3}" presName="composite" presStyleCnt="0"/>
      <dgm:spPr/>
    </dgm:pt>
    <dgm:pt modelId="{F688F4C4-A422-4C0F-8919-ECDAA086C8D1}" type="pres">
      <dgm:prSet presAssocID="{378411F5-FEDF-41B6-956F-1EE613286BF3}" presName="parentText" presStyleLbl="alignNode1" presStyleIdx="0" presStyleCnt="1">
        <dgm:presLayoutVars>
          <dgm:chMax val="1"/>
          <dgm:bulletEnabled val="1"/>
        </dgm:presLayoutVars>
      </dgm:prSet>
      <dgm:spPr/>
      <dgm:t>
        <a:bodyPr/>
        <a:lstStyle/>
        <a:p>
          <a:endParaRPr lang="es-ES"/>
        </a:p>
      </dgm:t>
    </dgm:pt>
    <dgm:pt modelId="{063B222B-61B4-4DA0-979C-29EAF1503E7F}" type="pres">
      <dgm:prSet presAssocID="{378411F5-FEDF-41B6-956F-1EE613286BF3}" presName="descendantText" presStyleLbl="alignAcc1" presStyleIdx="0" presStyleCnt="1">
        <dgm:presLayoutVars>
          <dgm:bulletEnabled val="1"/>
        </dgm:presLayoutVars>
      </dgm:prSet>
      <dgm:spPr/>
      <dgm:t>
        <a:bodyPr/>
        <a:lstStyle/>
        <a:p>
          <a:endParaRPr lang="es-ES"/>
        </a:p>
      </dgm:t>
    </dgm:pt>
  </dgm:ptLst>
  <dgm:cxnLst>
    <dgm:cxn modelId="{B1600105-4E10-4C41-8303-F9F1759FB4FE}" type="presOf" srcId="{F8DDF24F-CC4C-4434-AC0D-BAE5CB7D73DD}" destId="{1AA02F24-4C77-4262-A521-A2E7E13BC204}" srcOrd="0" destOrd="0" presId="urn:microsoft.com/office/officeart/2005/8/layout/chevron2"/>
    <dgm:cxn modelId="{91A5617D-D870-41E1-BFAF-EEA606C0F76C}" type="presOf" srcId="{785E8149-F637-4FE1-8A6B-F7F52C159E70}" destId="{063B222B-61B4-4DA0-979C-29EAF1503E7F}" srcOrd="0" destOrd="0" presId="urn:microsoft.com/office/officeart/2005/8/layout/chevron2"/>
    <dgm:cxn modelId="{20740C54-D93A-4089-84AC-D94601D8B681}" srcId="{F8DDF24F-CC4C-4434-AC0D-BAE5CB7D73DD}" destId="{378411F5-FEDF-41B6-956F-1EE613286BF3}" srcOrd="0" destOrd="0" parTransId="{7BBE8DA6-8A2B-4B65-B8A5-024DE37F6268}" sibTransId="{402CD5CD-89E8-496E-A176-E58E7DE59AC3}"/>
    <dgm:cxn modelId="{91C8F3BC-4756-43E9-AC56-CE4C662A545D}" srcId="{378411F5-FEDF-41B6-956F-1EE613286BF3}" destId="{785E8149-F637-4FE1-8A6B-F7F52C159E70}" srcOrd="0" destOrd="0" parTransId="{3B7709B1-4C1D-4E06-8E0D-50ABE3104EC8}" sibTransId="{3141187B-C3DE-43D9-9328-8BE0DD42ECF3}"/>
    <dgm:cxn modelId="{0D4B146A-0A15-4F74-BD33-B6FAF0EDC5CC}" type="presOf" srcId="{378411F5-FEDF-41B6-956F-1EE613286BF3}" destId="{F688F4C4-A422-4C0F-8919-ECDAA086C8D1}" srcOrd="0" destOrd="0" presId="urn:microsoft.com/office/officeart/2005/8/layout/chevron2"/>
    <dgm:cxn modelId="{101072B6-8550-4309-B4A1-8E6D7CBE3137}" type="presParOf" srcId="{1AA02F24-4C77-4262-A521-A2E7E13BC204}" destId="{CC7C2C17-ED77-493A-97AD-51D819A65BEC}" srcOrd="0" destOrd="0" presId="urn:microsoft.com/office/officeart/2005/8/layout/chevron2"/>
    <dgm:cxn modelId="{5839DC05-A0C9-4248-8E81-1AF44A64EF2B}" type="presParOf" srcId="{CC7C2C17-ED77-493A-97AD-51D819A65BEC}" destId="{F688F4C4-A422-4C0F-8919-ECDAA086C8D1}" srcOrd="0" destOrd="0" presId="urn:microsoft.com/office/officeart/2005/8/layout/chevron2"/>
    <dgm:cxn modelId="{D1A21402-3676-404B-8FC0-EFD703C79EDF}" type="presParOf" srcId="{CC7C2C17-ED77-493A-97AD-51D819A65BEC}" destId="{063B222B-61B4-4DA0-979C-29EAF1503E7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11C157-9EDC-4F6B-90EC-8B0F920E137D}"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S"/>
        </a:p>
      </dgm:t>
    </dgm:pt>
    <dgm:pt modelId="{D455B7DF-8DE6-4F63-A962-BF625859890E}">
      <dgm:prSet/>
      <dgm:spPr/>
      <dgm:t>
        <a:bodyPr/>
        <a:lstStyle/>
        <a:p>
          <a:pPr rtl="0"/>
          <a:r>
            <a:rPr lang="es-ES" dirty="0" smtClean="0">
              <a:latin typeface="Aparajita" panose="020B0604020202020204" pitchFamily="34" charset="0"/>
              <a:cs typeface="Aparajita" panose="020B0604020202020204" pitchFamily="34" charset="0"/>
            </a:rPr>
            <a:t>Trabajo de fuerza máxima (total)</a:t>
          </a:r>
          <a:endParaRPr lang="es-ES" dirty="0">
            <a:latin typeface="Aparajita" panose="020B0604020202020204" pitchFamily="34" charset="0"/>
            <a:cs typeface="Aparajita" panose="020B0604020202020204" pitchFamily="34" charset="0"/>
          </a:endParaRPr>
        </a:p>
      </dgm:t>
    </dgm:pt>
    <dgm:pt modelId="{CE431284-A829-4903-8409-6ABAB1F55782}" type="parTrans" cxnId="{88C98196-53E0-4632-9C53-B6401FF0B1B5}">
      <dgm:prSet/>
      <dgm:spPr/>
      <dgm:t>
        <a:bodyPr/>
        <a:lstStyle/>
        <a:p>
          <a:endParaRPr lang="es-ES">
            <a:latin typeface="Aparajita" panose="020B0604020202020204" pitchFamily="34" charset="0"/>
            <a:cs typeface="Aparajita" panose="020B0604020202020204" pitchFamily="34" charset="0"/>
          </a:endParaRPr>
        </a:p>
      </dgm:t>
    </dgm:pt>
    <dgm:pt modelId="{230B94DF-557D-4D9D-97CA-F8D81A99A12E}" type="sibTrans" cxnId="{88C98196-53E0-4632-9C53-B6401FF0B1B5}">
      <dgm:prSet/>
      <dgm:spPr/>
      <dgm:t>
        <a:bodyPr/>
        <a:lstStyle/>
        <a:p>
          <a:endParaRPr lang="es-ES">
            <a:latin typeface="Aparajita" panose="020B0604020202020204" pitchFamily="34" charset="0"/>
            <a:cs typeface="Aparajita" panose="020B0604020202020204" pitchFamily="34" charset="0"/>
          </a:endParaRPr>
        </a:p>
      </dgm:t>
    </dgm:pt>
    <dgm:pt modelId="{7F8E67D7-D586-4D17-A588-FD0DD94BF8CE}">
      <dgm:prSet/>
      <dgm:spPr/>
      <dgm:t>
        <a:bodyPr/>
        <a:lstStyle/>
        <a:p>
          <a:pPr rtl="0"/>
          <a:r>
            <a:rPr lang="es-ES" dirty="0" smtClean="0">
              <a:latin typeface="Aparajita" panose="020B0604020202020204" pitchFamily="34" charset="0"/>
              <a:cs typeface="Aparajita" panose="020B0604020202020204" pitchFamily="34" charset="0"/>
            </a:rPr>
            <a:t>Trabajo de resistencia a la fuerza</a:t>
          </a:r>
          <a:endParaRPr lang="es-ES" dirty="0">
            <a:latin typeface="Aparajita" panose="020B0604020202020204" pitchFamily="34" charset="0"/>
            <a:cs typeface="Aparajita" panose="020B0604020202020204" pitchFamily="34" charset="0"/>
          </a:endParaRPr>
        </a:p>
      </dgm:t>
    </dgm:pt>
    <dgm:pt modelId="{BBE53447-3255-4538-A781-D8A0D65D56BB}" type="parTrans" cxnId="{5B672C0C-82EE-4F1C-BEA1-E6891999185D}">
      <dgm:prSet/>
      <dgm:spPr/>
      <dgm:t>
        <a:bodyPr/>
        <a:lstStyle/>
        <a:p>
          <a:endParaRPr lang="es-ES">
            <a:latin typeface="Aparajita" panose="020B0604020202020204" pitchFamily="34" charset="0"/>
            <a:cs typeface="Aparajita" panose="020B0604020202020204" pitchFamily="34" charset="0"/>
          </a:endParaRPr>
        </a:p>
      </dgm:t>
    </dgm:pt>
    <dgm:pt modelId="{1F13106E-8A94-4A62-A5F8-21334A347792}" type="sibTrans" cxnId="{5B672C0C-82EE-4F1C-BEA1-E6891999185D}">
      <dgm:prSet/>
      <dgm:spPr/>
      <dgm:t>
        <a:bodyPr/>
        <a:lstStyle/>
        <a:p>
          <a:endParaRPr lang="es-ES">
            <a:latin typeface="Aparajita" panose="020B0604020202020204" pitchFamily="34" charset="0"/>
            <a:cs typeface="Aparajita" panose="020B0604020202020204" pitchFamily="34" charset="0"/>
          </a:endParaRPr>
        </a:p>
      </dgm:t>
    </dgm:pt>
    <dgm:pt modelId="{B2BF1FD1-B95B-48A7-B389-74F7415E0C90}">
      <dgm:prSet/>
      <dgm:spPr/>
      <dgm:t>
        <a:bodyPr/>
        <a:lstStyle/>
        <a:p>
          <a:pPr rtl="0"/>
          <a:r>
            <a:rPr lang="es-ES" dirty="0" smtClean="0">
              <a:latin typeface="Aparajita" panose="020B0604020202020204" pitchFamily="34" charset="0"/>
              <a:cs typeface="Aparajita" panose="020B0604020202020204" pitchFamily="34" charset="0"/>
            </a:rPr>
            <a:t>Trabajo combinado</a:t>
          </a:r>
          <a:endParaRPr lang="es-ES" dirty="0">
            <a:latin typeface="Aparajita" panose="020B0604020202020204" pitchFamily="34" charset="0"/>
            <a:cs typeface="Aparajita" panose="020B0604020202020204" pitchFamily="34" charset="0"/>
          </a:endParaRPr>
        </a:p>
      </dgm:t>
    </dgm:pt>
    <dgm:pt modelId="{55C8F4CC-0A2D-4D9A-9D03-F3DBA1278736}" type="parTrans" cxnId="{208BDD32-B894-42BC-B7C5-395A65628721}">
      <dgm:prSet/>
      <dgm:spPr/>
      <dgm:t>
        <a:bodyPr/>
        <a:lstStyle/>
        <a:p>
          <a:endParaRPr lang="es-ES">
            <a:latin typeface="Aparajita" panose="020B0604020202020204" pitchFamily="34" charset="0"/>
            <a:cs typeface="Aparajita" panose="020B0604020202020204" pitchFamily="34" charset="0"/>
          </a:endParaRPr>
        </a:p>
      </dgm:t>
    </dgm:pt>
    <dgm:pt modelId="{FBED1554-B24F-4E50-86D4-8AC9394E80E4}" type="sibTrans" cxnId="{208BDD32-B894-42BC-B7C5-395A65628721}">
      <dgm:prSet/>
      <dgm:spPr/>
      <dgm:t>
        <a:bodyPr/>
        <a:lstStyle/>
        <a:p>
          <a:endParaRPr lang="es-ES">
            <a:latin typeface="Aparajita" panose="020B0604020202020204" pitchFamily="34" charset="0"/>
            <a:cs typeface="Aparajita" panose="020B0604020202020204" pitchFamily="34" charset="0"/>
          </a:endParaRPr>
        </a:p>
      </dgm:t>
    </dgm:pt>
    <dgm:pt modelId="{B4FC39A5-5DD6-45F2-A1D0-DEDB0D1E51F0}" type="pres">
      <dgm:prSet presAssocID="{3011C157-9EDC-4F6B-90EC-8B0F920E137D}" presName="CompostProcess" presStyleCnt="0">
        <dgm:presLayoutVars>
          <dgm:dir/>
          <dgm:resizeHandles val="exact"/>
        </dgm:presLayoutVars>
      </dgm:prSet>
      <dgm:spPr/>
      <dgm:t>
        <a:bodyPr/>
        <a:lstStyle/>
        <a:p>
          <a:endParaRPr lang="es-ES"/>
        </a:p>
      </dgm:t>
    </dgm:pt>
    <dgm:pt modelId="{CEF5EDD4-B391-493D-BA8A-EE8D08EAD464}" type="pres">
      <dgm:prSet presAssocID="{3011C157-9EDC-4F6B-90EC-8B0F920E137D}" presName="arrow" presStyleLbl="bgShp" presStyleIdx="0" presStyleCnt="1"/>
      <dgm:spPr/>
      <dgm:t>
        <a:bodyPr/>
        <a:lstStyle/>
        <a:p>
          <a:endParaRPr lang="es-ES"/>
        </a:p>
      </dgm:t>
    </dgm:pt>
    <dgm:pt modelId="{A6939997-AA4A-4972-8B38-BD37A094BD06}" type="pres">
      <dgm:prSet presAssocID="{3011C157-9EDC-4F6B-90EC-8B0F920E137D}" presName="linearProcess" presStyleCnt="0"/>
      <dgm:spPr/>
      <dgm:t>
        <a:bodyPr/>
        <a:lstStyle/>
        <a:p>
          <a:endParaRPr lang="es-ES"/>
        </a:p>
      </dgm:t>
    </dgm:pt>
    <dgm:pt modelId="{2E5D6A0E-7BB1-4172-A0C8-8EEC9C667E15}" type="pres">
      <dgm:prSet presAssocID="{D455B7DF-8DE6-4F63-A962-BF625859890E}" presName="textNode" presStyleLbl="node1" presStyleIdx="0" presStyleCnt="3">
        <dgm:presLayoutVars>
          <dgm:bulletEnabled val="1"/>
        </dgm:presLayoutVars>
      </dgm:prSet>
      <dgm:spPr/>
      <dgm:t>
        <a:bodyPr/>
        <a:lstStyle/>
        <a:p>
          <a:endParaRPr lang="es-ES"/>
        </a:p>
      </dgm:t>
    </dgm:pt>
    <dgm:pt modelId="{D5FE5097-775D-4773-A6F0-0FEA1322719E}" type="pres">
      <dgm:prSet presAssocID="{230B94DF-557D-4D9D-97CA-F8D81A99A12E}" presName="sibTrans" presStyleCnt="0"/>
      <dgm:spPr/>
      <dgm:t>
        <a:bodyPr/>
        <a:lstStyle/>
        <a:p>
          <a:endParaRPr lang="es-ES"/>
        </a:p>
      </dgm:t>
    </dgm:pt>
    <dgm:pt modelId="{B06ED5B0-E21B-4406-9E46-07BA36303DB2}" type="pres">
      <dgm:prSet presAssocID="{7F8E67D7-D586-4D17-A588-FD0DD94BF8CE}" presName="textNode" presStyleLbl="node1" presStyleIdx="1" presStyleCnt="3">
        <dgm:presLayoutVars>
          <dgm:bulletEnabled val="1"/>
        </dgm:presLayoutVars>
      </dgm:prSet>
      <dgm:spPr/>
      <dgm:t>
        <a:bodyPr/>
        <a:lstStyle/>
        <a:p>
          <a:endParaRPr lang="es-ES"/>
        </a:p>
      </dgm:t>
    </dgm:pt>
    <dgm:pt modelId="{E1F4BAF0-80E2-400A-B75B-252114DAB1D5}" type="pres">
      <dgm:prSet presAssocID="{1F13106E-8A94-4A62-A5F8-21334A347792}" presName="sibTrans" presStyleCnt="0"/>
      <dgm:spPr/>
      <dgm:t>
        <a:bodyPr/>
        <a:lstStyle/>
        <a:p>
          <a:endParaRPr lang="es-ES"/>
        </a:p>
      </dgm:t>
    </dgm:pt>
    <dgm:pt modelId="{371EBEC0-EEC3-4CAE-9AFE-F7BD41C918C2}" type="pres">
      <dgm:prSet presAssocID="{B2BF1FD1-B95B-48A7-B389-74F7415E0C90}" presName="textNode" presStyleLbl="node1" presStyleIdx="2" presStyleCnt="3">
        <dgm:presLayoutVars>
          <dgm:bulletEnabled val="1"/>
        </dgm:presLayoutVars>
      </dgm:prSet>
      <dgm:spPr/>
      <dgm:t>
        <a:bodyPr/>
        <a:lstStyle/>
        <a:p>
          <a:endParaRPr lang="es-ES"/>
        </a:p>
      </dgm:t>
    </dgm:pt>
  </dgm:ptLst>
  <dgm:cxnLst>
    <dgm:cxn modelId="{20C57223-4137-47F0-9F0B-2ADDD25B3352}" type="presOf" srcId="{7F8E67D7-D586-4D17-A588-FD0DD94BF8CE}" destId="{B06ED5B0-E21B-4406-9E46-07BA36303DB2}" srcOrd="0" destOrd="0" presId="urn:microsoft.com/office/officeart/2005/8/layout/hProcess9"/>
    <dgm:cxn modelId="{5B672C0C-82EE-4F1C-BEA1-E6891999185D}" srcId="{3011C157-9EDC-4F6B-90EC-8B0F920E137D}" destId="{7F8E67D7-D586-4D17-A588-FD0DD94BF8CE}" srcOrd="1" destOrd="0" parTransId="{BBE53447-3255-4538-A781-D8A0D65D56BB}" sibTransId="{1F13106E-8A94-4A62-A5F8-21334A347792}"/>
    <dgm:cxn modelId="{88C98196-53E0-4632-9C53-B6401FF0B1B5}" srcId="{3011C157-9EDC-4F6B-90EC-8B0F920E137D}" destId="{D455B7DF-8DE6-4F63-A962-BF625859890E}" srcOrd="0" destOrd="0" parTransId="{CE431284-A829-4903-8409-6ABAB1F55782}" sibTransId="{230B94DF-557D-4D9D-97CA-F8D81A99A12E}"/>
    <dgm:cxn modelId="{1CCDFB71-1B1A-49C9-B649-AC4C691466CC}" type="presOf" srcId="{3011C157-9EDC-4F6B-90EC-8B0F920E137D}" destId="{B4FC39A5-5DD6-45F2-A1D0-DEDB0D1E51F0}" srcOrd="0" destOrd="0" presId="urn:microsoft.com/office/officeart/2005/8/layout/hProcess9"/>
    <dgm:cxn modelId="{9DF94F84-DEF8-4040-B930-910D13EE3594}" type="presOf" srcId="{B2BF1FD1-B95B-48A7-B389-74F7415E0C90}" destId="{371EBEC0-EEC3-4CAE-9AFE-F7BD41C918C2}" srcOrd="0" destOrd="0" presId="urn:microsoft.com/office/officeart/2005/8/layout/hProcess9"/>
    <dgm:cxn modelId="{7CB2E45A-C835-4A5D-BC2E-D7C6D36848EC}" type="presOf" srcId="{D455B7DF-8DE6-4F63-A962-BF625859890E}" destId="{2E5D6A0E-7BB1-4172-A0C8-8EEC9C667E15}" srcOrd="0" destOrd="0" presId="urn:microsoft.com/office/officeart/2005/8/layout/hProcess9"/>
    <dgm:cxn modelId="{208BDD32-B894-42BC-B7C5-395A65628721}" srcId="{3011C157-9EDC-4F6B-90EC-8B0F920E137D}" destId="{B2BF1FD1-B95B-48A7-B389-74F7415E0C90}" srcOrd="2" destOrd="0" parTransId="{55C8F4CC-0A2D-4D9A-9D03-F3DBA1278736}" sibTransId="{FBED1554-B24F-4E50-86D4-8AC9394E80E4}"/>
    <dgm:cxn modelId="{337557BD-4CB5-4F30-A306-C902B05D19DD}" type="presParOf" srcId="{B4FC39A5-5DD6-45F2-A1D0-DEDB0D1E51F0}" destId="{CEF5EDD4-B391-493D-BA8A-EE8D08EAD464}" srcOrd="0" destOrd="0" presId="urn:microsoft.com/office/officeart/2005/8/layout/hProcess9"/>
    <dgm:cxn modelId="{96A7F460-4E78-4606-A7CD-2347069CE618}" type="presParOf" srcId="{B4FC39A5-5DD6-45F2-A1D0-DEDB0D1E51F0}" destId="{A6939997-AA4A-4972-8B38-BD37A094BD06}" srcOrd="1" destOrd="0" presId="urn:microsoft.com/office/officeart/2005/8/layout/hProcess9"/>
    <dgm:cxn modelId="{B2A4741F-156F-4195-A20E-0F10824B10A9}" type="presParOf" srcId="{A6939997-AA4A-4972-8B38-BD37A094BD06}" destId="{2E5D6A0E-7BB1-4172-A0C8-8EEC9C667E15}" srcOrd="0" destOrd="0" presId="urn:microsoft.com/office/officeart/2005/8/layout/hProcess9"/>
    <dgm:cxn modelId="{F54A9701-9903-43A1-B80E-AEB8792B7D64}" type="presParOf" srcId="{A6939997-AA4A-4972-8B38-BD37A094BD06}" destId="{D5FE5097-775D-4773-A6F0-0FEA1322719E}" srcOrd="1" destOrd="0" presId="urn:microsoft.com/office/officeart/2005/8/layout/hProcess9"/>
    <dgm:cxn modelId="{FC370B57-70F9-4B1D-812D-078ECA574999}" type="presParOf" srcId="{A6939997-AA4A-4972-8B38-BD37A094BD06}" destId="{B06ED5B0-E21B-4406-9E46-07BA36303DB2}" srcOrd="2" destOrd="0" presId="urn:microsoft.com/office/officeart/2005/8/layout/hProcess9"/>
    <dgm:cxn modelId="{56B08EA9-842D-42FF-BF96-39018818CC5F}" type="presParOf" srcId="{A6939997-AA4A-4972-8B38-BD37A094BD06}" destId="{E1F4BAF0-80E2-400A-B75B-252114DAB1D5}" srcOrd="3" destOrd="0" presId="urn:microsoft.com/office/officeart/2005/8/layout/hProcess9"/>
    <dgm:cxn modelId="{D299F1AF-9363-4DAF-88F2-B5382F14886B}" type="presParOf" srcId="{A6939997-AA4A-4972-8B38-BD37A094BD06}" destId="{371EBEC0-EEC3-4CAE-9AFE-F7BD41C918C2}"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E6F093-4C14-4D6D-BEA4-45450A3BDCD3}">
      <dsp:nvSpPr>
        <dsp:cNvPr id="0" name=""/>
        <dsp:cNvSpPr/>
      </dsp:nvSpPr>
      <dsp:spPr>
        <a:xfrm rot="5400000">
          <a:off x="1573150" y="-500815"/>
          <a:ext cx="2439680" cy="4059572"/>
        </a:xfrm>
        <a:prstGeom prst="corner">
          <a:avLst>
            <a:gd name="adj1" fmla="val 16120"/>
            <a:gd name="adj2" fmla="val 1611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B64AD9E-8551-475E-A0DA-4433DEBF8C01}">
      <dsp:nvSpPr>
        <dsp:cNvPr id="0" name=""/>
        <dsp:cNvSpPr/>
      </dsp:nvSpPr>
      <dsp:spPr>
        <a:xfrm>
          <a:off x="1069803" y="591983"/>
          <a:ext cx="5540718" cy="369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rtl="0">
            <a:lnSpc>
              <a:spcPct val="90000"/>
            </a:lnSpc>
            <a:spcBef>
              <a:spcPct val="0"/>
            </a:spcBef>
            <a:spcAft>
              <a:spcPct val="35000"/>
            </a:spcAft>
          </a:pPr>
          <a:r>
            <a:rPr lang="es-ES" sz="3300" kern="1200" dirty="0" smtClean="0">
              <a:latin typeface="Aparajita" panose="020B0604020202020204" pitchFamily="34" charset="0"/>
              <a:cs typeface="Aparajita" panose="020B0604020202020204" pitchFamily="34" charset="0"/>
            </a:rPr>
            <a:t>¿CÓMO INCIDE LA FUERZA ABSOLUTA Y RELATIVA </a:t>
          </a:r>
          <a:r>
            <a:rPr lang="es-EC" sz="3300" kern="1200" dirty="0" smtClean="0">
              <a:latin typeface="Aparajita" panose="020B0604020202020204" pitchFamily="34" charset="0"/>
              <a:cs typeface="Aparajita" panose="020B0604020202020204" pitchFamily="34" charset="0"/>
            </a:rPr>
            <a:t>DE LOS MÚSCULOS EN LOS DIFERENTES PLANOS MUSCULARES  CON  EL DESARROLLO  MUSCULAR DEL EQUIPO DE FÍSICO CULTURISMO DE LA ESPE?</a:t>
          </a:r>
          <a:endParaRPr lang="es-ES" sz="3300" kern="1200" dirty="0">
            <a:latin typeface="Aparajita" panose="020B0604020202020204" pitchFamily="34" charset="0"/>
            <a:cs typeface="Aparajita" panose="020B0604020202020204" pitchFamily="34" charset="0"/>
          </a:endParaRPr>
        </a:p>
      </dsp:txBody>
      <dsp:txXfrm>
        <a:off x="1069803" y="591983"/>
        <a:ext cx="5540718" cy="369981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20D109-5E08-4C05-B733-FCA34546D84F}">
      <dsp:nvSpPr>
        <dsp:cNvPr id="0" name=""/>
        <dsp:cNvSpPr/>
      </dsp:nvSpPr>
      <dsp:spPr>
        <a:xfrm>
          <a:off x="0" y="1784226"/>
          <a:ext cx="7680325" cy="29389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ES" sz="3000" kern="1200" dirty="0" smtClean="0">
              <a:latin typeface="Aparajita" panose="020B0604020202020204" pitchFamily="34" charset="0"/>
              <a:cs typeface="Aparajita" panose="020B0604020202020204" pitchFamily="34" charset="0"/>
            </a:rPr>
            <a:t>La presente investigación es un estudio descriptivo con técnica de observación científica,  con la finalidad  de demostrar la incidencia de la fuerza absoluta y relativa en  el desarrollo muscular,  sobre la base de resultados obtenidos en los test del programa, para lo cual será necesario diseñar instrumentos de observación.</a:t>
          </a:r>
          <a:endParaRPr lang="es-ES" sz="3000" kern="1200" dirty="0">
            <a:latin typeface="Aparajita" panose="020B0604020202020204" pitchFamily="34" charset="0"/>
            <a:cs typeface="Aparajita" panose="020B0604020202020204" pitchFamily="34" charset="0"/>
          </a:endParaRPr>
        </a:p>
      </dsp:txBody>
      <dsp:txXfrm>
        <a:off x="0" y="1784226"/>
        <a:ext cx="7680325" cy="2938908"/>
      </dsp:txXfrm>
    </dsp:sp>
    <dsp:sp modelId="{0F41BC93-CFDD-4C34-8499-128E5FFB81F8}">
      <dsp:nvSpPr>
        <dsp:cNvPr id="0" name=""/>
        <dsp:cNvSpPr/>
      </dsp:nvSpPr>
      <dsp:spPr>
        <a:xfrm rot="10800000">
          <a:off x="0" y="0"/>
          <a:ext cx="7680325" cy="1827046"/>
        </a:xfrm>
        <a:prstGeom prst="upArrowCallout">
          <a:avLst/>
        </a:prstGeom>
        <a:solidFill>
          <a:schemeClr val="accent3">
            <a:hueOff val="-1362686"/>
            <a:satOff val="-71428"/>
            <a:lumOff val="6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ES" sz="3000" b="1" kern="1200" dirty="0" smtClean="0">
              <a:latin typeface="Aparajita" panose="020B0604020202020204" pitchFamily="34" charset="0"/>
              <a:cs typeface="Aparajita" panose="020B0604020202020204" pitchFamily="34" charset="0"/>
            </a:rPr>
            <a:t>TIPO DE INVESTIGACIÓN</a:t>
          </a:r>
          <a:endParaRPr lang="es-ES" sz="3000" kern="1200" dirty="0">
            <a:latin typeface="Aparajita" panose="020B0604020202020204" pitchFamily="34" charset="0"/>
            <a:cs typeface="Aparajita" panose="020B0604020202020204" pitchFamily="34" charset="0"/>
          </a:endParaRPr>
        </a:p>
      </dsp:txBody>
      <dsp:txXfrm rot="10800000">
        <a:off x="0" y="0"/>
        <a:ext cx="7680325" cy="182704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6C9361-B0A6-416F-850D-3814CDA12702}">
      <dsp:nvSpPr>
        <dsp:cNvPr id="0" name=""/>
        <dsp:cNvSpPr/>
      </dsp:nvSpPr>
      <dsp:spPr>
        <a:xfrm>
          <a:off x="2286028" y="0"/>
          <a:ext cx="5715016" cy="5715016"/>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91510-DC96-44F9-B60F-D813C951C4E4}">
      <dsp:nvSpPr>
        <dsp:cNvPr id="0" name=""/>
        <dsp:cNvSpPr/>
      </dsp:nvSpPr>
      <dsp:spPr>
        <a:xfrm>
          <a:off x="2828954" y="542926"/>
          <a:ext cx="2228856" cy="222885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kern="1200" dirty="0" smtClean="0"/>
            <a:t>La aplicación del test para determinar la fuerza absoluta masculino de los diferentes planos musculares determino que el grupo muscular brazos es el más débil con un 10% a 12% de la fuerza total.</a:t>
          </a:r>
          <a:endParaRPr lang="es-ES" sz="1400" kern="1200" dirty="0"/>
        </a:p>
      </dsp:txBody>
      <dsp:txXfrm>
        <a:off x="2828954" y="542926"/>
        <a:ext cx="2228856" cy="2228856"/>
      </dsp:txXfrm>
    </dsp:sp>
    <dsp:sp modelId="{7EA52880-201F-47B5-8379-83FB393641EF}">
      <dsp:nvSpPr>
        <dsp:cNvPr id="0" name=""/>
        <dsp:cNvSpPr/>
      </dsp:nvSpPr>
      <dsp:spPr>
        <a:xfrm>
          <a:off x="5229261" y="542926"/>
          <a:ext cx="2228856" cy="222885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kern="1200" dirty="0" smtClean="0"/>
            <a:t>La aplicación del test para determinar la fuerza absoluta femenino de los diferentes planos musculares determino que el grupo muscular hombros brazos es el más débil con un 8% a 12% de la fuerza total.</a:t>
          </a:r>
          <a:endParaRPr lang="es-ES" sz="1400" kern="1200" dirty="0"/>
        </a:p>
      </dsp:txBody>
      <dsp:txXfrm>
        <a:off x="5229261" y="542926"/>
        <a:ext cx="2228856" cy="2228856"/>
      </dsp:txXfrm>
    </dsp:sp>
    <dsp:sp modelId="{3FBD9747-32AB-4645-872B-CF9FE4A41EF2}">
      <dsp:nvSpPr>
        <dsp:cNvPr id="0" name=""/>
        <dsp:cNvSpPr/>
      </dsp:nvSpPr>
      <dsp:spPr>
        <a:xfrm>
          <a:off x="2828954" y="2943233"/>
          <a:ext cx="2228856" cy="222885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kern="1200" dirty="0" smtClean="0"/>
            <a:t>En la determinación de la fuerza relativa al equipo  masculino se pudo comprobar que plano muscular antebrazos tiene una fuerza negativa en relación a su peso corporal.</a:t>
          </a:r>
          <a:endParaRPr lang="es-ES" sz="1400" kern="1200" dirty="0"/>
        </a:p>
      </dsp:txBody>
      <dsp:txXfrm>
        <a:off x="2828954" y="2943233"/>
        <a:ext cx="2228856" cy="2228856"/>
      </dsp:txXfrm>
    </dsp:sp>
    <dsp:sp modelId="{80689FCD-543D-4C00-86BD-380FEEC8A463}">
      <dsp:nvSpPr>
        <dsp:cNvPr id="0" name=""/>
        <dsp:cNvSpPr/>
      </dsp:nvSpPr>
      <dsp:spPr>
        <a:xfrm>
          <a:off x="5229261" y="2943233"/>
          <a:ext cx="2228856" cy="222885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kern="1200" dirty="0" smtClean="0"/>
            <a:t>En la determinación de la fuerza relativa al equipo femenino se pudo comprobar que plano muscular antebrazos, pecho espalda bíceps, tienen una fuerza negativa en relación a su peso corporal.</a:t>
          </a:r>
          <a:endParaRPr lang="es-ES" sz="1400" kern="1200" dirty="0"/>
        </a:p>
      </dsp:txBody>
      <dsp:txXfrm>
        <a:off x="5229261" y="2943233"/>
        <a:ext cx="2228856" cy="222885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B23835-5072-46A6-AD7F-9C56BDC71CF9}">
      <dsp:nvSpPr>
        <dsp:cNvPr id="0" name=""/>
        <dsp:cNvSpPr/>
      </dsp:nvSpPr>
      <dsp:spPr>
        <a:xfrm>
          <a:off x="2435914" y="71437"/>
          <a:ext cx="3429009" cy="3429009"/>
        </a:xfrm>
        <a:prstGeom prst="ellipse">
          <a:avLst/>
        </a:prstGeom>
        <a:solidFill>
          <a:schemeClr val="tx1">
            <a:lumMod val="8500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S_tradnl" sz="1700" kern="1200" dirty="0" smtClean="0">
              <a:solidFill>
                <a:schemeClr val="bg2">
                  <a:lumMod val="50000"/>
                </a:schemeClr>
              </a:solidFill>
            </a:rPr>
            <a:t>Los test de evaluación para determinar la fuerza absoluta y relativa  siempre deben ser aplicados a lo largo de proceso</a:t>
          </a:r>
          <a:endParaRPr lang="es-ES" sz="1700" kern="1200" dirty="0">
            <a:solidFill>
              <a:schemeClr val="bg1"/>
            </a:solidFill>
          </a:endParaRPr>
        </a:p>
      </dsp:txBody>
      <dsp:txXfrm>
        <a:off x="2893115" y="671514"/>
        <a:ext cx="2514607" cy="1543054"/>
      </dsp:txXfrm>
    </dsp:sp>
    <dsp:sp modelId="{9026A1DE-4347-47DC-88E7-49073B417309}">
      <dsp:nvSpPr>
        <dsp:cNvPr id="0" name=""/>
        <dsp:cNvSpPr/>
      </dsp:nvSpPr>
      <dsp:spPr>
        <a:xfrm>
          <a:off x="3142575" y="2283354"/>
          <a:ext cx="4294148" cy="3429009"/>
        </a:xfrm>
        <a:prstGeom prst="ellipse">
          <a:avLst/>
        </a:prstGeom>
        <a:solidFill>
          <a:schemeClr val="lt1">
            <a:alpha val="50000"/>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S_tradnl" sz="1700" kern="1200" dirty="0" smtClean="0">
              <a:solidFill>
                <a:schemeClr val="tx1"/>
              </a:solidFill>
            </a:rPr>
            <a:t>Los planos musculares más débiles  se deben dar principal importancia a en los entrenamientos.</a:t>
          </a:r>
          <a:endParaRPr lang="es-ES" sz="1700" kern="1200" dirty="0">
            <a:solidFill>
              <a:schemeClr val="tx1"/>
            </a:solidFill>
          </a:endParaRPr>
        </a:p>
      </dsp:txBody>
      <dsp:txXfrm>
        <a:off x="4455869" y="3169182"/>
        <a:ext cx="2576489" cy="1885955"/>
      </dsp:txXfrm>
    </dsp:sp>
    <dsp:sp modelId="{54EDAAAB-BE98-4F1F-8386-FF64362DB4C6}">
      <dsp:nvSpPr>
        <dsp:cNvPr id="0" name=""/>
        <dsp:cNvSpPr/>
      </dsp:nvSpPr>
      <dsp:spPr>
        <a:xfrm>
          <a:off x="766300" y="2286006"/>
          <a:ext cx="4436624" cy="3429009"/>
        </a:xfrm>
        <a:prstGeom prst="ellipse">
          <a:avLst/>
        </a:prstGeom>
        <a:solidFill>
          <a:schemeClr val="lt1">
            <a:alpha val="50000"/>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S" sz="1700" kern="1200" dirty="0" smtClean="0">
              <a:solidFill>
                <a:schemeClr val="tx1">
                  <a:lumMod val="95000"/>
                  <a:lumOff val="5000"/>
                </a:schemeClr>
              </a:solidFill>
            </a:rPr>
            <a:t>Siempre el los deportistas  tiene que ser evaluado y guiado por el entrenador para  corregir los recorridos  del  plano muscular que se esta trabajado trabajando.</a:t>
          </a:r>
          <a:endParaRPr lang="es-ES" sz="1700" kern="1200" dirty="0">
            <a:solidFill>
              <a:schemeClr val="tx1">
                <a:lumMod val="95000"/>
                <a:lumOff val="5000"/>
              </a:schemeClr>
            </a:solidFill>
          </a:endParaRPr>
        </a:p>
      </dsp:txBody>
      <dsp:txXfrm>
        <a:off x="1184082" y="3171833"/>
        <a:ext cx="2661974" cy="18859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3A6B7-7CBF-404D-A5F1-B587328682D7}">
      <dsp:nvSpPr>
        <dsp:cNvPr id="0" name=""/>
        <dsp:cNvSpPr/>
      </dsp:nvSpPr>
      <dsp:spPr>
        <a:xfrm>
          <a:off x="576024" y="0"/>
          <a:ext cx="6528276" cy="4724399"/>
        </a:xfrm>
        <a:prstGeom prst="rightArrow">
          <a:avLst/>
        </a:prstGeom>
        <a:gradFill rotWithShape="0">
          <a:gsLst>
            <a:gs pos="0">
              <a:schemeClr val="accent3">
                <a:tint val="40000"/>
                <a:hueOff val="0"/>
                <a:satOff val="0"/>
                <a:lumOff val="0"/>
                <a:alphaOff val="0"/>
                <a:shade val="63000"/>
              </a:schemeClr>
            </a:gs>
            <a:gs pos="30000">
              <a:schemeClr val="accent3">
                <a:tint val="40000"/>
                <a:hueOff val="0"/>
                <a:satOff val="0"/>
                <a:lumOff val="0"/>
                <a:alphaOff val="0"/>
                <a:shade val="90000"/>
                <a:satMod val="110000"/>
              </a:schemeClr>
            </a:gs>
            <a:gs pos="45000">
              <a:schemeClr val="accent3">
                <a:tint val="40000"/>
                <a:hueOff val="0"/>
                <a:satOff val="0"/>
                <a:lumOff val="0"/>
                <a:alphaOff val="0"/>
                <a:shade val="100000"/>
                <a:satMod val="118000"/>
              </a:schemeClr>
            </a:gs>
            <a:gs pos="55000">
              <a:schemeClr val="accent3">
                <a:tint val="40000"/>
                <a:hueOff val="0"/>
                <a:satOff val="0"/>
                <a:lumOff val="0"/>
                <a:alphaOff val="0"/>
                <a:shade val="100000"/>
                <a:satMod val="118000"/>
              </a:schemeClr>
            </a:gs>
            <a:gs pos="73000">
              <a:schemeClr val="accent3">
                <a:tint val="40000"/>
                <a:hueOff val="0"/>
                <a:satOff val="0"/>
                <a:lumOff val="0"/>
                <a:alphaOff val="0"/>
                <a:shade val="90000"/>
                <a:satMod val="110000"/>
              </a:schemeClr>
            </a:gs>
            <a:gs pos="100000">
              <a:schemeClr val="accent3">
                <a:tint val="40000"/>
                <a:hueOff val="0"/>
                <a:satOff val="0"/>
                <a:lumOff val="0"/>
                <a:alphaOff val="0"/>
                <a:shade val="63000"/>
              </a:schemeClr>
            </a:gs>
          </a:gsLst>
          <a:lin ang="95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ECEF15C-E6D3-4576-A4C3-39E6246E9F73}">
      <dsp:nvSpPr>
        <dsp:cNvPr id="0" name=""/>
        <dsp:cNvSpPr/>
      </dsp:nvSpPr>
      <dsp:spPr>
        <a:xfrm>
          <a:off x="434362" y="1417319"/>
          <a:ext cx="3312140" cy="18897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ES" sz="2500" b="1" kern="1200" dirty="0" smtClean="0">
              <a:latin typeface="Aparajita" panose="020B0604020202020204" pitchFamily="34" charset="0"/>
              <a:cs typeface="Aparajita" panose="020B0604020202020204" pitchFamily="34" charset="0"/>
            </a:rPr>
            <a:t>  OBJETIVO GENERAL</a:t>
          </a:r>
          <a:endParaRPr lang="es-ES" sz="2500" kern="1200" dirty="0">
            <a:latin typeface="Aparajita" panose="020B0604020202020204" pitchFamily="34" charset="0"/>
            <a:cs typeface="Aparajita" panose="020B0604020202020204" pitchFamily="34" charset="0"/>
          </a:endParaRPr>
        </a:p>
      </dsp:txBody>
      <dsp:txXfrm>
        <a:off x="434362" y="1417319"/>
        <a:ext cx="3312140" cy="1889760"/>
      </dsp:txXfrm>
    </dsp:sp>
    <dsp:sp modelId="{8AB85D84-E270-4513-8FA9-0B8BD3301228}">
      <dsp:nvSpPr>
        <dsp:cNvPr id="0" name=""/>
        <dsp:cNvSpPr/>
      </dsp:nvSpPr>
      <dsp:spPr>
        <a:xfrm>
          <a:off x="3907365" y="594499"/>
          <a:ext cx="3312140" cy="3693724"/>
        </a:xfrm>
        <a:prstGeom prst="roundRect">
          <a:avLst/>
        </a:prstGeom>
        <a:gradFill rotWithShape="0">
          <a:gsLst>
            <a:gs pos="0">
              <a:schemeClr val="accent3">
                <a:hueOff val="-1362686"/>
                <a:satOff val="-71428"/>
                <a:lumOff val="6078"/>
                <a:alphaOff val="0"/>
                <a:shade val="63000"/>
              </a:schemeClr>
            </a:gs>
            <a:gs pos="30000">
              <a:schemeClr val="accent3">
                <a:hueOff val="-1362686"/>
                <a:satOff val="-71428"/>
                <a:lumOff val="6078"/>
                <a:alphaOff val="0"/>
                <a:shade val="90000"/>
                <a:satMod val="110000"/>
              </a:schemeClr>
            </a:gs>
            <a:gs pos="45000">
              <a:schemeClr val="accent3">
                <a:hueOff val="-1362686"/>
                <a:satOff val="-71428"/>
                <a:lumOff val="6078"/>
                <a:alphaOff val="0"/>
                <a:shade val="100000"/>
                <a:satMod val="118000"/>
              </a:schemeClr>
            </a:gs>
            <a:gs pos="55000">
              <a:schemeClr val="accent3">
                <a:hueOff val="-1362686"/>
                <a:satOff val="-71428"/>
                <a:lumOff val="6078"/>
                <a:alphaOff val="0"/>
                <a:shade val="100000"/>
                <a:satMod val="118000"/>
              </a:schemeClr>
            </a:gs>
            <a:gs pos="73000">
              <a:schemeClr val="accent3">
                <a:hueOff val="-1362686"/>
                <a:satOff val="-71428"/>
                <a:lumOff val="6078"/>
                <a:alphaOff val="0"/>
                <a:shade val="90000"/>
                <a:satMod val="110000"/>
              </a:schemeClr>
            </a:gs>
            <a:gs pos="100000">
              <a:schemeClr val="accent3">
                <a:hueOff val="-1362686"/>
                <a:satOff val="-71428"/>
                <a:lumOff val="6078"/>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ES" sz="2500" kern="1200" dirty="0" smtClean="0">
              <a:latin typeface="Aparajita" panose="020B0604020202020204" pitchFamily="34" charset="0"/>
              <a:cs typeface="Aparajita" panose="020B0604020202020204" pitchFamily="34" charset="0"/>
            </a:rPr>
            <a:t>Determinar mediante un estudio comparativo la  fuerza absoluta y relativa de los músculos en los diferentes planos musculares y su incidencia con el desarrollo muscular del equipo de Físiculturismo de la ESPE</a:t>
          </a:r>
          <a:endParaRPr lang="es-ES" sz="2500" kern="1200" dirty="0">
            <a:latin typeface="Aparajita" panose="020B0604020202020204" pitchFamily="34" charset="0"/>
            <a:cs typeface="Aparajita" panose="020B0604020202020204" pitchFamily="34" charset="0"/>
          </a:endParaRPr>
        </a:p>
      </dsp:txBody>
      <dsp:txXfrm>
        <a:off x="3907365" y="594499"/>
        <a:ext cx="3312140" cy="36937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90F206-11AA-4820-A842-CD958A60E581}">
      <dsp:nvSpPr>
        <dsp:cNvPr id="0" name=""/>
        <dsp:cNvSpPr/>
      </dsp:nvSpPr>
      <dsp:spPr>
        <a:xfrm>
          <a:off x="475135" y="1101231"/>
          <a:ext cx="6144260" cy="103936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dirty="0" smtClean="0">
              <a:latin typeface="Aparajita" panose="020B0604020202020204" pitchFamily="34" charset="0"/>
              <a:cs typeface="Aparajita" panose="020B0604020202020204" pitchFamily="34" charset="0"/>
            </a:rPr>
            <a:t>Determinar el nivel de fuerza absoluta de los músculos en los diferentes planos musculares del equipo de físico culturismo de la ESPE.</a:t>
          </a:r>
          <a:endParaRPr lang="es-ES" sz="1900" kern="1200" dirty="0">
            <a:latin typeface="Aparajita" panose="020B0604020202020204" pitchFamily="34" charset="0"/>
            <a:cs typeface="Aparajita" panose="020B0604020202020204" pitchFamily="34" charset="0"/>
          </a:endParaRPr>
        </a:p>
      </dsp:txBody>
      <dsp:txXfrm>
        <a:off x="475135" y="1101231"/>
        <a:ext cx="4995758" cy="1039368"/>
      </dsp:txXfrm>
    </dsp:sp>
    <dsp:sp modelId="{CF0BF4EB-5B1E-40EC-B385-577DBA9E1BE5}">
      <dsp:nvSpPr>
        <dsp:cNvPr id="0" name=""/>
        <dsp:cNvSpPr/>
      </dsp:nvSpPr>
      <dsp:spPr>
        <a:xfrm>
          <a:off x="1536065" y="3685031"/>
          <a:ext cx="6144260" cy="1039368"/>
        </a:xfrm>
        <a:prstGeom prst="roundRect">
          <a:avLst>
            <a:gd name="adj" fmla="val 10000"/>
          </a:avLst>
        </a:prstGeom>
        <a:solidFill>
          <a:schemeClr val="accent3">
            <a:hueOff val="-454229"/>
            <a:satOff val="-23809"/>
            <a:lumOff val="20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dirty="0" smtClean="0">
              <a:latin typeface="Aparajita" panose="020B0604020202020204" pitchFamily="34" charset="0"/>
              <a:cs typeface="Aparajita" panose="020B0604020202020204" pitchFamily="34" charset="0"/>
            </a:rPr>
            <a:t>Determinar el nivel de fuerza relativa de los músculos en los diferentes planos musculares del equipo de físico culturismo de la ESPE.</a:t>
          </a:r>
          <a:endParaRPr lang="es-ES" sz="1900" kern="1200" dirty="0">
            <a:latin typeface="Aparajita" panose="020B0604020202020204" pitchFamily="34" charset="0"/>
            <a:cs typeface="Aparajita" panose="020B0604020202020204" pitchFamily="34" charset="0"/>
          </a:endParaRPr>
        </a:p>
      </dsp:txBody>
      <dsp:txXfrm>
        <a:off x="1536065" y="3685031"/>
        <a:ext cx="4954089" cy="1039368"/>
      </dsp:txXfrm>
    </dsp:sp>
    <dsp:sp modelId="{93E78693-37A8-4538-95F9-C7A42D001775}">
      <dsp:nvSpPr>
        <dsp:cNvPr id="0" name=""/>
        <dsp:cNvSpPr/>
      </dsp:nvSpPr>
      <dsp:spPr>
        <a:xfrm>
          <a:off x="1021483" y="2456688"/>
          <a:ext cx="6144260" cy="1039368"/>
        </a:xfrm>
        <a:prstGeom prst="roundRect">
          <a:avLst>
            <a:gd name="adj" fmla="val 10000"/>
          </a:avLst>
        </a:prstGeom>
        <a:solidFill>
          <a:schemeClr val="accent3">
            <a:hueOff val="-908457"/>
            <a:satOff val="-47619"/>
            <a:lumOff val="40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dirty="0" smtClean="0">
              <a:latin typeface="Aparajita" panose="020B0604020202020204" pitchFamily="34" charset="0"/>
              <a:cs typeface="Aparajita" panose="020B0604020202020204" pitchFamily="34" charset="0"/>
            </a:rPr>
            <a:t>Determinar el desarrollo muscular en los diferentes planos musculares del equipo de físico culturismo de la ESPE.</a:t>
          </a:r>
          <a:endParaRPr lang="es-ES" sz="1900" kern="1200" dirty="0">
            <a:latin typeface="Aparajita" panose="020B0604020202020204" pitchFamily="34" charset="0"/>
            <a:cs typeface="Aparajita" panose="020B0604020202020204" pitchFamily="34" charset="0"/>
          </a:endParaRPr>
        </a:p>
      </dsp:txBody>
      <dsp:txXfrm>
        <a:off x="1021483" y="2456688"/>
        <a:ext cx="4961769" cy="1039367"/>
      </dsp:txXfrm>
    </dsp:sp>
    <dsp:sp modelId="{C5432BE6-31B1-4E75-B97A-30F02C10555A}">
      <dsp:nvSpPr>
        <dsp:cNvPr id="0" name=""/>
        <dsp:cNvSpPr/>
      </dsp:nvSpPr>
      <dsp:spPr>
        <a:xfrm>
          <a:off x="1536065" y="3685031"/>
          <a:ext cx="6144260" cy="1039368"/>
        </a:xfrm>
        <a:prstGeom prst="roundRect">
          <a:avLst>
            <a:gd name="adj" fmla="val 10000"/>
          </a:avLst>
        </a:prstGeom>
        <a:solidFill>
          <a:schemeClr val="accent3">
            <a:hueOff val="-1362686"/>
            <a:satOff val="-71428"/>
            <a:lumOff val="6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dirty="0" smtClean="0">
              <a:latin typeface="Aparajita" panose="020B0604020202020204" pitchFamily="34" charset="0"/>
              <a:cs typeface="Aparajita" panose="020B0604020202020204" pitchFamily="34" charset="0"/>
            </a:rPr>
            <a:t>Establecer la comparación de incidencia de la fuerza absoluta y relativa de los músculos en los diferentes planos musculares del equipo de físico culturismo de la ESPE.</a:t>
          </a:r>
          <a:endParaRPr lang="es-ES" sz="1900" kern="1200" dirty="0">
            <a:latin typeface="Aparajita" panose="020B0604020202020204" pitchFamily="34" charset="0"/>
            <a:cs typeface="Aparajita" panose="020B0604020202020204" pitchFamily="34" charset="0"/>
          </a:endParaRPr>
        </a:p>
      </dsp:txBody>
      <dsp:txXfrm>
        <a:off x="1536065" y="3685031"/>
        <a:ext cx="4954089" cy="1039368"/>
      </dsp:txXfrm>
    </dsp:sp>
    <dsp:sp modelId="{53C4ADB8-47C7-499E-A661-FC812C5437D0}">
      <dsp:nvSpPr>
        <dsp:cNvPr id="0" name=""/>
        <dsp:cNvSpPr/>
      </dsp:nvSpPr>
      <dsp:spPr>
        <a:xfrm>
          <a:off x="5468670" y="796061"/>
          <a:ext cx="675589" cy="675589"/>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S" sz="3000" kern="1200" dirty="0">
            <a:latin typeface="Aparajita" panose="020B0604020202020204" pitchFamily="34" charset="0"/>
            <a:cs typeface="Aparajita" panose="020B0604020202020204" pitchFamily="34" charset="0"/>
          </a:endParaRPr>
        </a:p>
      </dsp:txBody>
      <dsp:txXfrm>
        <a:off x="5468670" y="796061"/>
        <a:ext cx="675589" cy="675589"/>
      </dsp:txXfrm>
    </dsp:sp>
    <dsp:sp modelId="{51A0F491-04B6-470E-B971-62FCABF217C3}">
      <dsp:nvSpPr>
        <dsp:cNvPr id="0" name=""/>
        <dsp:cNvSpPr/>
      </dsp:nvSpPr>
      <dsp:spPr>
        <a:xfrm>
          <a:off x="5983252" y="2024405"/>
          <a:ext cx="675589" cy="675589"/>
        </a:xfrm>
        <a:prstGeom prst="downArrow">
          <a:avLst>
            <a:gd name="adj1" fmla="val 55000"/>
            <a:gd name="adj2" fmla="val 45000"/>
          </a:avLst>
        </a:prstGeom>
        <a:solidFill>
          <a:schemeClr val="accent3">
            <a:tint val="40000"/>
            <a:alpha val="90000"/>
            <a:hueOff val="-331934"/>
            <a:satOff val="-6302"/>
            <a:lumOff val="-404"/>
            <a:alphaOff val="0"/>
          </a:schemeClr>
        </a:solidFill>
        <a:ln w="19050" cap="flat" cmpd="sng" algn="ctr">
          <a:solidFill>
            <a:schemeClr val="accent3">
              <a:tint val="40000"/>
              <a:alpha val="90000"/>
              <a:hueOff val="-331934"/>
              <a:satOff val="-630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S" sz="3000" kern="1200" dirty="0">
            <a:latin typeface="Aparajita" panose="020B0604020202020204" pitchFamily="34" charset="0"/>
            <a:cs typeface="Aparajita" panose="020B0604020202020204" pitchFamily="34" charset="0"/>
          </a:endParaRPr>
        </a:p>
      </dsp:txBody>
      <dsp:txXfrm>
        <a:off x="5983252" y="2024405"/>
        <a:ext cx="675589" cy="675589"/>
      </dsp:txXfrm>
    </dsp:sp>
    <dsp:sp modelId="{B5549FF0-9783-4886-8AEE-A309ABCFE788}">
      <dsp:nvSpPr>
        <dsp:cNvPr id="0" name=""/>
        <dsp:cNvSpPr/>
      </dsp:nvSpPr>
      <dsp:spPr>
        <a:xfrm>
          <a:off x="6490154" y="3252749"/>
          <a:ext cx="675589" cy="675589"/>
        </a:xfrm>
        <a:prstGeom prst="downArrow">
          <a:avLst>
            <a:gd name="adj1" fmla="val 55000"/>
            <a:gd name="adj2" fmla="val 45000"/>
          </a:avLst>
        </a:prstGeom>
        <a:solidFill>
          <a:schemeClr val="accent3">
            <a:tint val="40000"/>
            <a:alpha val="90000"/>
            <a:hueOff val="-663868"/>
            <a:satOff val="-12605"/>
            <a:lumOff val="-808"/>
            <a:alphaOff val="0"/>
          </a:schemeClr>
        </a:solidFill>
        <a:ln w="19050" cap="flat" cmpd="sng" algn="ctr">
          <a:solidFill>
            <a:schemeClr val="accent3">
              <a:tint val="40000"/>
              <a:alpha val="90000"/>
              <a:hueOff val="-663868"/>
              <a:satOff val="-12605"/>
              <a:lumOff val="-8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S" sz="3000" kern="1200" dirty="0">
            <a:latin typeface="Aparajita" panose="020B0604020202020204" pitchFamily="34" charset="0"/>
            <a:cs typeface="Aparajita" panose="020B0604020202020204" pitchFamily="34" charset="0"/>
          </a:endParaRPr>
        </a:p>
      </dsp:txBody>
      <dsp:txXfrm>
        <a:off x="6490154" y="3252749"/>
        <a:ext cx="675589" cy="6755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8048-B275-4048-860F-F4CD236F700B}">
      <dsp:nvSpPr>
        <dsp:cNvPr id="0" name=""/>
        <dsp:cNvSpPr/>
      </dsp:nvSpPr>
      <dsp:spPr>
        <a:xfrm>
          <a:off x="0" y="0"/>
          <a:ext cx="5913850" cy="8503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latin typeface="Aparajita" panose="020B0604020202020204" pitchFamily="34" charset="0"/>
              <a:cs typeface="Aparajita" panose="020B0604020202020204" pitchFamily="34" charset="0"/>
            </a:rPr>
            <a:t>HIPÓTESIS DE TRABAJO:</a:t>
          </a:r>
          <a:endParaRPr lang="es-ES" sz="2000" kern="1200" dirty="0">
            <a:latin typeface="Aparajita" panose="020B0604020202020204" pitchFamily="34" charset="0"/>
            <a:cs typeface="Aparajita" panose="020B0604020202020204" pitchFamily="34" charset="0"/>
          </a:endParaRPr>
        </a:p>
      </dsp:txBody>
      <dsp:txXfrm>
        <a:off x="0" y="0"/>
        <a:ext cx="4946529" cy="850392"/>
      </dsp:txXfrm>
    </dsp:sp>
    <dsp:sp modelId="{186F0205-E176-41FC-A845-E0FEF077C6A4}">
      <dsp:nvSpPr>
        <dsp:cNvPr id="0" name=""/>
        <dsp:cNvSpPr/>
      </dsp:nvSpPr>
      <dsp:spPr>
        <a:xfrm>
          <a:off x="441618" y="968502"/>
          <a:ext cx="5913850" cy="850392"/>
        </a:xfrm>
        <a:prstGeom prst="roundRect">
          <a:avLst>
            <a:gd name="adj" fmla="val 10000"/>
          </a:avLst>
        </a:prstGeom>
        <a:solidFill>
          <a:schemeClr val="accent3">
            <a:hueOff val="-340672"/>
            <a:satOff val="-17857"/>
            <a:lumOff val="1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latin typeface="Aparajita" panose="020B0604020202020204" pitchFamily="34" charset="0"/>
              <a:cs typeface="Aparajita" panose="020B0604020202020204" pitchFamily="34" charset="0"/>
            </a:rPr>
            <a:t>Hi:</a:t>
          </a:r>
          <a:r>
            <a:rPr lang="es-ES" sz="2000" kern="1200" dirty="0" smtClean="0">
              <a:latin typeface="Aparajita" panose="020B0604020202020204" pitchFamily="34" charset="0"/>
              <a:cs typeface="Aparajita" panose="020B0604020202020204" pitchFamily="34" charset="0"/>
            </a:rPr>
            <a:t> La fuerza absoluta y relativa incide en el desarrollo muscular de los fisicoculturistas de la ESPE.</a:t>
          </a:r>
          <a:endParaRPr lang="es-ES" sz="2000" kern="1200" dirty="0">
            <a:latin typeface="Aparajita" panose="020B0604020202020204" pitchFamily="34" charset="0"/>
            <a:cs typeface="Aparajita" panose="020B0604020202020204" pitchFamily="34" charset="0"/>
          </a:endParaRPr>
        </a:p>
      </dsp:txBody>
      <dsp:txXfrm>
        <a:off x="441618" y="968502"/>
        <a:ext cx="4919476" cy="850392"/>
      </dsp:txXfrm>
    </dsp:sp>
    <dsp:sp modelId="{31E79D2B-B554-4869-BF89-6A9B934BEC62}">
      <dsp:nvSpPr>
        <dsp:cNvPr id="0" name=""/>
        <dsp:cNvSpPr/>
      </dsp:nvSpPr>
      <dsp:spPr>
        <a:xfrm>
          <a:off x="883237" y="1937003"/>
          <a:ext cx="5913850" cy="850392"/>
        </a:xfrm>
        <a:prstGeom prst="roundRect">
          <a:avLst>
            <a:gd name="adj" fmla="val 10000"/>
          </a:avLst>
        </a:prstGeom>
        <a:solidFill>
          <a:schemeClr val="accent3">
            <a:hueOff val="-681343"/>
            <a:satOff val="-35714"/>
            <a:lumOff val="30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latin typeface="Aparajita" panose="020B0604020202020204" pitchFamily="34" charset="0"/>
              <a:cs typeface="Aparajita" panose="020B0604020202020204" pitchFamily="34" charset="0"/>
            </a:rPr>
            <a:t>HIPÓTESIS OPERACIONALES:</a:t>
          </a:r>
          <a:endParaRPr lang="es-ES" sz="2000" kern="1200" dirty="0">
            <a:latin typeface="Aparajita" panose="020B0604020202020204" pitchFamily="34" charset="0"/>
            <a:cs typeface="Aparajita" panose="020B0604020202020204" pitchFamily="34" charset="0"/>
          </a:endParaRPr>
        </a:p>
      </dsp:txBody>
      <dsp:txXfrm>
        <a:off x="883237" y="1937003"/>
        <a:ext cx="4919476" cy="850391"/>
      </dsp:txXfrm>
    </dsp:sp>
    <dsp:sp modelId="{128DA910-A90E-4064-A1D6-EBDB9C736C25}">
      <dsp:nvSpPr>
        <dsp:cNvPr id="0" name=""/>
        <dsp:cNvSpPr/>
      </dsp:nvSpPr>
      <dsp:spPr>
        <a:xfrm>
          <a:off x="1324856" y="2905505"/>
          <a:ext cx="5913850" cy="850392"/>
        </a:xfrm>
        <a:prstGeom prst="roundRect">
          <a:avLst>
            <a:gd name="adj" fmla="val 10000"/>
          </a:avLst>
        </a:prstGeom>
        <a:solidFill>
          <a:schemeClr val="accent3">
            <a:hueOff val="-1022015"/>
            <a:satOff val="-53571"/>
            <a:lumOff val="45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latin typeface="Aparajita" panose="020B0604020202020204" pitchFamily="34" charset="0"/>
              <a:cs typeface="Aparajita" panose="020B0604020202020204" pitchFamily="34" charset="0"/>
            </a:rPr>
            <a:t>Hi1 </a:t>
          </a:r>
          <a:r>
            <a:rPr lang="es-ES" sz="2000" kern="1200" dirty="0" smtClean="0">
              <a:latin typeface="Aparajita" panose="020B0604020202020204" pitchFamily="34" charset="0"/>
              <a:cs typeface="Aparajita" panose="020B0604020202020204" pitchFamily="34" charset="0"/>
            </a:rPr>
            <a:t>A mayor Fuerza absoluta mayor desarrollo muscular de los fisicoculturistas de la ESPE.</a:t>
          </a:r>
          <a:endParaRPr lang="es-ES" sz="2000" kern="1200" dirty="0">
            <a:latin typeface="Aparajita" panose="020B0604020202020204" pitchFamily="34" charset="0"/>
            <a:cs typeface="Aparajita" panose="020B0604020202020204" pitchFamily="34" charset="0"/>
          </a:endParaRPr>
        </a:p>
      </dsp:txBody>
      <dsp:txXfrm>
        <a:off x="1324856" y="2905505"/>
        <a:ext cx="4919476" cy="850392"/>
      </dsp:txXfrm>
    </dsp:sp>
    <dsp:sp modelId="{0C98DE0D-A506-489A-8836-19B8EAC639DC}">
      <dsp:nvSpPr>
        <dsp:cNvPr id="0" name=""/>
        <dsp:cNvSpPr/>
      </dsp:nvSpPr>
      <dsp:spPr>
        <a:xfrm>
          <a:off x="1766474" y="3874007"/>
          <a:ext cx="5913850" cy="850392"/>
        </a:xfrm>
        <a:prstGeom prst="roundRect">
          <a:avLst>
            <a:gd name="adj" fmla="val 10000"/>
          </a:avLst>
        </a:prstGeom>
        <a:solidFill>
          <a:schemeClr val="accent3">
            <a:hueOff val="-1362686"/>
            <a:satOff val="-71428"/>
            <a:lumOff val="6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latin typeface="Aparajita" panose="020B0604020202020204" pitchFamily="34" charset="0"/>
              <a:cs typeface="Aparajita" panose="020B0604020202020204" pitchFamily="34" charset="0"/>
            </a:rPr>
            <a:t>Hi2: </a:t>
          </a:r>
          <a:r>
            <a:rPr lang="es-ES" sz="2000" kern="1200" dirty="0" smtClean="0">
              <a:latin typeface="Aparajita" panose="020B0604020202020204" pitchFamily="34" charset="0"/>
              <a:cs typeface="Aparajita" panose="020B0604020202020204" pitchFamily="34" charset="0"/>
            </a:rPr>
            <a:t>A mayor Fuerza relativa mayor desarrollo muscular de los fisicoculturistas de la ESPE.</a:t>
          </a:r>
          <a:endParaRPr lang="es-ES" sz="2000" kern="1200" dirty="0">
            <a:latin typeface="Aparajita" panose="020B0604020202020204" pitchFamily="34" charset="0"/>
            <a:cs typeface="Aparajita" panose="020B0604020202020204" pitchFamily="34" charset="0"/>
          </a:endParaRPr>
        </a:p>
      </dsp:txBody>
      <dsp:txXfrm>
        <a:off x="1766474" y="3874007"/>
        <a:ext cx="4919476" cy="850392"/>
      </dsp:txXfrm>
    </dsp:sp>
    <dsp:sp modelId="{A9A46532-D1EE-47B0-9B05-F1B7DEB4E368}">
      <dsp:nvSpPr>
        <dsp:cNvPr id="0" name=""/>
        <dsp:cNvSpPr/>
      </dsp:nvSpPr>
      <dsp:spPr>
        <a:xfrm>
          <a:off x="5361095" y="621258"/>
          <a:ext cx="552754" cy="552754"/>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dirty="0">
            <a:latin typeface="Aparajita" panose="020B0604020202020204" pitchFamily="34" charset="0"/>
            <a:cs typeface="Aparajita" panose="020B0604020202020204" pitchFamily="34" charset="0"/>
          </a:endParaRPr>
        </a:p>
      </dsp:txBody>
      <dsp:txXfrm>
        <a:off x="5361095" y="621258"/>
        <a:ext cx="552754" cy="552754"/>
      </dsp:txXfrm>
    </dsp:sp>
    <dsp:sp modelId="{9E708555-F001-4B5C-B3B2-49BBA51D7E50}">
      <dsp:nvSpPr>
        <dsp:cNvPr id="0" name=""/>
        <dsp:cNvSpPr/>
      </dsp:nvSpPr>
      <dsp:spPr>
        <a:xfrm>
          <a:off x="5802714" y="1589760"/>
          <a:ext cx="552754" cy="552754"/>
        </a:xfrm>
        <a:prstGeom prst="downArrow">
          <a:avLst>
            <a:gd name="adj1" fmla="val 55000"/>
            <a:gd name="adj2" fmla="val 45000"/>
          </a:avLst>
        </a:prstGeom>
        <a:solidFill>
          <a:schemeClr val="accent3">
            <a:tint val="40000"/>
            <a:alpha val="90000"/>
            <a:hueOff val="-221289"/>
            <a:satOff val="-4202"/>
            <a:lumOff val="-269"/>
            <a:alphaOff val="0"/>
          </a:schemeClr>
        </a:solidFill>
        <a:ln w="19050" cap="flat" cmpd="sng" algn="ctr">
          <a:solidFill>
            <a:schemeClr val="accent3">
              <a:tint val="40000"/>
              <a:alpha val="90000"/>
              <a:hueOff val="-221289"/>
              <a:satOff val="-4202"/>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dirty="0">
            <a:latin typeface="Aparajita" panose="020B0604020202020204" pitchFamily="34" charset="0"/>
            <a:cs typeface="Aparajita" panose="020B0604020202020204" pitchFamily="34" charset="0"/>
          </a:endParaRPr>
        </a:p>
      </dsp:txBody>
      <dsp:txXfrm>
        <a:off x="5802714" y="1589760"/>
        <a:ext cx="552754" cy="552754"/>
      </dsp:txXfrm>
    </dsp:sp>
    <dsp:sp modelId="{BC318E54-7865-4F5D-95E7-5542D662413E}">
      <dsp:nvSpPr>
        <dsp:cNvPr id="0" name=""/>
        <dsp:cNvSpPr/>
      </dsp:nvSpPr>
      <dsp:spPr>
        <a:xfrm>
          <a:off x="6244332" y="2544089"/>
          <a:ext cx="552754" cy="552754"/>
        </a:xfrm>
        <a:prstGeom prst="downArrow">
          <a:avLst>
            <a:gd name="adj1" fmla="val 55000"/>
            <a:gd name="adj2" fmla="val 45000"/>
          </a:avLst>
        </a:prstGeom>
        <a:solidFill>
          <a:schemeClr val="accent3">
            <a:tint val="40000"/>
            <a:alpha val="90000"/>
            <a:hueOff val="-442579"/>
            <a:satOff val="-8403"/>
            <a:lumOff val="-539"/>
            <a:alphaOff val="0"/>
          </a:schemeClr>
        </a:solidFill>
        <a:ln w="19050" cap="flat" cmpd="sng" algn="ctr">
          <a:solidFill>
            <a:schemeClr val="accent3">
              <a:tint val="40000"/>
              <a:alpha val="90000"/>
              <a:hueOff val="-442579"/>
              <a:satOff val="-8403"/>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dirty="0">
            <a:latin typeface="Aparajita" panose="020B0604020202020204" pitchFamily="34" charset="0"/>
            <a:cs typeface="Aparajita" panose="020B0604020202020204" pitchFamily="34" charset="0"/>
          </a:endParaRPr>
        </a:p>
      </dsp:txBody>
      <dsp:txXfrm>
        <a:off x="6244332" y="2544089"/>
        <a:ext cx="552754" cy="552754"/>
      </dsp:txXfrm>
    </dsp:sp>
    <dsp:sp modelId="{D9CFE6FC-1D63-4368-A9B5-1D3414AF03B2}">
      <dsp:nvSpPr>
        <dsp:cNvPr id="0" name=""/>
        <dsp:cNvSpPr/>
      </dsp:nvSpPr>
      <dsp:spPr>
        <a:xfrm>
          <a:off x="6685951" y="3522040"/>
          <a:ext cx="552754" cy="552754"/>
        </a:xfrm>
        <a:prstGeom prst="downArrow">
          <a:avLst>
            <a:gd name="adj1" fmla="val 55000"/>
            <a:gd name="adj2" fmla="val 45000"/>
          </a:avLst>
        </a:prstGeom>
        <a:solidFill>
          <a:schemeClr val="accent3">
            <a:tint val="40000"/>
            <a:alpha val="90000"/>
            <a:hueOff val="-663868"/>
            <a:satOff val="-12605"/>
            <a:lumOff val="-808"/>
            <a:alphaOff val="0"/>
          </a:schemeClr>
        </a:solidFill>
        <a:ln w="19050" cap="flat" cmpd="sng" algn="ctr">
          <a:solidFill>
            <a:schemeClr val="accent3">
              <a:tint val="40000"/>
              <a:alpha val="90000"/>
              <a:hueOff val="-663868"/>
              <a:satOff val="-12605"/>
              <a:lumOff val="-8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dirty="0">
            <a:latin typeface="Aparajita" panose="020B0604020202020204" pitchFamily="34" charset="0"/>
            <a:cs typeface="Aparajita" panose="020B0604020202020204" pitchFamily="34" charset="0"/>
          </a:endParaRPr>
        </a:p>
      </dsp:txBody>
      <dsp:txXfrm>
        <a:off x="6685951" y="3522040"/>
        <a:ext cx="552754" cy="5527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B1E2EB-3142-4831-8BB8-8DE813EAA27B}">
      <dsp:nvSpPr>
        <dsp:cNvPr id="0" name=""/>
        <dsp:cNvSpPr/>
      </dsp:nvSpPr>
      <dsp:spPr>
        <a:xfrm>
          <a:off x="0" y="0"/>
          <a:ext cx="7080195" cy="1080136"/>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b="1" kern="1200" dirty="0" smtClean="0">
              <a:latin typeface="Baskerville Old Face" panose="02020602080505020303" pitchFamily="18" charset="0"/>
            </a:rPr>
            <a:t> HIPÓTESIS NULA:</a:t>
          </a:r>
          <a:endParaRPr lang="es-ES" sz="2100" kern="1200" dirty="0">
            <a:latin typeface="Baskerville Old Face" panose="02020602080505020303" pitchFamily="18" charset="0"/>
          </a:endParaRPr>
        </a:p>
      </dsp:txBody>
      <dsp:txXfrm>
        <a:off x="0" y="0"/>
        <a:ext cx="6027062" cy="1080136"/>
      </dsp:txXfrm>
    </dsp:sp>
    <dsp:sp modelId="{E36B8B19-8C90-484F-B979-1870CFF12CA3}">
      <dsp:nvSpPr>
        <dsp:cNvPr id="0" name=""/>
        <dsp:cNvSpPr/>
      </dsp:nvSpPr>
      <dsp:spPr>
        <a:xfrm>
          <a:off x="1249446" y="1320166"/>
          <a:ext cx="7080195" cy="1080136"/>
        </a:xfrm>
        <a:prstGeom prst="roundRect">
          <a:avLst>
            <a:gd name="adj" fmla="val 10000"/>
          </a:avLst>
        </a:prstGeom>
        <a:gradFill rotWithShape="0">
          <a:gsLst>
            <a:gs pos="0">
              <a:schemeClr val="accent3">
                <a:hueOff val="-1362686"/>
                <a:satOff val="-71428"/>
                <a:lumOff val="6078"/>
                <a:alphaOff val="0"/>
                <a:shade val="63000"/>
              </a:schemeClr>
            </a:gs>
            <a:gs pos="30000">
              <a:schemeClr val="accent3">
                <a:hueOff val="-1362686"/>
                <a:satOff val="-71428"/>
                <a:lumOff val="6078"/>
                <a:alphaOff val="0"/>
                <a:shade val="90000"/>
                <a:satMod val="110000"/>
              </a:schemeClr>
            </a:gs>
            <a:gs pos="45000">
              <a:schemeClr val="accent3">
                <a:hueOff val="-1362686"/>
                <a:satOff val="-71428"/>
                <a:lumOff val="6078"/>
                <a:alphaOff val="0"/>
                <a:shade val="100000"/>
                <a:satMod val="118000"/>
              </a:schemeClr>
            </a:gs>
            <a:gs pos="55000">
              <a:schemeClr val="accent3">
                <a:hueOff val="-1362686"/>
                <a:satOff val="-71428"/>
                <a:lumOff val="6078"/>
                <a:alphaOff val="0"/>
                <a:shade val="100000"/>
                <a:satMod val="118000"/>
              </a:schemeClr>
            </a:gs>
            <a:gs pos="73000">
              <a:schemeClr val="accent3">
                <a:hueOff val="-1362686"/>
                <a:satOff val="-71428"/>
                <a:lumOff val="6078"/>
                <a:alphaOff val="0"/>
                <a:shade val="90000"/>
                <a:satMod val="110000"/>
              </a:schemeClr>
            </a:gs>
            <a:gs pos="100000">
              <a:schemeClr val="accent3">
                <a:hueOff val="-1362686"/>
                <a:satOff val="-71428"/>
                <a:lumOff val="6078"/>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b="1" kern="1200" dirty="0" smtClean="0">
              <a:latin typeface="Aparajita" panose="020B0604020202020204" pitchFamily="34" charset="0"/>
              <a:cs typeface="Aparajita" panose="020B0604020202020204" pitchFamily="34" charset="0"/>
            </a:rPr>
            <a:t>Ho:</a:t>
          </a:r>
          <a:r>
            <a:rPr lang="es-ES" sz="2100" kern="1200" dirty="0" smtClean="0">
              <a:latin typeface="Aparajita" panose="020B0604020202020204" pitchFamily="34" charset="0"/>
              <a:cs typeface="Aparajita" panose="020B0604020202020204" pitchFamily="34" charset="0"/>
            </a:rPr>
            <a:t>   La fuerza absoluta y relativa no inciden en el desarrollo muscular de los fisicoculturistas de la ESPE</a:t>
          </a:r>
          <a:endParaRPr lang="es-ES" sz="2100" kern="1200" dirty="0">
            <a:latin typeface="Aparajita" panose="020B0604020202020204" pitchFamily="34" charset="0"/>
            <a:cs typeface="Aparajita" panose="020B0604020202020204" pitchFamily="34" charset="0"/>
          </a:endParaRPr>
        </a:p>
      </dsp:txBody>
      <dsp:txXfrm>
        <a:off x="1249446" y="1320166"/>
        <a:ext cx="5128660" cy="1080136"/>
      </dsp:txXfrm>
    </dsp:sp>
    <dsp:sp modelId="{476622D3-2F96-4B8E-8A5B-2AF34BAAF87A}">
      <dsp:nvSpPr>
        <dsp:cNvPr id="0" name=""/>
        <dsp:cNvSpPr/>
      </dsp:nvSpPr>
      <dsp:spPr>
        <a:xfrm>
          <a:off x="6378107" y="849107"/>
          <a:ext cx="702088" cy="70208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dirty="0"/>
        </a:p>
      </dsp:txBody>
      <dsp:txXfrm>
        <a:off x="6378107" y="849107"/>
        <a:ext cx="702088" cy="70208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859C37-6559-4B6A-BE3F-20D40263C1DD}">
      <dsp:nvSpPr>
        <dsp:cNvPr id="0" name=""/>
        <dsp:cNvSpPr/>
      </dsp:nvSpPr>
      <dsp:spPr>
        <a:xfrm>
          <a:off x="-6430072" y="-983844"/>
          <a:ext cx="7656321" cy="7656321"/>
        </a:xfrm>
        <a:prstGeom prst="blockArc">
          <a:avLst>
            <a:gd name="adj1" fmla="val 18900000"/>
            <a:gd name="adj2" fmla="val 2700000"/>
            <a:gd name="adj3" fmla="val 282"/>
          </a:avLst>
        </a:prstGeom>
        <a:noFill/>
        <a:ln w="190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75177F-4FD1-42AE-9281-13C0FED51DB4}">
      <dsp:nvSpPr>
        <dsp:cNvPr id="0" name=""/>
        <dsp:cNvSpPr/>
      </dsp:nvSpPr>
      <dsp:spPr>
        <a:xfrm>
          <a:off x="853352" y="576065"/>
          <a:ext cx="6332714" cy="1137726"/>
        </a:xfrm>
        <a:prstGeom prst="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03070" tIns="55880" rIns="55880" bIns="55880" numCol="1" spcCol="1270" anchor="ctr" anchorCtr="0">
          <a:noAutofit/>
        </a:bodyPr>
        <a:lstStyle/>
        <a:p>
          <a:pPr lvl="0" algn="ctr" defTabSz="977900">
            <a:lnSpc>
              <a:spcPct val="90000"/>
            </a:lnSpc>
            <a:spcBef>
              <a:spcPct val="0"/>
            </a:spcBef>
            <a:spcAft>
              <a:spcPct val="35000"/>
            </a:spcAft>
          </a:pPr>
          <a:r>
            <a:rPr lang="es-ES" sz="2200" b="1" kern="1200" dirty="0" smtClean="0">
              <a:latin typeface="Baskerville Old Face" panose="02020602080505020303" pitchFamily="18" charset="0"/>
            </a:rPr>
            <a:t> VALORACIÓN DEL ENTRENAMIENTO DE LA FUERZA</a:t>
          </a:r>
          <a:endParaRPr lang="es-ES" sz="2200" kern="1200" dirty="0">
            <a:latin typeface="Baskerville Old Face" panose="02020602080505020303" pitchFamily="18" charset="0"/>
          </a:endParaRPr>
        </a:p>
      </dsp:txBody>
      <dsp:txXfrm>
        <a:off x="853352" y="576065"/>
        <a:ext cx="6332714" cy="1137726"/>
      </dsp:txXfrm>
    </dsp:sp>
    <dsp:sp modelId="{38547951-4E31-47DC-B833-12CAD0F9D54F}">
      <dsp:nvSpPr>
        <dsp:cNvPr id="0" name=""/>
        <dsp:cNvSpPr/>
      </dsp:nvSpPr>
      <dsp:spPr>
        <a:xfrm>
          <a:off x="78503" y="426647"/>
          <a:ext cx="1422158" cy="1422158"/>
        </a:xfrm>
        <a:prstGeom prst="ellipse">
          <a:avLst/>
        </a:prstGeom>
        <a:solidFill>
          <a:schemeClr val="bg2">
            <a:lumMod val="7500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28B7D39-6FA4-43E9-9A45-1F105F8E89F7}">
      <dsp:nvSpPr>
        <dsp:cNvPr id="0" name=""/>
        <dsp:cNvSpPr/>
      </dsp:nvSpPr>
      <dsp:spPr>
        <a:xfrm>
          <a:off x="1203145" y="2275452"/>
          <a:ext cx="5919151" cy="1137726"/>
        </a:xfrm>
        <a:prstGeom prst="rect">
          <a:avLst/>
        </a:prstGeom>
        <a:gradFill rotWithShape="0">
          <a:gsLst>
            <a:gs pos="0">
              <a:schemeClr val="accent3">
                <a:hueOff val="-681343"/>
                <a:satOff val="-35714"/>
                <a:lumOff val="3039"/>
                <a:alphaOff val="0"/>
                <a:shade val="63000"/>
              </a:schemeClr>
            </a:gs>
            <a:gs pos="30000">
              <a:schemeClr val="accent3">
                <a:hueOff val="-681343"/>
                <a:satOff val="-35714"/>
                <a:lumOff val="3039"/>
                <a:alphaOff val="0"/>
                <a:shade val="90000"/>
                <a:satMod val="110000"/>
              </a:schemeClr>
            </a:gs>
            <a:gs pos="45000">
              <a:schemeClr val="accent3">
                <a:hueOff val="-681343"/>
                <a:satOff val="-35714"/>
                <a:lumOff val="3039"/>
                <a:alphaOff val="0"/>
                <a:shade val="100000"/>
                <a:satMod val="118000"/>
              </a:schemeClr>
            </a:gs>
            <a:gs pos="55000">
              <a:schemeClr val="accent3">
                <a:hueOff val="-681343"/>
                <a:satOff val="-35714"/>
                <a:lumOff val="3039"/>
                <a:alphaOff val="0"/>
                <a:shade val="100000"/>
                <a:satMod val="118000"/>
              </a:schemeClr>
            </a:gs>
            <a:gs pos="73000">
              <a:schemeClr val="accent3">
                <a:hueOff val="-681343"/>
                <a:satOff val="-35714"/>
                <a:lumOff val="3039"/>
                <a:alphaOff val="0"/>
                <a:shade val="90000"/>
                <a:satMod val="110000"/>
              </a:schemeClr>
            </a:gs>
            <a:gs pos="100000">
              <a:schemeClr val="accent3">
                <a:hueOff val="-681343"/>
                <a:satOff val="-35714"/>
                <a:lumOff val="3039"/>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03070" tIns="55880" rIns="55880" bIns="55880" numCol="1" spcCol="1270" anchor="ctr" anchorCtr="0">
          <a:noAutofit/>
        </a:bodyPr>
        <a:lstStyle/>
        <a:p>
          <a:pPr lvl="0" algn="l" defTabSz="977900">
            <a:lnSpc>
              <a:spcPct val="90000"/>
            </a:lnSpc>
            <a:spcBef>
              <a:spcPct val="0"/>
            </a:spcBef>
            <a:spcAft>
              <a:spcPct val="35000"/>
            </a:spcAft>
          </a:pPr>
          <a:r>
            <a:rPr lang="es-ES" sz="2200" b="1" kern="1200" dirty="0" smtClean="0">
              <a:latin typeface="Aparajita" panose="020B0604020202020204" pitchFamily="34" charset="0"/>
              <a:cs typeface="Aparajita" panose="020B0604020202020204" pitchFamily="34" charset="0"/>
            </a:rPr>
            <a:t>FUERZA  </a:t>
          </a:r>
          <a:r>
            <a:rPr lang="es-ES" sz="2200" kern="1200" dirty="0" smtClean="0">
              <a:latin typeface="Aparajita" panose="020B0604020202020204" pitchFamily="34" charset="0"/>
              <a:cs typeface="Aparajita" panose="020B0604020202020204" pitchFamily="34" charset="0"/>
            </a:rPr>
            <a:t>es la capacidad mental y física que tiene todo ser vivo para vencer un obstáculo</a:t>
          </a:r>
          <a:r>
            <a:rPr lang="es-ES" sz="2200" b="1" kern="1200" dirty="0" smtClean="0">
              <a:latin typeface="Aparajita" panose="020B0604020202020204" pitchFamily="34" charset="0"/>
              <a:cs typeface="Aparajita" panose="020B0604020202020204" pitchFamily="34" charset="0"/>
            </a:rPr>
            <a:t>.</a:t>
          </a:r>
        </a:p>
      </dsp:txBody>
      <dsp:txXfrm>
        <a:off x="1203145" y="2275452"/>
        <a:ext cx="5919151" cy="1137726"/>
      </dsp:txXfrm>
    </dsp:sp>
    <dsp:sp modelId="{515D1F2C-9902-4D4D-8799-0CCB709A8FDF}">
      <dsp:nvSpPr>
        <dsp:cNvPr id="0" name=""/>
        <dsp:cNvSpPr/>
      </dsp:nvSpPr>
      <dsp:spPr>
        <a:xfrm>
          <a:off x="492066" y="2133237"/>
          <a:ext cx="1422158" cy="1422158"/>
        </a:xfrm>
        <a:prstGeom prst="ellipse">
          <a:avLst/>
        </a:prstGeom>
        <a:solidFill>
          <a:schemeClr val="accent1">
            <a:lumMod val="50000"/>
          </a:schemeClr>
        </a:solidFill>
        <a:ln w="9525" cap="flat" cmpd="sng" algn="ctr">
          <a:solidFill>
            <a:schemeClr val="accent3">
              <a:hueOff val="-681343"/>
              <a:satOff val="-35714"/>
              <a:lumOff val="3039"/>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2022889-D647-4576-BEE3-19CC841F8D34}">
      <dsp:nvSpPr>
        <dsp:cNvPr id="0" name=""/>
        <dsp:cNvSpPr/>
      </dsp:nvSpPr>
      <dsp:spPr>
        <a:xfrm>
          <a:off x="789582" y="3982042"/>
          <a:ext cx="6332714" cy="1137726"/>
        </a:xfrm>
        <a:prstGeom prst="rect">
          <a:avLst/>
        </a:prstGeom>
        <a:gradFill rotWithShape="0">
          <a:gsLst>
            <a:gs pos="0">
              <a:schemeClr val="accent3">
                <a:hueOff val="-1362686"/>
                <a:satOff val="-71428"/>
                <a:lumOff val="6078"/>
                <a:alphaOff val="0"/>
                <a:shade val="63000"/>
              </a:schemeClr>
            </a:gs>
            <a:gs pos="30000">
              <a:schemeClr val="accent3">
                <a:hueOff val="-1362686"/>
                <a:satOff val="-71428"/>
                <a:lumOff val="6078"/>
                <a:alphaOff val="0"/>
                <a:shade val="90000"/>
                <a:satMod val="110000"/>
              </a:schemeClr>
            </a:gs>
            <a:gs pos="45000">
              <a:schemeClr val="accent3">
                <a:hueOff val="-1362686"/>
                <a:satOff val="-71428"/>
                <a:lumOff val="6078"/>
                <a:alphaOff val="0"/>
                <a:shade val="100000"/>
                <a:satMod val="118000"/>
              </a:schemeClr>
            </a:gs>
            <a:gs pos="55000">
              <a:schemeClr val="accent3">
                <a:hueOff val="-1362686"/>
                <a:satOff val="-71428"/>
                <a:lumOff val="6078"/>
                <a:alphaOff val="0"/>
                <a:shade val="100000"/>
                <a:satMod val="118000"/>
              </a:schemeClr>
            </a:gs>
            <a:gs pos="73000">
              <a:schemeClr val="accent3">
                <a:hueOff val="-1362686"/>
                <a:satOff val="-71428"/>
                <a:lumOff val="6078"/>
                <a:alphaOff val="0"/>
                <a:shade val="90000"/>
                <a:satMod val="110000"/>
              </a:schemeClr>
            </a:gs>
            <a:gs pos="100000">
              <a:schemeClr val="accent3">
                <a:hueOff val="-1362686"/>
                <a:satOff val="-71428"/>
                <a:lumOff val="6078"/>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03070"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latin typeface="Aparajita" panose="020B0604020202020204" pitchFamily="34" charset="0"/>
              <a:cs typeface="Aparajita" panose="020B0604020202020204" pitchFamily="34" charset="0"/>
            </a:rPr>
            <a:t>La fuerza es un componente fundamental para desarrollar el entrenamiento deportivo y repercute en el rendimiento del mismo  ya sean estas deportivas o de la vida cotidiana.</a:t>
          </a:r>
          <a:endParaRPr lang="es-ES" sz="2200" kern="1200" dirty="0">
            <a:latin typeface="Aparajita" panose="020B0604020202020204" pitchFamily="34" charset="0"/>
            <a:cs typeface="Aparajita" panose="020B0604020202020204" pitchFamily="34" charset="0"/>
          </a:endParaRPr>
        </a:p>
      </dsp:txBody>
      <dsp:txXfrm>
        <a:off x="789582" y="3982042"/>
        <a:ext cx="6332714" cy="1137726"/>
      </dsp:txXfrm>
    </dsp:sp>
    <dsp:sp modelId="{CDA8509A-BE58-448F-BB63-CED66E397887}">
      <dsp:nvSpPr>
        <dsp:cNvPr id="0" name=""/>
        <dsp:cNvSpPr/>
      </dsp:nvSpPr>
      <dsp:spPr>
        <a:xfrm>
          <a:off x="78503" y="3839826"/>
          <a:ext cx="1422158" cy="1422158"/>
        </a:xfrm>
        <a:prstGeom prst="ellipse">
          <a:avLst/>
        </a:prstGeom>
        <a:solidFill>
          <a:schemeClr val="accent3">
            <a:lumMod val="50000"/>
          </a:schemeClr>
        </a:solidFill>
        <a:ln w="9525" cap="flat" cmpd="sng" algn="ctr">
          <a:solidFill>
            <a:schemeClr val="accent3">
              <a:hueOff val="-1362686"/>
              <a:satOff val="-71428"/>
              <a:lumOff val="6078"/>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F5EDD4-B391-493D-BA8A-EE8D08EAD464}">
      <dsp:nvSpPr>
        <dsp:cNvPr id="0" name=""/>
        <dsp:cNvSpPr/>
      </dsp:nvSpPr>
      <dsp:spPr>
        <a:xfrm>
          <a:off x="576024" y="0"/>
          <a:ext cx="6528276" cy="472439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D6A0E-7BB1-4172-A0C8-8EEC9C667E15}">
      <dsp:nvSpPr>
        <dsp:cNvPr id="0" name=""/>
        <dsp:cNvSpPr/>
      </dsp:nvSpPr>
      <dsp:spPr>
        <a:xfrm>
          <a:off x="8250" y="1417319"/>
          <a:ext cx="2472104" cy="188975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s-ES" sz="3300" kern="1200" dirty="0" smtClean="0">
              <a:latin typeface="Aparajita" panose="020B0604020202020204" pitchFamily="34" charset="0"/>
              <a:cs typeface="Aparajita" panose="020B0604020202020204" pitchFamily="34" charset="0"/>
            </a:rPr>
            <a:t>Trabajo de fuerza máxima (total)</a:t>
          </a:r>
          <a:endParaRPr lang="es-ES" sz="3300" kern="1200" dirty="0">
            <a:latin typeface="Aparajita" panose="020B0604020202020204" pitchFamily="34" charset="0"/>
            <a:cs typeface="Aparajita" panose="020B0604020202020204" pitchFamily="34" charset="0"/>
          </a:endParaRPr>
        </a:p>
      </dsp:txBody>
      <dsp:txXfrm>
        <a:off x="8250" y="1417319"/>
        <a:ext cx="2472104" cy="1889759"/>
      </dsp:txXfrm>
    </dsp:sp>
    <dsp:sp modelId="{B06ED5B0-E21B-4406-9E46-07BA36303DB2}">
      <dsp:nvSpPr>
        <dsp:cNvPr id="0" name=""/>
        <dsp:cNvSpPr/>
      </dsp:nvSpPr>
      <dsp:spPr>
        <a:xfrm>
          <a:off x="2604110" y="1417319"/>
          <a:ext cx="2472104" cy="1889759"/>
        </a:xfrm>
        <a:prstGeom prst="roundRect">
          <a:avLst/>
        </a:prstGeom>
        <a:solidFill>
          <a:schemeClr val="accent3">
            <a:hueOff val="-681343"/>
            <a:satOff val="-35714"/>
            <a:lumOff val="30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s-ES" sz="3300" kern="1200" dirty="0" smtClean="0">
              <a:latin typeface="Aparajita" panose="020B0604020202020204" pitchFamily="34" charset="0"/>
              <a:cs typeface="Aparajita" panose="020B0604020202020204" pitchFamily="34" charset="0"/>
            </a:rPr>
            <a:t>Trabajo de resistencia a la fuerza</a:t>
          </a:r>
          <a:endParaRPr lang="es-ES" sz="3300" kern="1200" dirty="0">
            <a:latin typeface="Aparajita" panose="020B0604020202020204" pitchFamily="34" charset="0"/>
            <a:cs typeface="Aparajita" panose="020B0604020202020204" pitchFamily="34" charset="0"/>
          </a:endParaRPr>
        </a:p>
      </dsp:txBody>
      <dsp:txXfrm>
        <a:off x="2604110" y="1417319"/>
        <a:ext cx="2472104" cy="1889759"/>
      </dsp:txXfrm>
    </dsp:sp>
    <dsp:sp modelId="{371EBEC0-EEC3-4CAE-9AFE-F7BD41C918C2}">
      <dsp:nvSpPr>
        <dsp:cNvPr id="0" name=""/>
        <dsp:cNvSpPr/>
      </dsp:nvSpPr>
      <dsp:spPr>
        <a:xfrm>
          <a:off x="5199970" y="1417319"/>
          <a:ext cx="2472104" cy="1889759"/>
        </a:xfrm>
        <a:prstGeom prst="roundRect">
          <a:avLst/>
        </a:prstGeom>
        <a:solidFill>
          <a:schemeClr val="accent3">
            <a:hueOff val="-1362686"/>
            <a:satOff val="-71428"/>
            <a:lumOff val="6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s-ES" sz="3300" kern="1200" dirty="0" smtClean="0">
              <a:latin typeface="Aparajita" panose="020B0604020202020204" pitchFamily="34" charset="0"/>
              <a:cs typeface="Aparajita" panose="020B0604020202020204" pitchFamily="34" charset="0"/>
            </a:rPr>
            <a:t>Trabajo combinado</a:t>
          </a:r>
          <a:endParaRPr lang="es-ES" sz="3300" kern="1200" dirty="0">
            <a:latin typeface="Aparajita" panose="020B0604020202020204" pitchFamily="34" charset="0"/>
            <a:cs typeface="Aparajita" panose="020B0604020202020204" pitchFamily="34" charset="0"/>
          </a:endParaRPr>
        </a:p>
      </dsp:txBody>
      <dsp:txXfrm>
        <a:off x="5199970" y="1417319"/>
        <a:ext cx="2472104" cy="188975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B2343-E1B2-4AD4-95A9-3F53F2DE824C}" type="datetimeFigureOut">
              <a:rPr lang="es-ES" smtClean="0"/>
              <a:pPr/>
              <a:t>23/01/2014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FFF1F-DA29-456F-97C8-356E41999144}" type="slidenum">
              <a:rPr lang="es-ES" smtClean="0"/>
              <a:pPr/>
              <a:t>‹Nº›</a:t>
            </a:fld>
            <a:endParaRPr lang="es-ES"/>
          </a:p>
        </p:txBody>
      </p:sp>
    </p:spTree>
    <p:extLst>
      <p:ext uri="{BB962C8B-B14F-4D97-AF65-F5344CB8AC3E}">
        <p14:creationId xmlns:p14="http://schemas.microsoft.com/office/powerpoint/2010/main" xmlns="" val="379483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8F271BE-6F3D-45CE-9204-B590E56F2008}" type="datetimeFigureOut">
              <a:rPr lang="es-ES" smtClean="0"/>
              <a:pPr/>
              <a:t>23/01/2014</a:t>
            </a:fld>
            <a:endParaRPr lang="es-ES"/>
          </a:p>
        </p:txBody>
      </p:sp>
      <p:sp>
        <p:nvSpPr>
          <p:cNvPr id="23" name="Slide Number Placeholder 22"/>
          <p:cNvSpPr>
            <a:spLocks noGrp="1"/>
          </p:cNvSpPr>
          <p:nvPr>
            <p:ph type="sldNum" sz="quarter" idx="11"/>
          </p:nvPr>
        </p:nvSpPr>
        <p:spPr/>
        <p:txBody>
          <a:bodyPr/>
          <a:lstStyle/>
          <a:p>
            <a:fld id="{5D768B28-D712-42AD-81DD-9493D0FABBEA}" type="slidenum">
              <a:rPr lang="es-ES" smtClean="0"/>
              <a:pPr/>
              <a:t>‹Nº›</a:t>
            </a:fld>
            <a:endParaRPr lang="es-ES"/>
          </a:p>
        </p:txBody>
      </p:sp>
      <p:sp>
        <p:nvSpPr>
          <p:cNvPr id="24" name="Footer Placeholder 23"/>
          <p:cNvSpPr>
            <a:spLocks noGrp="1"/>
          </p:cNvSpPr>
          <p:nvPr>
            <p:ph type="ftr" sz="quarter" idx="12"/>
          </p:nvPr>
        </p:nvSpPr>
        <p:spPr/>
        <p:txBody>
          <a:bodyPr/>
          <a:lstStyle/>
          <a:p>
            <a:endParaRPr lang="es-E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8F271BE-6F3D-45CE-9204-B590E56F2008}" type="datetimeFigureOut">
              <a:rPr lang="es-ES" smtClean="0"/>
              <a:pPr/>
              <a:t>23/01/2014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768B28-D712-42AD-81DD-9493D0FABBE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8F271BE-6F3D-45CE-9204-B590E56F2008}" type="datetimeFigureOut">
              <a:rPr lang="es-ES" smtClean="0"/>
              <a:pPr/>
              <a:t>23/01/2014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768B28-D712-42AD-81DD-9493D0FABBE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11"/>
          <p:cNvSpPr>
            <a:spLocks noGrp="1"/>
          </p:cNvSpPr>
          <p:nvPr>
            <p:ph type="dt" sz="half" idx="14"/>
          </p:nvPr>
        </p:nvSpPr>
        <p:spPr/>
        <p:txBody>
          <a:bodyPr/>
          <a:lstStyle/>
          <a:p>
            <a:fld id="{A8F271BE-6F3D-45CE-9204-B590E56F2008}" type="datetimeFigureOut">
              <a:rPr lang="es-ES" smtClean="0"/>
              <a:pPr/>
              <a:t>23/01/2014</a:t>
            </a:fld>
            <a:endParaRPr lang="es-ES"/>
          </a:p>
        </p:txBody>
      </p:sp>
      <p:sp>
        <p:nvSpPr>
          <p:cNvPr id="19" name="Slide Number Placeholder 18"/>
          <p:cNvSpPr>
            <a:spLocks noGrp="1"/>
          </p:cNvSpPr>
          <p:nvPr>
            <p:ph type="sldNum" sz="quarter" idx="15"/>
          </p:nvPr>
        </p:nvSpPr>
        <p:spPr/>
        <p:txBody>
          <a:bodyPr/>
          <a:lstStyle/>
          <a:p>
            <a:fld id="{5D768B28-D712-42AD-81DD-9493D0FABBEA}" type="slidenum">
              <a:rPr lang="es-ES" smtClean="0"/>
              <a:pPr/>
              <a:t>‹Nº›</a:t>
            </a:fld>
            <a:endParaRPr lang="es-ES"/>
          </a:p>
        </p:txBody>
      </p:sp>
      <p:sp>
        <p:nvSpPr>
          <p:cNvPr id="21" name="Footer Placeholder 20"/>
          <p:cNvSpPr>
            <a:spLocks noGrp="1"/>
          </p:cNvSpPr>
          <p:nvPr>
            <p:ph type="ftr" sz="quarter" idx="16"/>
          </p:nvPr>
        </p:nvSpPr>
        <p:spPr/>
        <p:txBody>
          <a:bodyPr/>
          <a:lstStyle/>
          <a:p>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15"/>
          <p:cNvSpPr>
            <a:spLocks noGrp="1"/>
          </p:cNvSpPr>
          <p:nvPr>
            <p:ph type="dt" sz="half" idx="10"/>
          </p:nvPr>
        </p:nvSpPr>
        <p:spPr/>
        <p:txBody>
          <a:bodyPr/>
          <a:lstStyle/>
          <a:p>
            <a:fld id="{A8F271BE-6F3D-45CE-9204-B590E56F2008}" type="datetimeFigureOut">
              <a:rPr lang="es-ES" smtClean="0"/>
              <a:pPr/>
              <a:t>23/01/2014</a:t>
            </a:fld>
            <a:endParaRPr lang="es-ES"/>
          </a:p>
        </p:txBody>
      </p:sp>
      <p:sp>
        <p:nvSpPr>
          <p:cNvPr id="20" name="Slide Number Placeholder 19"/>
          <p:cNvSpPr>
            <a:spLocks noGrp="1"/>
          </p:cNvSpPr>
          <p:nvPr>
            <p:ph type="sldNum" sz="quarter" idx="11"/>
          </p:nvPr>
        </p:nvSpPr>
        <p:spPr/>
        <p:txBody>
          <a:bodyPr/>
          <a:lstStyle/>
          <a:p>
            <a:fld id="{5D768B28-D712-42AD-81DD-9493D0FABBEA}" type="slidenum">
              <a:rPr lang="es-ES" smtClean="0"/>
              <a:pPr/>
              <a:t>‹Nº›</a:t>
            </a:fld>
            <a:endParaRPr lang="es-ES"/>
          </a:p>
        </p:txBody>
      </p:sp>
      <p:sp>
        <p:nvSpPr>
          <p:cNvPr id="21" name="Footer Placeholder 20"/>
          <p:cNvSpPr>
            <a:spLocks noGrp="1"/>
          </p:cNvSpPr>
          <p:nvPr>
            <p:ph type="ftr" sz="quarter" idx="12"/>
          </p:nvPr>
        </p:nvSpPr>
        <p:spPr/>
        <p:txBody>
          <a:bodyPr/>
          <a:lstStyle/>
          <a:p>
            <a:endParaRPr lang="es-E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7" name="Title 26"/>
          <p:cNvSpPr>
            <a:spLocks noGrp="1"/>
          </p:cNvSpPr>
          <p:nvPr>
            <p:ph type="title"/>
          </p:nvPr>
        </p:nvSpPr>
        <p:spPr/>
        <p:txBody>
          <a:bodyPr/>
          <a:lstStyle/>
          <a:p>
            <a:r>
              <a:rPr lang="es-ES" smtClean="0"/>
              <a:t>Haga clic para modificar el estilo de título del patrón</a:t>
            </a:r>
            <a:endParaRPr lang="en-US" dirty="0"/>
          </a:p>
        </p:txBody>
      </p:sp>
      <p:sp>
        <p:nvSpPr>
          <p:cNvPr id="20" name="Date Placeholder 19"/>
          <p:cNvSpPr>
            <a:spLocks noGrp="1"/>
          </p:cNvSpPr>
          <p:nvPr>
            <p:ph type="dt" sz="half" idx="15"/>
          </p:nvPr>
        </p:nvSpPr>
        <p:spPr/>
        <p:txBody>
          <a:bodyPr/>
          <a:lstStyle/>
          <a:p>
            <a:fld id="{A8F271BE-6F3D-45CE-9204-B590E56F2008}" type="datetimeFigureOut">
              <a:rPr lang="es-ES" smtClean="0"/>
              <a:pPr/>
              <a:t>23/01/2014</a:t>
            </a:fld>
            <a:endParaRPr lang="es-ES"/>
          </a:p>
        </p:txBody>
      </p:sp>
      <p:sp>
        <p:nvSpPr>
          <p:cNvPr id="25" name="Slide Number Placeholder 24"/>
          <p:cNvSpPr>
            <a:spLocks noGrp="1"/>
          </p:cNvSpPr>
          <p:nvPr>
            <p:ph type="sldNum" sz="quarter" idx="16"/>
          </p:nvPr>
        </p:nvSpPr>
        <p:spPr/>
        <p:txBody>
          <a:bodyPr/>
          <a:lstStyle/>
          <a:p>
            <a:fld id="{5D768B28-D712-42AD-81DD-9493D0FABBEA}" type="slidenum">
              <a:rPr lang="es-ES" smtClean="0"/>
              <a:pPr/>
              <a:t>‹Nº›</a:t>
            </a:fld>
            <a:endParaRPr lang="es-ES"/>
          </a:p>
        </p:txBody>
      </p:sp>
      <p:sp>
        <p:nvSpPr>
          <p:cNvPr id="26" name="Footer Placeholder 25"/>
          <p:cNvSpPr>
            <a:spLocks noGrp="1"/>
          </p:cNvSpPr>
          <p:nvPr>
            <p:ph type="ftr" sz="quarter" idx="17"/>
          </p:nvPr>
        </p:nvSpPr>
        <p:spPr/>
        <p:txBody>
          <a:bodyPr/>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0" name="Title 29"/>
          <p:cNvSpPr>
            <a:spLocks noGrp="1"/>
          </p:cNvSpPr>
          <p:nvPr>
            <p:ph type="title"/>
          </p:nvPr>
        </p:nvSpPr>
        <p:spPr/>
        <p:txBody>
          <a:bodyPr/>
          <a:lstStyle/>
          <a:p>
            <a:r>
              <a:rPr lang="es-ES" smtClean="0"/>
              <a:t>Haga clic para modificar el estilo de título del patrón</a:t>
            </a:r>
            <a:endParaRPr lang="en-US"/>
          </a:p>
        </p:txBody>
      </p:sp>
      <p:sp>
        <p:nvSpPr>
          <p:cNvPr id="20" name="Date Placeholder 19"/>
          <p:cNvSpPr>
            <a:spLocks noGrp="1"/>
          </p:cNvSpPr>
          <p:nvPr>
            <p:ph type="dt" sz="half" idx="16"/>
          </p:nvPr>
        </p:nvSpPr>
        <p:spPr/>
        <p:txBody>
          <a:bodyPr/>
          <a:lstStyle/>
          <a:p>
            <a:fld id="{A8F271BE-6F3D-45CE-9204-B590E56F2008}" type="datetimeFigureOut">
              <a:rPr lang="es-ES" smtClean="0"/>
              <a:pPr/>
              <a:t>23/01/2014</a:t>
            </a:fld>
            <a:endParaRPr lang="es-ES"/>
          </a:p>
        </p:txBody>
      </p:sp>
      <p:sp>
        <p:nvSpPr>
          <p:cNvPr id="24" name="Slide Number Placeholder 23"/>
          <p:cNvSpPr>
            <a:spLocks noGrp="1"/>
          </p:cNvSpPr>
          <p:nvPr>
            <p:ph type="sldNum" sz="quarter" idx="17"/>
          </p:nvPr>
        </p:nvSpPr>
        <p:spPr/>
        <p:txBody>
          <a:bodyPr/>
          <a:lstStyle/>
          <a:p>
            <a:fld id="{5D768B28-D712-42AD-81DD-9493D0FABBEA}" type="slidenum">
              <a:rPr lang="es-ES" smtClean="0"/>
              <a:pPr/>
              <a:t>‹Nº›</a:t>
            </a:fld>
            <a:endParaRPr lang="es-ES"/>
          </a:p>
        </p:txBody>
      </p:sp>
      <p:sp>
        <p:nvSpPr>
          <p:cNvPr id="29" name="Footer Placeholder 28"/>
          <p:cNvSpPr>
            <a:spLocks noGrp="1"/>
          </p:cNvSpPr>
          <p:nvPr>
            <p:ph type="ftr" sz="quarter" idx="18"/>
          </p:nvPr>
        </p:nvSpPr>
        <p:spPr/>
        <p:txBody>
          <a:bodyPr/>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8F271BE-6F3D-45CE-9204-B590E56F2008}" type="datetimeFigureOut">
              <a:rPr lang="es-ES" smtClean="0"/>
              <a:pPr/>
              <a:t>23/01/2014</a:t>
            </a:fld>
            <a:endParaRPr lang="es-ES"/>
          </a:p>
        </p:txBody>
      </p:sp>
      <p:sp>
        <p:nvSpPr>
          <p:cNvPr id="14" name="Slide Number Placeholder 13"/>
          <p:cNvSpPr>
            <a:spLocks noGrp="1"/>
          </p:cNvSpPr>
          <p:nvPr>
            <p:ph type="sldNum" sz="quarter" idx="11"/>
          </p:nvPr>
        </p:nvSpPr>
        <p:spPr/>
        <p:txBody>
          <a:bodyPr/>
          <a:lstStyle/>
          <a:p>
            <a:fld id="{5D768B28-D712-42AD-81DD-9493D0FABBEA}" type="slidenum">
              <a:rPr lang="es-ES" smtClean="0"/>
              <a:pPr/>
              <a:t>‹Nº›</a:t>
            </a:fld>
            <a:endParaRPr lang="es-ES"/>
          </a:p>
        </p:txBody>
      </p:sp>
      <p:sp>
        <p:nvSpPr>
          <p:cNvPr id="18" name="Footer Placeholder 17"/>
          <p:cNvSpPr>
            <a:spLocks noGrp="1"/>
          </p:cNvSpPr>
          <p:nvPr>
            <p:ph type="ftr" sz="quarter" idx="12"/>
          </p:nvPr>
        </p:nvSpPr>
        <p:spPr/>
        <p:txBody>
          <a:bodyPr/>
          <a:lstStyle/>
          <a:p>
            <a:endParaRPr lang="es-ES"/>
          </a:p>
        </p:txBody>
      </p:sp>
      <p:sp>
        <p:nvSpPr>
          <p:cNvPr id="15" name="Title 14"/>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8F271BE-6F3D-45CE-9204-B590E56F2008}" type="datetimeFigureOut">
              <a:rPr lang="es-ES" smtClean="0"/>
              <a:pPr/>
              <a:t>23/01/2014</a:t>
            </a:fld>
            <a:endParaRPr lang="es-ES"/>
          </a:p>
        </p:txBody>
      </p:sp>
      <p:sp>
        <p:nvSpPr>
          <p:cNvPr id="12" name="Slide Number Placeholder 11"/>
          <p:cNvSpPr>
            <a:spLocks noGrp="1"/>
          </p:cNvSpPr>
          <p:nvPr>
            <p:ph type="sldNum" sz="quarter" idx="11"/>
          </p:nvPr>
        </p:nvSpPr>
        <p:spPr/>
        <p:txBody>
          <a:bodyPr/>
          <a:lstStyle/>
          <a:p>
            <a:fld id="{5D768B28-D712-42AD-81DD-9493D0FABBEA}" type="slidenum">
              <a:rPr lang="es-ES" smtClean="0"/>
              <a:pPr/>
              <a:t>‹Nº›</a:t>
            </a:fld>
            <a:endParaRPr lang="es-ES"/>
          </a:p>
        </p:txBody>
      </p:sp>
      <p:sp>
        <p:nvSpPr>
          <p:cNvPr id="13" name="Footer Placeholder 12"/>
          <p:cNvSpPr>
            <a:spLocks noGrp="1"/>
          </p:cNvSpPr>
          <p:nvPr>
            <p:ph type="ftr" sz="quarter" idx="12"/>
          </p:nvPr>
        </p:nvSpPr>
        <p:spPr/>
        <p:txBody>
          <a:body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s-ES" smtClean="0"/>
              <a:t>Haga clic para modificar el estilo de título del patrón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Date Placeholder 12"/>
          <p:cNvSpPr>
            <a:spLocks noGrp="1"/>
          </p:cNvSpPr>
          <p:nvPr>
            <p:ph type="dt" sz="half" idx="15"/>
          </p:nvPr>
        </p:nvSpPr>
        <p:spPr/>
        <p:txBody>
          <a:bodyPr/>
          <a:lstStyle/>
          <a:p>
            <a:fld id="{A8F271BE-6F3D-45CE-9204-B590E56F2008}" type="datetimeFigureOut">
              <a:rPr lang="es-ES" smtClean="0"/>
              <a:pPr/>
              <a:t>23/01/2014</a:t>
            </a:fld>
            <a:endParaRPr lang="es-ES"/>
          </a:p>
        </p:txBody>
      </p:sp>
      <p:sp>
        <p:nvSpPr>
          <p:cNvPr id="18" name="Slide Number Placeholder 17"/>
          <p:cNvSpPr>
            <a:spLocks noGrp="1"/>
          </p:cNvSpPr>
          <p:nvPr>
            <p:ph type="sldNum" sz="quarter" idx="16"/>
          </p:nvPr>
        </p:nvSpPr>
        <p:spPr/>
        <p:txBody>
          <a:bodyPr/>
          <a:lstStyle/>
          <a:p>
            <a:fld id="{5D768B28-D712-42AD-81DD-9493D0FABBEA}" type="slidenum">
              <a:rPr lang="es-ES" smtClean="0"/>
              <a:pPr/>
              <a:t>‹Nº›</a:t>
            </a:fld>
            <a:endParaRPr lang="es-ES"/>
          </a:p>
        </p:txBody>
      </p:sp>
      <p:sp>
        <p:nvSpPr>
          <p:cNvPr id="20" name="Footer Placeholder 19"/>
          <p:cNvSpPr>
            <a:spLocks noGrp="1"/>
          </p:cNvSpPr>
          <p:nvPr>
            <p:ph type="ftr" sz="quarter" idx="17"/>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3" name="Date Placeholder 12"/>
          <p:cNvSpPr>
            <a:spLocks noGrp="1"/>
          </p:cNvSpPr>
          <p:nvPr>
            <p:ph type="dt" sz="half" idx="14"/>
          </p:nvPr>
        </p:nvSpPr>
        <p:spPr/>
        <p:txBody>
          <a:bodyPr/>
          <a:lstStyle/>
          <a:p>
            <a:fld id="{A8F271BE-6F3D-45CE-9204-B590E56F2008}" type="datetimeFigureOut">
              <a:rPr lang="es-ES" smtClean="0"/>
              <a:pPr/>
              <a:t>23/01/2014</a:t>
            </a:fld>
            <a:endParaRPr lang="es-ES"/>
          </a:p>
        </p:txBody>
      </p:sp>
      <p:sp>
        <p:nvSpPr>
          <p:cNvPr id="20" name="Slide Number Placeholder 19"/>
          <p:cNvSpPr>
            <a:spLocks noGrp="1"/>
          </p:cNvSpPr>
          <p:nvPr>
            <p:ph type="sldNum" sz="quarter" idx="15"/>
          </p:nvPr>
        </p:nvSpPr>
        <p:spPr/>
        <p:txBody>
          <a:bodyPr/>
          <a:lstStyle/>
          <a:p>
            <a:fld id="{5D768B28-D712-42AD-81DD-9493D0FABBEA}" type="slidenum">
              <a:rPr lang="es-ES" smtClean="0"/>
              <a:pPr/>
              <a:t>‹Nº›</a:t>
            </a:fld>
            <a:endParaRPr lang="es-ES"/>
          </a:p>
        </p:txBody>
      </p:sp>
      <p:sp>
        <p:nvSpPr>
          <p:cNvPr id="21" name="Footer Placeholder 20"/>
          <p:cNvSpPr>
            <a:spLocks noGrp="1"/>
          </p:cNvSpPr>
          <p:nvPr>
            <p:ph type="ftr" sz="quarter" idx="16"/>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8F271BE-6F3D-45CE-9204-B590E56F2008}" type="datetimeFigureOut">
              <a:rPr lang="es-ES" smtClean="0"/>
              <a:pPr/>
              <a:t>23/01/2014</a:t>
            </a:fld>
            <a:endParaRPr lang="es-E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E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5D768B28-D712-42AD-81DD-9493D0FABBEA}"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UIS\Pictures\transfer\EllendeEsparta.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0" y="1772816"/>
            <a:ext cx="9144000" cy="508518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3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1772816"/>
          </a:xfrm>
          <a:prstGeom prst="rect">
            <a:avLst/>
          </a:prstGeom>
          <a:noFill/>
          <a:ln>
            <a:noFill/>
          </a:ln>
        </p:spPr>
      </p:pic>
      <p:sp>
        <p:nvSpPr>
          <p:cNvPr id="6" name="5 Rectángulo"/>
          <p:cNvSpPr/>
          <p:nvPr/>
        </p:nvSpPr>
        <p:spPr>
          <a:xfrm>
            <a:off x="539552" y="1841242"/>
            <a:ext cx="8064896" cy="5016758"/>
          </a:xfrm>
          <a:prstGeom prst="rect">
            <a:avLst/>
          </a:prstGeom>
        </p:spPr>
        <p:txBody>
          <a:bodyPr wrap="square">
            <a:spAutoFit/>
          </a:bodyPr>
          <a:lstStyle/>
          <a:p>
            <a:pPr algn="ctr"/>
            <a:r>
              <a:rPr lang="es-ES" sz="2000" b="1" dirty="0">
                <a:latin typeface="Baskerville Old Face" panose="02020602080505020303" pitchFamily="18" charset="0"/>
              </a:rPr>
              <a:t>DEPARTAMENTO DE CIENCIAS HUMANAS Y </a:t>
            </a:r>
            <a:r>
              <a:rPr lang="es-ES" sz="2000" b="1" dirty="0" smtClean="0">
                <a:latin typeface="Baskerville Old Face" panose="02020602080505020303" pitchFamily="18" charset="0"/>
              </a:rPr>
              <a:t>SOCIALES</a:t>
            </a:r>
          </a:p>
          <a:p>
            <a:pPr algn="ctr"/>
            <a:endParaRPr lang="es-ES" sz="2000" b="1" dirty="0">
              <a:latin typeface="Baskerville Old Face" panose="02020602080505020303" pitchFamily="18" charset="0"/>
            </a:endParaRPr>
          </a:p>
          <a:p>
            <a:pPr algn="ctr"/>
            <a:r>
              <a:rPr lang="es-ES" sz="2000" b="1" dirty="0" smtClean="0">
                <a:latin typeface="Baskerville Old Face" panose="02020602080505020303" pitchFamily="18" charset="0"/>
              </a:rPr>
              <a:t>CARRERA </a:t>
            </a:r>
            <a:r>
              <a:rPr lang="es-ES" sz="2000" b="1" dirty="0">
                <a:latin typeface="Baskerville Old Face" panose="02020602080505020303" pitchFamily="18" charset="0"/>
              </a:rPr>
              <a:t>DE LICENCIATURA EN CIENCIAS DE LA ACTIVIDAD FÍSICA, DEPORTES Y RECREACIÓN</a:t>
            </a:r>
          </a:p>
          <a:p>
            <a:pPr algn="ctr"/>
            <a:r>
              <a:rPr lang="es-ES" sz="2000" b="1" dirty="0">
                <a:latin typeface="Baskerville Old Face" panose="02020602080505020303" pitchFamily="18" charset="0"/>
              </a:rPr>
              <a:t>  </a:t>
            </a:r>
          </a:p>
          <a:p>
            <a:pPr algn="ctr"/>
            <a:r>
              <a:rPr lang="es-ES" sz="2000" b="1" dirty="0">
                <a:latin typeface="Baskerville Old Face" panose="02020602080505020303" pitchFamily="18" charset="0"/>
              </a:rPr>
              <a:t>TESIS PREVIO A LA OBTENCIÓN DEL TÍTULO DE LICENCIADO EN CIENCIAS DE LA ACTIVIDAD FÍSICA, DEPORTES Y RECREACIÓN</a:t>
            </a:r>
          </a:p>
          <a:p>
            <a:pPr algn="ctr"/>
            <a:r>
              <a:rPr lang="es-ES" sz="2000" b="1" dirty="0">
                <a:latin typeface="Baskerville Old Face" panose="02020602080505020303" pitchFamily="18" charset="0"/>
              </a:rPr>
              <a:t>   </a:t>
            </a:r>
          </a:p>
          <a:p>
            <a:pPr algn="ctr"/>
            <a:r>
              <a:rPr lang="es-ES" sz="2000" b="1" dirty="0">
                <a:latin typeface="Baskerville Old Face" panose="02020602080505020303" pitchFamily="18" charset="0"/>
              </a:rPr>
              <a:t>AUTOR: PRIETO CARRILLO LUIS GONZALO</a:t>
            </a:r>
          </a:p>
          <a:p>
            <a:pPr algn="ctr"/>
            <a:endParaRPr lang="es-ES" sz="2000" b="1" dirty="0">
              <a:latin typeface="Baskerville Old Face" panose="02020602080505020303" pitchFamily="18" charset="0"/>
            </a:endParaRPr>
          </a:p>
          <a:p>
            <a:pPr algn="ctr"/>
            <a:r>
              <a:rPr lang="es-ES" sz="2000" b="1" dirty="0">
                <a:latin typeface="Baskerville Old Face" panose="02020602080505020303" pitchFamily="18" charset="0"/>
              </a:rPr>
              <a:t>TEMA: “</a:t>
            </a:r>
            <a:r>
              <a:rPr lang="es-EC" sz="2000" b="1" dirty="0">
                <a:latin typeface="Baskerville Old Face" panose="02020602080505020303" pitchFamily="18" charset="0"/>
              </a:rPr>
              <a:t>ESTUDIO COMPARATIVO DE LA FUERZA ABSOLUTA Y RELATIVA DE LOS MÚSCULOS EN LOS DIFERENTES PLANOS MUSCULARES Y SU INCIDENCIA CON  EL DESARROLLO  MUSCULAR DEL EQUIPO DE FÍSICULTURISMO DE LA ESPE. PROPUESTA ALTERNATIVA.</a:t>
            </a:r>
            <a:r>
              <a:rPr lang="es-ES" sz="2000" b="1" dirty="0">
                <a:latin typeface="Baskerville Old Face" panose="02020602080505020303" pitchFamily="18"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404664"/>
            <a:ext cx="7632848" cy="2246769"/>
          </a:xfrm>
          <a:prstGeom prst="rect">
            <a:avLst/>
          </a:prstGeom>
        </p:spPr>
        <p:txBody>
          <a:bodyPr wrap="square">
            <a:spAutoFit/>
          </a:bodyPr>
          <a:lstStyle/>
          <a:p>
            <a:pPr>
              <a:buNone/>
            </a:pPr>
            <a:endParaRPr lang="es-ES" sz="2800" b="1" dirty="0"/>
          </a:p>
          <a:p>
            <a:pPr>
              <a:buNone/>
            </a:pPr>
            <a:endParaRPr lang="es-ES" sz="2800" b="1" dirty="0"/>
          </a:p>
          <a:p>
            <a:pPr>
              <a:buNone/>
            </a:pPr>
            <a:endParaRPr lang="es-ES" sz="2800" dirty="0"/>
          </a:p>
          <a:p>
            <a:pPr>
              <a:buNone/>
            </a:pPr>
            <a:endParaRPr lang="es-ES" sz="2800" b="1" dirty="0"/>
          </a:p>
          <a:p>
            <a:pPr>
              <a:buNone/>
            </a:pPr>
            <a:endParaRPr lang="es-ES" sz="2800" dirty="0"/>
          </a:p>
        </p:txBody>
      </p:sp>
      <p:graphicFrame>
        <p:nvGraphicFramePr>
          <p:cNvPr id="5" name="4 Diagrama"/>
          <p:cNvGraphicFramePr/>
          <p:nvPr>
            <p:extLst>
              <p:ext uri="{D42A27DB-BD31-4B8C-83A1-F6EECF244321}">
                <p14:modId xmlns:p14="http://schemas.microsoft.com/office/powerpoint/2010/main" xmlns="" val="1037924216"/>
              </p:ext>
            </p:extLst>
          </p:nvPr>
        </p:nvGraphicFramePr>
        <p:xfrm>
          <a:off x="899592" y="620688"/>
          <a:ext cx="72008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2390738060"/>
              </p:ext>
            </p:extLst>
          </p:nvPr>
        </p:nvGraphicFramePr>
        <p:xfrm>
          <a:off x="352425" y="908720"/>
          <a:ext cx="8468047"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539552" y="476672"/>
            <a:ext cx="8229600" cy="1143000"/>
          </a:xfrm>
        </p:spPr>
        <p:txBody>
          <a:bodyPr>
            <a:normAutofit/>
          </a:bodyPr>
          <a:lstStyle/>
          <a:p>
            <a:pPr algn="l"/>
            <a:r>
              <a:rPr lang="es-ES" sz="2500" b="1" dirty="0" smtClean="0">
                <a:latin typeface="Baskerville Old Face" panose="02020602080505020303" pitchFamily="18" charset="0"/>
              </a:rPr>
              <a:t>  </a:t>
            </a:r>
            <a:r>
              <a:rPr lang="es-ES" sz="2500" b="0" dirty="0">
                <a:latin typeface="Baskerville Old Face" panose="02020602080505020303" pitchFamily="18" charset="0"/>
              </a:rPr>
              <a:t>DEFINICIÓN DE LOS DISTINTOS TIPOS DE F</a:t>
            </a:r>
            <a:r>
              <a:rPr lang="es-ES" sz="2500" b="1" dirty="0">
                <a:latin typeface="Baskerville Old Face" panose="02020602080505020303" pitchFamily="18" charset="0"/>
              </a:rPr>
              <a:t>UERZA</a:t>
            </a:r>
            <a:r>
              <a:rPr lang="es-ES" sz="2500" dirty="0">
                <a:latin typeface="Baskerville Old Face" panose="02020602080505020303" pitchFamily="18" charset="0"/>
              </a:rPr>
              <a:t/>
            </a:r>
            <a:br>
              <a:rPr lang="es-ES" sz="2500" dirty="0">
                <a:latin typeface="Baskerville Old Face" panose="02020602080505020303" pitchFamily="18" charset="0"/>
              </a:rPr>
            </a:br>
            <a:endParaRPr lang="es-ES" sz="2500"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IS\Pictures\transfer\31630_365754916852063_1261974421_n.jpg"/>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3707904" y="2234067"/>
            <a:ext cx="5544616" cy="46513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 name="2 Título"/>
          <p:cNvSpPr>
            <a:spLocks noGrp="1"/>
          </p:cNvSpPr>
          <p:nvPr>
            <p:ph type="title"/>
          </p:nvPr>
        </p:nvSpPr>
        <p:spPr>
          <a:xfrm>
            <a:off x="611560" y="634008"/>
            <a:ext cx="7680960" cy="1066800"/>
          </a:xfrm>
        </p:spPr>
        <p:txBody>
          <a:bodyPr/>
          <a:lstStyle/>
          <a:p>
            <a:pPr algn="ctr"/>
            <a:r>
              <a:rPr lang="es-ES" dirty="0" smtClean="0">
                <a:latin typeface="Baskerville Old Face" panose="02020602080505020303" pitchFamily="18" charset="0"/>
              </a:rPr>
              <a:t>LA HIPERTROFIA</a:t>
            </a:r>
            <a:endParaRPr lang="es-ES" dirty="0">
              <a:latin typeface="Baskerville Old Face" panose="02020602080505020303" pitchFamily="18" charset="0"/>
            </a:endParaRPr>
          </a:p>
        </p:txBody>
      </p:sp>
      <p:sp>
        <p:nvSpPr>
          <p:cNvPr id="4" name="3 Rectángulo"/>
          <p:cNvSpPr/>
          <p:nvPr/>
        </p:nvSpPr>
        <p:spPr>
          <a:xfrm>
            <a:off x="323528" y="3356992"/>
            <a:ext cx="4224838" cy="2862322"/>
          </a:xfrm>
          <a:prstGeom prst="rect">
            <a:avLst/>
          </a:prstGeom>
        </p:spPr>
        <p:txBody>
          <a:bodyPr wrap="square">
            <a:spAutoFit/>
          </a:bodyPr>
          <a:lstStyle/>
          <a:p>
            <a:pPr marL="457200" indent="-457200">
              <a:buFont typeface="Wingdings" panose="05000000000000000000" pitchFamily="2" charset="2"/>
              <a:buChar char="ü"/>
            </a:pPr>
            <a:r>
              <a:rPr lang="es-ES" sz="3000" dirty="0" smtClean="0">
                <a:latin typeface="Aparajita" panose="020B0604020202020204" pitchFamily="34" charset="0"/>
                <a:cs typeface="Aparajita" panose="020B0604020202020204" pitchFamily="34" charset="0"/>
              </a:rPr>
              <a:t>Crecimiento </a:t>
            </a:r>
            <a:r>
              <a:rPr lang="es-ES" sz="3000" dirty="0">
                <a:latin typeface="Aparajita" panose="020B0604020202020204" pitchFamily="34" charset="0"/>
                <a:cs typeface="Aparajita" panose="020B0604020202020204" pitchFamily="34" charset="0"/>
              </a:rPr>
              <a:t>de las mío fibrillas </a:t>
            </a:r>
          </a:p>
          <a:p>
            <a:pPr marL="457200" indent="-457200">
              <a:buFont typeface="Wingdings" panose="05000000000000000000" pitchFamily="2" charset="2"/>
              <a:buChar char="ü"/>
            </a:pPr>
            <a:r>
              <a:rPr lang="es-ES" sz="3000" dirty="0" smtClean="0">
                <a:latin typeface="Aparajita" panose="020B0604020202020204" pitchFamily="34" charset="0"/>
                <a:cs typeface="Aparajita" panose="020B0604020202020204" pitchFamily="34" charset="0"/>
              </a:rPr>
              <a:t>Crecimiento </a:t>
            </a:r>
            <a:r>
              <a:rPr lang="es-ES" sz="3000" dirty="0">
                <a:latin typeface="Aparajita" panose="020B0604020202020204" pitchFamily="34" charset="0"/>
                <a:cs typeface="Aparajita" panose="020B0604020202020204" pitchFamily="34" charset="0"/>
              </a:rPr>
              <a:t>del tejido capilar </a:t>
            </a:r>
          </a:p>
          <a:p>
            <a:pPr marL="457200" indent="-457200">
              <a:buFont typeface="Wingdings" panose="05000000000000000000" pitchFamily="2" charset="2"/>
              <a:buChar char="ü"/>
            </a:pPr>
            <a:r>
              <a:rPr lang="es-ES" sz="3000" dirty="0" smtClean="0">
                <a:latin typeface="Aparajita" panose="020B0604020202020204" pitchFamily="34" charset="0"/>
                <a:cs typeface="Aparajita" panose="020B0604020202020204" pitchFamily="34" charset="0"/>
              </a:rPr>
              <a:t>Crecimiento </a:t>
            </a:r>
            <a:r>
              <a:rPr lang="es-ES" sz="3000" dirty="0">
                <a:latin typeface="Aparajita" panose="020B0604020202020204" pitchFamily="34" charset="0"/>
                <a:cs typeface="Aparajita" panose="020B0604020202020204" pitchFamily="34" charset="0"/>
              </a:rPr>
              <a:t>de la vascularización </a:t>
            </a:r>
          </a:p>
        </p:txBody>
      </p:sp>
      <p:sp>
        <p:nvSpPr>
          <p:cNvPr id="5" name="4 Rectángulo"/>
          <p:cNvSpPr/>
          <p:nvPr/>
        </p:nvSpPr>
        <p:spPr>
          <a:xfrm>
            <a:off x="323528" y="1988840"/>
            <a:ext cx="8424936" cy="553998"/>
          </a:xfrm>
          <a:prstGeom prst="rect">
            <a:avLst/>
          </a:prstGeom>
        </p:spPr>
        <p:txBody>
          <a:bodyPr wrap="square">
            <a:spAutoFit/>
          </a:bodyPr>
          <a:lstStyle/>
          <a:p>
            <a:r>
              <a:rPr lang="es-ES" sz="3000" dirty="0">
                <a:latin typeface="Aparajita" panose="020B0604020202020204" pitchFamily="34" charset="0"/>
                <a:cs typeface="Aparajita" panose="020B0604020202020204" pitchFamily="34" charset="0"/>
              </a:rPr>
              <a:t>Es el  crecimiento  de la masa muscular  y</a:t>
            </a:r>
            <a:r>
              <a:rPr lang="es-ES" sz="3000" dirty="0" smtClean="0">
                <a:latin typeface="Aparajita" panose="020B0604020202020204" pitchFamily="34" charset="0"/>
                <a:cs typeface="Aparajita" panose="020B0604020202020204" pitchFamily="34" charset="0"/>
              </a:rPr>
              <a:t>  </a:t>
            </a:r>
            <a:r>
              <a:rPr lang="es-ES" sz="3000" dirty="0">
                <a:latin typeface="Aparajita" panose="020B0604020202020204" pitchFamily="34" charset="0"/>
                <a:cs typeface="Aparajita" panose="020B0604020202020204" pitchFamily="34" charset="0"/>
              </a:rPr>
              <a:t>tiene su explicación .</a:t>
            </a:r>
          </a:p>
        </p:txBody>
      </p:sp>
    </p:spTree>
    <p:extLst>
      <p:ext uri="{BB962C8B-B14F-4D97-AF65-F5344CB8AC3E}">
        <p14:creationId xmlns:p14="http://schemas.microsoft.com/office/powerpoint/2010/main" xmlns="" val="4033269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xmlns="" val="3930068098"/>
              </p:ext>
            </p:extLst>
          </p:nvPr>
        </p:nvGraphicFramePr>
        <p:xfrm>
          <a:off x="1043608" y="548680"/>
          <a:ext cx="763284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UIS\Pictures\transfer\388290_517298688290708_377952845_n.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4575710" y="4005064"/>
            <a:ext cx="4320000" cy="2785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51520" y="3861048"/>
            <a:ext cx="5040560" cy="2554545"/>
          </a:xfrm>
          <a:prstGeom prst="rect">
            <a:avLst/>
          </a:prstGeom>
        </p:spPr>
        <p:txBody>
          <a:bodyPr wrap="square">
            <a:spAutoFit/>
          </a:bodyPr>
          <a:lstStyle/>
          <a:p>
            <a:pPr>
              <a:buNone/>
            </a:pPr>
            <a:r>
              <a:rPr lang="es-ES" sz="3200" b="1" dirty="0" smtClean="0">
                <a:latin typeface="Aparajita" panose="020B0604020202020204" pitchFamily="34" charset="0"/>
                <a:cs typeface="Aparajita" panose="020B0604020202020204" pitchFamily="34" charset="0"/>
              </a:rPr>
              <a:t> Esto </a:t>
            </a:r>
            <a:r>
              <a:rPr lang="es-ES" sz="3200" b="1" dirty="0">
                <a:latin typeface="Aparajita" panose="020B0604020202020204" pitchFamily="34" charset="0"/>
                <a:cs typeface="Aparajita" panose="020B0604020202020204" pitchFamily="34" charset="0"/>
              </a:rPr>
              <a:t>quiere decir que la programación debe asegurar, por una parte, la unidad del proceso de entrenamiento y, por otra, la flexibilidad del mismo</a:t>
            </a:r>
          </a:p>
        </p:txBody>
      </p:sp>
      <p:sp>
        <p:nvSpPr>
          <p:cNvPr id="2" name="1 Título"/>
          <p:cNvSpPr>
            <a:spLocks noGrp="1"/>
          </p:cNvSpPr>
          <p:nvPr>
            <p:ph type="title"/>
          </p:nvPr>
        </p:nvSpPr>
        <p:spPr>
          <a:xfrm>
            <a:off x="421196" y="481139"/>
            <a:ext cx="8229600" cy="1143000"/>
          </a:xfrm>
        </p:spPr>
        <p:txBody>
          <a:bodyPr>
            <a:noAutofit/>
          </a:bodyPr>
          <a:lstStyle/>
          <a:p>
            <a:pPr algn="ctr"/>
            <a:r>
              <a:rPr lang="es-ES" sz="3200" b="1" dirty="0" smtClean="0"/>
              <a:t> </a:t>
            </a:r>
            <a:r>
              <a:rPr lang="es-ES" sz="3200" b="1" dirty="0">
                <a:latin typeface="Baskerville Old Face" panose="02020602080505020303" pitchFamily="18" charset="0"/>
              </a:rPr>
              <a:t>LA PROGRAMACIÓN DEL ENTRENAMIENTO DE LA </a:t>
            </a:r>
            <a:r>
              <a:rPr lang="es-ES" sz="3200" b="1" dirty="0" smtClean="0">
                <a:latin typeface="Baskerville Old Face" panose="02020602080505020303" pitchFamily="18" charset="0"/>
              </a:rPr>
              <a:t>FUERZA</a:t>
            </a:r>
            <a:endParaRPr lang="es-ES" sz="3200" dirty="0">
              <a:latin typeface="Baskerville Old Face" panose="02020602080505020303" pitchFamily="18" charset="0"/>
            </a:endParaRPr>
          </a:p>
        </p:txBody>
      </p:sp>
      <p:sp>
        <p:nvSpPr>
          <p:cNvPr id="3" name="2 Rectángulo"/>
          <p:cNvSpPr/>
          <p:nvPr/>
        </p:nvSpPr>
        <p:spPr>
          <a:xfrm>
            <a:off x="592847" y="2060848"/>
            <a:ext cx="8280920" cy="1077218"/>
          </a:xfrm>
          <a:prstGeom prst="rect">
            <a:avLst/>
          </a:prstGeom>
        </p:spPr>
        <p:txBody>
          <a:bodyPr wrap="square">
            <a:spAutoFit/>
          </a:bodyPr>
          <a:lstStyle/>
          <a:p>
            <a:pPr>
              <a:buNone/>
            </a:pPr>
            <a:r>
              <a:rPr lang="es-ES" sz="3200" b="1" dirty="0">
                <a:latin typeface="Aparajita" panose="020B0604020202020204" pitchFamily="34" charset="0"/>
                <a:cs typeface="Aparajita" panose="020B0604020202020204" pitchFamily="34" charset="0"/>
              </a:rPr>
              <a:t>La programación es una forma organizada de conseguir las metas que nos proponemos.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4166985857"/>
              </p:ext>
            </p:extLst>
          </p:nvPr>
        </p:nvGraphicFramePr>
        <p:xfrm>
          <a:off x="352425" y="1463675"/>
          <a:ext cx="76803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pPr algn="ctr"/>
            <a:r>
              <a:rPr lang="es-ES" sz="3200" b="1" dirty="0" smtClean="0">
                <a:latin typeface="Baskerville Old Face" panose="02020602080505020303" pitchFamily="18" charset="0"/>
              </a:rPr>
              <a:t>VARIEDADES DE TRABAJO MUSCULAR</a:t>
            </a:r>
            <a:endParaRPr lang="es-ES" sz="3200"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1704701566"/>
              </p:ext>
            </p:extLst>
          </p:nvPr>
        </p:nvGraphicFramePr>
        <p:xfrm>
          <a:off x="683568" y="1988840"/>
          <a:ext cx="76803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971600" y="836712"/>
            <a:ext cx="7680960" cy="1066800"/>
          </a:xfrm>
        </p:spPr>
        <p:txBody>
          <a:bodyPr>
            <a:normAutofit fontScale="90000"/>
          </a:bodyPr>
          <a:lstStyle/>
          <a:p>
            <a:pPr algn="ctr"/>
            <a:r>
              <a:rPr lang="es-ES" dirty="0" smtClean="0">
                <a:latin typeface="Baskerville Old Face" panose="02020602080505020303" pitchFamily="18" charset="0"/>
              </a:rPr>
              <a:t/>
            </a:r>
            <a:br>
              <a:rPr lang="es-ES" dirty="0" smtClean="0">
                <a:latin typeface="Baskerville Old Face" panose="02020602080505020303" pitchFamily="18" charset="0"/>
              </a:rPr>
            </a:br>
            <a:r>
              <a:rPr lang="es-ES" b="1" dirty="0" smtClean="0">
                <a:latin typeface="Baskerville Old Face" panose="02020602080505020303" pitchFamily="18" charset="0"/>
              </a:rPr>
              <a:t>METODOLOGÍA DE LA INVESTIGACIÓN</a:t>
            </a:r>
            <a:r>
              <a:rPr lang="es-ES" dirty="0" smtClean="0">
                <a:latin typeface="Baskerville Old Face" panose="02020602080505020303" pitchFamily="18" charset="0"/>
              </a:rPr>
              <a:t/>
            </a:r>
            <a:br>
              <a:rPr lang="es-ES" dirty="0" smtClean="0">
                <a:latin typeface="Baskerville Old Face" panose="02020602080505020303" pitchFamily="18" charset="0"/>
              </a:rPr>
            </a:br>
            <a:endParaRPr lang="es-E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pPr algn="ctr"/>
            <a:r>
              <a:rPr lang="es-ES" sz="3200" b="1" dirty="0" smtClean="0">
                <a:latin typeface="Baskerville Old Face" panose="02020602080505020303" pitchFamily="18" charset="0"/>
              </a:rPr>
              <a:t> POBLACIÓN Y MUESTRA</a:t>
            </a:r>
          </a:p>
          <a:p>
            <a:pPr algn="ctr"/>
            <a:endParaRPr lang="es-ES" sz="3200" dirty="0" smtClean="0"/>
          </a:p>
          <a:p>
            <a:pPr algn="ctr"/>
            <a:r>
              <a:rPr lang="es-ES" sz="3600" dirty="0" smtClean="0">
                <a:latin typeface="Aparajita" panose="020B0604020202020204" pitchFamily="34" charset="0"/>
                <a:cs typeface="Aparajita" panose="020B0604020202020204" pitchFamily="34" charset="0"/>
              </a:rPr>
              <a:t>La población que participará en el presente estudio científico estará constituida el equipo Elite competitivo de Fisicoculturismo de la ESPE .El universo de estudio para esta investigación lo conformarán 8 deportistas.</a:t>
            </a:r>
          </a:p>
          <a:p>
            <a:pPr>
              <a:buNone/>
            </a:pPr>
            <a:endParaRPr lang="es-E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905954592"/>
              </p:ext>
            </p:extLst>
          </p:nvPr>
        </p:nvGraphicFramePr>
        <p:xfrm>
          <a:off x="1835696" y="2132856"/>
          <a:ext cx="5572164" cy="4392490"/>
        </p:xfrm>
        <a:graphic>
          <a:graphicData uri="http://schemas.openxmlformats.org/drawingml/2006/table">
            <a:tbl>
              <a:tblPr/>
              <a:tblGrid>
                <a:gridCol w="975770"/>
                <a:gridCol w="4596394"/>
              </a:tblGrid>
              <a:tr h="439249">
                <a:tc>
                  <a:txBody>
                    <a:bodyPr/>
                    <a:lstStyle/>
                    <a:p>
                      <a:pPr>
                        <a:lnSpc>
                          <a:spcPct val="115000"/>
                        </a:lnSpc>
                      </a:pPr>
                      <a:endParaRPr lang="es-ES" sz="1100" dirty="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Arial"/>
                          <a:ea typeface="Times New Roman"/>
                          <a:cs typeface="Times New Roman"/>
                        </a:rPr>
                        <a:t>FEMENINO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49">
                <a:tc>
                  <a:txBody>
                    <a:bodyPr/>
                    <a:lstStyle/>
                    <a:p>
                      <a:pPr>
                        <a:lnSpc>
                          <a:spcPct val="115000"/>
                        </a:lnSpc>
                      </a:pPr>
                      <a:r>
                        <a:rPr lang="es-ES" sz="1100" dirty="0" smtClean="0">
                          <a:solidFill>
                            <a:schemeClr val="bg1"/>
                          </a:solidFill>
                          <a:latin typeface="Calibri"/>
                          <a:cs typeface="Times New Roman"/>
                        </a:rPr>
                        <a:t>1</a:t>
                      </a:r>
                      <a:endParaRPr lang="es-ES" sz="1100" dirty="0">
                        <a:solidFill>
                          <a:schemeClr val="bg1"/>
                        </a:solidFill>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chemeClr val="bg1"/>
                          </a:solidFill>
                          <a:latin typeface="Arial"/>
                          <a:ea typeface="Times New Roman"/>
                          <a:cs typeface="Times New Roman"/>
                        </a:rPr>
                        <a:t>FRASISS  CALUPIÑA</a:t>
                      </a:r>
                      <a:endParaRPr lang="es-ES" sz="120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49">
                <a:tc>
                  <a:txBody>
                    <a:bodyPr/>
                    <a:lstStyle/>
                    <a:p>
                      <a:pPr>
                        <a:lnSpc>
                          <a:spcPct val="115000"/>
                        </a:lnSpc>
                      </a:pPr>
                      <a:r>
                        <a:rPr lang="es-ES" sz="1100" dirty="0" smtClean="0">
                          <a:solidFill>
                            <a:schemeClr val="bg1"/>
                          </a:solidFill>
                          <a:latin typeface="Calibri"/>
                          <a:cs typeface="Times New Roman"/>
                        </a:rPr>
                        <a:t>2</a:t>
                      </a:r>
                      <a:endParaRPr lang="es-ES" sz="1100" dirty="0">
                        <a:solidFill>
                          <a:schemeClr val="bg1"/>
                        </a:solidFill>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chemeClr val="bg1"/>
                          </a:solidFill>
                          <a:latin typeface="Arial"/>
                          <a:ea typeface="Times New Roman"/>
                          <a:cs typeface="Times New Roman"/>
                        </a:rPr>
                        <a:t>PINDO DIANA</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49">
                <a:tc>
                  <a:txBody>
                    <a:bodyPr/>
                    <a:lstStyle/>
                    <a:p>
                      <a:pPr algn="r">
                        <a:lnSpc>
                          <a:spcPct val="115000"/>
                        </a:lnSpc>
                        <a:spcAft>
                          <a:spcPts val="0"/>
                        </a:spcAft>
                      </a:pPr>
                      <a:r>
                        <a:rPr lang="es-EC" sz="800" b="1" dirty="0" smtClean="0">
                          <a:solidFill>
                            <a:schemeClr val="bg1"/>
                          </a:solidFill>
                          <a:latin typeface="Arial"/>
                          <a:ea typeface="Times New Roman"/>
                          <a:cs typeface="Times New Roman"/>
                        </a:rPr>
                        <a:t>3</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smtClean="0">
                          <a:solidFill>
                            <a:schemeClr val="bg1"/>
                          </a:solidFill>
                          <a:latin typeface="Arial"/>
                          <a:ea typeface="Times New Roman"/>
                          <a:cs typeface="Times New Roman"/>
                        </a:rPr>
                        <a:t>NATY</a:t>
                      </a:r>
                      <a:r>
                        <a:rPr lang="es-EC" sz="1200" baseline="0" dirty="0" smtClean="0">
                          <a:solidFill>
                            <a:schemeClr val="bg1"/>
                          </a:solidFill>
                          <a:latin typeface="Arial"/>
                          <a:ea typeface="Times New Roman"/>
                          <a:cs typeface="Times New Roman"/>
                        </a:rPr>
                        <a:t> BOHORQUEZ</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49">
                <a:tc>
                  <a:txBody>
                    <a:bodyPr/>
                    <a:lstStyle/>
                    <a:p>
                      <a:pPr algn="r">
                        <a:lnSpc>
                          <a:spcPct val="115000"/>
                        </a:lnSpc>
                        <a:spcAft>
                          <a:spcPts val="0"/>
                        </a:spcAft>
                      </a:pPr>
                      <a:r>
                        <a:rPr lang="es-EC" sz="1000" dirty="0">
                          <a:solidFill>
                            <a:schemeClr val="bg1"/>
                          </a:solidFill>
                          <a:latin typeface="Arial"/>
                          <a:ea typeface="Times New Roman"/>
                          <a:cs typeface="Times New Roman"/>
                        </a:rPr>
                        <a:t>4</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chemeClr val="bg1"/>
                          </a:solidFill>
                          <a:latin typeface="Arial"/>
                          <a:ea typeface="Times New Roman"/>
                          <a:cs typeface="Times New Roman"/>
                        </a:rPr>
                        <a:t>REINA MARÍA JOSÉ</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49">
                <a:tc>
                  <a:txBody>
                    <a:bodyPr/>
                    <a:lstStyle/>
                    <a:p>
                      <a:pPr>
                        <a:lnSpc>
                          <a:spcPct val="115000"/>
                        </a:lnSpc>
                      </a:pPr>
                      <a:endParaRPr lang="es-ES" sz="1100">
                        <a:solidFill>
                          <a:schemeClr val="bg1"/>
                        </a:solidFill>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chemeClr val="bg1"/>
                          </a:solidFill>
                          <a:latin typeface="Arial"/>
                          <a:ea typeface="Times New Roman"/>
                          <a:cs typeface="Times New Roman"/>
                        </a:rPr>
                        <a:t>MASCULINO</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49">
                <a:tc>
                  <a:txBody>
                    <a:bodyPr/>
                    <a:lstStyle/>
                    <a:p>
                      <a:pPr algn="r">
                        <a:lnSpc>
                          <a:spcPct val="115000"/>
                        </a:lnSpc>
                        <a:spcAft>
                          <a:spcPts val="0"/>
                        </a:spcAft>
                      </a:pPr>
                      <a:r>
                        <a:rPr lang="es-EC" sz="1000">
                          <a:solidFill>
                            <a:schemeClr val="bg1"/>
                          </a:solidFill>
                          <a:latin typeface="Arial"/>
                          <a:ea typeface="Times New Roman"/>
                          <a:cs typeface="Times New Roman"/>
                        </a:rPr>
                        <a:t> 5</a:t>
                      </a:r>
                      <a:endParaRPr lang="es-ES" sz="120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chemeClr val="bg1"/>
                          </a:solidFill>
                          <a:latin typeface="Arial"/>
                          <a:ea typeface="Times New Roman"/>
                          <a:cs typeface="Times New Roman"/>
                        </a:rPr>
                        <a:t>LASTRA RUDY</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49">
                <a:tc>
                  <a:txBody>
                    <a:bodyPr/>
                    <a:lstStyle/>
                    <a:p>
                      <a:pPr algn="r">
                        <a:lnSpc>
                          <a:spcPct val="115000"/>
                        </a:lnSpc>
                        <a:spcAft>
                          <a:spcPts val="0"/>
                        </a:spcAft>
                      </a:pPr>
                      <a:r>
                        <a:rPr lang="es-EC" sz="800" b="1">
                          <a:solidFill>
                            <a:schemeClr val="bg1"/>
                          </a:solidFill>
                          <a:latin typeface="Arial"/>
                          <a:ea typeface="Times New Roman"/>
                          <a:cs typeface="Times New Roman"/>
                        </a:rPr>
                        <a:t>6</a:t>
                      </a:r>
                      <a:endParaRPr lang="es-ES" sz="120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smtClean="0">
                          <a:solidFill>
                            <a:schemeClr val="bg1"/>
                          </a:solidFill>
                          <a:latin typeface="Arial"/>
                          <a:ea typeface="Times New Roman"/>
                          <a:cs typeface="Times New Roman"/>
                        </a:rPr>
                        <a:t>SANTIAGO</a:t>
                      </a:r>
                      <a:r>
                        <a:rPr lang="es-EC" sz="1200" baseline="0" dirty="0" smtClean="0">
                          <a:solidFill>
                            <a:schemeClr val="bg1"/>
                          </a:solidFill>
                          <a:latin typeface="Arial"/>
                          <a:ea typeface="Times New Roman"/>
                          <a:cs typeface="Times New Roman"/>
                        </a:rPr>
                        <a:t> ANFRADE</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49">
                <a:tc>
                  <a:txBody>
                    <a:bodyPr/>
                    <a:lstStyle/>
                    <a:p>
                      <a:pPr algn="r">
                        <a:lnSpc>
                          <a:spcPct val="115000"/>
                        </a:lnSpc>
                        <a:spcAft>
                          <a:spcPts val="0"/>
                        </a:spcAft>
                      </a:pPr>
                      <a:r>
                        <a:rPr lang="es-EC" sz="1000">
                          <a:solidFill>
                            <a:schemeClr val="bg1"/>
                          </a:solidFill>
                          <a:latin typeface="Arial"/>
                          <a:ea typeface="Times New Roman"/>
                          <a:cs typeface="Times New Roman"/>
                        </a:rPr>
                        <a:t>7</a:t>
                      </a:r>
                      <a:endParaRPr lang="es-ES" sz="120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smtClean="0">
                          <a:solidFill>
                            <a:schemeClr val="bg1"/>
                          </a:solidFill>
                          <a:latin typeface="Arial"/>
                          <a:ea typeface="Times New Roman"/>
                          <a:cs typeface="Times New Roman"/>
                        </a:rPr>
                        <a:t>RAMÓN</a:t>
                      </a:r>
                      <a:r>
                        <a:rPr lang="es-EC" sz="1200" baseline="0" dirty="0" smtClean="0">
                          <a:solidFill>
                            <a:schemeClr val="bg1"/>
                          </a:solidFill>
                          <a:latin typeface="Arial"/>
                          <a:ea typeface="Times New Roman"/>
                          <a:cs typeface="Times New Roman"/>
                        </a:rPr>
                        <a:t> JAIRO</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49">
                <a:tc>
                  <a:txBody>
                    <a:bodyPr/>
                    <a:lstStyle/>
                    <a:p>
                      <a:pPr algn="r">
                        <a:lnSpc>
                          <a:spcPct val="115000"/>
                        </a:lnSpc>
                        <a:spcAft>
                          <a:spcPts val="0"/>
                        </a:spcAft>
                      </a:pPr>
                      <a:r>
                        <a:rPr lang="es-EC" sz="800" b="1">
                          <a:solidFill>
                            <a:schemeClr val="bg1"/>
                          </a:solidFill>
                          <a:latin typeface="Arial"/>
                          <a:ea typeface="Times New Roman"/>
                          <a:cs typeface="Times New Roman"/>
                        </a:rPr>
                        <a:t>8</a:t>
                      </a:r>
                      <a:endParaRPr lang="es-ES" sz="120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chemeClr val="bg1"/>
                          </a:solidFill>
                          <a:latin typeface="Arial"/>
                          <a:ea typeface="Times New Roman"/>
                          <a:cs typeface="Times New Roman"/>
                        </a:rPr>
                        <a:t>DÍAZ GREGORY</a:t>
                      </a:r>
                      <a:endParaRPr lang="es-ES" sz="1200" dirty="0">
                        <a:solidFill>
                          <a:schemeClr val="bg1"/>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1 Título"/>
          <p:cNvSpPr>
            <a:spLocks noGrp="1"/>
          </p:cNvSpPr>
          <p:nvPr>
            <p:ph type="title"/>
          </p:nvPr>
        </p:nvSpPr>
        <p:spPr>
          <a:xfrm>
            <a:off x="467544" y="980728"/>
            <a:ext cx="8229600" cy="1368152"/>
          </a:xfrm>
        </p:spPr>
        <p:txBody>
          <a:bodyPr>
            <a:normAutofit fontScale="90000"/>
          </a:bodyPr>
          <a:lstStyle/>
          <a:p>
            <a:pPr algn="ctr"/>
            <a:r>
              <a:rPr lang="es-ES" dirty="0" smtClean="0">
                <a:latin typeface="Baskerville Old Face" panose="02020602080505020303" pitchFamily="18" charset="0"/>
              </a:rPr>
              <a:t>EQUIPO DE FISICO CULTURISMO DE LA ESCUELA POLITECNICA DEL EJERCITO.</a:t>
            </a:r>
            <a:endParaRPr lang="es-E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55576" y="692696"/>
            <a:ext cx="7632848" cy="5400600"/>
          </a:xfrm>
        </p:spPr>
        <p:txBody>
          <a:bodyPr>
            <a:normAutofit/>
          </a:bodyPr>
          <a:lstStyle/>
          <a:p>
            <a:pPr algn="ctr"/>
            <a:r>
              <a:rPr lang="es-EC" sz="2400" b="1" dirty="0" smtClean="0"/>
              <a:t>TEST DE PESO Y TALLA E ÍNDICE DE MASA CORPORAL Y DE ANTROPOMETRIA</a:t>
            </a:r>
          </a:p>
          <a:p>
            <a:endParaRPr lang="es-ES" dirty="0" smtClean="0"/>
          </a:p>
          <a:p>
            <a:r>
              <a:rPr lang="es-ES" b="1" dirty="0" smtClean="0"/>
              <a:t>Peso Corporal:</a:t>
            </a:r>
            <a:r>
              <a:rPr lang="es-ES" dirty="0" smtClean="0"/>
              <a:t> el peso corporal de los deportistas  fue determinado mediante una balanza mecánica electrónica. </a:t>
            </a:r>
          </a:p>
          <a:p>
            <a:r>
              <a:rPr lang="es-ES" b="1" dirty="0" smtClean="0"/>
              <a:t>Índice de Masa Corporal (IMC):</a:t>
            </a:r>
            <a:r>
              <a:rPr lang="es-ES" dirty="0" smtClean="0"/>
              <a:t> el IMC de los deportistas fue determinado mediante la ecuación peso corporal (kg) / talla (m)2.</a:t>
            </a:r>
          </a:p>
          <a:p>
            <a:r>
              <a:rPr lang="es-ES" dirty="0" smtClean="0"/>
              <a:t>Antropometría: se los realizo en el laboratorio de la  Dra. Carnita Quispe con los instrumentos de evaluación necesarios .</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xmlns="" val="4291782806"/>
              </p:ext>
            </p:extLst>
          </p:nvPr>
        </p:nvGraphicFramePr>
        <p:xfrm>
          <a:off x="1547664" y="1124744"/>
          <a:ext cx="6624736" cy="4828615"/>
        </p:xfrm>
        <a:graphic>
          <a:graphicData uri="http://schemas.openxmlformats.org/drawingml/2006/table">
            <a:tbl>
              <a:tblPr firstRow="1" firstCol="1" lastRow="1" lastCol="1" bandRow="1" bandCol="1">
                <a:tableStyleId>{073A0DAA-6AF3-43AB-8588-CEC1D06C72B9}</a:tableStyleId>
              </a:tblPr>
              <a:tblGrid>
                <a:gridCol w="1066858"/>
                <a:gridCol w="2389527"/>
                <a:gridCol w="864096"/>
                <a:gridCol w="936104"/>
                <a:gridCol w="1368151"/>
              </a:tblGrid>
              <a:tr h="310776">
                <a:tc>
                  <a:txBody>
                    <a:bodyPr/>
                    <a:lstStyle/>
                    <a:p>
                      <a:pPr algn="just">
                        <a:lnSpc>
                          <a:spcPct val="115000"/>
                        </a:lnSpc>
                        <a:spcAft>
                          <a:spcPts val="0"/>
                        </a:spcAft>
                      </a:pPr>
                      <a:r>
                        <a:rPr lang="es-ES" sz="700" dirty="0">
                          <a:effectLst/>
                        </a:rPr>
                        <a:t>VARIABLE</a:t>
                      </a:r>
                      <a:endParaRPr lang="es-EC" sz="800" dirty="0">
                        <a:effectLst/>
                        <a:latin typeface="Times New Roman"/>
                        <a:ea typeface="Times New Roman"/>
                        <a:cs typeface="Times New Roman"/>
                      </a:endParaRPr>
                    </a:p>
                  </a:txBody>
                  <a:tcPr marL="47475" marR="47475" marT="0" marB="0"/>
                </a:tc>
                <a:tc>
                  <a:txBody>
                    <a:bodyPr/>
                    <a:lstStyle/>
                    <a:p>
                      <a:pPr algn="just">
                        <a:lnSpc>
                          <a:spcPct val="115000"/>
                        </a:lnSpc>
                        <a:spcAft>
                          <a:spcPts val="0"/>
                        </a:spcAft>
                      </a:pPr>
                      <a:r>
                        <a:rPr lang="es-ES" sz="800">
                          <a:effectLst/>
                        </a:rPr>
                        <a:t>DEFINICIÓN</a:t>
                      </a:r>
                      <a:endParaRPr lang="es-EC" sz="800">
                        <a:effectLst/>
                        <a:latin typeface="Times New Roman"/>
                        <a:ea typeface="Times New Roman"/>
                        <a:cs typeface="Times New Roman"/>
                      </a:endParaRPr>
                    </a:p>
                  </a:txBody>
                  <a:tcPr marL="47475" marR="47475" marT="0" marB="0"/>
                </a:tc>
                <a:tc>
                  <a:txBody>
                    <a:bodyPr/>
                    <a:lstStyle/>
                    <a:p>
                      <a:pPr algn="just">
                        <a:lnSpc>
                          <a:spcPct val="115000"/>
                        </a:lnSpc>
                        <a:spcAft>
                          <a:spcPts val="0"/>
                        </a:spcAft>
                      </a:pPr>
                      <a:r>
                        <a:rPr lang="es-ES" sz="800">
                          <a:effectLst/>
                        </a:rPr>
                        <a:t>DIMENSIONES</a:t>
                      </a:r>
                      <a:endParaRPr lang="es-EC" sz="800">
                        <a:effectLst/>
                        <a:latin typeface="Times New Roman"/>
                        <a:ea typeface="Times New Roman"/>
                        <a:cs typeface="Times New Roman"/>
                      </a:endParaRPr>
                    </a:p>
                  </a:txBody>
                  <a:tcPr marL="47475" marR="47475" marT="0" marB="0"/>
                </a:tc>
                <a:tc>
                  <a:txBody>
                    <a:bodyPr/>
                    <a:lstStyle/>
                    <a:p>
                      <a:pPr algn="just">
                        <a:lnSpc>
                          <a:spcPct val="115000"/>
                        </a:lnSpc>
                        <a:spcAft>
                          <a:spcPts val="0"/>
                        </a:spcAft>
                      </a:pPr>
                      <a:r>
                        <a:rPr lang="es-ES" sz="800">
                          <a:effectLst/>
                        </a:rPr>
                        <a:t>SUB</a:t>
                      </a:r>
                      <a:endParaRPr lang="es-EC" sz="800">
                        <a:effectLst/>
                      </a:endParaRPr>
                    </a:p>
                    <a:p>
                      <a:pPr algn="just">
                        <a:lnSpc>
                          <a:spcPct val="115000"/>
                        </a:lnSpc>
                        <a:spcAft>
                          <a:spcPts val="0"/>
                        </a:spcAft>
                      </a:pPr>
                      <a:r>
                        <a:rPr lang="es-ES" sz="800">
                          <a:effectLst/>
                        </a:rPr>
                        <a:t>DIMENSIONES</a:t>
                      </a:r>
                      <a:endParaRPr lang="es-EC" sz="800">
                        <a:effectLst/>
                        <a:latin typeface="Times New Roman"/>
                        <a:ea typeface="Times New Roman"/>
                        <a:cs typeface="Times New Roman"/>
                      </a:endParaRPr>
                    </a:p>
                  </a:txBody>
                  <a:tcPr marL="47475" marR="47475" marT="0" marB="0"/>
                </a:tc>
                <a:tc>
                  <a:txBody>
                    <a:bodyPr/>
                    <a:lstStyle/>
                    <a:p>
                      <a:pPr algn="just">
                        <a:lnSpc>
                          <a:spcPct val="115000"/>
                        </a:lnSpc>
                        <a:spcAft>
                          <a:spcPts val="0"/>
                        </a:spcAft>
                      </a:pPr>
                      <a:r>
                        <a:rPr lang="es-ES" sz="800">
                          <a:effectLst/>
                        </a:rPr>
                        <a:t>INDICADORES</a:t>
                      </a:r>
                      <a:endParaRPr lang="es-EC" sz="800">
                        <a:effectLst/>
                        <a:latin typeface="Times New Roman"/>
                        <a:ea typeface="Times New Roman"/>
                        <a:cs typeface="Times New Roman"/>
                      </a:endParaRPr>
                    </a:p>
                  </a:txBody>
                  <a:tcPr marL="47475" marR="47475" marT="0" marB="0"/>
                </a:tc>
              </a:tr>
              <a:tr h="4517839">
                <a:tc>
                  <a:txBody>
                    <a:bodyPr/>
                    <a:lstStyle/>
                    <a:p>
                      <a:pPr algn="just">
                        <a:lnSpc>
                          <a:spcPct val="115000"/>
                        </a:lnSpc>
                        <a:spcAft>
                          <a:spcPts val="0"/>
                        </a:spcAft>
                      </a:pPr>
                      <a:r>
                        <a:rPr lang="es-ES" sz="800">
                          <a:effectLst/>
                        </a:rPr>
                        <a:t> </a:t>
                      </a:r>
                      <a:endParaRPr lang="es-EC" sz="800">
                        <a:effectLst/>
                      </a:endParaRPr>
                    </a:p>
                    <a:p>
                      <a:pPr algn="ctr">
                        <a:lnSpc>
                          <a:spcPct val="115000"/>
                        </a:lnSpc>
                        <a:spcAft>
                          <a:spcPts val="0"/>
                        </a:spcAft>
                      </a:pPr>
                      <a:r>
                        <a:rPr lang="es-ES" sz="800">
                          <a:effectLst/>
                        </a:rPr>
                        <a:t>FUERZA ABSOLUTA Y RELATIVA</a:t>
                      </a:r>
                      <a:endParaRPr lang="es-EC" sz="800">
                        <a:effectLst/>
                        <a:latin typeface="Times New Roman"/>
                        <a:ea typeface="Times New Roman"/>
                        <a:cs typeface="Times New Roman"/>
                      </a:endParaRPr>
                    </a:p>
                  </a:txBody>
                  <a:tcPr marL="47475" marR="47475" marT="0" marB="0" vert="vert270" anchor="ctr"/>
                </a:tc>
                <a:tc>
                  <a:txBody>
                    <a:bodyPr/>
                    <a:lstStyle/>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Se refiere a la capacidad de un atleta a ejercer la máxima fuerza si tener en cuenta el peso corporal.</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La fuerza relativa representa el cociente entre la fuerza absoluta del atleta y su peso corporal</a:t>
                      </a:r>
                      <a:endParaRPr lang="es-EC" sz="800" dirty="0">
                        <a:effectLst/>
                      </a:endParaRPr>
                    </a:p>
                    <a:p>
                      <a:pPr algn="just">
                        <a:lnSpc>
                          <a:spcPct val="115000"/>
                        </a:lnSpc>
                        <a:spcAft>
                          <a:spcPts val="0"/>
                        </a:spcAft>
                      </a:pPr>
                      <a:r>
                        <a:rPr lang="es-ES" sz="800" dirty="0">
                          <a:effectLst/>
                        </a:rPr>
                        <a:t> </a:t>
                      </a:r>
                      <a:endParaRPr lang="es-EC" sz="800" dirty="0">
                        <a:effectLst/>
                        <a:latin typeface="Times New Roman"/>
                        <a:ea typeface="Times New Roman"/>
                        <a:cs typeface="Times New Roman"/>
                      </a:endParaRPr>
                    </a:p>
                  </a:txBody>
                  <a:tcPr marL="47475" marR="47475" marT="0" marB="0"/>
                </a:tc>
                <a:tc>
                  <a:txBody>
                    <a:bodyPr/>
                    <a:lstStyle/>
                    <a:p>
                      <a:pPr algn="ctr">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FUERZA MÁXIMA</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PESO CORPORAL</a:t>
                      </a:r>
                      <a:endParaRPr lang="es-EC" sz="800" dirty="0">
                        <a:effectLst/>
                      </a:endParaRPr>
                    </a:p>
                    <a:p>
                      <a:pPr algn="just">
                        <a:lnSpc>
                          <a:spcPct val="115000"/>
                        </a:lnSpc>
                        <a:spcAft>
                          <a:spcPts val="0"/>
                        </a:spcAft>
                      </a:pPr>
                      <a:r>
                        <a:rPr lang="es-ES" sz="800" dirty="0">
                          <a:effectLst/>
                        </a:rPr>
                        <a:t> </a:t>
                      </a:r>
                      <a:endParaRPr lang="es-EC" sz="800" dirty="0">
                        <a:effectLst/>
                        <a:latin typeface="Times New Roman"/>
                        <a:ea typeface="Times New Roman"/>
                        <a:cs typeface="Times New Roman"/>
                      </a:endParaRPr>
                    </a:p>
                  </a:txBody>
                  <a:tcPr marL="47475" marR="47475" marT="0" marB="0"/>
                </a:tc>
                <a:tc>
                  <a:txBody>
                    <a:bodyPr/>
                    <a:lstStyle/>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ADAPTACIÓN </a:t>
                      </a:r>
                      <a:endParaRPr lang="es-EC" sz="800" dirty="0">
                        <a:effectLst/>
                      </a:endParaRPr>
                    </a:p>
                    <a:p>
                      <a:pPr algn="just">
                        <a:lnSpc>
                          <a:spcPct val="115000"/>
                        </a:lnSpc>
                        <a:spcAft>
                          <a:spcPts val="0"/>
                        </a:spcAft>
                      </a:pPr>
                      <a:r>
                        <a:rPr lang="es-ES" sz="800" dirty="0">
                          <a:effectLst/>
                        </a:rPr>
                        <a:t>ANATÓMICA</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HIPERTROFIA</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GRUESO</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DELGADO</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latin typeface="Times New Roman"/>
                        <a:ea typeface="Times New Roman"/>
                        <a:cs typeface="Times New Roman"/>
                      </a:endParaRPr>
                    </a:p>
                  </a:txBody>
                  <a:tcPr marL="47475" marR="47475" marT="0" marB="0"/>
                </a:tc>
                <a:tc>
                  <a:txBody>
                    <a:bodyPr/>
                    <a:lstStyle/>
                    <a:p>
                      <a:pPr algn="just">
                        <a:lnSpc>
                          <a:spcPct val="115000"/>
                        </a:lnSpc>
                        <a:spcAft>
                          <a:spcPts val="0"/>
                        </a:spcAft>
                      </a:pPr>
                      <a:r>
                        <a:rPr lang="es-ES" sz="800" dirty="0">
                          <a:effectLst/>
                        </a:rPr>
                        <a:t>1RM</a:t>
                      </a:r>
                      <a:endParaRPr lang="es-EC" sz="800" dirty="0">
                        <a:effectLst/>
                      </a:endParaRPr>
                    </a:p>
                    <a:p>
                      <a:pPr algn="just">
                        <a:lnSpc>
                          <a:spcPct val="115000"/>
                        </a:lnSpc>
                        <a:spcAft>
                          <a:spcPts val="0"/>
                        </a:spcAft>
                      </a:pPr>
                      <a:r>
                        <a:rPr lang="es-ES" sz="800" dirty="0">
                          <a:effectLst/>
                        </a:rPr>
                        <a:t> Peso total alcanzado.</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Cantidad en Kilogramos</a:t>
                      </a:r>
                      <a:endParaRPr lang="es-EC" sz="800" dirty="0">
                        <a:effectLst/>
                        <a:latin typeface="Times New Roman"/>
                        <a:ea typeface="Times New Roman"/>
                        <a:cs typeface="Times New Roman"/>
                      </a:endParaRPr>
                    </a:p>
                  </a:txBody>
                  <a:tcPr marL="47475" marR="47475" marT="0" marB="0"/>
                </a:tc>
              </a:tr>
            </a:tbl>
          </a:graphicData>
        </a:graphic>
      </p:graphicFrame>
      <p:sp>
        <p:nvSpPr>
          <p:cNvPr id="10" name="9 Rectángulo"/>
          <p:cNvSpPr/>
          <p:nvPr/>
        </p:nvSpPr>
        <p:spPr>
          <a:xfrm>
            <a:off x="1403648" y="262389"/>
            <a:ext cx="6768751" cy="646331"/>
          </a:xfrm>
          <a:prstGeom prst="rect">
            <a:avLst/>
          </a:prstGeom>
        </p:spPr>
        <p:txBody>
          <a:bodyPr wrap="square">
            <a:spAutoFit/>
          </a:bodyPr>
          <a:lstStyle/>
          <a:p>
            <a:pPr lvl="1" algn="ctr"/>
            <a:r>
              <a:rPr lang="es-ES" b="1" dirty="0"/>
              <a:t> </a:t>
            </a:r>
            <a:r>
              <a:rPr lang="es-ES" b="1" dirty="0" smtClean="0"/>
              <a:t>1.5VARIABLES </a:t>
            </a:r>
            <a:r>
              <a:rPr lang="es-ES" b="1" dirty="0"/>
              <a:t>DE </a:t>
            </a:r>
            <a:r>
              <a:rPr lang="es-ES" b="1" dirty="0" smtClean="0"/>
              <a:t>INVESTIGACIÓ 		                        1.5.1   </a:t>
            </a:r>
            <a:r>
              <a:rPr lang="es-ES" b="1" dirty="0"/>
              <a:t>OPERACIONALIZACIÓN DE VARIABLES</a:t>
            </a:r>
            <a:endParaRPr lang="es-EC" dirty="0"/>
          </a:p>
        </p:txBody>
      </p:sp>
    </p:spTree>
    <p:extLst>
      <p:ext uri="{BB962C8B-B14F-4D97-AF65-F5344CB8AC3E}">
        <p14:creationId xmlns:p14="http://schemas.microsoft.com/office/powerpoint/2010/main" xmlns="" val="48467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353489863"/>
              </p:ext>
            </p:extLst>
          </p:nvPr>
        </p:nvGraphicFramePr>
        <p:xfrm>
          <a:off x="0" y="116632"/>
          <a:ext cx="8186838" cy="6741367"/>
        </p:xfrm>
        <a:graphic>
          <a:graphicData uri="http://schemas.openxmlformats.org/drawingml/2006/table">
            <a:tbl>
              <a:tblPr/>
              <a:tblGrid>
                <a:gridCol w="2734551"/>
                <a:gridCol w="2717736"/>
                <a:gridCol w="2734551"/>
              </a:tblGrid>
              <a:tr h="404594">
                <a:tc>
                  <a:txBody>
                    <a:bodyPr/>
                    <a:lstStyle/>
                    <a:p>
                      <a:pPr>
                        <a:lnSpc>
                          <a:spcPct val="115000"/>
                        </a:lnSpc>
                        <a:spcAft>
                          <a:spcPts val="0"/>
                        </a:spcAft>
                      </a:pPr>
                      <a:r>
                        <a:rPr lang="es-ES" sz="1000" dirty="0">
                          <a:solidFill>
                            <a:srgbClr val="000000"/>
                          </a:solidFill>
                          <a:latin typeface="Arial"/>
                          <a:ea typeface="Times New Roman"/>
                          <a:cs typeface="Times New Roman"/>
                        </a:rPr>
                        <a:t> </a:t>
                      </a:r>
                      <a:r>
                        <a:rPr lang="es-ES" sz="1000" b="1" i="1" dirty="0">
                          <a:solidFill>
                            <a:srgbClr val="000000"/>
                          </a:solidFill>
                          <a:latin typeface="Arial"/>
                          <a:ea typeface="Times New Roman"/>
                          <a:cs typeface="Times New Roman"/>
                        </a:rPr>
                        <a:t>Clasificación</a:t>
                      </a:r>
                      <a:endParaRPr lang="es-ES" sz="1200" dirty="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gridSpan="2">
                  <a:txBody>
                    <a:bodyPr/>
                    <a:lstStyle/>
                    <a:p>
                      <a:pPr algn="ctr">
                        <a:lnSpc>
                          <a:spcPct val="115000"/>
                        </a:lnSpc>
                        <a:spcAft>
                          <a:spcPts val="0"/>
                        </a:spcAft>
                      </a:pPr>
                      <a:r>
                        <a:rPr lang="es-ES" sz="1000" b="1" i="1">
                          <a:solidFill>
                            <a:srgbClr val="000000"/>
                          </a:solidFill>
                          <a:latin typeface="Arial"/>
                          <a:ea typeface="Times New Roman"/>
                          <a:cs typeface="Times New Roman"/>
                        </a:rPr>
                        <a:t>IMC (kg/m</a:t>
                      </a:r>
                      <a:r>
                        <a:rPr lang="es-ES" sz="1000" b="1" i="1" baseline="30000">
                          <a:solidFill>
                            <a:srgbClr val="000000"/>
                          </a:solidFill>
                          <a:latin typeface="Arial"/>
                          <a:ea typeface="Times New Roman"/>
                          <a:cs typeface="Times New Roman"/>
                        </a:rPr>
                        <a:t>2</a:t>
                      </a:r>
                      <a:r>
                        <a:rPr lang="es-ES" sz="1000" b="1" i="1">
                          <a:solidFill>
                            <a:srgbClr val="000000"/>
                          </a:solidFill>
                          <a:latin typeface="Arial"/>
                          <a:ea typeface="Times New Roman"/>
                          <a:cs typeface="Times New Roman"/>
                        </a:rPr>
                        <a:t>)</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s-ES"/>
                    </a:p>
                  </a:txBody>
                  <a:tcPr/>
                </a:tc>
              </a:tr>
              <a:tr h="420067">
                <a:tc>
                  <a:txBody>
                    <a:bodyPr/>
                    <a:lstStyle/>
                    <a:p>
                      <a:pPr>
                        <a:lnSpc>
                          <a:spcPct val="115000"/>
                        </a:lnSpc>
                        <a:spcAft>
                          <a:spcPts val="0"/>
                        </a:spcAft>
                      </a:pP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b="1" i="1">
                          <a:solidFill>
                            <a:srgbClr val="000000"/>
                          </a:solidFill>
                          <a:latin typeface="Arial"/>
                          <a:ea typeface="Times New Roman"/>
                          <a:cs typeface="Times New Roman"/>
                        </a:rPr>
                        <a:t>Valores principales</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000" b="1" i="1">
                          <a:solidFill>
                            <a:srgbClr val="000000"/>
                          </a:solidFill>
                          <a:latin typeface="Arial"/>
                          <a:ea typeface="Times New Roman"/>
                          <a:cs typeface="Times New Roman"/>
                        </a:rPr>
                        <a:t>Valores adicionales</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380495">
                <a:tc>
                  <a:txBody>
                    <a:bodyPr/>
                    <a:lstStyle/>
                    <a:p>
                      <a:pPr>
                        <a:lnSpc>
                          <a:spcPct val="115000"/>
                        </a:lnSpc>
                        <a:spcAft>
                          <a:spcPts val="0"/>
                        </a:spcAft>
                      </a:pPr>
                      <a:r>
                        <a:rPr lang="es-ES" sz="1000" b="1" i="1">
                          <a:solidFill>
                            <a:srgbClr val="000000"/>
                          </a:solidFill>
                          <a:latin typeface="Arial"/>
                          <a:ea typeface="Times New Roman"/>
                          <a:cs typeface="Times New Roman"/>
                        </a:rPr>
                        <a:t>Infra peso</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b="1" i="1">
                          <a:solidFill>
                            <a:srgbClr val="000000"/>
                          </a:solidFill>
                          <a:latin typeface="Arial"/>
                          <a:ea typeface="Times New Roman"/>
                          <a:cs typeface="Times New Roman"/>
                        </a:rPr>
                        <a:t>&lt;18,50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b="1" i="1">
                          <a:solidFill>
                            <a:srgbClr val="000000"/>
                          </a:solidFill>
                          <a:latin typeface="Arial"/>
                          <a:ea typeface="Times New Roman"/>
                          <a:cs typeface="Times New Roman"/>
                        </a:rPr>
                        <a:t>&lt;18,50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404594">
                <a:tc>
                  <a:txBody>
                    <a:bodyPr/>
                    <a:lstStyle/>
                    <a:p>
                      <a:pPr>
                        <a:lnSpc>
                          <a:spcPct val="115000"/>
                        </a:lnSpc>
                        <a:spcAft>
                          <a:spcPts val="0"/>
                        </a:spcAft>
                      </a:pPr>
                      <a:r>
                        <a:rPr lang="es-ES" sz="1000" i="1">
                          <a:solidFill>
                            <a:srgbClr val="000000"/>
                          </a:solidFill>
                          <a:latin typeface="Arial"/>
                          <a:ea typeface="Times New Roman"/>
                          <a:cs typeface="Times New Roman"/>
                        </a:rPr>
                        <a:t>Delgadez severa</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i="1">
                          <a:solidFill>
                            <a:srgbClr val="000000"/>
                          </a:solidFill>
                          <a:latin typeface="Arial"/>
                          <a:ea typeface="Times New Roman"/>
                          <a:cs typeface="Times New Roman"/>
                        </a:rPr>
                        <a:t>&lt;16,00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000" i="1">
                          <a:solidFill>
                            <a:srgbClr val="000000"/>
                          </a:solidFill>
                          <a:latin typeface="Arial"/>
                          <a:ea typeface="Times New Roman"/>
                          <a:cs typeface="Times New Roman"/>
                        </a:rPr>
                        <a:t>&lt;16,00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380495">
                <a:tc>
                  <a:txBody>
                    <a:bodyPr/>
                    <a:lstStyle/>
                    <a:p>
                      <a:pPr>
                        <a:lnSpc>
                          <a:spcPct val="115000"/>
                        </a:lnSpc>
                        <a:spcAft>
                          <a:spcPts val="0"/>
                        </a:spcAft>
                      </a:pPr>
                      <a:r>
                        <a:rPr lang="es-ES" sz="1000" i="1">
                          <a:solidFill>
                            <a:srgbClr val="000000"/>
                          </a:solidFill>
                          <a:latin typeface="Arial"/>
                          <a:ea typeface="Times New Roman"/>
                          <a:cs typeface="Times New Roman"/>
                        </a:rPr>
                        <a:t>Delgadez moderada</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i="1">
                          <a:solidFill>
                            <a:srgbClr val="000000"/>
                          </a:solidFill>
                          <a:latin typeface="Arial"/>
                          <a:ea typeface="Times New Roman"/>
                          <a:cs typeface="Times New Roman"/>
                        </a:rPr>
                        <a:t>16,00 - 16,99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i="1">
                          <a:solidFill>
                            <a:srgbClr val="000000"/>
                          </a:solidFill>
                          <a:latin typeface="Arial"/>
                          <a:ea typeface="Times New Roman"/>
                          <a:cs typeface="Times New Roman"/>
                        </a:rPr>
                        <a:t>16,00 - 16,99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404594">
                <a:tc>
                  <a:txBody>
                    <a:bodyPr/>
                    <a:lstStyle/>
                    <a:p>
                      <a:pPr>
                        <a:lnSpc>
                          <a:spcPct val="115000"/>
                        </a:lnSpc>
                        <a:spcAft>
                          <a:spcPts val="0"/>
                        </a:spcAft>
                      </a:pPr>
                      <a:r>
                        <a:rPr lang="es-ES" sz="1000" i="1">
                          <a:solidFill>
                            <a:srgbClr val="000000"/>
                          </a:solidFill>
                          <a:latin typeface="Arial"/>
                          <a:ea typeface="Times New Roman"/>
                          <a:cs typeface="Times New Roman"/>
                        </a:rPr>
                        <a:t>Delgadez aceptable</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i="1">
                          <a:solidFill>
                            <a:srgbClr val="000000"/>
                          </a:solidFill>
                          <a:latin typeface="Arial"/>
                          <a:ea typeface="Times New Roman"/>
                          <a:cs typeface="Times New Roman"/>
                        </a:rPr>
                        <a:t>17,00 - 18,49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000" i="1">
                          <a:solidFill>
                            <a:srgbClr val="000000"/>
                          </a:solidFill>
                          <a:latin typeface="Arial"/>
                          <a:ea typeface="Times New Roman"/>
                          <a:cs typeface="Times New Roman"/>
                        </a:rPr>
                        <a:t>17,00 - 18,49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445180">
                <a:tc rowSpan="2">
                  <a:txBody>
                    <a:bodyPr/>
                    <a:lstStyle/>
                    <a:p>
                      <a:pPr>
                        <a:lnSpc>
                          <a:spcPct val="115000"/>
                        </a:lnSpc>
                        <a:spcAft>
                          <a:spcPts val="0"/>
                        </a:spcAft>
                      </a:pPr>
                      <a:r>
                        <a:rPr lang="es-ES" sz="1000" b="1" i="1">
                          <a:solidFill>
                            <a:srgbClr val="000000"/>
                          </a:solidFill>
                          <a:latin typeface="Arial"/>
                          <a:ea typeface="Times New Roman"/>
                          <a:cs typeface="Times New Roman"/>
                        </a:rPr>
                        <a:t>Normal</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rowSpan="2">
                  <a:txBody>
                    <a:bodyPr/>
                    <a:lstStyle/>
                    <a:p>
                      <a:pPr algn="ctr">
                        <a:lnSpc>
                          <a:spcPct val="115000"/>
                        </a:lnSpc>
                        <a:spcAft>
                          <a:spcPts val="0"/>
                        </a:spcAft>
                      </a:pPr>
                      <a:r>
                        <a:rPr lang="es-ES" sz="1000" i="1" dirty="0">
                          <a:solidFill>
                            <a:srgbClr val="000000"/>
                          </a:solidFill>
                          <a:latin typeface="Arial"/>
                          <a:ea typeface="Times New Roman"/>
                          <a:cs typeface="Times New Roman"/>
                        </a:rPr>
                        <a:t>18,50 - 24,99</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i="1">
                          <a:solidFill>
                            <a:srgbClr val="000000"/>
                          </a:solidFill>
                          <a:latin typeface="Arial"/>
                          <a:ea typeface="Times New Roman"/>
                          <a:cs typeface="Times New Roman"/>
                        </a:rPr>
                        <a:t>18,50 - 22,99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35005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i="1">
                          <a:solidFill>
                            <a:srgbClr val="000000"/>
                          </a:solidFill>
                          <a:latin typeface="Arial"/>
                          <a:ea typeface="Times New Roman"/>
                          <a:cs typeface="Times New Roman"/>
                        </a:rPr>
                        <a:t>23,00 - 24,99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404594">
                <a:tc>
                  <a:txBody>
                    <a:bodyPr/>
                    <a:lstStyle/>
                    <a:p>
                      <a:pPr>
                        <a:lnSpc>
                          <a:spcPct val="115000"/>
                        </a:lnSpc>
                        <a:spcAft>
                          <a:spcPts val="0"/>
                        </a:spcAft>
                      </a:pPr>
                      <a:r>
                        <a:rPr lang="es-ES" sz="1000" b="1" i="1">
                          <a:solidFill>
                            <a:srgbClr val="000000"/>
                          </a:solidFill>
                          <a:latin typeface="Arial"/>
                          <a:ea typeface="Times New Roman"/>
                          <a:cs typeface="Times New Roman"/>
                        </a:rPr>
                        <a:t>Sobrepeso</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b="1" i="1" dirty="0">
                          <a:solidFill>
                            <a:srgbClr val="000000"/>
                          </a:solidFill>
                          <a:latin typeface="Arial"/>
                          <a:ea typeface="Times New Roman"/>
                          <a:cs typeface="Times New Roman"/>
                        </a:rPr>
                        <a:t>≥25,00</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b="1" i="1">
                          <a:solidFill>
                            <a:srgbClr val="000000"/>
                          </a:solidFill>
                          <a:latin typeface="Arial"/>
                          <a:ea typeface="Times New Roman"/>
                          <a:cs typeface="Times New Roman"/>
                        </a:rPr>
                        <a:t>≥25,00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445180">
                <a:tc rowSpan="2">
                  <a:txBody>
                    <a:bodyPr/>
                    <a:lstStyle/>
                    <a:p>
                      <a:pPr>
                        <a:lnSpc>
                          <a:spcPct val="115000"/>
                        </a:lnSpc>
                        <a:spcAft>
                          <a:spcPts val="0"/>
                        </a:spcAft>
                      </a:pPr>
                      <a:r>
                        <a:rPr lang="es-ES" sz="1000" i="1">
                          <a:solidFill>
                            <a:srgbClr val="000000"/>
                          </a:solidFill>
                          <a:latin typeface="Arial"/>
                          <a:ea typeface="Times New Roman"/>
                          <a:cs typeface="Times New Roman"/>
                        </a:rPr>
                        <a:t>Pre obeso</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rowSpan="2">
                  <a:txBody>
                    <a:bodyPr/>
                    <a:lstStyle/>
                    <a:p>
                      <a:pPr algn="ctr">
                        <a:lnSpc>
                          <a:spcPct val="115000"/>
                        </a:lnSpc>
                        <a:spcAft>
                          <a:spcPts val="0"/>
                        </a:spcAft>
                      </a:pPr>
                      <a:r>
                        <a:rPr lang="es-ES" sz="1000" i="1" dirty="0">
                          <a:solidFill>
                            <a:srgbClr val="000000"/>
                          </a:solidFill>
                          <a:latin typeface="Arial"/>
                          <a:ea typeface="Times New Roman"/>
                          <a:cs typeface="Times New Roman"/>
                        </a:rPr>
                        <a:t>25,00 - 29,99</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000" i="1">
                          <a:solidFill>
                            <a:srgbClr val="000000"/>
                          </a:solidFill>
                          <a:latin typeface="Arial"/>
                          <a:ea typeface="Times New Roman"/>
                          <a:cs typeface="Times New Roman"/>
                        </a:rPr>
                        <a:t>25,00 - 27,49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35005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i="1">
                          <a:solidFill>
                            <a:srgbClr val="000000"/>
                          </a:solidFill>
                          <a:latin typeface="Arial"/>
                          <a:ea typeface="Times New Roman"/>
                          <a:cs typeface="Times New Roman"/>
                        </a:rPr>
                        <a:t>27,50 - 29,99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380495">
                <a:tc>
                  <a:txBody>
                    <a:bodyPr/>
                    <a:lstStyle/>
                    <a:p>
                      <a:pPr>
                        <a:lnSpc>
                          <a:spcPct val="115000"/>
                        </a:lnSpc>
                        <a:spcAft>
                          <a:spcPts val="0"/>
                        </a:spcAft>
                      </a:pPr>
                      <a:r>
                        <a:rPr lang="es-ES" sz="1000" b="1" i="1">
                          <a:solidFill>
                            <a:srgbClr val="000000"/>
                          </a:solidFill>
                          <a:latin typeface="Arial"/>
                          <a:ea typeface="Times New Roman"/>
                          <a:cs typeface="Times New Roman"/>
                        </a:rPr>
                        <a:t>Obeso</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b="1" i="1">
                          <a:solidFill>
                            <a:srgbClr val="000000"/>
                          </a:solidFill>
                          <a:latin typeface="Arial"/>
                          <a:ea typeface="Times New Roman"/>
                          <a:cs typeface="Times New Roman"/>
                        </a:rPr>
                        <a:t>≥30,00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000" b="1" i="1">
                          <a:solidFill>
                            <a:srgbClr val="000000"/>
                          </a:solidFill>
                          <a:latin typeface="Arial"/>
                          <a:ea typeface="Times New Roman"/>
                          <a:cs typeface="Times New Roman"/>
                        </a:rPr>
                        <a:t>≥30,00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445180">
                <a:tc rowSpan="2">
                  <a:txBody>
                    <a:bodyPr/>
                    <a:lstStyle/>
                    <a:p>
                      <a:pPr>
                        <a:lnSpc>
                          <a:spcPct val="115000"/>
                        </a:lnSpc>
                        <a:spcAft>
                          <a:spcPts val="0"/>
                        </a:spcAft>
                      </a:pPr>
                      <a:r>
                        <a:rPr lang="es-ES" sz="1000" i="1">
                          <a:solidFill>
                            <a:srgbClr val="000000"/>
                          </a:solidFill>
                          <a:latin typeface="Arial"/>
                          <a:ea typeface="Times New Roman"/>
                          <a:cs typeface="Times New Roman"/>
                        </a:rPr>
                        <a:t>Obeso tipo I</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rowSpan="2">
                  <a:txBody>
                    <a:bodyPr/>
                    <a:lstStyle/>
                    <a:p>
                      <a:pPr algn="ctr">
                        <a:lnSpc>
                          <a:spcPct val="115000"/>
                        </a:lnSpc>
                        <a:spcAft>
                          <a:spcPts val="0"/>
                        </a:spcAft>
                      </a:pPr>
                      <a:r>
                        <a:rPr lang="es-ES" sz="1000" i="1">
                          <a:solidFill>
                            <a:srgbClr val="000000"/>
                          </a:solidFill>
                          <a:latin typeface="Arial"/>
                          <a:ea typeface="Times New Roman"/>
                          <a:cs typeface="Times New Roman"/>
                        </a:rPr>
                        <a:t>30,00 - 34,99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i="1">
                          <a:solidFill>
                            <a:srgbClr val="000000"/>
                          </a:solidFill>
                          <a:latin typeface="Arial"/>
                          <a:ea typeface="Times New Roman"/>
                          <a:cs typeface="Times New Roman"/>
                        </a:rPr>
                        <a:t>30,00 - 32,49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35005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i="1">
                          <a:solidFill>
                            <a:srgbClr val="000000"/>
                          </a:solidFill>
                          <a:latin typeface="Arial"/>
                          <a:ea typeface="Times New Roman"/>
                          <a:cs typeface="Times New Roman"/>
                        </a:rPr>
                        <a:t>32,50 - 34,99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445180">
                <a:tc rowSpan="2">
                  <a:txBody>
                    <a:bodyPr/>
                    <a:lstStyle/>
                    <a:p>
                      <a:pPr>
                        <a:lnSpc>
                          <a:spcPct val="115000"/>
                        </a:lnSpc>
                        <a:spcAft>
                          <a:spcPts val="0"/>
                        </a:spcAft>
                      </a:pPr>
                      <a:r>
                        <a:rPr lang="es-ES" sz="1000" i="1">
                          <a:solidFill>
                            <a:srgbClr val="000000"/>
                          </a:solidFill>
                          <a:latin typeface="Arial"/>
                          <a:ea typeface="Times New Roman"/>
                          <a:cs typeface="Times New Roman"/>
                        </a:rPr>
                        <a:t>Obeso tipo II</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rowSpan="2">
                  <a:txBody>
                    <a:bodyPr/>
                    <a:lstStyle/>
                    <a:p>
                      <a:pPr algn="ctr">
                        <a:lnSpc>
                          <a:spcPct val="115000"/>
                        </a:lnSpc>
                        <a:spcAft>
                          <a:spcPts val="0"/>
                        </a:spcAft>
                      </a:pPr>
                      <a:r>
                        <a:rPr lang="es-ES" sz="1000" i="1">
                          <a:solidFill>
                            <a:srgbClr val="000000"/>
                          </a:solidFill>
                          <a:latin typeface="Arial"/>
                          <a:ea typeface="Times New Roman"/>
                          <a:cs typeface="Times New Roman"/>
                        </a:rPr>
                        <a:t>35,00 - 39,99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S" sz="1000" i="1">
                          <a:solidFill>
                            <a:srgbClr val="000000"/>
                          </a:solidFill>
                          <a:latin typeface="Arial"/>
                          <a:ea typeface="Times New Roman"/>
                          <a:cs typeface="Times New Roman"/>
                        </a:rPr>
                        <a:t>35,00 - 37,49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35005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i="1">
                          <a:solidFill>
                            <a:srgbClr val="000000"/>
                          </a:solidFill>
                          <a:latin typeface="Arial"/>
                          <a:ea typeface="Times New Roman"/>
                          <a:cs typeface="Times New Roman"/>
                        </a:rPr>
                        <a:t>37,50 - 39,99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380495">
                <a:tc>
                  <a:txBody>
                    <a:bodyPr/>
                    <a:lstStyle/>
                    <a:p>
                      <a:pPr>
                        <a:lnSpc>
                          <a:spcPct val="115000"/>
                        </a:lnSpc>
                        <a:spcAft>
                          <a:spcPts val="0"/>
                        </a:spcAft>
                      </a:pPr>
                      <a:r>
                        <a:rPr lang="es-ES" sz="1000" i="1">
                          <a:solidFill>
                            <a:srgbClr val="000000"/>
                          </a:solidFill>
                          <a:latin typeface="Arial"/>
                          <a:ea typeface="Times New Roman"/>
                          <a:cs typeface="Times New Roman"/>
                        </a:rPr>
                        <a:t>Obeso tipo III</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000" i="1" dirty="0">
                          <a:solidFill>
                            <a:srgbClr val="000000"/>
                          </a:solidFill>
                          <a:latin typeface="Arial"/>
                          <a:ea typeface="Times New Roman"/>
                          <a:cs typeface="Times New Roman"/>
                        </a:rPr>
                        <a:t>≥40,00</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000" i="1" dirty="0">
                          <a:solidFill>
                            <a:srgbClr val="000000"/>
                          </a:solidFill>
                          <a:latin typeface="Arial"/>
                          <a:ea typeface="Times New Roman"/>
                          <a:cs typeface="Times New Roman"/>
                        </a:rPr>
                        <a:t>≥40,00</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457200" y="1916832"/>
            <a:ext cx="8229600" cy="4090459"/>
          </a:xfrm>
        </p:spPr>
        <p:txBody>
          <a:bodyPr/>
          <a:lstStyle/>
          <a:p>
            <a:endParaRPr lang="es-ES" dirty="0"/>
          </a:p>
        </p:txBody>
      </p:sp>
      <p:sp>
        <p:nvSpPr>
          <p:cNvPr id="3" name="2 Título"/>
          <p:cNvSpPr>
            <a:spLocks noGrp="1"/>
          </p:cNvSpPr>
          <p:nvPr>
            <p:ph type="title"/>
          </p:nvPr>
        </p:nvSpPr>
        <p:spPr>
          <a:xfrm>
            <a:off x="457200" y="836712"/>
            <a:ext cx="8229600" cy="792088"/>
          </a:xfrm>
        </p:spPr>
        <p:txBody>
          <a:bodyPr>
            <a:noAutofit/>
          </a:bodyPr>
          <a:lstStyle/>
          <a:p>
            <a:pPr algn="ctr"/>
            <a:r>
              <a:rPr lang="es-ES" sz="3600" dirty="0"/>
              <a:t>ANÁLISIS DE LA FUERZA ABSOLUTA EN LOS DIFERENTES PLANOS MUSCULARES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052736"/>
            <a:ext cx="8820472" cy="46805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90724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C"/>
          </a:p>
        </p:txBody>
      </p:sp>
      <p:sp>
        <p:nvSpPr>
          <p:cNvPr id="3" name="2 Título"/>
          <p:cNvSpPr>
            <a:spLocks noGrp="1"/>
          </p:cNvSpPr>
          <p:nvPr>
            <p:ph type="title"/>
          </p:nvPr>
        </p:nvSpPr>
        <p:spPr/>
        <p:txBody>
          <a:bodyPr/>
          <a:lstStyle/>
          <a:p>
            <a:endParaRPr lang="es-EC"/>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2628" t="29297" r="14898" b="16992"/>
          <a:stretch>
            <a:fillRect/>
          </a:stretch>
        </p:blipFill>
        <p:spPr bwMode="auto">
          <a:xfrm>
            <a:off x="683568" y="836712"/>
            <a:ext cx="7272808" cy="55446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C"/>
          </a:p>
        </p:txBody>
      </p:sp>
      <p:sp>
        <p:nvSpPr>
          <p:cNvPr id="3" name="2 Título"/>
          <p:cNvSpPr>
            <a:spLocks noGrp="1"/>
          </p:cNvSpPr>
          <p:nvPr>
            <p:ph type="title"/>
          </p:nvPr>
        </p:nvSpPr>
        <p:spPr/>
        <p:txBody>
          <a:bodyPr/>
          <a:lstStyle/>
          <a:p>
            <a:endParaRPr lang="es-EC"/>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1459284648"/>
              </p:ext>
            </p:extLst>
          </p:nvPr>
        </p:nvGraphicFramePr>
        <p:xfrm>
          <a:off x="-785850" y="1142984"/>
          <a:ext cx="10287072"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539552" y="260648"/>
            <a:ext cx="8229600" cy="1143000"/>
          </a:xfrm>
        </p:spPr>
        <p:txBody>
          <a:bodyPr>
            <a:normAutofit fontScale="90000"/>
          </a:bodyPr>
          <a:lstStyle/>
          <a:p>
            <a:pPr algn="ctr"/>
            <a:r>
              <a:rPr lang="es-ES_tradnl" b="1" dirty="0" smtClean="0"/>
              <a:t>CONCLUSIONES</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4165756238"/>
              </p:ext>
            </p:extLst>
          </p:nvPr>
        </p:nvGraphicFramePr>
        <p:xfrm>
          <a:off x="457200" y="1142984"/>
          <a:ext cx="82296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pPr algn="ctr"/>
            <a:r>
              <a:rPr lang="es-ES_tradnl" b="1" dirty="0" smtClean="0"/>
              <a:t>RECOMENDACIONES </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UIS\Pictures\transfer\8441_505266102880340_913221374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3448"/>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contenido"/>
          <p:cNvSpPr>
            <a:spLocks noGrp="1"/>
          </p:cNvSpPr>
          <p:nvPr>
            <p:ph sz="quarter" idx="13"/>
          </p:nvPr>
        </p:nvSpPr>
        <p:spPr/>
        <p:txBody>
          <a:bodyPr>
            <a:normAutofit/>
          </a:bodyPr>
          <a:lstStyle/>
          <a:p>
            <a:pPr algn="ctr"/>
            <a:r>
              <a:rPr lang="es-ES" sz="9600" dirty="0" smtClean="0">
                <a:latin typeface="Algerian" panose="04020705040A02060702" pitchFamily="82" charset="0"/>
              </a:rPr>
              <a:t>fin</a:t>
            </a:r>
            <a:endParaRPr lang="es-ES" sz="9600" dirty="0">
              <a:latin typeface="Algerian" panose="04020705040A02060702" pitchFamily="82" charset="0"/>
            </a:endParaRPr>
          </a:p>
        </p:txBody>
      </p:sp>
    </p:spTree>
    <p:extLst>
      <p:ext uri="{BB962C8B-B14F-4D97-AF65-F5344CB8AC3E}">
        <p14:creationId xmlns:p14="http://schemas.microsoft.com/office/powerpoint/2010/main" xmlns="" val="662622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xmlns="" val="4260841787"/>
              </p:ext>
            </p:extLst>
          </p:nvPr>
        </p:nvGraphicFramePr>
        <p:xfrm>
          <a:off x="971599" y="980728"/>
          <a:ext cx="6768753" cy="4740115"/>
        </p:xfrm>
        <a:graphic>
          <a:graphicData uri="http://schemas.openxmlformats.org/drawingml/2006/table">
            <a:tbl>
              <a:tblPr firstRow="1" firstCol="1" lastRow="1" lastCol="1" bandRow="1" bandCol="1">
                <a:tableStyleId>{073A0DAA-6AF3-43AB-8588-CEC1D06C72B9}</a:tableStyleId>
              </a:tblPr>
              <a:tblGrid>
                <a:gridCol w="1180471"/>
                <a:gridCol w="1627842"/>
                <a:gridCol w="1440160"/>
                <a:gridCol w="1234216"/>
                <a:gridCol w="1286064"/>
              </a:tblGrid>
              <a:tr h="288066">
                <a:tc>
                  <a:txBody>
                    <a:bodyPr/>
                    <a:lstStyle/>
                    <a:p>
                      <a:pPr algn="just">
                        <a:lnSpc>
                          <a:spcPct val="115000"/>
                        </a:lnSpc>
                        <a:spcAft>
                          <a:spcPts val="0"/>
                        </a:spcAft>
                      </a:pPr>
                      <a:r>
                        <a:rPr lang="es-ES" sz="800" dirty="0">
                          <a:effectLst/>
                        </a:rPr>
                        <a:t>VARIABLE</a:t>
                      </a:r>
                      <a:endParaRPr lang="es-EC" sz="800" dirty="0">
                        <a:effectLst/>
                        <a:latin typeface="Times New Roman"/>
                        <a:ea typeface="Times New Roman"/>
                        <a:cs typeface="Times New Roman"/>
                      </a:endParaRPr>
                    </a:p>
                  </a:txBody>
                  <a:tcPr marL="44260" marR="44260" marT="0" marB="0"/>
                </a:tc>
                <a:tc>
                  <a:txBody>
                    <a:bodyPr/>
                    <a:lstStyle/>
                    <a:p>
                      <a:pPr algn="just">
                        <a:lnSpc>
                          <a:spcPct val="115000"/>
                        </a:lnSpc>
                        <a:spcAft>
                          <a:spcPts val="0"/>
                        </a:spcAft>
                      </a:pPr>
                      <a:r>
                        <a:rPr lang="es-ES" sz="800">
                          <a:effectLst/>
                        </a:rPr>
                        <a:t>DEFINICIÓN</a:t>
                      </a:r>
                      <a:endParaRPr lang="es-EC" sz="800">
                        <a:effectLst/>
                        <a:latin typeface="Times New Roman"/>
                        <a:ea typeface="Times New Roman"/>
                        <a:cs typeface="Times New Roman"/>
                      </a:endParaRPr>
                    </a:p>
                  </a:txBody>
                  <a:tcPr marL="44260" marR="44260" marT="0" marB="0"/>
                </a:tc>
                <a:tc>
                  <a:txBody>
                    <a:bodyPr/>
                    <a:lstStyle/>
                    <a:p>
                      <a:pPr algn="just">
                        <a:lnSpc>
                          <a:spcPct val="115000"/>
                        </a:lnSpc>
                        <a:spcAft>
                          <a:spcPts val="0"/>
                        </a:spcAft>
                      </a:pPr>
                      <a:r>
                        <a:rPr lang="es-ES" sz="800">
                          <a:effectLst/>
                        </a:rPr>
                        <a:t>DIMENSIÓN</a:t>
                      </a:r>
                      <a:endParaRPr lang="es-EC" sz="800">
                        <a:effectLst/>
                        <a:latin typeface="Times New Roman"/>
                        <a:ea typeface="Times New Roman"/>
                        <a:cs typeface="Times New Roman"/>
                      </a:endParaRPr>
                    </a:p>
                  </a:txBody>
                  <a:tcPr marL="44260" marR="44260" marT="0" marB="0"/>
                </a:tc>
                <a:tc>
                  <a:txBody>
                    <a:bodyPr/>
                    <a:lstStyle/>
                    <a:p>
                      <a:pPr algn="just">
                        <a:lnSpc>
                          <a:spcPct val="115000"/>
                        </a:lnSpc>
                        <a:spcAft>
                          <a:spcPts val="0"/>
                        </a:spcAft>
                      </a:pPr>
                      <a:r>
                        <a:rPr lang="es-ES" sz="800">
                          <a:effectLst/>
                        </a:rPr>
                        <a:t>SUB</a:t>
                      </a:r>
                      <a:endParaRPr lang="es-EC" sz="800">
                        <a:effectLst/>
                      </a:endParaRPr>
                    </a:p>
                    <a:p>
                      <a:pPr algn="just">
                        <a:lnSpc>
                          <a:spcPct val="115000"/>
                        </a:lnSpc>
                        <a:spcAft>
                          <a:spcPts val="0"/>
                        </a:spcAft>
                      </a:pPr>
                      <a:r>
                        <a:rPr lang="es-ES" sz="800">
                          <a:effectLst/>
                        </a:rPr>
                        <a:t>DIMENSIÓN</a:t>
                      </a:r>
                      <a:endParaRPr lang="es-EC" sz="800">
                        <a:effectLst/>
                        <a:latin typeface="Times New Roman"/>
                        <a:ea typeface="Times New Roman"/>
                        <a:cs typeface="Times New Roman"/>
                      </a:endParaRPr>
                    </a:p>
                  </a:txBody>
                  <a:tcPr marL="44260" marR="44260" marT="0" marB="0"/>
                </a:tc>
                <a:tc>
                  <a:txBody>
                    <a:bodyPr/>
                    <a:lstStyle/>
                    <a:p>
                      <a:pPr algn="just">
                        <a:lnSpc>
                          <a:spcPct val="115000"/>
                        </a:lnSpc>
                        <a:spcAft>
                          <a:spcPts val="0"/>
                        </a:spcAft>
                      </a:pPr>
                      <a:r>
                        <a:rPr lang="es-ES" sz="800">
                          <a:effectLst/>
                        </a:rPr>
                        <a:t>INDICADOR</a:t>
                      </a:r>
                      <a:endParaRPr lang="es-EC" sz="800">
                        <a:effectLst/>
                        <a:latin typeface="Times New Roman"/>
                        <a:ea typeface="Times New Roman"/>
                        <a:cs typeface="Times New Roman"/>
                      </a:endParaRPr>
                    </a:p>
                  </a:txBody>
                  <a:tcPr marL="44260" marR="44260" marT="0" marB="0"/>
                </a:tc>
              </a:tr>
              <a:tr h="4452049">
                <a:tc>
                  <a:txBody>
                    <a:bodyPr/>
                    <a:lstStyle/>
                    <a:p>
                      <a:pPr algn="ctr">
                        <a:lnSpc>
                          <a:spcPct val="115000"/>
                        </a:lnSpc>
                        <a:spcAft>
                          <a:spcPts val="0"/>
                        </a:spcAft>
                      </a:pPr>
                      <a:r>
                        <a:rPr lang="es-ES" sz="800" dirty="0">
                          <a:effectLst/>
                        </a:rPr>
                        <a:t>DESARROLLO MUSCULAR</a:t>
                      </a:r>
                      <a:endParaRPr lang="es-EC" sz="800" dirty="0">
                        <a:effectLst/>
                        <a:latin typeface="Times New Roman"/>
                        <a:ea typeface="Times New Roman"/>
                        <a:cs typeface="Times New Roman"/>
                      </a:endParaRPr>
                    </a:p>
                  </a:txBody>
                  <a:tcPr marL="44260" marR="44260" marT="0" marB="0" vert="vert270" anchor="ctr"/>
                </a:tc>
                <a:tc>
                  <a:txBody>
                    <a:bodyPr/>
                    <a:lstStyle/>
                    <a:p>
                      <a:pPr algn="just">
                        <a:lnSpc>
                          <a:spcPct val="115000"/>
                        </a:lnSpc>
                        <a:spcAft>
                          <a:spcPts val="0"/>
                        </a:spcAft>
                      </a:pPr>
                      <a:r>
                        <a:rPr lang="es-ES" sz="800">
                          <a:effectLst/>
                        </a:rPr>
                        <a:t> </a:t>
                      </a:r>
                      <a:endParaRPr lang="es-EC" sz="800">
                        <a:effectLst/>
                      </a:endParaRPr>
                    </a:p>
                    <a:p>
                      <a:pPr algn="just">
                        <a:lnSpc>
                          <a:spcPct val="115000"/>
                        </a:lnSpc>
                        <a:spcAft>
                          <a:spcPts val="0"/>
                        </a:spcAft>
                      </a:pPr>
                      <a:r>
                        <a:rPr lang="es-ES" sz="800">
                          <a:effectLst/>
                        </a:rPr>
                        <a:t>Se manifiesta a través del aumento de la sección fisiológica transversal de los músculos provocados por el engrosamiento de las fibras musculares y por el aumento del número de capilares en el tejido muscular.es una adaptación morfológica que se observa con el entrenamiento de la fuerza. Esta es el resultado de una síntesis proteica más acentuada, en la que se multiplican, sobre todo en las proteínas del complejo actina – miosina. </a:t>
                      </a:r>
                      <a:r>
                        <a:rPr lang="es-EC" sz="800">
                          <a:effectLst/>
                        </a:rPr>
                        <a:t>(Weinneck, 2005)</a:t>
                      </a:r>
                    </a:p>
                    <a:p>
                      <a:pPr algn="just">
                        <a:lnSpc>
                          <a:spcPct val="115000"/>
                        </a:lnSpc>
                        <a:spcAft>
                          <a:spcPts val="0"/>
                        </a:spcAft>
                      </a:pPr>
                      <a:r>
                        <a:rPr lang="es-ES" sz="800">
                          <a:effectLst/>
                        </a:rPr>
                        <a:t> </a:t>
                      </a:r>
                      <a:endParaRPr lang="es-EC" sz="800">
                        <a:effectLst/>
                      </a:endParaRPr>
                    </a:p>
                    <a:p>
                      <a:pPr algn="just">
                        <a:lnSpc>
                          <a:spcPct val="115000"/>
                        </a:lnSpc>
                        <a:spcAft>
                          <a:spcPts val="0"/>
                        </a:spcAft>
                      </a:pPr>
                      <a:r>
                        <a:rPr lang="es-ES" sz="800">
                          <a:effectLst/>
                        </a:rPr>
                        <a:t> </a:t>
                      </a:r>
                      <a:endParaRPr lang="es-EC" sz="800">
                        <a:effectLst/>
                      </a:endParaRPr>
                    </a:p>
                    <a:p>
                      <a:pPr algn="just">
                        <a:lnSpc>
                          <a:spcPct val="115000"/>
                        </a:lnSpc>
                        <a:spcAft>
                          <a:spcPts val="0"/>
                        </a:spcAft>
                      </a:pPr>
                      <a:r>
                        <a:rPr lang="es-ES" sz="800">
                          <a:effectLst/>
                        </a:rPr>
                        <a:t> </a:t>
                      </a:r>
                      <a:endParaRPr lang="es-EC" sz="800">
                        <a:effectLst/>
                      </a:endParaRPr>
                    </a:p>
                    <a:p>
                      <a:pPr algn="just">
                        <a:lnSpc>
                          <a:spcPct val="115000"/>
                        </a:lnSpc>
                        <a:spcAft>
                          <a:spcPts val="0"/>
                        </a:spcAft>
                      </a:pPr>
                      <a:r>
                        <a:rPr lang="es-ES" sz="800">
                          <a:effectLst/>
                        </a:rPr>
                        <a:t> </a:t>
                      </a:r>
                      <a:endParaRPr lang="es-EC" sz="800">
                        <a:effectLst/>
                        <a:latin typeface="Times New Roman"/>
                        <a:ea typeface="Times New Roman"/>
                        <a:cs typeface="Times New Roman"/>
                      </a:endParaRPr>
                    </a:p>
                  </a:txBody>
                  <a:tcPr marL="44260" marR="44260" marT="0" marB="0"/>
                </a:tc>
                <a:tc>
                  <a:txBody>
                    <a:bodyPr/>
                    <a:lstStyle/>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HIPERTROFIA</a:t>
                      </a:r>
                      <a:r>
                        <a:rPr lang="es-ES" sz="800" dirty="0" smtClean="0">
                          <a:effectLst/>
                        </a:rPr>
                        <a:t>/ HIPERPLASIA</a:t>
                      </a:r>
                      <a:endParaRPr lang="es-EC" sz="800" dirty="0">
                        <a:effectLst/>
                      </a:endParaRPr>
                    </a:p>
                    <a:p>
                      <a:pPr algn="just">
                        <a:lnSpc>
                          <a:spcPct val="115000"/>
                        </a:lnSpc>
                        <a:spcAft>
                          <a:spcPts val="0"/>
                        </a:spcAft>
                      </a:pPr>
                      <a:r>
                        <a:rPr lang="es-ES" sz="800" dirty="0">
                          <a:effectLst/>
                        </a:rPr>
                        <a:t> </a:t>
                      </a:r>
                      <a:endParaRPr lang="es-EC" sz="800" dirty="0">
                        <a:effectLst/>
                        <a:latin typeface="Times New Roman"/>
                        <a:ea typeface="Times New Roman"/>
                        <a:cs typeface="Times New Roman"/>
                      </a:endParaRPr>
                    </a:p>
                  </a:txBody>
                  <a:tcPr marL="44260" marR="44260" marT="0" marB="0"/>
                </a:tc>
                <a:tc>
                  <a:txBody>
                    <a:bodyPr/>
                    <a:lstStyle/>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SARCÓMERA</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SARCOPLASMÁTICA</a:t>
                      </a:r>
                      <a:endParaRPr lang="es-EC" sz="800" dirty="0">
                        <a:effectLst/>
                        <a:latin typeface="Times New Roman"/>
                        <a:ea typeface="Times New Roman"/>
                        <a:cs typeface="Times New Roman"/>
                      </a:endParaRPr>
                    </a:p>
                  </a:txBody>
                  <a:tcPr marL="44260" marR="44260" marT="0" marB="0"/>
                </a:tc>
                <a:tc>
                  <a:txBody>
                    <a:bodyPr/>
                    <a:lstStyle/>
                    <a:p>
                      <a:pPr algn="just">
                        <a:lnSpc>
                          <a:spcPct val="115000"/>
                        </a:lnSpc>
                        <a:spcAft>
                          <a:spcPts val="0"/>
                        </a:spcAft>
                      </a:pPr>
                      <a:r>
                        <a:rPr lang="es-ES" sz="800" dirty="0">
                          <a:effectLst/>
                        </a:rPr>
                        <a:t>Test Antropométricos.</a:t>
                      </a:r>
                      <a:endParaRPr lang="es-EC" sz="800" dirty="0">
                        <a:effectLst/>
                      </a:endParaRPr>
                    </a:p>
                    <a:p>
                      <a:pPr algn="just">
                        <a:lnSpc>
                          <a:spcPct val="115000"/>
                        </a:lnSpc>
                        <a:spcAft>
                          <a:spcPts val="0"/>
                        </a:spcAft>
                      </a:pPr>
                      <a:r>
                        <a:rPr lang="es-ES" sz="800" dirty="0">
                          <a:effectLst/>
                        </a:rPr>
                        <a:t> </a:t>
                      </a:r>
                      <a:endParaRPr lang="es-EC" sz="800" dirty="0">
                        <a:effectLst/>
                      </a:endParaRPr>
                    </a:p>
                    <a:p>
                      <a:pPr algn="just">
                        <a:lnSpc>
                          <a:spcPct val="115000"/>
                        </a:lnSpc>
                        <a:spcAft>
                          <a:spcPts val="0"/>
                        </a:spcAft>
                      </a:pPr>
                      <a:r>
                        <a:rPr lang="es-ES" sz="800" dirty="0">
                          <a:effectLst/>
                        </a:rPr>
                        <a:t> </a:t>
                      </a:r>
                      <a:endParaRPr lang="es-EC" sz="800" dirty="0">
                        <a:effectLst/>
                        <a:latin typeface="Times New Roman"/>
                        <a:ea typeface="Times New Roman"/>
                        <a:cs typeface="Times New Roman"/>
                      </a:endParaRPr>
                    </a:p>
                  </a:txBody>
                  <a:tcPr marL="44260" marR="44260" marT="0" marB="0"/>
                </a:tc>
              </a:tr>
            </a:tbl>
          </a:graphicData>
        </a:graphic>
      </p:graphicFrame>
    </p:spTree>
    <p:extLst>
      <p:ext uri="{BB962C8B-B14F-4D97-AF65-F5344CB8AC3E}">
        <p14:creationId xmlns:p14="http://schemas.microsoft.com/office/powerpoint/2010/main" xmlns="" val="10892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393903"/>
            <a:ext cx="8928992" cy="2308324"/>
          </a:xfrm>
          <a:prstGeom prst="rect">
            <a:avLst/>
          </a:prstGeom>
        </p:spPr>
        <p:txBody>
          <a:bodyPr wrap="square">
            <a:spAutoFit/>
          </a:bodyPr>
          <a:lstStyle/>
          <a:p>
            <a:pPr lvl="0" algn="ctr"/>
            <a:r>
              <a:rPr lang="es-ES" sz="2400" b="1" dirty="0">
                <a:latin typeface="Baskerville Old Face" panose="02020602080505020303" pitchFamily="18" charset="0"/>
              </a:rPr>
              <a:t>PLANTEAMIENTO DEL </a:t>
            </a:r>
            <a:r>
              <a:rPr lang="es-ES" sz="2400" b="1" dirty="0" smtClean="0">
                <a:latin typeface="Baskerville Old Face" panose="02020602080505020303" pitchFamily="18" charset="0"/>
              </a:rPr>
              <a:t>PROBLEMA</a:t>
            </a:r>
          </a:p>
          <a:p>
            <a:pPr lvl="0" algn="ctr"/>
            <a:endParaRPr lang="es-ES" sz="2400" b="1" dirty="0" smtClean="0">
              <a:latin typeface="+mj-lt"/>
            </a:endParaRPr>
          </a:p>
          <a:p>
            <a:pPr lvl="0" algn="ctr"/>
            <a:r>
              <a:rPr lang="es-ES" sz="2400" b="1" dirty="0" smtClean="0">
                <a:latin typeface="+mj-lt"/>
              </a:rPr>
              <a:t>La </a:t>
            </a:r>
            <a:r>
              <a:rPr lang="es-ES" sz="2400" b="1" dirty="0">
                <a:latin typeface="+mj-lt"/>
              </a:rPr>
              <a:t>fuerza absoluta se refiere  a la capacidad de un deportista a ejercer la máxima fuerza sin tener en cuenta su peso corporal, al tomar en cuenta el peso corporal </a:t>
            </a:r>
            <a:r>
              <a:rPr lang="es-ES" sz="2400" b="1" dirty="0" smtClean="0">
                <a:latin typeface="+mj-lt"/>
              </a:rPr>
              <a:t> damos  </a:t>
            </a:r>
            <a:r>
              <a:rPr lang="es-ES" sz="2400" b="1" dirty="0">
                <a:latin typeface="+mj-lt"/>
              </a:rPr>
              <a:t>como resultado la fuerza relativa. </a:t>
            </a:r>
          </a:p>
        </p:txBody>
      </p:sp>
      <p:pic>
        <p:nvPicPr>
          <p:cNvPr id="1026" name="Picture 2" descr="C:\Users\LUIS\Pictures\transfer\278924_f.jpg"/>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2339752" y="2636912"/>
            <a:ext cx="4437295" cy="40770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1850605145"/>
              </p:ext>
            </p:extLst>
          </p:nvPr>
        </p:nvGraphicFramePr>
        <p:xfrm>
          <a:off x="352425" y="1463675"/>
          <a:ext cx="76803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pPr lvl="1" algn="ctr" rtl="0">
              <a:spcBef>
                <a:spcPct val="0"/>
              </a:spcBef>
            </a:pPr>
            <a:r>
              <a:rPr lang="es-ES" sz="2800" b="1" dirty="0" smtClean="0">
                <a:solidFill>
                  <a:schemeClr val="tx1"/>
                </a:solidFill>
                <a:latin typeface="Baskerville Old Face" panose="02020602080505020303" pitchFamily="18" charset="0"/>
              </a:rPr>
              <a:t> FORMULACIÓN </a:t>
            </a:r>
            <a:r>
              <a:rPr lang="es-ES" sz="2800" b="1" dirty="0">
                <a:solidFill>
                  <a:schemeClr val="tx1"/>
                </a:solidFill>
                <a:latin typeface="Baskerville Old Face" panose="02020602080505020303" pitchFamily="18" charset="0"/>
              </a:rPr>
              <a:t>DEL </a:t>
            </a:r>
            <a:r>
              <a:rPr lang="es-ES" sz="2800" b="1" dirty="0" smtClean="0">
                <a:solidFill>
                  <a:schemeClr val="tx1"/>
                </a:solidFill>
                <a:latin typeface="Baskerville Old Face" panose="02020602080505020303" pitchFamily="18" charset="0"/>
              </a:rPr>
              <a:t>PROBLEMA</a:t>
            </a:r>
            <a:endParaRPr lang="es-ES" sz="2800" dirty="0">
              <a:solidFill>
                <a:schemeClr val="tx1"/>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3585797729"/>
              </p:ext>
            </p:extLst>
          </p:nvPr>
        </p:nvGraphicFramePr>
        <p:xfrm>
          <a:off x="352425" y="1463675"/>
          <a:ext cx="76803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algn="ctr"/>
            <a:r>
              <a:rPr lang="es-ES" b="1" dirty="0">
                <a:latin typeface="Baskerville Old Face" panose="02020602080505020303" pitchFamily="18" charset="0"/>
              </a:rPr>
              <a:t> </a:t>
            </a:r>
            <a:r>
              <a:rPr lang="es-ES" b="1" dirty="0" smtClean="0">
                <a:latin typeface="Baskerville Old Face" panose="02020602080505020303" pitchFamily="18" charset="0"/>
              </a:rPr>
              <a:t> OBJETIVOS</a:t>
            </a:r>
            <a:endParaRPr lang="es-E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1839557194"/>
              </p:ext>
            </p:extLst>
          </p:nvPr>
        </p:nvGraphicFramePr>
        <p:xfrm>
          <a:off x="352425" y="1463675"/>
          <a:ext cx="76803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539552" y="836712"/>
            <a:ext cx="7680960" cy="1066800"/>
          </a:xfrm>
        </p:spPr>
        <p:txBody>
          <a:bodyPr>
            <a:normAutofit/>
          </a:bodyPr>
          <a:lstStyle/>
          <a:p>
            <a:pPr lvl="2" algn="ctr" rtl="0">
              <a:spcBef>
                <a:spcPct val="0"/>
              </a:spcBef>
            </a:pPr>
            <a:r>
              <a:rPr lang="es-ES" sz="2800" b="1" dirty="0" smtClean="0">
                <a:solidFill>
                  <a:schemeClr val="tx1"/>
                </a:solidFill>
                <a:latin typeface="Baskerville Old Face" panose="02020602080505020303" pitchFamily="18" charset="0"/>
              </a:rPr>
              <a:t> OBJETIVOS </a:t>
            </a:r>
            <a:r>
              <a:rPr lang="es-ES" sz="2800" b="1" dirty="0">
                <a:solidFill>
                  <a:schemeClr val="tx1"/>
                </a:solidFill>
                <a:latin typeface="Baskerville Old Face" panose="02020602080505020303" pitchFamily="18" charset="0"/>
              </a:rPr>
              <a:t>ESPECÍFICOS</a:t>
            </a:r>
            <a:r>
              <a:rPr lang="es-ES" sz="2800" dirty="0">
                <a:solidFill>
                  <a:schemeClr val="tx1"/>
                </a:solidFill>
                <a:latin typeface="Baskerville Old Face" panose="02020602080505020303" pitchFamily="18" charset="0"/>
              </a:rPr>
              <a:t/>
            </a:r>
            <a:br>
              <a:rPr lang="es-ES" sz="2800" dirty="0">
                <a:solidFill>
                  <a:schemeClr val="tx1"/>
                </a:solidFill>
                <a:latin typeface="Baskerville Old Face" panose="02020602080505020303" pitchFamily="18" charset="0"/>
              </a:rPr>
            </a:br>
            <a:endParaRPr lang="es-ES" sz="2800" dirty="0">
              <a:solidFill>
                <a:schemeClr val="tx1"/>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1937753347"/>
              </p:ext>
            </p:extLst>
          </p:nvPr>
        </p:nvGraphicFramePr>
        <p:xfrm>
          <a:off x="467544" y="1700808"/>
          <a:ext cx="76803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611560" y="332656"/>
            <a:ext cx="8229600" cy="854968"/>
          </a:xfrm>
        </p:spPr>
        <p:txBody>
          <a:bodyPr>
            <a:noAutofit/>
          </a:bodyPr>
          <a:lstStyle/>
          <a:p>
            <a:pPr algn="ctr"/>
            <a:r>
              <a:rPr lang="es-ES" sz="2800" b="1" dirty="0" smtClean="0">
                <a:latin typeface="Baskerville Old Face" panose="02020602080505020303" pitchFamily="18" charset="0"/>
              </a:rPr>
              <a:t>HIPÓTESHIS</a:t>
            </a:r>
            <a:endParaRPr lang="es-ES" sz="4800" b="1"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1843618043"/>
              </p:ext>
            </p:extLst>
          </p:nvPr>
        </p:nvGraphicFramePr>
        <p:xfrm>
          <a:off x="539552" y="2636912"/>
          <a:ext cx="8329642" cy="240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1325</TotalTime>
  <Words>1079</Words>
  <Application>Microsoft Office PowerPoint</Application>
  <PresentationFormat>Presentación en pantalla (4:3)</PresentationFormat>
  <Paragraphs>237</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Mylar</vt:lpstr>
      <vt:lpstr>Diapositiva 1</vt:lpstr>
      <vt:lpstr>Diapositiva 2</vt:lpstr>
      <vt:lpstr>Diapositiva 3</vt:lpstr>
      <vt:lpstr>Diapositiva 4</vt:lpstr>
      <vt:lpstr> FORMULACIÓN DEL PROBLEMA</vt:lpstr>
      <vt:lpstr>  OBJETIVOS</vt:lpstr>
      <vt:lpstr> OBJETIVOS ESPECÍFICOS </vt:lpstr>
      <vt:lpstr>HIPÓTESHIS</vt:lpstr>
      <vt:lpstr>Diapositiva 9</vt:lpstr>
      <vt:lpstr>Diapositiva 10</vt:lpstr>
      <vt:lpstr>  DEFINICIÓN DE LOS DISTINTOS TIPOS DE FUERZA </vt:lpstr>
      <vt:lpstr>LA HIPERTROFIA</vt:lpstr>
      <vt:lpstr>Diapositiva 13</vt:lpstr>
      <vt:lpstr> LA PROGRAMACIÓN DEL ENTRENAMIENTO DE LA FUERZA</vt:lpstr>
      <vt:lpstr>VARIEDADES DE TRABAJO MUSCULAR</vt:lpstr>
      <vt:lpstr> METODOLOGÍA DE LA INVESTIGACIÓN </vt:lpstr>
      <vt:lpstr>Diapositiva 17</vt:lpstr>
      <vt:lpstr>EQUIPO DE FISICO CULTURISMO DE LA ESCUELA POLITECNICA DEL EJERCITO.</vt:lpstr>
      <vt:lpstr>Diapositiva 19</vt:lpstr>
      <vt:lpstr>Diapositiva 20</vt:lpstr>
      <vt:lpstr>ANÁLISIS DE LA FUERZA ABSOLUTA EN LOS DIFERENTES PLANOS MUSCULARES</vt:lpstr>
      <vt:lpstr>Diapositiva 22</vt:lpstr>
      <vt:lpstr>Diapositiva 23</vt:lpstr>
      <vt:lpstr>Diapositiva 24</vt:lpstr>
      <vt:lpstr>CONCLUSIONES </vt:lpstr>
      <vt:lpstr>RECOMENDACIONES  </vt:lpstr>
      <vt:lpstr>Diapositiva 27</vt:lpstr>
    </vt:vector>
  </TitlesOfParts>
  <Company>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RIO</cp:lastModifiedBy>
  <cp:revision>85</cp:revision>
  <dcterms:created xsi:type="dcterms:W3CDTF">2014-01-03T14:18:52Z</dcterms:created>
  <dcterms:modified xsi:type="dcterms:W3CDTF">2014-01-23T16:01:47Z</dcterms:modified>
</cp:coreProperties>
</file>