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7" r:id="rId20"/>
    <p:sldId id="276" r:id="rId21"/>
    <p:sldId id="278" r:id="rId22"/>
    <p:sldId id="279" r:id="rId23"/>
    <p:sldId id="282" r:id="rId24"/>
    <p:sldId id="28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tesis%20excel%20CORRELA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Hoja3!$C$3</c:f>
              <c:strCache>
                <c:ptCount val="1"/>
                <c:pt idx="0">
                  <c:v>Actividades (x)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Hoja3!$C$4:$C$9</c:f>
              <c:numCache>
                <c:formatCode>0</c:formatCode>
                <c:ptCount val="6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16</c:v>
                </c:pt>
              </c:numCache>
            </c:numRef>
          </c:xVal>
          <c:yVal>
            <c:numRef>
              <c:f>Hoja3!$D$4:$D$9</c:f>
              <c:numCache>
                <c:formatCode>_("$"* #,##0.00_);_("$"* \(#,##0.00\);_("$"* "-"??_);_(@_)</c:formatCode>
                <c:ptCount val="6"/>
                <c:pt idx="0">
                  <c:v>137579220</c:v>
                </c:pt>
                <c:pt idx="1">
                  <c:v>98175060</c:v>
                </c:pt>
                <c:pt idx="2">
                  <c:v>140171070</c:v>
                </c:pt>
                <c:pt idx="3">
                  <c:v>174902380</c:v>
                </c:pt>
                <c:pt idx="4">
                  <c:v>175087780</c:v>
                </c:pt>
                <c:pt idx="5">
                  <c:v>188590700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864344"/>
        <c:axId val="160864736"/>
      </c:scatterChart>
      <c:valAx>
        <c:axId val="160864344"/>
        <c:scaling>
          <c:orientation val="minMax"/>
          <c:max val="16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ACTIVIDADES COMERCIO - CULTURALES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60864736"/>
        <c:crosses val="autoZero"/>
        <c:crossBetween val="midCat"/>
        <c:majorUnit val="1"/>
      </c:valAx>
      <c:valAx>
        <c:axId val="1608647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BALANZA COMERCIAL DE TAIWÁN </a:t>
                </a:r>
              </a:p>
            </c:rich>
          </c:tx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608643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s-ES"/>
    </a:p>
  </c:txPr>
  <c:externalData r:id="rId1">
    <c:autoUpdate val="0"/>
  </c:externalData>
</c:chartSpace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A0EAF-8B45-4D1C-882C-F46453790506}" type="doc">
      <dgm:prSet loTypeId="urn:microsoft.com/office/officeart/2009/3/layout/SubSte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67ADB4A-2C32-46EE-BCE3-24C07AE2B1CA}">
      <dgm:prSet phldrT="[Texto]"/>
      <dgm:spPr/>
      <dgm:t>
        <a:bodyPr/>
        <a:lstStyle/>
        <a:p>
          <a:r>
            <a:rPr lang="es-ES" dirty="0" smtClean="0"/>
            <a:t>Grado de Correlación</a:t>
          </a:r>
          <a:endParaRPr lang="es-ES" dirty="0"/>
        </a:p>
      </dgm:t>
    </dgm:pt>
    <dgm:pt modelId="{4693F44D-8902-4BFF-B187-E5ECFB9C5421}" type="parTrans" cxnId="{B1857C81-81D4-4D74-8055-B1D489297022}">
      <dgm:prSet/>
      <dgm:spPr/>
      <dgm:t>
        <a:bodyPr/>
        <a:lstStyle/>
        <a:p>
          <a:endParaRPr lang="es-ES"/>
        </a:p>
      </dgm:t>
    </dgm:pt>
    <dgm:pt modelId="{1D148D29-5FF1-417E-BFB9-1EA43F06D3AF}" type="sibTrans" cxnId="{B1857C81-81D4-4D74-8055-B1D489297022}">
      <dgm:prSet/>
      <dgm:spPr/>
      <dgm:t>
        <a:bodyPr/>
        <a:lstStyle/>
        <a:p>
          <a:endParaRPr lang="es-ES"/>
        </a:p>
      </dgm:t>
    </dgm:pt>
    <dgm:pt modelId="{0147E944-6024-42CD-9AF2-0E874F574C11}">
      <dgm:prSet phldrT="[Texto]"/>
      <dgm:spPr/>
      <dgm:t>
        <a:bodyPr/>
        <a:lstStyle/>
        <a:p>
          <a:r>
            <a:rPr lang="es-ES" dirty="0" smtClean="0"/>
            <a:t>Cultura</a:t>
          </a:r>
          <a:endParaRPr lang="es-ES" dirty="0"/>
        </a:p>
      </dgm:t>
    </dgm:pt>
    <dgm:pt modelId="{67DC5C2A-0055-41D6-8797-17CC4D6EEFC7}" type="parTrans" cxnId="{334205E5-1EDA-4D02-9F6E-B516C40B7BE4}">
      <dgm:prSet/>
      <dgm:spPr/>
      <dgm:t>
        <a:bodyPr/>
        <a:lstStyle/>
        <a:p>
          <a:endParaRPr lang="es-ES"/>
        </a:p>
      </dgm:t>
    </dgm:pt>
    <dgm:pt modelId="{664C1D8E-5577-4AB7-B6A9-C3879421C395}" type="sibTrans" cxnId="{334205E5-1EDA-4D02-9F6E-B516C40B7BE4}">
      <dgm:prSet/>
      <dgm:spPr/>
      <dgm:t>
        <a:bodyPr/>
        <a:lstStyle/>
        <a:p>
          <a:endParaRPr lang="es-ES"/>
        </a:p>
      </dgm:t>
    </dgm:pt>
    <dgm:pt modelId="{A7F1112E-1FEB-40CD-A0C3-53F638C570EE}">
      <dgm:prSet phldrT="[Texto]"/>
      <dgm:spPr/>
      <dgm:t>
        <a:bodyPr/>
        <a:lstStyle/>
        <a:p>
          <a:r>
            <a:rPr lang="es-ES" dirty="0" smtClean="0"/>
            <a:t>Comercio</a:t>
          </a:r>
          <a:endParaRPr lang="es-ES" dirty="0"/>
        </a:p>
      </dgm:t>
    </dgm:pt>
    <dgm:pt modelId="{B70228AD-22F2-4FF0-94DF-D6BC120E41A4}" type="parTrans" cxnId="{046D020A-8B18-4795-B971-7DCF95C6D230}">
      <dgm:prSet/>
      <dgm:spPr/>
      <dgm:t>
        <a:bodyPr/>
        <a:lstStyle/>
        <a:p>
          <a:endParaRPr lang="es-ES"/>
        </a:p>
      </dgm:t>
    </dgm:pt>
    <dgm:pt modelId="{8E5DE91F-BDD9-4288-A125-E81C37DE8D61}" type="sibTrans" cxnId="{046D020A-8B18-4795-B971-7DCF95C6D230}">
      <dgm:prSet/>
      <dgm:spPr/>
      <dgm:t>
        <a:bodyPr/>
        <a:lstStyle/>
        <a:p>
          <a:endParaRPr lang="es-ES"/>
        </a:p>
      </dgm:t>
    </dgm:pt>
    <dgm:pt modelId="{311BDFB8-6F1E-4125-A3DA-6F2498B67D2E}" type="pres">
      <dgm:prSet presAssocID="{E06A0EAF-8B45-4D1C-882C-F46453790506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528CDE73-F7D4-4DE7-BA6D-F240A194366E}" type="pres">
      <dgm:prSet presAssocID="{B67ADB4A-2C32-46EE-BCE3-24C07AE2B1CA}" presName="parTx1" presStyleLbl="node1" presStyleIdx="0" presStyleCnt="1"/>
      <dgm:spPr/>
      <dgm:t>
        <a:bodyPr/>
        <a:lstStyle/>
        <a:p>
          <a:endParaRPr lang="es-ES"/>
        </a:p>
      </dgm:t>
    </dgm:pt>
    <dgm:pt modelId="{D9CC2B90-B59D-4522-8F50-6B728C4DE40C}" type="pres">
      <dgm:prSet presAssocID="{B67ADB4A-2C32-46EE-BCE3-24C07AE2B1CA}" presName="spPre1" presStyleCnt="0"/>
      <dgm:spPr/>
    </dgm:pt>
    <dgm:pt modelId="{68085C6B-6500-4215-BD98-46611F7011F6}" type="pres">
      <dgm:prSet presAssocID="{B67ADB4A-2C32-46EE-BCE3-24C07AE2B1CA}" presName="chLin1" presStyleCnt="0"/>
      <dgm:spPr/>
    </dgm:pt>
    <dgm:pt modelId="{5658EAEB-5D7D-4F47-9053-885D9E3A51F2}" type="pres">
      <dgm:prSet presAssocID="{67DC5C2A-0055-41D6-8797-17CC4D6EEFC7}" presName="Name11" presStyleLbl="parChTrans1D1" presStyleIdx="0" presStyleCnt="4"/>
      <dgm:spPr/>
    </dgm:pt>
    <dgm:pt modelId="{3DCC2158-C022-4409-839A-40193DC1FB94}" type="pres">
      <dgm:prSet presAssocID="{0147E944-6024-42CD-9AF2-0E874F574C11}" presName="txAndLines1" presStyleCnt="0"/>
      <dgm:spPr/>
    </dgm:pt>
    <dgm:pt modelId="{789B6C76-3935-4DBA-9A0C-E12B123C3E96}" type="pres">
      <dgm:prSet presAssocID="{0147E944-6024-42CD-9AF2-0E874F574C11}" presName="anchor1" presStyleCnt="0"/>
      <dgm:spPr/>
    </dgm:pt>
    <dgm:pt modelId="{402C65EE-5472-4E68-A49B-4EA4D4BBA1E3}" type="pres">
      <dgm:prSet presAssocID="{0147E944-6024-42CD-9AF2-0E874F574C11}" presName="backup1" presStyleCnt="0"/>
      <dgm:spPr/>
    </dgm:pt>
    <dgm:pt modelId="{A941D9B0-3616-47DF-8AE6-39AE4F98F4F5}" type="pres">
      <dgm:prSet presAssocID="{0147E944-6024-42CD-9AF2-0E874F574C11}" presName="preLine1" presStyleLbl="parChTrans1D1" presStyleIdx="1" presStyleCnt="4"/>
      <dgm:spPr/>
    </dgm:pt>
    <dgm:pt modelId="{76BCCE4D-24BA-42CE-BA97-C8EE2E8F2B3C}" type="pres">
      <dgm:prSet presAssocID="{0147E944-6024-42CD-9AF2-0E874F574C1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4CD585-C7E1-45C9-AA86-39CCBB01DF0C}" type="pres">
      <dgm:prSet presAssocID="{B70228AD-22F2-4FF0-94DF-D6BC120E41A4}" presName="Name11" presStyleLbl="parChTrans1D1" presStyleIdx="2" presStyleCnt="4"/>
      <dgm:spPr/>
    </dgm:pt>
    <dgm:pt modelId="{9356C357-341C-460B-BCD1-5E48F63D8AB6}" type="pres">
      <dgm:prSet presAssocID="{A7F1112E-1FEB-40CD-A0C3-53F638C570EE}" presName="txAndLines1" presStyleCnt="0"/>
      <dgm:spPr/>
    </dgm:pt>
    <dgm:pt modelId="{D6DF5779-7405-481E-BA9B-49227795A42F}" type="pres">
      <dgm:prSet presAssocID="{A7F1112E-1FEB-40CD-A0C3-53F638C570EE}" presName="anchor1" presStyleCnt="0"/>
      <dgm:spPr/>
    </dgm:pt>
    <dgm:pt modelId="{A7C56F2C-161D-4072-92E0-9F6C5D57B3A3}" type="pres">
      <dgm:prSet presAssocID="{A7F1112E-1FEB-40CD-A0C3-53F638C570EE}" presName="backup1" presStyleCnt="0"/>
      <dgm:spPr/>
    </dgm:pt>
    <dgm:pt modelId="{85C9D0C6-9627-4556-A48B-E1B1EE45B08D}" type="pres">
      <dgm:prSet presAssocID="{A7F1112E-1FEB-40CD-A0C3-53F638C570EE}" presName="preLine1" presStyleLbl="parChTrans1D1" presStyleIdx="3" presStyleCnt="4"/>
      <dgm:spPr/>
    </dgm:pt>
    <dgm:pt modelId="{6DFE6071-35AA-47F0-9FEF-1B630F357C98}" type="pres">
      <dgm:prSet presAssocID="{A7F1112E-1FEB-40CD-A0C3-53F638C570E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4C0892-B6DF-4564-A7C9-1BC4C166E563}" type="presOf" srcId="{B67ADB4A-2C32-46EE-BCE3-24C07AE2B1CA}" destId="{528CDE73-F7D4-4DE7-BA6D-F240A194366E}" srcOrd="0" destOrd="0" presId="urn:microsoft.com/office/officeart/2009/3/layout/SubStepProcess"/>
    <dgm:cxn modelId="{046D020A-8B18-4795-B971-7DCF95C6D230}" srcId="{B67ADB4A-2C32-46EE-BCE3-24C07AE2B1CA}" destId="{A7F1112E-1FEB-40CD-A0C3-53F638C570EE}" srcOrd="1" destOrd="0" parTransId="{B70228AD-22F2-4FF0-94DF-D6BC120E41A4}" sibTransId="{8E5DE91F-BDD9-4288-A125-E81C37DE8D61}"/>
    <dgm:cxn modelId="{8739FC06-CDC3-4755-968E-9505FC501DD6}" type="presOf" srcId="{0147E944-6024-42CD-9AF2-0E874F574C11}" destId="{76BCCE4D-24BA-42CE-BA97-C8EE2E8F2B3C}" srcOrd="0" destOrd="0" presId="urn:microsoft.com/office/officeart/2009/3/layout/SubStepProcess"/>
    <dgm:cxn modelId="{A0236956-1381-4D70-BBBF-64EF34306BDD}" type="presOf" srcId="{E06A0EAF-8B45-4D1C-882C-F46453790506}" destId="{311BDFB8-6F1E-4125-A3DA-6F2498B67D2E}" srcOrd="0" destOrd="0" presId="urn:microsoft.com/office/officeart/2009/3/layout/SubStepProcess"/>
    <dgm:cxn modelId="{B1857C81-81D4-4D74-8055-B1D489297022}" srcId="{E06A0EAF-8B45-4D1C-882C-F46453790506}" destId="{B67ADB4A-2C32-46EE-BCE3-24C07AE2B1CA}" srcOrd="0" destOrd="0" parTransId="{4693F44D-8902-4BFF-B187-E5ECFB9C5421}" sibTransId="{1D148D29-5FF1-417E-BFB9-1EA43F06D3AF}"/>
    <dgm:cxn modelId="{334205E5-1EDA-4D02-9F6E-B516C40B7BE4}" srcId="{B67ADB4A-2C32-46EE-BCE3-24C07AE2B1CA}" destId="{0147E944-6024-42CD-9AF2-0E874F574C11}" srcOrd="0" destOrd="0" parTransId="{67DC5C2A-0055-41D6-8797-17CC4D6EEFC7}" sibTransId="{664C1D8E-5577-4AB7-B6A9-C3879421C395}"/>
    <dgm:cxn modelId="{2FD7E384-B0F7-4179-BEE4-4A334468C0F6}" type="presOf" srcId="{A7F1112E-1FEB-40CD-A0C3-53F638C570EE}" destId="{6DFE6071-35AA-47F0-9FEF-1B630F357C98}" srcOrd="0" destOrd="0" presId="urn:microsoft.com/office/officeart/2009/3/layout/SubStepProcess"/>
    <dgm:cxn modelId="{30895729-F1EC-41CC-A523-BA1321F5C093}" type="presParOf" srcId="{311BDFB8-6F1E-4125-A3DA-6F2498B67D2E}" destId="{528CDE73-F7D4-4DE7-BA6D-F240A194366E}" srcOrd="0" destOrd="0" presId="urn:microsoft.com/office/officeart/2009/3/layout/SubStepProcess"/>
    <dgm:cxn modelId="{4F454D1D-B1CE-4976-8225-F482E044FBD2}" type="presParOf" srcId="{311BDFB8-6F1E-4125-A3DA-6F2498B67D2E}" destId="{D9CC2B90-B59D-4522-8F50-6B728C4DE40C}" srcOrd="1" destOrd="0" presId="urn:microsoft.com/office/officeart/2009/3/layout/SubStepProcess"/>
    <dgm:cxn modelId="{50F61424-F450-428E-8807-AD80808B8F97}" type="presParOf" srcId="{311BDFB8-6F1E-4125-A3DA-6F2498B67D2E}" destId="{68085C6B-6500-4215-BD98-46611F7011F6}" srcOrd="2" destOrd="0" presId="urn:microsoft.com/office/officeart/2009/3/layout/SubStepProcess"/>
    <dgm:cxn modelId="{26399C35-DFBB-43CD-94EB-82D14279F44F}" type="presParOf" srcId="{68085C6B-6500-4215-BD98-46611F7011F6}" destId="{5658EAEB-5D7D-4F47-9053-885D9E3A51F2}" srcOrd="0" destOrd="0" presId="urn:microsoft.com/office/officeart/2009/3/layout/SubStepProcess"/>
    <dgm:cxn modelId="{33F60725-8B04-4905-BEE0-B537E81461B9}" type="presParOf" srcId="{68085C6B-6500-4215-BD98-46611F7011F6}" destId="{3DCC2158-C022-4409-839A-40193DC1FB94}" srcOrd="1" destOrd="0" presId="urn:microsoft.com/office/officeart/2009/3/layout/SubStepProcess"/>
    <dgm:cxn modelId="{90627634-D6B8-42E9-8367-E1926CD8AA80}" type="presParOf" srcId="{3DCC2158-C022-4409-839A-40193DC1FB94}" destId="{789B6C76-3935-4DBA-9A0C-E12B123C3E96}" srcOrd="0" destOrd="0" presId="urn:microsoft.com/office/officeart/2009/3/layout/SubStepProcess"/>
    <dgm:cxn modelId="{9493B853-FBB6-4104-93EC-A081B7BEFA10}" type="presParOf" srcId="{3DCC2158-C022-4409-839A-40193DC1FB94}" destId="{402C65EE-5472-4E68-A49B-4EA4D4BBA1E3}" srcOrd="1" destOrd="0" presId="urn:microsoft.com/office/officeart/2009/3/layout/SubStepProcess"/>
    <dgm:cxn modelId="{28670340-EA15-40CC-975A-BA8C0628601F}" type="presParOf" srcId="{3DCC2158-C022-4409-839A-40193DC1FB94}" destId="{A941D9B0-3616-47DF-8AE6-39AE4F98F4F5}" srcOrd="2" destOrd="0" presId="urn:microsoft.com/office/officeart/2009/3/layout/SubStepProcess"/>
    <dgm:cxn modelId="{2EFE354A-8FE8-4C15-9CFD-365D8082F24E}" type="presParOf" srcId="{3DCC2158-C022-4409-839A-40193DC1FB94}" destId="{76BCCE4D-24BA-42CE-BA97-C8EE2E8F2B3C}" srcOrd="3" destOrd="0" presId="urn:microsoft.com/office/officeart/2009/3/layout/SubStepProcess"/>
    <dgm:cxn modelId="{3E8D52A8-3E49-43E1-AC42-CDCBEC72CB58}" type="presParOf" srcId="{68085C6B-6500-4215-BD98-46611F7011F6}" destId="{6B4CD585-C7E1-45C9-AA86-39CCBB01DF0C}" srcOrd="2" destOrd="0" presId="urn:microsoft.com/office/officeart/2009/3/layout/SubStepProcess"/>
    <dgm:cxn modelId="{D9B6846D-0BA9-49D3-A5A8-748F82185464}" type="presParOf" srcId="{68085C6B-6500-4215-BD98-46611F7011F6}" destId="{9356C357-341C-460B-BCD1-5E48F63D8AB6}" srcOrd="3" destOrd="0" presId="urn:microsoft.com/office/officeart/2009/3/layout/SubStepProcess"/>
    <dgm:cxn modelId="{1E6BDCF1-3FF7-4B30-8FD5-C794D7D68FFC}" type="presParOf" srcId="{9356C357-341C-460B-BCD1-5E48F63D8AB6}" destId="{D6DF5779-7405-481E-BA9B-49227795A42F}" srcOrd="0" destOrd="0" presId="urn:microsoft.com/office/officeart/2009/3/layout/SubStepProcess"/>
    <dgm:cxn modelId="{A531D20A-08DD-4F6A-84B1-A21B57E8F1E7}" type="presParOf" srcId="{9356C357-341C-460B-BCD1-5E48F63D8AB6}" destId="{A7C56F2C-161D-4072-92E0-9F6C5D57B3A3}" srcOrd="1" destOrd="0" presId="urn:microsoft.com/office/officeart/2009/3/layout/SubStepProcess"/>
    <dgm:cxn modelId="{D87A99B9-3AD3-41AD-B05A-CC3F93DD33D2}" type="presParOf" srcId="{9356C357-341C-460B-BCD1-5E48F63D8AB6}" destId="{85C9D0C6-9627-4556-A48B-E1B1EE45B08D}" srcOrd="2" destOrd="0" presId="urn:microsoft.com/office/officeart/2009/3/layout/SubStepProcess"/>
    <dgm:cxn modelId="{9C1D07A1-F0D1-4502-B26D-F560811FCF57}" type="presParOf" srcId="{9356C357-341C-460B-BCD1-5E48F63D8AB6}" destId="{6DFE6071-35AA-47F0-9FEF-1B630F357C98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85C35A-4452-4499-87FA-34235754F8E5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7A48426-05D9-4410-ADC2-47D85335F93D}">
      <dgm:prSet phldrT="[Texto]"/>
      <dgm:spPr/>
      <dgm:t>
        <a:bodyPr/>
        <a:lstStyle/>
        <a:p>
          <a:r>
            <a:rPr lang="es-ES" dirty="0" smtClean="0"/>
            <a:t>ECUADOR</a:t>
          </a:r>
          <a:endParaRPr lang="es-ES" dirty="0"/>
        </a:p>
      </dgm:t>
    </dgm:pt>
    <dgm:pt modelId="{DD1A3172-B23C-4DC2-9BD5-26EB03828A31}" type="parTrans" cxnId="{01257393-C6F9-4D3A-80A6-206D3AD2D45F}">
      <dgm:prSet/>
      <dgm:spPr/>
      <dgm:t>
        <a:bodyPr/>
        <a:lstStyle/>
        <a:p>
          <a:endParaRPr lang="es-ES"/>
        </a:p>
      </dgm:t>
    </dgm:pt>
    <dgm:pt modelId="{EC0B4DE2-C5AB-429A-B7CF-B0E8CCE147A7}" type="sibTrans" cxnId="{01257393-C6F9-4D3A-80A6-206D3AD2D45F}">
      <dgm:prSet/>
      <dgm:spPr/>
      <dgm:t>
        <a:bodyPr/>
        <a:lstStyle/>
        <a:p>
          <a:endParaRPr lang="es-ES"/>
        </a:p>
      </dgm:t>
    </dgm:pt>
    <dgm:pt modelId="{ABA740DE-AC06-4006-9139-CDEBC3E38F7E}">
      <dgm:prSet phldrT="[Texto]"/>
      <dgm:spPr/>
      <dgm:t>
        <a:bodyPr/>
        <a:lstStyle/>
        <a:p>
          <a:r>
            <a:rPr lang="es-ES" dirty="0" smtClean="0"/>
            <a:t>Afianzar vínculos con socios</a:t>
          </a:r>
          <a:endParaRPr lang="es-ES" dirty="0"/>
        </a:p>
      </dgm:t>
    </dgm:pt>
    <dgm:pt modelId="{7E30EA92-F570-4DBA-8EA2-AB58D6F0F615}" type="parTrans" cxnId="{BBD37BFE-3FE6-47DA-AB34-E1AEF40C6B12}">
      <dgm:prSet/>
      <dgm:spPr/>
      <dgm:t>
        <a:bodyPr/>
        <a:lstStyle/>
        <a:p>
          <a:endParaRPr lang="es-ES"/>
        </a:p>
      </dgm:t>
    </dgm:pt>
    <dgm:pt modelId="{006AB7A3-F478-46C2-9102-B50640DEF287}" type="sibTrans" cxnId="{BBD37BFE-3FE6-47DA-AB34-E1AEF40C6B12}">
      <dgm:prSet/>
      <dgm:spPr/>
      <dgm:t>
        <a:bodyPr/>
        <a:lstStyle/>
        <a:p>
          <a:endParaRPr lang="es-ES"/>
        </a:p>
      </dgm:t>
    </dgm:pt>
    <dgm:pt modelId="{56B61806-E039-4D30-ABC6-71FF17E8DB2C}">
      <dgm:prSet phldrT="[Texto]"/>
      <dgm:spPr/>
      <dgm:t>
        <a:bodyPr/>
        <a:lstStyle/>
        <a:p>
          <a:r>
            <a:rPr lang="es-ES" dirty="0" smtClean="0"/>
            <a:t>Antiguos</a:t>
          </a:r>
          <a:endParaRPr lang="es-ES" dirty="0"/>
        </a:p>
      </dgm:t>
    </dgm:pt>
    <dgm:pt modelId="{5BB979EB-E155-4169-8AFB-966E22E7E783}" type="parTrans" cxnId="{AFC414F2-57F2-4D95-9CB4-7ED7E39D2BFB}">
      <dgm:prSet/>
      <dgm:spPr/>
      <dgm:t>
        <a:bodyPr/>
        <a:lstStyle/>
        <a:p>
          <a:endParaRPr lang="es-ES"/>
        </a:p>
      </dgm:t>
    </dgm:pt>
    <dgm:pt modelId="{0725B748-2627-4CCD-903D-C00BC24946F7}" type="sibTrans" cxnId="{AFC414F2-57F2-4D95-9CB4-7ED7E39D2BFB}">
      <dgm:prSet/>
      <dgm:spPr/>
      <dgm:t>
        <a:bodyPr/>
        <a:lstStyle/>
        <a:p>
          <a:endParaRPr lang="es-ES"/>
        </a:p>
      </dgm:t>
    </dgm:pt>
    <dgm:pt modelId="{F22EB3A1-2C9B-47D5-81A4-29737ED4376E}">
      <dgm:prSet phldrT="[Texto]"/>
      <dgm:spPr/>
      <dgm:t>
        <a:bodyPr/>
        <a:lstStyle/>
        <a:p>
          <a:r>
            <a:rPr lang="es-ES" dirty="0" smtClean="0"/>
            <a:t>Nuevos</a:t>
          </a:r>
          <a:endParaRPr lang="es-ES" dirty="0"/>
        </a:p>
      </dgm:t>
    </dgm:pt>
    <dgm:pt modelId="{ABD0C0C8-AB18-42AD-8886-C2EBDF308A22}" type="parTrans" cxnId="{310C65EF-2245-46B0-9DB2-21E63ECB0AC4}">
      <dgm:prSet/>
      <dgm:spPr/>
      <dgm:t>
        <a:bodyPr/>
        <a:lstStyle/>
        <a:p>
          <a:endParaRPr lang="es-ES"/>
        </a:p>
      </dgm:t>
    </dgm:pt>
    <dgm:pt modelId="{725C1D17-FC76-441F-B080-DAEC4200633A}" type="sibTrans" cxnId="{310C65EF-2245-46B0-9DB2-21E63ECB0AC4}">
      <dgm:prSet/>
      <dgm:spPr/>
      <dgm:t>
        <a:bodyPr/>
        <a:lstStyle/>
        <a:p>
          <a:endParaRPr lang="es-ES"/>
        </a:p>
      </dgm:t>
    </dgm:pt>
    <dgm:pt modelId="{D273213C-6D37-4AD0-83C9-3E2233689E33}">
      <dgm:prSet phldrT="[Texto]"/>
      <dgm:spPr/>
      <dgm:t>
        <a:bodyPr/>
        <a:lstStyle/>
        <a:p>
          <a:r>
            <a:rPr lang="es-ES" dirty="0" smtClean="0"/>
            <a:t>Árabes</a:t>
          </a:r>
          <a:endParaRPr lang="es-ES" dirty="0"/>
        </a:p>
      </dgm:t>
    </dgm:pt>
    <dgm:pt modelId="{1DEDFABC-B379-4D8D-899C-85D80AD9AE8E}" type="parTrans" cxnId="{2B52CB17-988B-4365-B5F5-3B87C676F4E8}">
      <dgm:prSet/>
      <dgm:spPr/>
      <dgm:t>
        <a:bodyPr/>
        <a:lstStyle/>
        <a:p>
          <a:endParaRPr lang="es-ES"/>
        </a:p>
      </dgm:t>
    </dgm:pt>
    <dgm:pt modelId="{FB91264D-1B07-442B-B837-C05D200DA493}" type="sibTrans" cxnId="{2B52CB17-988B-4365-B5F5-3B87C676F4E8}">
      <dgm:prSet/>
      <dgm:spPr/>
      <dgm:t>
        <a:bodyPr/>
        <a:lstStyle/>
        <a:p>
          <a:endParaRPr lang="es-ES"/>
        </a:p>
      </dgm:t>
    </dgm:pt>
    <dgm:pt modelId="{2573D403-25DB-4F9F-8501-5AC3187BDC0E}">
      <dgm:prSet phldrT="[Texto]"/>
      <dgm:spPr/>
      <dgm:t>
        <a:bodyPr/>
        <a:lstStyle/>
        <a:p>
          <a:r>
            <a:rPr lang="es-ES" dirty="0" smtClean="0"/>
            <a:t>Asiáticos</a:t>
          </a:r>
          <a:endParaRPr lang="es-ES" dirty="0"/>
        </a:p>
      </dgm:t>
    </dgm:pt>
    <dgm:pt modelId="{710717F3-1E7C-48AF-91D3-9A0C17CD672E}" type="parTrans" cxnId="{87EC19DD-AFBE-4983-B737-2B01BBE71B39}">
      <dgm:prSet/>
      <dgm:spPr/>
      <dgm:t>
        <a:bodyPr/>
        <a:lstStyle/>
        <a:p>
          <a:endParaRPr lang="es-ES"/>
        </a:p>
      </dgm:t>
    </dgm:pt>
    <dgm:pt modelId="{4067BF92-A685-4725-8A89-A68E83C93A9D}" type="sibTrans" cxnId="{87EC19DD-AFBE-4983-B737-2B01BBE71B39}">
      <dgm:prSet/>
      <dgm:spPr/>
      <dgm:t>
        <a:bodyPr/>
        <a:lstStyle/>
        <a:p>
          <a:endParaRPr lang="es-ES"/>
        </a:p>
      </dgm:t>
    </dgm:pt>
    <dgm:pt modelId="{66F6E174-B7DF-4C75-B6B2-FDB3ED7A7277}" type="pres">
      <dgm:prSet presAssocID="{D485C35A-4452-4499-87FA-34235754F8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D0A159-BC1C-408E-A896-DB09D05DCE51}" type="pres">
      <dgm:prSet presAssocID="{27A48426-05D9-4410-ADC2-47D85335F93D}" presName="root1" presStyleCnt="0"/>
      <dgm:spPr/>
    </dgm:pt>
    <dgm:pt modelId="{9DF84EC5-3524-4496-B189-4C9F77CCBECB}" type="pres">
      <dgm:prSet presAssocID="{27A48426-05D9-4410-ADC2-47D85335F93D}" presName="LevelOneTextNode" presStyleLbl="node0" presStyleIdx="0" presStyleCnt="1" custAng="0" custScaleX="112840" custScaleY="78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AF0BC4-FAC6-43DC-AD6F-12F4D848F33B}" type="pres">
      <dgm:prSet presAssocID="{27A48426-05D9-4410-ADC2-47D85335F93D}" presName="level2hierChild" presStyleCnt="0"/>
      <dgm:spPr/>
    </dgm:pt>
    <dgm:pt modelId="{252E3398-76B9-414D-BFDE-9BE13A2DA016}" type="pres">
      <dgm:prSet presAssocID="{7E30EA92-F570-4DBA-8EA2-AB58D6F0F615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0E5C1F04-E138-40F6-BFA4-F973C4C5BCBA}" type="pres">
      <dgm:prSet presAssocID="{7E30EA92-F570-4DBA-8EA2-AB58D6F0F615}" presName="connTx" presStyleLbl="parChTrans1D2" presStyleIdx="0" presStyleCnt="1"/>
      <dgm:spPr/>
      <dgm:t>
        <a:bodyPr/>
        <a:lstStyle/>
        <a:p>
          <a:endParaRPr lang="es-ES"/>
        </a:p>
      </dgm:t>
    </dgm:pt>
    <dgm:pt modelId="{D108A4FA-9384-45B5-A713-A5B037EEE759}" type="pres">
      <dgm:prSet presAssocID="{ABA740DE-AC06-4006-9139-CDEBC3E38F7E}" presName="root2" presStyleCnt="0"/>
      <dgm:spPr/>
    </dgm:pt>
    <dgm:pt modelId="{9C6A3FE5-5D77-48DC-A405-8E5B90575E4B}" type="pres">
      <dgm:prSet presAssocID="{ABA740DE-AC06-4006-9139-CDEBC3E38F7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DDF76D-6D87-4A1D-B940-EAF3D5693AB5}" type="pres">
      <dgm:prSet presAssocID="{ABA740DE-AC06-4006-9139-CDEBC3E38F7E}" presName="level3hierChild" presStyleCnt="0"/>
      <dgm:spPr/>
    </dgm:pt>
    <dgm:pt modelId="{AF54B0C0-35BB-4CED-B84A-FB535B5A697E}" type="pres">
      <dgm:prSet presAssocID="{5BB979EB-E155-4169-8AFB-966E22E7E783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8AFF67E4-B0E4-4472-810C-216EA3E5B05D}" type="pres">
      <dgm:prSet presAssocID="{5BB979EB-E155-4169-8AFB-966E22E7E783}" presName="connTx" presStyleLbl="parChTrans1D3" presStyleIdx="0" presStyleCnt="2"/>
      <dgm:spPr/>
      <dgm:t>
        <a:bodyPr/>
        <a:lstStyle/>
        <a:p>
          <a:endParaRPr lang="es-ES"/>
        </a:p>
      </dgm:t>
    </dgm:pt>
    <dgm:pt modelId="{3FA9627F-7F66-4C99-A03B-7747212B4FB7}" type="pres">
      <dgm:prSet presAssocID="{56B61806-E039-4D30-ABC6-71FF17E8DB2C}" presName="root2" presStyleCnt="0"/>
      <dgm:spPr/>
    </dgm:pt>
    <dgm:pt modelId="{F96C7B2A-2913-4970-AE44-9A870D0BC751}" type="pres">
      <dgm:prSet presAssocID="{56B61806-E039-4D30-ABC6-71FF17E8DB2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1C7CB8-F346-499D-B32C-80F5EC85F869}" type="pres">
      <dgm:prSet presAssocID="{56B61806-E039-4D30-ABC6-71FF17E8DB2C}" presName="level3hierChild" presStyleCnt="0"/>
      <dgm:spPr/>
    </dgm:pt>
    <dgm:pt modelId="{2A50DFF5-7F2D-44CF-94EB-8820422273F1}" type="pres">
      <dgm:prSet presAssocID="{ABD0C0C8-AB18-42AD-8886-C2EBDF308A22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01FCBFE3-D400-4FD1-92C7-44D85AC97918}" type="pres">
      <dgm:prSet presAssocID="{ABD0C0C8-AB18-42AD-8886-C2EBDF308A22}" presName="connTx" presStyleLbl="parChTrans1D3" presStyleIdx="1" presStyleCnt="2"/>
      <dgm:spPr/>
      <dgm:t>
        <a:bodyPr/>
        <a:lstStyle/>
        <a:p>
          <a:endParaRPr lang="es-ES"/>
        </a:p>
      </dgm:t>
    </dgm:pt>
    <dgm:pt modelId="{F775DEF2-D21F-42CE-AC74-7208178F1653}" type="pres">
      <dgm:prSet presAssocID="{F22EB3A1-2C9B-47D5-81A4-29737ED4376E}" presName="root2" presStyleCnt="0"/>
      <dgm:spPr/>
    </dgm:pt>
    <dgm:pt modelId="{E2C90697-EFAF-4221-AAE2-3801079E7E1E}" type="pres">
      <dgm:prSet presAssocID="{F22EB3A1-2C9B-47D5-81A4-29737ED4376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D3525D-9720-44B1-9586-0DAAD7D4A5FC}" type="pres">
      <dgm:prSet presAssocID="{F22EB3A1-2C9B-47D5-81A4-29737ED4376E}" presName="level3hierChild" presStyleCnt="0"/>
      <dgm:spPr/>
    </dgm:pt>
    <dgm:pt modelId="{F5BDF7BF-497D-46E7-A46E-D480F8A31F1C}" type="pres">
      <dgm:prSet presAssocID="{1DEDFABC-B379-4D8D-899C-85D80AD9AE8E}" presName="conn2-1" presStyleLbl="parChTrans1D4" presStyleIdx="0" presStyleCnt="2"/>
      <dgm:spPr/>
      <dgm:t>
        <a:bodyPr/>
        <a:lstStyle/>
        <a:p>
          <a:endParaRPr lang="es-ES"/>
        </a:p>
      </dgm:t>
    </dgm:pt>
    <dgm:pt modelId="{9FBE6A0F-421D-4DB1-A995-D8C64714F155}" type="pres">
      <dgm:prSet presAssocID="{1DEDFABC-B379-4D8D-899C-85D80AD9AE8E}" presName="connTx" presStyleLbl="parChTrans1D4" presStyleIdx="0" presStyleCnt="2"/>
      <dgm:spPr/>
      <dgm:t>
        <a:bodyPr/>
        <a:lstStyle/>
        <a:p>
          <a:endParaRPr lang="es-ES"/>
        </a:p>
      </dgm:t>
    </dgm:pt>
    <dgm:pt modelId="{144516BB-17CE-409F-BE23-A1963FEEA28D}" type="pres">
      <dgm:prSet presAssocID="{D273213C-6D37-4AD0-83C9-3E2233689E33}" presName="root2" presStyleCnt="0"/>
      <dgm:spPr/>
    </dgm:pt>
    <dgm:pt modelId="{8C34FB2A-71DD-42CB-8E79-D606D43F6AA6}" type="pres">
      <dgm:prSet presAssocID="{D273213C-6D37-4AD0-83C9-3E2233689E33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DF69EE-167C-4874-8DAB-4FEA2E51BBC6}" type="pres">
      <dgm:prSet presAssocID="{D273213C-6D37-4AD0-83C9-3E2233689E33}" presName="level3hierChild" presStyleCnt="0"/>
      <dgm:spPr/>
    </dgm:pt>
    <dgm:pt modelId="{1E84CB6A-2D14-420A-A850-3A8D826A0EEF}" type="pres">
      <dgm:prSet presAssocID="{710717F3-1E7C-48AF-91D3-9A0C17CD672E}" presName="conn2-1" presStyleLbl="parChTrans1D4" presStyleIdx="1" presStyleCnt="2"/>
      <dgm:spPr/>
      <dgm:t>
        <a:bodyPr/>
        <a:lstStyle/>
        <a:p>
          <a:endParaRPr lang="es-ES"/>
        </a:p>
      </dgm:t>
    </dgm:pt>
    <dgm:pt modelId="{714B372D-E8E5-4610-BB03-33C49B5F75F6}" type="pres">
      <dgm:prSet presAssocID="{710717F3-1E7C-48AF-91D3-9A0C17CD672E}" presName="connTx" presStyleLbl="parChTrans1D4" presStyleIdx="1" presStyleCnt="2"/>
      <dgm:spPr/>
      <dgm:t>
        <a:bodyPr/>
        <a:lstStyle/>
        <a:p>
          <a:endParaRPr lang="es-ES"/>
        </a:p>
      </dgm:t>
    </dgm:pt>
    <dgm:pt modelId="{182EDDF5-2E74-4E2D-B438-CA7B3E79560B}" type="pres">
      <dgm:prSet presAssocID="{2573D403-25DB-4F9F-8501-5AC3187BDC0E}" presName="root2" presStyleCnt="0"/>
      <dgm:spPr/>
    </dgm:pt>
    <dgm:pt modelId="{3B3708DB-CB14-496F-890C-B5332ACADEC8}" type="pres">
      <dgm:prSet presAssocID="{2573D403-25DB-4F9F-8501-5AC3187BDC0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10380-0464-4E89-A145-88F26B31F287}" type="pres">
      <dgm:prSet presAssocID="{2573D403-25DB-4F9F-8501-5AC3187BDC0E}" presName="level3hierChild" presStyleCnt="0"/>
      <dgm:spPr/>
    </dgm:pt>
  </dgm:ptLst>
  <dgm:cxnLst>
    <dgm:cxn modelId="{9D8EEC11-F854-4E15-9DF6-3B71F3A01400}" type="presOf" srcId="{27A48426-05D9-4410-ADC2-47D85335F93D}" destId="{9DF84EC5-3524-4496-B189-4C9F77CCBECB}" srcOrd="0" destOrd="0" presId="urn:microsoft.com/office/officeart/2008/layout/HorizontalMultiLevelHierarchy"/>
    <dgm:cxn modelId="{1AB721CB-5E20-47DE-BE56-FB5402830D67}" type="presOf" srcId="{1DEDFABC-B379-4D8D-899C-85D80AD9AE8E}" destId="{F5BDF7BF-497D-46E7-A46E-D480F8A31F1C}" srcOrd="0" destOrd="0" presId="urn:microsoft.com/office/officeart/2008/layout/HorizontalMultiLevelHierarchy"/>
    <dgm:cxn modelId="{0D3A7203-C124-4AD5-9CF1-0AFAD1584E4A}" type="presOf" srcId="{56B61806-E039-4D30-ABC6-71FF17E8DB2C}" destId="{F96C7B2A-2913-4970-AE44-9A870D0BC751}" srcOrd="0" destOrd="0" presId="urn:microsoft.com/office/officeart/2008/layout/HorizontalMultiLevelHierarchy"/>
    <dgm:cxn modelId="{2B52CB17-988B-4365-B5F5-3B87C676F4E8}" srcId="{F22EB3A1-2C9B-47D5-81A4-29737ED4376E}" destId="{D273213C-6D37-4AD0-83C9-3E2233689E33}" srcOrd="0" destOrd="0" parTransId="{1DEDFABC-B379-4D8D-899C-85D80AD9AE8E}" sibTransId="{FB91264D-1B07-442B-B837-C05D200DA493}"/>
    <dgm:cxn modelId="{6A34F74C-52E4-4DB9-B3A0-E1EF2E45CD53}" type="presOf" srcId="{ABD0C0C8-AB18-42AD-8886-C2EBDF308A22}" destId="{01FCBFE3-D400-4FD1-92C7-44D85AC97918}" srcOrd="1" destOrd="0" presId="urn:microsoft.com/office/officeart/2008/layout/HorizontalMultiLevelHierarchy"/>
    <dgm:cxn modelId="{E6B44631-1059-4A7E-BDC7-1623F8BCC8A3}" type="presOf" srcId="{2573D403-25DB-4F9F-8501-5AC3187BDC0E}" destId="{3B3708DB-CB14-496F-890C-B5332ACADEC8}" srcOrd="0" destOrd="0" presId="urn:microsoft.com/office/officeart/2008/layout/HorizontalMultiLevelHierarchy"/>
    <dgm:cxn modelId="{87EC19DD-AFBE-4983-B737-2B01BBE71B39}" srcId="{F22EB3A1-2C9B-47D5-81A4-29737ED4376E}" destId="{2573D403-25DB-4F9F-8501-5AC3187BDC0E}" srcOrd="1" destOrd="0" parTransId="{710717F3-1E7C-48AF-91D3-9A0C17CD672E}" sibTransId="{4067BF92-A685-4725-8A89-A68E83C93A9D}"/>
    <dgm:cxn modelId="{01257393-C6F9-4D3A-80A6-206D3AD2D45F}" srcId="{D485C35A-4452-4499-87FA-34235754F8E5}" destId="{27A48426-05D9-4410-ADC2-47D85335F93D}" srcOrd="0" destOrd="0" parTransId="{DD1A3172-B23C-4DC2-9BD5-26EB03828A31}" sibTransId="{EC0B4DE2-C5AB-429A-B7CF-B0E8CCE147A7}"/>
    <dgm:cxn modelId="{310C65EF-2245-46B0-9DB2-21E63ECB0AC4}" srcId="{ABA740DE-AC06-4006-9139-CDEBC3E38F7E}" destId="{F22EB3A1-2C9B-47D5-81A4-29737ED4376E}" srcOrd="1" destOrd="0" parTransId="{ABD0C0C8-AB18-42AD-8886-C2EBDF308A22}" sibTransId="{725C1D17-FC76-441F-B080-DAEC4200633A}"/>
    <dgm:cxn modelId="{B9CDE0CF-DD3A-4FFC-AB14-5FD5644213C9}" type="presOf" srcId="{710717F3-1E7C-48AF-91D3-9A0C17CD672E}" destId="{714B372D-E8E5-4610-BB03-33C49B5F75F6}" srcOrd="1" destOrd="0" presId="urn:microsoft.com/office/officeart/2008/layout/HorizontalMultiLevelHierarchy"/>
    <dgm:cxn modelId="{5BA58CEB-BA21-48BC-B0A1-C587C218F576}" type="presOf" srcId="{D273213C-6D37-4AD0-83C9-3E2233689E33}" destId="{8C34FB2A-71DD-42CB-8E79-D606D43F6AA6}" srcOrd="0" destOrd="0" presId="urn:microsoft.com/office/officeart/2008/layout/HorizontalMultiLevelHierarchy"/>
    <dgm:cxn modelId="{08122A7C-9BD0-47B1-A4E2-FE59F3E33ABE}" type="presOf" srcId="{F22EB3A1-2C9B-47D5-81A4-29737ED4376E}" destId="{E2C90697-EFAF-4221-AAE2-3801079E7E1E}" srcOrd="0" destOrd="0" presId="urn:microsoft.com/office/officeart/2008/layout/HorizontalMultiLevelHierarchy"/>
    <dgm:cxn modelId="{AFC414F2-57F2-4D95-9CB4-7ED7E39D2BFB}" srcId="{ABA740DE-AC06-4006-9139-CDEBC3E38F7E}" destId="{56B61806-E039-4D30-ABC6-71FF17E8DB2C}" srcOrd="0" destOrd="0" parTransId="{5BB979EB-E155-4169-8AFB-966E22E7E783}" sibTransId="{0725B748-2627-4CCD-903D-C00BC24946F7}"/>
    <dgm:cxn modelId="{555585AB-7E22-49E9-9623-F5B83DDA5B8B}" type="presOf" srcId="{7E30EA92-F570-4DBA-8EA2-AB58D6F0F615}" destId="{0E5C1F04-E138-40F6-BFA4-F973C4C5BCBA}" srcOrd="1" destOrd="0" presId="urn:microsoft.com/office/officeart/2008/layout/HorizontalMultiLevelHierarchy"/>
    <dgm:cxn modelId="{C534683E-1BE8-44B3-A482-609E36C8E780}" type="presOf" srcId="{710717F3-1E7C-48AF-91D3-9A0C17CD672E}" destId="{1E84CB6A-2D14-420A-A850-3A8D826A0EEF}" srcOrd="0" destOrd="0" presId="urn:microsoft.com/office/officeart/2008/layout/HorizontalMultiLevelHierarchy"/>
    <dgm:cxn modelId="{DB1FCA5F-73C1-4858-AC77-0F838A7C344E}" type="presOf" srcId="{1DEDFABC-B379-4D8D-899C-85D80AD9AE8E}" destId="{9FBE6A0F-421D-4DB1-A995-D8C64714F155}" srcOrd="1" destOrd="0" presId="urn:microsoft.com/office/officeart/2008/layout/HorizontalMultiLevelHierarchy"/>
    <dgm:cxn modelId="{9A4D163E-327B-4282-A27D-C2AE3F2AE070}" type="presOf" srcId="{5BB979EB-E155-4169-8AFB-966E22E7E783}" destId="{8AFF67E4-B0E4-4472-810C-216EA3E5B05D}" srcOrd="1" destOrd="0" presId="urn:microsoft.com/office/officeart/2008/layout/HorizontalMultiLevelHierarchy"/>
    <dgm:cxn modelId="{4F2E88E2-689E-4139-9EB1-7DB016AC41FF}" type="presOf" srcId="{ABD0C0C8-AB18-42AD-8886-C2EBDF308A22}" destId="{2A50DFF5-7F2D-44CF-94EB-8820422273F1}" srcOrd="0" destOrd="0" presId="urn:microsoft.com/office/officeart/2008/layout/HorizontalMultiLevelHierarchy"/>
    <dgm:cxn modelId="{BBD37BFE-3FE6-47DA-AB34-E1AEF40C6B12}" srcId="{27A48426-05D9-4410-ADC2-47D85335F93D}" destId="{ABA740DE-AC06-4006-9139-CDEBC3E38F7E}" srcOrd="0" destOrd="0" parTransId="{7E30EA92-F570-4DBA-8EA2-AB58D6F0F615}" sibTransId="{006AB7A3-F478-46C2-9102-B50640DEF287}"/>
    <dgm:cxn modelId="{0D73D1BF-8CBF-411F-A783-71C12E8988AD}" type="presOf" srcId="{D485C35A-4452-4499-87FA-34235754F8E5}" destId="{66F6E174-B7DF-4C75-B6B2-FDB3ED7A7277}" srcOrd="0" destOrd="0" presId="urn:microsoft.com/office/officeart/2008/layout/HorizontalMultiLevelHierarchy"/>
    <dgm:cxn modelId="{9DF23298-3C4D-4CB5-9336-64CEF21434F7}" type="presOf" srcId="{7E30EA92-F570-4DBA-8EA2-AB58D6F0F615}" destId="{252E3398-76B9-414D-BFDE-9BE13A2DA016}" srcOrd="0" destOrd="0" presId="urn:microsoft.com/office/officeart/2008/layout/HorizontalMultiLevelHierarchy"/>
    <dgm:cxn modelId="{2C9D2082-39E7-4E6F-9D9A-954AEDBEBA89}" type="presOf" srcId="{5BB979EB-E155-4169-8AFB-966E22E7E783}" destId="{AF54B0C0-35BB-4CED-B84A-FB535B5A697E}" srcOrd="0" destOrd="0" presId="urn:microsoft.com/office/officeart/2008/layout/HorizontalMultiLevelHierarchy"/>
    <dgm:cxn modelId="{85E5F8C3-8882-4AE4-8A9A-48928AF9F5EA}" type="presOf" srcId="{ABA740DE-AC06-4006-9139-CDEBC3E38F7E}" destId="{9C6A3FE5-5D77-48DC-A405-8E5B90575E4B}" srcOrd="0" destOrd="0" presId="urn:microsoft.com/office/officeart/2008/layout/HorizontalMultiLevelHierarchy"/>
    <dgm:cxn modelId="{9129B075-43DB-4B48-851C-6CBF7A1EEB52}" type="presParOf" srcId="{66F6E174-B7DF-4C75-B6B2-FDB3ED7A7277}" destId="{5DD0A159-BC1C-408E-A896-DB09D05DCE51}" srcOrd="0" destOrd="0" presId="urn:microsoft.com/office/officeart/2008/layout/HorizontalMultiLevelHierarchy"/>
    <dgm:cxn modelId="{9494DA95-8CEE-4699-ADCB-6C002DA6AAA5}" type="presParOf" srcId="{5DD0A159-BC1C-408E-A896-DB09D05DCE51}" destId="{9DF84EC5-3524-4496-B189-4C9F77CCBECB}" srcOrd="0" destOrd="0" presId="urn:microsoft.com/office/officeart/2008/layout/HorizontalMultiLevelHierarchy"/>
    <dgm:cxn modelId="{9279D286-78CE-49EA-9565-39831C4EF073}" type="presParOf" srcId="{5DD0A159-BC1C-408E-A896-DB09D05DCE51}" destId="{68AF0BC4-FAC6-43DC-AD6F-12F4D848F33B}" srcOrd="1" destOrd="0" presId="urn:microsoft.com/office/officeart/2008/layout/HorizontalMultiLevelHierarchy"/>
    <dgm:cxn modelId="{D378231C-27FB-471D-A55E-FDD8174D54A9}" type="presParOf" srcId="{68AF0BC4-FAC6-43DC-AD6F-12F4D848F33B}" destId="{252E3398-76B9-414D-BFDE-9BE13A2DA016}" srcOrd="0" destOrd="0" presId="urn:microsoft.com/office/officeart/2008/layout/HorizontalMultiLevelHierarchy"/>
    <dgm:cxn modelId="{BF1DAAB1-27B6-4D9E-AE08-015DF8944FA4}" type="presParOf" srcId="{252E3398-76B9-414D-BFDE-9BE13A2DA016}" destId="{0E5C1F04-E138-40F6-BFA4-F973C4C5BCBA}" srcOrd="0" destOrd="0" presId="urn:microsoft.com/office/officeart/2008/layout/HorizontalMultiLevelHierarchy"/>
    <dgm:cxn modelId="{77E7375E-4209-4052-BE8F-52A736E594EA}" type="presParOf" srcId="{68AF0BC4-FAC6-43DC-AD6F-12F4D848F33B}" destId="{D108A4FA-9384-45B5-A713-A5B037EEE759}" srcOrd="1" destOrd="0" presId="urn:microsoft.com/office/officeart/2008/layout/HorizontalMultiLevelHierarchy"/>
    <dgm:cxn modelId="{ED0AB585-FCE4-4C9B-AB85-996A559C5182}" type="presParOf" srcId="{D108A4FA-9384-45B5-A713-A5B037EEE759}" destId="{9C6A3FE5-5D77-48DC-A405-8E5B90575E4B}" srcOrd="0" destOrd="0" presId="urn:microsoft.com/office/officeart/2008/layout/HorizontalMultiLevelHierarchy"/>
    <dgm:cxn modelId="{AE49A2FE-4674-421B-BB80-D74A3921E326}" type="presParOf" srcId="{D108A4FA-9384-45B5-A713-A5B037EEE759}" destId="{74DDF76D-6D87-4A1D-B940-EAF3D5693AB5}" srcOrd="1" destOrd="0" presId="urn:microsoft.com/office/officeart/2008/layout/HorizontalMultiLevelHierarchy"/>
    <dgm:cxn modelId="{7783BAE3-39C5-442A-AD6F-B7451AFA4C0D}" type="presParOf" srcId="{74DDF76D-6D87-4A1D-B940-EAF3D5693AB5}" destId="{AF54B0C0-35BB-4CED-B84A-FB535B5A697E}" srcOrd="0" destOrd="0" presId="urn:microsoft.com/office/officeart/2008/layout/HorizontalMultiLevelHierarchy"/>
    <dgm:cxn modelId="{0355A622-A5DB-4265-9D93-A5BD6A080626}" type="presParOf" srcId="{AF54B0C0-35BB-4CED-B84A-FB535B5A697E}" destId="{8AFF67E4-B0E4-4472-810C-216EA3E5B05D}" srcOrd="0" destOrd="0" presId="urn:microsoft.com/office/officeart/2008/layout/HorizontalMultiLevelHierarchy"/>
    <dgm:cxn modelId="{36658994-B572-489A-8FFC-ACC68760D3B7}" type="presParOf" srcId="{74DDF76D-6D87-4A1D-B940-EAF3D5693AB5}" destId="{3FA9627F-7F66-4C99-A03B-7747212B4FB7}" srcOrd="1" destOrd="0" presId="urn:microsoft.com/office/officeart/2008/layout/HorizontalMultiLevelHierarchy"/>
    <dgm:cxn modelId="{F23D68DB-013D-4D92-ABAE-F66755F563BD}" type="presParOf" srcId="{3FA9627F-7F66-4C99-A03B-7747212B4FB7}" destId="{F96C7B2A-2913-4970-AE44-9A870D0BC751}" srcOrd="0" destOrd="0" presId="urn:microsoft.com/office/officeart/2008/layout/HorizontalMultiLevelHierarchy"/>
    <dgm:cxn modelId="{0957C125-B785-4BFD-996A-29C6A94E33AB}" type="presParOf" srcId="{3FA9627F-7F66-4C99-A03B-7747212B4FB7}" destId="{C21C7CB8-F346-499D-B32C-80F5EC85F869}" srcOrd="1" destOrd="0" presId="urn:microsoft.com/office/officeart/2008/layout/HorizontalMultiLevelHierarchy"/>
    <dgm:cxn modelId="{8CC8F6DF-F61C-4FD5-9E0A-E4C426D05037}" type="presParOf" srcId="{74DDF76D-6D87-4A1D-B940-EAF3D5693AB5}" destId="{2A50DFF5-7F2D-44CF-94EB-8820422273F1}" srcOrd="2" destOrd="0" presId="urn:microsoft.com/office/officeart/2008/layout/HorizontalMultiLevelHierarchy"/>
    <dgm:cxn modelId="{A00AD48B-6E42-4C6C-850F-2C725EC24325}" type="presParOf" srcId="{2A50DFF5-7F2D-44CF-94EB-8820422273F1}" destId="{01FCBFE3-D400-4FD1-92C7-44D85AC97918}" srcOrd="0" destOrd="0" presId="urn:microsoft.com/office/officeart/2008/layout/HorizontalMultiLevelHierarchy"/>
    <dgm:cxn modelId="{D04B1F40-3480-4C2D-9D99-12191B499F9F}" type="presParOf" srcId="{74DDF76D-6D87-4A1D-B940-EAF3D5693AB5}" destId="{F775DEF2-D21F-42CE-AC74-7208178F1653}" srcOrd="3" destOrd="0" presId="urn:microsoft.com/office/officeart/2008/layout/HorizontalMultiLevelHierarchy"/>
    <dgm:cxn modelId="{EFFBE232-F698-4512-B1C0-52D0A5E57C02}" type="presParOf" srcId="{F775DEF2-D21F-42CE-AC74-7208178F1653}" destId="{E2C90697-EFAF-4221-AAE2-3801079E7E1E}" srcOrd="0" destOrd="0" presId="urn:microsoft.com/office/officeart/2008/layout/HorizontalMultiLevelHierarchy"/>
    <dgm:cxn modelId="{4746AB5B-DC28-4A0C-9329-6F6D1D94EC28}" type="presParOf" srcId="{F775DEF2-D21F-42CE-AC74-7208178F1653}" destId="{77D3525D-9720-44B1-9586-0DAAD7D4A5FC}" srcOrd="1" destOrd="0" presId="urn:microsoft.com/office/officeart/2008/layout/HorizontalMultiLevelHierarchy"/>
    <dgm:cxn modelId="{EBFD8097-7657-4CA2-B15F-B478F8CCA549}" type="presParOf" srcId="{77D3525D-9720-44B1-9586-0DAAD7D4A5FC}" destId="{F5BDF7BF-497D-46E7-A46E-D480F8A31F1C}" srcOrd="0" destOrd="0" presId="urn:microsoft.com/office/officeart/2008/layout/HorizontalMultiLevelHierarchy"/>
    <dgm:cxn modelId="{D24DC0CC-777F-477F-8D36-B061A7DF44ED}" type="presParOf" srcId="{F5BDF7BF-497D-46E7-A46E-D480F8A31F1C}" destId="{9FBE6A0F-421D-4DB1-A995-D8C64714F155}" srcOrd="0" destOrd="0" presId="urn:microsoft.com/office/officeart/2008/layout/HorizontalMultiLevelHierarchy"/>
    <dgm:cxn modelId="{62C7558E-4121-4696-8C10-ABF0B87BEC19}" type="presParOf" srcId="{77D3525D-9720-44B1-9586-0DAAD7D4A5FC}" destId="{144516BB-17CE-409F-BE23-A1963FEEA28D}" srcOrd="1" destOrd="0" presId="urn:microsoft.com/office/officeart/2008/layout/HorizontalMultiLevelHierarchy"/>
    <dgm:cxn modelId="{4B90078D-52BF-494B-A464-93D9FA911A4D}" type="presParOf" srcId="{144516BB-17CE-409F-BE23-A1963FEEA28D}" destId="{8C34FB2A-71DD-42CB-8E79-D606D43F6AA6}" srcOrd="0" destOrd="0" presId="urn:microsoft.com/office/officeart/2008/layout/HorizontalMultiLevelHierarchy"/>
    <dgm:cxn modelId="{C2ECBEFD-6F6E-4BBF-AA56-0009E3A48263}" type="presParOf" srcId="{144516BB-17CE-409F-BE23-A1963FEEA28D}" destId="{2BDF69EE-167C-4874-8DAB-4FEA2E51BBC6}" srcOrd="1" destOrd="0" presId="urn:microsoft.com/office/officeart/2008/layout/HorizontalMultiLevelHierarchy"/>
    <dgm:cxn modelId="{D256C108-D00A-4227-99E7-EC62E32EB95C}" type="presParOf" srcId="{77D3525D-9720-44B1-9586-0DAAD7D4A5FC}" destId="{1E84CB6A-2D14-420A-A850-3A8D826A0EEF}" srcOrd="2" destOrd="0" presId="urn:microsoft.com/office/officeart/2008/layout/HorizontalMultiLevelHierarchy"/>
    <dgm:cxn modelId="{362BFA04-730C-4FC3-9A0B-ADC16F642540}" type="presParOf" srcId="{1E84CB6A-2D14-420A-A850-3A8D826A0EEF}" destId="{714B372D-E8E5-4610-BB03-33C49B5F75F6}" srcOrd="0" destOrd="0" presId="urn:microsoft.com/office/officeart/2008/layout/HorizontalMultiLevelHierarchy"/>
    <dgm:cxn modelId="{E1C17B97-1FAB-446E-B573-13DD46D64B0F}" type="presParOf" srcId="{77D3525D-9720-44B1-9586-0DAAD7D4A5FC}" destId="{182EDDF5-2E74-4E2D-B438-CA7B3E79560B}" srcOrd="3" destOrd="0" presId="urn:microsoft.com/office/officeart/2008/layout/HorizontalMultiLevelHierarchy"/>
    <dgm:cxn modelId="{1165A5B3-F416-4E43-9904-80B658703AC0}" type="presParOf" srcId="{182EDDF5-2E74-4E2D-B438-CA7B3E79560B}" destId="{3B3708DB-CB14-496F-890C-B5332ACADEC8}" srcOrd="0" destOrd="0" presId="urn:microsoft.com/office/officeart/2008/layout/HorizontalMultiLevelHierarchy"/>
    <dgm:cxn modelId="{B5FB8694-EEBB-49C2-BC56-5D6804A20A6A}" type="presParOf" srcId="{182EDDF5-2E74-4E2D-B438-CA7B3E79560B}" destId="{4AC10380-0464-4E89-A145-88F26B31F2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128179-810F-443B-B16A-4F54A5CFDA6B}" type="doc">
      <dgm:prSet loTypeId="urn:microsoft.com/office/officeart/2009/3/layout/SubSte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7A87B06-90DB-432E-9E38-2C18AC6C75E2}">
      <dgm:prSet phldrT="[Texto]"/>
      <dgm:spPr/>
      <dgm:t>
        <a:bodyPr/>
        <a:lstStyle/>
        <a:p>
          <a:r>
            <a:rPr lang="es-ES" dirty="0" smtClean="0"/>
            <a:t>Pertenecer bloques</a:t>
          </a:r>
          <a:endParaRPr lang="es-ES" dirty="0"/>
        </a:p>
      </dgm:t>
    </dgm:pt>
    <dgm:pt modelId="{9842AFE7-B53D-4D79-8B1D-C5CB9CB6766F}" type="parTrans" cxnId="{505CD309-517B-42FD-9A0C-5224EFA1ECAD}">
      <dgm:prSet/>
      <dgm:spPr/>
      <dgm:t>
        <a:bodyPr/>
        <a:lstStyle/>
        <a:p>
          <a:endParaRPr lang="es-ES"/>
        </a:p>
      </dgm:t>
    </dgm:pt>
    <dgm:pt modelId="{BE8BA34D-5B73-40F2-970E-4D650315F6BA}" type="sibTrans" cxnId="{505CD309-517B-42FD-9A0C-5224EFA1ECAD}">
      <dgm:prSet/>
      <dgm:spPr/>
      <dgm:t>
        <a:bodyPr/>
        <a:lstStyle/>
        <a:p>
          <a:endParaRPr lang="es-ES"/>
        </a:p>
      </dgm:t>
    </dgm:pt>
    <dgm:pt modelId="{950DAF2A-AEFE-4D5C-B85B-3853ABC7F40C}">
      <dgm:prSet phldrT="[Texto]"/>
      <dgm:spPr/>
      <dgm:t>
        <a:bodyPr/>
        <a:lstStyle/>
        <a:p>
          <a:r>
            <a:rPr lang="es-ES" dirty="0" smtClean="0"/>
            <a:t>Mejoramiento de la nación</a:t>
          </a:r>
          <a:endParaRPr lang="es-ES" dirty="0"/>
        </a:p>
      </dgm:t>
    </dgm:pt>
    <dgm:pt modelId="{8590FAB6-C43F-4BDA-A780-EB8C120D5886}" type="parTrans" cxnId="{FF76981A-E071-4262-9552-70495E0F5E1A}">
      <dgm:prSet/>
      <dgm:spPr/>
      <dgm:t>
        <a:bodyPr/>
        <a:lstStyle/>
        <a:p>
          <a:endParaRPr lang="es-ES"/>
        </a:p>
      </dgm:t>
    </dgm:pt>
    <dgm:pt modelId="{9EEDAF8F-E528-4F09-ACAE-EA253D7E96E3}" type="sibTrans" cxnId="{FF76981A-E071-4262-9552-70495E0F5E1A}">
      <dgm:prSet/>
      <dgm:spPr/>
      <dgm:t>
        <a:bodyPr/>
        <a:lstStyle/>
        <a:p>
          <a:endParaRPr lang="es-ES"/>
        </a:p>
      </dgm:t>
    </dgm:pt>
    <dgm:pt modelId="{58FE8DBB-3BFD-405D-986A-55D927FAAE48}">
      <dgm:prSet phldrT="[Texto]"/>
      <dgm:spPr/>
      <dgm:t>
        <a:bodyPr/>
        <a:lstStyle/>
        <a:p>
          <a:r>
            <a:rPr lang="es-ES" dirty="0" smtClean="0"/>
            <a:t>Cultura principal componente</a:t>
          </a:r>
          <a:endParaRPr lang="es-ES" dirty="0"/>
        </a:p>
      </dgm:t>
    </dgm:pt>
    <dgm:pt modelId="{C7FA6FDA-F30C-4103-9EC0-F896A73521DF}" type="parTrans" cxnId="{C40CA797-CC79-4692-93F5-58FB8A0B073B}">
      <dgm:prSet/>
      <dgm:spPr/>
      <dgm:t>
        <a:bodyPr/>
        <a:lstStyle/>
        <a:p>
          <a:endParaRPr lang="es-ES"/>
        </a:p>
      </dgm:t>
    </dgm:pt>
    <dgm:pt modelId="{41999D86-DFF2-4EE6-BA93-8669D8B7E593}" type="sibTrans" cxnId="{C40CA797-CC79-4692-93F5-58FB8A0B073B}">
      <dgm:prSet/>
      <dgm:spPr/>
      <dgm:t>
        <a:bodyPr/>
        <a:lstStyle/>
        <a:p>
          <a:endParaRPr lang="es-ES"/>
        </a:p>
      </dgm:t>
    </dgm:pt>
    <dgm:pt modelId="{810457B7-4ECA-4221-B0BD-BEAE2139575E}">
      <dgm:prSet phldrT="[Texto]"/>
      <dgm:spPr/>
      <dgm:t>
        <a:bodyPr/>
        <a:lstStyle/>
        <a:p>
          <a:r>
            <a:rPr lang="es-ES" dirty="0" smtClean="0"/>
            <a:t>detonadores</a:t>
          </a:r>
          <a:endParaRPr lang="es-ES" dirty="0"/>
        </a:p>
      </dgm:t>
    </dgm:pt>
    <dgm:pt modelId="{F879034A-DFD0-411D-9CEF-EB4F4805DDAF}" type="parTrans" cxnId="{BBBC3599-E274-4F1E-A976-0B7E64FDC7E0}">
      <dgm:prSet/>
      <dgm:spPr/>
      <dgm:t>
        <a:bodyPr/>
        <a:lstStyle/>
        <a:p>
          <a:endParaRPr lang="es-ES"/>
        </a:p>
      </dgm:t>
    </dgm:pt>
    <dgm:pt modelId="{43B047F1-41BE-4B01-95E7-02A6826D8386}" type="sibTrans" cxnId="{BBBC3599-E274-4F1E-A976-0B7E64FDC7E0}">
      <dgm:prSet/>
      <dgm:spPr/>
      <dgm:t>
        <a:bodyPr/>
        <a:lstStyle/>
        <a:p>
          <a:endParaRPr lang="es-ES"/>
        </a:p>
      </dgm:t>
    </dgm:pt>
    <dgm:pt modelId="{D8A6C42C-37D1-4ED2-81FE-4857E52682CA}">
      <dgm:prSet phldrT="[Texto]"/>
      <dgm:spPr/>
      <dgm:t>
        <a:bodyPr/>
        <a:lstStyle/>
        <a:p>
          <a:r>
            <a:rPr lang="es-ES" dirty="0" smtClean="0"/>
            <a:t>Mecanismos de cooperación</a:t>
          </a:r>
          <a:endParaRPr lang="es-ES" dirty="0"/>
        </a:p>
      </dgm:t>
    </dgm:pt>
    <dgm:pt modelId="{E8822755-0896-4DDF-B908-6F82A64426F5}" type="parTrans" cxnId="{E4E3AC23-1657-47A9-BEE8-A81F14D0EEAB}">
      <dgm:prSet/>
      <dgm:spPr/>
      <dgm:t>
        <a:bodyPr/>
        <a:lstStyle/>
        <a:p>
          <a:endParaRPr lang="es-ES"/>
        </a:p>
      </dgm:t>
    </dgm:pt>
    <dgm:pt modelId="{06529126-3BE7-46CC-A428-7486F376C2FF}" type="sibTrans" cxnId="{E4E3AC23-1657-47A9-BEE8-A81F14D0EEAB}">
      <dgm:prSet/>
      <dgm:spPr/>
      <dgm:t>
        <a:bodyPr/>
        <a:lstStyle/>
        <a:p>
          <a:endParaRPr lang="es-ES"/>
        </a:p>
      </dgm:t>
    </dgm:pt>
    <dgm:pt modelId="{763400CE-6D5A-4964-BB9F-60C7B08634EA}" type="pres">
      <dgm:prSet presAssocID="{1E128179-810F-443B-B16A-4F54A5CFDA6B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E7FDF276-6DE0-46D1-8F57-796ACF73B42D}" type="pres">
      <dgm:prSet presAssocID="{17A87B06-90DB-432E-9E38-2C18AC6C75E2}" presName="parTx1" presStyleLbl="node1" presStyleIdx="0" presStyleCnt="2"/>
      <dgm:spPr/>
      <dgm:t>
        <a:bodyPr/>
        <a:lstStyle/>
        <a:p>
          <a:endParaRPr lang="es-ES"/>
        </a:p>
      </dgm:t>
    </dgm:pt>
    <dgm:pt modelId="{327DAAC1-D1F1-4D09-91F8-3BB76D6B3837}" type="pres">
      <dgm:prSet presAssocID="{810457B7-4ECA-4221-B0BD-BEAE2139575E}" presName="parTx2" presStyleLbl="node1" presStyleIdx="1" presStyleCnt="2"/>
      <dgm:spPr/>
      <dgm:t>
        <a:bodyPr/>
        <a:lstStyle/>
        <a:p>
          <a:endParaRPr lang="es-ES"/>
        </a:p>
      </dgm:t>
    </dgm:pt>
    <dgm:pt modelId="{48C10E9E-1300-44B3-AA5B-DEE552794D37}" type="pres">
      <dgm:prSet presAssocID="{810457B7-4ECA-4221-B0BD-BEAE2139575E}" presName="spPre2" presStyleCnt="0"/>
      <dgm:spPr/>
    </dgm:pt>
    <dgm:pt modelId="{5B71FCC9-590F-4397-AB5B-85EC5BB65F1E}" type="pres">
      <dgm:prSet presAssocID="{810457B7-4ECA-4221-B0BD-BEAE2139575E}" presName="chLin2" presStyleCnt="0"/>
      <dgm:spPr/>
    </dgm:pt>
    <dgm:pt modelId="{341ECD8E-E373-4132-A08C-5CE6A5A22F30}" type="pres">
      <dgm:prSet presAssocID="{8590FAB6-C43F-4BDA-A780-EB8C120D5886}" presName="Name45" presStyleLbl="parChTrans1D1" presStyleIdx="0" presStyleCnt="6"/>
      <dgm:spPr/>
    </dgm:pt>
    <dgm:pt modelId="{B922DC95-7980-4832-8908-EBAE7A7031D0}" type="pres">
      <dgm:prSet presAssocID="{950DAF2A-AEFE-4D5C-B85B-3853ABC7F40C}" presName="txAndLines2" presStyleCnt="0"/>
      <dgm:spPr/>
    </dgm:pt>
    <dgm:pt modelId="{ABE998F9-24FB-4BAD-89A0-156DA7677358}" type="pres">
      <dgm:prSet presAssocID="{950DAF2A-AEFE-4D5C-B85B-3853ABC7F40C}" presName="anchor2" presStyleCnt="0"/>
      <dgm:spPr/>
    </dgm:pt>
    <dgm:pt modelId="{08BA3825-E00A-42E3-916C-C568EA9764AF}" type="pres">
      <dgm:prSet presAssocID="{950DAF2A-AEFE-4D5C-B85B-3853ABC7F40C}" presName="backup2" presStyleCnt="0"/>
      <dgm:spPr/>
    </dgm:pt>
    <dgm:pt modelId="{95F8E2A6-FA0D-4985-919D-D519FF7FCFF4}" type="pres">
      <dgm:prSet presAssocID="{950DAF2A-AEFE-4D5C-B85B-3853ABC7F40C}" presName="preLine2" presStyleLbl="parChTrans1D1" presStyleIdx="1" presStyleCnt="6"/>
      <dgm:spPr/>
    </dgm:pt>
    <dgm:pt modelId="{35CDB045-FD76-4A14-B14E-10FE28BCFD70}" type="pres">
      <dgm:prSet presAssocID="{950DAF2A-AEFE-4D5C-B85B-3853ABC7F40C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1D85BA-3790-4ED2-AA23-AEB9E299F768}" type="pres">
      <dgm:prSet presAssocID="{C7FA6FDA-F30C-4103-9EC0-F896A73521DF}" presName="Name45" presStyleLbl="parChTrans1D1" presStyleIdx="2" presStyleCnt="6"/>
      <dgm:spPr/>
    </dgm:pt>
    <dgm:pt modelId="{4CD5EC0F-94CB-4F4B-B3F6-2D126EABFEB1}" type="pres">
      <dgm:prSet presAssocID="{58FE8DBB-3BFD-405D-986A-55D927FAAE48}" presName="txAndLines2" presStyleCnt="0"/>
      <dgm:spPr/>
    </dgm:pt>
    <dgm:pt modelId="{3CC95ECB-79B5-4AB9-AA39-887DF6B78FF8}" type="pres">
      <dgm:prSet presAssocID="{58FE8DBB-3BFD-405D-986A-55D927FAAE48}" presName="anchor2" presStyleCnt="0"/>
      <dgm:spPr/>
    </dgm:pt>
    <dgm:pt modelId="{2EC36821-8743-4007-9071-491A5BF8679C}" type="pres">
      <dgm:prSet presAssocID="{58FE8DBB-3BFD-405D-986A-55D927FAAE48}" presName="backup2" presStyleCnt="0"/>
      <dgm:spPr/>
    </dgm:pt>
    <dgm:pt modelId="{85147DF6-3EAA-4EBE-863B-5CA7397FE783}" type="pres">
      <dgm:prSet presAssocID="{58FE8DBB-3BFD-405D-986A-55D927FAAE48}" presName="preLine2" presStyleLbl="parChTrans1D1" presStyleIdx="3" presStyleCnt="6"/>
      <dgm:spPr/>
    </dgm:pt>
    <dgm:pt modelId="{C7EA58E5-4C05-4798-8618-AD7EECC47DA4}" type="pres">
      <dgm:prSet presAssocID="{58FE8DBB-3BFD-405D-986A-55D927FAAE48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EFA7A-0EA2-4BCD-8CC2-E3AFDE062096}" type="pres">
      <dgm:prSet presAssocID="{E8822755-0896-4DDF-B908-6F82A64426F5}" presName="Name45" presStyleLbl="parChTrans1D1" presStyleIdx="4" presStyleCnt="6"/>
      <dgm:spPr/>
    </dgm:pt>
    <dgm:pt modelId="{DF73548A-18B9-4B40-AC58-D18D9937AD34}" type="pres">
      <dgm:prSet presAssocID="{D8A6C42C-37D1-4ED2-81FE-4857E52682CA}" presName="txAndLines2" presStyleCnt="0"/>
      <dgm:spPr/>
    </dgm:pt>
    <dgm:pt modelId="{73045C0C-36DC-480F-97B5-CF66ADA0397C}" type="pres">
      <dgm:prSet presAssocID="{D8A6C42C-37D1-4ED2-81FE-4857E52682CA}" presName="anchor2" presStyleCnt="0"/>
      <dgm:spPr/>
    </dgm:pt>
    <dgm:pt modelId="{A45BBCD1-A4BD-462E-BAAE-327A3D0B4387}" type="pres">
      <dgm:prSet presAssocID="{D8A6C42C-37D1-4ED2-81FE-4857E52682CA}" presName="backup2" presStyleCnt="0"/>
      <dgm:spPr/>
    </dgm:pt>
    <dgm:pt modelId="{58657DF1-A032-493F-A5D2-D51D32D8EB75}" type="pres">
      <dgm:prSet presAssocID="{D8A6C42C-37D1-4ED2-81FE-4857E52682CA}" presName="preLine2" presStyleLbl="parChTrans1D1" presStyleIdx="5" presStyleCnt="6"/>
      <dgm:spPr/>
    </dgm:pt>
    <dgm:pt modelId="{76AFC549-2C01-4962-9385-CE51D5BF5771}" type="pres">
      <dgm:prSet presAssocID="{D8A6C42C-37D1-4ED2-81FE-4857E52682CA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24C791-5CC8-4E63-BC90-F959C7E05D39}" type="presOf" srcId="{58FE8DBB-3BFD-405D-986A-55D927FAAE48}" destId="{C7EA58E5-4C05-4798-8618-AD7EECC47DA4}" srcOrd="0" destOrd="0" presId="urn:microsoft.com/office/officeart/2009/3/layout/SubStepProcess"/>
    <dgm:cxn modelId="{FF76981A-E071-4262-9552-70495E0F5E1A}" srcId="{810457B7-4ECA-4221-B0BD-BEAE2139575E}" destId="{950DAF2A-AEFE-4D5C-B85B-3853ABC7F40C}" srcOrd="0" destOrd="0" parTransId="{8590FAB6-C43F-4BDA-A780-EB8C120D5886}" sibTransId="{9EEDAF8F-E528-4F09-ACAE-EA253D7E96E3}"/>
    <dgm:cxn modelId="{4B2BA6F7-29A2-4642-A63F-78699FD73C64}" type="presOf" srcId="{17A87B06-90DB-432E-9E38-2C18AC6C75E2}" destId="{E7FDF276-6DE0-46D1-8F57-796ACF73B42D}" srcOrd="0" destOrd="0" presId="urn:microsoft.com/office/officeart/2009/3/layout/SubStepProcess"/>
    <dgm:cxn modelId="{505CD309-517B-42FD-9A0C-5224EFA1ECAD}" srcId="{1E128179-810F-443B-B16A-4F54A5CFDA6B}" destId="{17A87B06-90DB-432E-9E38-2C18AC6C75E2}" srcOrd="0" destOrd="0" parTransId="{9842AFE7-B53D-4D79-8B1D-C5CB9CB6766F}" sibTransId="{BE8BA34D-5B73-40F2-970E-4D650315F6BA}"/>
    <dgm:cxn modelId="{64F0A737-E281-4A8C-8CAE-A00E407A6FFF}" type="presOf" srcId="{810457B7-4ECA-4221-B0BD-BEAE2139575E}" destId="{327DAAC1-D1F1-4D09-91F8-3BB76D6B3837}" srcOrd="0" destOrd="0" presId="urn:microsoft.com/office/officeart/2009/3/layout/SubStepProcess"/>
    <dgm:cxn modelId="{C40CA797-CC79-4692-93F5-58FB8A0B073B}" srcId="{810457B7-4ECA-4221-B0BD-BEAE2139575E}" destId="{58FE8DBB-3BFD-405D-986A-55D927FAAE48}" srcOrd="1" destOrd="0" parTransId="{C7FA6FDA-F30C-4103-9EC0-F896A73521DF}" sibTransId="{41999D86-DFF2-4EE6-BA93-8669D8B7E593}"/>
    <dgm:cxn modelId="{41A29FA8-21A2-4CD8-8590-548E673D9BCA}" type="presOf" srcId="{950DAF2A-AEFE-4D5C-B85B-3853ABC7F40C}" destId="{35CDB045-FD76-4A14-B14E-10FE28BCFD70}" srcOrd="0" destOrd="0" presId="urn:microsoft.com/office/officeart/2009/3/layout/SubStepProcess"/>
    <dgm:cxn modelId="{E4E3AC23-1657-47A9-BEE8-A81F14D0EEAB}" srcId="{810457B7-4ECA-4221-B0BD-BEAE2139575E}" destId="{D8A6C42C-37D1-4ED2-81FE-4857E52682CA}" srcOrd="2" destOrd="0" parTransId="{E8822755-0896-4DDF-B908-6F82A64426F5}" sibTransId="{06529126-3BE7-46CC-A428-7486F376C2FF}"/>
    <dgm:cxn modelId="{92C53B5D-5A15-4D20-B303-4A325F7E3724}" type="presOf" srcId="{1E128179-810F-443B-B16A-4F54A5CFDA6B}" destId="{763400CE-6D5A-4964-BB9F-60C7B08634EA}" srcOrd="0" destOrd="0" presId="urn:microsoft.com/office/officeart/2009/3/layout/SubStepProcess"/>
    <dgm:cxn modelId="{BBBC3599-E274-4F1E-A976-0B7E64FDC7E0}" srcId="{1E128179-810F-443B-B16A-4F54A5CFDA6B}" destId="{810457B7-4ECA-4221-B0BD-BEAE2139575E}" srcOrd="1" destOrd="0" parTransId="{F879034A-DFD0-411D-9CEF-EB4F4805DDAF}" sibTransId="{43B047F1-41BE-4B01-95E7-02A6826D8386}"/>
    <dgm:cxn modelId="{EAB2AFAB-19A4-4AA5-BD0E-F66F51E28B70}" type="presOf" srcId="{D8A6C42C-37D1-4ED2-81FE-4857E52682CA}" destId="{76AFC549-2C01-4962-9385-CE51D5BF5771}" srcOrd="0" destOrd="0" presId="urn:microsoft.com/office/officeart/2009/3/layout/SubStepProcess"/>
    <dgm:cxn modelId="{A24B6738-8BB0-45B0-A1DE-CD21C54A4201}" type="presParOf" srcId="{763400CE-6D5A-4964-BB9F-60C7B08634EA}" destId="{E7FDF276-6DE0-46D1-8F57-796ACF73B42D}" srcOrd="0" destOrd="0" presId="urn:microsoft.com/office/officeart/2009/3/layout/SubStepProcess"/>
    <dgm:cxn modelId="{2210975D-1049-47DA-954C-C5CDD61AD00F}" type="presParOf" srcId="{763400CE-6D5A-4964-BB9F-60C7B08634EA}" destId="{327DAAC1-D1F1-4D09-91F8-3BB76D6B3837}" srcOrd="1" destOrd="0" presId="urn:microsoft.com/office/officeart/2009/3/layout/SubStepProcess"/>
    <dgm:cxn modelId="{FEDE7A9F-6244-4520-970F-65897A1369B4}" type="presParOf" srcId="{763400CE-6D5A-4964-BB9F-60C7B08634EA}" destId="{48C10E9E-1300-44B3-AA5B-DEE552794D37}" srcOrd="2" destOrd="0" presId="urn:microsoft.com/office/officeart/2009/3/layout/SubStepProcess"/>
    <dgm:cxn modelId="{6647292A-224E-41EF-969E-B152AE14B421}" type="presParOf" srcId="{763400CE-6D5A-4964-BB9F-60C7B08634EA}" destId="{5B71FCC9-590F-4397-AB5B-85EC5BB65F1E}" srcOrd="3" destOrd="0" presId="urn:microsoft.com/office/officeart/2009/3/layout/SubStepProcess"/>
    <dgm:cxn modelId="{062DFFAD-C7FF-48C4-B202-7B4859CAD72D}" type="presParOf" srcId="{5B71FCC9-590F-4397-AB5B-85EC5BB65F1E}" destId="{341ECD8E-E373-4132-A08C-5CE6A5A22F30}" srcOrd="0" destOrd="0" presId="urn:microsoft.com/office/officeart/2009/3/layout/SubStepProcess"/>
    <dgm:cxn modelId="{C9FC0B5B-D668-4BE8-AB62-BCD644483BE6}" type="presParOf" srcId="{5B71FCC9-590F-4397-AB5B-85EC5BB65F1E}" destId="{B922DC95-7980-4832-8908-EBAE7A7031D0}" srcOrd="1" destOrd="0" presId="urn:microsoft.com/office/officeart/2009/3/layout/SubStepProcess"/>
    <dgm:cxn modelId="{811AD5B9-EFCE-44FE-BBED-0A6480AC377E}" type="presParOf" srcId="{B922DC95-7980-4832-8908-EBAE7A7031D0}" destId="{ABE998F9-24FB-4BAD-89A0-156DA7677358}" srcOrd="0" destOrd="0" presId="urn:microsoft.com/office/officeart/2009/3/layout/SubStepProcess"/>
    <dgm:cxn modelId="{D1826545-7040-4FEB-AF0C-BDBCFF992203}" type="presParOf" srcId="{B922DC95-7980-4832-8908-EBAE7A7031D0}" destId="{08BA3825-E00A-42E3-916C-C568EA9764AF}" srcOrd="1" destOrd="0" presId="urn:microsoft.com/office/officeart/2009/3/layout/SubStepProcess"/>
    <dgm:cxn modelId="{B68A99D9-9D7A-4ADB-B77C-525EDA0E8162}" type="presParOf" srcId="{B922DC95-7980-4832-8908-EBAE7A7031D0}" destId="{95F8E2A6-FA0D-4985-919D-D519FF7FCFF4}" srcOrd="2" destOrd="0" presId="urn:microsoft.com/office/officeart/2009/3/layout/SubStepProcess"/>
    <dgm:cxn modelId="{1BB56650-B1AF-4BB4-B3CF-C68AA9363780}" type="presParOf" srcId="{B922DC95-7980-4832-8908-EBAE7A7031D0}" destId="{35CDB045-FD76-4A14-B14E-10FE28BCFD70}" srcOrd="3" destOrd="0" presId="urn:microsoft.com/office/officeart/2009/3/layout/SubStepProcess"/>
    <dgm:cxn modelId="{7643CF47-B13A-4F08-8873-5A91B5A1B27F}" type="presParOf" srcId="{5B71FCC9-590F-4397-AB5B-85EC5BB65F1E}" destId="{961D85BA-3790-4ED2-AA23-AEB9E299F768}" srcOrd="2" destOrd="0" presId="urn:microsoft.com/office/officeart/2009/3/layout/SubStepProcess"/>
    <dgm:cxn modelId="{07743BAA-851C-44C0-BFDB-AF5B90689EBC}" type="presParOf" srcId="{5B71FCC9-590F-4397-AB5B-85EC5BB65F1E}" destId="{4CD5EC0F-94CB-4F4B-B3F6-2D126EABFEB1}" srcOrd="3" destOrd="0" presId="urn:microsoft.com/office/officeart/2009/3/layout/SubStepProcess"/>
    <dgm:cxn modelId="{D8F29D3C-3233-4DFD-90ED-BD98CBE2321D}" type="presParOf" srcId="{4CD5EC0F-94CB-4F4B-B3F6-2D126EABFEB1}" destId="{3CC95ECB-79B5-4AB9-AA39-887DF6B78FF8}" srcOrd="0" destOrd="0" presId="urn:microsoft.com/office/officeart/2009/3/layout/SubStepProcess"/>
    <dgm:cxn modelId="{54C086D7-AB14-46EF-810F-B7850AEC217E}" type="presParOf" srcId="{4CD5EC0F-94CB-4F4B-B3F6-2D126EABFEB1}" destId="{2EC36821-8743-4007-9071-491A5BF8679C}" srcOrd="1" destOrd="0" presId="urn:microsoft.com/office/officeart/2009/3/layout/SubStepProcess"/>
    <dgm:cxn modelId="{56DDE662-3243-4206-837E-D3EB503874BA}" type="presParOf" srcId="{4CD5EC0F-94CB-4F4B-B3F6-2D126EABFEB1}" destId="{85147DF6-3EAA-4EBE-863B-5CA7397FE783}" srcOrd="2" destOrd="0" presId="urn:microsoft.com/office/officeart/2009/3/layout/SubStepProcess"/>
    <dgm:cxn modelId="{5B7DFC97-4F36-4BA4-980C-44FC77285447}" type="presParOf" srcId="{4CD5EC0F-94CB-4F4B-B3F6-2D126EABFEB1}" destId="{C7EA58E5-4C05-4798-8618-AD7EECC47DA4}" srcOrd="3" destOrd="0" presId="urn:microsoft.com/office/officeart/2009/3/layout/SubStepProcess"/>
    <dgm:cxn modelId="{1402000C-DD64-4F8A-87B7-85A3C3E2F1BF}" type="presParOf" srcId="{5B71FCC9-590F-4397-AB5B-85EC5BB65F1E}" destId="{282EFA7A-0EA2-4BCD-8CC2-E3AFDE062096}" srcOrd="4" destOrd="0" presId="urn:microsoft.com/office/officeart/2009/3/layout/SubStepProcess"/>
    <dgm:cxn modelId="{AD6193AE-F8D1-4D1C-853F-94382BCF1AB5}" type="presParOf" srcId="{5B71FCC9-590F-4397-AB5B-85EC5BB65F1E}" destId="{DF73548A-18B9-4B40-AC58-D18D9937AD34}" srcOrd="5" destOrd="0" presId="urn:microsoft.com/office/officeart/2009/3/layout/SubStepProcess"/>
    <dgm:cxn modelId="{8E073B43-B895-43D1-9D5E-6D9D124F5107}" type="presParOf" srcId="{DF73548A-18B9-4B40-AC58-D18D9937AD34}" destId="{73045C0C-36DC-480F-97B5-CF66ADA0397C}" srcOrd="0" destOrd="0" presId="urn:microsoft.com/office/officeart/2009/3/layout/SubStepProcess"/>
    <dgm:cxn modelId="{998B88E3-DCF7-4628-9392-B2CC4E206922}" type="presParOf" srcId="{DF73548A-18B9-4B40-AC58-D18D9937AD34}" destId="{A45BBCD1-A4BD-462E-BAAE-327A3D0B4387}" srcOrd="1" destOrd="0" presId="urn:microsoft.com/office/officeart/2009/3/layout/SubStepProcess"/>
    <dgm:cxn modelId="{AABDAB4A-432F-4832-86FA-F32E29C8A14A}" type="presParOf" srcId="{DF73548A-18B9-4B40-AC58-D18D9937AD34}" destId="{58657DF1-A032-493F-A5D2-D51D32D8EB75}" srcOrd="2" destOrd="0" presId="urn:microsoft.com/office/officeart/2009/3/layout/SubStepProcess"/>
    <dgm:cxn modelId="{DA99BB36-31F5-4569-AFA6-9C7046786315}" type="presParOf" srcId="{DF73548A-18B9-4B40-AC58-D18D9937AD34}" destId="{76AFC549-2C01-4962-9385-CE51D5BF5771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6D27A1-AAAC-4816-9976-262B0C4FD9AB}" type="doc">
      <dgm:prSet loTypeId="urn:microsoft.com/office/officeart/2005/8/layout/cycle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67D0EE9-A787-44A7-9828-2AC95FC661D3}">
      <dgm:prSet phldrT="[Texto]"/>
      <dgm:spPr/>
      <dgm:t>
        <a:bodyPr/>
        <a:lstStyle/>
        <a:p>
          <a:r>
            <a:rPr lang="es-ES" dirty="0" smtClean="0"/>
            <a:t>lazo</a:t>
          </a:r>
          <a:endParaRPr lang="es-ES" dirty="0"/>
        </a:p>
      </dgm:t>
    </dgm:pt>
    <dgm:pt modelId="{41F53E56-96D8-43D2-89FF-32FD53C49353}" type="parTrans" cxnId="{670B302E-8427-4AA1-9766-716ACF9BF349}">
      <dgm:prSet/>
      <dgm:spPr/>
      <dgm:t>
        <a:bodyPr/>
        <a:lstStyle/>
        <a:p>
          <a:endParaRPr lang="es-ES"/>
        </a:p>
      </dgm:t>
    </dgm:pt>
    <dgm:pt modelId="{CC712BC0-D376-44F4-895E-AC9816A2FD49}" type="sibTrans" cxnId="{670B302E-8427-4AA1-9766-716ACF9BF349}">
      <dgm:prSet/>
      <dgm:spPr/>
      <dgm:t>
        <a:bodyPr/>
        <a:lstStyle/>
        <a:p>
          <a:endParaRPr lang="es-ES"/>
        </a:p>
      </dgm:t>
    </dgm:pt>
    <dgm:pt modelId="{6552ACFC-2464-4781-8888-E46F5DA68933}">
      <dgm:prSet phldrT="[Texto]"/>
      <dgm:spPr/>
      <dgm:t>
        <a:bodyPr/>
        <a:lstStyle/>
        <a:p>
          <a:r>
            <a:rPr lang="es-ES" dirty="0" smtClean="0"/>
            <a:t>  </a:t>
          </a:r>
          <a:endParaRPr lang="es-ES" dirty="0"/>
        </a:p>
      </dgm:t>
    </dgm:pt>
    <dgm:pt modelId="{449A8C4F-53B8-4DA0-B654-977021BECD70}" type="parTrans" cxnId="{D2C9D61A-2988-488B-A70B-80705DC08C10}">
      <dgm:prSet/>
      <dgm:spPr/>
      <dgm:t>
        <a:bodyPr/>
        <a:lstStyle/>
        <a:p>
          <a:endParaRPr lang="es-ES"/>
        </a:p>
      </dgm:t>
    </dgm:pt>
    <dgm:pt modelId="{0B276F65-AC35-4F6E-9C6B-43D6B7CBA6EE}" type="sibTrans" cxnId="{D2C9D61A-2988-488B-A70B-80705DC08C10}">
      <dgm:prSet/>
      <dgm:spPr>
        <a:noFill/>
      </dgm:spPr>
      <dgm:t>
        <a:bodyPr/>
        <a:lstStyle/>
        <a:p>
          <a:endParaRPr lang="es-ES"/>
        </a:p>
      </dgm:t>
    </dgm:pt>
    <dgm:pt modelId="{9FBDEBBE-57BA-471E-9470-094D9834B84E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40ED2097-225D-49F3-997F-7C3BAE9C93FE}" type="parTrans" cxnId="{53A49000-762A-495D-917D-C73E1579A48D}">
      <dgm:prSet/>
      <dgm:spPr/>
      <dgm:t>
        <a:bodyPr/>
        <a:lstStyle/>
        <a:p>
          <a:endParaRPr lang="es-ES"/>
        </a:p>
      </dgm:t>
    </dgm:pt>
    <dgm:pt modelId="{12FAD44F-CFFC-4F89-A720-3BE312678DE8}" type="sibTrans" cxnId="{53A49000-762A-495D-917D-C73E1579A48D}">
      <dgm:prSet/>
      <dgm:spPr/>
      <dgm:t>
        <a:bodyPr/>
        <a:lstStyle/>
        <a:p>
          <a:endParaRPr lang="es-ES"/>
        </a:p>
      </dgm:t>
    </dgm:pt>
    <dgm:pt modelId="{D4870730-8107-498E-8015-E90C570CFC8C}">
      <dgm:prSet phldrT="[Texto]"/>
      <dgm:spPr/>
      <dgm:t>
        <a:bodyPr/>
        <a:lstStyle/>
        <a:p>
          <a:r>
            <a:rPr lang="es-ES" dirty="0" smtClean="0"/>
            <a:t>cultura</a:t>
          </a:r>
          <a:endParaRPr lang="es-ES" dirty="0"/>
        </a:p>
      </dgm:t>
    </dgm:pt>
    <dgm:pt modelId="{54A0F74E-A8F1-479D-B253-758D0DF544AE}" type="parTrans" cxnId="{19B1E6B2-6073-4A18-8AB5-CB94BD3062E2}">
      <dgm:prSet/>
      <dgm:spPr/>
      <dgm:t>
        <a:bodyPr/>
        <a:lstStyle/>
        <a:p>
          <a:endParaRPr lang="es-ES"/>
        </a:p>
      </dgm:t>
    </dgm:pt>
    <dgm:pt modelId="{45734E4D-24C7-4588-A979-67566A556FE1}" type="sibTrans" cxnId="{19B1E6B2-6073-4A18-8AB5-CB94BD3062E2}">
      <dgm:prSet/>
      <dgm:spPr/>
      <dgm:t>
        <a:bodyPr/>
        <a:lstStyle/>
        <a:p>
          <a:endParaRPr lang="es-ES"/>
        </a:p>
      </dgm:t>
    </dgm:pt>
    <dgm:pt modelId="{19019372-C791-487C-A236-337A53744087}">
      <dgm:prSet phldrT="[Texto]"/>
      <dgm:spPr/>
      <dgm:t>
        <a:bodyPr/>
        <a:lstStyle/>
        <a:p>
          <a:r>
            <a:rPr lang="es-ES" dirty="0" smtClean="0"/>
            <a:t>Negocios  (alto contexto)</a:t>
          </a:r>
          <a:endParaRPr lang="es-ES" dirty="0"/>
        </a:p>
      </dgm:t>
    </dgm:pt>
    <dgm:pt modelId="{F7584C91-22D8-4E33-8FCE-312F2AA82BAC}" type="parTrans" cxnId="{02049EBB-3657-4CD3-A0C2-D846ACB545BC}">
      <dgm:prSet/>
      <dgm:spPr/>
      <dgm:t>
        <a:bodyPr/>
        <a:lstStyle/>
        <a:p>
          <a:endParaRPr lang="es-ES"/>
        </a:p>
      </dgm:t>
    </dgm:pt>
    <dgm:pt modelId="{CE14F241-3FC8-4435-B442-257D4C9F319E}" type="sibTrans" cxnId="{02049EBB-3657-4CD3-A0C2-D846ACB545BC}">
      <dgm:prSet/>
      <dgm:spPr/>
      <dgm:t>
        <a:bodyPr/>
        <a:lstStyle/>
        <a:p>
          <a:endParaRPr lang="es-ES"/>
        </a:p>
      </dgm:t>
    </dgm:pt>
    <dgm:pt modelId="{2152E630-0739-44D1-A7A9-9095EF378527}">
      <dgm:prSet phldrT="[Texto]"/>
      <dgm:spPr/>
      <dgm:t>
        <a:bodyPr/>
        <a:lstStyle/>
        <a:p>
          <a:endParaRPr lang="es-ES" dirty="0"/>
        </a:p>
      </dgm:t>
    </dgm:pt>
    <dgm:pt modelId="{58DDA165-5A0F-462D-B954-AB44E2DBA34B}" type="parTrans" cxnId="{B59E2669-3833-47CD-88CC-2179DC8E8BCC}">
      <dgm:prSet/>
      <dgm:spPr/>
      <dgm:t>
        <a:bodyPr/>
        <a:lstStyle/>
        <a:p>
          <a:endParaRPr lang="es-ES"/>
        </a:p>
      </dgm:t>
    </dgm:pt>
    <dgm:pt modelId="{68F55950-F8DE-4E83-ADBE-696D8C2022D2}" type="sibTrans" cxnId="{B59E2669-3833-47CD-88CC-2179DC8E8BCC}">
      <dgm:prSet/>
      <dgm:spPr>
        <a:noFill/>
      </dgm:spPr>
      <dgm:t>
        <a:bodyPr/>
        <a:lstStyle/>
        <a:p>
          <a:endParaRPr lang="es-ES"/>
        </a:p>
      </dgm:t>
    </dgm:pt>
    <dgm:pt modelId="{FDFD3D20-FCC5-4318-9089-95C0148898C8}">
      <dgm:prSet phldrT="[Texto]"/>
      <dgm:spPr/>
      <dgm:t>
        <a:bodyPr/>
        <a:lstStyle/>
        <a:p>
          <a:endParaRPr lang="es-ES" dirty="0"/>
        </a:p>
      </dgm:t>
    </dgm:pt>
    <dgm:pt modelId="{2DB821E7-3B8F-4DF4-A389-3D887A900610}" type="parTrans" cxnId="{E0D72055-168D-4AC9-87A4-36AEEB82659B}">
      <dgm:prSet/>
      <dgm:spPr/>
      <dgm:t>
        <a:bodyPr/>
        <a:lstStyle/>
        <a:p>
          <a:endParaRPr lang="es-ES"/>
        </a:p>
      </dgm:t>
    </dgm:pt>
    <dgm:pt modelId="{08702559-DDBE-4580-91CF-6EEBD64330B7}" type="sibTrans" cxnId="{E0D72055-168D-4AC9-87A4-36AEEB82659B}">
      <dgm:prSet/>
      <dgm:spPr>
        <a:noFill/>
      </dgm:spPr>
      <dgm:t>
        <a:bodyPr/>
        <a:lstStyle/>
        <a:p>
          <a:endParaRPr lang="es-ES"/>
        </a:p>
      </dgm:t>
    </dgm:pt>
    <dgm:pt modelId="{AFCA49B6-2AE4-47D5-A03A-FF32B5857D34}">
      <dgm:prSet phldrT="[Texto]"/>
      <dgm:spPr/>
      <dgm:t>
        <a:bodyPr/>
        <a:lstStyle/>
        <a:p>
          <a:endParaRPr lang="es-ES" dirty="0"/>
        </a:p>
      </dgm:t>
    </dgm:pt>
    <dgm:pt modelId="{ED4C956F-5C86-402E-9ADD-E067C7A18EF4}" type="parTrans" cxnId="{8297CE72-ECCB-426B-97C9-27CC87F6791F}">
      <dgm:prSet/>
      <dgm:spPr/>
      <dgm:t>
        <a:bodyPr/>
        <a:lstStyle/>
        <a:p>
          <a:endParaRPr lang="es-ES"/>
        </a:p>
      </dgm:t>
    </dgm:pt>
    <dgm:pt modelId="{40821124-F84B-486F-B59F-64229937115F}" type="sibTrans" cxnId="{8297CE72-ECCB-426B-97C9-27CC87F6791F}">
      <dgm:prSet/>
      <dgm:spPr>
        <a:noFill/>
      </dgm:spPr>
      <dgm:t>
        <a:bodyPr/>
        <a:lstStyle/>
        <a:p>
          <a:endParaRPr lang="es-ES"/>
        </a:p>
      </dgm:t>
    </dgm:pt>
    <dgm:pt modelId="{0FD4C0F5-71FE-49D8-BD04-C816ED296A5E}">
      <dgm:prSet phldrT="[Texto]"/>
      <dgm:spPr/>
      <dgm:t>
        <a:bodyPr/>
        <a:lstStyle/>
        <a:p>
          <a:endParaRPr lang="es-ES" dirty="0"/>
        </a:p>
      </dgm:t>
    </dgm:pt>
    <dgm:pt modelId="{3CA403AD-9EDF-4316-82D3-5A8E7B983B05}" type="parTrans" cxnId="{181D62BD-BC33-4944-BA92-E4CFE6A66BA8}">
      <dgm:prSet/>
      <dgm:spPr/>
      <dgm:t>
        <a:bodyPr/>
        <a:lstStyle/>
        <a:p>
          <a:endParaRPr lang="es-ES"/>
        </a:p>
      </dgm:t>
    </dgm:pt>
    <dgm:pt modelId="{B529F905-0237-49DA-9A50-A74050B93162}" type="sibTrans" cxnId="{181D62BD-BC33-4944-BA92-E4CFE6A66BA8}">
      <dgm:prSet/>
      <dgm:spPr>
        <a:noFill/>
      </dgm:spPr>
      <dgm:t>
        <a:bodyPr/>
        <a:lstStyle/>
        <a:p>
          <a:endParaRPr lang="es-ES"/>
        </a:p>
      </dgm:t>
    </dgm:pt>
    <dgm:pt modelId="{41361587-4E0D-49DF-8DE2-39D8ECCF1440}">
      <dgm:prSet phldrT="[Texto]"/>
      <dgm:spPr/>
      <dgm:t>
        <a:bodyPr/>
        <a:lstStyle/>
        <a:p>
          <a:endParaRPr lang="es-ES" dirty="0"/>
        </a:p>
      </dgm:t>
    </dgm:pt>
    <dgm:pt modelId="{E1F8969C-C982-4762-8249-D66D321676BF}" type="parTrans" cxnId="{82E1B0DB-1504-40B9-BB23-2992AE3185AE}">
      <dgm:prSet/>
      <dgm:spPr/>
      <dgm:t>
        <a:bodyPr/>
        <a:lstStyle/>
        <a:p>
          <a:endParaRPr lang="es-ES"/>
        </a:p>
      </dgm:t>
    </dgm:pt>
    <dgm:pt modelId="{1B2BC497-9020-458A-AA3A-2D8CF8F2F4A7}" type="sibTrans" cxnId="{82E1B0DB-1504-40B9-BB23-2992AE3185AE}">
      <dgm:prSet/>
      <dgm:spPr>
        <a:noFill/>
      </dgm:spPr>
      <dgm:t>
        <a:bodyPr/>
        <a:lstStyle/>
        <a:p>
          <a:endParaRPr lang="es-ES"/>
        </a:p>
      </dgm:t>
    </dgm:pt>
    <dgm:pt modelId="{C44FBF99-0EAD-42FF-8735-7C2B5AD7B10A}" type="pres">
      <dgm:prSet presAssocID="{6F6D27A1-AAAC-4816-9976-262B0C4FD9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B1E4AA-35B5-45EB-98F3-1E363E328392}" type="pres">
      <dgm:prSet presAssocID="{267D0EE9-A787-44A7-9828-2AC95FC661D3}" presName="dummy" presStyleCnt="0"/>
      <dgm:spPr/>
    </dgm:pt>
    <dgm:pt modelId="{68ECF38C-0D12-4DFC-9295-E666440E1306}" type="pres">
      <dgm:prSet presAssocID="{267D0EE9-A787-44A7-9828-2AC95FC661D3}" presName="node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08E01E-A711-45E3-95DF-A49355B7FBF9}" type="pres">
      <dgm:prSet presAssocID="{CC712BC0-D376-44F4-895E-AC9816A2FD49}" presName="sibTrans" presStyleLbl="node1" presStyleIdx="0" presStyleCnt="10"/>
      <dgm:spPr/>
      <dgm:t>
        <a:bodyPr/>
        <a:lstStyle/>
        <a:p>
          <a:endParaRPr lang="es-ES"/>
        </a:p>
      </dgm:t>
    </dgm:pt>
    <dgm:pt modelId="{E33697F4-B68C-4C25-A3ED-B02796AC1241}" type="pres">
      <dgm:prSet presAssocID="{19019372-C791-487C-A236-337A53744087}" presName="dummy" presStyleCnt="0"/>
      <dgm:spPr/>
    </dgm:pt>
    <dgm:pt modelId="{2C8D67FD-20F9-4AA2-A44A-FA5B5EA01418}" type="pres">
      <dgm:prSet presAssocID="{19019372-C791-487C-A236-337A53744087}" presName="node" presStyleLbl="revTx" presStyleIdx="1" presStyleCnt="10" custScaleX="1950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E71D1F-8F3B-46A3-8C35-DCA9CF8054BD}" type="pres">
      <dgm:prSet presAssocID="{CE14F241-3FC8-4435-B442-257D4C9F319E}" presName="sibTrans" presStyleLbl="node1" presStyleIdx="1" presStyleCnt="10"/>
      <dgm:spPr/>
      <dgm:t>
        <a:bodyPr/>
        <a:lstStyle/>
        <a:p>
          <a:endParaRPr lang="es-ES"/>
        </a:p>
      </dgm:t>
    </dgm:pt>
    <dgm:pt modelId="{0D15B4C5-ADCD-4E49-A61D-45002C27D1B4}" type="pres">
      <dgm:prSet presAssocID="{6552ACFC-2464-4781-8888-E46F5DA68933}" presName="dummy" presStyleCnt="0"/>
      <dgm:spPr/>
    </dgm:pt>
    <dgm:pt modelId="{87B31699-A144-4BE7-BDD4-5F749239F969}" type="pres">
      <dgm:prSet presAssocID="{6552ACFC-2464-4781-8888-E46F5DA68933}" presName="node" presStyleLbl="revTx" presStyleIdx="2" presStyleCnt="10" custRadScaleRad="99150" custRadScaleInc="-868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8A390E-B9D8-4AEF-9460-DE5CE813CEED}" type="pres">
      <dgm:prSet presAssocID="{0B276F65-AC35-4F6E-9C6B-43D6B7CBA6EE}" presName="sibTrans" presStyleLbl="node1" presStyleIdx="2" presStyleCnt="10"/>
      <dgm:spPr/>
      <dgm:t>
        <a:bodyPr/>
        <a:lstStyle/>
        <a:p>
          <a:endParaRPr lang="es-ES"/>
        </a:p>
      </dgm:t>
    </dgm:pt>
    <dgm:pt modelId="{44A21A8F-41C6-40CF-BCD6-D2E2DA578010}" type="pres">
      <dgm:prSet presAssocID="{FDFD3D20-FCC5-4318-9089-95C0148898C8}" presName="dummy" presStyleCnt="0"/>
      <dgm:spPr/>
    </dgm:pt>
    <dgm:pt modelId="{5888A2FF-3C67-40AF-BA68-FDAC9FBC406B}" type="pres">
      <dgm:prSet presAssocID="{FDFD3D20-FCC5-4318-9089-95C0148898C8}" presName="node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133031-EFF6-4486-9262-1A5A425A5602}" type="pres">
      <dgm:prSet presAssocID="{08702559-DDBE-4580-91CF-6EEBD64330B7}" presName="sibTrans" presStyleLbl="node1" presStyleIdx="3" presStyleCnt="10"/>
      <dgm:spPr/>
      <dgm:t>
        <a:bodyPr/>
        <a:lstStyle/>
        <a:p>
          <a:endParaRPr lang="es-ES"/>
        </a:p>
      </dgm:t>
    </dgm:pt>
    <dgm:pt modelId="{ABA0F949-B0B8-4E11-AA26-BFDA5AFFEF41}" type="pres">
      <dgm:prSet presAssocID="{AFCA49B6-2AE4-47D5-A03A-FF32B5857D34}" presName="dummy" presStyleCnt="0"/>
      <dgm:spPr/>
    </dgm:pt>
    <dgm:pt modelId="{B6BB35F3-4B0A-4218-AE31-15C3169F7E78}" type="pres">
      <dgm:prSet presAssocID="{AFCA49B6-2AE4-47D5-A03A-FF32B5857D34}" presName="node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AC4107-6F45-437D-A1F6-D5EF8A87E832}" type="pres">
      <dgm:prSet presAssocID="{40821124-F84B-486F-B59F-64229937115F}" presName="sibTrans" presStyleLbl="node1" presStyleIdx="4" presStyleCnt="10"/>
      <dgm:spPr/>
      <dgm:t>
        <a:bodyPr/>
        <a:lstStyle/>
        <a:p>
          <a:endParaRPr lang="es-ES"/>
        </a:p>
      </dgm:t>
    </dgm:pt>
    <dgm:pt modelId="{B99EFA81-F86B-4978-816D-D01BD8A02662}" type="pres">
      <dgm:prSet presAssocID="{0FD4C0F5-71FE-49D8-BD04-C816ED296A5E}" presName="dummy" presStyleCnt="0"/>
      <dgm:spPr/>
    </dgm:pt>
    <dgm:pt modelId="{16929F91-E4AA-47F2-976D-D4066049366A}" type="pres">
      <dgm:prSet presAssocID="{0FD4C0F5-71FE-49D8-BD04-C816ED296A5E}" presName="node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63EE8C-C3DE-4D02-8ED3-66C661CB2848}" type="pres">
      <dgm:prSet presAssocID="{B529F905-0237-49DA-9A50-A74050B93162}" presName="sibTrans" presStyleLbl="node1" presStyleIdx="5" presStyleCnt="10"/>
      <dgm:spPr/>
      <dgm:t>
        <a:bodyPr/>
        <a:lstStyle/>
        <a:p>
          <a:endParaRPr lang="es-ES"/>
        </a:p>
      </dgm:t>
    </dgm:pt>
    <dgm:pt modelId="{E1B68A8B-A1BD-403E-AF18-8814DA5D34C2}" type="pres">
      <dgm:prSet presAssocID="{41361587-4E0D-49DF-8DE2-39D8ECCF1440}" presName="dummy" presStyleCnt="0"/>
      <dgm:spPr/>
    </dgm:pt>
    <dgm:pt modelId="{3CE74285-9E85-4C97-B16A-84ACEF4E2908}" type="pres">
      <dgm:prSet presAssocID="{41361587-4E0D-49DF-8DE2-39D8ECCF1440}" presName="node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3FABA-2A63-471C-8B84-1B26C80D7E40}" type="pres">
      <dgm:prSet presAssocID="{1B2BC497-9020-458A-AA3A-2D8CF8F2F4A7}" presName="sibTrans" presStyleLbl="node1" presStyleIdx="6" presStyleCnt="10"/>
      <dgm:spPr/>
      <dgm:t>
        <a:bodyPr/>
        <a:lstStyle/>
        <a:p>
          <a:endParaRPr lang="es-ES"/>
        </a:p>
      </dgm:t>
    </dgm:pt>
    <dgm:pt modelId="{E9379E8F-93C4-4C1D-A3BB-09DC99BC58ED}" type="pres">
      <dgm:prSet presAssocID="{2152E630-0739-44D1-A7A9-9095EF378527}" presName="dummy" presStyleCnt="0"/>
      <dgm:spPr/>
    </dgm:pt>
    <dgm:pt modelId="{5BF611B7-BDDB-4CAB-88EE-FBFA55D689D4}" type="pres">
      <dgm:prSet presAssocID="{2152E630-0739-44D1-A7A9-9095EF378527}" presName="node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90E812-3E4A-41B9-80BC-5F0463B1E1F7}" type="pres">
      <dgm:prSet presAssocID="{68F55950-F8DE-4E83-ADBE-696D8C2022D2}" presName="sibTrans" presStyleLbl="node1" presStyleIdx="7" presStyleCnt="10"/>
      <dgm:spPr/>
      <dgm:t>
        <a:bodyPr/>
        <a:lstStyle/>
        <a:p>
          <a:endParaRPr lang="es-ES"/>
        </a:p>
      </dgm:t>
    </dgm:pt>
    <dgm:pt modelId="{309C944E-E856-4610-A3FA-71CE618E5B1F}" type="pres">
      <dgm:prSet presAssocID="{9FBDEBBE-57BA-471E-9470-094D9834B84E}" presName="dummy" presStyleCnt="0"/>
      <dgm:spPr/>
    </dgm:pt>
    <dgm:pt modelId="{1BDA277E-3CC0-41FB-A7D6-9F74A2D181C1}" type="pres">
      <dgm:prSet presAssocID="{9FBDEBBE-57BA-471E-9470-094D9834B84E}" presName="node" presStyleLbl="revTx" presStyleIdx="8" presStyleCnt="10" custRadScaleRad="95370" custRadScaleInc="-356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C22E9F-3AFE-41DA-8E51-5E6D8D8E5DB4}" type="pres">
      <dgm:prSet presAssocID="{12FAD44F-CFFC-4F89-A720-3BE312678DE8}" presName="sibTrans" presStyleLbl="node1" presStyleIdx="8" presStyleCnt="10"/>
      <dgm:spPr/>
      <dgm:t>
        <a:bodyPr/>
        <a:lstStyle/>
        <a:p>
          <a:endParaRPr lang="es-ES"/>
        </a:p>
      </dgm:t>
    </dgm:pt>
    <dgm:pt modelId="{B48CB4AE-C436-454D-98D5-3BD1EAE8CA85}" type="pres">
      <dgm:prSet presAssocID="{D4870730-8107-498E-8015-E90C570CFC8C}" presName="dummy" presStyleCnt="0"/>
      <dgm:spPr/>
    </dgm:pt>
    <dgm:pt modelId="{5CA82F19-A335-474E-8FCD-496810826A3D}" type="pres">
      <dgm:prSet presAssocID="{D4870730-8107-498E-8015-E90C570CFC8C}" presName="node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DD79E-3906-4970-A692-2426D99818E4}" type="pres">
      <dgm:prSet presAssocID="{45734E4D-24C7-4588-A979-67566A556FE1}" presName="sibTrans" presStyleLbl="node1" presStyleIdx="9" presStyleCnt="10"/>
      <dgm:spPr/>
      <dgm:t>
        <a:bodyPr/>
        <a:lstStyle/>
        <a:p>
          <a:endParaRPr lang="es-ES"/>
        </a:p>
      </dgm:t>
    </dgm:pt>
  </dgm:ptLst>
  <dgm:cxnLst>
    <dgm:cxn modelId="{D2C9D61A-2988-488B-A70B-80705DC08C10}" srcId="{6F6D27A1-AAAC-4816-9976-262B0C4FD9AB}" destId="{6552ACFC-2464-4781-8888-E46F5DA68933}" srcOrd="2" destOrd="0" parTransId="{449A8C4F-53B8-4DA0-B654-977021BECD70}" sibTransId="{0B276F65-AC35-4F6E-9C6B-43D6B7CBA6EE}"/>
    <dgm:cxn modelId="{B59E2669-3833-47CD-88CC-2179DC8E8BCC}" srcId="{6F6D27A1-AAAC-4816-9976-262B0C4FD9AB}" destId="{2152E630-0739-44D1-A7A9-9095EF378527}" srcOrd="7" destOrd="0" parTransId="{58DDA165-5A0F-462D-B954-AB44E2DBA34B}" sibTransId="{68F55950-F8DE-4E83-ADBE-696D8C2022D2}"/>
    <dgm:cxn modelId="{544D7E3D-B3BA-4E74-AC29-102617F5678B}" type="presOf" srcId="{19019372-C791-487C-A236-337A53744087}" destId="{2C8D67FD-20F9-4AA2-A44A-FA5B5EA01418}" srcOrd="0" destOrd="0" presId="urn:microsoft.com/office/officeart/2005/8/layout/cycle1"/>
    <dgm:cxn modelId="{3D68A2C2-24C3-4B35-91CD-093D5DF18AB8}" type="presOf" srcId="{AFCA49B6-2AE4-47D5-A03A-FF32B5857D34}" destId="{B6BB35F3-4B0A-4218-AE31-15C3169F7E78}" srcOrd="0" destOrd="0" presId="urn:microsoft.com/office/officeart/2005/8/layout/cycle1"/>
    <dgm:cxn modelId="{45A69A67-EA78-404C-895F-9D28CFF374FC}" type="presOf" srcId="{40821124-F84B-486F-B59F-64229937115F}" destId="{00AC4107-6F45-437D-A1F6-D5EF8A87E832}" srcOrd="0" destOrd="0" presId="urn:microsoft.com/office/officeart/2005/8/layout/cycle1"/>
    <dgm:cxn modelId="{02049EBB-3657-4CD3-A0C2-D846ACB545BC}" srcId="{6F6D27A1-AAAC-4816-9976-262B0C4FD9AB}" destId="{19019372-C791-487C-A236-337A53744087}" srcOrd="1" destOrd="0" parTransId="{F7584C91-22D8-4E33-8FCE-312F2AA82BAC}" sibTransId="{CE14F241-3FC8-4435-B442-257D4C9F319E}"/>
    <dgm:cxn modelId="{30032946-0827-45F8-A5D0-1D2FCB2BD4E7}" type="presOf" srcId="{9FBDEBBE-57BA-471E-9470-094D9834B84E}" destId="{1BDA277E-3CC0-41FB-A7D6-9F74A2D181C1}" srcOrd="0" destOrd="0" presId="urn:microsoft.com/office/officeart/2005/8/layout/cycle1"/>
    <dgm:cxn modelId="{92F535AE-7611-4CBC-9A5F-ABA1DCD4FEA2}" type="presOf" srcId="{1B2BC497-9020-458A-AA3A-2D8CF8F2F4A7}" destId="{6CA3FABA-2A63-471C-8B84-1B26C80D7E40}" srcOrd="0" destOrd="0" presId="urn:microsoft.com/office/officeart/2005/8/layout/cycle1"/>
    <dgm:cxn modelId="{47DAD4FE-3522-49C0-9A22-0E446D3C6490}" type="presOf" srcId="{0FD4C0F5-71FE-49D8-BD04-C816ED296A5E}" destId="{16929F91-E4AA-47F2-976D-D4066049366A}" srcOrd="0" destOrd="0" presId="urn:microsoft.com/office/officeart/2005/8/layout/cycle1"/>
    <dgm:cxn modelId="{11DB58C3-7B9F-457E-8001-274B0DF1386B}" type="presOf" srcId="{45734E4D-24C7-4588-A979-67566A556FE1}" destId="{D75DD79E-3906-4970-A692-2426D99818E4}" srcOrd="0" destOrd="0" presId="urn:microsoft.com/office/officeart/2005/8/layout/cycle1"/>
    <dgm:cxn modelId="{9291602F-CDE8-4EC0-915C-C61CDAE148CA}" type="presOf" srcId="{2152E630-0739-44D1-A7A9-9095EF378527}" destId="{5BF611B7-BDDB-4CAB-88EE-FBFA55D689D4}" srcOrd="0" destOrd="0" presId="urn:microsoft.com/office/officeart/2005/8/layout/cycle1"/>
    <dgm:cxn modelId="{202F81D5-B056-4C03-84BC-CD4199ABAD50}" type="presOf" srcId="{6F6D27A1-AAAC-4816-9976-262B0C4FD9AB}" destId="{C44FBF99-0EAD-42FF-8735-7C2B5AD7B10A}" srcOrd="0" destOrd="0" presId="urn:microsoft.com/office/officeart/2005/8/layout/cycle1"/>
    <dgm:cxn modelId="{17EACC4B-AF35-40FA-9640-D3BFDB73A374}" type="presOf" srcId="{FDFD3D20-FCC5-4318-9089-95C0148898C8}" destId="{5888A2FF-3C67-40AF-BA68-FDAC9FBC406B}" srcOrd="0" destOrd="0" presId="urn:microsoft.com/office/officeart/2005/8/layout/cycle1"/>
    <dgm:cxn modelId="{670B302E-8427-4AA1-9766-716ACF9BF349}" srcId="{6F6D27A1-AAAC-4816-9976-262B0C4FD9AB}" destId="{267D0EE9-A787-44A7-9828-2AC95FC661D3}" srcOrd="0" destOrd="0" parTransId="{41F53E56-96D8-43D2-89FF-32FD53C49353}" sibTransId="{CC712BC0-D376-44F4-895E-AC9816A2FD49}"/>
    <dgm:cxn modelId="{82E1B0DB-1504-40B9-BB23-2992AE3185AE}" srcId="{6F6D27A1-AAAC-4816-9976-262B0C4FD9AB}" destId="{41361587-4E0D-49DF-8DE2-39D8ECCF1440}" srcOrd="6" destOrd="0" parTransId="{E1F8969C-C982-4762-8249-D66D321676BF}" sibTransId="{1B2BC497-9020-458A-AA3A-2D8CF8F2F4A7}"/>
    <dgm:cxn modelId="{B271B95A-424D-41B4-BB3F-BD3B6D6CF94A}" type="presOf" srcId="{B529F905-0237-49DA-9A50-A74050B93162}" destId="{9763EE8C-C3DE-4D02-8ED3-66C661CB2848}" srcOrd="0" destOrd="0" presId="urn:microsoft.com/office/officeart/2005/8/layout/cycle1"/>
    <dgm:cxn modelId="{9F6AD3A8-8CB9-4731-A92A-E5697D30C9DC}" type="presOf" srcId="{D4870730-8107-498E-8015-E90C570CFC8C}" destId="{5CA82F19-A335-474E-8FCD-496810826A3D}" srcOrd="0" destOrd="0" presId="urn:microsoft.com/office/officeart/2005/8/layout/cycle1"/>
    <dgm:cxn modelId="{0C44CCA8-ADFC-426A-BECD-B0B8B09202E8}" type="presOf" srcId="{CC712BC0-D376-44F4-895E-AC9816A2FD49}" destId="{1D08E01E-A711-45E3-95DF-A49355B7FBF9}" srcOrd="0" destOrd="0" presId="urn:microsoft.com/office/officeart/2005/8/layout/cycle1"/>
    <dgm:cxn modelId="{DAF4D130-FBB9-413B-89FE-82C84B7BD04C}" type="presOf" srcId="{267D0EE9-A787-44A7-9828-2AC95FC661D3}" destId="{68ECF38C-0D12-4DFC-9295-E666440E1306}" srcOrd="0" destOrd="0" presId="urn:microsoft.com/office/officeart/2005/8/layout/cycle1"/>
    <dgm:cxn modelId="{E0D72055-168D-4AC9-87A4-36AEEB82659B}" srcId="{6F6D27A1-AAAC-4816-9976-262B0C4FD9AB}" destId="{FDFD3D20-FCC5-4318-9089-95C0148898C8}" srcOrd="3" destOrd="0" parTransId="{2DB821E7-3B8F-4DF4-A389-3D887A900610}" sibTransId="{08702559-DDBE-4580-91CF-6EEBD64330B7}"/>
    <dgm:cxn modelId="{8E69B880-36BD-4830-9EFE-148AD647AA8A}" type="presOf" srcId="{08702559-DDBE-4580-91CF-6EEBD64330B7}" destId="{64133031-EFF6-4486-9262-1A5A425A5602}" srcOrd="0" destOrd="0" presId="urn:microsoft.com/office/officeart/2005/8/layout/cycle1"/>
    <dgm:cxn modelId="{19B1E6B2-6073-4A18-8AB5-CB94BD3062E2}" srcId="{6F6D27A1-AAAC-4816-9976-262B0C4FD9AB}" destId="{D4870730-8107-498E-8015-E90C570CFC8C}" srcOrd="9" destOrd="0" parTransId="{54A0F74E-A8F1-479D-B253-758D0DF544AE}" sibTransId="{45734E4D-24C7-4588-A979-67566A556FE1}"/>
    <dgm:cxn modelId="{DEEE1880-377C-45A6-A708-52A32DF938B9}" type="presOf" srcId="{41361587-4E0D-49DF-8DE2-39D8ECCF1440}" destId="{3CE74285-9E85-4C97-B16A-84ACEF4E2908}" srcOrd="0" destOrd="0" presId="urn:microsoft.com/office/officeart/2005/8/layout/cycle1"/>
    <dgm:cxn modelId="{04BD9A14-0AE4-4815-97EF-68A05E4E750C}" type="presOf" srcId="{12FAD44F-CFFC-4F89-A720-3BE312678DE8}" destId="{14C22E9F-3AFE-41DA-8E51-5E6D8D8E5DB4}" srcOrd="0" destOrd="0" presId="urn:microsoft.com/office/officeart/2005/8/layout/cycle1"/>
    <dgm:cxn modelId="{72AE9B68-9308-4F2C-8038-9B3CA2C5DCEF}" type="presOf" srcId="{6552ACFC-2464-4781-8888-E46F5DA68933}" destId="{87B31699-A144-4BE7-BDD4-5F749239F969}" srcOrd="0" destOrd="0" presId="urn:microsoft.com/office/officeart/2005/8/layout/cycle1"/>
    <dgm:cxn modelId="{181D62BD-BC33-4944-BA92-E4CFE6A66BA8}" srcId="{6F6D27A1-AAAC-4816-9976-262B0C4FD9AB}" destId="{0FD4C0F5-71FE-49D8-BD04-C816ED296A5E}" srcOrd="5" destOrd="0" parTransId="{3CA403AD-9EDF-4316-82D3-5A8E7B983B05}" sibTransId="{B529F905-0237-49DA-9A50-A74050B93162}"/>
    <dgm:cxn modelId="{8CBD07E8-174D-41E5-AF04-EE9C9F734C14}" type="presOf" srcId="{CE14F241-3FC8-4435-B442-257D4C9F319E}" destId="{CAE71D1F-8F3B-46A3-8C35-DCA9CF8054BD}" srcOrd="0" destOrd="0" presId="urn:microsoft.com/office/officeart/2005/8/layout/cycle1"/>
    <dgm:cxn modelId="{85062A6D-3248-4E3B-9D35-51640AEEA980}" type="presOf" srcId="{68F55950-F8DE-4E83-ADBE-696D8C2022D2}" destId="{2190E812-3E4A-41B9-80BC-5F0463B1E1F7}" srcOrd="0" destOrd="0" presId="urn:microsoft.com/office/officeart/2005/8/layout/cycle1"/>
    <dgm:cxn modelId="{BB464C0A-8DD1-4585-AA53-FFEC11E6BB36}" type="presOf" srcId="{0B276F65-AC35-4F6E-9C6B-43D6B7CBA6EE}" destId="{D98A390E-B9D8-4AEF-9460-DE5CE813CEED}" srcOrd="0" destOrd="0" presId="urn:microsoft.com/office/officeart/2005/8/layout/cycle1"/>
    <dgm:cxn modelId="{53A49000-762A-495D-917D-C73E1579A48D}" srcId="{6F6D27A1-AAAC-4816-9976-262B0C4FD9AB}" destId="{9FBDEBBE-57BA-471E-9470-094D9834B84E}" srcOrd="8" destOrd="0" parTransId="{40ED2097-225D-49F3-997F-7C3BAE9C93FE}" sibTransId="{12FAD44F-CFFC-4F89-A720-3BE312678DE8}"/>
    <dgm:cxn modelId="{8297CE72-ECCB-426B-97C9-27CC87F6791F}" srcId="{6F6D27A1-AAAC-4816-9976-262B0C4FD9AB}" destId="{AFCA49B6-2AE4-47D5-A03A-FF32B5857D34}" srcOrd="4" destOrd="0" parTransId="{ED4C956F-5C86-402E-9ADD-E067C7A18EF4}" sibTransId="{40821124-F84B-486F-B59F-64229937115F}"/>
    <dgm:cxn modelId="{6418695B-9A03-4C45-8FC2-5066F2383CA7}" type="presParOf" srcId="{C44FBF99-0EAD-42FF-8735-7C2B5AD7B10A}" destId="{9DB1E4AA-35B5-45EB-98F3-1E363E328392}" srcOrd="0" destOrd="0" presId="urn:microsoft.com/office/officeart/2005/8/layout/cycle1"/>
    <dgm:cxn modelId="{892A6CB1-264A-4C8B-B824-2ED182E10ECC}" type="presParOf" srcId="{C44FBF99-0EAD-42FF-8735-7C2B5AD7B10A}" destId="{68ECF38C-0D12-4DFC-9295-E666440E1306}" srcOrd="1" destOrd="0" presId="urn:microsoft.com/office/officeart/2005/8/layout/cycle1"/>
    <dgm:cxn modelId="{C984FAFB-3471-4D0D-8F4C-C03196DA6B56}" type="presParOf" srcId="{C44FBF99-0EAD-42FF-8735-7C2B5AD7B10A}" destId="{1D08E01E-A711-45E3-95DF-A49355B7FBF9}" srcOrd="2" destOrd="0" presId="urn:microsoft.com/office/officeart/2005/8/layout/cycle1"/>
    <dgm:cxn modelId="{82F571AF-FE04-430E-B9F9-51A93AFEB31E}" type="presParOf" srcId="{C44FBF99-0EAD-42FF-8735-7C2B5AD7B10A}" destId="{E33697F4-B68C-4C25-A3ED-B02796AC1241}" srcOrd="3" destOrd="0" presId="urn:microsoft.com/office/officeart/2005/8/layout/cycle1"/>
    <dgm:cxn modelId="{3C542EDE-316D-4A8E-B4A5-71B8C2691C4E}" type="presParOf" srcId="{C44FBF99-0EAD-42FF-8735-7C2B5AD7B10A}" destId="{2C8D67FD-20F9-4AA2-A44A-FA5B5EA01418}" srcOrd="4" destOrd="0" presId="urn:microsoft.com/office/officeart/2005/8/layout/cycle1"/>
    <dgm:cxn modelId="{BD08E430-5542-4E81-B79F-82D97597704F}" type="presParOf" srcId="{C44FBF99-0EAD-42FF-8735-7C2B5AD7B10A}" destId="{CAE71D1F-8F3B-46A3-8C35-DCA9CF8054BD}" srcOrd="5" destOrd="0" presId="urn:microsoft.com/office/officeart/2005/8/layout/cycle1"/>
    <dgm:cxn modelId="{9B2AD475-8863-424F-AA11-0B3E5279D39D}" type="presParOf" srcId="{C44FBF99-0EAD-42FF-8735-7C2B5AD7B10A}" destId="{0D15B4C5-ADCD-4E49-A61D-45002C27D1B4}" srcOrd="6" destOrd="0" presId="urn:microsoft.com/office/officeart/2005/8/layout/cycle1"/>
    <dgm:cxn modelId="{6728934C-3B5E-4158-A9E8-E126F53EB38C}" type="presParOf" srcId="{C44FBF99-0EAD-42FF-8735-7C2B5AD7B10A}" destId="{87B31699-A144-4BE7-BDD4-5F749239F969}" srcOrd="7" destOrd="0" presId="urn:microsoft.com/office/officeart/2005/8/layout/cycle1"/>
    <dgm:cxn modelId="{A19D7A4C-94A2-4AB5-9037-A5436B975D59}" type="presParOf" srcId="{C44FBF99-0EAD-42FF-8735-7C2B5AD7B10A}" destId="{D98A390E-B9D8-4AEF-9460-DE5CE813CEED}" srcOrd="8" destOrd="0" presId="urn:microsoft.com/office/officeart/2005/8/layout/cycle1"/>
    <dgm:cxn modelId="{F90A111C-49EC-4C80-8C8F-065567200C83}" type="presParOf" srcId="{C44FBF99-0EAD-42FF-8735-7C2B5AD7B10A}" destId="{44A21A8F-41C6-40CF-BCD6-D2E2DA578010}" srcOrd="9" destOrd="0" presId="urn:microsoft.com/office/officeart/2005/8/layout/cycle1"/>
    <dgm:cxn modelId="{293813E7-E9D3-45D6-9E03-FDB8B8B1631B}" type="presParOf" srcId="{C44FBF99-0EAD-42FF-8735-7C2B5AD7B10A}" destId="{5888A2FF-3C67-40AF-BA68-FDAC9FBC406B}" srcOrd="10" destOrd="0" presId="urn:microsoft.com/office/officeart/2005/8/layout/cycle1"/>
    <dgm:cxn modelId="{A789A703-1FB3-4084-810D-45DD27EF4FEC}" type="presParOf" srcId="{C44FBF99-0EAD-42FF-8735-7C2B5AD7B10A}" destId="{64133031-EFF6-4486-9262-1A5A425A5602}" srcOrd="11" destOrd="0" presId="urn:microsoft.com/office/officeart/2005/8/layout/cycle1"/>
    <dgm:cxn modelId="{02579F22-D34A-4EF8-8287-B4EADCBDEB9E}" type="presParOf" srcId="{C44FBF99-0EAD-42FF-8735-7C2B5AD7B10A}" destId="{ABA0F949-B0B8-4E11-AA26-BFDA5AFFEF41}" srcOrd="12" destOrd="0" presId="urn:microsoft.com/office/officeart/2005/8/layout/cycle1"/>
    <dgm:cxn modelId="{64C256E5-3F6A-43DD-8FFD-10E17DC207DF}" type="presParOf" srcId="{C44FBF99-0EAD-42FF-8735-7C2B5AD7B10A}" destId="{B6BB35F3-4B0A-4218-AE31-15C3169F7E78}" srcOrd="13" destOrd="0" presId="urn:microsoft.com/office/officeart/2005/8/layout/cycle1"/>
    <dgm:cxn modelId="{42A4F74C-26DB-41F5-90B0-84953F7937B7}" type="presParOf" srcId="{C44FBF99-0EAD-42FF-8735-7C2B5AD7B10A}" destId="{00AC4107-6F45-437D-A1F6-D5EF8A87E832}" srcOrd="14" destOrd="0" presId="urn:microsoft.com/office/officeart/2005/8/layout/cycle1"/>
    <dgm:cxn modelId="{1822E477-4462-4882-B9FC-E6FA714B1295}" type="presParOf" srcId="{C44FBF99-0EAD-42FF-8735-7C2B5AD7B10A}" destId="{B99EFA81-F86B-4978-816D-D01BD8A02662}" srcOrd="15" destOrd="0" presId="urn:microsoft.com/office/officeart/2005/8/layout/cycle1"/>
    <dgm:cxn modelId="{06EDEC67-525D-4BA9-A63E-3D21DD243159}" type="presParOf" srcId="{C44FBF99-0EAD-42FF-8735-7C2B5AD7B10A}" destId="{16929F91-E4AA-47F2-976D-D4066049366A}" srcOrd="16" destOrd="0" presId="urn:microsoft.com/office/officeart/2005/8/layout/cycle1"/>
    <dgm:cxn modelId="{ACC9CD67-179F-447C-AD25-E5CFE79C3BB4}" type="presParOf" srcId="{C44FBF99-0EAD-42FF-8735-7C2B5AD7B10A}" destId="{9763EE8C-C3DE-4D02-8ED3-66C661CB2848}" srcOrd="17" destOrd="0" presId="urn:microsoft.com/office/officeart/2005/8/layout/cycle1"/>
    <dgm:cxn modelId="{7E72F4EB-0657-4ED1-8D25-C76DB2A581DB}" type="presParOf" srcId="{C44FBF99-0EAD-42FF-8735-7C2B5AD7B10A}" destId="{E1B68A8B-A1BD-403E-AF18-8814DA5D34C2}" srcOrd="18" destOrd="0" presId="urn:microsoft.com/office/officeart/2005/8/layout/cycle1"/>
    <dgm:cxn modelId="{91F40506-F198-41C7-943E-084E8B6CAB29}" type="presParOf" srcId="{C44FBF99-0EAD-42FF-8735-7C2B5AD7B10A}" destId="{3CE74285-9E85-4C97-B16A-84ACEF4E2908}" srcOrd="19" destOrd="0" presId="urn:microsoft.com/office/officeart/2005/8/layout/cycle1"/>
    <dgm:cxn modelId="{76A2416C-13A0-4275-B3EC-855003E27464}" type="presParOf" srcId="{C44FBF99-0EAD-42FF-8735-7C2B5AD7B10A}" destId="{6CA3FABA-2A63-471C-8B84-1B26C80D7E40}" srcOrd="20" destOrd="0" presId="urn:microsoft.com/office/officeart/2005/8/layout/cycle1"/>
    <dgm:cxn modelId="{EDC2488D-DE93-4792-B3BF-AC98DC7A3FE5}" type="presParOf" srcId="{C44FBF99-0EAD-42FF-8735-7C2B5AD7B10A}" destId="{E9379E8F-93C4-4C1D-A3BB-09DC99BC58ED}" srcOrd="21" destOrd="0" presId="urn:microsoft.com/office/officeart/2005/8/layout/cycle1"/>
    <dgm:cxn modelId="{088AAF2E-9064-4520-85B8-AFAB042E6BB8}" type="presParOf" srcId="{C44FBF99-0EAD-42FF-8735-7C2B5AD7B10A}" destId="{5BF611B7-BDDB-4CAB-88EE-FBFA55D689D4}" srcOrd="22" destOrd="0" presId="urn:microsoft.com/office/officeart/2005/8/layout/cycle1"/>
    <dgm:cxn modelId="{2730723C-74C7-4A3D-AA10-EBC659C09296}" type="presParOf" srcId="{C44FBF99-0EAD-42FF-8735-7C2B5AD7B10A}" destId="{2190E812-3E4A-41B9-80BC-5F0463B1E1F7}" srcOrd="23" destOrd="0" presId="urn:microsoft.com/office/officeart/2005/8/layout/cycle1"/>
    <dgm:cxn modelId="{0691B8C7-8F8B-4831-9684-CF3EA76933B0}" type="presParOf" srcId="{C44FBF99-0EAD-42FF-8735-7C2B5AD7B10A}" destId="{309C944E-E856-4610-A3FA-71CE618E5B1F}" srcOrd="24" destOrd="0" presId="urn:microsoft.com/office/officeart/2005/8/layout/cycle1"/>
    <dgm:cxn modelId="{F4DE2EC0-0666-4776-A968-FF2A5816A7AE}" type="presParOf" srcId="{C44FBF99-0EAD-42FF-8735-7C2B5AD7B10A}" destId="{1BDA277E-3CC0-41FB-A7D6-9F74A2D181C1}" srcOrd="25" destOrd="0" presId="urn:microsoft.com/office/officeart/2005/8/layout/cycle1"/>
    <dgm:cxn modelId="{9C939839-0C7E-496D-946A-FB09023C3A1D}" type="presParOf" srcId="{C44FBF99-0EAD-42FF-8735-7C2B5AD7B10A}" destId="{14C22E9F-3AFE-41DA-8E51-5E6D8D8E5DB4}" srcOrd="26" destOrd="0" presId="urn:microsoft.com/office/officeart/2005/8/layout/cycle1"/>
    <dgm:cxn modelId="{8E7DE17E-49B9-40C4-B473-72750977E836}" type="presParOf" srcId="{C44FBF99-0EAD-42FF-8735-7C2B5AD7B10A}" destId="{B48CB4AE-C436-454D-98D5-3BD1EAE8CA85}" srcOrd="27" destOrd="0" presId="urn:microsoft.com/office/officeart/2005/8/layout/cycle1"/>
    <dgm:cxn modelId="{0B5FC9E6-1C82-49FB-B0B3-0F9C7D7335FE}" type="presParOf" srcId="{C44FBF99-0EAD-42FF-8735-7C2B5AD7B10A}" destId="{5CA82F19-A335-474E-8FCD-496810826A3D}" srcOrd="28" destOrd="0" presId="urn:microsoft.com/office/officeart/2005/8/layout/cycle1"/>
    <dgm:cxn modelId="{7A31BABD-3E71-4672-8F89-3F81A2C556F0}" type="presParOf" srcId="{C44FBF99-0EAD-42FF-8735-7C2B5AD7B10A}" destId="{D75DD79E-3906-4970-A692-2426D99818E4}" srcOrd="29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AB8C37-7872-45CD-9CAF-18576C363B07}" type="doc">
      <dgm:prSet loTypeId="urn:microsoft.com/office/officeart/2009/3/layout/Phased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089346F-E0D2-45F5-94E2-2EEA311CB702}">
      <dgm:prSet phldrT="[Texto]" custT="1"/>
      <dgm:spPr/>
      <dgm:t>
        <a:bodyPr/>
        <a:lstStyle/>
        <a:p>
          <a:r>
            <a:rPr lang="es-ES" sz="1800" dirty="0" smtClean="0"/>
            <a:t>OBJETIVOS</a:t>
          </a:r>
          <a:endParaRPr lang="es-ES" sz="1800" dirty="0"/>
        </a:p>
      </dgm:t>
    </dgm:pt>
    <dgm:pt modelId="{41A63DC8-5937-4DFA-8AC6-0A0FCEB40221}" type="parTrans" cxnId="{B0A00C42-768F-4F81-A2D8-65BA54241E2C}">
      <dgm:prSet/>
      <dgm:spPr/>
      <dgm:t>
        <a:bodyPr/>
        <a:lstStyle/>
        <a:p>
          <a:endParaRPr lang="es-ES" sz="2000"/>
        </a:p>
      </dgm:t>
    </dgm:pt>
    <dgm:pt modelId="{EF33937D-B3F9-49B0-A2A7-F7AA61D3F16E}" type="sibTrans" cxnId="{B0A00C42-768F-4F81-A2D8-65BA54241E2C}">
      <dgm:prSet/>
      <dgm:spPr/>
      <dgm:t>
        <a:bodyPr/>
        <a:lstStyle/>
        <a:p>
          <a:endParaRPr lang="es-ES" sz="2000"/>
        </a:p>
      </dgm:t>
    </dgm:pt>
    <dgm:pt modelId="{AEB3D6D2-1630-4A7A-840C-D1D6C8D19FAC}">
      <dgm:prSet phldrT="[Texto]" custT="1"/>
      <dgm:spPr/>
      <dgm:t>
        <a:bodyPr/>
        <a:lstStyle/>
        <a:p>
          <a:r>
            <a:rPr lang="es-ES" sz="2000" dirty="0" smtClean="0"/>
            <a:t>Acuerdos de Voluntades</a:t>
          </a:r>
          <a:endParaRPr lang="es-ES" sz="2000" dirty="0"/>
        </a:p>
      </dgm:t>
    </dgm:pt>
    <dgm:pt modelId="{78132D98-85B2-4FD6-8918-AC012B2D5AD9}" type="parTrans" cxnId="{3481AE78-0E79-4E84-9F40-5FEC93643ADE}">
      <dgm:prSet/>
      <dgm:spPr/>
      <dgm:t>
        <a:bodyPr/>
        <a:lstStyle/>
        <a:p>
          <a:endParaRPr lang="es-ES" sz="2000"/>
        </a:p>
      </dgm:t>
    </dgm:pt>
    <dgm:pt modelId="{BE7C9E8C-3D10-48EB-B103-6CAC57F9F9B0}" type="sibTrans" cxnId="{3481AE78-0E79-4E84-9F40-5FEC93643ADE}">
      <dgm:prSet/>
      <dgm:spPr/>
      <dgm:t>
        <a:bodyPr/>
        <a:lstStyle/>
        <a:p>
          <a:endParaRPr lang="es-ES" sz="2000"/>
        </a:p>
      </dgm:t>
    </dgm:pt>
    <dgm:pt modelId="{188CB87E-817C-4839-8E45-F2F70128CD3C}">
      <dgm:prSet phldrT="[Texto]" custT="1"/>
      <dgm:spPr/>
      <dgm:t>
        <a:bodyPr/>
        <a:lstStyle/>
        <a:p>
          <a:r>
            <a:rPr lang="es-ES" sz="1800" dirty="0" smtClean="0"/>
            <a:t>TRATADOS INTERNACIO-NALES</a:t>
          </a:r>
          <a:endParaRPr lang="es-ES" sz="1800" dirty="0"/>
        </a:p>
      </dgm:t>
    </dgm:pt>
    <dgm:pt modelId="{3450744E-B8D3-4779-9073-10C10C2E7549}" type="parTrans" cxnId="{86076860-8AD4-4F26-A988-537D6D0CA293}">
      <dgm:prSet/>
      <dgm:spPr/>
      <dgm:t>
        <a:bodyPr/>
        <a:lstStyle/>
        <a:p>
          <a:endParaRPr lang="es-ES" sz="2000"/>
        </a:p>
      </dgm:t>
    </dgm:pt>
    <dgm:pt modelId="{65109A67-7C02-4242-A7A6-61CCB3448EE3}" type="sibTrans" cxnId="{86076860-8AD4-4F26-A988-537D6D0CA293}">
      <dgm:prSet/>
      <dgm:spPr/>
      <dgm:t>
        <a:bodyPr/>
        <a:lstStyle/>
        <a:p>
          <a:endParaRPr lang="es-ES" sz="2000"/>
        </a:p>
      </dgm:t>
    </dgm:pt>
    <dgm:pt modelId="{DAAAEA02-6BB2-4D5C-ADAE-3EA4976F6938}">
      <dgm:prSet phldrT="[Texto]" custT="1"/>
      <dgm:spPr/>
      <dgm:t>
        <a:bodyPr/>
        <a:lstStyle/>
        <a:p>
          <a:r>
            <a:rPr lang="es-ES" sz="1600" dirty="0" smtClean="0"/>
            <a:t>Desarrollo</a:t>
          </a:r>
          <a:endParaRPr lang="es-ES" sz="1600" dirty="0"/>
        </a:p>
      </dgm:t>
    </dgm:pt>
    <dgm:pt modelId="{B066761E-A096-4D1D-A59E-95BEB2DEEE63}" type="parTrans" cxnId="{3FED2E3D-51A0-446A-827A-C75945B7D3EF}">
      <dgm:prSet/>
      <dgm:spPr/>
      <dgm:t>
        <a:bodyPr/>
        <a:lstStyle/>
        <a:p>
          <a:endParaRPr lang="es-ES" sz="2000"/>
        </a:p>
      </dgm:t>
    </dgm:pt>
    <dgm:pt modelId="{CB65C1C8-D7BC-4BF0-B85B-D7AEF9BD5AA1}" type="sibTrans" cxnId="{3FED2E3D-51A0-446A-827A-C75945B7D3EF}">
      <dgm:prSet/>
      <dgm:spPr/>
      <dgm:t>
        <a:bodyPr/>
        <a:lstStyle/>
        <a:p>
          <a:endParaRPr lang="es-ES" sz="2000"/>
        </a:p>
      </dgm:t>
    </dgm:pt>
    <dgm:pt modelId="{A1B414BF-EC8F-44B2-83A5-431438830EDC}">
      <dgm:prSet phldrT="[Texto]" custT="1"/>
      <dgm:spPr/>
      <dgm:t>
        <a:bodyPr/>
        <a:lstStyle/>
        <a:p>
          <a:r>
            <a:rPr lang="es-ES" sz="1800" dirty="0" smtClean="0"/>
            <a:t>Cooperación</a:t>
          </a:r>
          <a:endParaRPr lang="es-ES" sz="1800" dirty="0"/>
        </a:p>
      </dgm:t>
    </dgm:pt>
    <dgm:pt modelId="{1C7135CA-E3C7-40D7-BEF2-4330A4535DFA}" type="parTrans" cxnId="{427617AC-6DD7-4AEE-9497-EC23BD826A2C}">
      <dgm:prSet/>
      <dgm:spPr/>
      <dgm:t>
        <a:bodyPr/>
        <a:lstStyle/>
        <a:p>
          <a:endParaRPr lang="es-ES" sz="2000"/>
        </a:p>
      </dgm:t>
    </dgm:pt>
    <dgm:pt modelId="{F6EA4AE7-FA82-4BAB-B93E-F4432A51C4C7}" type="sibTrans" cxnId="{427617AC-6DD7-4AEE-9497-EC23BD826A2C}">
      <dgm:prSet/>
      <dgm:spPr/>
      <dgm:t>
        <a:bodyPr/>
        <a:lstStyle/>
        <a:p>
          <a:endParaRPr lang="es-ES" sz="2000"/>
        </a:p>
      </dgm:t>
    </dgm:pt>
    <dgm:pt modelId="{6603C14F-8775-4230-9D75-5F36218BA307}">
      <dgm:prSet phldrT="[Texto]" custT="1"/>
      <dgm:spPr/>
      <dgm:t>
        <a:bodyPr/>
        <a:lstStyle/>
        <a:p>
          <a:r>
            <a:rPr lang="es-ES" sz="1800" dirty="0" smtClean="0"/>
            <a:t>Integración</a:t>
          </a:r>
          <a:endParaRPr lang="es-ES" sz="1800" dirty="0"/>
        </a:p>
      </dgm:t>
    </dgm:pt>
    <dgm:pt modelId="{EC22E8DB-2853-4708-832A-B083669DAC7F}" type="parTrans" cxnId="{ED188D6A-EC37-49AA-B673-6DA7C0393F33}">
      <dgm:prSet/>
      <dgm:spPr/>
      <dgm:t>
        <a:bodyPr/>
        <a:lstStyle/>
        <a:p>
          <a:endParaRPr lang="es-ES" sz="2000"/>
        </a:p>
      </dgm:t>
    </dgm:pt>
    <dgm:pt modelId="{E6481DAD-053E-4B99-9ABE-0A5859A11C48}" type="sibTrans" cxnId="{ED188D6A-EC37-49AA-B673-6DA7C0393F33}">
      <dgm:prSet/>
      <dgm:spPr/>
      <dgm:t>
        <a:bodyPr/>
        <a:lstStyle/>
        <a:p>
          <a:endParaRPr lang="es-ES" sz="2000"/>
        </a:p>
      </dgm:t>
    </dgm:pt>
    <dgm:pt modelId="{53787F8C-DBDB-440D-ACBE-BA45EB9AEC9D}">
      <dgm:prSet phldrT="[Texto]" custT="1"/>
      <dgm:spPr/>
      <dgm:t>
        <a:bodyPr/>
        <a:lstStyle/>
        <a:p>
          <a:r>
            <a:rPr lang="es-ES" sz="1800" dirty="0" smtClean="0"/>
            <a:t>Solidaridad</a:t>
          </a:r>
          <a:endParaRPr lang="es-ES" sz="1800" dirty="0"/>
        </a:p>
      </dgm:t>
    </dgm:pt>
    <dgm:pt modelId="{F36BB232-74C7-4B16-A738-655769F60EFD}" type="parTrans" cxnId="{588B0495-59EA-4AD0-82DE-237F9BD121E3}">
      <dgm:prSet/>
      <dgm:spPr/>
      <dgm:t>
        <a:bodyPr/>
        <a:lstStyle/>
        <a:p>
          <a:endParaRPr lang="es-ES"/>
        </a:p>
      </dgm:t>
    </dgm:pt>
    <dgm:pt modelId="{3E070643-0ABE-45EB-BE17-5B22BB8FC413}" type="sibTrans" cxnId="{588B0495-59EA-4AD0-82DE-237F9BD121E3}">
      <dgm:prSet/>
      <dgm:spPr/>
      <dgm:t>
        <a:bodyPr/>
        <a:lstStyle/>
        <a:p>
          <a:endParaRPr lang="es-ES"/>
        </a:p>
      </dgm:t>
    </dgm:pt>
    <dgm:pt modelId="{F86C226C-B2FD-4F59-962F-AE35D9E59F58}" type="pres">
      <dgm:prSet presAssocID="{51AB8C37-7872-45CD-9CAF-18576C363B07}" presName="Name0" presStyleCnt="0">
        <dgm:presLayoutVars>
          <dgm:chMax val="3"/>
          <dgm:chPref val="3"/>
          <dgm:bulletEnabled val="1"/>
          <dgm:dir val="rev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83C31B3-829E-47B2-9FA0-6F5AB6CB8876}" type="pres">
      <dgm:prSet presAssocID="{51AB8C37-7872-45CD-9CAF-18576C363B07}" presName="arc1" presStyleLbl="node1" presStyleIdx="0" presStyleCnt="2"/>
      <dgm:spPr/>
    </dgm:pt>
    <dgm:pt modelId="{9DDE4410-69AE-4285-A8FB-CB92732A29B3}" type="pres">
      <dgm:prSet presAssocID="{51AB8C37-7872-45CD-9CAF-18576C363B07}" presName="arc3" presStyleLbl="node1" presStyleIdx="1" presStyleCnt="2"/>
      <dgm:spPr/>
    </dgm:pt>
    <dgm:pt modelId="{E6429251-CFA9-4209-902A-4955B7521695}" type="pres">
      <dgm:prSet presAssocID="{51AB8C37-7872-45CD-9CAF-18576C363B07}" presName="parentText2" presStyleLbl="revTx" presStyleIdx="0" presStyleCnt="2" custScaleX="67489" custScaleY="244661" custLinFactY="-100000" custLinFactNeighborX="-90007" custLinFactNeighborY="-132351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3C26A6-3A4D-4CC0-8A5B-0E43EACDFFCA}" type="pres">
      <dgm:prSet presAssocID="{51AB8C37-7872-45CD-9CAF-18576C363B07}" presName="middleComposite" presStyleCnt="0"/>
      <dgm:spPr/>
    </dgm:pt>
    <dgm:pt modelId="{AAD45D54-BAC4-428C-A8B0-8CFA80E1B3CE}" type="pres">
      <dgm:prSet presAssocID="{AEB3D6D2-1630-4A7A-840C-D1D6C8D19FAC}" presName="circ1" presStyleLbl="vennNode1" presStyleIdx="0" presStyleCnt="10"/>
      <dgm:spPr/>
      <dgm:t>
        <a:bodyPr/>
        <a:lstStyle/>
        <a:p>
          <a:endParaRPr lang="es-ES"/>
        </a:p>
      </dgm:t>
    </dgm:pt>
    <dgm:pt modelId="{DDD2795E-0844-4259-8951-4D54E15F6A99}" type="pres">
      <dgm:prSet presAssocID="{AEB3D6D2-1630-4A7A-840C-D1D6C8D19FAC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7A46716-E5D3-40C9-8E9A-31E5044137D4}" type="pres">
      <dgm:prSet presAssocID="{51AB8C37-7872-45CD-9CAF-18576C363B07}" presName="leftComposite" presStyleCnt="0"/>
      <dgm:spPr/>
    </dgm:pt>
    <dgm:pt modelId="{B50C9103-BFAC-47CC-8912-AEB63EB335C3}" type="pres">
      <dgm:prSet presAssocID="{DAAAEA02-6BB2-4D5C-ADAE-3EA4976F6938}" presName="childText1_1" presStyleLbl="vennNode1" presStyleIdx="1" presStyleCnt="10" custScaleX="160286" custScaleY="106008" custLinFactNeighborX="20503" custLinFactNeighborY="-76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170C4F6-B4BC-425E-A107-C13866406485}" type="pres">
      <dgm:prSet presAssocID="{DAAAEA02-6BB2-4D5C-ADAE-3EA4976F6938}" presName="ellipse1" presStyleLbl="vennNode1" presStyleIdx="2" presStyleCnt="10"/>
      <dgm:spPr/>
    </dgm:pt>
    <dgm:pt modelId="{683201DC-0509-4203-B5B9-6C87FE8B85A7}" type="pres">
      <dgm:prSet presAssocID="{DAAAEA02-6BB2-4D5C-ADAE-3EA4976F6938}" presName="ellipse2" presStyleLbl="vennNode1" presStyleIdx="3" presStyleCnt="10" custLinFactX="17627" custLinFactNeighborX="100000"/>
      <dgm:spPr/>
    </dgm:pt>
    <dgm:pt modelId="{7E09138B-4C2C-4AFC-B348-6AAE9B6E7809}" type="pres">
      <dgm:prSet presAssocID="{A1B414BF-EC8F-44B2-83A5-431438830EDC}" presName="childText1_2" presStyleLbl="vennNode1" presStyleIdx="4" presStyleCnt="10" custScaleX="266804" custScaleY="118654" custLinFactNeighborX="20847" custLinFactNeighborY="2806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4420340-3AFE-4F71-A2E8-D58826C58E1B}" type="pres">
      <dgm:prSet presAssocID="{A1B414BF-EC8F-44B2-83A5-431438830EDC}" presName="ellipse3" presStyleLbl="vennNode1" presStyleIdx="5" presStyleCnt="10" custLinFactX="-26836" custLinFactNeighborX="-100000" custLinFactNeighborY="-3705"/>
      <dgm:spPr/>
    </dgm:pt>
    <dgm:pt modelId="{59E2C88E-93EF-4AAB-B318-CD67624C940F}" type="pres">
      <dgm:prSet presAssocID="{6603C14F-8775-4230-9D75-5F36218BA307}" presName="childText1_3" presStyleLbl="vennNode1" presStyleIdx="6" presStyleCnt="10" custScaleX="188278" custScaleY="134853" custLinFactNeighborX="63376" custLinFactNeighborY="-629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D3AFB43-90BC-44C7-9187-61F5729CA97B}" type="pres">
      <dgm:prSet presAssocID="{53787F8C-DBDB-440D-ACBE-BA45EB9AEC9D}" presName="childText1_4" presStyleLbl="vennNode1" presStyleIdx="7" presStyleCnt="10" custScaleX="231825" custScaleY="157598" custLinFactX="40076" custLinFactNeighborX="100000" custLinFactNeighborY="589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6782B4F-BE9C-4C52-8636-5E5405FFA00B}" type="pres">
      <dgm:prSet presAssocID="{53787F8C-DBDB-440D-ACBE-BA45EB9AEC9D}" presName="ellipse4" presStyleLbl="vennNode1" presStyleIdx="8" presStyleCnt="10"/>
      <dgm:spPr/>
    </dgm:pt>
    <dgm:pt modelId="{5A5B23DA-55C4-4601-A53B-9CBB82282058}" type="pres">
      <dgm:prSet presAssocID="{53787F8C-DBDB-440D-ACBE-BA45EB9AEC9D}" presName="ellipse5" presStyleLbl="vennNode1" presStyleIdx="9" presStyleCnt="10"/>
      <dgm:spPr/>
    </dgm:pt>
    <dgm:pt modelId="{AF83C7B9-9C85-4832-990D-5D7D7EB11FCE}" type="pres">
      <dgm:prSet presAssocID="{51AB8C37-7872-45CD-9CAF-18576C363B07}" presName="parentText1" presStyleLbl="revTx" presStyleIdx="1" presStyleCnt="2" custScaleX="66300" custLinFactY="-170041" custLinFactNeighborX="83188" custLinFactNeighborY="-200000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81AE78-0E79-4E84-9F40-5FEC93643ADE}" srcId="{188CB87E-817C-4839-8E45-F2F70128CD3C}" destId="{AEB3D6D2-1630-4A7A-840C-D1D6C8D19FAC}" srcOrd="0" destOrd="0" parTransId="{78132D98-85B2-4FD6-8918-AC012B2D5AD9}" sibTransId="{BE7C9E8C-3D10-48EB-B103-6CAC57F9F9B0}"/>
    <dgm:cxn modelId="{ED188D6A-EC37-49AA-B673-6DA7C0393F33}" srcId="{2089346F-E0D2-45F5-94E2-2EEA311CB702}" destId="{6603C14F-8775-4230-9D75-5F36218BA307}" srcOrd="2" destOrd="0" parTransId="{EC22E8DB-2853-4708-832A-B083669DAC7F}" sibTransId="{E6481DAD-053E-4B99-9ABE-0A5859A11C48}"/>
    <dgm:cxn modelId="{0D5A1C3C-070F-4D91-B61E-13D8AFF59DF2}" type="presOf" srcId="{53787F8C-DBDB-440D-ACBE-BA45EB9AEC9D}" destId="{6D3AFB43-90BC-44C7-9187-61F5729CA97B}" srcOrd="0" destOrd="0" presId="urn:microsoft.com/office/officeart/2009/3/layout/PhasedProcess"/>
    <dgm:cxn modelId="{B0A00C42-768F-4F81-A2D8-65BA54241E2C}" srcId="{51AB8C37-7872-45CD-9CAF-18576C363B07}" destId="{2089346F-E0D2-45F5-94E2-2EEA311CB702}" srcOrd="0" destOrd="0" parTransId="{41A63DC8-5937-4DFA-8AC6-0A0FCEB40221}" sibTransId="{EF33937D-B3F9-49B0-A2A7-F7AA61D3F16E}"/>
    <dgm:cxn modelId="{86076860-8AD4-4F26-A988-537D6D0CA293}" srcId="{51AB8C37-7872-45CD-9CAF-18576C363B07}" destId="{188CB87E-817C-4839-8E45-F2F70128CD3C}" srcOrd="1" destOrd="0" parTransId="{3450744E-B8D3-4779-9073-10C10C2E7549}" sibTransId="{65109A67-7C02-4242-A7A6-61CCB3448EE3}"/>
    <dgm:cxn modelId="{79275FC3-C682-46FA-A448-23CC8670BE78}" type="presOf" srcId="{A1B414BF-EC8F-44B2-83A5-431438830EDC}" destId="{7E09138B-4C2C-4AFC-B348-6AAE9B6E7809}" srcOrd="0" destOrd="0" presId="urn:microsoft.com/office/officeart/2009/3/layout/PhasedProcess"/>
    <dgm:cxn modelId="{3E1615F7-12E2-4268-90F0-562B640BAB63}" type="presOf" srcId="{6603C14F-8775-4230-9D75-5F36218BA307}" destId="{59E2C88E-93EF-4AAB-B318-CD67624C940F}" srcOrd="0" destOrd="0" presId="urn:microsoft.com/office/officeart/2009/3/layout/PhasedProcess"/>
    <dgm:cxn modelId="{3B4580FC-9630-49C3-98F6-564B1FB797D8}" type="presOf" srcId="{DAAAEA02-6BB2-4D5C-ADAE-3EA4976F6938}" destId="{B50C9103-BFAC-47CC-8912-AEB63EB335C3}" srcOrd="0" destOrd="0" presId="urn:microsoft.com/office/officeart/2009/3/layout/PhasedProcess"/>
    <dgm:cxn modelId="{87036DBC-FE05-4167-802C-A140B5D1F891}" type="presOf" srcId="{AEB3D6D2-1630-4A7A-840C-D1D6C8D19FAC}" destId="{AAD45D54-BAC4-428C-A8B0-8CFA80E1B3CE}" srcOrd="0" destOrd="0" presId="urn:microsoft.com/office/officeart/2009/3/layout/PhasedProcess"/>
    <dgm:cxn modelId="{DC564F2E-3B36-42BF-A3B6-C13068CE8ECA}" type="presOf" srcId="{188CB87E-817C-4839-8E45-F2F70128CD3C}" destId="{E6429251-CFA9-4209-902A-4955B7521695}" srcOrd="0" destOrd="0" presId="urn:microsoft.com/office/officeart/2009/3/layout/PhasedProcess"/>
    <dgm:cxn modelId="{216C3DEE-19CD-402E-AE17-04AE27A6C268}" type="presOf" srcId="{AEB3D6D2-1630-4A7A-840C-D1D6C8D19FAC}" destId="{DDD2795E-0844-4259-8951-4D54E15F6A99}" srcOrd="1" destOrd="0" presId="urn:microsoft.com/office/officeart/2009/3/layout/PhasedProcess"/>
    <dgm:cxn modelId="{3FED2E3D-51A0-446A-827A-C75945B7D3EF}" srcId="{2089346F-E0D2-45F5-94E2-2EEA311CB702}" destId="{DAAAEA02-6BB2-4D5C-ADAE-3EA4976F6938}" srcOrd="0" destOrd="0" parTransId="{B066761E-A096-4D1D-A59E-95BEB2DEEE63}" sibTransId="{CB65C1C8-D7BC-4BF0-B85B-D7AEF9BD5AA1}"/>
    <dgm:cxn modelId="{427617AC-6DD7-4AEE-9497-EC23BD826A2C}" srcId="{2089346F-E0D2-45F5-94E2-2EEA311CB702}" destId="{A1B414BF-EC8F-44B2-83A5-431438830EDC}" srcOrd="1" destOrd="0" parTransId="{1C7135CA-E3C7-40D7-BEF2-4330A4535DFA}" sibTransId="{F6EA4AE7-FA82-4BAB-B93E-F4432A51C4C7}"/>
    <dgm:cxn modelId="{5200CD98-0F29-411D-8EBC-A249E6009981}" type="presOf" srcId="{2089346F-E0D2-45F5-94E2-2EEA311CB702}" destId="{AF83C7B9-9C85-4832-990D-5D7D7EB11FCE}" srcOrd="0" destOrd="0" presId="urn:microsoft.com/office/officeart/2009/3/layout/PhasedProcess"/>
    <dgm:cxn modelId="{81AC0887-D2A1-4D90-B3F7-4B44BB28D007}" type="presOf" srcId="{51AB8C37-7872-45CD-9CAF-18576C363B07}" destId="{F86C226C-B2FD-4F59-962F-AE35D9E59F58}" srcOrd="0" destOrd="0" presId="urn:microsoft.com/office/officeart/2009/3/layout/PhasedProcess"/>
    <dgm:cxn modelId="{588B0495-59EA-4AD0-82DE-237F9BD121E3}" srcId="{2089346F-E0D2-45F5-94E2-2EEA311CB702}" destId="{53787F8C-DBDB-440D-ACBE-BA45EB9AEC9D}" srcOrd="3" destOrd="0" parTransId="{F36BB232-74C7-4B16-A738-655769F60EFD}" sibTransId="{3E070643-0ABE-45EB-BE17-5B22BB8FC413}"/>
    <dgm:cxn modelId="{D4E71D16-5D6A-490F-A64E-3B001D02E51A}" type="presParOf" srcId="{F86C226C-B2FD-4F59-962F-AE35D9E59F58}" destId="{D83C31B3-829E-47B2-9FA0-6F5AB6CB8876}" srcOrd="0" destOrd="0" presId="urn:microsoft.com/office/officeart/2009/3/layout/PhasedProcess"/>
    <dgm:cxn modelId="{A42EE97E-1F8D-4C98-B7D4-5955D3523FDF}" type="presParOf" srcId="{F86C226C-B2FD-4F59-962F-AE35D9E59F58}" destId="{9DDE4410-69AE-4285-A8FB-CB92732A29B3}" srcOrd="1" destOrd="0" presId="urn:microsoft.com/office/officeart/2009/3/layout/PhasedProcess"/>
    <dgm:cxn modelId="{9468BB6D-B2C3-4486-82F7-19DB9D279DC9}" type="presParOf" srcId="{F86C226C-B2FD-4F59-962F-AE35D9E59F58}" destId="{E6429251-CFA9-4209-902A-4955B7521695}" srcOrd="2" destOrd="0" presId="urn:microsoft.com/office/officeart/2009/3/layout/PhasedProcess"/>
    <dgm:cxn modelId="{4BD5089D-9821-4560-BFF5-A0401CADF357}" type="presParOf" srcId="{F86C226C-B2FD-4F59-962F-AE35D9E59F58}" destId="{463C26A6-3A4D-4CC0-8A5B-0E43EACDFFCA}" srcOrd="3" destOrd="0" presId="urn:microsoft.com/office/officeart/2009/3/layout/PhasedProcess"/>
    <dgm:cxn modelId="{0E8D4A39-B91E-496C-94F3-56C20D4CE607}" type="presParOf" srcId="{463C26A6-3A4D-4CC0-8A5B-0E43EACDFFCA}" destId="{AAD45D54-BAC4-428C-A8B0-8CFA80E1B3CE}" srcOrd="0" destOrd="0" presId="urn:microsoft.com/office/officeart/2009/3/layout/PhasedProcess"/>
    <dgm:cxn modelId="{1FEE0CC0-6BF9-405E-B490-B3417CF8FBEB}" type="presParOf" srcId="{463C26A6-3A4D-4CC0-8A5B-0E43EACDFFCA}" destId="{DDD2795E-0844-4259-8951-4D54E15F6A99}" srcOrd="1" destOrd="0" presId="urn:microsoft.com/office/officeart/2009/3/layout/PhasedProcess"/>
    <dgm:cxn modelId="{84A4945E-15F6-4345-B762-747EB2ED9947}" type="presParOf" srcId="{F86C226C-B2FD-4F59-962F-AE35D9E59F58}" destId="{C7A46716-E5D3-40C9-8E9A-31E5044137D4}" srcOrd="4" destOrd="0" presId="urn:microsoft.com/office/officeart/2009/3/layout/PhasedProcess"/>
    <dgm:cxn modelId="{2B0DD447-EC54-4783-97F7-C1C7E868B91A}" type="presParOf" srcId="{C7A46716-E5D3-40C9-8E9A-31E5044137D4}" destId="{B50C9103-BFAC-47CC-8912-AEB63EB335C3}" srcOrd="0" destOrd="0" presId="urn:microsoft.com/office/officeart/2009/3/layout/PhasedProcess"/>
    <dgm:cxn modelId="{A6046AD8-E75F-4FA5-864F-4EC2F5F55B48}" type="presParOf" srcId="{C7A46716-E5D3-40C9-8E9A-31E5044137D4}" destId="{A170C4F6-B4BC-425E-A107-C13866406485}" srcOrd="1" destOrd="0" presId="urn:microsoft.com/office/officeart/2009/3/layout/PhasedProcess"/>
    <dgm:cxn modelId="{BCD3B233-61C8-4392-91A0-AB8108B387DD}" type="presParOf" srcId="{C7A46716-E5D3-40C9-8E9A-31E5044137D4}" destId="{683201DC-0509-4203-B5B9-6C87FE8B85A7}" srcOrd="2" destOrd="0" presId="urn:microsoft.com/office/officeart/2009/3/layout/PhasedProcess"/>
    <dgm:cxn modelId="{C5BFA491-3378-437D-A0A3-961AADA197BF}" type="presParOf" srcId="{C7A46716-E5D3-40C9-8E9A-31E5044137D4}" destId="{7E09138B-4C2C-4AFC-B348-6AAE9B6E7809}" srcOrd="3" destOrd="0" presId="urn:microsoft.com/office/officeart/2009/3/layout/PhasedProcess"/>
    <dgm:cxn modelId="{5616DB25-2560-452C-B2AA-04B75D5FFB92}" type="presParOf" srcId="{C7A46716-E5D3-40C9-8E9A-31E5044137D4}" destId="{D4420340-3AFE-4F71-A2E8-D58826C58E1B}" srcOrd="4" destOrd="0" presId="urn:microsoft.com/office/officeart/2009/3/layout/PhasedProcess"/>
    <dgm:cxn modelId="{3C11378C-0FB7-4F47-A2BC-69191E6EB701}" type="presParOf" srcId="{C7A46716-E5D3-40C9-8E9A-31E5044137D4}" destId="{59E2C88E-93EF-4AAB-B318-CD67624C940F}" srcOrd="5" destOrd="0" presId="urn:microsoft.com/office/officeart/2009/3/layout/PhasedProcess"/>
    <dgm:cxn modelId="{E628D60A-4910-4BBC-8B31-2CD29AED2F6D}" type="presParOf" srcId="{C7A46716-E5D3-40C9-8E9A-31E5044137D4}" destId="{6D3AFB43-90BC-44C7-9187-61F5729CA97B}" srcOrd="6" destOrd="0" presId="urn:microsoft.com/office/officeart/2009/3/layout/PhasedProcess"/>
    <dgm:cxn modelId="{49CC69C2-EB04-459F-BCD4-CF83F93DBD76}" type="presParOf" srcId="{C7A46716-E5D3-40C9-8E9A-31E5044137D4}" destId="{96782B4F-BE9C-4C52-8636-5E5405FFA00B}" srcOrd="7" destOrd="0" presId="urn:microsoft.com/office/officeart/2009/3/layout/PhasedProcess"/>
    <dgm:cxn modelId="{0685EFD0-ED70-432D-BB14-1CDC17982F7E}" type="presParOf" srcId="{C7A46716-E5D3-40C9-8E9A-31E5044137D4}" destId="{5A5B23DA-55C4-4601-A53B-9CBB82282058}" srcOrd="8" destOrd="0" presId="urn:microsoft.com/office/officeart/2009/3/layout/PhasedProcess"/>
    <dgm:cxn modelId="{BE8D2079-64A1-43EB-A36C-BCD14AFE9A02}" type="presParOf" srcId="{F86C226C-B2FD-4F59-962F-AE35D9E59F58}" destId="{AF83C7B9-9C85-4832-990D-5D7D7EB11FCE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A1E65D-AD5E-4711-BAA7-4EE87DD9F1D8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C425595-3F4B-499C-9640-8AA2187F47B3}">
      <dgm:prSet phldrT="[Texto]"/>
      <dgm:spPr/>
      <dgm:t>
        <a:bodyPr/>
        <a:lstStyle/>
        <a:p>
          <a:r>
            <a:rPr lang="es-ES" dirty="0" smtClean="0"/>
            <a:t>ECUADOR</a:t>
          </a:r>
          <a:endParaRPr lang="es-ES" dirty="0"/>
        </a:p>
      </dgm:t>
    </dgm:pt>
    <dgm:pt modelId="{5C056711-CBCE-46BC-BEC0-36517F9AA806}" type="parTrans" cxnId="{EC92F9A5-258F-49B2-9DF0-C5384EC4CF4B}">
      <dgm:prSet/>
      <dgm:spPr/>
      <dgm:t>
        <a:bodyPr/>
        <a:lstStyle/>
        <a:p>
          <a:endParaRPr lang="es-ES"/>
        </a:p>
      </dgm:t>
    </dgm:pt>
    <dgm:pt modelId="{44BFD224-7424-420C-8EF7-DDE7BA84B9C0}" type="sibTrans" cxnId="{EC92F9A5-258F-49B2-9DF0-C5384EC4CF4B}">
      <dgm:prSet/>
      <dgm:spPr/>
      <dgm:t>
        <a:bodyPr/>
        <a:lstStyle/>
        <a:p>
          <a:endParaRPr lang="es-ES"/>
        </a:p>
      </dgm:t>
    </dgm:pt>
    <dgm:pt modelId="{31F3F8A6-9370-4B26-9880-30A16B75303F}">
      <dgm:prSet phldrT="[Texto]"/>
      <dgm:spPr/>
      <dgm:t>
        <a:bodyPr/>
        <a:lstStyle/>
        <a:p>
          <a:r>
            <a:rPr lang="es-ES" dirty="0" smtClean="0"/>
            <a:t>Evaluación de factores externos (3.1)</a:t>
          </a:r>
          <a:endParaRPr lang="es-ES" dirty="0"/>
        </a:p>
      </dgm:t>
    </dgm:pt>
    <dgm:pt modelId="{D71515FD-74B5-49C1-BEF5-0277F27A4D18}" type="parTrans" cxnId="{25612927-A722-4BDA-9701-601121DD6C76}">
      <dgm:prSet/>
      <dgm:spPr/>
      <dgm:t>
        <a:bodyPr/>
        <a:lstStyle/>
        <a:p>
          <a:endParaRPr lang="es-ES"/>
        </a:p>
      </dgm:t>
    </dgm:pt>
    <dgm:pt modelId="{E363F8FE-B61F-4DD5-A43E-40A0AAA236CF}" type="sibTrans" cxnId="{25612927-A722-4BDA-9701-601121DD6C76}">
      <dgm:prSet/>
      <dgm:spPr/>
      <dgm:t>
        <a:bodyPr/>
        <a:lstStyle/>
        <a:p>
          <a:endParaRPr lang="es-ES"/>
        </a:p>
      </dgm:t>
    </dgm:pt>
    <dgm:pt modelId="{700A982A-333E-4C12-B537-A3C29D726B03}">
      <dgm:prSet phldrT="[Texto]"/>
      <dgm:spPr/>
      <dgm:t>
        <a:bodyPr/>
        <a:lstStyle/>
        <a:p>
          <a:r>
            <a:rPr lang="es-ES" dirty="0" smtClean="0"/>
            <a:t>Evaluación de factores internos (2.5)</a:t>
          </a:r>
          <a:endParaRPr lang="es-ES" dirty="0"/>
        </a:p>
      </dgm:t>
    </dgm:pt>
    <dgm:pt modelId="{AA049C03-0B6B-492C-8CBE-64EE162DB2D1}" type="sibTrans" cxnId="{7C22A88B-59A8-44F5-A378-16FBBCD7825A}">
      <dgm:prSet/>
      <dgm:spPr/>
      <dgm:t>
        <a:bodyPr/>
        <a:lstStyle/>
        <a:p>
          <a:endParaRPr lang="es-ES"/>
        </a:p>
      </dgm:t>
    </dgm:pt>
    <dgm:pt modelId="{33C7F75B-56BD-4D88-BD48-C7CF1C67CE2B}" type="parTrans" cxnId="{7C22A88B-59A8-44F5-A378-16FBBCD7825A}">
      <dgm:prSet/>
      <dgm:spPr/>
      <dgm:t>
        <a:bodyPr/>
        <a:lstStyle/>
        <a:p>
          <a:endParaRPr lang="es-ES"/>
        </a:p>
      </dgm:t>
    </dgm:pt>
    <dgm:pt modelId="{A190D22C-DF53-4CEB-978C-E11E0AEC9859}" type="pres">
      <dgm:prSet presAssocID="{18A1E65D-AD5E-4711-BAA7-4EE87DD9F1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BF8201-5C7A-41E4-997D-5BBC2A9F3245}" type="pres">
      <dgm:prSet presAssocID="{5C425595-3F4B-499C-9640-8AA2187F47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9367B-626C-4505-81AB-5164291AB3CA}" type="pres">
      <dgm:prSet presAssocID="{44BFD224-7424-420C-8EF7-DDE7BA84B9C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C524476-9833-4EF9-AE92-25E865344455}" type="pres">
      <dgm:prSet presAssocID="{44BFD224-7424-420C-8EF7-DDE7BA84B9C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C347D720-B23F-4CC9-AB77-8276C189A136}" type="pres">
      <dgm:prSet presAssocID="{700A982A-333E-4C12-B537-A3C29D726B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33229-3E88-4217-BF00-16CA9893C41A}" type="pres">
      <dgm:prSet presAssocID="{AA049C03-0B6B-492C-8CBE-64EE162DB2D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C60AFD5-9C52-4799-B3B4-093D3998F6A7}" type="pres">
      <dgm:prSet presAssocID="{AA049C03-0B6B-492C-8CBE-64EE162DB2D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986987B-9EFD-4D1C-A9B7-3E0D850FB9FE}" type="pres">
      <dgm:prSet presAssocID="{31F3F8A6-9370-4B26-9880-30A16B7530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D11249-9D65-4AEB-8368-7C19CD995ED5}" type="presOf" srcId="{AA049C03-0B6B-492C-8CBE-64EE162DB2D1}" destId="{A3133229-3E88-4217-BF00-16CA9893C41A}" srcOrd="0" destOrd="0" presId="urn:microsoft.com/office/officeart/2005/8/layout/process5"/>
    <dgm:cxn modelId="{FFB5E016-9BD7-40D0-AAD1-77044C8B2F95}" type="presOf" srcId="{44BFD224-7424-420C-8EF7-DDE7BA84B9C0}" destId="{6C524476-9833-4EF9-AE92-25E865344455}" srcOrd="1" destOrd="0" presId="urn:microsoft.com/office/officeart/2005/8/layout/process5"/>
    <dgm:cxn modelId="{96DEE4C0-8799-41FD-B681-816D7C5F1195}" type="presOf" srcId="{700A982A-333E-4C12-B537-A3C29D726B03}" destId="{C347D720-B23F-4CC9-AB77-8276C189A136}" srcOrd="0" destOrd="0" presId="urn:microsoft.com/office/officeart/2005/8/layout/process5"/>
    <dgm:cxn modelId="{0671BD28-D569-4BE5-88B8-675C4985B781}" type="presOf" srcId="{5C425595-3F4B-499C-9640-8AA2187F47B3}" destId="{CBBF8201-5C7A-41E4-997D-5BBC2A9F3245}" srcOrd="0" destOrd="0" presId="urn:microsoft.com/office/officeart/2005/8/layout/process5"/>
    <dgm:cxn modelId="{EC92F9A5-258F-49B2-9DF0-C5384EC4CF4B}" srcId="{18A1E65D-AD5E-4711-BAA7-4EE87DD9F1D8}" destId="{5C425595-3F4B-499C-9640-8AA2187F47B3}" srcOrd="0" destOrd="0" parTransId="{5C056711-CBCE-46BC-BEC0-36517F9AA806}" sibTransId="{44BFD224-7424-420C-8EF7-DDE7BA84B9C0}"/>
    <dgm:cxn modelId="{25612927-A722-4BDA-9701-601121DD6C76}" srcId="{18A1E65D-AD5E-4711-BAA7-4EE87DD9F1D8}" destId="{31F3F8A6-9370-4B26-9880-30A16B75303F}" srcOrd="2" destOrd="0" parTransId="{D71515FD-74B5-49C1-BEF5-0277F27A4D18}" sibTransId="{E363F8FE-B61F-4DD5-A43E-40A0AAA236CF}"/>
    <dgm:cxn modelId="{AED12B88-2E0E-439B-969A-FB335256DEB5}" type="presOf" srcId="{31F3F8A6-9370-4B26-9880-30A16B75303F}" destId="{1986987B-9EFD-4D1C-A9B7-3E0D850FB9FE}" srcOrd="0" destOrd="0" presId="urn:microsoft.com/office/officeart/2005/8/layout/process5"/>
    <dgm:cxn modelId="{BF0499A8-13A6-482C-A8AF-26936A6CE82A}" type="presOf" srcId="{44BFD224-7424-420C-8EF7-DDE7BA84B9C0}" destId="{3499367B-626C-4505-81AB-5164291AB3CA}" srcOrd="0" destOrd="0" presId="urn:microsoft.com/office/officeart/2005/8/layout/process5"/>
    <dgm:cxn modelId="{7C22A88B-59A8-44F5-A378-16FBBCD7825A}" srcId="{18A1E65D-AD5E-4711-BAA7-4EE87DD9F1D8}" destId="{700A982A-333E-4C12-B537-A3C29D726B03}" srcOrd="1" destOrd="0" parTransId="{33C7F75B-56BD-4D88-BD48-C7CF1C67CE2B}" sibTransId="{AA049C03-0B6B-492C-8CBE-64EE162DB2D1}"/>
    <dgm:cxn modelId="{E7CE1CA9-E6FF-4B37-8B4F-3E42E481E77A}" type="presOf" srcId="{AA049C03-0B6B-492C-8CBE-64EE162DB2D1}" destId="{BC60AFD5-9C52-4799-B3B4-093D3998F6A7}" srcOrd="1" destOrd="0" presId="urn:microsoft.com/office/officeart/2005/8/layout/process5"/>
    <dgm:cxn modelId="{63788830-C1BB-45FD-916D-CBC9EA66FD86}" type="presOf" srcId="{18A1E65D-AD5E-4711-BAA7-4EE87DD9F1D8}" destId="{A190D22C-DF53-4CEB-978C-E11E0AEC9859}" srcOrd="0" destOrd="0" presId="urn:microsoft.com/office/officeart/2005/8/layout/process5"/>
    <dgm:cxn modelId="{71F507EC-B38C-43BC-9256-DBA901BFFE0C}" type="presParOf" srcId="{A190D22C-DF53-4CEB-978C-E11E0AEC9859}" destId="{CBBF8201-5C7A-41E4-997D-5BBC2A9F3245}" srcOrd="0" destOrd="0" presId="urn:microsoft.com/office/officeart/2005/8/layout/process5"/>
    <dgm:cxn modelId="{5F7E47BA-D06F-46BA-88DA-D202FCC3912F}" type="presParOf" srcId="{A190D22C-DF53-4CEB-978C-E11E0AEC9859}" destId="{3499367B-626C-4505-81AB-5164291AB3CA}" srcOrd="1" destOrd="0" presId="urn:microsoft.com/office/officeart/2005/8/layout/process5"/>
    <dgm:cxn modelId="{85E538F2-4F58-41BB-AA9F-4859AF7CB91E}" type="presParOf" srcId="{3499367B-626C-4505-81AB-5164291AB3CA}" destId="{6C524476-9833-4EF9-AE92-25E865344455}" srcOrd="0" destOrd="0" presId="urn:microsoft.com/office/officeart/2005/8/layout/process5"/>
    <dgm:cxn modelId="{CC236B91-D4D6-4722-9E50-0598975680CC}" type="presParOf" srcId="{A190D22C-DF53-4CEB-978C-E11E0AEC9859}" destId="{C347D720-B23F-4CC9-AB77-8276C189A136}" srcOrd="2" destOrd="0" presId="urn:microsoft.com/office/officeart/2005/8/layout/process5"/>
    <dgm:cxn modelId="{7B1E06DC-7593-4062-A897-3DDF085CBFFF}" type="presParOf" srcId="{A190D22C-DF53-4CEB-978C-E11E0AEC9859}" destId="{A3133229-3E88-4217-BF00-16CA9893C41A}" srcOrd="3" destOrd="0" presId="urn:microsoft.com/office/officeart/2005/8/layout/process5"/>
    <dgm:cxn modelId="{73503F76-07D5-4E32-8B70-B4CDFE86908B}" type="presParOf" srcId="{A3133229-3E88-4217-BF00-16CA9893C41A}" destId="{BC60AFD5-9C52-4799-B3B4-093D3998F6A7}" srcOrd="0" destOrd="0" presId="urn:microsoft.com/office/officeart/2005/8/layout/process5"/>
    <dgm:cxn modelId="{713B4387-E65B-4B2D-A64D-5CCE058A29C6}" type="presParOf" srcId="{A190D22C-DF53-4CEB-978C-E11E0AEC9859}" destId="{1986987B-9EFD-4D1C-A9B7-3E0D850FB9F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8410FB-16D9-400E-AFAF-46DB1B1EF869}" type="doc">
      <dgm:prSet loTypeId="urn:microsoft.com/office/officeart/2009/3/layout/SubStep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34AC3B3-BFB7-4C46-9D1B-688F6D5EB04B}">
      <dgm:prSet phldrT="[Texto]"/>
      <dgm:spPr/>
      <dgm:t>
        <a:bodyPr/>
        <a:lstStyle/>
        <a:p>
          <a:r>
            <a:rPr lang="es-ES" dirty="0" smtClean="0"/>
            <a:t>Aparece</a:t>
          </a:r>
          <a:endParaRPr lang="es-ES" dirty="0"/>
        </a:p>
      </dgm:t>
    </dgm:pt>
    <dgm:pt modelId="{D15D6C57-426B-45C8-AC96-49368B2309FB}" type="parTrans" cxnId="{319C54ED-70D8-467B-AF89-5C21AC6534DD}">
      <dgm:prSet/>
      <dgm:spPr/>
      <dgm:t>
        <a:bodyPr/>
        <a:lstStyle/>
        <a:p>
          <a:endParaRPr lang="es-ES"/>
        </a:p>
      </dgm:t>
    </dgm:pt>
    <dgm:pt modelId="{37F63553-6EDB-48FC-B021-D9B99F16619E}" type="sibTrans" cxnId="{319C54ED-70D8-467B-AF89-5C21AC6534DD}">
      <dgm:prSet/>
      <dgm:spPr/>
      <dgm:t>
        <a:bodyPr/>
        <a:lstStyle/>
        <a:p>
          <a:endParaRPr lang="es-ES"/>
        </a:p>
      </dgm:t>
    </dgm:pt>
    <dgm:pt modelId="{676D31EC-B799-4DA7-AA29-C3B8A022BC28}">
      <dgm:prSet phldrT="[Texto]"/>
      <dgm:spPr/>
      <dgm:t>
        <a:bodyPr/>
        <a:lstStyle/>
        <a:p>
          <a:r>
            <a:rPr lang="es-ES" dirty="0" smtClean="0"/>
            <a:t>países</a:t>
          </a:r>
          <a:endParaRPr lang="es-ES" dirty="0"/>
        </a:p>
      </dgm:t>
    </dgm:pt>
    <dgm:pt modelId="{2D3C8031-C294-4C60-A3A6-7266F8078CBB}" type="parTrans" cxnId="{AD69DFB8-5B69-441C-8E9B-7E40D9DE529F}">
      <dgm:prSet/>
      <dgm:spPr/>
      <dgm:t>
        <a:bodyPr/>
        <a:lstStyle/>
        <a:p>
          <a:endParaRPr lang="es-ES"/>
        </a:p>
      </dgm:t>
    </dgm:pt>
    <dgm:pt modelId="{66215365-A9AC-433E-BA0E-5EEC5AD1E055}" type="sibTrans" cxnId="{AD69DFB8-5B69-441C-8E9B-7E40D9DE529F}">
      <dgm:prSet/>
      <dgm:spPr/>
      <dgm:t>
        <a:bodyPr/>
        <a:lstStyle/>
        <a:p>
          <a:endParaRPr lang="es-ES"/>
        </a:p>
      </dgm:t>
    </dgm:pt>
    <dgm:pt modelId="{D1AE4F8E-AE42-41C3-B256-74A3E1BE1F16}">
      <dgm:prSet phldrT="[Texto]"/>
      <dgm:spPr/>
      <dgm:t>
        <a:bodyPr/>
        <a:lstStyle/>
        <a:p>
          <a:r>
            <a:rPr lang="es-ES" dirty="0" smtClean="0"/>
            <a:t>sociedades</a:t>
          </a:r>
          <a:endParaRPr lang="es-ES" dirty="0"/>
        </a:p>
      </dgm:t>
    </dgm:pt>
    <dgm:pt modelId="{5ADAB0D3-BD93-4CFA-88C0-7FF43A75730F}" type="parTrans" cxnId="{560AFAD8-363A-4B61-B338-90CE030E21CF}">
      <dgm:prSet/>
      <dgm:spPr/>
      <dgm:t>
        <a:bodyPr/>
        <a:lstStyle/>
        <a:p>
          <a:endParaRPr lang="es-ES"/>
        </a:p>
      </dgm:t>
    </dgm:pt>
    <dgm:pt modelId="{E5103759-2FF0-4DA4-8598-C9E606C9D14D}" type="sibTrans" cxnId="{560AFAD8-363A-4B61-B338-90CE030E21CF}">
      <dgm:prSet/>
      <dgm:spPr/>
      <dgm:t>
        <a:bodyPr/>
        <a:lstStyle/>
        <a:p>
          <a:endParaRPr lang="es-ES"/>
        </a:p>
      </dgm:t>
    </dgm:pt>
    <dgm:pt modelId="{D9448989-5B8F-41F3-8062-FA912E9CC318}">
      <dgm:prSet phldrT="[Texto]"/>
      <dgm:spPr/>
      <dgm:t>
        <a:bodyPr/>
        <a:lstStyle/>
        <a:p>
          <a:r>
            <a:rPr lang="es-ES" dirty="0" smtClean="0"/>
            <a:t>Situaciones problemáticas</a:t>
          </a:r>
          <a:endParaRPr lang="es-ES" dirty="0"/>
        </a:p>
      </dgm:t>
    </dgm:pt>
    <dgm:pt modelId="{2BD6B690-585C-41C7-B5A6-CD3920E536CE}" type="parTrans" cxnId="{E6C425F9-867B-4F2F-B4D9-291A4C1C1E21}">
      <dgm:prSet/>
      <dgm:spPr/>
      <dgm:t>
        <a:bodyPr/>
        <a:lstStyle/>
        <a:p>
          <a:endParaRPr lang="es-ES"/>
        </a:p>
      </dgm:t>
    </dgm:pt>
    <dgm:pt modelId="{25E1516F-104C-41D2-BE8E-A0C227886167}" type="sibTrans" cxnId="{E6C425F9-867B-4F2F-B4D9-291A4C1C1E21}">
      <dgm:prSet/>
      <dgm:spPr/>
      <dgm:t>
        <a:bodyPr/>
        <a:lstStyle/>
        <a:p>
          <a:endParaRPr lang="es-ES"/>
        </a:p>
      </dgm:t>
    </dgm:pt>
    <dgm:pt modelId="{5B7CDE53-D249-4636-9B1A-DD2BE7F874E4}">
      <dgm:prSet phldrT="[Texto]"/>
      <dgm:spPr/>
      <dgm:t>
        <a:bodyPr/>
        <a:lstStyle/>
        <a:p>
          <a:r>
            <a:rPr lang="es-ES" dirty="0" smtClean="0"/>
            <a:t>Social</a:t>
          </a:r>
          <a:endParaRPr lang="es-ES" dirty="0"/>
        </a:p>
      </dgm:t>
    </dgm:pt>
    <dgm:pt modelId="{30676865-00A4-4B4F-8B43-054486555923}" type="parTrans" cxnId="{0FD19B7B-C252-4197-8ED1-7256B0D19326}">
      <dgm:prSet/>
      <dgm:spPr/>
      <dgm:t>
        <a:bodyPr/>
        <a:lstStyle/>
        <a:p>
          <a:endParaRPr lang="es-ES"/>
        </a:p>
      </dgm:t>
    </dgm:pt>
    <dgm:pt modelId="{E8B40E5B-0527-4BEB-8D41-B77FE51D81FA}" type="sibTrans" cxnId="{0FD19B7B-C252-4197-8ED1-7256B0D19326}">
      <dgm:prSet/>
      <dgm:spPr/>
      <dgm:t>
        <a:bodyPr/>
        <a:lstStyle/>
        <a:p>
          <a:endParaRPr lang="es-ES"/>
        </a:p>
      </dgm:t>
    </dgm:pt>
    <dgm:pt modelId="{FAFD2C04-62DB-492C-AEB8-8D5B7472B650}">
      <dgm:prSet phldrT="[Texto]"/>
      <dgm:spPr/>
      <dgm:t>
        <a:bodyPr/>
        <a:lstStyle/>
        <a:p>
          <a:r>
            <a:rPr lang="es-ES" dirty="0" smtClean="0"/>
            <a:t>Económico</a:t>
          </a:r>
          <a:endParaRPr lang="es-ES" dirty="0"/>
        </a:p>
      </dgm:t>
    </dgm:pt>
    <dgm:pt modelId="{7C97C382-BCD1-4FC9-A047-DFB64B14A627}" type="parTrans" cxnId="{253A3DFE-2F0A-4BC0-9C85-9E4F98A6ACAB}">
      <dgm:prSet/>
      <dgm:spPr/>
      <dgm:t>
        <a:bodyPr/>
        <a:lstStyle/>
        <a:p>
          <a:endParaRPr lang="es-ES"/>
        </a:p>
      </dgm:t>
    </dgm:pt>
    <dgm:pt modelId="{40E2BC01-892A-44E6-ADDA-B6E94B6BDC08}" type="sibTrans" cxnId="{253A3DFE-2F0A-4BC0-9C85-9E4F98A6ACAB}">
      <dgm:prSet/>
      <dgm:spPr/>
      <dgm:t>
        <a:bodyPr/>
        <a:lstStyle/>
        <a:p>
          <a:endParaRPr lang="es-ES"/>
        </a:p>
      </dgm:t>
    </dgm:pt>
    <dgm:pt modelId="{66AC6E39-237C-484D-B4CC-616790DB97D5}" type="pres">
      <dgm:prSet presAssocID="{468410FB-16D9-400E-AFAF-46DB1B1EF869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BB4944AA-A1BC-4B80-ADD2-426B61B4F9A9}" type="pres">
      <dgm:prSet presAssocID="{834AC3B3-BFB7-4C46-9D1B-688F6D5EB04B}" presName="parTx1" presStyleLbl="node1" presStyleIdx="0" presStyleCnt="2"/>
      <dgm:spPr/>
      <dgm:t>
        <a:bodyPr/>
        <a:lstStyle/>
        <a:p>
          <a:endParaRPr lang="es-ES"/>
        </a:p>
      </dgm:t>
    </dgm:pt>
    <dgm:pt modelId="{E4BB8B28-7557-4366-96CE-BD028223861E}" type="pres">
      <dgm:prSet presAssocID="{834AC3B3-BFB7-4C46-9D1B-688F6D5EB04B}" presName="spPre1" presStyleCnt="0"/>
      <dgm:spPr/>
    </dgm:pt>
    <dgm:pt modelId="{73533054-D435-49E9-AEB4-47AB65C2E773}" type="pres">
      <dgm:prSet presAssocID="{834AC3B3-BFB7-4C46-9D1B-688F6D5EB04B}" presName="chLin1" presStyleCnt="0"/>
      <dgm:spPr/>
    </dgm:pt>
    <dgm:pt modelId="{68A92C26-2386-48B6-B402-70E4110B8B1D}" type="pres">
      <dgm:prSet presAssocID="{2D3C8031-C294-4C60-A3A6-7266F8078CBB}" presName="Name11" presStyleLbl="parChTrans1D1" presStyleIdx="0" presStyleCnt="12"/>
      <dgm:spPr/>
    </dgm:pt>
    <dgm:pt modelId="{360244D1-9279-4EA0-A46E-9B10FDE675D1}" type="pres">
      <dgm:prSet presAssocID="{2D3C8031-C294-4C60-A3A6-7266F8078CBB}" presName="Name31" presStyleLbl="parChTrans1D1" presStyleIdx="1" presStyleCnt="12"/>
      <dgm:spPr/>
    </dgm:pt>
    <dgm:pt modelId="{7B1B372E-26D0-48F4-9A4D-6C1DBB077515}" type="pres">
      <dgm:prSet presAssocID="{676D31EC-B799-4DA7-AA29-C3B8A022BC28}" presName="txAndLines1" presStyleCnt="0"/>
      <dgm:spPr/>
    </dgm:pt>
    <dgm:pt modelId="{A6582E79-B9ED-4EC3-B71A-8EE6CFFAB54C}" type="pres">
      <dgm:prSet presAssocID="{676D31EC-B799-4DA7-AA29-C3B8A022BC28}" presName="anchor1" presStyleCnt="0"/>
      <dgm:spPr/>
    </dgm:pt>
    <dgm:pt modelId="{469FE0AD-FA62-4EEB-8827-F7D8BC1BDA1A}" type="pres">
      <dgm:prSet presAssocID="{676D31EC-B799-4DA7-AA29-C3B8A022BC28}" presName="backup1" presStyleCnt="0"/>
      <dgm:spPr/>
    </dgm:pt>
    <dgm:pt modelId="{4D61C470-E935-42D4-AD1F-CEC552490CFC}" type="pres">
      <dgm:prSet presAssocID="{676D31EC-B799-4DA7-AA29-C3B8A022BC28}" presName="preLine1" presStyleLbl="parChTrans1D1" presStyleIdx="2" presStyleCnt="12"/>
      <dgm:spPr/>
    </dgm:pt>
    <dgm:pt modelId="{FCB9914F-8F53-4D03-95B7-C40E3830B6E5}" type="pres">
      <dgm:prSet presAssocID="{676D31EC-B799-4DA7-AA29-C3B8A022BC28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95277-AFD5-4E84-AA5C-0AFBD045CB6C}" type="pres">
      <dgm:prSet presAssocID="{676D31EC-B799-4DA7-AA29-C3B8A022BC28}" presName="postLine1" presStyleLbl="parChTrans1D1" presStyleIdx="3" presStyleCnt="12"/>
      <dgm:spPr/>
    </dgm:pt>
    <dgm:pt modelId="{54199C85-7294-490D-878B-AC201DE40DAD}" type="pres">
      <dgm:prSet presAssocID="{5ADAB0D3-BD93-4CFA-88C0-7FF43A75730F}" presName="Name11" presStyleLbl="parChTrans1D1" presStyleIdx="4" presStyleCnt="12"/>
      <dgm:spPr/>
    </dgm:pt>
    <dgm:pt modelId="{B753FB2C-6436-4FB7-89AE-9CA9131B11DF}" type="pres">
      <dgm:prSet presAssocID="{5ADAB0D3-BD93-4CFA-88C0-7FF43A75730F}" presName="Name31" presStyleLbl="parChTrans1D1" presStyleIdx="5" presStyleCnt="12"/>
      <dgm:spPr/>
    </dgm:pt>
    <dgm:pt modelId="{47766852-71F1-4E64-B439-EC5CC1CC1A01}" type="pres">
      <dgm:prSet presAssocID="{D1AE4F8E-AE42-41C3-B256-74A3E1BE1F16}" presName="txAndLines1" presStyleCnt="0"/>
      <dgm:spPr/>
    </dgm:pt>
    <dgm:pt modelId="{0C543B17-1295-40C9-99D3-75689427A245}" type="pres">
      <dgm:prSet presAssocID="{D1AE4F8E-AE42-41C3-B256-74A3E1BE1F16}" presName="anchor1" presStyleCnt="0"/>
      <dgm:spPr/>
    </dgm:pt>
    <dgm:pt modelId="{781166D2-B03A-4B79-A106-B74C730A2225}" type="pres">
      <dgm:prSet presAssocID="{D1AE4F8E-AE42-41C3-B256-74A3E1BE1F16}" presName="backup1" presStyleCnt="0"/>
      <dgm:spPr/>
    </dgm:pt>
    <dgm:pt modelId="{69C9821A-B438-4E68-90AC-9E577355AC37}" type="pres">
      <dgm:prSet presAssocID="{D1AE4F8E-AE42-41C3-B256-74A3E1BE1F16}" presName="preLine1" presStyleLbl="parChTrans1D1" presStyleIdx="6" presStyleCnt="12"/>
      <dgm:spPr/>
    </dgm:pt>
    <dgm:pt modelId="{764E7728-15A6-440D-8788-044CE76028ED}" type="pres">
      <dgm:prSet presAssocID="{D1AE4F8E-AE42-41C3-B256-74A3E1BE1F16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AFF103-5768-47DB-9233-7BE87086FE48}" type="pres">
      <dgm:prSet presAssocID="{D1AE4F8E-AE42-41C3-B256-74A3E1BE1F16}" presName="postLine1" presStyleLbl="parChTrans1D1" presStyleIdx="7" presStyleCnt="12"/>
      <dgm:spPr/>
    </dgm:pt>
    <dgm:pt modelId="{EC8BC590-2ACB-4CFE-B1F0-517C5A072764}" type="pres">
      <dgm:prSet presAssocID="{834AC3B3-BFB7-4C46-9D1B-688F6D5EB04B}" presName="spPost1" presStyleCnt="0"/>
      <dgm:spPr/>
    </dgm:pt>
    <dgm:pt modelId="{E44420BE-7A46-461B-A2AB-95F7FE2C0184}" type="pres">
      <dgm:prSet presAssocID="{D9448989-5B8F-41F3-8062-FA912E9CC318}" presName="parTx2" presStyleLbl="node1" presStyleIdx="1" presStyleCnt="2"/>
      <dgm:spPr/>
      <dgm:t>
        <a:bodyPr/>
        <a:lstStyle/>
        <a:p>
          <a:endParaRPr lang="es-ES"/>
        </a:p>
      </dgm:t>
    </dgm:pt>
    <dgm:pt modelId="{65679D86-97EF-4221-9432-0643EDCC5F91}" type="pres">
      <dgm:prSet presAssocID="{D9448989-5B8F-41F3-8062-FA912E9CC318}" presName="spPre2" presStyleCnt="0"/>
      <dgm:spPr/>
    </dgm:pt>
    <dgm:pt modelId="{A240928B-6455-41E4-A7AD-0AE34FA398A2}" type="pres">
      <dgm:prSet presAssocID="{D9448989-5B8F-41F3-8062-FA912E9CC318}" presName="chLin2" presStyleCnt="0"/>
      <dgm:spPr/>
    </dgm:pt>
    <dgm:pt modelId="{0BD2BB43-FD5F-4803-BDB2-1419634FCB0C}" type="pres">
      <dgm:prSet presAssocID="{7C97C382-BCD1-4FC9-A047-DFB64B14A627}" presName="Name45" presStyleLbl="parChTrans1D1" presStyleIdx="8" presStyleCnt="12"/>
      <dgm:spPr/>
    </dgm:pt>
    <dgm:pt modelId="{19D02B21-048B-42FE-B759-4CB20EBB9889}" type="pres">
      <dgm:prSet presAssocID="{FAFD2C04-62DB-492C-AEB8-8D5B7472B650}" presName="txAndLines2" presStyleCnt="0"/>
      <dgm:spPr/>
    </dgm:pt>
    <dgm:pt modelId="{1EACD7F8-C822-4320-AF3C-B95A0484FE25}" type="pres">
      <dgm:prSet presAssocID="{FAFD2C04-62DB-492C-AEB8-8D5B7472B650}" presName="anchor2" presStyleCnt="0"/>
      <dgm:spPr/>
    </dgm:pt>
    <dgm:pt modelId="{ECFB22E2-11F2-4453-B939-27F1971A65DD}" type="pres">
      <dgm:prSet presAssocID="{FAFD2C04-62DB-492C-AEB8-8D5B7472B650}" presName="backup2" presStyleCnt="0"/>
      <dgm:spPr/>
    </dgm:pt>
    <dgm:pt modelId="{F20ABA87-B3E2-47E0-9545-66248DF180BE}" type="pres">
      <dgm:prSet presAssocID="{FAFD2C04-62DB-492C-AEB8-8D5B7472B650}" presName="preLine2" presStyleLbl="parChTrans1D1" presStyleIdx="9" presStyleCnt="12"/>
      <dgm:spPr/>
    </dgm:pt>
    <dgm:pt modelId="{035AE6C6-F6A4-419A-8ED4-5744887491FD}" type="pres">
      <dgm:prSet presAssocID="{FAFD2C04-62DB-492C-AEB8-8D5B7472B650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191EF-C06F-4C70-9C2C-F936179B89C9}" type="pres">
      <dgm:prSet presAssocID="{30676865-00A4-4B4F-8B43-054486555923}" presName="Name45" presStyleLbl="parChTrans1D1" presStyleIdx="10" presStyleCnt="12"/>
      <dgm:spPr/>
    </dgm:pt>
    <dgm:pt modelId="{449A9067-AE59-4D9F-B7E7-3CA8D7A41D9B}" type="pres">
      <dgm:prSet presAssocID="{5B7CDE53-D249-4636-9B1A-DD2BE7F874E4}" presName="txAndLines2" presStyleCnt="0"/>
      <dgm:spPr/>
    </dgm:pt>
    <dgm:pt modelId="{5A5CBACE-6C7D-4F93-80B0-EF2D213916F2}" type="pres">
      <dgm:prSet presAssocID="{5B7CDE53-D249-4636-9B1A-DD2BE7F874E4}" presName="anchor2" presStyleCnt="0"/>
      <dgm:spPr/>
    </dgm:pt>
    <dgm:pt modelId="{AA646CC4-5F2E-4982-BE68-619E05556069}" type="pres">
      <dgm:prSet presAssocID="{5B7CDE53-D249-4636-9B1A-DD2BE7F874E4}" presName="backup2" presStyleCnt="0"/>
      <dgm:spPr/>
    </dgm:pt>
    <dgm:pt modelId="{4389FECE-CA36-428A-B655-CE4BBD57500D}" type="pres">
      <dgm:prSet presAssocID="{5B7CDE53-D249-4636-9B1A-DD2BE7F874E4}" presName="preLine2" presStyleLbl="parChTrans1D1" presStyleIdx="11" presStyleCnt="12"/>
      <dgm:spPr/>
    </dgm:pt>
    <dgm:pt modelId="{F178AAEA-2FD6-4F76-A853-8B506D2403D4}" type="pres">
      <dgm:prSet presAssocID="{5B7CDE53-D249-4636-9B1A-DD2BE7F874E4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306C30-84A3-443A-B3F4-741DFB45F121}" type="presOf" srcId="{468410FB-16D9-400E-AFAF-46DB1B1EF869}" destId="{66AC6E39-237C-484D-B4CC-616790DB97D5}" srcOrd="0" destOrd="0" presId="urn:microsoft.com/office/officeart/2009/3/layout/SubStepProcess"/>
    <dgm:cxn modelId="{EC6C1A44-7B8F-4D2B-8E60-524949EB07A8}" type="presOf" srcId="{834AC3B3-BFB7-4C46-9D1B-688F6D5EB04B}" destId="{BB4944AA-A1BC-4B80-ADD2-426B61B4F9A9}" srcOrd="0" destOrd="0" presId="urn:microsoft.com/office/officeart/2009/3/layout/SubStepProcess"/>
    <dgm:cxn modelId="{E6C425F9-867B-4F2F-B4D9-291A4C1C1E21}" srcId="{468410FB-16D9-400E-AFAF-46DB1B1EF869}" destId="{D9448989-5B8F-41F3-8062-FA912E9CC318}" srcOrd="1" destOrd="0" parTransId="{2BD6B690-585C-41C7-B5A6-CD3920E536CE}" sibTransId="{25E1516F-104C-41D2-BE8E-A0C227886167}"/>
    <dgm:cxn modelId="{560AFAD8-363A-4B61-B338-90CE030E21CF}" srcId="{834AC3B3-BFB7-4C46-9D1B-688F6D5EB04B}" destId="{D1AE4F8E-AE42-41C3-B256-74A3E1BE1F16}" srcOrd="1" destOrd="0" parTransId="{5ADAB0D3-BD93-4CFA-88C0-7FF43A75730F}" sibTransId="{E5103759-2FF0-4DA4-8598-C9E606C9D14D}"/>
    <dgm:cxn modelId="{253A3DFE-2F0A-4BC0-9C85-9E4F98A6ACAB}" srcId="{D9448989-5B8F-41F3-8062-FA912E9CC318}" destId="{FAFD2C04-62DB-492C-AEB8-8D5B7472B650}" srcOrd="0" destOrd="0" parTransId="{7C97C382-BCD1-4FC9-A047-DFB64B14A627}" sibTransId="{40E2BC01-892A-44E6-ADDA-B6E94B6BDC08}"/>
    <dgm:cxn modelId="{AD69DFB8-5B69-441C-8E9B-7E40D9DE529F}" srcId="{834AC3B3-BFB7-4C46-9D1B-688F6D5EB04B}" destId="{676D31EC-B799-4DA7-AA29-C3B8A022BC28}" srcOrd="0" destOrd="0" parTransId="{2D3C8031-C294-4C60-A3A6-7266F8078CBB}" sibTransId="{66215365-A9AC-433E-BA0E-5EEC5AD1E055}"/>
    <dgm:cxn modelId="{4E96869E-3ED9-454A-A91A-38BB70327DC3}" type="presOf" srcId="{D9448989-5B8F-41F3-8062-FA912E9CC318}" destId="{E44420BE-7A46-461B-A2AB-95F7FE2C0184}" srcOrd="0" destOrd="0" presId="urn:microsoft.com/office/officeart/2009/3/layout/SubStepProcess"/>
    <dgm:cxn modelId="{0FD19B7B-C252-4197-8ED1-7256B0D19326}" srcId="{D9448989-5B8F-41F3-8062-FA912E9CC318}" destId="{5B7CDE53-D249-4636-9B1A-DD2BE7F874E4}" srcOrd="1" destOrd="0" parTransId="{30676865-00A4-4B4F-8B43-054486555923}" sibTransId="{E8B40E5B-0527-4BEB-8D41-B77FE51D81FA}"/>
    <dgm:cxn modelId="{7A1F8EC2-C7E8-4324-822D-5E803C804C00}" type="presOf" srcId="{5B7CDE53-D249-4636-9B1A-DD2BE7F874E4}" destId="{F178AAEA-2FD6-4F76-A853-8B506D2403D4}" srcOrd="0" destOrd="0" presId="urn:microsoft.com/office/officeart/2009/3/layout/SubStepProcess"/>
    <dgm:cxn modelId="{319C54ED-70D8-467B-AF89-5C21AC6534DD}" srcId="{468410FB-16D9-400E-AFAF-46DB1B1EF869}" destId="{834AC3B3-BFB7-4C46-9D1B-688F6D5EB04B}" srcOrd="0" destOrd="0" parTransId="{D15D6C57-426B-45C8-AC96-49368B2309FB}" sibTransId="{37F63553-6EDB-48FC-B021-D9B99F16619E}"/>
    <dgm:cxn modelId="{A1C56E62-3BA7-45FA-AD81-ECA5028C05DF}" type="presOf" srcId="{FAFD2C04-62DB-492C-AEB8-8D5B7472B650}" destId="{035AE6C6-F6A4-419A-8ED4-5744887491FD}" srcOrd="0" destOrd="0" presId="urn:microsoft.com/office/officeart/2009/3/layout/SubStepProcess"/>
    <dgm:cxn modelId="{D1B9CE72-8331-4303-8D15-68927FD51CFD}" type="presOf" srcId="{D1AE4F8E-AE42-41C3-B256-74A3E1BE1F16}" destId="{764E7728-15A6-440D-8788-044CE76028ED}" srcOrd="0" destOrd="0" presId="urn:microsoft.com/office/officeart/2009/3/layout/SubStepProcess"/>
    <dgm:cxn modelId="{2F0D910F-1DB3-4586-A0EB-CEF072BCD79D}" type="presOf" srcId="{676D31EC-B799-4DA7-AA29-C3B8A022BC28}" destId="{FCB9914F-8F53-4D03-95B7-C40E3830B6E5}" srcOrd="0" destOrd="0" presId="urn:microsoft.com/office/officeart/2009/3/layout/SubStepProcess"/>
    <dgm:cxn modelId="{1819D844-8F86-4476-AD73-774366C63722}" type="presParOf" srcId="{66AC6E39-237C-484D-B4CC-616790DB97D5}" destId="{BB4944AA-A1BC-4B80-ADD2-426B61B4F9A9}" srcOrd="0" destOrd="0" presId="urn:microsoft.com/office/officeart/2009/3/layout/SubStepProcess"/>
    <dgm:cxn modelId="{D78793A4-447D-48D8-B5E5-2261EC115805}" type="presParOf" srcId="{66AC6E39-237C-484D-B4CC-616790DB97D5}" destId="{E4BB8B28-7557-4366-96CE-BD028223861E}" srcOrd="1" destOrd="0" presId="urn:microsoft.com/office/officeart/2009/3/layout/SubStepProcess"/>
    <dgm:cxn modelId="{5A475263-4AB0-4A49-80B0-6489209044E8}" type="presParOf" srcId="{66AC6E39-237C-484D-B4CC-616790DB97D5}" destId="{73533054-D435-49E9-AEB4-47AB65C2E773}" srcOrd="2" destOrd="0" presId="urn:microsoft.com/office/officeart/2009/3/layout/SubStepProcess"/>
    <dgm:cxn modelId="{214D0117-11C0-499A-9030-5FA1A0C08108}" type="presParOf" srcId="{73533054-D435-49E9-AEB4-47AB65C2E773}" destId="{68A92C26-2386-48B6-B402-70E4110B8B1D}" srcOrd="0" destOrd="0" presId="urn:microsoft.com/office/officeart/2009/3/layout/SubStepProcess"/>
    <dgm:cxn modelId="{0B1705BA-FF6C-4048-A02C-BE28998EEA4B}" type="presParOf" srcId="{73533054-D435-49E9-AEB4-47AB65C2E773}" destId="{360244D1-9279-4EA0-A46E-9B10FDE675D1}" srcOrd="1" destOrd="0" presId="urn:microsoft.com/office/officeart/2009/3/layout/SubStepProcess"/>
    <dgm:cxn modelId="{E6E9B518-7ABC-48FA-8BCA-48BD823CEF8D}" type="presParOf" srcId="{73533054-D435-49E9-AEB4-47AB65C2E773}" destId="{7B1B372E-26D0-48F4-9A4D-6C1DBB077515}" srcOrd="2" destOrd="0" presId="urn:microsoft.com/office/officeart/2009/3/layout/SubStepProcess"/>
    <dgm:cxn modelId="{825BE01B-D3B7-4B4C-8475-2CAA692A40C8}" type="presParOf" srcId="{7B1B372E-26D0-48F4-9A4D-6C1DBB077515}" destId="{A6582E79-B9ED-4EC3-B71A-8EE6CFFAB54C}" srcOrd="0" destOrd="0" presId="urn:microsoft.com/office/officeart/2009/3/layout/SubStepProcess"/>
    <dgm:cxn modelId="{FBB0DAA7-D101-4A80-960A-88320B95DFA2}" type="presParOf" srcId="{7B1B372E-26D0-48F4-9A4D-6C1DBB077515}" destId="{469FE0AD-FA62-4EEB-8827-F7D8BC1BDA1A}" srcOrd="1" destOrd="0" presId="urn:microsoft.com/office/officeart/2009/3/layout/SubStepProcess"/>
    <dgm:cxn modelId="{5282C047-1570-442E-994A-81FD796BD757}" type="presParOf" srcId="{7B1B372E-26D0-48F4-9A4D-6C1DBB077515}" destId="{4D61C470-E935-42D4-AD1F-CEC552490CFC}" srcOrd="2" destOrd="0" presId="urn:microsoft.com/office/officeart/2009/3/layout/SubStepProcess"/>
    <dgm:cxn modelId="{B09C3E82-59E7-41F2-B342-7E18EB941F2D}" type="presParOf" srcId="{7B1B372E-26D0-48F4-9A4D-6C1DBB077515}" destId="{FCB9914F-8F53-4D03-95B7-C40E3830B6E5}" srcOrd="3" destOrd="0" presId="urn:microsoft.com/office/officeart/2009/3/layout/SubStepProcess"/>
    <dgm:cxn modelId="{54CCDC0D-5322-4C08-BA1E-9219C6CD4352}" type="presParOf" srcId="{7B1B372E-26D0-48F4-9A4D-6C1DBB077515}" destId="{F3295277-AFD5-4E84-AA5C-0AFBD045CB6C}" srcOrd="4" destOrd="0" presId="urn:microsoft.com/office/officeart/2009/3/layout/SubStepProcess"/>
    <dgm:cxn modelId="{D810B7CB-EE96-42F2-86FA-2158C988A921}" type="presParOf" srcId="{73533054-D435-49E9-AEB4-47AB65C2E773}" destId="{54199C85-7294-490D-878B-AC201DE40DAD}" srcOrd="3" destOrd="0" presId="urn:microsoft.com/office/officeart/2009/3/layout/SubStepProcess"/>
    <dgm:cxn modelId="{47AFA627-A12F-4B4B-B0B8-988BB2F1CC01}" type="presParOf" srcId="{73533054-D435-49E9-AEB4-47AB65C2E773}" destId="{B753FB2C-6436-4FB7-89AE-9CA9131B11DF}" srcOrd="4" destOrd="0" presId="urn:microsoft.com/office/officeart/2009/3/layout/SubStepProcess"/>
    <dgm:cxn modelId="{678C5AE0-8517-4F32-8BC9-19C30921470D}" type="presParOf" srcId="{73533054-D435-49E9-AEB4-47AB65C2E773}" destId="{47766852-71F1-4E64-B439-EC5CC1CC1A01}" srcOrd="5" destOrd="0" presId="urn:microsoft.com/office/officeart/2009/3/layout/SubStepProcess"/>
    <dgm:cxn modelId="{3097A2B3-9100-40E9-A5ED-81AD86A9A3D4}" type="presParOf" srcId="{47766852-71F1-4E64-B439-EC5CC1CC1A01}" destId="{0C543B17-1295-40C9-99D3-75689427A245}" srcOrd="0" destOrd="0" presId="urn:microsoft.com/office/officeart/2009/3/layout/SubStepProcess"/>
    <dgm:cxn modelId="{B4A51228-70EC-464B-B335-F8D598E31011}" type="presParOf" srcId="{47766852-71F1-4E64-B439-EC5CC1CC1A01}" destId="{781166D2-B03A-4B79-A106-B74C730A2225}" srcOrd="1" destOrd="0" presId="urn:microsoft.com/office/officeart/2009/3/layout/SubStepProcess"/>
    <dgm:cxn modelId="{D11BF68E-CD6B-406E-AD70-2449CB75FE32}" type="presParOf" srcId="{47766852-71F1-4E64-B439-EC5CC1CC1A01}" destId="{69C9821A-B438-4E68-90AC-9E577355AC37}" srcOrd="2" destOrd="0" presId="urn:microsoft.com/office/officeart/2009/3/layout/SubStepProcess"/>
    <dgm:cxn modelId="{7C9B6998-F13D-4213-91B6-E87DD9A9C876}" type="presParOf" srcId="{47766852-71F1-4E64-B439-EC5CC1CC1A01}" destId="{764E7728-15A6-440D-8788-044CE76028ED}" srcOrd="3" destOrd="0" presId="urn:microsoft.com/office/officeart/2009/3/layout/SubStepProcess"/>
    <dgm:cxn modelId="{6AA24C3C-DAB4-4F9E-9D6E-89596F274026}" type="presParOf" srcId="{47766852-71F1-4E64-B439-EC5CC1CC1A01}" destId="{87AFF103-5768-47DB-9233-7BE87086FE48}" srcOrd="4" destOrd="0" presId="urn:microsoft.com/office/officeart/2009/3/layout/SubStepProcess"/>
    <dgm:cxn modelId="{8E02ACC4-F8BC-4C6D-ABFF-94FA8E5BF589}" type="presParOf" srcId="{66AC6E39-237C-484D-B4CC-616790DB97D5}" destId="{EC8BC590-2ACB-4CFE-B1F0-517C5A072764}" srcOrd="3" destOrd="0" presId="urn:microsoft.com/office/officeart/2009/3/layout/SubStepProcess"/>
    <dgm:cxn modelId="{D6B9C7A6-76CC-462F-B72E-51697E5F1C27}" type="presParOf" srcId="{66AC6E39-237C-484D-B4CC-616790DB97D5}" destId="{E44420BE-7A46-461B-A2AB-95F7FE2C0184}" srcOrd="4" destOrd="0" presId="urn:microsoft.com/office/officeart/2009/3/layout/SubStepProcess"/>
    <dgm:cxn modelId="{B553FFB4-3727-4963-8686-8038A64C9BA1}" type="presParOf" srcId="{66AC6E39-237C-484D-B4CC-616790DB97D5}" destId="{65679D86-97EF-4221-9432-0643EDCC5F91}" srcOrd="5" destOrd="0" presId="urn:microsoft.com/office/officeart/2009/3/layout/SubStepProcess"/>
    <dgm:cxn modelId="{BB7968A2-0E37-4EC0-AD69-8F7B51349943}" type="presParOf" srcId="{66AC6E39-237C-484D-B4CC-616790DB97D5}" destId="{A240928B-6455-41E4-A7AD-0AE34FA398A2}" srcOrd="6" destOrd="0" presId="urn:microsoft.com/office/officeart/2009/3/layout/SubStepProcess"/>
    <dgm:cxn modelId="{91CC1138-C137-4DF6-B79C-924C8ACDBEF1}" type="presParOf" srcId="{A240928B-6455-41E4-A7AD-0AE34FA398A2}" destId="{0BD2BB43-FD5F-4803-BDB2-1419634FCB0C}" srcOrd="0" destOrd="0" presId="urn:microsoft.com/office/officeart/2009/3/layout/SubStepProcess"/>
    <dgm:cxn modelId="{0EC7F773-2778-49CF-B900-9359953AA074}" type="presParOf" srcId="{A240928B-6455-41E4-A7AD-0AE34FA398A2}" destId="{19D02B21-048B-42FE-B759-4CB20EBB9889}" srcOrd="1" destOrd="0" presId="urn:microsoft.com/office/officeart/2009/3/layout/SubStepProcess"/>
    <dgm:cxn modelId="{31413AA8-B720-479C-BEFE-4547C2B1F113}" type="presParOf" srcId="{19D02B21-048B-42FE-B759-4CB20EBB9889}" destId="{1EACD7F8-C822-4320-AF3C-B95A0484FE25}" srcOrd="0" destOrd="0" presId="urn:microsoft.com/office/officeart/2009/3/layout/SubStepProcess"/>
    <dgm:cxn modelId="{6401DD32-AE19-43C3-913E-B877A996C722}" type="presParOf" srcId="{19D02B21-048B-42FE-B759-4CB20EBB9889}" destId="{ECFB22E2-11F2-4453-B939-27F1971A65DD}" srcOrd="1" destOrd="0" presId="urn:microsoft.com/office/officeart/2009/3/layout/SubStepProcess"/>
    <dgm:cxn modelId="{35436BE4-5634-4B65-A41F-A8E8B1781AC0}" type="presParOf" srcId="{19D02B21-048B-42FE-B759-4CB20EBB9889}" destId="{F20ABA87-B3E2-47E0-9545-66248DF180BE}" srcOrd="2" destOrd="0" presId="urn:microsoft.com/office/officeart/2009/3/layout/SubStepProcess"/>
    <dgm:cxn modelId="{FA087E07-198E-4AA6-9E4F-84811E3841CB}" type="presParOf" srcId="{19D02B21-048B-42FE-B759-4CB20EBB9889}" destId="{035AE6C6-F6A4-419A-8ED4-5744887491FD}" srcOrd="3" destOrd="0" presId="urn:microsoft.com/office/officeart/2009/3/layout/SubStepProcess"/>
    <dgm:cxn modelId="{0521B726-8C6F-40C7-9CAA-A061768D8E9F}" type="presParOf" srcId="{A240928B-6455-41E4-A7AD-0AE34FA398A2}" destId="{1C0191EF-C06F-4C70-9C2C-F936179B89C9}" srcOrd="2" destOrd="0" presId="urn:microsoft.com/office/officeart/2009/3/layout/SubStepProcess"/>
    <dgm:cxn modelId="{B3AFD017-E4C3-4F85-B689-706C98A76029}" type="presParOf" srcId="{A240928B-6455-41E4-A7AD-0AE34FA398A2}" destId="{449A9067-AE59-4D9F-B7E7-3CA8D7A41D9B}" srcOrd="3" destOrd="0" presId="urn:microsoft.com/office/officeart/2009/3/layout/SubStepProcess"/>
    <dgm:cxn modelId="{0175B811-454C-484A-82FE-8D5626C8B181}" type="presParOf" srcId="{449A9067-AE59-4D9F-B7E7-3CA8D7A41D9B}" destId="{5A5CBACE-6C7D-4F93-80B0-EF2D213916F2}" srcOrd="0" destOrd="0" presId="urn:microsoft.com/office/officeart/2009/3/layout/SubStepProcess"/>
    <dgm:cxn modelId="{173C8A4E-974C-4777-BF62-0584B669FC06}" type="presParOf" srcId="{449A9067-AE59-4D9F-B7E7-3CA8D7A41D9B}" destId="{AA646CC4-5F2E-4982-BE68-619E05556069}" srcOrd="1" destOrd="0" presId="urn:microsoft.com/office/officeart/2009/3/layout/SubStepProcess"/>
    <dgm:cxn modelId="{149B6435-6039-473F-BF0D-49C52108C3F4}" type="presParOf" srcId="{449A9067-AE59-4D9F-B7E7-3CA8D7A41D9B}" destId="{4389FECE-CA36-428A-B655-CE4BBD57500D}" srcOrd="2" destOrd="0" presId="urn:microsoft.com/office/officeart/2009/3/layout/SubStepProcess"/>
    <dgm:cxn modelId="{C594DA29-12CA-4B36-B3D4-9112BD8E560D}" type="presParOf" srcId="{449A9067-AE59-4D9F-B7E7-3CA8D7A41D9B}" destId="{F178AAEA-2FD6-4F76-A853-8B506D2403D4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5C7603-49F2-4519-834D-1BEB9ABAA968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828C25B-9663-4793-9C40-9B1CD16251F3}">
      <dgm:prSet phldrT="[Texto]"/>
      <dgm:spPr/>
      <dgm:t>
        <a:bodyPr/>
        <a:lstStyle/>
        <a:p>
          <a:r>
            <a:rPr lang="es-ES" dirty="0" smtClean="0"/>
            <a:t>1971 </a:t>
          </a:r>
        </a:p>
        <a:p>
          <a:r>
            <a:rPr lang="es-ES" dirty="0" smtClean="0"/>
            <a:t>Firma convenio</a:t>
          </a:r>
          <a:endParaRPr lang="es-ES" dirty="0"/>
        </a:p>
      </dgm:t>
    </dgm:pt>
    <dgm:pt modelId="{D2DDD133-2798-496F-AB61-CF8447FE7C93}" type="parTrans" cxnId="{BDF4BA65-9929-41E4-A078-E2C319209F0B}">
      <dgm:prSet/>
      <dgm:spPr/>
      <dgm:t>
        <a:bodyPr/>
        <a:lstStyle/>
        <a:p>
          <a:endParaRPr lang="es-ES"/>
        </a:p>
      </dgm:t>
    </dgm:pt>
    <dgm:pt modelId="{1FBCA077-E25A-41BB-9B5C-EB717A8B44A9}" type="sibTrans" cxnId="{BDF4BA65-9929-41E4-A078-E2C319209F0B}">
      <dgm:prSet/>
      <dgm:spPr/>
      <dgm:t>
        <a:bodyPr/>
        <a:lstStyle/>
        <a:p>
          <a:endParaRPr lang="es-ES"/>
        </a:p>
      </dgm:t>
    </dgm:pt>
    <dgm:pt modelId="{45A7A41C-D041-4AC6-ADB1-3F0FF3B175ED}">
      <dgm:prSet phldrT="[Texto]"/>
      <dgm:spPr/>
      <dgm:t>
        <a:bodyPr/>
        <a:lstStyle/>
        <a:p>
          <a:r>
            <a:rPr lang="es-ES" dirty="0" smtClean="0"/>
            <a:t>1991 </a:t>
          </a:r>
        </a:p>
        <a:p>
          <a:r>
            <a:rPr lang="es-ES" dirty="0" smtClean="0"/>
            <a:t>Inicio actividades</a:t>
          </a:r>
          <a:endParaRPr lang="es-ES" dirty="0"/>
        </a:p>
      </dgm:t>
    </dgm:pt>
    <dgm:pt modelId="{D91E0EB3-A02A-434B-A4D5-3ABB08320C1A}" type="parTrans" cxnId="{E145B9A2-48A2-42C7-84EB-44A2EF6AA35B}">
      <dgm:prSet/>
      <dgm:spPr/>
      <dgm:t>
        <a:bodyPr/>
        <a:lstStyle/>
        <a:p>
          <a:endParaRPr lang="es-ES"/>
        </a:p>
      </dgm:t>
    </dgm:pt>
    <dgm:pt modelId="{E7E246C8-35EF-42E7-B535-A106E462B844}" type="sibTrans" cxnId="{E145B9A2-48A2-42C7-84EB-44A2EF6AA35B}">
      <dgm:prSet/>
      <dgm:spPr/>
      <dgm:t>
        <a:bodyPr/>
        <a:lstStyle/>
        <a:p>
          <a:endParaRPr lang="es-ES"/>
        </a:p>
      </dgm:t>
    </dgm:pt>
    <dgm:pt modelId="{CA233FFE-D5F5-4C12-8477-E2305849541A}">
      <dgm:prSet phldrT="[Texto]"/>
      <dgm:spPr/>
      <dgm:t>
        <a:bodyPr/>
        <a:lstStyle/>
        <a:p>
          <a:r>
            <a:rPr lang="es-ES" dirty="0" smtClean="0"/>
            <a:t>Conocimientos Agropecuarios</a:t>
          </a:r>
          <a:endParaRPr lang="es-ES" dirty="0"/>
        </a:p>
      </dgm:t>
    </dgm:pt>
    <dgm:pt modelId="{3F76FC06-3F6F-42FF-BC07-702DE0406EF0}" type="parTrans" cxnId="{D96E213E-A575-43AC-804C-593F25B41F8D}">
      <dgm:prSet/>
      <dgm:spPr/>
      <dgm:t>
        <a:bodyPr/>
        <a:lstStyle/>
        <a:p>
          <a:endParaRPr lang="es-ES"/>
        </a:p>
      </dgm:t>
    </dgm:pt>
    <dgm:pt modelId="{C7AE40E7-536C-437E-A68E-BE9B752CE5B8}" type="sibTrans" cxnId="{D96E213E-A575-43AC-804C-593F25B41F8D}">
      <dgm:prSet/>
      <dgm:spPr/>
      <dgm:t>
        <a:bodyPr/>
        <a:lstStyle/>
        <a:p>
          <a:endParaRPr lang="es-ES"/>
        </a:p>
      </dgm:t>
    </dgm:pt>
    <dgm:pt modelId="{64F969FC-0E69-4A4A-8EAF-FAF9A098C3ED}">
      <dgm:prSet phldrT="[Texto]"/>
      <dgm:spPr/>
      <dgm:t>
        <a:bodyPr/>
        <a:lstStyle/>
        <a:p>
          <a:r>
            <a:rPr lang="es-ES" dirty="0" smtClean="0"/>
            <a:t>Orientación mejores técnicas productivas</a:t>
          </a:r>
          <a:endParaRPr lang="es-ES" dirty="0"/>
        </a:p>
      </dgm:t>
    </dgm:pt>
    <dgm:pt modelId="{5A03A552-EF06-4FDC-B8B4-D2920C27F0C9}" type="parTrans" cxnId="{CD4D7E88-2858-4D26-AE6B-AE0DA3735A8F}">
      <dgm:prSet/>
      <dgm:spPr/>
      <dgm:t>
        <a:bodyPr/>
        <a:lstStyle/>
        <a:p>
          <a:endParaRPr lang="es-ES"/>
        </a:p>
      </dgm:t>
    </dgm:pt>
    <dgm:pt modelId="{A825A2D9-6297-4AC3-AEDC-5EC08EEE04EB}" type="sibTrans" cxnId="{CD4D7E88-2858-4D26-AE6B-AE0DA3735A8F}">
      <dgm:prSet/>
      <dgm:spPr/>
      <dgm:t>
        <a:bodyPr/>
        <a:lstStyle/>
        <a:p>
          <a:endParaRPr lang="es-ES"/>
        </a:p>
      </dgm:t>
    </dgm:pt>
    <dgm:pt modelId="{66EE38AB-7CA0-4F66-B48A-B202482131B9}">
      <dgm:prSet phldrT="[Texto]"/>
      <dgm:spPr/>
      <dgm:t>
        <a:bodyPr/>
        <a:lstStyle/>
        <a:p>
          <a:r>
            <a:rPr lang="es-ES" dirty="0" smtClean="0"/>
            <a:t>Microcréditos</a:t>
          </a:r>
          <a:endParaRPr lang="es-ES" dirty="0"/>
        </a:p>
      </dgm:t>
    </dgm:pt>
    <dgm:pt modelId="{D5DEC14D-20CE-43C4-80AC-25B1DBF1DFFC}" type="parTrans" cxnId="{CEF5F9CE-9D22-45FE-968F-D07B99C706B5}">
      <dgm:prSet/>
      <dgm:spPr/>
      <dgm:t>
        <a:bodyPr/>
        <a:lstStyle/>
        <a:p>
          <a:endParaRPr lang="es-ES"/>
        </a:p>
      </dgm:t>
    </dgm:pt>
    <dgm:pt modelId="{3E27DB01-2C60-48DE-8A79-467B6E53A35E}" type="sibTrans" cxnId="{CEF5F9CE-9D22-45FE-968F-D07B99C706B5}">
      <dgm:prSet/>
      <dgm:spPr/>
      <dgm:t>
        <a:bodyPr/>
        <a:lstStyle/>
        <a:p>
          <a:endParaRPr lang="es-ES"/>
        </a:p>
      </dgm:t>
    </dgm:pt>
    <dgm:pt modelId="{3763EC99-9FB3-4CCF-A862-0890A3D9FB52}">
      <dgm:prSet phldrT="[Texto]"/>
      <dgm:spPr/>
      <dgm:t>
        <a:bodyPr/>
        <a:lstStyle/>
        <a:p>
          <a:r>
            <a:rPr lang="es-ES" dirty="0" smtClean="0"/>
            <a:t>Programas de producción alimentaria</a:t>
          </a:r>
          <a:endParaRPr lang="es-ES" dirty="0"/>
        </a:p>
      </dgm:t>
    </dgm:pt>
    <dgm:pt modelId="{1E88F879-8790-4A3B-94E4-30BCAD2BDB9B}" type="parTrans" cxnId="{93622A5F-E53F-4A83-AD5D-AD76FA3AAAE2}">
      <dgm:prSet/>
      <dgm:spPr/>
      <dgm:t>
        <a:bodyPr/>
        <a:lstStyle/>
        <a:p>
          <a:endParaRPr lang="es-ES"/>
        </a:p>
      </dgm:t>
    </dgm:pt>
    <dgm:pt modelId="{A1D82298-60AB-42B9-8303-1AFD02014F3F}" type="sibTrans" cxnId="{93622A5F-E53F-4A83-AD5D-AD76FA3AAAE2}">
      <dgm:prSet/>
      <dgm:spPr/>
      <dgm:t>
        <a:bodyPr/>
        <a:lstStyle/>
        <a:p>
          <a:endParaRPr lang="es-ES"/>
        </a:p>
      </dgm:t>
    </dgm:pt>
    <dgm:pt modelId="{FCE2EE0F-112A-43A1-828D-1BEC891C4DCD}">
      <dgm:prSet phldrT="[Texto]"/>
      <dgm:spPr/>
      <dgm:t>
        <a:bodyPr/>
        <a:lstStyle/>
        <a:p>
          <a:r>
            <a:rPr lang="es-ES" dirty="0" smtClean="0"/>
            <a:t>Transmitir conocimientos y experiencias</a:t>
          </a:r>
          <a:endParaRPr lang="es-ES" dirty="0"/>
        </a:p>
      </dgm:t>
    </dgm:pt>
    <dgm:pt modelId="{F6F19A36-2E53-4BCC-9BC4-A4AADF70057F}" type="parTrans" cxnId="{83F604F1-73D3-43A8-9A6D-F54F697C8A9C}">
      <dgm:prSet/>
      <dgm:spPr/>
      <dgm:t>
        <a:bodyPr/>
        <a:lstStyle/>
        <a:p>
          <a:endParaRPr lang="es-ES"/>
        </a:p>
      </dgm:t>
    </dgm:pt>
    <dgm:pt modelId="{4EFC4892-B29B-4E85-B784-82CB9070B741}" type="sibTrans" cxnId="{83F604F1-73D3-43A8-9A6D-F54F697C8A9C}">
      <dgm:prSet/>
      <dgm:spPr/>
      <dgm:t>
        <a:bodyPr/>
        <a:lstStyle/>
        <a:p>
          <a:endParaRPr lang="es-ES"/>
        </a:p>
      </dgm:t>
    </dgm:pt>
    <dgm:pt modelId="{C6E3D26B-A29D-4107-9711-441F09BEF46D}">
      <dgm:prSet phldrT="[Texto]"/>
      <dgm:spPr/>
      <dgm:t>
        <a:bodyPr/>
        <a:lstStyle/>
        <a:p>
          <a:r>
            <a:rPr lang="es-ES" dirty="0" smtClean="0"/>
            <a:t>Investigación (tipos de cultivos)</a:t>
          </a:r>
          <a:endParaRPr lang="es-ES" dirty="0"/>
        </a:p>
      </dgm:t>
    </dgm:pt>
    <dgm:pt modelId="{10DBDFBC-5A77-457A-90F6-51DE9E2B714D}" type="parTrans" cxnId="{316A003E-D301-4C0C-BB47-206A9B830C39}">
      <dgm:prSet/>
      <dgm:spPr/>
      <dgm:t>
        <a:bodyPr/>
        <a:lstStyle/>
        <a:p>
          <a:endParaRPr lang="es-ES"/>
        </a:p>
      </dgm:t>
    </dgm:pt>
    <dgm:pt modelId="{DC68395E-0CC2-4B57-8838-4F79CBF2D3C1}" type="sibTrans" cxnId="{316A003E-D301-4C0C-BB47-206A9B830C39}">
      <dgm:prSet/>
      <dgm:spPr/>
      <dgm:t>
        <a:bodyPr/>
        <a:lstStyle/>
        <a:p>
          <a:endParaRPr lang="es-ES"/>
        </a:p>
      </dgm:t>
    </dgm:pt>
    <dgm:pt modelId="{4DD1015C-317F-44BA-8873-2CCFA6B3E7E8}" type="pres">
      <dgm:prSet presAssocID="{2F5C7603-49F2-4519-834D-1BEB9ABAA9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98912E-1543-4CD2-94D5-38206363CCAB}" type="pres">
      <dgm:prSet presAssocID="{5828C25B-9663-4793-9C40-9B1CD16251F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F3A33D-43D3-4C34-BECB-E9C318DAD34D}" type="pres">
      <dgm:prSet presAssocID="{1FBCA077-E25A-41BB-9B5C-EB717A8B44A9}" presName="sibTrans" presStyleLbl="sibTrans2D1" presStyleIdx="0" presStyleCnt="7"/>
      <dgm:spPr/>
      <dgm:t>
        <a:bodyPr/>
        <a:lstStyle/>
        <a:p>
          <a:endParaRPr lang="es-ES"/>
        </a:p>
      </dgm:t>
    </dgm:pt>
    <dgm:pt modelId="{CDFB3146-7468-4BEF-BB4E-2CA45BD6E022}" type="pres">
      <dgm:prSet presAssocID="{1FBCA077-E25A-41BB-9B5C-EB717A8B44A9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EAADF67F-7405-417E-B445-847D2896A2F4}" type="pres">
      <dgm:prSet presAssocID="{45A7A41C-D041-4AC6-ADB1-3F0FF3B175E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3B97E2-4B62-4A2E-872C-AB9E1028B7A1}" type="pres">
      <dgm:prSet presAssocID="{E7E246C8-35EF-42E7-B535-A106E462B844}" presName="sibTrans" presStyleLbl="sibTrans2D1" presStyleIdx="1" presStyleCnt="7"/>
      <dgm:spPr/>
      <dgm:t>
        <a:bodyPr/>
        <a:lstStyle/>
        <a:p>
          <a:endParaRPr lang="es-ES"/>
        </a:p>
      </dgm:t>
    </dgm:pt>
    <dgm:pt modelId="{B4190EF6-5540-4955-88DB-FE216E4A8DD6}" type="pres">
      <dgm:prSet presAssocID="{E7E246C8-35EF-42E7-B535-A106E462B844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F285F5C3-3E7E-40C2-833F-8983DFDB1C53}" type="pres">
      <dgm:prSet presAssocID="{CA233FFE-D5F5-4C12-8477-E2305849541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96337E-434A-4CFE-8729-06C0DA1AB951}" type="pres">
      <dgm:prSet presAssocID="{C7AE40E7-536C-437E-A68E-BE9B752CE5B8}" presName="sibTrans" presStyleLbl="sibTrans2D1" presStyleIdx="2" presStyleCnt="7"/>
      <dgm:spPr/>
      <dgm:t>
        <a:bodyPr/>
        <a:lstStyle/>
        <a:p>
          <a:endParaRPr lang="es-ES"/>
        </a:p>
      </dgm:t>
    </dgm:pt>
    <dgm:pt modelId="{A66EC4EF-D39F-4F44-B20A-2641AE0BD748}" type="pres">
      <dgm:prSet presAssocID="{C7AE40E7-536C-437E-A68E-BE9B752CE5B8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A958E3FD-FDA3-4BA0-B433-2F1D9D7D1D93}" type="pres">
      <dgm:prSet presAssocID="{3763EC99-9FB3-4CCF-A862-0890A3D9FB5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98F1AD-D4E2-4DA2-AAC5-D3B144FC6CB2}" type="pres">
      <dgm:prSet presAssocID="{A1D82298-60AB-42B9-8303-1AFD02014F3F}" presName="sibTrans" presStyleLbl="sibTrans2D1" presStyleIdx="3" presStyleCnt="7"/>
      <dgm:spPr/>
      <dgm:t>
        <a:bodyPr/>
        <a:lstStyle/>
        <a:p>
          <a:endParaRPr lang="es-ES"/>
        </a:p>
      </dgm:t>
    </dgm:pt>
    <dgm:pt modelId="{B6421665-8D37-4B37-91C7-69A594527627}" type="pres">
      <dgm:prSet presAssocID="{A1D82298-60AB-42B9-8303-1AFD02014F3F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1D016CAA-02E1-4AFD-9678-D0356803029C}" type="pres">
      <dgm:prSet presAssocID="{64F969FC-0E69-4A4A-8EAF-FAF9A098C3E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0B2F6E-7181-4E7E-865C-266E99542F6A}" type="pres">
      <dgm:prSet presAssocID="{A825A2D9-6297-4AC3-AEDC-5EC08EEE04EB}" presName="sibTrans" presStyleLbl="sibTrans2D1" presStyleIdx="4" presStyleCnt="7"/>
      <dgm:spPr/>
      <dgm:t>
        <a:bodyPr/>
        <a:lstStyle/>
        <a:p>
          <a:endParaRPr lang="es-ES"/>
        </a:p>
      </dgm:t>
    </dgm:pt>
    <dgm:pt modelId="{6C02A056-FAF6-4A3E-AE5A-122576923FBB}" type="pres">
      <dgm:prSet presAssocID="{A825A2D9-6297-4AC3-AEDC-5EC08EEE04EB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9627687D-123E-4AC5-AFC2-5DC8BDC4B1BF}" type="pres">
      <dgm:prSet presAssocID="{66EE38AB-7CA0-4F66-B48A-B202482131B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8E5D66-BF2B-4A04-BEBE-5CA3DB10B109}" type="pres">
      <dgm:prSet presAssocID="{3E27DB01-2C60-48DE-8A79-467B6E53A35E}" presName="sibTrans" presStyleLbl="sibTrans2D1" presStyleIdx="5" presStyleCnt="7"/>
      <dgm:spPr/>
      <dgm:t>
        <a:bodyPr/>
        <a:lstStyle/>
        <a:p>
          <a:endParaRPr lang="es-ES"/>
        </a:p>
      </dgm:t>
    </dgm:pt>
    <dgm:pt modelId="{2C0D2F6A-EDC7-47A9-B12D-6AE27B1DB148}" type="pres">
      <dgm:prSet presAssocID="{3E27DB01-2C60-48DE-8A79-467B6E53A35E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E1CD2341-E053-45FA-BB91-52E412A102C0}" type="pres">
      <dgm:prSet presAssocID="{FCE2EE0F-112A-43A1-828D-1BEC891C4DC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29371-77B8-4DEF-97DD-5C7E82C8C4FF}" type="pres">
      <dgm:prSet presAssocID="{4EFC4892-B29B-4E85-B784-82CB9070B741}" presName="sibTrans" presStyleLbl="sibTrans2D1" presStyleIdx="6" presStyleCnt="7"/>
      <dgm:spPr/>
      <dgm:t>
        <a:bodyPr/>
        <a:lstStyle/>
        <a:p>
          <a:endParaRPr lang="es-ES"/>
        </a:p>
      </dgm:t>
    </dgm:pt>
    <dgm:pt modelId="{5C8BFDBA-FB19-430A-980A-677BFED0B2F9}" type="pres">
      <dgm:prSet presAssocID="{4EFC4892-B29B-4E85-B784-82CB9070B741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BC60CD3D-E85E-4AC8-8C19-99DAE41A177F}" type="pres">
      <dgm:prSet presAssocID="{C6E3D26B-A29D-4107-9711-441F09BEF46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E1432C-D787-4D5D-8443-E06EA83BD439}" type="presOf" srcId="{64F969FC-0E69-4A4A-8EAF-FAF9A098C3ED}" destId="{1D016CAA-02E1-4AFD-9678-D0356803029C}" srcOrd="0" destOrd="0" presId="urn:microsoft.com/office/officeart/2005/8/layout/process5"/>
    <dgm:cxn modelId="{93622A5F-E53F-4A83-AD5D-AD76FA3AAAE2}" srcId="{2F5C7603-49F2-4519-834D-1BEB9ABAA968}" destId="{3763EC99-9FB3-4CCF-A862-0890A3D9FB52}" srcOrd="3" destOrd="0" parTransId="{1E88F879-8790-4A3B-94E4-30BCAD2BDB9B}" sibTransId="{A1D82298-60AB-42B9-8303-1AFD02014F3F}"/>
    <dgm:cxn modelId="{5F179DF6-9F4B-402C-8283-D975ED24348C}" type="presOf" srcId="{2F5C7603-49F2-4519-834D-1BEB9ABAA968}" destId="{4DD1015C-317F-44BA-8873-2CCFA6B3E7E8}" srcOrd="0" destOrd="0" presId="urn:microsoft.com/office/officeart/2005/8/layout/process5"/>
    <dgm:cxn modelId="{8380344B-27AD-4DBC-B0F7-92BC3DAD1023}" type="presOf" srcId="{3E27DB01-2C60-48DE-8A79-467B6E53A35E}" destId="{2C0D2F6A-EDC7-47A9-B12D-6AE27B1DB148}" srcOrd="1" destOrd="0" presId="urn:microsoft.com/office/officeart/2005/8/layout/process5"/>
    <dgm:cxn modelId="{B0699F68-0A89-41B3-AA5E-B26DB15C0033}" type="presOf" srcId="{A1D82298-60AB-42B9-8303-1AFD02014F3F}" destId="{B6421665-8D37-4B37-91C7-69A594527627}" srcOrd="1" destOrd="0" presId="urn:microsoft.com/office/officeart/2005/8/layout/process5"/>
    <dgm:cxn modelId="{504A26F2-567D-49A3-A906-678383D34485}" type="presOf" srcId="{CA233FFE-D5F5-4C12-8477-E2305849541A}" destId="{F285F5C3-3E7E-40C2-833F-8983DFDB1C53}" srcOrd="0" destOrd="0" presId="urn:microsoft.com/office/officeart/2005/8/layout/process5"/>
    <dgm:cxn modelId="{F5265265-0C8A-4AEF-AF06-00D51F349B26}" type="presOf" srcId="{45A7A41C-D041-4AC6-ADB1-3F0FF3B175ED}" destId="{EAADF67F-7405-417E-B445-847D2896A2F4}" srcOrd="0" destOrd="0" presId="urn:microsoft.com/office/officeart/2005/8/layout/process5"/>
    <dgm:cxn modelId="{2EC958D9-713C-4C66-9A93-0CB2CCF014AC}" type="presOf" srcId="{C7AE40E7-536C-437E-A68E-BE9B752CE5B8}" destId="{A66EC4EF-D39F-4F44-B20A-2641AE0BD748}" srcOrd="1" destOrd="0" presId="urn:microsoft.com/office/officeart/2005/8/layout/process5"/>
    <dgm:cxn modelId="{4D4BE018-0517-4B65-B3E7-8A1676CD5928}" type="presOf" srcId="{66EE38AB-7CA0-4F66-B48A-B202482131B9}" destId="{9627687D-123E-4AC5-AFC2-5DC8BDC4B1BF}" srcOrd="0" destOrd="0" presId="urn:microsoft.com/office/officeart/2005/8/layout/process5"/>
    <dgm:cxn modelId="{1D903B0F-CA73-49A5-8738-4197814B1FFA}" type="presOf" srcId="{5828C25B-9663-4793-9C40-9B1CD16251F3}" destId="{1398912E-1543-4CD2-94D5-38206363CCAB}" srcOrd="0" destOrd="0" presId="urn:microsoft.com/office/officeart/2005/8/layout/process5"/>
    <dgm:cxn modelId="{4D32664F-C253-47E2-98E8-A770575BDACF}" type="presOf" srcId="{3E27DB01-2C60-48DE-8A79-467B6E53A35E}" destId="{A38E5D66-BF2B-4A04-BEBE-5CA3DB10B109}" srcOrd="0" destOrd="0" presId="urn:microsoft.com/office/officeart/2005/8/layout/process5"/>
    <dgm:cxn modelId="{52DA96D2-B974-43E3-A5CF-C6E1AFD8B26F}" type="presOf" srcId="{3763EC99-9FB3-4CCF-A862-0890A3D9FB52}" destId="{A958E3FD-FDA3-4BA0-B433-2F1D9D7D1D93}" srcOrd="0" destOrd="0" presId="urn:microsoft.com/office/officeart/2005/8/layout/process5"/>
    <dgm:cxn modelId="{9FD75899-9806-4B77-BF6D-BE3DE19C91ED}" type="presOf" srcId="{1FBCA077-E25A-41BB-9B5C-EB717A8B44A9}" destId="{CDFB3146-7468-4BEF-BB4E-2CA45BD6E022}" srcOrd="1" destOrd="0" presId="urn:microsoft.com/office/officeart/2005/8/layout/process5"/>
    <dgm:cxn modelId="{85538F18-5F55-4FC4-877F-14D03448F8F4}" type="presOf" srcId="{FCE2EE0F-112A-43A1-828D-1BEC891C4DCD}" destId="{E1CD2341-E053-45FA-BB91-52E412A102C0}" srcOrd="0" destOrd="0" presId="urn:microsoft.com/office/officeart/2005/8/layout/process5"/>
    <dgm:cxn modelId="{F49BF7ED-035C-496A-95C6-8A7C787E2999}" type="presOf" srcId="{A825A2D9-6297-4AC3-AEDC-5EC08EEE04EB}" destId="{870B2F6E-7181-4E7E-865C-266E99542F6A}" srcOrd="0" destOrd="0" presId="urn:microsoft.com/office/officeart/2005/8/layout/process5"/>
    <dgm:cxn modelId="{316A003E-D301-4C0C-BB47-206A9B830C39}" srcId="{2F5C7603-49F2-4519-834D-1BEB9ABAA968}" destId="{C6E3D26B-A29D-4107-9711-441F09BEF46D}" srcOrd="7" destOrd="0" parTransId="{10DBDFBC-5A77-457A-90F6-51DE9E2B714D}" sibTransId="{DC68395E-0CC2-4B57-8838-4F79CBF2D3C1}"/>
    <dgm:cxn modelId="{BDF4BA65-9929-41E4-A078-E2C319209F0B}" srcId="{2F5C7603-49F2-4519-834D-1BEB9ABAA968}" destId="{5828C25B-9663-4793-9C40-9B1CD16251F3}" srcOrd="0" destOrd="0" parTransId="{D2DDD133-2798-496F-AB61-CF8447FE7C93}" sibTransId="{1FBCA077-E25A-41BB-9B5C-EB717A8B44A9}"/>
    <dgm:cxn modelId="{CEF5F9CE-9D22-45FE-968F-D07B99C706B5}" srcId="{2F5C7603-49F2-4519-834D-1BEB9ABAA968}" destId="{66EE38AB-7CA0-4F66-B48A-B202482131B9}" srcOrd="5" destOrd="0" parTransId="{D5DEC14D-20CE-43C4-80AC-25B1DBF1DFFC}" sibTransId="{3E27DB01-2C60-48DE-8A79-467B6E53A35E}"/>
    <dgm:cxn modelId="{CD4D7E88-2858-4D26-AE6B-AE0DA3735A8F}" srcId="{2F5C7603-49F2-4519-834D-1BEB9ABAA968}" destId="{64F969FC-0E69-4A4A-8EAF-FAF9A098C3ED}" srcOrd="4" destOrd="0" parTransId="{5A03A552-EF06-4FDC-B8B4-D2920C27F0C9}" sibTransId="{A825A2D9-6297-4AC3-AEDC-5EC08EEE04EB}"/>
    <dgm:cxn modelId="{B2D3BCE0-5F1A-4FE7-B056-2F1814B2E56C}" type="presOf" srcId="{A825A2D9-6297-4AC3-AEDC-5EC08EEE04EB}" destId="{6C02A056-FAF6-4A3E-AE5A-122576923FBB}" srcOrd="1" destOrd="0" presId="urn:microsoft.com/office/officeart/2005/8/layout/process5"/>
    <dgm:cxn modelId="{964DC505-6C26-49B9-B158-A6EF6D99F4CA}" type="presOf" srcId="{1FBCA077-E25A-41BB-9B5C-EB717A8B44A9}" destId="{46F3A33D-43D3-4C34-BECB-E9C318DAD34D}" srcOrd="0" destOrd="0" presId="urn:microsoft.com/office/officeart/2005/8/layout/process5"/>
    <dgm:cxn modelId="{C28506EC-B983-45AA-8BAF-7CAE8025DFD9}" type="presOf" srcId="{C7AE40E7-536C-437E-A68E-BE9B752CE5B8}" destId="{9096337E-434A-4CFE-8729-06C0DA1AB951}" srcOrd="0" destOrd="0" presId="urn:microsoft.com/office/officeart/2005/8/layout/process5"/>
    <dgm:cxn modelId="{87EAD64E-88BF-4BAD-92C6-9DB7D035BF1A}" type="presOf" srcId="{E7E246C8-35EF-42E7-B535-A106E462B844}" destId="{DB3B97E2-4B62-4A2E-872C-AB9E1028B7A1}" srcOrd="0" destOrd="0" presId="urn:microsoft.com/office/officeart/2005/8/layout/process5"/>
    <dgm:cxn modelId="{AE0B86FB-BEEB-4D24-BC86-255C019514D2}" type="presOf" srcId="{4EFC4892-B29B-4E85-B784-82CB9070B741}" destId="{5C8BFDBA-FB19-430A-980A-677BFED0B2F9}" srcOrd="1" destOrd="0" presId="urn:microsoft.com/office/officeart/2005/8/layout/process5"/>
    <dgm:cxn modelId="{61141934-1E0C-4EF0-84CF-A969B225D546}" type="presOf" srcId="{E7E246C8-35EF-42E7-B535-A106E462B844}" destId="{B4190EF6-5540-4955-88DB-FE216E4A8DD6}" srcOrd="1" destOrd="0" presId="urn:microsoft.com/office/officeart/2005/8/layout/process5"/>
    <dgm:cxn modelId="{262652B2-6D43-4C9A-BBC6-FDD660472BA2}" type="presOf" srcId="{A1D82298-60AB-42B9-8303-1AFD02014F3F}" destId="{5D98F1AD-D4E2-4DA2-AAC5-D3B144FC6CB2}" srcOrd="0" destOrd="0" presId="urn:microsoft.com/office/officeart/2005/8/layout/process5"/>
    <dgm:cxn modelId="{788AC739-28D3-4736-9452-7E3622EF366E}" type="presOf" srcId="{4EFC4892-B29B-4E85-B784-82CB9070B741}" destId="{34029371-77B8-4DEF-97DD-5C7E82C8C4FF}" srcOrd="0" destOrd="0" presId="urn:microsoft.com/office/officeart/2005/8/layout/process5"/>
    <dgm:cxn modelId="{83F604F1-73D3-43A8-9A6D-F54F697C8A9C}" srcId="{2F5C7603-49F2-4519-834D-1BEB9ABAA968}" destId="{FCE2EE0F-112A-43A1-828D-1BEC891C4DCD}" srcOrd="6" destOrd="0" parTransId="{F6F19A36-2E53-4BCC-9BC4-A4AADF70057F}" sibTransId="{4EFC4892-B29B-4E85-B784-82CB9070B741}"/>
    <dgm:cxn modelId="{D96E213E-A575-43AC-804C-593F25B41F8D}" srcId="{2F5C7603-49F2-4519-834D-1BEB9ABAA968}" destId="{CA233FFE-D5F5-4C12-8477-E2305849541A}" srcOrd="2" destOrd="0" parTransId="{3F76FC06-3F6F-42FF-BC07-702DE0406EF0}" sibTransId="{C7AE40E7-536C-437E-A68E-BE9B752CE5B8}"/>
    <dgm:cxn modelId="{3E5754FB-9ACC-4C49-9289-968EFA4B9BC5}" type="presOf" srcId="{C6E3D26B-A29D-4107-9711-441F09BEF46D}" destId="{BC60CD3D-E85E-4AC8-8C19-99DAE41A177F}" srcOrd="0" destOrd="0" presId="urn:microsoft.com/office/officeart/2005/8/layout/process5"/>
    <dgm:cxn modelId="{E145B9A2-48A2-42C7-84EB-44A2EF6AA35B}" srcId="{2F5C7603-49F2-4519-834D-1BEB9ABAA968}" destId="{45A7A41C-D041-4AC6-ADB1-3F0FF3B175ED}" srcOrd="1" destOrd="0" parTransId="{D91E0EB3-A02A-434B-A4D5-3ABB08320C1A}" sibTransId="{E7E246C8-35EF-42E7-B535-A106E462B844}"/>
    <dgm:cxn modelId="{1B633EFC-3BA9-4549-B304-E0EA4EC3ED1A}" type="presParOf" srcId="{4DD1015C-317F-44BA-8873-2CCFA6B3E7E8}" destId="{1398912E-1543-4CD2-94D5-38206363CCAB}" srcOrd="0" destOrd="0" presId="urn:microsoft.com/office/officeart/2005/8/layout/process5"/>
    <dgm:cxn modelId="{8ABBF834-0DCE-46E5-B7B6-2079FEA86767}" type="presParOf" srcId="{4DD1015C-317F-44BA-8873-2CCFA6B3E7E8}" destId="{46F3A33D-43D3-4C34-BECB-E9C318DAD34D}" srcOrd="1" destOrd="0" presId="urn:microsoft.com/office/officeart/2005/8/layout/process5"/>
    <dgm:cxn modelId="{45745030-77E8-4B0A-A2B9-68D72D895B3C}" type="presParOf" srcId="{46F3A33D-43D3-4C34-BECB-E9C318DAD34D}" destId="{CDFB3146-7468-4BEF-BB4E-2CA45BD6E022}" srcOrd="0" destOrd="0" presId="urn:microsoft.com/office/officeart/2005/8/layout/process5"/>
    <dgm:cxn modelId="{08BC8675-D00E-4683-9878-6423ACEA0C61}" type="presParOf" srcId="{4DD1015C-317F-44BA-8873-2CCFA6B3E7E8}" destId="{EAADF67F-7405-417E-B445-847D2896A2F4}" srcOrd="2" destOrd="0" presId="urn:microsoft.com/office/officeart/2005/8/layout/process5"/>
    <dgm:cxn modelId="{2B80E3BE-0DB1-4826-BC20-769EC7A25C37}" type="presParOf" srcId="{4DD1015C-317F-44BA-8873-2CCFA6B3E7E8}" destId="{DB3B97E2-4B62-4A2E-872C-AB9E1028B7A1}" srcOrd="3" destOrd="0" presId="urn:microsoft.com/office/officeart/2005/8/layout/process5"/>
    <dgm:cxn modelId="{DC9D0435-421C-43AA-9AA7-BC44850391B7}" type="presParOf" srcId="{DB3B97E2-4B62-4A2E-872C-AB9E1028B7A1}" destId="{B4190EF6-5540-4955-88DB-FE216E4A8DD6}" srcOrd="0" destOrd="0" presId="urn:microsoft.com/office/officeart/2005/8/layout/process5"/>
    <dgm:cxn modelId="{5E7F78C7-DE43-42F0-956A-3E4DA2C23035}" type="presParOf" srcId="{4DD1015C-317F-44BA-8873-2CCFA6B3E7E8}" destId="{F285F5C3-3E7E-40C2-833F-8983DFDB1C53}" srcOrd="4" destOrd="0" presId="urn:microsoft.com/office/officeart/2005/8/layout/process5"/>
    <dgm:cxn modelId="{A7C8D8A4-CB33-47AF-B651-84D895463728}" type="presParOf" srcId="{4DD1015C-317F-44BA-8873-2CCFA6B3E7E8}" destId="{9096337E-434A-4CFE-8729-06C0DA1AB951}" srcOrd="5" destOrd="0" presId="urn:microsoft.com/office/officeart/2005/8/layout/process5"/>
    <dgm:cxn modelId="{9DA8619D-76F7-43C5-ADFA-2A1A34DC4FE8}" type="presParOf" srcId="{9096337E-434A-4CFE-8729-06C0DA1AB951}" destId="{A66EC4EF-D39F-4F44-B20A-2641AE0BD748}" srcOrd="0" destOrd="0" presId="urn:microsoft.com/office/officeart/2005/8/layout/process5"/>
    <dgm:cxn modelId="{A7A6AB16-1391-4E8B-BF55-91F75CB7DD4F}" type="presParOf" srcId="{4DD1015C-317F-44BA-8873-2CCFA6B3E7E8}" destId="{A958E3FD-FDA3-4BA0-B433-2F1D9D7D1D93}" srcOrd="6" destOrd="0" presId="urn:microsoft.com/office/officeart/2005/8/layout/process5"/>
    <dgm:cxn modelId="{BF7FF286-31A9-4CFE-BD1B-1F1D20B1C544}" type="presParOf" srcId="{4DD1015C-317F-44BA-8873-2CCFA6B3E7E8}" destId="{5D98F1AD-D4E2-4DA2-AAC5-D3B144FC6CB2}" srcOrd="7" destOrd="0" presId="urn:microsoft.com/office/officeart/2005/8/layout/process5"/>
    <dgm:cxn modelId="{64007955-32AC-4C3A-A8E3-57F83A095F22}" type="presParOf" srcId="{5D98F1AD-D4E2-4DA2-AAC5-D3B144FC6CB2}" destId="{B6421665-8D37-4B37-91C7-69A594527627}" srcOrd="0" destOrd="0" presId="urn:microsoft.com/office/officeart/2005/8/layout/process5"/>
    <dgm:cxn modelId="{CB6BD3C4-9188-4DBE-9051-22954DFAAA36}" type="presParOf" srcId="{4DD1015C-317F-44BA-8873-2CCFA6B3E7E8}" destId="{1D016CAA-02E1-4AFD-9678-D0356803029C}" srcOrd="8" destOrd="0" presId="urn:microsoft.com/office/officeart/2005/8/layout/process5"/>
    <dgm:cxn modelId="{59CBC819-3E00-4EEC-A1E0-F9B3152C13DF}" type="presParOf" srcId="{4DD1015C-317F-44BA-8873-2CCFA6B3E7E8}" destId="{870B2F6E-7181-4E7E-865C-266E99542F6A}" srcOrd="9" destOrd="0" presId="urn:microsoft.com/office/officeart/2005/8/layout/process5"/>
    <dgm:cxn modelId="{BFC26885-6289-4A21-8AD1-CD04DB7E1DEA}" type="presParOf" srcId="{870B2F6E-7181-4E7E-865C-266E99542F6A}" destId="{6C02A056-FAF6-4A3E-AE5A-122576923FBB}" srcOrd="0" destOrd="0" presId="urn:microsoft.com/office/officeart/2005/8/layout/process5"/>
    <dgm:cxn modelId="{477E9ACC-6A62-4F0F-B8F9-E17C0F61DFEE}" type="presParOf" srcId="{4DD1015C-317F-44BA-8873-2CCFA6B3E7E8}" destId="{9627687D-123E-4AC5-AFC2-5DC8BDC4B1BF}" srcOrd="10" destOrd="0" presId="urn:microsoft.com/office/officeart/2005/8/layout/process5"/>
    <dgm:cxn modelId="{0E5F26D0-6229-4C7D-8C09-19AE91D77A9F}" type="presParOf" srcId="{4DD1015C-317F-44BA-8873-2CCFA6B3E7E8}" destId="{A38E5D66-BF2B-4A04-BEBE-5CA3DB10B109}" srcOrd="11" destOrd="0" presId="urn:microsoft.com/office/officeart/2005/8/layout/process5"/>
    <dgm:cxn modelId="{74168FBE-A754-4619-85FA-C0DBB49BBA33}" type="presParOf" srcId="{A38E5D66-BF2B-4A04-BEBE-5CA3DB10B109}" destId="{2C0D2F6A-EDC7-47A9-B12D-6AE27B1DB148}" srcOrd="0" destOrd="0" presId="urn:microsoft.com/office/officeart/2005/8/layout/process5"/>
    <dgm:cxn modelId="{DF124EA7-E01D-4ABA-8C4E-18F7C762109A}" type="presParOf" srcId="{4DD1015C-317F-44BA-8873-2CCFA6B3E7E8}" destId="{E1CD2341-E053-45FA-BB91-52E412A102C0}" srcOrd="12" destOrd="0" presId="urn:microsoft.com/office/officeart/2005/8/layout/process5"/>
    <dgm:cxn modelId="{62639ACB-49C7-433C-AA8E-C130B1179A34}" type="presParOf" srcId="{4DD1015C-317F-44BA-8873-2CCFA6B3E7E8}" destId="{34029371-77B8-4DEF-97DD-5C7E82C8C4FF}" srcOrd="13" destOrd="0" presId="urn:microsoft.com/office/officeart/2005/8/layout/process5"/>
    <dgm:cxn modelId="{CC54ADDB-B700-483A-A688-DB7CCCA6110A}" type="presParOf" srcId="{34029371-77B8-4DEF-97DD-5C7E82C8C4FF}" destId="{5C8BFDBA-FB19-430A-980A-677BFED0B2F9}" srcOrd="0" destOrd="0" presId="urn:microsoft.com/office/officeart/2005/8/layout/process5"/>
    <dgm:cxn modelId="{8FA1B084-416F-4C8D-8C58-CBBF75A1CE43}" type="presParOf" srcId="{4DD1015C-317F-44BA-8873-2CCFA6B3E7E8}" destId="{BC60CD3D-E85E-4AC8-8C19-99DAE41A177F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91D294-C33A-4205-929D-04C3FE42AFC6}" type="doc">
      <dgm:prSet loTypeId="urn:microsoft.com/office/officeart/2005/8/layout/arrow5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D41E1BB0-00A5-405F-A1EB-F0AA608435CF}">
      <dgm:prSet phldrT="[Texto]"/>
      <dgm:spPr/>
      <dgm:t>
        <a:bodyPr/>
        <a:lstStyle/>
        <a:p>
          <a:r>
            <a:rPr lang="es-CR" dirty="0"/>
            <a:t>Ecuador </a:t>
          </a:r>
          <a:r>
            <a:rPr lang="es-CR" dirty="0" smtClean="0"/>
            <a:t>necesita </a:t>
          </a:r>
          <a:r>
            <a:rPr lang="es-CR" dirty="0"/>
            <a:t>exportar 1.75 </a:t>
          </a:r>
          <a:r>
            <a:rPr lang="es-CR" dirty="0" err="1" smtClean="0"/>
            <a:t>tons</a:t>
          </a:r>
          <a:r>
            <a:rPr lang="es-CR" dirty="0" smtClean="0"/>
            <a:t> </a:t>
          </a:r>
          <a:r>
            <a:rPr lang="es-CR" dirty="0"/>
            <a:t>de Residuos y Desperdicios </a:t>
          </a:r>
          <a:r>
            <a:rPr lang="es-CR" dirty="0" smtClean="0"/>
            <a:t>(capítulo 23) </a:t>
          </a:r>
          <a:r>
            <a:rPr lang="es-CR" dirty="0"/>
            <a:t>para hacerle frente a</a:t>
          </a:r>
        </a:p>
      </dgm:t>
    </dgm:pt>
    <dgm:pt modelId="{ED82F9A4-E6A9-4664-B151-CDA8768A3C60}" type="parTrans" cxnId="{AE4628AB-4C1D-4124-A428-B819A9843E3E}">
      <dgm:prSet/>
      <dgm:spPr/>
      <dgm:t>
        <a:bodyPr/>
        <a:lstStyle/>
        <a:p>
          <a:endParaRPr lang="es-CR"/>
        </a:p>
      </dgm:t>
    </dgm:pt>
    <dgm:pt modelId="{EBDF570F-4492-4DCE-896D-F042334FEE9B}" type="sibTrans" cxnId="{AE4628AB-4C1D-4124-A428-B819A9843E3E}">
      <dgm:prSet/>
      <dgm:spPr/>
      <dgm:t>
        <a:bodyPr/>
        <a:lstStyle/>
        <a:p>
          <a:endParaRPr lang="es-CR"/>
        </a:p>
      </dgm:t>
    </dgm:pt>
    <dgm:pt modelId="{00FA5173-1CB0-4EC5-BBCD-4D6D712493B2}">
      <dgm:prSet phldrT="[Texto]"/>
      <dgm:spPr/>
      <dgm:t>
        <a:bodyPr/>
        <a:lstStyle/>
        <a:p>
          <a:r>
            <a:rPr lang="es-CR" dirty="0"/>
            <a:t>1 </a:t>
          </a:r>
          <a:r>
            <a:rPr lang="es-CR" dirty="0" smtClean="0"/>
            <a:t>ton </a:t>
          </a:r>
          <a:r>
            <a:rPr lang="es-CR" dirty="0"/>
            <a:t>de Plástico y sus manufacturas </a:t>
          </a:r>
          <a:r>
            <a:rPr lang="es-CR" dirty="0" smtClean="0"/>
            <a:t>(capítulo 39) </a:t>
          </a:r>
          <a:r>
            <a:rPr lang="es-CR" dirty="0"/>
            <a:t>provenientes de Taiwán</a:t>
          </a:r>
        </a:p>
      </dgm:t>
    </dgm:pt>
    <dgm:pt modelId="{DDFB4173-23EC-4276-B4DA-CF6F84024E3A}" type="parTrans" cxnId="{D3A59A1E-473C-4939-810E-5A6996B6BB35}">
      <dgm:prSet/>
      <dgm:spPr/>
      <dgm:t>
        <a:bodyPr/>
        <a:lstStyle/>
        <a:p>
          <a:endParaRPr lang="es-CR"/>
        </a:p>
      </dgm:t>
    </dgm:pt>
    <dgm:pt modelId="{BD798221-5D0D-48DB-AAA2-79A0BC4D5D2D}" type="sibTrans" cxnId="{D3A59A1E-473C-4939-810E-5A6996B6BB35}">
      <dgm:prSet/>
      <dgm:spPr/>
      <dgm:t>
        <a:bodyPr/>
        <a:lstStyle/>
        <a:p>
          <a:endParaRPr lang="es-CR"/>
        </a:p>
      </dgm:t>
    </dgm:pt>
    <dgm:pt modelId="{2A61CBDB-13F6-444B-BDC3-FA8E7E879BDA}" type="pres">
      <dgm:prSet presAssocID="{0E91D294-C33A-4205-929D-04C3FE42AF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73507A-855B-4941-B202-57CCA293E35B}" type="pres">
      <dgm:prSet presAssocID="{D41E1BB0-00A5-405F-A1EB-F0AA608435CF}" presName="arrow" presStyleLbl="node1" presStyleIdx="0" presStyleCnt="2" custScaleX="12619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2B8E3AB-9000-49E7-8914-D16401B6302E}" type="pres">
      <dgm:prSet presAssocID="{00FA5173-1CB0-4EC5-BBCD-4D6D712493B2}" presName="arrow" presStyleLbl="node1" presStyleIdx="1" presStyleCnt="2" custScaleX="1261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4628AB-4C1D-4124-A428-B819A9843E3E}" srcId="{0E91D294-C33A-4205-929D-04C3FE42AFC6}" destId="{D41E1BB0-00A5-405F-A1EB-F0AA608435CF}" srcOrd="0" destOrd="0" parTransId="{ED82F9A4-E6A9-4664-B151-CDA8768A3C60}" sibTransId="{EBDF570F-4492-4DCE-896D-F042334FEE9B}"/>
    <dgm:cxn modelId="{42EB4818-5B42-4042-B02B-056D1BEF26C8}" type="presOf" srcId="{D41E1BB0-00A5-405F-A1EB-F0AA608435CF}" destId="{6373507A-855B-4941-B202-57CCA293E35B}" srcOrd="0" destOrd="0" presId="urn:microsoft.com/office/officeart/2005/8/layout/arrow5"/>
    <dgm:cxn modelId="{7819FC5C-955E-4CEE-92A2-95CE3F06F112}" type="presOf" srcId="{0E91D294-C33A-4205-929D-04C3FE42AFC6}" destId="{2A61CBDB-13F6-444B-BDC3-FA8E7E879BDA}" srcOrd="0" destOrd="0" presId="urn:microsoft.com/office/officeart/2005/8/layout/arrow5"/>
    <dgm:cxn modelId="{D3A59A1E-473C-4939-810E-5A6996B6BB35}" srcId="{0E91D294-C33A-4205-929D-04C3FE42AFC6}" destId="{00FA5173-1CB0-4EC5-BBCD-4D6D712493B2}" srcOrd="1" destOrd="0" parTransId="{DDFB4173-23EC-4276-B4DA-CF6F84024E3A}" sibTransId="{BD798221-5D0D-48DB-AAA2-79A0BC4D5D2D}"/>
    <dgm:cxn modelId="{55E83083-C346-41D9-9E31-15A4CEC0ECFB}" type="presOf" srcId="{00FA5173-1CB0-4EC5-BBCD-4D6D712493B2}" destId="{72B8E3AB-9000-49E7-8914-D16401B6302E}" srcOrd="0" destOrd="0" presId="urn:microsoft.com/office/officeart/2005/8/layout/arrow5"/>
    <dgm:cxn modelId="{90F244DA-1D60-4916-84CC-AD4BF7590562}" type="presParOf" srcId="{2A61CBDB-13F6-444B-BDC3-FA8E7E879BDA}" destId="{6373507A-855B-4941-B202-57CCA293E35B}" srcOrd="0" destOrd="0" presId="urn:microsoft.com/office/officeart/2005/8/layout/arrow5"/>
    <dgm:cxn modelId="{A1A2296B-41D3-436C-A167-1D4BEAD1768D}" type="presParOf" srcId="{2A61CBDB-13F6-444B-BDC3-FA8E7E879BDA}" destId="{72B8E3AB-9000-49E7-8914-D16401B6302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D230318-CF34-4E65-A8F7-8F0661F00B7F}" type="doc">
      <dgm:prSet loTypeId="urn:microsoft.com/office/officeart/2005/8/layout/arrow5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6B5166E1-5D10-4F40-9F56-1B7165ACC527}">
      <dgm:prSet phldrT="[Texto]"/>
      <dgm:spPr/>
      <dgm:t>
        <a:bodyPr/>
        <a:lstStyle/>
        <a:p>
          <a:r>
            <a:rPr lang="es-CR" dirty="0"/>
            <a:t>Ecuador necesita exportar 4.58 </a:t>
          </a:r>
          <a:r>
            <a:rPr lang="es-CR" dirty="0" err="1" smtClean="0"/>
            <a:t>tons</a:t>
          </a:r>
          <a:r>
            <a:rPr lang="es-CR" dirty="0" smtClean="0"/>
            <a:t> de </a:t>
          </a:r>
          <a:r>
            <a:rPr lang="es-CR" dirty="0"/>
            <a:t>Pescados </a:t>
          </a:r>
          <a:r>
            <a:rPr lang="es-CR" dirty="0" smtClean="0"/>
            <a:t>(capítulo 3) </a:t>
          </a:r>
          <a:r>
            <a:rPr lang="es-CR" dirty="0"/>
            <a:t>para hacerle frente a</a:t>
          </a:r>
        </a:p>
      </dgm:t>
    </dgm:pt>
    <dgm:pt modelId="{EDFC22FA-BD38-4C00-B8EC-ACAD1C39CF50}" type="parTrans" cxnId="{8D78FD62-460D-41EE-9CA1-BDBB06BCF6DE}">
      <dgm:prSet/>
      <dgm:spPr/>
      <dgm:t>
        <a:bodyPr/>
        <a:lstStyle/>
        <a:p>
          <a:endParaRPr lang="es-CR"/>
        </a:p>
      </dgm:t>
    </dgm:pt>
    <dgm:pt modelId="{CBF9A4AA-C71B-49E1-BA85-DB49FDD48665}" type="sibTrans" cxnId="{8D78FD62-460D-41EE-9CA1-BDBB06BCF6DE}">
      <dgm:prSet/>
      <dgm:spPr/>
      <dgm:t>
        <a:bodyPr/>
        <a:lstStyle/>
        <a:p>
          <a:endParaRPr lang="es-CR"/>
        </a:p>
      </dgm:t>
    </dgm:pt>
    <dgm:pt modelId="{7A87C0A8-EE36-4294-9785-08845BBE0B54}">
      <dgm:prSet phldrT="[Texto]"/>
      <dgm:spPr/>
      <dgm:t>
        <a:bodyPr/>
        <a:lstStyle/>
        <a:p>
          <a:r>
            <a:rPr lang="es-CR" dirty="0"/>
            <a:t>1 </a:t>
          </a:r>
          <a:r>
            <a:rPr lang="es-CR" dirty="0" smtClean="0"/>
            <a:t>ton </a:t>
          </a:r>
          <a:r>
            <a:rPr lang="es-CR" dirty="0"/>
            <a:t>de Máquinas y aparatos mecánicos </a:t>
          </a:r>
          <a:r>
            <a:rPr lang="es-CR" dirty="0" smtClean="0"/>
            <a:t>(capítulo 84) </a:t>
          </a:r>
          <a:r>
            <a:rPr lang="es-CR" dirty="0"/>
            <a:t>provenientes de Taiwán</a:t>
          </a:r>
        </a:p>
      </dgm:t>
    </dgm:pt>
    <dgm:pt modelId="{9F84437D-A9BE-4B88-8344-C458884C5393}" type="parTrans" cxnId="{5D15BD03-603F-497C-9C08-4D2B7937206F}">
      <dgm:prSet/>
      <dgm:spPr/>
      <dgm:t>
        <a:bodyPr/>
        <a:lstStyle/>
        <a:p>
          <a:endParaRPr lang="es-CR"/>
        </a:p>
      </dgm:t>
    </dgm:pt>
    <dgm:pt modelId="{2AB5ABD4-721E-4C17-8166-105D676028FC}" type="sibTrans" cxnId="{5D15BD03-603F-497C-9C08-4D2B7937206F}">
      <dgm:prSet/>
      <dgm:spPr/>
      <dgm:t>
        <a:bodyPr/>
        <a:lstStyle/>
        <a:p>
          <a:endParaRPr lang="es-CR"/>
        </a:p>
      </dgm:t>
    </dgm:pt>
    <dgm:pt modelId="{C11CBCF5-8CAF-45C1-A53E-45F0049EFB6B}" type="pres">
      <dgm:prSet presAssocID="{4D230318-CF34-4E65-A8F7-8F0661F00B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E5271A-651B-4817-8842-C94354A12725}" type="pres">
      <dgm:prSet presAssocID="{6B5166E1-5D10-4F40-9F56-1B7165ACC527}" presName="arrow" presStyleLbl="node1" presStyleIdx="0" presStyleCnt="2" custScaleX="1323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96F1EE2-85D2-45AB-93A8-0ED7C77DB9CD}" type="pres">
      <dgm:prSet presAssocID="{7A87C0A8-EE36-4294-9785-08845BBE0B54}" presName="arrow" presStyleLbl="node1" presStyleIdx="1" presStyleCnt="2" custScaleX="1323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8D78FD62-460D-41EE-9CA1-BDBB06BCF6DE}" srcId="{4D230318-CF34-4E65-A8F7-8F0661F00B7F}" destId="{6B5166E1-5D10-4F40-9F56-1B7165ACC527}" srcOrd="0" destOrd="0" parTransId="{EDFC22FA-BD38-4C00-B8EC-ACAD1C39CF50}" sibTransId="{CBF9A4AA-C71B-49E1-BA85-DB49FDD48665}"/>
    <dgm:cxn modelId="{28516247-D7F2-4273-A830-7690B22D1314}" type="presOf" srcId="{7A87C0A8-EE36-4294-9785-08845BBE0B54}" destId="{196F1EE2-85D2-45AB-93A8-0ED7C77DB9CD}" srcOrd="0" destOrd="0" presId="urn:microsoft.com/office/officeart/2005/8/layout/arrow5"/>
    <dgm:cxn modelId="{D47B8487-1754-4ED6-A9F6-5B1961E029E8}" type="presOf" srcId="{6B5166E1-5D10-4F40-9F56-1B7165ACC527}" destId="{83E5271A-651B-4817-8842-C94354A12725}" srcOrd="0" destOrd="0" presId="urn:microsoft.com/office/officeart/2005/8/layout/arrow5"/>
    <dgm:cxn modelId="{5D15BD03-603F-497C-9C08-4D2B7937206F}" srcId="{4D230318-CF34-4E65-A8F7-8F0661F00B7F}" destId="{7A87C0A8-EE36-4294-9785-08845BBE0B54}" srcOrd="1" destOrd="0" parTransId="{9F84437D-A9BE-4B88-8344-C458884C5393}" sibTransId="{2AB5ABD4-721E-4C17-8166-105D676028FC}"/>
    <dgm:cxn modelId="{3675BCDB-20A6-44E2-9E00-60F4807D021E}" type="presOf" srcId="{4D230318-CF34-4E65-A8F7-8F0661F00B7F}" destId="{C11CBCF5-8CAF-45C1-A53E-45F0049EFB6B}" srcOrd="0" destOrd="0" presId="urn:microsoft.com/office/officeart/2005/8/layout/arrow5"/>
    <dgm:cxn modelId="{020BB42F-EA54-4749-86D4-26B622ECDB7B}" type="presParOf" srcId="{C11CBCF5-8CAF-45C1-A53E-45F0049EFB6B}" destId="{83E5271A-651B-4817-8842-C94354A12725}" srcOrd="0" destOrd="0" presId="urn:microsoft.com/office/officeart/2005/8/layout/arrow5"/>
    <dgm:cxn modelId="{D53F202D-9572-44B6-90EB-B71704EBA5B4}" type="presParOf" srcId="{C11CBCF5-8CAF-45C1-A53E-45F0049EFB6B}" destId="{196F1EE2-85D2-45AB-93A8-0ED7C77DB9C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DC0468C-BCDD-4662-8005-10699B496CC7}" type="doc">
      <dgm:prSet loTypeId="urn:microsoft.com/office/officeart/2009/3/layout/SubSte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320EA93-672E-4F69-9BB2-4CA584EA9B38}">
      <dgm:prSet phldrT="[Texto]"/>
      <dgm:spPr/>
      <dgm:t>
        <a:bodyPr/>
        <a:lstStyle/>
        <a:p>
          <a:r>
            <a:rPr lang="es-ES" dirty="0" smtClean="0"/>
            <a:t>Forma de apoyo</a:t>
          </a:r>
          <a:endParaRPr lang="es-ES" dirty="0"/>
        </a:p>
      </dgm:t>
    </dgm:pt>
    <dgm:pt modelId="{99835852-DCA0-49D9-B21E-632235E5CBC9}" type="parTrans" cxnId="{F0F294E5-AAC3-4D7E-B911-FBD5D791BBFC}">
      <dgm:prSet/>
      <dgm:spPr/>
      <dgm:t>
        <a:bodyPr/>
        <a:lstStyle/>
        <a:p>
          <a:endParaRPr lang="es-ES"/>
        </a:p>
      </dgm:t>
    </dgm:pt>
    <dgm:pt modelId="{A8064A86-5F4B-41E6-94C8-38427366B851}" type="sibTrans" cxnId="{F0F294E5-AAC3-4D7E-B911-FBD5D791BBFC}">
      <dgm:prSet/>
      <dgm:spPr/>
      <dgm:t>
        <a:bodyPr/>
        <a:lstStyle/>
        <a:p>
          <a:endParaRPr lang="es-ES"/>
        </a:p>
      </dgm:t>
    </dgm:pt>
    <dgm:pt modelId="{D20A725E-B8B8-4819-B347-DC14A9E87785}">
      <dgm:prSet phldrT="[Texto]" custT="1"/>
      <dgm:spPr/>
      <dgm:t>
        <a:bodyPr/>
        <a:lstStyle/>
        <a:p>
          <a:r>
            <a:rPr lang="es-ES" sz="1350" dirty="0" smtClean="0"/>
            <a:t>Medioambiente</a:t>
          </a:r>
          <a:endParaRPr lang="es-ES" sz="1350" dirty="0"/>
        </a:p>
      </dgm:t>
    </dgm:pt>
    <dgm:pt modelId="{2BCB37D3-DE4A-4637-81D0-E33BFEE3D3D7}" type="parTrans" cxnId="{D7B035C1-56E4-4647-85AB-F377BA3BE726}">
      <dgm:prSet/>
      <dgm:spPr/>
      <dgm:t>
        <a:bodyPr/>
        <a:lstStyle/>
        <a:p>
          <a:endParaRPr lang="es-ES"/>
        </a:p>
      </dgm:t>
    </dgm:pt>
    <dgm:pt modelId="{CA6554F2-CF20-427B-A380-EF76EE9616BE}" type="sibTrans" cxnId="{D7B035C1-56E4-4647-85AB-F377BA3BE726}">
      <dgm:prSet/>
      <dgm:spPr/>
      <dgm:t>
        <a:bodyPr/>
        <a:lstStyle/>
        <a:p>
          <a:endParaRPr lang="es-ES"/>
        </a:p>
      </dgm:t>
    </dgm:pt>
    <dgm:pt modelId="{3C52EFB7-12A6-4B69-B200-EFBFDCFCF0D3}">
      <dgm:prSet phldrT="[Texto]" custT="1"/>
      <dgm:spPr/>
      <dgm:t>
        <a:bodyPr/>
        <a:lstStyle/>
        <a:p>
          <a:r>
            <a:rPr lang="es-ES" sz="1350" dirty="0" smtClean="0"/>
            <a:t>Desarrollo Económico</a:t>
          </a:r>
          <a:endParaRPr lang="es-ES" sz="1350" dirty="0"/>
        </a:p>
      </dgm:t>
    </dgm:pt>
    <dgm:pt modelId="{822ED6DA-DD38-40CD-B6FB-BD9889F99484}" type="parTrans" cxnId="{4F077256-1BB1-49F2-B5A3-572319435788}">
      <dgm:prSet/>
      <dgm:spPr/>
      <dgm:t>
        <a:bodyPr/>
        <a:lstStyle/>
        <a:p>
          <a:endParaRPr lang="es-ES"/>
        </a:p>
      </dgm:t>
    </dgm:pt>
    <dgm:pt modelId="{6EAECFAF-069E-4795-87D6-F6E2DF166966}" type="sibTrans" cxnId="{4F077256-1BB1-49F2-B5A3-572319435788}">
      <dgm:prSet/>
      <dgm:spPr/>
      <dgm:t>
        <a:bodyPr/>
        <a:lstStyle/>
        <a:p>
          <a:endParaRPr lang="es-ES"/>
        </a:p>
      </dgm:t>
    </dgm:pt>
    <dgm:pt modelId="{F0DD34F8-53C9-47EE-9931-5C850A8AC079}">
      <dgm:prSet phldrT="[Texto]" custT="1"/>
      <dgm:spPr/>
      <dgm:t>
        <a:bodyPr/>
        <a:lstStyle/>
        <a:p>
          <a:r>
            <a:rPr lang="es-ES" sz="1350" dirty="0" smtClean="0"/>
            <a:t>Superación pobreza</a:t>
          </a:r>
          <a:endParaRPr lang="es-ES" sz="1350" dirty="0"/>
        </a:p>
      </dgm:t>
    </dgm:pt>
    <dgm:pt modelId="{78BC3C7C-4012-4D5B-B28F-115771AF3021}" type="parTrans" cxnId="{3D8C7FDE-CA44-4AAB-B784-F4221606D46A}">
      <dgm:prSet/>
      <dgm:spPr/>
      <dgm:t>
        <a:bodyPr/>
        <a:lstStyle/>
        <a:p>
          <a:endParaRPr lang="es-ES"/>
        </a:p>
      </dgm:t>
    </dgm:pt>
    <dgm:pt modelId="{B7D728D7-181E-4EF7-AE8D-B22A67E1871B}" type="sibTrans" cxnId="{3D8C7FDE-CA44-4AAB-B784-F4221606D46A}">
      <dgm:prSet/>
      <dgm:spPr/>
      <dgm:t>
        <a:bodyPr/>
        <a:lstStyle/>
        <a:p>
          <a:endParaRPr lang="es-ES"/>
        </a:p>
      </dgm:t>
    </dgm:pt>
    <dgm:pt modelId="{E2EB8E02-11B9-4AB8-8609-16615E060026}">
      <dgm:prSet phldrT="[Texto]"/>
      <dgm:spPr/>
      <dgm:t>
        <a:bodyPr/>
        <a:lstStyle/>
        <a:p>
          <a:r>
            <a:rPr lang="es-ES" dirty="0" smtClean="0"/>
            <a:t>temas</a:t>
          </a:r>
          <a:endParaRPr lang="es-ES" dirty="0"/>
        </a:p>
      </dgm:t>
    </dgm:pt>
    <dgm:pt modelId="{45655F58-6E74-4C38-B00D-E252DBC98B3D}" type="parTrans" cxnId="{C10F75FE-F16D-4974-9A89-E9C911E1ED8B}">
      <dgm:prSet/>
      <dgm:spPr/>
      <dgm:t>
        <a:bodyPr/>
        <a:lstStyle/>
        <a:p>
          <a:endParaRPr lang="es-ES"/>
        </a:p>
      </dgm:t>
    </dgm:pt>
    <dgm:pt modelId="{B5A532D9-4488-4D68-9D59-B5EA6EE9C7B0}" type="sibTrans" cxnId="{C10F75FE-F16D-4974-9A89-E9C911E1ED8B}">
      <dgm:prSet/>
      <dgm:spPr/>
      <dgm:t>
        <a:bodyPr/>
        <a:lstStyle/>
        <a:p>
          <a:endParaRPr lang="es-ES"/>
        </a:p>
      </dgm:t>
    </dgm:pt>
    <dgm:pt modelId="{563BE493-5EAB-4B41-BD4E-406E7B0FCECD}" type="pres">
      <dgm:prSet presAssocID="{8DC0468C-BCDD-4662-8005-10699B496CC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286BCE02-79D6-4CB2-99AA-534EEF08DDDA}" type="pres">
      <dgm:prSet presAssocID="{9320EA93-672E-4F69-9BB2-4CA584EA9B38}" presName="parTx1" presStyleLbl="node1" presStyleIdx="0" presStyleCnt="2"/>
      <dgm:spPr/>
      <dgm:t>
        <a:bodyPr/>
        <a:lstStyle/>
        <a:p>
          <a:endParaRPr lang="es-ES"/>
        </a:p>
      </dgm:t>
    </dgm:pt>
    <dgm:pt modelId="{C06BA6A8-DCC7-4B7C-AE14-C43966CD7795}" type="pres">
      <dgm:prSet presAssocID="{E2EB8E02-11B9-4AB8-8609-16615E060026}" presName="parTx2" presStyleLbl="node1" presStyleIdx="1" presStyleCnt="2"/>
      <dgm:spPr/>
      <dgm:t>
        <a:bodyPr/>
        <a:lstStyle/>
        <a:p>
          <a:endParaRPr lang="es-ES"/>
        </a:p>
      </dgm:t>
    </dgm:pt>
    <dgm:pt modelId="{3F40E92C-7924-4D6C-B65A-F20A72368997}" type="pres">
      <dgm:prSet presAssocID="{E2EB8E02-11B9-4AB8-8609-16615E060026}" presName="spPre2" presStyleCnt="0"/>
      <dgm:spPr/>
    </dgm:pt>
    <dgm:pt modelId="{C8881342-C178-4BA8-8A8D-458F32703F02}" type="pres">
      <dgm:prSet presAssocID="{E2EB8E02-11B9-4AB8-8609-16615E060026}" presName="chLin2" presStyleCnt="0"/>
      <dgm:spPr/>
    </dgm:pt>
    <dgm:pt modelId="{FDD21107-2A1D-489D-9259-138A86CDF97D}" type="pres">
      <dgm:prSet presAssocID="{2BCB37D3-DE4A-4637-81D0-E33BFEE3D3D7}" presName="Name45" presStyleLbl="parChTrans1D1" presStyleIdx="0" presStyleCnt="6"/>
      <dgm:spPr/>
    </dgm:pt>
    <dgm:pt modelId="{30D0FA0A-F64B-4856-93EC-BA719F1A792E}" type="pres">
      <dgm:prSet presAssocID="{D20A725E-B8B8-4819-B347-DC14A9E87785}" presName="txAndLines2" presStyleCnt="0"/>
      <dgm:spPr/>
    </dgm:pt>
    <dgm:pt modelId="{9D4EF056-E1BA-4C95-AF31-A20ED67A4449}" type="pres">
      <dgm:prSet presAssocID="{D20A725E-B8B8-4819-B347-DC14A9E87785}" presName="anchor2" presStyleCnt="0"/>
      <dgm:spPr/>
    </dgm:pt>
    <dgm:pt modelId="{3F4C5122-31A0-42D9-B003-9238EDF403C5}" type="pres">
      <dgm:prSet presAssocID="{D20A725E-B8B8-4819-B347-DC14A9E87785}" presName="backup2" presStyleCnt="0"/>
      <dgm:spPr/>
    </dgm:pt>
    <dgm:pt modelId="{10008198-7BC8-47D0-904B-39D12EB2F078}" type="pres">
      <dgm:prSet presAssocID="{D20A725E-B8B8-4819-B347-DC14A9E87785}" presName="preLine2" presStyleLbl="parChTrans1D1" presStyleIdx="1" presStyleCnt="6"/>
      <dgm:spPr/>
    </dgm:pt>
    <dgm:pt modelId="{FDA6B379-45A6-44C8-9774-5978CDBA39D6}" type="pres">
      <dgm:prSet presAssocID="{D20A725E-B8B8-4819-B347-DC14A9E87785}" presName="desTx2" presStyleLbl="revTx" presStyleIdx="0" presStyleCnt="0" custScaleX="132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286E8C-3D13-4369-A1EC-A9851BC00A49}" type="pres">
      <dgm:prSet presAssocID="{822ED6DA-DD38-40CD-B6FB-BD9889F99484}" presName="Name45" presStyleLbl="parChTrans1D1" presStyleIdx="2" presStyleCnt="6"/>
      <dgm:spPr/>
    </dgm:pt>
    <dgm:pt modelId="{035C4F07-EF25-4D31-98ED-8CAD55DC9E34}" type="pres">
      <dgm:prSet presAssocID="{3C52EFB7-12A6-4B69-B200-EFBFDCFCF0D3}" presName="txAndLines2" presStyleCnt="0"/>
      <dgm:spPr/>
    </dgm:pt>
    <dgm:pt modelId="{78148F71-57B5-46C8-B5ED-FD23861A9AFE}" type="pres">
      <dgm:prSet presAssocID="{3C52EFB7-12A6-4B69-B200-EFBFDCFCF0D3}" presName="anchor2" presStyleCnt="0"/>
      <dgm:spPr/>
    </dgm:pt>
    <dgm:pt modelId="{3DA9330E-F799-452B-ACB4-600FA9C11A69}" type="pres">
      <dgm:prSet presAssocID="{3C52EFB7-12A6-4B69-B200-EFBFDCFCF0D3}" presName="backup2" presStyleCnt="0"/>
      <dgm:spPr/>
    </dgm:pt>
    <dgm:pt modelId="{21E14F96-6795-47CC-8FB6-7D1C1515BCCA}" type="pres">
      <dgm:prSet presAssocID="{3C52EFB7-12A6-4B69-B200-EFBFDCFCF0D3}" presName="preLine2" presStyleLbl="parChTrans1D1" presStyleIdx="3" presStyleCnt="6"/>
      <dgm:spPr/>
    </dgm:pt>
    <dgm:pt modelId="{CCC2CB7E-590D-4F1E-B178-A709CC82A533}" type="pres">
      <dgm:prSet presAssocID="{3C52EFB7-12A6-4B69-B200-EFBFDCFCF0D3}" presName="desTx2" presStyleLbl="revTx" presStyleIdx="0" presStyleCnt="0" custScaleX="132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23573B-475C-467E-BA3E-5162C27523C2}" type="pres">
      <dgm:prSet presAssocID="{78BC3C7C-4012-4D5B-B28F-115771AF3021}" presName="Name45" presStyleLbl="parChTrans1D1" presStyleIdx="4" presStyleCnt="6"/>
      <dgm:spPr/>
    </dgm:pt>
    <dgm:pt modelId="{CA2E8519-5BD3-4074-A6DF-505E101D73A0}" type="pres">
      <dgm:prSet presAssocID="{F0DD34F8-53C9-47EE-9931-5C850A8AC079}" presName="txAndLines2" presStyleCnt="0"/>
      <dgm:spPr/>
    </dgm:pt>
    <dgm:pt modelId="{C9A4CEA7-624A-468D-B965-FE57FD4683DE}" type="pres">
      <dgm:prSet presAssocID="{F0DD34F8-53C9-47EE-9931-5C850A8AC079}" presName="anchor2" presStyleCnt="0"/>
      <dgm:spPr/>
    </dgm:pt>
    <dgm:pt modelId="{6A957DAF-B85C-41A0-B179-BD09FDB29F2D}" type="pres">
      <dgm:prSet presAssocID="{F0DD34F8-53C9-47EE-9931-5C850A8AC079}" presName="backup2" presStyleCnt="0"/>
      <dgm:spPr/>
    </dgm:pt>
    <dgm:pt modelId="{C902A35E-082A-4304-95B9-4A817ECC7B84}" type="pres">
      <dgm:prSet presAssocID="{F0DD34F8-53C9-47EE-9931-5C850A8AC079}" presName="preLine2" presStyleLbl="parChTrans1D1" presStyleIdx="5" presStyleCnt="6"/>
      <dgm:spPr/>
    </dgm:pt>
    <dgm:pt modelId="{0AEF03FD-3CB2-4C91-9BED-2CF2ECEFC728}" type="pres">
      <dgm:prSet presAssocID="{F0DD34F8-53C9-47EE-9931-5C850A8AC079}" presName="desTx2" presStyleLbl="revTx" presStyleIdx="0" presStyleCnt="0" custScaleX="132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0F75FE-F16D-4974-9A89-E9C911E1ED8B}" srcId="{8DC0468C-BCDD-4662-8005-10699B496CC7}" destId="{E2EB8E02-11B9-4AB8-8609-16615E060026}" srcOrd="1" destOrd="0" parTransId="{45655F58-6E74-4C38-B00D-E252DBC98B3D}" sibTransId="{B5A532D9-4488-4D68-9D59-B5EA6EE9C7B0}"/>
    <dgm:cxn modelId="{4F077256-1BB1-49F2-B5A3-572319435788}" srcId="{E2EB8E02-11B9-4AB8-8609-16615E060026}" destId="{3C52EFB7-12A6-4B69-B200-EFBFDCFCF0D3}" srcOrd="1" destOrd="0" parTransId="{822ED6DA-DD38-40CD-B6FB-BD9889F99484}" sibTransId="{6EAECFAF-069E-4795-87D6-F6E2DF166966}"/>
    <dgm:cxn modelId="{D7B035C1-56E4-4647-85AB-F377BA3BE726}" srcId="{E2EB8E02-11B9-4AB8-8609-16615E060026}" destId="{D20A725E-B8B8-4819-B347-DC14A9E87785}" srcOrd="0" destOrd="0" parTransId="{2BCB37D3-DE4A-4637-81D0-E33BFEE3D3D7}" sibTransId="{CA6554F2-CF20-427B-A380-EF76EE9616BE}"/>
    <dgm:cxn modelId="{271FE548-4A70-40D9-B190-E04678B17815}" type="presOf" srcId="{F0DD34F8-53C9-47EE-9931-5C850A8AC079}" destId="{0AEF03FD-3CB2-4C91-9BED-2CF2ECEFC728}" srcOrd="0" destOrd="0" presId="urn:microsoft.com/office/officeart/2009/3/layout/SubStepProcess"/>
    <dgm:cxn modelId="{B7923AB2-4396-4819-8224-55EF2BB609B8}" type="presOf" srcId="{E2EB8E02-11B9-4AB8-8609-16615E060026}" destId="{C06BA6A8-DCC7-4B7C-AE14-C43966CD7795}" srcOrd="0" destOrd="0" presId="urn:microsoft.com/office/officeart/2009/3/layout/SubStepProcess"/>
    <dgm:cxn modelId="{3D8C7FDE-CA44-4AAB-B784-F4221606D46A}" srcId="{E2EB8E02-11B9-4AB8-8609-16615E060026}" destId="{F0DD34F8-53C9-47EE-9931-5C850A8AC079}" srcOrd="2" destOrd="0" parTransId="{78BC3C7C-4012-4D5B-B28F-115771AF3021}" sibTransId="{B7D728D7-181E-4EF7-AE8D-B22A67E1871B}"/>
    <dgm:cxn modelId="{CB4A051C-207F-492E-B9AB-10CEDE861525}" type="presOf" srcId="{8DC0468C-BCDD-4662-8005-10699B496CC7}" destId="{563BE493-5EAB-4B41-BD4E-406E7B0FCECD}" srcOrd="0" destOrd="0" presId="urn:microsoft.com/office/officeart/2009/3/layout/SubStepProcess"/>
    <dgm:cxn modelId="{EABD97AA-D37A-4789-AAEE-8D6B19492DBF}" type="presOf" srcId="{D20A725E-B8B8-4819-B347-DC14A9E87785}" destId="{FDA6B379-45A6-44C8-9774-5978CDBA39D6}" srcOrd="0" destOrd="0" presId="urn:microsoft.com/office/officeart/2009/3/layout/SubStepProcess"/>
    <dgm:cxn modelId="{A904EA6D-5233-4E2B-8EAA-289718A8025F}" type="presOf" srcId="{3C52EFB7-12A6-4B69-B200-EFBFDCFCF0D3}" destId="{CCC2CB7E-590D-4F1E-B178-A709CC82A533}" srcOrd="0" destOrd="0" presId="urn:microsoft.com/office/officeart/2009/3/layout/SubStepProcess"/>
    <dgm:cxn modelId="{917F4779-4BB5-4154-BD95-6CE49CF4D2BA}" type="presOf" srcId="{9320EA93-672E-4F69-9BB2-4CA584EA9B38}" destId="{286BCE02-79D6-4CB2-99AA-534EEF08DDDA}" srcOrd="0" destOrd="0" presId="urn:microsoft.com/office/officeart/2009/3/layout/SubStepProcess"/>
    <dgm:cxn modelId="{F0F294E5-AAC3-4D7E-B911-FBD5D791BBFC}" srcId="{8DC0468C-BCDD-4662-8005-10699B496CC7}" destId="{9320EA93-672E-4F69-9BB2-4CA584EA9B38}" srcOrd="0" destOrd="0" parTransId="{99835852-DCA0-49D9-B21E-632235E5CBC9}" sibTransId="{A8064A86-5F4B-41E6-94C8-38427366B851}"/>
    <dgm:cxn modelId="{CB19CC02-0450-4D53-86FB-F69FBEEA4343}" type="presParOf" srcId="{563BE493-5EAB-4B41-BD4E-406E7B0FCECD}" destId="{286BCE02-79D6-4CB2-99AA-534EEF08DDDA}" srcOrd="0" destOrd="0" presId="urn:microsoft.com/office/officeart/2009/3/layout/SubStepProcess"/>
    <dgm:cxn modelId="{A3916174-1752-4F04-BC8C-CA3506688D32}" type="presParOf" srcId="{563BE493-5EAB-4B41-BD4E-406E7B0FCECD}" destId="{C06BA6A8-DCC7-4B7C-AE14-C43966CD7795}" srcOrd="1" destOrd="0" presId="urn:microsoft.com/office/officeart/2009/3/layout/SubStepProcess"/>
    <dgm:cxn modelId="{F512141A-07CB-40BD-9C96-73D1BD4E1956}" type="presParOf" srcId="{563BE493-5EAB-4B41-BD4E-406E7B0FCECD}" destId="{3F40E92C-7924-4D6C-B65A-F20A72368997}" srcOrd="2" destOrd="0" presId="urn:microsoft.com/office/officeart/2009/3/layout/SubStepProcess"/>
    <dgm:cxn modelId="{B4023724-D115-4F0A-8C8A-3C4857463B81}" type="presParOf" srcId="{563BE493-5EAB-4B41-BD4E-406E7B0FCECD}" destId="{C8881342-C178-4BA8-8A8D-458F32703F02}" srcOrd="3" destOrd="0" presId="urn:microsoft.com/office/officeart/2009/3/layout/SubStepProcess"/>
    <dgm:cxn modelId="{0D28BD09-9CE3-4761-8535-C1C687FE6F60}" type="presParOf" srcId="{C8881342-C178-4BA8-8A8D-458F32703F02}" destId="{FDD21107-2A1D-489D-9259-138A86CDF97D}" srcOrd="0" destOrd="0" presId="urn:microsoft.com/office/officeart/2009/3/layout/SubStepProcess"/>
    <dgm:cxn modelId="{2C893D44-3713-43A3-973B-6D08ED806D96}" type="presParOf" srcId="{C8881342-C178-4BA8-8A8D-458F32703F02}" destId="{30D0FA0A-F64B-4856-93EC-BA719F1A792E}" srcOrd="1" destOrd="0" presId="urn:microsoft.com/office/officeart/2009/3/layout/SubStepProcess"/>
    <dgm:cxn modelId="{EC48109A-7F6D-479D-9A00-7EBF015554B9}" type="presParOf" srcId="{30D0FA0A-F64B-4856-93EC-BA719F1A792E}" destId="{9D4EF056-E1BA-4C95-AF31-A20ED67A4449}" srcOrd="0" destOrd="0" presId="urn:microsoft.com/office/officeart/2009/3/layout/SubStepProcess"/>
    <dgm:cxn modelId="{48B81DF4-96DD-4CDB-B1B1-20717ABA55C1}" type="presParOf" srcId="{30D0FA0A-F64B-4856-93EC-BA719F1A792E}" destId="{3F4C5122-31A0-42D9-B003-9238EDF403C5}" srcOrd="1" destOrd="0" presId="urn:microsoft.com/office/officeart/2009/3/layout/SubStepProcess"/>
    <dgm:cxn modelId="{49880D09-C553-45AB-9482-CC8550A80C0A}" type="presParOf" srcId="{30D0FA0A-F64B-4856-93EC-BA719F1A792E}" destId="{10008198-7BC8-47D0-904B-39D12EB2F078}" srcOrd="2" destOrd="0" presId="urn:microsoft.com/office/officeart/2009/3/layout/SubStepProcess"/>
    <dgm:cxn modelId="{7B553902-D778-488D-ABAB-15D79E551D44}" type="presParOf" srcId="{30D0FA0A-F64B-4856-93EC-BA719F1A792E}" destId="{FDA6B379-45A6-44C8-9774-5978CDBA39D6}" srcOrd="3" destOrd="0" presId="urn:microsoft.com/office/officeart/2009/3/layout/SubStepProcess"/>
    <dgm:cxn modelId="{6C1CFE37-9964-424B-8F40-62E57CD1E998}" type="presParOf" srcId="{C8881342-C178-4BA8-8A8D-458F32703F02}" destId="{D9286E8C-3D13-4369-A1EC-A9851BC00A49}" srcOrd="2" destOrd="0" presId="urn:microsoft.com/office/officeart/2009/3/layout/SubStepProcess"/>
    <dgm:cxn modelId="{BD0F0B1A-BB0F-44CA-9EA3-779490A951EE}" type="presParOf" srcId="{C8881342-C178-4BA8-8A8D-458F32703F02}" destId="{035C4F07-EF25-4D31-98ED-8CAD55DC9E34}" srcOrd="3" destOrd="0" presId="urn:microsoft.com/office/officeart/2009/3/layout/SubStepProcess"/>
    <dgm:cxn modelId="{C9FA8794-AA74-4B04-996A-DF6E87C497FD}" type="presParOf" srcId="{035C4F07-EF25-4D31-98ED-8CAD55DC9E34}" destId="{78148F71-57B5-46C8-B5ED-FD23861A9AFE}" srcOrd="0" destOrd="0" presId="urn:microsoft.com/office/officeart/2009/3/layout/SubStepProcess"/>
    <dgm:cxn modelId="{BE775845-9A71-45C0-BE16-7C5CE371C316}" type="presParOf" srcId="{035C4F07-EF25-4D31-98ED-8CAD55DC9E34}" destId="{3DA9330E-F799-452B-ACB4-600FA9C11A69}" srcOrd="1" destOrd="0" presId="urn:microsoft.com/office/officeart/2009/3/layout/SubStepProcess"/>
    <dgm:cxn modelId="{2136F790-6D4D-4173-8E70-162ACFF9A6A9}" type="presParOf" srcId="{035C4F07-EF25-4D31-98ED-8CAD55DC9E34}" destId="{21E14F96-6795-47CC-8FB6-7D1C1515BCCA}" srcOrd="2" destOrd="0" presId="urn:microsoft.com/office/officeart/2009/3/layout/SubStepProcess"/>
    <dgm:cxn modelId="{A96A8E71-8AD1-4FB1-BA66-5073A0F4D75B}" type="presParOf" srcId="{035C4F07-EF25-4D31-98ED-8CAD55DC9E34}" destId="{CCC2CB7E-590D-4F1E-B178-A709CC82A533}" srcOrd="3" destOrd="0" presId="urn:microsoft.com/office/officeart/2009/3/layout/SubStepProcess"/>
    <dgm:cxn modelId="{4AA78E0B-4670-4437-B226-7C263280E7E3}" type="presParOf" srcId="{C8881342-C178-4BA8-8A8D-458F32703F02}" destId="{CE23573B-475C-467E-BA3E-5162C27523C2}" srcOrd="4" destOrd="0" presId="urn:microsoft.com/office/officeart/2009/3/layout/SubStepProcess"/>
    <dgm:cxn modelId="{FF4C38A6-8C21-4D5A-ADF3-E7259046D3A1}" type="presParOf" srcId="{C8881342-C178-4BA8-8A8D-458F32703F02}" destId="{CA2E8519-5BD3-4074-A6DF-505E101D73A0}" srcOrd="5" destOrd="0" presId="urn:microsoft.com/office/officeart/2009/3/layout/SubStepProcess"/>
    <dgm:cxn modelId="{476FFCB5-AF6F-4016-9286-14550511AB47}" type="presParOf" srcId="{CA2E8519-5BD3-4074-A6DF-505E101D73A0}" destId="{C9A4CEA7-624A-468D-B965-FE57FD4683DE}" srcOrd="0" destOrd="0" presId="urn:microsoft.com/office/officeart/2009/3/layout/SubStepProcess"/>
    <dgm:cxn modelId="{C9BFF020-3C6B-4222-9114-D430452D831E}" type="presParOf" srcId="{CA2E8519-5BD3-4074-A6DF-505E101D73A0}" destId="{6A957DAF-B85C-41A0-B179-BD09FDB29F2D}" srcOrd="1" destOrd="0" presId="urn:microsoft.com/office/officeart/2009/3/layout/SubStepProcess"/>
    <dgm:cxn modelId="{59DF8C32-0C1C-472A-8473-CF63E7F54728}" type="presParOf" srcId="{CA2E8519-5BD3-4074-A6DF-505E101D73A0}" destId="{C902A35E-082A-4304-95B9-4A817ECC7B84}" srcOrd="2" destOrd="0" presId="urn:microsoft.com/office/officeart/2009/3/layout/SubStepProcess"/>
    <dgm:cxn modelId="{587217B3-41CF-4745-B587-4FC893E6953F}" type="presParOf" srcId="{CA2E8519-5BD3-4074-A6DF-505E101D73A0}" destId="{0AEF03FD-3CB2-4C91-9BED-2CF2ECEFC728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8D636-6AA8-49AC-BE28-68A47BFBE9F1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BEA7CC4-7A57-4F17-9740-1AE75AFE1AB2}">
      <dgm:prSet phldrT="[Texto]"/>
      <dgm:spPr/>
      <dgm:t>
        <a:bodyPr/>
        <a:lstStyle/>
        <a:p>
          <a:r>
            <a:rPr lang="es-ES" dirty="0" smtClean="0"/>
            <a:t>ECUADOR</a:t>
          </a:r>
          <a:endParaRPr lang="es-ES" dirty="0"/>
        </a:p>
      </dgm:t>
    </dgm:pt>
    <dgm:pt modelId="{7C68FF62-618A-4526-8890-14A0E891BD89}" type="parTrans" cxnId="{AD0AC08F-C3F0-4672-94E4-5F558C25B3A4}">
      <dgm:prSet/>
      <dgm:spPr/>
      <dgm:t>
        <a:bodyPr/>
        <a:lstStyle/>
        <a:p>
          <a:endParaRPr lang="es-ES"/>
        </a:p>
      </dgm:t>
    </dgm:pt>
    <dgm:pt modelId="{1ABFB9D3-08A8-4D51-B9EE-DB2D6017007E}" type="sibTrans" cxnId="{AD0AC08F-C3F0-4672-94E4-5F558C25B3A4}">
      <dgm:prSet/>
      <dgm:spPr/>
      <dgm:t>
        <a:bodyPr/>
        <a:lstStyle/>
        <a:p>
          <a:endParaRPr lang="es-ES"/>
        </a:p>
      </dgm:t>
    </dgm:pt>
    <dgm:pt modelId="{FFA2A8AB-2A55-4014-B984-89083A5E4312}">
      <dgm:prSet phldrT="[Texto]"/>
      <dgm:spPr/>
      <dgm:t>
        <a:bodyPr/>
        <a:lstStyle/>
        <a:p>
          <a:r>
            <a:rPr lang="es-ES" dirty="0" smtClean="0"/>
            <a:t>Desarrollo impropio y escaso</a:t>
          </a:r>
          <a:endParaRPr lang="es-ES" dirty="0"/>
        </a:p>
      </dgm:t>
    </dgm:pt>
    <dgm:pt modelId="{FC41C208-E1CB-4D9B-AF53-FBDB2DB1405A}" type="parTrans" cxnId="{60C47691-16A9-4A44-AB41-E0BC776535F8}">
      <dgm:prSet/>
      <dgm:spPr/>
      <dgm:t>
        <a:bodyPr/>
        <a:lstStyle/>
        <a:p>
          <a:endParaRPr lang="es-ES"/>
        </a:p>
      </dgm:t>
    </dgm:pt>
    <dgm:pt modelId="{178B19F5-A901-4DA3-AFEE-946DB0F67E43}" type="sibTrans" cxnId="{60C47691-16A9-4A44-AB41-E0BC776535F8}">
      <dgm:prSet/>
      <dgm:spPr/>
      <dgm:t>
        <a:bodyPr/>
        <a:lstStyle/>
        <a:p>
          <a:endParaRPr lang="es-ES"/>
        </a:p>
      </dgm:t>
    </dgm:pt>
    <dgm:pt modelId="{CFA8891A-31AE-47FB-A5E7-1149546092E7}">
      <dgm:prSet phldrT="[Texto]"/>
      <dgm:spPr/>
      <dgm:t>
        <a:bodyPr/>
        <a:lstStyle/>
        <a:p>
          <a:r>
            <a:rPr lang="es-ES" dirty="0" smtClean="0"/>
            <a:t>Actividades interculturales</a:t>
          </a:r>
          <a:endParaRPr lang="es-ES" dirty="0"/>
        </a:p>
      </dgm:t>
    </dgm:pt>
    <dgm:pt modelId="{1B23780C-96CD-4F77-BD7F-4011527BD1F2}" type="parTrans" cxnId="{F5694BF7-5E71-4B89-A03A-7260C5702734}">
      <dgm:prSet/>
      <dgm:spPr/>
      <dgm:t>
        <a:bodyPr/>
        <a:lstStyle/>
        <a:p>
          <a:endParaRPr lang="es-ES"/>
        </a:p>
      </dgm:t>
    </dgm:pt>
    <dgm:pt modelId="{B87FCA05-739A-4EF6-8F49-6B218E4D4641}" type="sibTrans" cxnId="{F5694BF7-5E71-4B89-A03A-7260C5702734}">
      <dgm:prSet/>
      <dgm:spPr/>
      <dgm:t>
        <a:bodyPr/>
        <a:lstStyle/>
        <a:p>
          <a:endParaRPr lang="es-ES"/>
        </a:p>
      </dgm:t>
    </dgm:pt>
    <dgm:pt modelId="{F43D93B6-2BA0-4EE7-B5A5-A14EEC9E72DA}">
      <dgm:prSet phldrT="[Texto]"/>
      <dgm:spPr/>
      <dgm:t>
        <a:bodyPr/>
        <a:lstStyle/>
        <a:p>
          <a:r>
            <a:rPr lang="es-ES" dirty="0" smtClean="0"/>
            <a:t>Fortalecen Relación Comercial</a:t>
          </a:r>
          <a:endParaRPr lang="es-ES" dirty="0"/>
        </a:p>
      </dgm:t>
    </dgm:pt>
    <dgm:pt modelId="{586E60A9-D209-46F9-AD79-458BAB5049AB}" type="parTrans" cxnId="{8394C684-A79C-48A4-B5BE-F822C4338959}">
      <dgm:prSet/>
      <dgm:spPr/>
      <dgm:t>
        <a:bodyPr/>
        <a:lstStyle/>
        <a:p>
          <a:endParaRPr lang="es-ES"/>
        </a:p>
      </dgm:t>
    </dgm:pt>
    <dgm:pt modelId="{4CE55905-7CA8-4C04-8456-7F05A40E4933}" type="sibTrans" cxnId="{8394C684-A79C-48A4-B5BE-F822C4338959}">
      <dgm:prSet/>
      <dgm:spPr/>
      <dgm:t>
        <a:bodyPr/>
        <a:lstStyle/>
        <a:p>
          <a:endParaRPr lang="es-ES"/>
        </a:p>
      </dgm:t>
    </dgm:pt>
    <dgm:pt modelId="{D8A5BD44-BD69-4D8F-B5C3-4D55B4FB93BA}" type="pres">
      <dgm:prSet presAssocID="{3758D636-6AA8-49AC-BE28-68A47BFBE9F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A4F216F-B200-444D-8093-D10E68451400}" type="pres">
      <dgm:prSet presAssocID="{0BEA7CC4-7A57-4F17-9740-1AE75AFE1AB2}" presName="chaos" presStyleCnt="0"/>
      <dgm:spPr/>
    </dgm:pt>
    <dgm:pt modelId="{4DC5F282-1708-46B6-B311-1E3AF8E424E2}" type="pres">
      <dgm:prSet presAssocID="{0BEA7CC4-7A57-4F17-9740-1AE75AFE1AB2}" presName="parTx1" presStyleLbl="revTx" presStyleIdx="0" presStyleCnt="3"/>
      <dgm:spPr/>
      <dgm:t>
        <a:bodyPr/>
        <a:lstStyle/>
        <a:p>
          <a:endParaRPr lang="es-ES"/>
        </a:p>
      </dgm:t>
    </dgm:pt>
    <dgm:pt modelId="{6A6C742B-0B3C-4520-AE8E-21D9AC845F43}" type="pres">
      <dgm:prSet presAssocID="{0BEA7CC4-7A57-4F17-9740-1AE75AFE1AB2}" presName="c1" presStyleLbl="node1" presStyleIdx="0" presStyleCnt="19"/>
      <dgm:spPr/>
    </dgm:pt>
    <dgm:pt modelId="{DDB41772-07F0-4E3B-8317-2C6AD6317FA8}" type="pres">
      <dgm:prSet presAssocID="{0BEA7CC4-7A57-4F17-9740-1AE75AFE1AB2}" presName="c2" presStyleLbl="node1" presStyleIdx="1" presStyleCnt="19"/>
      <dgm:spPr/>
    </dgm:pt>
    <dgm:pt modelId="{69EF7296-CC79-4A8C-9A56-86D427111551}" type="pres">
      <dgm:prSet presAssocID="{0BEA7CC4-7A57-4F17-9740-1AE75AFE1AB2}" presName="c3" presStyleLbl="node1" presStyleIdx="2" presStyleCnt="19"/>
      <dgm:spPr/>
    </dgm:pt>
    <dgm:pt modelId="{193428EC-4A18-465C-937A-2E992C2D3EC5}" type="pres">
      <dgm:prSet presAssocID="{0BEA7CC4-7A57-4F17-9740-1AE75AFE1AB2}" presName="c4" presStyleLbl="node1" presStyleIdx="3" presStyleCnt="19"/>
      <dgm:spPr/>
    </dgm:pt>
    <dgm:pt modelId="{23961496-ECD5-4EEB-ACEF-9AFB6C87C26F}" type="pres">
      <dgm:prSet presAssocID="{0BEA7CC4-7A57-4F17-9740-1AE75AFE1AB2}" presName="c5" presStyleLbl="node1" presStyleIdx="4" presStyleCnt="19"/>
      <dgm:spPr/>
    </dgm:pt>
    <dgm:pt modelId="{95049785-20F4-4447-BF90-CEC7E47218F5}" type="pres">
      <dgm:prSet presAssocID="{0BEA7CC4-7A57-4F17-9740-1AE75AFE1AB2}" presName="c6" presStyleLbl="node1" presStyleIdx="5" presStyleCnt="19"/>
      <dgm:spPr/>
    </dgm:pt>
    <dgm:pt modelId="{2B18D883-4949-4288-9958-AFF1FBF36DAF}" type="pres">
      <dgm:prSet presAssocID="{0BEA7CC4-7A57-4F17-9740-1AE75AFE1AB2}" presName="c7" presStyleLbl="node1" presStyleIdx="6" presStyleCnt="19"/>
      <dgm:spPr/>
    </dgm:pt>
    <dgm:pt modelId="{E6EB93C3-8C44-4F5B-B7F9-931DF0CD93DD}" type="pres">
      <dgm:prSet presAssocID="{0BEA7CC4-7A57-4F17-9740-1AE75AFE1AB2}" presName="c8" presStyleLbl="node1" presStyleIdx="7" presStyleCnt="19"/>
      <dgm:spPr/>
    </dgm:pt>
    <dgm:pt modelId="{04925402-A01F-413B-996F-FF74F5620C14}" type="pres">
      <dgm:prSet presAssocID="{0BEA7CC4-7A57-4F17-9740-1AE75AFE1AB2}" presName="c9" presStyleLbl="node1" presStyleIdx="8" presStyleCnt="19"/>
      <dgm:spPr/>
    </dgm:pt>
    <dgm:pt modelId="{1FB46274-E4F9-49F1-B5E8-7E377CF9C8BA}" type="pres">
      <dgm:prSet presAssocID="{0BEA7CC4-7A57-4F17-9740-1AE75AFE1AB2}" presName="c10" presStyleLbl="node1" presStyleIdx="9" presStyleCnt="19"/>
      <dgm:spPr/>
    </dgm:pt>
    <dgm:pt modelId="{11CC1AEB-21C6-440D-8726-B6973E86D36A}" type="pres">
      <dgm:prSet presAssocID="{0BEA7CC4-7A57-4F17-9740-1AE75AFE1AB2}" presName="c11" presStyleLbl="node1" presStyleIdx="10" presStyleCnt="19"/>
      <dgm:spPr/>
    </dgm:pt>
    <dgm:pt modelId="{9DBFD31F-AA20-475A-8997-3EFCD7603598}" type="pres">
      <dgm:prSet presAssocID="{0BEA7CC4-7A57-4F17-9740-1AE75AFE1AB2}" presName="c12" presStyleLbl="node1" presStyleIdx="11" presStyleCnt="19"/>
      <dgm:spPr/>
    </dgm:pt>
    <dgm:pt modelId="{31616F3A-D260-4CAF-9638-FB6E6B1B5280}" type="pres">
      <dgm:prSet presAssocID="{0BEA7CC4-7A57-4F17-9740-1AE75AFE1AB2}" presName="c13" presStyleLbl="node1" presStyleIdx="12" presStyleCnt="19"/>
      <dgm:spPr/>
    </dgm:pt>
    <dgm:pt modelId="{D9A62C18-EE7E-4545-A2E6-A24B0D7FF7CF}" type="pres">
      <dgm:prSet presAssocID="{0BEA7CC4-7A57-4F17-9740-1AE75AFE1AB2}" presName="c14" presStyleLbl="node1" presStyleIdx="13" presStyleCnt="19"/>
      <dgm:spPr/>
    </dgm:pt>
    <dgm:pt modelId="{58408523-1ADB-4A2E-9A15-D029E37E7B56}" type="pres">
      <dgm:prSet presAssocID="{0BEA7CC4-7A57-4F17-9740-1AE75AFE1AB2}" presName="c15" presStyleLbl="node1" presStyleIdx="14" presStyleCnt="19"/>
      <dgm:spPr/>
    </dgm:pt>
    <dgm:pt modelId="{1262AE57-D6CD-48C9-8CD7-E70FC17ADCB7}" type="pres">
      <dgm:prSet presAssocID="{0BEA7CC4-7A57-4F17-9740-1AE75AFE1AB2}" presName="c16" presStyleLbl="node1" presStyleIdx="15" presStyleCnt="19"/>
      <dgm:spPr/>
    </dgm:pt>
    <dgm:pt modelId="{9FB86C90-C497-4DB5-AC41-17301355C8CA}" type="pres">
      <dgm:prSet presAssocID="{0BEA7CC4-7A57-4F17-9740-1AE75AFE1AB2}" presName="c17" presStyleLbl="node1" presStyleIdx="16" presStyleCnt="19"/>
      <dgm:spPr/>
    </dgm:pt>
    <dgm:pt modelId="{8AE1BE9F-1531-4FBD-A837-73B638632AB7}" type="pres">
      <dgm:prSet presAssocID="{0BEA7CC4-7A57-4F17-9740-1AE75AFE1AB2}" presName="c18" presStyleLbl="node1" presStyleIdx="17" presStyleCnt="19"/>
      <dgm:spPr/>
    </dgm:pt>
    <dgm:pt modelId="{21223FAE-80DE-4EAC-A095-CA871BE91164}" type="pres">
      <dgm:prSet presAssocID="{1ABFB9D3-08A8-4D51-B9EE-DB2D6017007E}" presName="chevronComposite1" presStyleCnt="0"/>
      <dgm:spPr/>
    </dgm:pt>
    <dgm:pt modelId="{A2BECA9F-FDD9-428A-8CC5-228269A00757}" type="pres">
      <dgm:prSet presAssocID="{1ABFB9D3-08A8-4D51-B9EE-DB2D6017007E}" presName="chevron1" presStyleLbl="sibTrans2D1" presStyleIdx="0" presStyleCnt="3"/>
      <dgm:spPr/>
    </dgm:pt>
    <dgm:pt modelId="{298B457F-E57C-4A39-95EF-7409D94F8587}" type="pres">
      <dgm:prSet presAssocID="{1ABFB9D3-08A8-4D51-B9EE-DB2D6017007E}" presName="spChevron1" presStyleCnt="0"/>
      <dgm:spPr/>
    </dgm:pt>
    <dgm:pt modelId="{5440F45F-FB4C-4E4A-BD70-9EC616A6F069}" type="pres">
      <dgm:prSet presAssocID="{FFA2A8AB-2A55-4014-B984-89083A5E4312}" presName="middle" presStyleCnt="0"/>
      <dgm:spPr/>
    </dgm:pt>
    <dgm:pt modelId="{729B4B39-6CF2-4FA3-BBDF-E8A05613F695}" type="pres">
      <dgm:prSet presAssocID="{FFA2A8AB-2A55-4014-B984-89083A5E4312}" presName="parTxMid" presStyleLbl="revTx" presStyleIdx="1" presStyleCnt="3"/>
      <dgm:spPr/>
      <dgm:t>
        <a:bodyPr/>
        <a:lstStyle/>
        <a:p>
          <a:endParaRPr lang="es-ES"/>
        </a:p>
      </dgm:t>
    </dgm:pt>
    <dgm:pt modelId="{6808269B-04D7-4493-8F74-2B9C5E2BD33A}" type="pres">
      <dgm:prSet presAssocID="{FFA2A8AB-2A55-4014-B984-89083A5E4312}" presName="spMid" presStyleCnt="0"/>
      <dgm:spPr/>
    </dgm:pt>
    <dgm:pt modelId="{168D4440-85E6-4FB1-95E4-9EF53FADBBE7}" type="pres">
      <dgm:prSet presAssocID="{178B19F5-A901-4DA3-AFEE-946DB0F67E43}" presName="chevronComposite1" presStyleCnt="0"/>
      <dgm:spPr/>
    </dgm:pt>
    <dgm:pt modelId="{0800FD21-7F51-4A1F-B2F9-AB2394B035B8}" type="pres">
      <dgm:prSet presAssocID="{178B19F5-A901-4DA3-AFEE-946DB0F67E43}" presName="chevron1" presStyleLbl="sibTrans2D1" presStyleIdx="1" presStyleCnt="3"/>
      <dgm:spPr/>
    </dgm:pt>
    <dgm:pt modelId="{92F9917B-6F0B-4A97-9DE9-14E9DF204332}" type="pres">
      <dgm:prSet presAssocID="{178B19F5-A901-4DA3-AFEE-946DB0F67E43}" presName="spChevron1" presStyleCnt="0"/>
      <dgm:spPr/>
    </dgm:pt>
    <dgm:pt modelId="{7F508C38-DB13-4517-8C94-919363D02C3F}" type="pres">
      <dgm:prSet presAssocID="{CFA8891A-31AE-47FB-A5E7-1149546092E7}" presName="middle" presStyleCnt="0"/>
      <dgm:spPr/>
    </dgm:pt>
    <dgm:pt modelId="{F62DD4FB-6E27-4F4D-B03C-ACF4074D7396}" type="pres">
      <dgm:prSet presAssocID="{CFA8891A-31AE-47FB-A5E7-1149546092E7}" presName="parTxMid" presStyleLbl="revTx" presStyleIdx="2" presStyleCnt="3"/>
      <dgm:spPr/>
      <dgm:t>
        <a:bodyPr/>
        <a:lstStyle/>
        <a:p>
          <a:endParaRPr lang="es-ES"/>
        </a:p>
      </dgm:t>
    </dgm:pt>
    <dgm:pt modelId="{3C4121BE-13D1-43A0-A2A0-580F05CF09BA}" type="pres">
      <dgm:prSet presAssocID="{CFA8891A-31AE-47FB-A5E7-1149546092E7}" presName="spMid" presStyleCnt="0"/>
      <dgm:spPr/>
    </dgm:pt>
    <dgm:pt modelId="{5F3C9202-57B0-4369-9EA4-528D57029FC7}" type="pres">
      <dgm:prSet presAssocID="{B87FCA05-739A-4EF6-8F49-6B218E4D4641}" presName="chevronComposite1" presStyleCnt="0"/>
      <dgm:spPr/>
    </dgm:pt>
    <dgm:pt modelId="{35C5B7D5-8937-496E-A5CA-7F1B983A7860}" type="pres">
      <dgm:prSet presAssocID="{B87FCA05-739A-4EF6-8F49-6B218E4D4641}" presName="chevron1" presStyleLbl="sibTrans2D1" presStyleIdx="2" presStyleCnt="3"/>
      <dgm:spPr/>
    </dgm:pt>
    <dgm:pt modelId="{D2E1C477-60BE-4E0D-BF21-4A4332FEA4B9}" type="pres">
      <dgm:prSet presAssocID="{B87FCA05-739A-4EF6-8F49-6B218E4D4641}" presName="spChevron1" presStyleCnt="0"/>
      <dgm:spPr/>
    </dgm:pt>
    <dgm:pt modelId="{E9253B3A-F176-4C6C-94D6-BC3799924899}" type="pres">
      <dgm:prSet presAssocID="{F43D93B6-2BA0-4EE7-B5A5-A14EEC9E72DA}" presName="last" presStyleCnt="0"/>
      <dgm:spPr/>
    </dgm:pt>
    <dgm:pt modelId="{FA6DE245-CF05-432D-82D6-6D7C2B314761}" type="pres">
      <dgm:prSet presAssocID="{F43D93B6-2BA0-4EE7-B5A5-A14EEC9E72DA}" presName="circleTx" presStyleLbl="node1" presStyleIdx="18" presStyleCnt="19"/>
      <dgm:spPr/>
      <dgm:t>
        <a:bodyPr/>
        <a:lstStyle/>
        <a:p>
          <a:endParaRPr lang="es-ES"/>
        </a:p>
      </dgm:t>
    </dgm:pt>
    <dgm:pt modelId="{4ABE006C-0F16-4E20-8844-DEE58953121E}" type="pres">
      <dgm:prSet presAssocID="{F43D93B6-2BA0-4EE7-B5A5-A14EEC9E72DA}" presName="spN" presStyleCnt="0"/>
      <dgm:spPr/>
    </dgm:pt>
  </dgm:ptLst>
  <dgm:cxnLst>
    <dgm:cxn modelId="{AD0AC08F-C3F0-4672-94E4-5F558C25B3A4}" srcId="{3758D636-6AA8-49AC-BE28-68A47BFBE9F1}" destId="{0BEA7CC4-7A57-4F17-9740-1AE75AFE1AB2}" srcOrd="0" destOrd="0" parTransId="{7C68FF62-618A-4526-8890-14A0E891BD89}" sibTransId="{1ABFB9D3-08A8-4D51-B9EE-DB2D6017007E}"/>
    <dgm:cxn modelId="{8394C684-A79C-48A4-B5BE-F822C4338959}" srcId="{3758D636-6AA8-49AC-BE28-68A47BFBE9F1}" destId="{F43D93B6-2BA0-4EE7-B5A5-A14EEC9E72DA}" srcOrd="3" destOrd="0" parTransId="{586E60A9-D209-46F9-AD79-458BAB5049AB}" sibTransId="{4CE55905-7CA8-4C04-8456-7F05A40E4933}"/>
    <dgm:cxn modelId="{74CA621F-5614-423E-8B6B-1112569936D4}" type="presOf" srcId="{0BEA7CC4-7A57-4F17-9740-1AE75AFE1AB2}" destId="{4DC5F282-1708-46B6-B311-1E3AF8E424E2}" srcOrd="0" destOrd="0" presId="urn:microsoft.com/office/officeart/2009/3/layout/RandomtoResultProcess"/>
    <dgm:cxn modelId="{60C47691-16A9-4A44-AB41-E0BC776535F8}" srcId="{3758D636-6AA8-49AC-BE28-68A47BFBE9F1}" destId="{FFA2A8AB-2A55-4014-B984-89083A5E4312}" srcOrd="1" destOrd="0" parTransId="{FC41C208-E1CB-4D9B-AF53-FBDB2DB1405A}" sibTransId="{178B19F5-A901-4DA3-AFEE-946DB0F67E43}"/>
    <dgm:cxn modelId="{F5694BF7-5E71-4B89-A03A-7260C5702734}" srcId="{3758D636-6AA8-49AC-BE28-68A47BFBE9F1}" destId="{CFA8891A-31AE-47FB-A5E7-1149546092E7}" srcOrd="2" destOrd="0" parTransId="{1B23780C-96CD-4F77-BD7F-4011527BD1F2}" sibTransId="{B87FCA05-739A-4EF6-8F49-6B218E4D4641}"/>
    <dgm:cxn modelId="{E49B50A0-CE58-4FFD-A017-091F6D556217}" type="presOf" srcId="{CFA8891A-31AE-47FB-A5E7-1149546092E7}" destId="{F62DD4FB-6E27-4F4D-B03C-ACF4074D7396}" srcOrd="0" destOrd="0" presId="urn:microsoft.com/office/officeart/2009/3/layout/RandomtoResultProcess"/>
    <dgm:cxn modelId="{FC19DCF7-02A0-4744-B65F-5180B708AADF}" type="presOf" srcId="{F43D93B6-2BA0-4EE7-B5A5-A14EEC9E72DA}" destId="{FA6DE245-CF05-432D-82D6-6D7C2B314761}" srcOrd="0" destOrd="0" presId="urn:microsoft.com/office/officeart/2009/3/layout/RandomtoResultProcess"/>
    <dgm:cxn modelId="{95D3DA03-8D3A-4060-AAA6-8155DD8E9978}" type="presOf" srcId="{FFA2A8AB-2A55-4014-B984-89083A5E4312}" destId="{729B4B39-6CF2-4FA3-BBDF-E8A05613F695}" srcOrd="0" destOrd="0" presId="urn:microsoft.com/office/officeart/2009/3/layout/RandomtoResultProcess"/>
    <dgm:cxn modelId="{E900ED85-C415-42FE-87F1-8B60CE89A1BB}" type="presOf" srcId="{3758D636-6AA8-49AC-BE28-68A47BFBE9F1}" destId="{D8A5BD44-BD69-4D8F-B5C3-4D55B4FB93BA}" srcOrd="0" destOrd="0" presId="urn:microsoft.com/office/officeart/2009/3/layout/RandomtoResultProcess"/>
    <dgm:cxn modelId="{7B30936D-9AA4-4003-AE1B-20DF92CE326C}" type="presParOf" srcId="{D8A5BD44-BD69-4D8F-B5C3-4D55B4FB93BA}" destId="{4A4F216F-B200-444D-8093-D10E68451400}" srcOrd="0" destOrd="0" presId="urn:microsoft.com/office/officeart/2009/3/layout/RandomtoResultProcess"/>
    <dgm:cxn modelId="{7D1E80D0-4A13-48F5-B7BF-C63FE0599F9C}" type="presParOf" srcId="{4A4F216F-B200-444D-8093-D10E68451400}" destId="{4DC5F282-1708-46B6-B311-1E3AF8E424E2}" srcOrd="0" destOrd="0" presId="urn:microsoft.com/office/officeart/2009/3/layout/RandomtoResultProcess"/>
    <dgm:cxn modelId="{35308BE0-5EF0-4579-94BA-B846A5FCA7E1}" type="presParOf" srcId="{4A4F216F-B200-444D-8093-D10E68451400}" destId="{6A6C742B-0B3C-4520-AE8E-21D9AC845F43}" srcOrd="1" destOrd="0" presId="urn:microsoft.com/office/officeart/2009/3/layout/RandomtoResultProcess"/>
    <dgm:cxn modelId="{EEE99B1D-2820-42EC-8D1D-EF99F8001235}" type="presParOf" srcId="{4A4F216F-B200-444D-8093-D10E68451400}" destId="{DDB41772-07F0-4E3B-8317-2C6AD6317FA8}" srcOrd="2" destOrd="0" presId="urn:microsoft.com/office/officeart/2009/3/layout/RandomtoResultProcess"/>
    <dgm:cxn modelId="{BFDB4389-915C-43A8-B41A-25BEF9418B4D}" type="presParOf" srcId="{4A4F216F-B200-444D-8093-D10E68451400}" destId="{69EF7296-CC79-4A8C-9A56-86D427111551}" srcOrd="3" destOrd="0" presId="urn:microsoft.com/office/officeart/2009/3/layout/RandomtoResultProcess"/>
    <dgm:cxn modelId="{5199AEF3-0941-4C0A-B32E-66CA09702999}" type="presParOf" srcId="{4A4F216F-B200-444D-8093-D10E68451400}" destId="{193428EC-4A18-465C-937A-2E992C2D3EC5}" srcOrd="4" destOrd="0" presId="urn:microsoft.com/office/officeart/2009/3/layout/RandomtoResultProcess"/>
    <dgm:cxn modelId="{DFBE8C65-7531-431E-AD76-B6F107DCF3E0}" type="presParOf" srcId="{4A4F216F-B200-444D-8093-D10E68451400}" destId="{23961496-ECD5-4EEB-ACEF-9AFB6C87C26F}" srcOrd="5" destOrd="0" presId="urn:microsoft.com/office/officeart/2009/3/layout/RandomtoResultProcess"/>
    <dgm:cxn modelId="{C3C6A0C8-D747-4EEB-AD86-62B7B8F6AA7B}" type="presParOf" srcId="{4A4F216F-B200-444D-8093-D10E68451400}" destId="{95049785-20F4-4447-BF90-CEC7E47218F5}" srcOrd="6" destOrd="0" presId="urn:microsoft.com/office/officeart/2009/3/layout/RandomtoResultProcess"/>
    <dgm:cxn modelId="{7D5B50E5-C803-4A3B-9B98-0352B77D9AE5}" type="presParOf" srcId="{4A4F216F-B200-444D-8093-D10E68451400}" destId="{2B18D883-4949-4288-9958-AFF1FBF36DAF}" srcOrd="7" destOrd="0" presId="urn:microsoft.com/office/officeart/2009/3/layout/RandomtoResultProcess"/>
    <dgm:cxn modelId="{246B279E-1619-49D6-8132-662A33B80FC6}" type="presParOf" srcId="{4A4F216F-B200-444D-8093-D10E68451400}" destId="{E6EB93C3-8C44-4F5B-B7F9-931DF0CD93DD}" srcOrd="8" destOrd="0" presId="urn:microsoft.com/office/officeart/2009/3/layout/RandomtoResultProcess"/>
    <dgm:cxn modelId="{3006019A-E41A-414E-9F87-AE03E7EECD0D}" type="presParOf" srcId="{4A4F216F-B200-444D-8093-D10E68451400}" destId="{04925402-A01F-413B-996F-FF74F5620C14}" srcOrd="9" destOrd="0" presId="urn:microsoft.com/office/officeart/2009/3/layout/RandomtoResultProcess"/>
    <dgm:cxn modelId="{EDF3B1D9-1B68-4D07-AC26-27EA2730C2A8}" type="presParOf" srcId="{4A4F216F-B200-444D-8093-D10E68451400}" destId="{1FB46274-E4F9-49F1-B5E8-7E377CF9C8BA}" srcOrd="10" destOrd="0" presId="urn:microsoft.com/office/officeart/2009/3/layout/RandomtoResultProcess"/>
    <dgm:cxn modelId="{F7D6D9E9-3257-43C9-8304-DA264FDDCEE7}" type="presParOf" srcId="{4A4F216F-B200-444D-8093-D10E68451400}" destId="{11CC1AEB-21C6-440D-8726-B6973E86D36A}" srcOrd="11" destOrd="0" presId="urn:microsoft.com/office/officeart/2009/3/layout/RandomtoResultProcess"/>
    <dgm:cxn modelId="{DEEA0C9A-8B10-41DD-ACAC-27C6A0103AA2}" type="presParOf" srcId="{4A4F216F-B200-444D-8093-D10E68451400}" destId="{9DBFD31F-AA20-475A-8997-3EFCD7603598}" srcOrd="12" destOrd="0" presId="urn:microsoft.com/office/officeart/2009/3/layout/RandomtoResultProcess"/>
    <dgm:cxn modelId="{41645209-66D6-4228-B773-A2201F75ADFF}" type="presParOf" srcId="{4A4F216F-B200-444D-8093-D10E68451400}" destId="{31616F3A-D260-4CAF-9638-FB6E6B1B5280}" srcOrd="13" destOrd="0" presId="urn:microsoft.com/office/officeart/2009/3/layout/RandomtoResultProcess"/>
    <dgm:cxn modelId="{3BBBCBC3-5535-4FA5-BAB6-282763BFF905}" type="presParOf" srcId="{4A4F216F-B200-444D-8093-D10E68451400}" destId="{D9A62C18-EE7E-4545-A2E6-A24B0D7FF7CF}" srcOrd="14" destOrd="0" presId="urn:microsoft.com/office/officeart/2009/3/layout/RandomtoResultProcess"/>
    <dgm:cxn modelId="{5E40FE7F-4673-4D3F-853E-9ECF7463F614}" type="presParOf" srcId="{4A4F216F-B200-444D-8093-D10E68451400}" destId="{58408523-1ADB-4A2E-9A15-D029E37E7B56}" srcOrd="15" destOrd="0" presId="urn:microsoft.com/office/officeart/2009/3/layout/RandomtoResultProcess"/>
    <dgm:cxn modelId="{BBA75432-32E3-4709-AC8B-12C98483974F}" type="presParOf" srcId="{4A4F216F-B200-444D-8093-D10E68451400}" destId="{1262AE57-D6CD-48C9-8CD7-E70FC17ADCB7}" srcOrd="16" destOrd="0" presId="urn:microsoft.com/office/officeart/2009/3/layout/RandomtoResultProcess"/>
    <dgm:cxn modelId="{6F84F5D1-3A38-48C9-983B-E897DD68F964}" type="presParOf" srcId="{4A4F216F-B200-444D-8093-D10E68451400}" destId="{9FB86C90-C497-4DB5-AC41-17301355C8CA}" srcOrd="17" destOrd="0" presId="urn:microsoft.com/office/officeart/2009/3/layout/RandomtoResultProcess"/>
    <dgm:cxn modelId="{61316042-55B8-4C64-819C-133F0DEA1F45}" type="presParOf" srcId="{4A4F216F-B200-444D-8093-D10E68451400}" destId="{8AE1BE9F-1531-4FBD-A837-73B638632AB7}" srcOrd="18" destOrd="0" presId="urn:microsoft.com/office/officeart/2009/3/layout/RandomtoResultProcess"/>
    <dgm:cxn modelId="{6BEF80C3-2AF4-4A99-A33F-90A7DEA81799}" type="presParOf" srcId="{D8A5BD44-BD69-4D8F-B5C3-4D55B4FB93BA}" destId="{21223FAE-80DE-4EAC-A095-CA871BE91164}" srcOrd="1" destOrd="0" presId="urn:microsoft.com/office/officeart/2009/3/layout/RandomtoResultProcess"/>
    <dgm:cxn modelId="{D687FCDA-6D81-4F9E-88B4-547CAADF8ADC}" type="presParOf" srcId="{21223FAE-80DE-4EAC-A095-CA871BE91164}" destId="{A2BECA9F-FDD9-428A-8CC5-228269A00757}" srcOrd="0" destOrd="0" presId="urn:microsoft.com/office/officeart/2009/3/layout/RandomtoResultProcess"/>
    <dgm:cxn modelId="{6601CD04-2D00-48A9-B41E-B3F2FDC13C82}" type="presParOf" srcId="{21223FAE-80DE-4EAC-A095-CA871BE91164}" destId="{298B457F-E57C-4A39-95EF-7409D94F8587}" srcOrd="1" destOrd="0" presId="urn:microsoft.com/office/officeart/2009/3/layout/RandomtoResultProcess"/>
    <dgm:cxn modelId="{EA02F83F-1FF1-40A0-A8A9-73B8FCE0EC94}" type="presParOf" srcId="{D8A5BD44-BD69-4D8F-B5C3-4D55B4FB93BA}" destId="{5440F45F-FB4C-4E4A-BD70-9EC616A6F069}" srcOrd="2" destOrd="0" presId="urn:microsoft.com/office/officeart/2009/3/layout/RandomtoResultProcess"/>
    <dgm:cxn modelId="{1897ED3F-65F0-4126-B495-FE7DFC70604F}" type="presParOf" srcId="{5440F45F-FB4C-4E4A-BD70-9EC616A6F069}" destId="{729B4B39-6CF2-4FA3-BBDF-E8A05613F695}" srcOrd="0" destOrd="0" presId="urn:microsoft.com/office/officeart/2009/3/layout/RandomtoResultProcess"/>
    <dgm:cxn modelId="{246A6EEA-0E4A-423A-B0C9-C44324F55928}" type="presParOf" srcId="{5440F45F-FB4C-4E4A-BD70-9EC616A6F069}" destId="{6808269B-04D7-4493-8F74-2B9C5E2BD33A}" srcOrd="1" destOrd="0" presId="urn:microsoft.com/office/officeart/2009/3/layout/RandomtoResultProcess"/>
    <dgm:cxn modelId="{C362572D-AD05-4019-BA07-15E87E9C0001}" type="presParOf" srcId="{D8A5BD44-BD69-4D8F-B5C3-4D55B4FB93BA}" destId="{168D4440-85E6-4FB1-95E4-9EF53FADBBE7}" srcOrd="3" destOrd="0" presId="urn:microsoft.com/office/officeart/2009/3/layout/RandomtoResultProcess"/>
    <dgm:cxn modelId="{A307C54A-4D96-4C83-80EC-64A5F6329979}" type="presParOf" srcId="{168D4440-85E6-4FB1-95E4-9EF53FADBBE7}" destId="{0800FD21-7F51-4A1F-B2F9-AB2394B035B8}" srcOrd="0" destOrd="0" presId="urn:microsoft.com/office/officeart/2009/3/layout/RandomtoResultProcess"/>
    <dgm:cxn modelId="{0432E604-3969-4901-A819-38C65BA74475}" type="presParOf" srcId="{168D4440-85E6-4FB1-95E4-9EF53FADBBE7}" destId="{92F9917B-6F0B-4A97-9DE9-14E9DF204332}" srcOrd="1" destOrd="0" presId="urn:microsoft.com/office/officeart/2009/3/layout/RandomtoResultProcess"/>
    <dgm:cxn modelId="{76843275-B199-4FBD-B5A1-09D4FBCB0C83}" type="presParOf" srcId="{D8A5BD44-BD69-4D8F-B5C3-4D55B4FB93BA}" destId="{7F508C38-DB13-4517-8C94-919363D02C3F}" srcOrd="4" destOrd="0" presId="urn:microsoft.com/office/officeart/2009/3/layout/RandomtoResultProcess"/>
    <dgm:cxn modelId="{029FBAA1-8626-4DC9-B634-07967F7C3576}" type="presParOf" srcId="{7F508C38-DB13-4517-8C94-919363D02C3F}" destId="{F62DD4FB-6E27-4F4D-B03C-ACF4074D7396}" srcOrd="0" destOrd="0" presId="urn:microsoft.com/office/officeart/2009/3/layout/RandomtoResultProcess"/>
    <dgm:cxn modelId="{B60011FC-2F6D-434B-81A1-FCF7C6FD2572}" type="presParOf" srcId="{7F508C38-DB13-4517-8C94-919363D02C3F}" destId="{3C4121BE-13D1-43A0-A2A0-580F05CF09BA}" srcOrd="1" destOrd="0" presId="urn:microsoft.com/office/officeart/2009/3/layout/RandomtoResultProcess"/>
    <dgm:cxn modelId="{46DCCB9D-52AE-473B-9154-5FB625C1532C}" type="presParOf" srcId="{D8A5BD44-BD69-4D8F-B5C3-4D55B4FB93BA}" destId="{5F3C9202-57B0-4369-9EA4-528D57029FC7}" srcOrd="5" destOrd="0" presId="urn:microsoft.com/office/officeart/2009/3/layout/RandomtoResultProcess"/>
    <dgm:cxn modelId="{C13909B6-F070-4417-AEA3-C783189E7CFB}" type="presParOf" srcId="{5F3C9202-57B0-4369-9EA4-528D57029FC7}" destId="{35C5B7D5-8937-496E-A5CA-7F1B983A7860}" srcOrd="0" destOrd="0" presId="urn:microsoft.com/office/officeart/2009/3/layout/RandomtoResultProcess"/>
    <dgm:cxn modelId="{142D5110-E488-4862-9E95-8C889DD61A72}" type="presParOf" srcId="{5F3C9202-57B0-4369-9EA4-528D57029FC7}" destId="{D2E1C477-60BE-4E0D-BF21-4A4332FEA4B9}" srcOrd="1" destOrd="0" presId="urn:microsoft.com/office/officeart/2009/3/layout/RandomtoResultProcess"/>
    <dgm:cxn modelId="{1454B541-C432-4141-A5EB-067CEC5A4E1F}" type="presParOf" srcId="{D8A5BD44-BD69-4D8F-B5C3-4D55B4FB93BA}" destId="{E9253B3A-F176-4C6C-94D6-BC3799924899}" srcOrd="6" destOrd="0" presId="urn:microsoft.com/office/officeart/2009/3/layout/RandomtoResultProcess"/>
    <dgm:cxn modelId="{DE59164B-0FF9-451D-92F7-AE8A82D5568B}" type="presParOf" srcId="{E9253B3A-F176-4C6C-94D6-BC3799924899}" destId="{FA6DE245-CF05-432D-82D6-6D7C2B314761}" srcOrd="0" destOrd="0" presId="urn:microsoft.com/office/officeart/2009/3/layout/RandomtoResultProcess"/>
    <dgm:cxn modelId="{1BCED316-19A8-48BB-963D-8BBBDD6AB668}" type="presParOf" srcId="{E9253B3A-F176-4C6C-94D6-BC3799924899}" destId="{4ABE006C-0F16-4E20-8844-DEE58953121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843A1BC-8964-44C2-AB60-0FBC20EA097A}" type="doc">
      <dgm:prSet loTypeId="urn:microsoft.com/office/officeart/2005/8/layout/hProcess10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2E451A4-77F4-479A-AFF6-AF15166B181E}">
      <dgm:prSet phldrT="[Texto]"/>
      <dgm:spPr/>
      <dgm:t>
        <a:bodyPr/>
        <a:lstStyle/>
        <a:p>
          <a:r>
            <a:rPr lang="es-ES" dirty="0" smtClean="0"/>
            <a:t>PRODUCTOS</a:t>
          </a:r>
          <a:endParaRPr lang="es-ES" dirty="0"/>
        </a:p>
      </dgm:t>
    </dgm:pt>
    <dgm:pt modelId="{DAE2E99C-3A80-459E-B2E4-CF63D213C73B}" type="parTrans" cxnId="{1C85D601-EA3F-4532-BE61-89E592FA1FE7}">
      <dgm:prSet/>
      <dgm:spPr/>
      <dgm:t>
        <a:bodyPr/>
        <a:lstStyle/>
        <a:p>
          <a:endParaRPr lang="es-ES"/>
        </a:p>
      </dgm:t>
    </dgm:pt>
    <dgm:pt modelId="{0B1633AE-0110-4E80-93AB-3F38B7C9DE16}" type="sibTrans" cxnId="{1C85D601-EA3F-4532-BE61-89E592FA1FE7}">
      <dgm:prSet/>
      <dgm:spPr/>
      <dgm:t>
        <a:bodyPr/>
        <a:lstStyle/>
        <a:p>
          <a:endParaRPr lang="es-ES"/>
        </a:p>
      </dgm:t>
    </dgm:pt>
    <dgm:pt modelId="{EABD4133-A916-4EBB-9D9D-179AE1E9593A}">
      <dgm:prSet phldrT="[Texto]"/>
      <dgm:spPr/>
      <dgm:t>
        <a:bodyPr/>
        <a:lstStyle/>
        <a:p>
          <a:r>
            <a:rPr lang="es-ES" dirty="0" smtClean="0"/>
            <a:t>Maíz</a:t>
          </a:r>
          <a:endParaRPr lang="es-ES" dirty="0"/>
        </a:p>
      </dgm:t>
    </dgm:pt>
    <dgm:pt modelId="{EEDB8E91-A088-4FE4-B83C-986195166A94}" type="parTrans" cxnId="{768D18BE-1839-4C8C-8E88-36143A3EE587}">
      <dgm:prSet/>
      <dgm:spPr/>
      <dgm:t>
        <a:bodyPr/>
        <a:lstStyle/>
        <a:p>
          <a:endParaRPr lang="es-ES"/>
        </a:p>
      </dgm:t>
    </dgm:pt>
    <dgm:pt modelId="{B63B682A-9133-4136-B1F2-10796A7723CF}" type="sibTrans" cxnId="{768D18BE-1839-4C8C-8E88-36143A3EE587}">
      <dgm:prSet/>
      <dgm:spPr/>
      <dgm:t>
        <a:bodyPr/>
        <a:lstStyle/>
        <a:p>
          <a:endParaRPr lang="es-ES"/>
        </a:p>
      </dgm:t>
    </dgm:pt>
    <dgm:pt modelId="{9D3A0F8A-8404-4C0A-AA35-42F8B5F7B1F7}">
      <dgm:prSet phldrT="[Texto]"/>
      <dgm:spPr/>
      <dgm:t>
        <a:bodyPr/>
        <a:lstStyle/>
        <a:p>
          <a:r>
            <a:rPr lang="es-ES" dirty="0" smtClean="0"/>
            <a:t>ÁREAS</a:t>
          </a:r>
          <a:endParaRPr lang="es-ES" dirty="0"/>
        </a:p>
      </dgm:t>
    </dgm:pt>
    <dgm:pt modelId="{D10A3E64-8821-4288-AA86-F156B4C0C04D}" type="parTrans" cxnId="{A1B3F0ED-8D65-435C-BE13-9D149DBD44A6}">
      <dgm:prSet/>
      <dgm:spPr/>
      <dgm:t>
        <a:bodyPr/>
        <a:lstStyle/>
        <a:p>
          <a:endParaRPr lang="es-ES"/>
        </a:p>
      </dgm:t>
    </dgm:pt>
    <dgm:pt modelId="{5AFA6CC3-1B72-47D1-8A61-841A52BE982E}" type="sibTrans" cxnId="{A1B3F0ED-8D65-435C-BE13-9D149DBD44A6}">
      <dgm:prSet/>
      <dgm:spPr/>
      <dgm:t>
        <a:bodyPr/>
        <a:lstStyle/>
        <a:p>
          <a:endParaRPr lang="es-ES"/>
        </a:p>
      </dgm:t>
    </dgm:pt>
    <dgm:pt modelId="{A46F9A0C-9E4C-49B6-8781-3ADC797836B2}">
      <dgm:prSet phldrT="[Texto]"/>
      <dgm:spPr/>
      <dgm:t>
        <a:bodyPr/>
        <a:lstStyle/>
        <a:p>
          <a:r>
            <a:rPr lang="es-ES" dirty="0" smtClean="0"/>
            <a:t>Biotecnología</a:t>
          </a:r>
          <a:endParaRPr lang="es-ES" dirty="0"/>
        </a:p>
      </dgm:t>
    </dgm:pt>
    <dgm:pt modelId="{B5DA29E2-A285-4150-B105-32CFE04F3524}" type="parTrans" cxnId="{2A5063EF-C344-41AF-B247-824CEE7F3695}">
      <dgm:prSet/>
      <dgm:spPr/>
      <dgm:t>
        <a:bodyPr/>
        <a:lstStyle/>
        <a:p>
          <a:endParaRPr lang="es-ES"/>
        </a:p>
      </dgm:t>
    </dgm:pt>
    <dgm:pt modelId="{3A58C58D-340C-4E66-AAA4-C1507C6BB77D}" type="sibTrans" cxnId="{2A5063EF-C344-41AF-B247-824CEE7F3695}">
      <dgm:prSet/>
      <dgm:spPr/>
      <dgm:t>
        <a:bodyPr/>
        <a:lstStyle/>
        <a:p>
          <a:endParaRPr lang="es-ES"/>
        </a:p>
      </dgm:t>
    </dgm:pt>
    <dgm:pt modelId="{D330890A-70A4-4B9F-A213-AB133D5D2982}">
      <dgm:prSet phldrT="[Texto]"/>
      <dgm:spPr/>
      <dgm:t>
        <a:bodyPr/>
        <a:lstStyle/>
        <a:p>
          <a:r>
            <a:rPr lang="es-ES" dirty="0" smtClean="0"/>
            <a:t>Trigo</a:t>
          </a:r>
          <a:endParaRPr lang="es-ES" dirty="0"/>
        </a:p>
      </dgm:t>
    </dgm:pt>
    <dgm:pt modelId="{CCC2B6E2-27E1-4868-B94F-B9F22CD70E4A}" type="parTrans" cxnId="{F8D5584D-A534-4453-9A4B-CEBCF9986A44}">
      <dgm:prSet/>
      <dgm:spPr/>
      <dgm:t>
        <a:bodyPr/>
        <a:lstStyle/>
        <a:p>
          <a:endParaRPr lang="es-ES"/>
        </a:p>
      </dgm:t>
    </dgm:pt>
    <dgm:pt modelId="{4D4A382C-67CF-4ACF-87C9-D26303EA12F1}" type="sibTrans" cxnId="{F8D5584D-A534-4453-9A4B-CEBCF9986A44}">
      <dgm:prSet/>
      <dgm:spPr/>
      <dgm:t>
        <a:bodyPr/>
        <a:lstStyle/>
        <a:p>
          <a:endParaRPr lang="es-ES"/>
        </a:p>
      </dgm:t>
    </dgm:pt>
    <dgm:pt modelId="{6ADA0BC0-526A-4C18-9040-04F92AC6417A}">
      <dgm:prSet phldrT="[Texto]"/>
      <dgm:spPr/>
      <dgm:t>
        <a:bodyPr/>
        <a:lstStyle/>
        <a:p>
          <a:r>
            <a:rPr lang="es-ES" dirty="0" smtClean="0"/>
            <a:t>Habas</a:t>
          </a:r>
          <a:endParaRPr lang="es-ES" dirty="0"/>
        </a:p>
      </dgm:t>
    </dgm:pt>
    <dgm:pt modelId="{D62EC989-69F5-430D-8FB3-DB871653BA7F}" type="parTrans" cxnId="{998DAB40-4B94-40F6-BFA3-2C1CF29C1DF3}">
      <dgm:prSet/>
      <dgm:spPr/>
      <dgm:t>
        <a:bodyPr/>
        <a:lstStyle/>
        <a:p>
          <a:endParaRPr lang="es-ES"/>
        </a:p>
      </dgm:t>
    </dgm:pt>
    <dgm:pt modelId="{374C9E66-9008-495B-97C2-D071F0F5E822}" type="sibTrans" cxnId="{998DAB40-4B94-40F6-BFA3-2C1CF29C1DF3}">
      <dgm:prSet/>
      <dgm:spPr/>
      <dgm:t>
        <a:bodyPr/>
        <a:lstStyle/>
        <a:p>
          <a:endParaRPr lang="es-ES"/>
        </a:p>
      </dgm:t>
    </dgm:pt>
    <dgm:pt modelId="{C9A58F44-F8B2-4342-8D9F-65715E12A6AB}">
      <dgm:prSet phldrT="[Texto]"/>
      <dgm:spPr/>
      <dgm:t>
        <a:bodyPr/>
        <a:lstStyle/>
        <a:p>
          <a:r>
            <a:rPr lang="es-ES" dirty="0" smtClean="0"/>
            <a:t>Tecnología agrícola</a:t>
          </a:r>
          <a:endParaRPr lang="es-ES" dirty="0"/>
        </a:p>
      </dgm:t>
    </dgm:pt>
    <dgm:pt modelId="{2CB6635F-CFD1-4144-813D-1C8B187B9D02}" type="parTrans" cxnId="{C51D4A5E-FFDA-4AEA-8668-E642F14B8A92}">
      <dgm:prSet/>
      <dgm:spPr/>
      <dgm:t>
        <a:bodyPr/>
        <a:lstStyle/>
        <a:p>
          <a:endParaRPr lang="es-ES"/>
        </a:p>
      </dgm:t>
    </dgm:pt>
    <dgm:pt modelId="{C5950B32-BC31-4502-BD8C-5B46C9258E4C}" type="sibTrans" cxnId="{C51D4A5E-FFDA-4AEA-8668-E642F14B8A92}">
      <dgm:prSet/>
      <dgm:spPr/>
      <dgm:t>
        <a:bodyPr/>
        <a:lstStyle/>
        <a:p>
          <a:endParaRPr lang="es-ES"/>
        </a:p>
      </dgm:t>
    </dgm:pt>
    <dgm:pt modelId="{397420E9-67C7-48B0-BAC6-308BF29242EE}">
      <dgm:prSet phldrT="[Texto]"/>
      <dgm:spPr/>
      <dgm:t>
        <a:bodyPr/>
        <a:lstStyle/>
        <a:p>
          <a:r>
            <a:rPr lang="es-ES" dirty="0" smtClean="0"/>
            <a:t>Buenas prácticas</a:t>
          </a:r>
          <a:endParaRPr lang="es-ES" dirty="0"/>
        </a:p>
      </dgm:t>
    </dgm:pt>
    <dgm:pt modelId="{0D24B6D9-5EEC-4809-A3D9-F311FEEE557B}" type="parTrans" cxnId="{9F7D0BDE-AB30-44A1-8857-9661AD881B2C}">
      <dgm:prSet/>
      <dgm:spPr/>
      <dgm:t>
        <a:bodyPr/>
        <a:lstStyle/>
        <a:p>
          <a:endParaRPr lang="es-ES"/>
        </a:p>
      </dgm:t>
    </dgm:pt>
    <dgm:pt modelId="{143548B6-6B55-4408-A0E9-F17504FAA850}" type="sibTrans" cxnId="{9F7D0BDE-AB30-44A1-8857-9661AD881B2C}">
      <dgm:prSet/>
      <dgm:spPr/>
      <dgm:t>
        <a:bodyPr/>
        <a:lstStyle/>
        <a:p>
          <a:endParaRPr lang="es-ES"/>
        </a:p>
      </dgm:t>
    </dgm:pt>
    <dgm:pt modelId="{A3CAD160-8B5C-4219-8DE6-A47DDA6495DB}" type="pres">
      <dgm:prSet presAssocID="{8843A1BC-8964-44C2-AB60-0FBC20EA09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714211-FB1A-489B-BA2D-E09ECB6FFD47}" type="pres">
      <dgm:prSet presAssocID="{02E451A4-77F4-479A-AFF6-AF15166B181E}" presName="composite" presStyleCnt="0"/>
      <dgm:spPr/>
    </dgm:pt>
    <dgm:pt modelId="{2457C5D5-C070-406B-ADEC-2B59B0D4506B}" type="pres">
      <dgm:prSet presAssocID="{02E451A4-77F4-479A-AFF6-AF15166B181E}" presName="imagSh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F2E08D1-CBDB-4E3C-9740-EF897F6B15C4}" type="pres">
      <dgm:prSet presAssocID="{02E451A4-77F4-479A-AFF6-AF15166B181E}" presName="tx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53C0BD-2602-4ABD-9C75-80E4EE536703}" type="pres">
      <dgm:prSet presAssocID="{0B1633AE-0110-4E80-93AB-3F38B7C9DE16}" presName="sibTrans" presStyleLbl="sibTrans2D1" presStyleIdx="0" presStyleCnt="1"/>
      <dgm:spPr/>
      <dgm:t>
        <a:bodyPr/>
        <a:lstStyle/>
        <a:p>
          <a:endParaRPr lang="es-ES"/>
        </a:p>
      </dgm:t>
    </dgm:pt>
    <dgm:pt modelId="{A5103B94-BCAE-4E4D-A9AE-F410D7081220}" type="pres">
      <dgm:prSet presAssocID="{0B1633AE-0110-4E80-93AB-3F38B7C9DE16}" presName="connTx" presStyleLbl="sibTrans2D1" presStyleIdx="0" presStyleCnt="1"/>
      <dgm:spPr/>
      <dgm:t>
        <a:bodyPr/>
        <a:lstStyle/>
        <a:p>
          <a:endParaRPr lang="es-ES"/>
        </a:p>
      </dgm:t>
    </dgm:pt>
    <dgm:pt modelId="{31E286AF-1020-4500-A757-43E812CDA390}" type="pres">
      <dgm:prSet presAssocID="{9D3A0F8A-8404-4C0A-AA35-42F8B5F7B1F7}" presName="composite" presStyleCnt="0"/>
      <dgm:spPr/>
    </dgm:pt>
    <dgm:pt modelId="{49F67E14-2070-4717-94D9-BA308C391866}" type="pres">
      <dgm:prSet presAssocID="{9D3A0F8A-8404-4C0A-AA35-42F8B5F7B1F7}" presName="imagSh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097F738-93F6-49B3-8959-6D9220D1A8B0}" type="pres">
      <dgm:prSet presAssocID="{9D3A0F8A-8404-4C0A-AA35-42F8B5F7B1F7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B3F0ED-8D65-435C-BE13-9D149DBD44A6}" srcId="{8843A1BC-8964-44C2-AB60-0FBC20EA097A}" destId="{9D3A0F8A-8404-4C0A-AA35-42F8B5F7B1F7}" srcOrd="1" destOrd="0" parTransId="{D10A3E64-8821-4288-AA86-F156B4C0C04D}" sibTransId="{5AFA6CC3-1B72-47D1-8A61-841A52BE982E}"/>
    <dgm:cxn modelId="{1EFE743C-41E4-4A87-9B47-A0A7B8231CDA}" type="presOf" srcId="{EABD4133-A916-4EBB-9D9D-179AE1E9593A}" destId="{3F2E08D1-CBDB-4E3C-9740-EF897F6B15C4}" srcOrd="0" destOrd="1" presId="urn:microsoft.com/office/officeart/2005/8/layout/hProcess10"/>
    <dgm:cxn modelId="{4CDEE433-6A3E-43A3-BFE4-E74077CF322D}" type="presOf" srcId="{0B1633AE-0110-4E80-93AB-3F38B7C9DE16}" destId="{A5103B94-BCAE-4E4D-A9AE-F410D7081220}" srcOrd="1" destOrd="0" presId="urn:microsoft.com/office/officeart/2005/8/layout/hProcess10"/>
    <dgm:cxn modelId="{4606877E-3555-4881-951E-387ED38CA288}" type="presOf" srcId="{02E451A4-77F4-479A-AFF6-AF15166B181E}" destId="{3F2E08D1-CBDB-4E3C-9740-EF897F6B15C4}" srcOrd="0" destOrd="0" presId="urn:microsoft.com/office/officeart/2005/8/layout/hProcess10"/>
    <dgm:cxn modelId="{998DAB40-4B94-40F6-BFA3-2C1CF29C1DF3}" srcId="{02E451A4-77F4-479A-AFF6-AF15166B181E}" destId="{6ADA0BC0-526A-4C18-9040-04F92AC6417A}" srcOrd="2" destOrd="0" parTransId="{D62EC989-69F5-430D-8FB3-DB871653BA7F}" sibTransId="{374C9E66-9008-495B-97C2-D071F0F5E822}"/>
    <dgm:cxn modelId="{1C85D601-EA3F-4532-BE61-89E592FA1FE7}" srcId="{8843A1BC-8964-44C2-AB60-0FBC20EA097A}" destId="{02E451A4-77F4-479A-AFF6-AF15166B181E}" srcOrd="0" destOrd="0" parTransId="{DAE2E99C-3A80-459E-B2E4-CF63D213C73B}" sibTransId="{0B1633AE-0110-4E80-93AB-3F38B7C9DE16}"/>
    <dgm:cxn modelId="{7DE26661-4927-44F3-A316-E1042C38C455}" type="presOf" srcId="{8843A1BC-8964-44C2-AB60-0FBC20EA097A}" destId="{A3CAD160-8B5C-4219-8DE6-A47DDA6495DB}" srcOrd="0" destOrd="0" presId="urn:microsoft.com/office/officeart/2005/8/layout/hProcess10"/>
    <dgm:cxn modelId="{D2ABBFBA-BA4D-481F-A299-CC588B97C1CE}" type="presOf" srcId="{C9A58F44-F8B2-4342-8D9F-65715E12A6AB}" destId="{A097F738-93F6-49B3-8959-6D9220D1A8B0}" srcOrd="0" destOrd="2" presId="urn:microsoft.com/office/officeart/2005/8/layout/hProcess10"/>
    <dgm:cxn modelId="{5CBD465D-529E-44D7-8D5F-4B09F0766CA5}" type="presOf" srcId="{6ADA0BC0-526A-4C18-9040-04F92AC6417A}" destId="{3F2E08D1-CBDB-4E3C-9740-EF897F6B15C4}" srcOrd="0" destOrd="3" presId="urn:microsoft.com/office/officeart/2005/8/layout/hProcess10"/>
    <dgm:cxn modelId="{F8D5584D-A534-4453-9A4B-CEBCF9986A44}" srcId="{02E451A4-77F4-479A-AFF6-AF15166B181E}" destId="{D330890A-70A4-4B9F-A213-AB133D5D2982}" srcOrd="1" destOrd="0" parTransId="{CCC2B6E2-27E1-4868-B94F-B9F22CD70E4A}" sibTransId="{4D4A382C-67CF-4ACF-87C9-D26303EA12F1}"/>
    <dgm:cxn modelId="{E54E9B55-7A7C-4669-9272-74AB027D8C4D}" type="presOf" srcId="{9D3A0F8A-8404-4C0A-AA35-42F8B5F7B1F7}" destId="{A097F738-93F6-49B3-8959-6D9220D1A8B0}" srcOrd="0" destOrd="0" presId="urn:microsoft.com/office/officeart/2005/8/layout/hProcess10"/>
    <dgm:cxn modelId="{768D18BE-1839-4C8C-8E88-36143A3EE587}" srcId="{02E451A4-77F4-479A-AFF6-AF15166B181E}" destId="{EABD4133-A916-4EBB-9D9D-179AE1E9593A}" srcOrd="0" destOrd="0" parTransId="{EEDB8E91-A088-4FE4-B83C-986195166A94}" sibTransId="{B63B682A-9133-4136-B1F2-10796A7723CF}"/>
    <dgm:cxn modelId="{DA19D2EE-43F9-4338-A5BA-B3A3959D1D5D}" type="presOf" srcId="{0B1633AE-0110-4E80-93AB-3F38B7C9DE16}" destId="{3653C0BD-2602-4ABD-9C75-80E4EE536703}" srcOrd="0" destOrd="0" presId="urn:microsoft.com/office/officeart/2005/8/layout/hProcess10"/>
    <dgm:cxn modelId="{2A5063EF-C344-41AF-B247-824CEE7F3695}" srcId="{9D3A0F8A-8404-4C0A-AA35-42F8B5F7B1F7}" destId="{A46F9A0C-9E4C-49B6-8781-3ADC797836B2}" srcOrd="0" destOrd="0" parTransId="{B5DA29E2-A285-4150-B105-32CFE04F3524}" sibTransId="{3A58C58D-340C-4E66-AAA4-C1507C6BB77D}"/>
    <dgm:cxn modelId="{9F7D0BDE-AB30-44A1-8857-9661AD881B2C}" srcId="{9D3A0F8A-8404-4C0A-AA35-42F8B5F7B1F7}" destId="{397420E9-67C7-48B0-BAC6-308BF29242EE}" srcOrd="2" destOrd="0" parTransId="{0D24B6D9-5EEC-4809-A3D9-F311FEEE557B}" sibTransId="{143548B6-6B55-4408-A0E9-F17504FAA850}"/>
    <dgm:cxn modelId="{C51D4A5E-FFDA-4AEA-8668-E642F14B8A92}" srcId="{9D3A0F8A-8404-4C0A-AA35-42F8B5F7B1F7}" destId="{C9A58F44-F8B2-4342-8D9F-65715E12A6AB}" srcOrd="1" destOrd="0" parTransId="{2CB6635F-CFD1-4144-813D-1C8B187B9D02}" sibTransId="{C5950B32-BC31-4502-BD8C-5B46C9258E4C}"/>
    <dgm:cxn modelId="{24EC27E6-6DD6-44DF-A676-13C78AA503DD}" type="presOf" srcId="{D330890A-70A4-4B9F-A213-AB133D5D2982}" destId="{3F2E08D1-CBDB-4E3C-9740-EF897F6B15C4}" srcOrd="0" destOrd="2" presId="urn:microsoft.com/office/officeart/2005/8/layout/hProcess10"/>
    <dgm:cxn modelId="{6C3996F5-5215-48CD-9295-294B753B297C}" type="presOf" srcId="{397420E9-67C7-48B0-BAC6-308BF29242EE}" destId="{A097F738-93F6-49B3-8959-6D9220D1A8B0}" srcOrd="0" destOrd="3" presId="urn:microsoft.com/office/officeart/2005/8/layout/hProcess10"/>
    <dgm:cxn modelId="{528BEC62-7E86-498B-83CB-F6A98A266723}" type="presOf" srcId="{A46F9A0C-9E4C-49B6-8781-3ADC797836B2}" destId="{A097F738-93F6-49B3-8959-6D9220D1A8B0}" srcOrd="0" destOrd="1" presId="urn:microsoft.com/office/officeart/2005/8/layout/hProcess10"/>
    <dgm:cxn modelId="{B6871C45-D1B3-409E-963F-53D9A919E4A3}" type="presParOf" srcId="{A3CAD160-8B5C-4219-8DE6-A47DDA6495DB}" destId="{B0714211-FB1A-489B-BA2D-E09ECB6FFD47}" srcOrd="0" destOrd="0" presId="urn:microsoft.com/office/officeart/2005/8/layout/hProcess10"/>
    <dgm:cxn modelId="{22766C08-383B-4855-BC7D-DA6AC348D82E}" type="presParOf" srcId="{B0714211-FB1A-489B-BA2D-E09ECB6FFD47}" destId="{2457C5D5-C070-406B-ADEC-2B59B0D4506B}" srcOrd="0" destOrd="0" presId="urn:microsoft.com/office/officeart/2005/8/layout/hProcess10"/>
    <dgm:cxn modelId="{58718CE0-73E6-4E62-A9BF-128F7CBA311C}" type="presParOf" srcId="{B0714211-FB1A-489B-BA2D-E09ECB6FFD47}" destId="{3F2E08D1-CBDB-4E3C-9740-EF897F6B15C4}" srcOrd="1" destOrd="0" presId="urn:microsoft.com/office/officeart/2005/8/layout/hProcess10"/>
    <dgm:cxn modelId="{5ED39256-63C3-4996-BDBF-710992FE0128}" type="presParOf" srcId="{A3CAD160-8B5C-4219-8DE6-A47DDA6495DB}" destId="{3653C0BD-2602-4ABD-9C75-80E4EE536703}" srcOrd="1" destOrd="0" presId="urn:microsoft.com/office/officeart/2005/8/layout/hProcess10"/>
    <dgm:cxn modelId="{FB4543A9-FD28-4A22-A12B-7A8184930A48}" type="presParOf" srcId="{3653C0BD-2602-4ABD-9C75-80E4EE536703}" destId="{A5103B94-BCAE-4E4D-A9AE-F410D7081220}" srcOrd="0" destOrd="0" presId="urn:microsoft.com/office/officeart/2005/8/layout/hProcess10"/>
    <dgm:cxn modelId="{51300875-FB31-4B05-9747-9FE83002AF5C}" type="presParOf" srcId="{A3CAD160-8B5C-4219-8DE6-A47DDA6495DB}" destId="{31E286AF-1020-4500-A757-43E812CDA390}" srcOrd="2" destOrd="0" presId="urn:microsoft.com/office/officeart/2005/8/layout/hProcess10"/>
    <dgm:cxn modelId="{1E1F5342-CA2A-42C1-8CDF-189C9280218F}" type="presParOf" srcId="{31E286AF-1020-4500-A757-43E812CDA390}" destId="{49F67E14-2070-4717-94D9-BA308C391866}" srcOrd="0" destOrd="0" presId="urn:microsoft.com/office/officeart/2005/8/layout/hProcess10"/>
    <dgm:cxn modelId="{0247D17A-3389-4C18-BEB6-26F404BBC2B0}" type="presParOf" srcId="{31E286AF-1020-4500-A757-43E812CDA390}" destId="{A097F738-93F6-49B3-8959-6D9220D1A8B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0857357-4639-44E7-B287-06F437CF9B44}" type="doc">
      <dgm:prSet loTypeId="urn:microsoft.com/office/officeart/2005/8/layout/hList2" loCatId="relationship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8747C866-A3D1-4637-956D-A50E63CE8F56}">
      <dgm:prSet phldrT="[Texto]"/>
      <dgm:spPr/>
      <dgm:t>
        <a:bodyPr/>
        <a:lstStyle/>
        <a:p>
          <a:r>
            <a:rPr lang="es-ES" dirty="0" smtClean="0"/>
            <a:t>Beneficios</a:t>
          </a:r>
          <a:endParaRPr lang="es-ES" dirty="0"/>
        </a:p>
      </dgm:t>
    </dgm:pt>
    <dgm:pt modelId="{CD7EA691-1C7F-4E0C-A5A8-9985082D5887}" type="parTrans" cxnId="{AFBE65F7-F989-45C6-9929-4D588313955B}">
      <dgm:prSet/>
      <dgm:spPr/>
      <dgm:t>
        <a:bodyPr/>
        <a:lstStyle/>
        <a:p>
          <a:endParaRPr lang="es-ES"/>
        </a:p>
      </dgm:t>
    </dgm:pt>
    <dgm:pt modelId="{56E69137-7303-46DA-95CC-B6FABC3A2611}" type="sibTrans" cxnId="{AFBE65F7-F989-45C6-9929-4D588313955B}">
      <dgm:prSet/>
      <dgm:spPr/>
      <dgm:t>
        <a:bodyPr/>
        <a:lstStyle/>
        <a:p>
          <a:endParaRPr lang="es-ES"/>
        </a:p>
      </dgm:t>
    </dgm:pt>
    <dgm:pt modelId="{AF881D5E-45EA-41F8-9954-4BF039DC296B}">
      <dgm:prSet phldrT="[Texto]"/>
      <dgm:spPr/>
      <dgm:t>
        <a:bodyPr/>
        <a:lstStyle/>
        <a:p>
          <a:r>
            <a:rPr lang="es-EC" dirty="0" smtClean="0"/>
            <a:t>Desarrollo económico sostenible y reducción de la pobreza en Pichincha.</a:t>
          </a:r>
          <a:endParaRPr lang="es-ES" dirty="0"/>
        </a:p>
      </dgm:t>
    </dgm:pt>
    <dgm:pt modelId="{C2C04930-E35D-4BC0-924F-7BDE29392634}" type="parTrans" cxnId="{2553F4BE-1B98-4931-8DC5-AEB8D532E9D8}">
      <dgm:prSet/>
      <dgm:spPr/>
      <dgm:t>
        <a:bodyPr/>
        <a:lstStyle/>
        <a:p>
          <a:endParaRPr lang="es-ES"/>
        </a:p>
      </dgm:t>
    </dgm:pt>
    <dgm:pt modelId="{5697AF86-C1B2-497E-886A-4EA9CD39A8B0}" type="sibTrans" cxnId="{2553F4BE-1B98-4931-8DC5-AEB8D532E9D8}">
      <dgm:prSet/>
      <dgm:spPr/>
      <dgm:t>
        <a:bodyPr/>
        <a:lstStyle/>
        <a:p>
          <a:endParaRPr lang="es-ES"/>
        </a:p>
      </dgm:t>
    </dgm:pt>
    <dgm:pt modelId="{FB255E58-D77E-46A7-AA3A-4F2B4E8CD14F}">
      <dgm:prSet/>
      <dgm:spPr/>
      <dgm:t>
        <a:bodyPr/>
        <a:lstStyle/>
        <a:p>
          <a:r>
            <a:rPr lang="es-EC" dirty="0" smtClean="0"/>
            <a:t>Entorno más propicio para fortalecer la capacidad productiva de Pichincha.</a:t>
          </a:r>
          <a:endParaRPr lang="es-ES" dirty="0"/>
        </a:p>
      </dgm:t>
    </dgm:pt>
    <dgm:pt modelId="{703D96CB-7DBB-4DDE-96CD-FE36076CE854}" type="parTrans" cxnId="{2796997D-0344-46F5-99B4-C1C5EADB0BB7}">
      <dgm:prSet/>
      <dgm:spPr/>
      <dgm:t>
        <a:bodyPr/>
        <a:lstStyle/>
        <a:p>
          <a:endParaRPr lang="es-ES"/>
        </a:p>
      </dgm:t>
    </dgm:pt>
    <dgm:pt modelId="{ECAD3732-563E-47E1-918D-E2B2BB870F6C}" type="sibTrans" cxnId="{2796997D-0344-46F5-99B4-C1C5EADB0BB7}">
      <dgm:prSet/>
      <dgm:spPr/>
      <dgm:t>
        <a:bodyPr/>
        <a:lstStyle/>
        <a:p>
          <a:endParaRPr lang="es-ES"/>
        </a:p>
      </dgm:t>
    </dgm:pt>
    <dgm:pt modelId="{C300A6C1-A8FF-426C-9F1E-816C0AADF04E}">
      <dgm:prSet/>
      <dgm:spPr/>
      <dgm:t>
        <a:bodyPr/>
        <a:lstStyle/>
        <a:p>
          <a:r>
            <a:rPr lang="es-EC" dirty="0" smtClean="0"/>
            <a:t>Intercambio de información entre Pichicha y Taiwán.</a:t>
          </a:r>
          <a:endParaRPr lang="es-ES" dirty="0"/>
        </a:p>
      </dgm:t>
    </dgm:pt>
    <dgm:pt modelId="{A7BD486E-7C96-4493-8A13-B88DD642CD8F}" type="parTrans" cxnId="{0A1D22AE-F5F3-4220-B629-302EB2546CA2}">
      <dgm:prSet/>
      <dgm:spPr/>
      <dgm:t>
        <a:bodyPr/>
        <a:lstStyle/>
        <a:p>
          <a:endParaRPr lang="es-ES"/>
        </a:p>
      </dgm:t>
    </dgm:pt>
    <dgm:pt modelId="{C7507D76-4A2E-4437-B168-90011681A185}" type="sibTrans" cxnId="{0A1D22AE-F5F3-4220-B629-302EB2546CA2}">
      <dgm:prSet/>
      <dgm:spPr/>
      <dgm:t>
        <a:bodyPr/>
        <a:lstStyle/>
        <a:p>
          <a:endParaRPr lang="es-ES"/>
        </a:p>
      </dgm:t>
    </dgm:pt>
    <dgm:pt modelId="{36EA8451-99EF-447A-A315-765ABE816C32}">
      <dgm:prSet/>
      <dgm:spPr/>
      <dgm:t>
        <a:bodyPr/>
        <a:lstStyle/>
        <a:p>
          <a:r>
            <a:rPr lang="es-EC" dirty="0" smtClean="0"/>
            <a:t>Beneficios recíprocos y enriquecimiento de los nexos tanto en el ámbito cultural como comercial</a:t>
          </a:r>
          <a:endParaRPr lang="es-ES" dirty="0"/>
        </a:p>
      </dgm:t>
    </dgm:pt>
    <dgm:pt modelId="{A76EBB33-355F-4535-833A-1E8B3BFC8306}" type="parTrans" cxnId="{2EC3FD42-0921-42CC-B45C-E6F5138BE450}">
      <dgm:prSet/>
      <dgm:spPr/>
      <dgm:t>
        <a:bodyPr/>
        <a:lstStyle/>
        <a:p>
          <a:endParaRPr lang="es-ES"/>
        </a:p>
      </dgm:t>
    </dgm:pt>
    <dgm:pt modelId="{651F7CE2-EF52-43A0-8E87-14B0DB526F92}" type="sibTrans" cxnId="{2EC3FD42-0921-42CC-B45C-E6F5138BE450}">
      <dgm:prSet/>
      <dgm:spPr/>
      <dgm:t>
        <a:bodyPr/>
        <a:lstStyle/>
        <a:p>
          <a:endParaRPr lang="es-ES"/>
        </a:p>
      </dgm:t>
    </dgm:pt>
    <dgm:pt modelId="{8E417947-4F89-4BBD-B2BC-4364F6134C31}" type="pres">
      <dgm:prSet presAssocID="{90857357-4639-44E7-B287-06F437CF9B4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6295803-A9DA-467A-B62B-26914FF0E61D}" type="pres">
      <dgm:prSet presAssocID="{8747C866-A3D1-4637-956D-A50E63CE8F56}" presName="compositeNode" presStyleCnt="0">
        <dgm:presLayoutVars>
          <dgm:bulletEnabled val="1"/>
        </dgm:presLayoutVars>
      </dgm:prSet>
      <dgm:spPr/>
    </dgm:pt>
    <dgm:pt modelId="{08A468A2-A9F3-47B2-B246-119A9D8A5F81}" type="pres">
      <dgm:prSet presAssocID="{8747C866-A3D1-4637-956D-A50E63CE8F56}" presName="imag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C52287A-A448-4B34-A1FF-4A49458EDFBF}" type="pres">
      <dgm:prSet presAssocID="{8747C866-A3D1-4637-956D-A50E63CE8F5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33D0DF-8952-4612-B6B3-87466ED7F7CD}" type="pres">
      <dgm:prSet presAssocID="{8747C866-A3D1-4637-956D-A50E63CE8F5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1D22AE-F5F3-4220-B629-302EB2546CA2}" srcId="{8747C866-A3D1-4637-956D-A50E63CE8F56}" destId="{C300A6C1-A8FF-426C-9F1E-816C0AADF04E}" srcOrd="2" destOrd="0" parTransId="{A7BD486E-7C96-4493-8A13-B88DD642CD8F}" sibTransId="{C7507D76-4A2E-4437-B168-90011681A185}"/>
    <dgm:cxn modelId="{2796997D-0344-46F5-99B4-C1C5EADB0BB7}" srcId="{8747C866-A3D1-4637-956D-A50E63CE8F56}" destId="{FB255E58-D77E-46A7-AA3A-4F2B4E8CD14F}" srcOrd="1" destOrd="0" parTransId="{703D96CB-7DBB-4DDE-96CD-FE36076CE854}" sibTransId="{ECAD3732-563E-47E1-918D-E2B2BB870F6C}"/>
    <dgm:cxn modelId="{F2ECAE75-81CF-4F5F-8ED2-72B5CA18F42D}" type="presOf" srcId="{8747C866-A3D1-4637-956D-A50E63CE8F56}" destId="{9C33D0DF-8952-4612-B6B3-87466ED7F7CD}" srcOrd="0" destOrd="0" presId="urn:microsoft.com/office/officeart/2005/8/layout/hList2"/>
    <dgm:cxn modelId="{2EC3FD42-0921-42CC-B45C-E6F5138BE450}" srcId="{8747C866-A3D1-4637-956D-A50E63CE8F56}" destId="{36EA8451-99EF-447A-A315-765ABE816C32}" srcOrd="3" destOrd="0" parTransId="{A76EBB33-355F-4535-833A-1E8B3BFC8306}" sibTransId="{651F7CE2-EF52-43A0-8E87-14B0DB526F92}"/>
    <dgm:cxn modelId="{2553F4BE-1B98-4931-8DC5-AEB8D532E9D8}" srcId="{8747C866-A3D1-4637-956D-A50E63CE8F56}" destId="{AF881D5E-45EA-41F8-9954-4BF039DC296B}" srcOrd="0" destOrd="0" parTransId="{C2C04930-E35D-4BC0-924F-7BDE29392634}" sibTransId="{5697AF86-C1B2-497E-886A-4EA9CD39A8B0}"/>
    <dgm:cxn modelId="{AFBE65F7-F989-45C6-9929-4D588313955B}" srcId="{90857357-4639-44E7-B287-06F437CF9B44}" destId="{8747C866-A3D1-4637-956D-A50E63CE8F56}" srcOrd="0" destOrd="0" parTransId="{CD7EA691-1C7F-4E0C-A5A8-9985082D5887}" sibTransId="{56E69137-7303-46DA-95CC-B6FABC3A2611}"/>
    <dgm:cxn modelId="{8CA72922-EA26-4683-A40C-BBB33F8806AD}" type="presOf" srcId="{FB255E58-D77E-46A7-AA3A-4F2B4E8CD14F}" destId="{0C52287A-A448-4B34-A1FF-4A49458EDFBF}" srcOrd="0" destOrd="1" presId="urn:microsoft.com/office/officeart/2005/8/layout/hList2"/>
    <dgm:cxn modelId="{3250148A-2B86-4348-8B9A-61A2ADFE38B3}" type="presOf" srcId="{36EA8451-99EF-447A-A315-765ABE816C32}" destId="{0C52287A-A448-4B34-A1FF-4A49458EDFBF}" srcOrd="0" destOrd="3" presId="urn:microsoft.com/office/officeart/2005/8/layout/hList2"/>
    <dgm:cxn modelId="{F73640C8-650A-4FE0-A413-81856B573A6D}" type="presOf" srcId="{AF881D5E-45EA-41F8-9954-4BF039DC296B}" destId="{0C52287A-A448-4B34-A1FF-4A49458EDFBF}" srcOrd="0" destOrd="0" presId="urn:microsoft.com/office/officeart/2005/8/layout/hList2"/>
    <dgm:cxn modelId="{B51DFD12-265E-4841-82DD-023F7F8A459C}" type="presOf" srcId="{90857357-4639-44E7-B287-06F437CF9B44}" destId="{8E417947-4F89-4BBD-B2BC-4364F6134C31}" srcOrd="0" destOrd="0" presId="urn:microsoft.com/office/officeart/2005/8/layout/hList2"/>
    <dgm:cxn modelId="{30CC6F75-D20E-4F66-8347-7512D36C6E4F}" type="presOf" srcId="{C300A6C1-A8FF-426C-9F1E-816C0AADF04E}" destId="{0C52287A-A448-4B34-A1FF-4A49458EDFBF}" srcOrd="0" destOrd="2" presId="urn:microsoft.com/office/officeart/2005/8/layout/hList2"/>
    <dgm:cxn modelId="{04DA362E-0FD6-4FA3-B69D-821FA926C2F1}" type="presParOf" srcId="{8E417947-4F89-4BBD-B2BC-4364F6134C31}" destId="{06295803-A9DA-467A-B62B-26914FF0E61D}" srcOrd="0" destOrd="0" presId="urn:microsoft.com/office/officeart/2005/8/layout/hList2"/>
    <dgm:cxn modelId="{9FC9C513-571D-4AEA-ABBC-617153707C5E}" type="presParOf" srcId="{06295803-A9DA-467A-B62B-26914FF0E61D}" destId="{08A468A2-A9F3-47B2-B246-119A9D8A5F81}" srcOrd="0" destOrd="0" presId="urn:microsoft.com/office/officeart/2005/8/layout/hList2"/>
    <dgm:cxn modelId="{64BBA063-2AEC-4453-9E68-884F6043E999}" type="presParOf" srcId="{06295803-A9DA-467A-B62B-26914FF0E61D}" destId="{0C52287A-A448-4B34-A1FF-4A49458EDFBF}" srcOrd="1" destOrd="0" presId="urn:microsoft.com/office/officeart/2005/8/layout/hList2"/>
    <dgm:cxn modelId="{0BED37B5-E076-44EF-BFE3-5B4A0283EEC0}" type="presParOf" srcId="{06295803-A9DA-467A-B62B-26914FF0E61D}" destId="{9C33D0DF-8952-4612-B6B3-87466ED7F7C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568B429-FF85-403E-BA1F-030ED91A86B3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8D93872-077A-4F11-A51A-58B5DEEDC730}">
      <dgm:prSet phldrT="[Texto]"/>
      <dgm:spPr/>
      <dgm:t>
        <a:bodyPr/>
        <a:lstStyle/>
        <a:p>
          <a:r>
            <a:rPr lang="es-ES" dirty="0" smtClean="0"/>
            <a:t>Estimular</a:t>
          </a:r>
        </a:p>
        <a:p>
          <a:r>
            <a:rPr lang="es-ES" dirty="0" smtClean="0"/>
            <a:t>Promover</a:t>
          </a:r>
          <a:endParaRPr lang="es-ES" dirty="0"/>
        </a:p>
      </dgm:t>
    </dgm:pt>
    <dgm:pt modelId="{D45580B3-8A6A-487E-8532-7C6B38CC8F1B}" type="parTrans" cxnId="{A2ACF65F-D452-4A1D-ACA5-9771DF95970A}">
      <dgm:prSet/>
      <dgm:spPr/>
      <dgm:t>
        <a:bodyPr/>
        <a:lstStyle/>
        <a:p>
          <a:endParaRPr lang="es-ES"/>
        </a:p>
      </dgm:t>
    </dgm:pt>
    <dgm:pt modelId="{5D2415F0-F9EC-41CD-939B-0C75C5117CF4}" type="sibTrans" cxnId="{A2ACF65F-D452-4A1D-ACA5-9771DF95970A}">
      <dgm:prSet/>
      <dgm:spPr/>
      <dgm:t>
        <a:bodyPr/>
        <a:lstStyle/>
        <a:p>
          <a:endParaRPr lang="es-ES"/>
        </a:p>
      </dgm:t>
    </dgm:pt>
    <dgm:pt modelId="{8A4CBF39-9BAD-41A9-AB1D-BC8A283D867C}">
      <dgm:prSet phldrT="[Texto]"/>
      <dgm:spPr/>
      <dgm:t>
        <a:bodyPr/>
        <a:lstStyle/>
        <a:p>
          <a:r>
            <a:rPr lang="es-ES" dirty="0" smtClean="0"/>
            <a:t>Intercambio Comercial (signatarios)</a:t>
          </a:r>
          <a:endParaRPr lang="es-ES" dirty="0"/>
        </a:p>
      </dgm:t>
    </dgm:pt>
    <dgm:pt modelId="{9D8D320E-230B-4F79-B2DC-C6DAF4272CA9}" type="parTrans" cxnId="{9BDF3ADE-644A-4002-832D-9FE91F8FEC76}">
      <dgm:prSet/>
      <dgm:spPr/>
      <dgm:t>
        <a:bodyPr/>
        <a:lstStyle/>
        <a:p>
          <a:endParaRPr lang="es-ES"/>
        </a:p>
      </dgm:t>
    </dgm:pt>
    <dgm:pt modelId="{3E36D77A-B4E5-410E-942F-60E3F7DC07CC}" type="sibTrans" cxnId="{9BDF3ADE-644A-4002-832D-9FE91F8FEC76}">
      <dgm:prSet/>
      <dgm:spPr/>
      <dgm:t>
        <a:bodyPr/>
        <a:lstStyle/>
        <a:p>
          <a:endParaRPr lang="es-ES"/>
        </a:p>
      </dgm:t>
    </dgm:pt>
    <dgm:pt modelId="{246C2A67-2254-4FD8-B5C2-3D625ABB087E}" type="pres">
      <dgm:prSet presAssocID="{F568B429-FF85-403E-BA1F-030ED91A86B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AAC4973-D25A-4F5B-8FE4-9F56D08BEE7A}" type="pres">
      <dgm:prSet presAssocID="{38D93872-077A-4F11-A51A-58B5DEEDC730}" presName="chaos" presStyleCnt="0"/>
      <dgm:spPr/>
    </dgm:pt>
    <dgm:pt modelId="{3DD0EFAF-C6A9-4A07-AA70-283A23B83BC0}" type="pres">
      <dgm:prSet presAssocID="{38D93872-077A-4F11-A51A-58B5DEEDC730}" presName="parTx1" presStyleLbl="revTx" presStyleIdx="0" presStyleCnt="1"/>
      <dgm:spPr/>
      <dgm:t>
        <a:bodyPr/>
        <a:lstStyle/>
        <a:p>
          <a:endParaRPr lang="es-ES"/>
        </a:p>
      </dgm:t>
    </dgm:pt>
    <dgm:pt modelId="{A98FB397-BD65-4007-84BE-EFA5F83C8C43}" type="pres">
      <dgm:prSet presAssocID="{38D93872-077A-4F11-A51A-58B5DEEDC730}" presName="c1" presStyleLbl="node1" presStyleIdx="0" presStyleCnt="19"/>
      <dgm:spPr/>
    </dgm:pt>
    <dgm:pt modelId="{0D4ECADA-B355-4DA0-8DAA-79CB0F84368B}" type="pres">
      <dgm:prSet presAssocID="{38D93872-077A-4F11-A51A-58B5DEEDC730}" presName="c2" presStyleLbl="node1" presStyleIdx="1" presStyleCnt="19"/>
      <dgm:spPr/>
    </dgm:pt>
    <dgm:pt modelId="{23A3F317-043C-4112-BB8D-46F14D867C1F}" type="pres">
      <dgm:prSet presAssocID="{38D93872-077A-4F11-A51A-58B5DEEDC730}" presName="c3" presStyleLbl="node1" presStyleIdx="2" presStyleCnt="19"/>
      <dgm:spPr/>
    </dgm:pt>
    <dgm:pt modelId="{8CF549DB-F7BE-4FE4-96B7-037268429562}" type="pres">
      <dgm:prSet presAssocID="{38D93872-077A-4F11-A51A-58B5DEEDC730}" presName="c4" presStyleLbl="node1" presStyleIdx="3" presStyleCnt="19"/>
      <dgm:spPr/>
    </dgm:pt>
    <dgm:pt modelId="{6A9065EA-4BC1-4BD3-899C-FF4065332EB1}" type="pres">
      <dgm:prSet presAssocID="{38D93872-077A-4F11-A51A-58B5DEEDC730}" presName="c5" presStyleLbl="node1" presStyleIdx="4" presStyleCnt="19"/>
      <dgm:spPr/>
    </dgm:pt>
    <dgm:pt modelId="{7237A6A5-6F11-43EF-A073-980AD599EE70}" type="pres">
      <dgm:prSet presAssocID="{38D93872-077A-4F11-A51A-58B5DEEDC730}" presName="c6" presStyleLbl="node1" presStyleIdx="5" presStyleCnt="19"/>
      <dgm:spPr/>
    </dgm:pt>
    <dgm:pt modelId="{BB20859F-5841-49AA-BC63-D391ACC25326}" type="pres">
      <dgm:prSet presAssocID="{38D93872-077A-4F11-A51A-58B5DEEDC730}" presName="c7" presStyleLbl="node1" presStyleIdx="6" presStyleCnt="19"/>
      <dgm:spPr/>
    </dgm:pt>
    <dgm:pt modelId="{B28ED8C5-306A-4CAE-8AEE-15C98FE86F53}" type="pres">
      <dgm:prSet presAssocID="{38D93872-077A-4F11-A51A-58B5DEEDC730}" presName="c8" presStyleLbl="node1" presStyleIdx="7" presStyleCnt="19"/>
      <dgm:spPr/>
    </dgm:pt>
    <dgm:pt modelId="{ABA682C3-8E86-419A-BADF-C7B821FE5BDF}" type="pres">
      <dgm:prSet presAssocID="{38D93872-077A-4F11-A51A-58B5DEEDC730}" presName="c9" presStyleLbl="node1" presStyleIdx="8" presStyleCnt="19"/>
      <dgm:spPr/>
    </dgm:pt>
    <dgm:pt modelId="{1562BA6C-26F1-458B-B15E-F0CA2083DF7C}" type="pres">
      <dgm:prSet presAssocID="{38D93872-077A-4F11-A51A-58B5DEEDC730}" presName="c10" presStyleLbl="node1" presStyleIdx="9" presStyleCnt="19"/>
      <dgm:spPr/>
    </dgm:pt>
    <dgm:pt modelId="{8C8801F9-31FB-4D62-891A-7CC0A9F2BF03}" type="pres">
      <dgm:prSet presAssocID="{38D93872-077A-4F11-A51A-58B5DEEDC730}" presName="c11" presStyleLbl="node1" presStyleIdx="10" presStyleCnt="19"/>
      <dgm:spPr/>
    </dgm:pt>
    <dgm:pt modelId="{045D87C1-8693-49AC-8ECE-23F0F16BC49A}" type="pres">
      <dgm:prSet presAssocID="{38D93872-077A-4F11-A51A-58B5DEEDC730}" presName="c12" presStyleLbl="node1" presStyleIdx="11" presStyleCnt="19"/>
      <dgm:spPr/>
    </dgm:pt>
    <dgm:pt modelId="{AA3E8528-5046-471E-8453-D758789D12BA}" type="pres">
      <dgm:prSet presAssocID="{38D93872-077A-4F11-A51A-58B5DEEDC730}" presName="c13" presStyleLbl="node1" presStyleIdx="12" presStyleCnt="19"/>
      <dgm:spPr/>
    </dgm:pt>
    <dgm:pt modelId="{AB39A78E-4052-434E-88DD-1FA5D1E9EA96}" type="pres">
      <dgm:prSet presAssocID="{38D93872-077A-4F11-A51A-58B5DEEDC730}" presName="c14" presStyleLbl="node1" presStyleIdx="13" presStyleCnt="19"/>
      <dgm:spPr/>
    </dgm:pt>
    <dgm:pt modelId="{00978F54-ABF4-4716-8A5D-C87B229E0A08}" type="pres">
      <dgm:prSet presAssocID="{38D93872-077A-4F11-A51A-58B5DEEDC730}" presName="c15" presStyleLbl="node1" presStyleIdx="14" presStyleCnt="19"/>
      <dgm:spPr/>
    </dgm:pt>
    <dgm:pt modelId="{10F680F0-1C6D-4462-811D-CA9EAA94F81F}" type="pres">
      <dgm:prSet presAssocID="{38D93872-077A-4F11-A51A-58B5DEEDC730}" presName="c16" presStyleLbl="node1" presStyleIdx="15" presStyleCnt="19"/>
      <dgm:spPr/>
    </dgm:pt>
    <dgm:pt modelId="{9F140D8C-A7CE-4CD1-9A4D-DE4A25E49E52}" type="pres">
      <dgm:prSet presAssocID="{38D93872-077A-4F11-A51A-58B5DEEDC730}" presName="c17" presStyleLbl="node1" presStyleIdx="16" presStyleCnt="19"/>
      <dgm:spPr/>
    </dgm:pt>
    <dgm:pt modelId="{00D7BEFF-FA6F-4E86-B4D3-40F236F408D3}" type="pres">
      <dgm:prSet presAssocID="{38D93872-077A-4F11-A51A-58B5DEEDC730}" presName="c18" presStyleLbl="node1" presStyleIdx="17" presStyleCnt="19"/>
      <dgm:spPr/>
    </dgm:pt>
    <dgm:pt modelId="{0C296743-D8FE-42AB-BB4F-A6D59374BBD1}" type="pres">
      <dgm:prSet presAssocID="{5D2415F0-F9EC-41CD-939B-0C75C5117CF4}" presName="chevronComposite1" presStyleCnt="0"/>
      <dgm:spPr/>
    </dgm:pt>
    <dgm:pt modelId="{51D8A118-32B4-4EB7-A42D-5D8BB1A217B5}" type="pres">
      <dgm:prSet presAssocID="{5D2415F0-F9EC-41CD-939B-0C75C5117CF4}" presName="chevron1" presStyleLbl="sibTrans2D1" presStyleIdx="0" presStyleCnt="2"/>
      <dgm:spPr/>
    </dgm:pt>
    <dgm:pt modelId="{552FE072-D9F4-4ACE-B254-FCB2DFE07E1F}" type="pres">
      <dgm:prSet presAssocID="{5D2415F0-F9EC-41CD-939B-0C75C5117CF4}" presName="spChevron1" presStyleCnt="0"/>
      <dgm:spPr/>
    </dgm:pt>
    <dgm:pt modelId="{7A259D80-E29C-4312-A73E-AD2542462410}" type="pres">
      <dgm:prSet presAssocID="{5D2415F0-F9EC-41CD-939B-0C75C5117CF4}" presName="overlap" presStyleCnt="0"/>
      <dgm:spPr/>
    </dgm:pt>
    <dgm:pt modelId="{8FE48B1C-B63E-43A9-A59E-1472797513B4}" type="pres">
      <dgm:prSet presAssocID="{5D2415F0-F9EC-41CD-939B-0C75C5117CF4}" presName="chevronComposite2" presStyleCnt="0"/>
      <dgm:spPr/>
    </dgm:pt>
    <dgm:pt modelId="{41665081-D52A-4B53-8F19-831F4663AB1F}" type="pres">
      <dgm:prSet presAssocID="{5D2415F0-F9EC-41CD-939B-0C75C5117CF4}" presName="chevron2" presStyleLbl="sibTrans2D1" presStyleIdx="1" presStyleCnt="2"/>
      <dgm:spPr/>
    </dgm:pt>
    <dgm:pt modelId="{E2A7E97A-3131-492E-BAAE-496187ABF095}" type="pres">
      <dgm:prSet presAssocID="{5D2415F0-F9EC-41CD-939B-0C75C5117CF4}" presName="spChevron2" presStyleCnt="0"/>
      <dgm:spPr/>
    </dgm:pt>
    <dgm:pt modelId="{4C510804-085C-4DFA-8C90-7BE74B661C34}" type="pres">
      <dgm:prSet presAssocID="{8A4CBF39-9BAD-41A9-AB1D-BC8A283D867C}" presName="last" presStyleCnt="0"/>
      <dgm:spPr/>
    </dgm:pt>
    <dgm:pt modelId="{65E258B3-C6F4-4887-B035-08B9799546AB}" type="pres">
      <dgm:prSet presAssocID="{8A4CBF39-9BAD-41A9-AB1D-BC8A283D867C}" presName="circleTx" presStyleLbl="node1" presStyleIdx="18" presStyleCnt="19"/>
      <dgm:spPr/>
      <dgm:t>
        <a:bodyPr/>
        <a:lstStyle/>
        <a:p>
          <a:endParaRPr lang="es-ES"/>
        </a:p>
      </dgm:t>
    </dgm:pt>
    <dgm:pt modelId="{0E847013-F0E5-45EE-B08A-B6F5F4303382}" type="pres">
      <dgm:prSet presAssocID="{8A4CBF39-9BAD-41A9-AB1D-BC8A283D867C}" presName="spN" presStyleCnt="0"/>
      <dgm:spPr/>
    </dgm:pt>
  </dgm:ptLst>
  <dgm:cxnLst>
    <dgm:cxn modelId="{E1BB2A3D-5533-4264-9C36-F7FC9760E8A3}" type="presOf" srcId="{8A4CBF39-9BAD-41A9-AB1D-BC8A283D867C}" destId="{65E258B3-C6F4-4887-B035-08B9799546AB}" srcOrd="0" destOrd="0" presId="urn:microsoft.com/office/officeart/2009/3/layout/RandomtoResultProcess"/>
    <dgm:cxn modelId="{9BDF3ADE-644A-4002-832D-9FE91F8FEC76}" srcId="{F568B429-FF85-403E-BA1F-030ED91A86B3}" destId="{8A4CBF39-9BAD-41A9-AB1D-BC8A283D867C}" srcOrd="1" destOrd="0" parTransId="{9D8D320E-230B-4F79-B2DC-C6DAF4272CA9}" sibTransId="{3E36D77A-B4E5-410E-942F-60E3F7DC07CC}"/>
    <dgm:cxn modelId="{A2ACF65F-D452-4A1D-ACA5-9771DF95970A}" srcId="{F568B429-FF85-403E-BA1F-030ED91A86B3}" destId="{38D93872-077A-4F11-A51A-58B5DEEDC730}" srcOrd="0" destOrd="0" parTransId="{D45580B3-8A6A-487E-8532-7C6B38CC8F1B}" sibTransId="{5D2415F0-F9EC-41CD-939B-0C75C5117CF4}"/>
    <dgm:cxn modelId="{CF9D0AAF-49EE-492D-9D8B-72FA6752C454}" type="presOf" srcId="{38D93872-077A-4F11-A51A-58B5DEEDC730}" destId="{3DD0EFAF-C6A9-4A07-AA70-283A23B83BC0}" srcOrd="0" destOrd="0" presId="urn:microsoft.com/office/officeart/2009/3/layout/RandomtoResultProcess"/>
    <dgm:cxn modelId="{9370946D-2E5C-417F-B418-2D586A808F94}" type="presOf" srcId="{F568B429-FF85-403E-BA1F-030ED91A86B3}" destId="{246C2A67-2254-4FD8-B5C2-3D625ABB087E}" srcOrd="0" destOrd="0" presId="urn:microsoft.com/office/officeart/2009/3/layout/RandomtoResultProcess"/>
    <dgm:cxn modelId="{29834037-6ECA-429A-AB29-3653D90D3BB8}" type="presParOf" srcId="{246C2A67-2254-4FD8-B5C2-3D625ABB087E}" destId="{FAAC4973-D25A-4F5B-8FE4-9F56D08BEE7A}" srcOrd="0" destOrd="0" presId="urn:microsoft.com/office/officeart/2009/3/layout/RandomtoResultProcess"/>
    <dgm:cxn modelId="{6E7238F0-AF5F-4952-ABC5-FD0CA34F85FF}" type="presParOf" srcId="{FAAC4973-D25A-4F5B-8FE4-9F56D08BEE7A}" destId="{3DD0EFAF-C6A9-4A07-AA70-283A23B83BC0}" srcOrd="0" destOrd="0" presId="urn:microsoft.com/office/officeart/2009/3/layout/RandomtoResultProcess"/>
    <dgm:cxn modelId="{46AE12B2-2A5B-4B6E-9352-67EB6F1193BC}" type="presParOf" srcId="{FAAC4973-D25A-4F5B-8FE4-9F56D08BEE7A}" destId="{A98FB397-BD65-4007-84BE-EFA5F83C8C43}" srcOrd="1" destOrd="0" presId="urn:microsoft.com/office/officeart/2009/3/layout/RandomtoResultProcess"/>
    <dgm:cxn modelId="{5CD4251A-549B-4B8F-AB0D-4DD6F8BE27F8}" type="presParOf" srcId="{FAAC4973-D25A-4F5B-8FE4-9F56D08BEE7A}" destId="{0D4ECADA-B355-4DA0-8DAA-79CB0F84368B}" srcOrd="2" destOrd="0" presId="urn:microsoft.com/office/officeart/2009/3/layout/RandomtoResultProcess"/>
    <dgm:cxn modelId="{44214A9F-D746-4F12-B762-D174460915AA}" type="presParOf" srcId="{FAAC4973-D25A-4F5B-8FE4-9F56D08BEE7A}" destId="{23A3F317-043C-4112-BB8D-46F14D867C1F}" srcOrd="3" destOrd="0" presId="urn:microsoft.com/office/officeart/2009/3/layout/RandomtoResultProcess"/>
    <dgm:cxn modelId="{85CA4DD4-B453-4433-9B89-A6C6A4D59406}" type="presParOf" srcId="{FAAC4973-D25A-4F5B-8FE4-9F56D08BEE7A}" destId="{8CF549DB-F7BE-4FE4-96B7-037268429562}" srcOrd="4" destOrd="0" presId="urn:microsoft.com/office/officeart/2009/3/layout/RandomtoResultProcess"/>
    <dgm:cxn modelId="{BAEDFB78-8507-46EA-9CA1-A801031FB5AC}" type="presParOf" srcId="{FAAC4973-D25A-4F5B-8FE4-9F56D08BEE7A}" destId="{6A9065EA-4BC1-4BD3-899C-FF4065332EB1}" srcOrd="5" destOrd="0" presId="urn:microsoft.com/office/officeart/2009/3/layout/RandomtoResultProcess"/>
    <dgm:cxn modelId="{374B8D3D-0505-4CCF-AF9E-029306FD4939}" type="presParOf" srcId="{FAAC4973-D25A-4F5B-8FE4-9F56D08BEE7A}" destId="{7237A6A5-6F11-43EF-A073-980AD599EE70}" srcOrd="6" destOrd="0" presId="urn:microsoft.com/office/officeart/2009/3/layout/RandomtoResultProcess"/>
    <dgm:cxn modelId="{21F1F072-BA39-4658-8702-A0B85083EBB4}" type="presParOf" srcId="{FAAC4973-D25A-4F5B-8FE4-9F56D08BEE7A}" destId="{BB20859F-5841-49AA-BC63-D391ACC25326}" srcOrd="7" destOrd="0" presId="urn:microsoft.com/office/officeart/2009/3/layout/RandomtoResultProcess"/>
    <dgm:cxn modelId="{BDA75095-DC45-40F5-BBA5-56E65FA79A38}" type="presParOf" srcId="{FAAC4973-D25A-4F5B-8FE4-9F56D08BEE7A}" destId="{B28ED8C5-306A-4CAE-8AEE-15C98FE86F53}" srcOrd="8" destOrd="0" presId="urn:microsoft.com/office/officeart/2009/3/layout/RandomtoResultProcess"/>
    <dgm:cxn modelId="{3D8D327B-3403-4E91-90FA-32FE6A8B13FE}" type="presParOf" srcId="{FAAC4973-D25A-4F5B-8FE4-9F56D08BEE7A}" destId="{ABA682C3-8E86-419A-BADF-C7B821FE5BDF}" srcOrd="9" destOrd="0" presId="urn:microsoft.com/office/officeart/2009/3/layout/RandomtoResultProcess"/>
    <dgm:cxn modelId="{BD96B548-F2D7-47D7-99E3-A84B838529B4}" type="presParOf" srcId="{FAAC4973-D25A-4F5B-8FE4-9F56D08BEE7A}" destId="{1562BA6C-26F1-458B-B15E-F0CA2083DF7C}" srcOrd="10" destOrd="0" presId="urn:microsoft.com/office/officeart/2009/3/layout/RandomtoResultProcess"/>
    <dgm:cxn modelId="{2C54C151-C1FA-499B-BE46-D2651D54BCF3}" type="presParOf" srcId="{FAAC4973-D25A-4F5B-8FE4-9F56D08BEE7A}" destId="{8C8801F9-31FB-4D62-891A-7CC0A9F2BF03}" srcOrd="11" destOrd="0" presId="urn:microsoft.com/office/officeart/2009/3/layout/RandomtoResultProcess"/>
    <dgm:cxn modelId="{05189C53-75F0-4916-97A4-46B1194C883E}" type="presParOf" srcId="{FAAC4973-D25A-4F5B-8FE4-9F56D08BEE7A}" destId="{045D87C1-8693-49AC-8ECE-23F0F16BC49A}" srcOrd="12" destOrd="0" presId="urn:microsoft.com/office/officeart/2009/3/layout/RandomtoResultProcess"/>
    <dgm:cxn modelId="{F9B890D8-3CE3-4622-91A2-532B3002901C}" type="presParOf" srcId="{FAAC4973-D25A-4F5B-8FE4-9F56D08BEE7A}" destId="{AA3E8528-5046-471E-8453-D758789D12BA}" srcOrd="13" destOrd="0" presId="urn:microsoft.com/office/officeart/2009/3/layout/RandomtoResultProcess"/>
    <dgm:cxn modelId="{756031E5-98C1-4269-ABD2-87BDDAFA8439}" type="presParOf" srcId="{FAAC4973-D25A-4F5B-8FE4-9F56D08BEE7A}" destId="{AB39A78E-4052-434E-88DD-1FA5D1E9EA96}" srcOrd="14" destOrd="0" presId="urn:microsoft.com/office/officeart/2009/3/layout/RandomtoResultProcess"/>
    <dgm:cxn modelId="{A5A1C5D9-4EAF-4CAD-B4F3-6B6C3848D994}" type="presParOf" srcId="{FAAC4973-D25A-4F5B-8FE4-9F56D08BEE7A}" destId="{00978F54-ABF4-4716-8A5D-C87B229E0A08}" srcOrd="15" destOrd="0" presId="urn:microsoft.com/office/officeart/2009/3/layout/RandomtoResultProcess"/>
    <dgm:cxn modelId="{F9A3D7D8-9546-4625-85BF-2D025FB67C81}" type="presParOf" srcId="{FAAC4973-D25A-4F5B-8FE4-9F56D08BEE7A}" destId="{10F680F0-1C6D-4462-811D-CA9EAA94F81F}" srcOrd="16" destOrd="0" presId="urn:microsoft.com/office/officeart/2009/3/layout/RandomtoResultProcess"/>
    <dgm:cxn modelId="{F15A2211-734D-4CF7-9CE7-0BD8A00444AF}" type="presParOf" srcId="{FAAC4973-D25A-4F5B-8FE4-9F56D08BEE7A}" destId="{9F140D8C-A7CE-4CD1-9A4D-DE4A25E49E52}" srcOrd="17" destOrd="0" presId="urn:microsoft.com/office/officeart/2009/3/layout/RandomtoResultProcess"/>
    <dgm:cxn modelId="{DAC849B0-49A5-4E6E-9CCC-36FE678AAC70}" type="presParOf" srcId="{FAAC4973-D25A-4F5B-8FE4-9F56D08BEE7A}" destId="{00D7BEFF-FA6F-4E86-B4D3-40F236F408D3}" srcOrd="18" destOrd="0" presId="urn:microsoft.com/office/officeart/2009/3/layout/RandomtoResultProcess"/>
    <dgm:cxn modelId="{AD557714-121F-440F-9BD5-22DD1C3F6F7A}" type="presParOf" srcId="{246C2A67-2254-4FD8-B5C2-3D625ABB087E}" destId="{0C296743-D8FE-42AB-BB4F-A6D59374BBD1}" srcOrd="1" destOrd="0" presId="urn:microsoft.com/office/officeart/2009/3/layout/RandomtoResultProcess"/>
    <dgm:cxn modelId="{60C642E1-1CEF-4B44-B9CA-4A1BA9F7C8C7}" type="presParOf" srcId="{0C296743-D8FE-42AB-BB4F-A6D59374BBD1}" destId="{51D8A118-32B4-4EB7-A42D-5D8BB1A217B5}" srcOrd="0" destOrd="0" presId="urn:microsoft.com/office/officeart/2009/3/layout/RandomtoResultProcess"/>
    <dgm:cxn modelId="{9835BE1D-D6AD-410F-A002-9445B2CE59BA}" type="presParOf" srcId="{0C296743-D8FE-42AB-BB4F-A6D59374BBD1}" destId="{552FE072-D9F4-4ACE-B254-FCB2DFE07E1F}" srcOrd="1" destOrd="0" presId="urn:microsoft.com/office/officeart/2009/3/layout/RandomtoResultProcess"/>
    <dgm:cxn modelId="{0CC50DEE-8B1E-494C-8B64-A400A130110E}" type="presParOf" srcId="{246C2A67-2254-4FD8-B5C2-3D625ABB087E}" destId="{7A259D80-E29C-4312-A73E-AD2542462410}" srcOrd="2" destOrd="0" presId="urn:microsoft.com/office/officeart/2009/3/layout/RandomtoResultProcess"/>
    <dgm:cxn modelId="{B89B5DA0-9CEF-467F-B92B-288EA4BE3ED5}" type="presParOf" srcId="{246C2A67-2254-4FD8-B5C2-3D625ABB087E}" destId="{8FE48B1C-B63E-43A9-A59E-1472797513B4}" srcOrd="3" destOrd="0" presId="urn:microsoft.com/office/officeart/2009/3/layout/RandomtoResultProcess"/>
    <dgm:cxn modelId="{C78575D9-3EA7-4FC5-91E4-BF34C181A03F}" type="presParOf" srcId="{8FE48B1C-B63E-43A9-A59E-1472797513B4}" destId="{41665081-D52A-4B53-8F19-831F4663AB1F}" srcOrd="0" destOrd="0" presId="urn:microsoft.com/office/officeart/2009/3/layout/RandomtoResultProcess"/>
    <dgm:cxn modelId="{A3828D06-7C5B-4913-B92B-BA61A18CB929}" type="presParOf" srcId="{8FE48B1C-B63E-43A9-A59E-1472797513B4}" destId="{E2A7E97A-3131-492E-BAAE-496187ABF095}" srcOrd="1" destOrd="0" presId="urn:microsoft.com/office/officeart/2009/3/layout/RandomtoResultProcess"/>
    <dgm:cxn modelId="{B52E7151-4817-425C-B0D3-C8A5CEA69F4F}" type="presParOf" srcId="{246C2A67-2254-4FD8-B5C2-3D625ABB087E}" destId="{4C510804-085C-4DFA-8C90-7BE74B661C34}" srcOrd="4" destOrd="0" presId="urn:microsoft.com/office/officeart/2009/3/layout/RandomtoResultProcess"/>
    <dgm:cxn modelId="{9B3C976B-E25F-4AA4-9565-73C562E94872}" type="presParOf" srcId="{4C510804-085C-4DFA-8C90-7BE74B661C34}" destId="{65E258B3-C6F4-4887-B035-08B9799546AB}" srcOrd="0" destOrd="0" presId="urn:microsoft.com/office/officeart/2009/3/layout/RandomtoResultProcess"/>
    <dgm:cxn modelId="{F17CA31D-6C6E-4008-A7C5-BC080706D1ED}" type="presParOf" srcId="{4C510804-085C-4DFA-8C90-7BE74B661C34}" destId="{0E847013-F0E5-45EE-B08A-B6F5F430338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E07076-F8B7-4AD7-9A06-A752BADF2033}" type="doc">
      <dgm:prSet loTypeId="urn:microsoft.com/office/officeart/2005/8/layout/l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3A3D57D-061A-4E3B-9967-C6BA09E56D34}">
      <dgm:prSet phldrT="[Texto]"/>
      <dgm:spPr/>
      <dgm:t>
        <a:bodyPr/>
        <a:lstStyle/>
        <a:p>
          <a:r>
            <a:rPr lang="es-ES" dirty="0" smtClean="0"/>
            <a:t>Productos Con potencial exportable</a:t>
          </a:r>
          <a:endParaRPr lang="es-ES" dirty="0"/>
        </a:p>
      </dgm:t>
    </dgm:pt>
    <dgm:pt modelId="{E53050BD-C7DF-4F09-9A8B-3B84E24EBBB3}" type="parTrans" cxnId="{247D7799-76AC-4C5E-8463-7500B92CB59A}">
      <dgm:prSet/>
      <dgm:spPr/>
      <dgm:t>
        <a:bodyPr/>
        <a:lstStyle/>
        <a:p>
          <a:endParaRPr lang="es-ES"/>
        </a:p>
      </dgm:t>
    </dgm:pt>
    <dgm:pt modelId="{62E0E297-F309-4A1E-9A62-8E3B752089B8}" type="sibTrans" cxnId="{247D7799-76AC-4C5E-8463-7500B92CB59A}">
      <dgm:prSet/>
      <dgm:spPr/>
      <dgm:t>
        <a:bodyPr/>
        <a:lstStyle/>
        <a:p>
          <a:endParaRPr lang="es-ES"/>
        </a:p>
      </dgm:t>
    </dgm:pt>
    <dgm:pt modelId="{6332ADAD-C414-4902-BE4E-CD32F1E99432}">
      <dgm:prSet phldrT="[Texto]"/>
      <dgm:spPr/>
      <dgm:t>
        <a:bodyPr/>
        <a:lstStyle/>
        <a:p>
          <a:r>
            <a:rPr lang="es-EC" dirty="0" smtClean="0"/>
            <a:t>Maíz duro</a:t>
          </a:r>
          <a:endParaRPr lang="es-ES" dirty="0"/>
        </a:p>
      </dgm:t>
    </dgm:pt>
    <dgm:pt modelId="{F67DCA53-C752-44BC-84F8-F0418543AC85}" type="parTrans" cxnId="{3FAF1334-CE04-462E-8C91-67CA645E3B1F}">
      <dgm:prSet/>
      <dgm:spPr/>
      <dgm:t>
        <a:bodyPr/>
        <a:lstStyle/>
        <a:p>
          <a:endParaRPr lang="es-ES"/>
        </a:p>
      </dgm:t>
    </dgm:pt>
    <dgm:pt modelId="{D3E03FD4-D44B-4BD4-82A5-B016FD8E5463}" type="sibTrans" cxnId="{3FAF1334-CE04-462E-8C91-67CA645E3B1F}">
      <dgm:prSet/>
      <dgm:spPr/>
      <dgm:t>
        <a:bodyPr/>
        <a:lstStyle/>
        <a:p>
          <a:endParaRPr lang="es-ES"/>
        </a:p>
      </dgm:t>
    </dgm:pt>
    <dgm:pt modelId="{A8303ED1-88CC-49C1-9B63-A53BBE286048}">
      <dgm:prSet/>
      <dgm:spPr/>
      <dgm:t>
        <a:bodyPr/>
        <a:lstStyle/>
        <a:p>
          <a:r>
            <a:rPr lang="es-EC" dirty="0" smtClean="0"/>
            <a:t>Maíz suave </a:t>
          </a:r>
          <a:endParaRPr lang="es-ES" dirty="0"/>
        </a:p>
      </dgm:t>
    </dgm:pt>
    <dgm:pt modelId="{19BE1C24-F786-41AF-BD5F-9836F12BECC6}" type="parTrans" cxnId="{B4074D39-3E63-417A-B649-88D7303E66EC}">
      <dgm:prSet/>
      <dgm:spPr/>
      <dgm:t>
        <a:bodyPr/>
        <a:lstStyle/>
        <a:p>
          <a:endParaRPr lang="es-ES"/>
        </a:p>
      </dgm:t>
    </dgm:pt>
    <dgm:pt modelId="{A4E747A8-3CD6-4F28-B7C1-AD39A8867E83}" type="sibTrans" cxnId="{B4074D39-3E63-417A-B649-88D7303E66EC}">
      <dgm:prSet/>
      <dgm:spPr/>
      <dgm:t>
        <a:bodyPr/>
        <a:lstStyle/>
        <a:p>
          <a:endParaRPr lang="es-ES"/>
        </a:p>
      </dgm:t>
    </dgm:pt>
    <dgm:pt modelId="{108DF511-A489-4DBF-B074-833CD825724A}">
      <dgm:prSet/>
      <dgm:spPr/>
      <dgm:t>
        <a:bodyPr/>
        <a:lstStyle/>
        <a:p>
          <a:r>
            <a:rPr lang="es-EC" smtClean="0"/>
            <a:t>Trigo</a:t>
          </a:r>
          <a:endParaRPr lang="es-ES"/>
        </a:p>
      </dgm:t>
    </dgm:pt>
    <dgm:pt modelId="{43165258-6667-4B68-AC77-E821B5A1386A}" type="parTrans" cxnId="{8509F577-DFDF-49E3-88B7-800671F3CFB4}">
      <dgm:prSet/>
      <dgm:spPr/>
      <dgm:t>
        <a:bodyPr/>
        <a:lstStyle/>
        <a:p>
          <a:endParaRPr lang="es-ES"/>
        </a:p>
      </dgm:t>
    </dgm:pt>
    <dgm:pt modelId="{4706E8DE-0895-4089-A615-DCD86551F789}" type="sibTrans" cxnId="{8509F577-DFDF-49E3-88B7-800671F3CFB4}">
      <dgm:prSet/>
      <dgm:spPr/>
      <dgm:t>
        <a:bodyPr/>
        <a:lstStyle/>
        <a:p>
          <a:endParaRPr lang="es-ES"/>
        </a:p>
      </dgm:t>
    </dgm:pt>
    <dgm:pt modelId="{F03B7044-E9BA-4174-90F4-F89E0554A65C}">
      <dgm:prSet/>
      <dgm:spPr/>
      <dgm:t>
        <a:bodyPr/>
        <a:lstStyle/>
        <a:p>
          <a:r>
            <a:rPr lang="es-EC" dirty="0" smtClean="0"/>
            <a:t>Fréjol</a:t>
          </a:r>
          <a:endParaRPr lang="es-ES" dirty="0"/>
        </a:p>
      </dgm:t>
    </dgm:pt>
    <dgm:pt modelId="{3C25F45C-4F74-4B5D-92A5-4452B42B0447}" type="parTrans" cxnId="{62A08FF1-B104-435A-B29A-665AA9C85741}">
      <dgm:prSet/>
      <dgm:spPr/>
      <dgm:t>
        <a:bodyPr/>
        <a:lstStyle/>
        <a:p>
          <a:endParaRPr lang="es-ES"/>
        </a:p>
      </dgm:t>
    </dgm:pt>
    <dgm:pt modelId="{73625667-4E41-4ACE-A4CC-6427CCD0F134}" type="sibTrans" cxnId="{62A08FF1-B104-435A-B29A-665AA9C85741}">
      <dgm:prSet/>
      <dgm:spPr/>
      <dgm:t>
        <a:bodyPr/>
        <a:lstStyle/>
        <a:p>
          <a:endParaRPr lang="es-ES"/>
        </a:p>
      </dgm:t>
    </dgm:pt>
    <dgm:pt modelId="{2C25E883-C7E6-4C6D-A6EC-344D62A4D3D8}">
      <dgm:prSet/>
      <dgm:spPr/>
      <dgm:t>
        <a:bodyPr/>
        <a:lstStyle/>
        <a:p>
          <a:r>
            <a:rPr lang="es-EC" dirty="0" smtClean="0"/>
            <a:t>Haba </a:t>
          </a:r>
          <a:endParaRPr lang="es-ES" dirty="0"/>
        </a:p>
      </dgm:t>
    </dgm:pt>
    <dgm:pt modelId="{C872BE43-738B-49F1-91C3-EFEC8EBAD4C7}" type="parTrans" cxnId="{AED5B0D0-9AD7-46D5-A3A5-EACE4F4564D1}">
      <dgm:prSet/>
      <dgm:spPr/>
      <dgm:t>
        <a:bodyPr/>
        <a:lstStyle/>
        <a:p>
          <a:endParaRPr lang="es-ES"/>
        </a:p>
      </dgm:t>
    </dgm:pt>
    <dgm:pt modelId="{3D408F0B-13BD-4B91-B344-8D77E259944E}" type="sibTrans" cxnId="{AED5B0D0-9AD7-46D5-A3A5-EACE4F4564D1}">
      <dgm:prSet/>
      <dgm:spPr/>
      <dgm:t>
        <a:bodyPr/>
        <a:lstStyle/>
        <a:p>
          <a:endParaRPr lang="es-ES"/>
        </a:p>
      </dgm:t>
    </dgm:pt>
    <dgm:pt modelId="{FEE2DED4-8BA0-4BA6-8EF2-E449686003CD}" type="pres">
      <dgm:prSet presAssocID="{56E07076-F8B7-4AD7-9A06-A752BADF20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C262C5-CCA7-471A-90F9-80ACFADE4B5B}" type="pres">
      <dgm:prSet presAssocID="{83A3D57D-061A-4E3B-9967-C6BA09E56D34}" presName="vertFlow" presStyleCnt="0"/>
      <dgm:spPr/>
    </dgm:pt>
    <dgm:pt modelId="{11043B9C-3D15-4F02-8C9E-139CF18351B8}" type="pres">
      <dgm:prSet presAssocID="{83A3D57D-061A-4E3B-9967-C6BA09E56D34}" presName="header" presStyleLbl="node1" presStyleIdx="0" presStyleCnt="1" custScaleX="208815" custLinFactNeighborY="-48811"/>
      <dgm:spPr/>
      <dgm:t>
        <a:bodyPr/>
        <a:lstStyle/>
        <a:p>
          <a:endParaRPr lang="es-ES"/>
        </a:p>
      </dgm:t>
    </dgm:pt>
    <dgm:pt modelId="{84F3B1B0-2263-43CB-B8D9-424705700E02}" type="pres">
      <dgm:prSet presAssocID="{F67DCA53-C752-44BC-84F8-F0418543AC85}" presName="parTrans" presStyleLbl="sibTrans2D1" presStyleIdx="0" presStyleCnt="5"/>
      <dgm:spPr/>
      <dgm:t>
        <a:bodyPr/>
        <a:lstStyle/>
        <a:p>
          <a:endParaRPr lang="es-ES"/>
        </a:p>
      </dgm:t>
    </dgm:pt>
    <dgm:pt modelId="{2E6FA62D-F4FB-469F-8C50-03835E2EB2AA}" type="pres">
      <dgm:prSet presAssocID="{6332ADAD-C414-4902-BE4E-CD32F1E99432}" presName="child" presStyleLbl="alignAccFollowNode1" presStyleIdx="0" presStyleCnt="5" custScaleX="208815" custLinFactNeighborY="-488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4772BB-1960-4D12-AA0C-D1AC7CD75EF7}" type="pres">
      <dgm:prSet presAssocID="{D3E03FD4-D44B-4BD4-82A5-B016FD8E5463}" presName="sibTrans" presStyleLbl="sibTrans2D1" presStyleIdx="1" presStyleCnt="5"/>
      <dgm:spPr/>
      <dgm:t>
        <a:bodyPr/>
        <a:lstStyle/>
        <a:p>
          <a:endParaRPr lang="es-ES"/>
        </a:p>
      </dgm:t>
    </dgm:pt>
    <dgm:pt modelId="{9F403E0B-CEB9-4F2E-96AE-9AED72F8BF4E}" type="pres">
      <dgm:prSet presAssocID="{A8303ED1-88CC-49C1-9B63-A53BBE286048}" presName="child" presStyleLbl="alignAccFollowNode1" presStyleIdx="1" presStyleCnt="5" custScaleX="208815" custLinFactNeighborY="-488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339B2B-06DF-4551-8425-F231D0827F66}" type="pres">
      <dgm:prSet presAssocID="{A4E747A8-3CD6-4F28-B7C1-AD39A8867E83}" presName="sibTrans" presStyleLbl="sibTrans2D1" presStyleIdx="2" presStyleCnt="5"/>
      <dgm:spPr/>
      <dgm:t>
        <a:bodyPr/>
        <a:lstStyle/>
        <a:p>
          <a:endParaRPr lang="es-ES"/>
        </a:p>
      </dgm:t>
    </dgm:pt>
    <dgm:pt modelId="{618318CE-3EF7-4BFB-AA51-0490F914EAA8}" type="pres">
      <dgm:prSet presAssocID="{108DF511-A489-4DBF-B074-833CD825724A}" presName="child" presStyleLbl="alignAccFollowNode1" presStyleIdx="2" presStyleCnt="5" custScaleX="208815" custLinFactNeighborY="-488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B56C08-6AA1-490B-B9F9-BD2C9FE9BA00}" type="pres">
      <dgm:prSet presAssocID="{4706E8DE-0895-4089-A615-DCD86551F789}" presName="sibTrans" presStyleLbl="sibTrans2D1" presStyleIdx="3" presStyleCnt="5"/>
      <dgm:spPr/>
      <dgm:t>
        <a:bodyPr/>
        <a:lstStyle/>
        <a:p>
          <a:endParaRPr lang="es-ES"/>
        </a:p>
      </dgm:t>
    </dgm:pt>
    <dgm:pt modelId="{9A6E039D-5B50-4A1F-825A-6913A935C756}" type="pres">
      <dgm:prSet presAssocID="{F03B7044-E9BA-4174-90F4-F89E0554A65C}" presName="child" presStyleLbl="alignAccFollowNode1" presStyleIdx="3" presStyleCnt="5" custScaleX="208815" custLinFactNeighborY="-488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A5A555-6F45-4A2B-AFD9-38172879C819}" type="pres">
      <dgm:prSet presAssocID="{73625667-4E41-4ACE-A4CC-6427CCD0F134}" presName="sibTrans" presStyleLbl="sibTrans2D1" presStyleIdx="4" presStyleCnt="5"/>
      <dgm:spPr/>
      <dgm:t>
        <a:bodyPr/>
        <a:lstStyle/>
        <a:p>
          <a:endParaRPr lang="es-ES"/>
        </a:p>
      </dgm:t>
    </dgm:pt>
    <dgm:pt modelId="{804CC723-7BF5-4171-A0C1-D3AE468AB345}" type="pres">
      <dgm:prSet presAssocID="{2C25E883-C7E6-4C6D-A6EC-344D62A4D3D8}" presName="child" presStyleLbl="alignAccFollowNode1" presStyleIdx="4" presStyleCnt="5" custScaleX="208815" custLinFactNeighborY="-488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79D2E0-9155-4645-B5CC-5FCF8F7E4AF0}" type="presOf" srcId="{D3E03FD4-D44B-4BD4-82A5-B016FD8E5463}" destId="{404772BB-1960-4D12-AA0C-D1AC7CD75EF7}" srcOrd="0" destOrd="0" presId="urn:microsoft.com/office/officeart/2005/8/layout/lProcess1"/>
    <dgm:cxn modelId="{AED5B0D0-9AD7-46D5-A3A5-EACE4F4564D1}" srcId="{83A3D57D-061A-4E3B-9967-C6BA09E56D34}" destId="{2C25E883-C7E6-4C6D-A6EC-344D62A4D3D8}" srcOrd="4" destOrd="0" parTransId="{C872BE43-738B-49F1-91C3-EFEC8EBAD4C7}" sibTransId="{3D408F0B-13BD-4B91-B344-8D77E259944E}"/>
    <dgm:cxn modelId="{44C6F31D-7F27-40B5-8A02-5C618FABB926}" type="presOf" srcId="{F03B7044-E9BA-4174-90F4-F89E0554A65C}" destId="{9A6E039D-5B50-4A1F-825A-6913A935C756}" srcOrd="0" destOrd="0" presId="urn:microsoft.com/office/officeart/2005/8/layout/lProcess1"/>
    <dgm:cxn modelId="{3F5B0B57-6EF3-49D7-B63B-25E97A8925D4}" type="presOf" srcId="{56E07076-F8B7-4AD7-9A06-A752BADF2033}" destId="{FEE2DED4-8BA0-4BA6-8EF2-E449686003CD}" srcOrd="0" destOrd="0" presId="urn:microsoft.com/office/officeart/2005/8/layout/lProcess1"/>
    <dgm:cxn modelId="{BC9B2D30-1817-47BD-B8EE-0F8638D336F1}" type="presOf" srcId="{2C25E883-C7E6-4C6D-A6EC-344D62A4D3D8}" destId="{804CC723-7BF5-4171-A0C1-D3AE468AB345}" srcOrd="0" destOrd="0" presId="urn:microsoft.com/office/officeart/2005/8/layout/lProcess1"/>
    <dgm:cxn modelId="{8509F577-DFDF-49E3-88B7-800671F3CFB4}" srcId="{83A3D57D-061A-4E3B-9967-C6BA09E56D34}" destId="{108DF511-A489-4DBF-B074-833CD825724A}" srcOrd="2" destOrd="0" parTransId="{43165258-6667-4B68-AC77-E821B5A1386A}" sibTransId="{4706E8DE-0895-4089-A615-DCD86551F789}"/>
    <dgm:cxn modelId="{BAB7F99D-1628-4E74-9354-24B62380AB6B}" type="presOf" srcId="{A4E747A8-3CD6-4F28-B7C1-AD39A8867E83}" destId="{81339B2B-06DF-4551-8425-F231D0827F66}" srcOrd="0" destOrd="0" presId="urn:microsoft.com/office/officeart/2005/8/layout/lProcess1"/>
    <dgm:cxn modelId="{9A3719B5-5D6A-46D2-A4F9-D1F1DDF64282}" type="presOf" srcId="{4706E8DE-0895-4089-A615-DCD86551F789}" destId="{6BB56C08-6AA1-490B-B9F9-BD2C9FE9BA00}" srcOrd="0" destOrd="0" presId="urn:microsoft.com/office/officeart/2005/8/layout/lProcess1"/>
    <dgm:cxn modelId="{E81E5C09-A0D9-4A6C-A1ED-8EA0AAB37596}" type="presOf" srcId="{73625667-4E41-4ACE-A4CC-6427CCD0F134}" destId="{9BA5A555-6F45-4A2B-AFD9-38172879C819}" srcOrd="0" destOrd="0" presId="urn:microsoft.com/office/officeart/2005/8/layout/lProcess1"/>
    <dgm:cxn modelId="{62A08FF1-B104-435A-B29A-665AA9C85741}" srcId="{83A3D57D-061A-4E3B-9967-C6BA09E56D34}" destId="{F03B7044-E9BA-4174-90F4-F89E0554A65C}" srcOrd="3" destOrd="0" parTransId="{3C25F45C-4F74-4B5D-92A5-4452B42B0447}" sibTransId="{73625667-4E41-4ACE-A4CC-6427CCD0F134}"/>
    <dgm:cxn modelId="{FA42575B-3756-4C3C-95AA-DCB9AD4907F5}" type="presOf" srcId="{6332ADAD-C414-4902-BE4E-CD32F1E99432}" destId="{2E6FA62D-F4FB-469F-8C50-03835E2EB2AA}" srcOrd="0" destOrd="0" presId="urn:microsoft.com/office/officeart/2005/8/layout/lProcess1"/>
    <dgm:cxn modelId="{57C872C6-9034-44D5-A8DE-E12E84B0DCEA}" type="presOf" srcId="{A8303ED1-88CC-49C1-9B63-A53BBE286048}" destId="{9F403E0B-CEB9-4F2E-96AE-9AED72F8BF4E}" srcOrd="0" destOrd="0" presId="urn:microsoft.com/office/officeart/2005/8/layout/lProcess1"/>
    <dgm:cxn modelId="{D030A725-6F48-4162-8F7F-F69361E5AB68}" type="presOf" srcId="{83A3D57D-061A-4E3B-9967-C6BA09E56D34}" destId="{11043B9C-3D15-4F02-8C9E-139CF18351B8}" srcOrd="0" destOrd="0" presId="urn:microsoft.com/office/officeart/2005/8/layout/lProcess1"/>
    <dgm:cxn modelId="{3FAF1334-CE04-462E-8C91-67CA645E3B1F}" srcId="{83A3D57D-061A-4E3B-9967-C6BA09E56D34}" destId="{6332ADAD-C414-4902-BE4E-CD32F1E99432}" srcOrd="0" destOrd="0" parTransId="{F67DCA53-C752-44BC-84F8-F0418543AC85}" sibTransId="{D3E03FD4-D44B-4BD4-82A5-B016FD8E5463}"/>
    <dgm:cxn modelId="{7823C90E-AC61-4D6B-B00C-87920D508C52}" type="presOf" srcId="{F67DCA53-C752-44BC-84F8-F0418543AC85}" destId="{84F3B1B0-2263-43CB-B8D9-424705700E02}" srcOrd="0" destOrd="0" presId="urn:microsoft.com/office/officeart/2005/8/layout/lProcess1"/>
    <dgm:cxn modelId="{B4074D39-3E63-417A-B649-88D7303E66EC}" srcId="{83A3D57D-061A-4E3B-9967-C6BA09E56D34}" destId="{A8303ED1-88CC-49C1-9B63-A53BBE286048}" srcOrd="1" destOrd="0" parTransId="{19BE1C24-F786-41AF-BD5F-9836F12BECC6}" sibTransId="{A4E747A8-3CD6-4F28-B7C1-AD39A8867E83}"/>
    <dgm:cxn modelId="{BCABB614-9B5F-4565-9744-4BB63C616B3D}" type="presOf" srcId="{108DF511-A489-4DBF-B074-833CD825724A}" destId="{618318CE-3EF7-4BFB-AA51-0490F914EAA8}" srcOrd="0" destOrd="0" presId="urn:microsoft.com/office/officeart/2005/8/layout/lProcess1"/>
    <dgm:cxn modelId="{247D7799-76AC-4C5E-8463-7500B92CB59A}" srcId="{56E07076-F8B7-4AD7-9A06-A752BADF2033}" destId="{83A3D57D-061A-4E3B-9967-C6BA09E56D34}" srcOrd="0" destOrd="0" parTransId="{E53050BD-C7DF-4F09-9A8B-3B84E24EBBB3}" sibTransId="{62E0E297-F309-4A1E-9A62-8E3B752089B8}"/>
    <dgm:cxn modelId="{AB2D7E15-13D9-408B-881F-C659A09B9284}" type="presParOf" srcId="{FEE2DED4-8BA0-4BA6-8EF2-E449686003CD}" destId="{81C262C5-CCA7-471A-90F9-80ACFADE4B5B}" srcOrd="0" destOrd="0" presId="urn:microsoft.com/office/officeart/2005/8/layout/lProcess1"/>
    <dgm:cxn modelId="{9E4318E0-C994-4074-B920-E0012F3B5B54}" type="presParOf" srcId="{81C262C5-CCA7-471A-90F9-80ACFADE4B5B}" destId="{11043B9C-3D15-4F02-8C9E-139CF18351B8}" srcOrd="0" destOrd="0" presId="urn:microsoft.com/office/officeart/2005/8/layout/lProcess1"/>
    <dgm:cxn modelId="{5CF041BD-327A-4588-BE51-6315F3132C6C}" type="presParOf" srcId="{81C262C5-CCA7-471A-90F9-80ACFADE4B5B}" destId="{84F3B1B0-2263-43CB-B8D9-424705700E02}" srcOrd="1" destOrd="0" presId="urn:microsoft.com/office/officeart/2005/8/layout/lProcess1"/>
    <dgm:cxn modelId="{02AD96CF-7368-40EF-B2EA-8277DFFD3062}" type="presParOf" srcId="{81C262C5-CCA7-471A-90F9-80ACFADE4B5B}" destId="{2E6FA62D-F4FB-469F-8C50-03835E2EB2AA}" srcOrd="2" destOrd="0" presId="urn:microsoft.com/office/officeart/2005/8/layout/lProcess1"/>
    <dgm:cxn modelId="{BB943E1F-4854-40B0-9804-8C7E02BE42F3}" type="presParOf" srcId="{81C262C5-CCA7-471A-90F9-80ACFADE4B5B}" destId="{404772BB-1960-4D12-AA0C-D1AC7CD75EF7}" srcOrd="3" destOrd="0" presId="urn:microsoft.com/office/officeart/2005/8/layout/lProcess1"/>
    <dgm:cxn modelId="{A1972314-647B-43A2-A41F-FDB0550AC003}" type="presParOf" srcId="{81C262C5-CCA7-471A-90F9-80ACFADE4B5B}" destId="{9F403E0B-CEB9-4F2E-96AE-9AED72F8BF4E}" srcOrd="4" destOrd="0" presId="urn:microsoft.com/office/officeart/2005/8/layout/lProcess1"/>
    <dgm:cxn modelId="{04EA31E3-FC40-4785-AA8D-883612550A53}" type="presParOf" srcId="{81C262C5-CCA7-471A-90F9-80ACFADE4B5B}" destId="{81339B2B-06DF-4551-8425-F231D0827F66}" srcOrd="5" destOrd="0" presId="urn:microsoft.com/office/officeart/2005/8/layout/lProcess1"/>
    <dgm:cxn modelId="{8D42F1D0-E5AD-479E-A1DA-0BD4138D9036}" type="presParOf" srcId="{81C262C5-CCA7-471A-90F9-80ACFADE4B5B}" destId="{618318CE-3EF7-4BFB-AA51-0490F914EAA8}" srcOrd="6" destOrd="0" presId="urn:microsoft.com/office/officeart/2005/8/layout/lProcess1"/>
    <dgm:cxn modelId="{3A11956E-8A77-4AB5-B198-EA1F84E55AD0}" type="presParOf" srcId="{81C262C5-CCA7-471A-90F9-80ACFADE4B5B}" destId="{6BB56C08-6AA1-490B-B9F9-BD2C9FE9BA00}" srcOrd="7" destOrd="0" presId="urn:microsoft.com/office/officeart/2005/8/layout/lProcess1"/>
    <dgm:cxn modelId="{020FA52A-43BF-4518-B8B1-4599A5A7FD0F}" type="presParOf" srcId="{81C262C5-CCA7-471A-90F9-80ACFADE4B5B}" destId="{9A6E039D-5B50-4A1F-825A-6913A935C756}" srcOrd="8" destOrd="0" presId="urn:microsoft.com/office/officeart/2005/8/layout/lProcess1"/>
    <dgm:cxn modelId="{11C47E89-18EA-4DE1-811B-4BDB0F34F223}" type="presParOf" srcId="{81C262C5-CCA7-471A-90F9-80ACFADE4B5B}" destId="{9BA5A555-6F45-4A2B-AFD9-38172879C819}" srcOrd="9" destOrd="0" presId="urn:microsoft.com/office/officeart/2005/8/layout/lProcess1"/>
    <dgm:cxn modelId="{F09330BF-9F27-473B-BDAF-DC1CE36F0088}" type="presParOf" srcId="{81C262C5-CCA7-471A-90F9-80ACFADE4B5B}" destId="{804CC723-7BF5-4171-A0C1-D3AE468AB345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0AD67E1-7245-4DEF-956B-4678874B6F8A}" type="doc">
      <dgm:prSet loTypeId="urn:microsoft.com/office/officeart/2005/8/layout/h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7307410-CD17-4D00-AC34-7B8A65B7D477}">
      <dgm:prSet phldrT="[Texto]"/>
      <dgm:spPr/>
      <dgm:t>
        <a:bodyPr/>
        <a:lstStyle/>
        <a:p>
          <a:r>
            <a:rPr lang="es-EC" dirty="0" smtClean="0"/>
            <a:t>Incremento de las exportaciones de bienes agrícolas y procesados.</a:t>
          </a:r>
          <a:endParaRPr lang="es-ES" dirty="0"/>
        </a:p>
      </dgm:t>
    </dgm:pt>
    <dgm:pt modelId="{97496AD6-515C-4BF8-8F77-3B759853A46B}" type="parTrans" cxnId="{442751ED-8038-489C-B039-8896ACAD168D}">
      <dgm:prSet/>
      <dgm:spPr/>
      <dgm:t>
        <a:bodyPr/>
        <a:lstStyle/>
        <a:p>
          <a:endParaRPr lang="es-ES"/>
        </a:p>
      </dgm:t>
    </dgm:pt>
    <dgm:pt modelId="{807C0BBE-FA5D-4EA9-A468-EB64AD476A57}" type="sibTrans" cxnId="{442751ED-8038-489C-B039-8896ACAD168D}">
      <dgm:prSet/>
      <dgm:spPr/>
      <dgm:t>
        <a:bodyPr/>
        <a:lstStyle/>
        <a:p>
          <a:endParaRPr lang="es-ES"/>
        </a:p>
      </dgm:t>
    </dgm:pt>
    <dgm:pt modelId="{9E8DFAB2-E17C-4933-A077-67964067A8E0}">
      <dgm:prSet/>
      <dgm:spPr/>
      <dgm:t>
        <a:bodyPr/>
        <a:lstStyle/>
        <a:p>
          <a:r>
            <a:rPr lang="es-EC" dirty="0" smtClean="0"/>
            <a:t>Generación de desarrollo en la cadena productiva para satisfacer la demanda.</a:t>
          </a:r>
          <a:endParaRPr lang="es-ES" dirty="0"/>
        </a:p>
      </dgm:t>
    </dgm:pt>
    <dgm:pt modelId="{7D17BAD4-641F-493D-8926-45759659FEAB}" type="parTrans" cxnId="{BAF20C37-5AB0-41EF-B815-88A500692DD1}">
      <dgm:prSet/>
      <dgm:spPr/>
      <dgm:t>
        <a:bodyPr/>
        <a:lstStyle/>
        <a:p>
          <a:endParaRPr lang="es-ES"/>
        </a:p>
      </dgm:t>
    </dgm:pt>
    <dgm:pt modelId="{713D9CE9-FF39-475C-83B8-27C8F7B88F89}" type="sibTrans" cxnId="{BAF20C37-5AB0-41EF-B815-88A500692DD1}">
      <dgm:prSet/>
      <dgm:spPr/>
      <dgm:t>
        <a:bodyPr/>
        <a:lstStyle/>
        <a:p>
          <a:endParaRPr lang="es-ES"/>
        </a:p>
      </dgm:t>
    </dgm:pt>
    <dgm:pt modelId="{CD406722-2569-45BD-9AD2-4CC4C9FBB397}">
      <dgm:prSet/>
      <dgm:spPr/>
      <dgm:t>
        <a:bodyPr/>
        <a:lstStyle/>
        <a:p>
          <a:r>
            <a:rPr lang="es-EC" dirty="0" smtClean="0"/>
            <a:t>Reducción y preferencia arancelaria para los productos ecuatorianos exportados hacia Taiwán.</a:t>
          </a:r>
          <a:endParaRPr lang="es-ES" dirty="0"/>
        </a:p>
      </dgm:t>
    </dgm:pt>
    <dgm:pt modelId="{7F30D805-0D46-4209-98FE-9FD8FAD474EA}" type="parTrans" cxnId="{AF952929-BA60-4208-A2C0-3FEE55FBBC46}">
      <dgm:prSet/>
      <dgm:spPr/>
      <dgm:t>
        <a:bodyPr/>
        <a:lstStyle/>
        <a:p>
          <a:endParaRPr lang="es-ES"/>
        </a:p>
      </dgm:t>
    </dgm:pt>
    <dgm:pt modelId="{AE332E5E-48E5-4209-BC1A-B0D556AC23A7}" type="sibTrans" cxnId="{AF952929-BA60-4208-A2C0-3FEE55FBBC46}">
      <dgm:prSet/>
      <dgm:spPr/>
      <dgm:t>
        <a:bodyPr/>
        <a:lstStyle/>
        <a:p>
          <a:endParaRPr lang="es-ES"/>
        </a:p>
      </dgm:t>
    </dgm:pt>
    <dgm:pt modelId="{33BCA636-555E-4EF8-B737-D8B70459E47D}">
      <dgm:prSet phldrT="[Texto]"/>
      <dgm:spPr/>
      <dgm:t>
        <a:bodyPr/>
        <a:lstStyle/>
        <a:p>
          <a:r>
            <a:rPr lang="es-ES" dirty="0" smtClean="0"/>
            <a:t>Beneficios</a:t>
          </a:r>
          <a:endParaRPr lang="es-ES" dirty="0"/>
        </a:p>
      </dgm:t>
    </dgm:pt>
    <dgm:pt modelId="{7BBA2B6B-088C-4871-8FAB-4DFD966D05F1}" type="parTrans" cxnId="{99B0C9D8-AA6B-4B2B-9B00-A89687AFD8BE}">
      <dgm:prSet/>
      <dgm:spPr/>
      <dgm:t>
        <a:bodyPr/>
        <a:lstStyle/>
        <a:p>
          <a:endParaRPr lang="es-ES"/>
        </a:p>
      </dgm:t>
    </dgm:pt>
    <dgm:pt modelId="{56371BA6-D079-4716-9A36-00FBF6D68A8B}" type="sibTrans" cxnId="{99B0C9D8-AA6B-4B2B-9B00-A89687AFD8BE}">
      <dgm:prSet/>
      <dgm:spPr/>
      <dgm:t>
        <a:bodyPr/>
        <a:lstStyle/>
        <a:p>
          <a:endParaRPr lang="es-ES"/>
        </a:p>
      </dgm:t>
    </dgm:pt>
    <dgm:pt modelId="{C15AEF5F-71D9-471B-AAA5-A8A98E974E28}" type="pres">
      <dgm:prSet presAssocID="{D0AD67E1-7245-4DEF-956B-4678874B6F8A}" presName="linearFlow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6FEE23-9989-4A03-B081-DB9ECB311EBF}" type="pres">
      <dgm:prSet presAssocID="{33BCA636-555E-4EF8-B737-D8B70459E47D}" presName="compositeNode" presStyleCnt="0">
        <dgm:presLayoutVars>
          <dgm:bulletEnabled val="1"/>
        </dgm:presLayoutVars>
      </dgm:prSet>
      <dgm:spPr/>
    </dgm:pt>
    <dgm:pt modelId="{DC9460EB-5893-41AC-AF3A-2AA697985597}" type="pres">
      <dgm:prSet presAssocID="{33BCA636-555E-4EF8-B737-D8B70459E47D}" presName="imag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9BFABF0-6BBA-43BA-9F7A-295417490F0A}" type="pres">
      <dgm:prSet presAssocID="{33BCA636-555E-4EF8-B737-D8B70459E47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A1E0D9-4BA5-4AD0-B5BC-ACAB35BB6597}" type="pres">
      <dgm:prSet presAssocID="{33BCA636-555E-4EF8-B737-D8B70459E47D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38AF32-8789-4F5E-BB6E-F029E44458F3}" type="presOf" srcId="{97307410-CD17-4D00-AC34-7B8A65B7D477}" destId="{09BFABF0-6BBA-43BA-9F7A-295417490F0A}" srcOrd="0" destOrd="0" presId="urn:microsoft.com/office/officeart/2005/8/layout/hList2"/>
    <dgm:cxn modelId="{99B0C9D8-AA6B-4B2B-9B00-A89687AFD8BE}" srcId="{D0AD67E1-7245-4DEF-956B-4678874B6F8A}" destId="{33BCA636-555E-4EF8-B737-D8B70459E47D}" srcOrd="0" destOrd="0" parTransId="{7BBA2B6B-088C-4871-8FAB-4DFD966D05F1}" sibTransId="{56371BA6-D079-4716-9A36-00FBF6D68A8B}"/>
    <dgm:cxn modelId="{7F700BAB-EB27-414A-B853-871301B1F246}" type="presOf" srcId="{9E8DFAB2-E17C-4933-A077-67964067A8E0}" destId="{09BFABF0-6BBA-43BA-9F7A-295417490F0A}" srcOrd="0" destOrd="1" presId="urn:microsoft.com/office/officeart/2005/8/layout/hList2"/>
    <dgm:cxn modelId="{2E86A91E-DFC2-49D0-818B-B5D5E7F7BE28}" type="presOf" srcId="{CD406722-2569-45BD-9AD2-4CC4C9FBB397}" destId="{09BFABF0-6BBA-43BA-9F7A-295417490F0A}" srcOrd="0" destOrd="2" presId="urn:microsoft.com/office/officeart/2005/8/layout/hList2"/>
    <dgm:cxn modelId="{C08D55AA-DF70-491A-A5CD-D3782B94C192}" type="presOf" srcId="{D0AD67E1-7245-4DEF-956B-4678874B6F8A}" destId="{C15AEF5F-71D9-471B-AAA5-A8A98E974E28}" srcOrd="0" destOrd="0" presId="urn:microsoft.com/office/officeart/2005/8/layout/hList2"/>
    <dgm:cxn modelId="{DEAFABFF-3BDB-4077-A1B0-D4283FC69B83}" type="presOf" srcId="{33BCA636-555E-4EF8-B737-D8B70459E47D}" destId="{ECA1E0D9-4BA5-4AD0-B5BC-ACAB35BB6597}" srcOrd="0" destOrd="0" presId="urn:microsoft.com/office/officeart/2005/8/layout/hList2"/>
    <dgm:cxn modelId="{AF952929-BA60-4208-A2C0-3FEE55FBBC46}" srcId="{33BCA636-555E-4EF8-B737-D8B70459E47D}" destId="{CD406722-2569-45BD-9AD2-4CC4C9FBB397}" srcOrd="2" destOrd="0" parTransId="{7F30D805-0D46-4209-98FE-9FD8FAD474EA}" sibTransId="{AE332E5E-48E5-4209-BC1A-B0D556AC23A7}"/>
    <dgm:cxn modelId="{442751ED-8038-489C-B039-8896ACAD168D}" srcId="{33BCA636-555E-4EF8-B737-D8B70459E47D}" destId="{97307410-CD17-4D00-AC34-7B8A65B7D477}" srcOrd="0" destOrd="0" parTransId="{97496AD6-515C-4BF8-8F77-3B759853A46B}" sibTransId="{807C0BBE-FA5D-4EA9-A468-EB64AD476A57}"/>
    <dgm:cxn modelId="{BAF20C37-5AB0-41EF-B815-88A500692DD1}" srcId="{33BCA636-555E-4EF8-B737-D8B70459E47D}" destId="{9E8DFAB2-E17C-4933-A077-67964067A8E0}" srcOrd="1" destOrd="0" parTransId="{7D17BAD4-641F-493D-8926-45759659FEAB}" sibTransId="{713D9CE9-FF39-475C-83B8-27C8F7B88F89}"/>
    <dgm:cxn modelId="{B4A1884D-559D-40B7-B6B0-D11B29E315CE}" type="presParOf" srcId="{C15AEF5F-71D9-471B-AAA5-A8A98E974E28}" destId="{9C6FEE23-9989-4A03-B081-DB9ECB311EBF}" srcOrd="0" destOrd="0" presId="urn:microsoft.com/office/officeart/2005/8/layout/hList2"/>
    <dgm:cxn modelId="{9BABD2AE-2C9A-4B47-BF22-7FDC03A92D97}" type="presParOf" srcId="{9C6FEE23-9989-4A03-B081-DB9ECB311EBF}" destId="{DC9460EB-5893-41AC-AF3A-2AA697985597}" srcOrd="0" destOrd="0" presId="urn:microsoft.com/office/officeart/2005/8/layout/hList2"/>
    <dgm:cxn modelId="{0777C5D9-2DE9-4977-9468-E6D58730E2C8}" type="presParOf" srcId="{9C6FEE23-9989-4A03-B081-DB9ECB311EBF}" destId="{09BFABF0-6BBA-43BA-9F7A-295417490F0A}" srcOrd="1" destOrd="0" presId="urn:microsoft.com/office/officeart/2005/8/layout/hList2"/>
    <dgm:cxn modelId="{1A3EE989-4C6E-4627-883E-EEE6D3953B1A}" type="presParOf" srcId="{9C6FEE23-9989-4A03-B081-DB9ECB311EBF}" destId="{ECA1E0D9-4BA5-4AD0-B5BC-ACAB35BB659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C6AAE1E-C7F7-48BC-89DB-6537B20E8B20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8438CAD-5FE1-42BA-97FF-7C597972DD33}">
      <dgm:prSet phldrT="[Texto]"/>
      <dgm:spPr/>
      <dgm:t>
        <a:bodyPr/>
        <a:lstStyle/>
        <a:p>
          <a:r>
            <a:rPr lang="es-EC" dirty="0" smtClean="0"/>
            <a:t>Origen instituciones regionales, sudeste asiático y Oceanía</a:t>
          </a:r>
          <a:endParaRPr lang="es-EC" dirty="0"/>
        </a:p>
      </dgm:t>
    </dgm:pt>
    <dgm:pt modelId="{A9B917C8-F5E5-44C0-B40B-B847BE0CBA86}" type="parTrans" cxnId="{88CF5ACF-1FD7-44EC-922D-C7170AF47CB6}">
      <dgm:prSet/>
      <dgm:spPr/>
      <dgm:t>
        <a:bodyPr/>
        <a:lstStyle/>
        <a:p>
          <a:endParaRPr lang="es-EC"/>
        </a:p>
      </dgm:t>
    </dgm:pt>
    <dgm:pt modelId="{6ECEA11D-AEBC-405A-B9DC-8CED2967D3E8}" type="sibTrans" cxnId="{88CF5ACF-1FD7-44EC-922D-C7170AF47CB6}">
      <dgm:prSet/>
      <dgm:spPr/>
      <dgm:t>
        <a:bodyPr/>
        <a:lstStyle/>
        <a:p>
          <a:endParaRPr lang="es-EC"/>
        </a:p>
      </dgm:t>
    </dgm:pt>
    <dgm:pt modelId="{60F6E06B-CE96-44F1-B26F-DCE6EF96CC62}">
      <dgm:prSet phldrT="[Texto]"/>
      <dgm:spPr/>
      <dgm:t>
        <a:bodyPr/>
        <a:lstStyle/>
        <a:p>
          <a:r>
            <a:rPr lang="es-EC" dirty="0" smtClean="0"/>
            <a:t>APEC</a:t>
          </a:r>
          <a:endParaRPr lang="es-EC" dirty="0"/>
        </a:p>
      </dgm:t>
    </dgm:pt>
    <dgm:pt modelId="{163CC101-69FE-452E-9EFF-A2A2107178FB}" type="parTrans" cxnId="{F382F889-C6BB-45E1-A987-38209B753901}">
      <dgm:prSet/>
      <dgm:spPr/>
      <dgm:t>
        <a:bodyPr/>
        <a:lstStyle/>
        <a:p>
          <a:endParaRPr lang="es-EC"/>
        </a:p>
      </dgm:t>
    </dgm:pt>
    <dgm:pt modelId="{449134A7-6260-406A-A770-2C85C46C6196}" type="sibTrans" cxnId="{F382F889-C6BB-45E1-A987-38209B753901}">
      <dgm:prSet/>
      <dgm:spPr/>
      <dgm:t>
        <a:bodyPr/>
        <a:lstStyle/>
        <a:p>
          <a:endParaRPr lang="es-EC"/>
        </a:p>
      </dgm:t>
    </dgm:pt>
    <dgm:pt modelId="{A9EC080F-A549-412B-A8C5-8A532BE79671}">
      <dgm:prSet phldrT="[Texto]"/>
      <dgm:spPr/>
      <dgm:t>
        <a:bodyPr/>
        <a:lstStyle/>
        <a:p>
          <a:r>
            <a:rPr lang="es-EC" dirty="0" smtClean="0"/>
            <a:t>PROPÓSITO</a:t>
          </a:r>
          <a:endParaRPr lang="es-EC" dirty="0"/>
        </a:p>
      </dgm:t>
    </dgm:pt>
    <dgm:pt modelId="{D15D0E0F-6721-44A7-8F12-4DAC778B7F17}" type="parTrans" cxnId="{64D7A906-88B2-4FBB-A356-861E965E47BA}">
      <dgm:prSet/>
      <dgm:spPr/>
      <dgm:t>
        <a:bodyPr/>
        <a:lstStyle/>
        <a:p>
          <a:endParaRPr lang="es-EC"/>
        </a:p>
      </dgm:t>
    </dgm:pt>
    <dgm:pt modelId="{1BADA622-0F01-4066-ACE2-E43D5B0BC16C}" type="sibTrans" cxnId="{64D7A906-88B2-4FBB-A356-861E965E47BA}">
      <dgm:prSet/>
      <dgm:spPr/>
      <dgm:t>
        <a:bodyPr/>
        <a:lstStyle/>
        <a:p>
          <a:endParaRPr lang="es-EC"/>
        </a:p>
      </dgm:t>
    </dgm:pt>
    <dgm:pt modelId="{51E24FC7-B8C6-4534-A400-A321CB0E21B2}">
      <dgm:prSet phldrT="[Texto]"/>
      <dgm:spPr/>
      <dgm:t>
        <a:bodyPr/>
        <a:lstStyle/>
        <a:p>
          <a:r>
            <a:rPr lang="es-EC" dirty="0" smtClean="0"/>
            <a:t>Promover Paz, aspectos económicos, desarrollo social y cultural</a:t>
          </a:r>
          <a:endParaRPr lang="es-EC" dirty="0"/>
        </a:p>
      </dgm:t>
    </dgm:pt>
    <dgm:pt modelId="{410C60A3-4D23-4430-BCAA-652959BD0551}" type="parTrans" cxnId="{89539696-19F2-4B1A-B102-26467A641BD7}">
      <dgm:prSet/>
      <dgm:spPr/>
      <dgm:t>
        <a:bodyPr/>
        <a:lstStyle/>
        <a:p>
          <a:endParaRPr lang="es-EC"/>
        </a:p>
      </dgm:t>
    </dgm:pt>
    <dgm:pt modelId="{0B30E148-92AD-4FE7-B767-C620D3290CF5}" type="sibTrans" cxnId="{89539696-19F2-4B1A-B102-26467A641BD7}">
      <dgm:prSet/>
      <dgm:spPr/>
      <dgm:t>
        <a:bodyPr/>
        <a:lstStyle/>
        <a:p>
          <a:endParaRPr lang="es-EC"/>
        </a:p>
      </dgm:t>
    </dgm:pt>
    <dgm:pt modelId="{381C30B3-9880-4562-887C-9E97822B1A04}" type="pres">
      <dgm:prSet presAssocID="{0C6AAE1E-C7F7-48BC-89DB-6537B20E8B2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DD6AB56-5E9A-451C-BECF-3EC87E03F948}" type="pres">
      <dgm:prSet presAssocID="{28438CAD-5FE1-42BA-97FF-7C597972DD33}" presName="chaos" presStyleCnt="0"/>
      <dgm:spPr/>
    </dgm:pt>
    <dgm:pt modelId="{C7760350-DE0C-424C-8146-22EC235E7EEC}" type="pres">
      <dgm:prSet presAssocID="{28438CAD-5FE1-42BA-97FF-7C597972DD33}" presName="parTx1" presStyleLbl="revTx" presStyleIdx="0" presStyleCnt="3"/>
      <dgm:spPr/>
      <dgm:t>
        <a:bodyPr/>
        <a:lstStyle/>
        <a:p>
          <a:endParaRPr lang="es-EC"/>
        </a:p>
      </dgm:t>
    </dgm:pt>
    <dgm:pt modelId="{24377556-3828-437E-961E-E95DACC4BD94}" type="pres">
      <dgm:prSet presAssocID="{28438CAD-5FE1-42BA-97FF-7C597972DD33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78EC4A-0967-4CAA-9E52-2135C2454A6A}" type="pres">
      <dgm:prSet presAssocID="{28438CAD-5FE1-42BA-97FF-7C597972DD33}" presName="c1" presStyleLbl="node1" presStyleIdx="0" presStyleCnt="19"/>
      <dgm:spPr/>
    </dgm:pt>
    <dgm:pt modelId="{E6D113BF-A04F-4719-AA89-B28B9A04B5DE}" type="pres">
      <dgm:prSet presAssocID="{28438CAD-5FE1-42BA-97FF-7C597972DD33}" presName="c2" presStyleLbl="node1" presStyleIdx="1" presStyleCnt="19"/>
      <dgm:spPr/>
    </dgm:pt>
    <dgm:pt modelId="{E57372BB-EB1C-4F52-99C9-AC2395F118F2}" type="pres">
      <dgm:prSet presAssocID="{28438CAD-5FE1-42BA-97FF-7C597972DD33}" presName="c3" presStyleLbl="node1" presStyleIdx="2" presStyleCnt="19"/>
      <dgm:spPr/>
    </dgm:pt>
    <dgm:pt modelId="{2B8076FC-D5A2-4B17-B8B3-1D5FA4FBE7AE}" type="pres">
      <dgm:prSet presAssocID="{28438CAD-5FE1-42BA-97FF-7C597972DD33}" presName="c4" presStyleLbl="node1" presStyleIdx="3" presStyleCnt="19"/>
      <dgm:spPr/>
    </dgm:pt>
    <dgm:pt modelId="{BC5F4733-2699-4330-8A38-E67D69E520B2}" type="pres">
      <dgm:prSet presAssocID="{28438CAD-5FE1-42BA-97FF-7C597972DD33}" presName="c5" presStyleLbl="node1" presStyleIdx="4" presStyleCnt="19"/>
      <dgm:spPr/>
    </dgm:pt>
    <dgm:pt modelId="{1E257A2A-1F3D-482D-9247-7528DF562F38}" type="pres">
      <dgm:prSet presAssocID="{28438CAD-5FE1-42BA-97FF-7C597972DD33}" presName="c6" presStyleLbl="node1" presStyleIdx="5" presStyleCnt="19"/>
      <dgm:spPr/>
    </dgm:pt>
    <dgm:pt modelId="{A21C4AE2-CB98-4F9A-9E16-16045026FCD5}" type="pres">
      <dgm:prSet presAssocID="{28438CAD-5FE1-42BA-97FF-7C597972DD33}" presName="c7" presStyleLbl="node1" presStyleIdx="6" presStyleCnt="19"/>
      <dgm:spPr/>
    </dgm:pt>
    <dgm:pt modelId="{4D93D1B1-48E5-4AC5-B6AC-754A45849702}" type="pres">
      <dgm:prSet presAssocID="{28438CAD-5FE1-42BA-97FF-7C597972DD33}" presName="c8" presStyleLbl="node1" presStyleIdx="7" presStyleCnt="19"/>
      <dgm:spPr/>
    </dgm:pt>
    <dgm:pt modelId="{7820DD6C-B3B2-411B-A94E-61EF7CFB3836}" type="pres">
      <dgm:prSet presAssocID="{28438CAD-5FE1-42BA-97FF-7C597972DD33}" presName="c9" presStyleLbl="node1" presStyleIdx="8" presStyleCnt="19"/>
      <dgm:spPr/>
    </dgm:pt>
    <dgm:pt modelId="{C540A8E0-3EEA-47E9-A6FF-5A21C2FFDBA6}" type="pres">
      <dgm:prSet presAssocID="{28438CAD-5FE1-42BA-97FF-7C597972DD33}" presName="c10" presStyleLbl="node1" presStyleIdx="9" presStyleCnt="19"/>
      <dgm:spPr/>
    </dgm:pt>
    <dgm:pt modelId="{818CA455-E354-4B86-A08C-CFE6D4C5936F}" type="pres">
      <dgm:prSet presAssocID="{28438CAD-5FE1-42BA-97FF-7C597972DD33}" presName="c11" presStyleLbl="node1" presStyleIdx="10" presStyleCnt="19"/>
      <dgm:spPr/>
    </dgm:pt>
    <dgm:pt modelId="{1FED3588-4246-4C00-B96A-9A0EC05C75E5}" type="pres">
      <dgm:prSet presAssocID="{28438CAD-5FE1-42BA-97FF-7C597972DD33}" presName="c12" presStyleLbl="node1" presStyleIdx="11" presStyleCnt="19"/>
      <dgm:spPr/>
    </dgm:pt>
    <dgm:pt modelId="{CA0D7C1D-B368-4BC0-B620-FF60CA0D1AC5}" type="pres">
      <dgm:prSet presAssocID="{28438CAD-5FE1-42BA-97FF-7C597972DD33}" presName="c13" presStyleLbl="node1" presStyleIdx="12" presStyleCnt="19"/>
      <dgm:spPr/>
    </dgm:pt>
    <dgm:pt modelId="{1D3700FB-9D54-4DD2-87A6-BD1D2139350A}" type="pres">
      <dgm:prSet presAssocID="{28438CAD-5FE1-42BA-97FF-7C597972DD33}" presName="c14" presStyleLbl="node1" presStyleIdx="13" presStyleCnt="19"/>
      <dgm:spPr/>
    </dgm:pt>
    <dgm:pt modelId="{D99CC20E-DAF1-40FB-BAFA-AA1F3B277B18}" type="pres">
      <dgm:prSet presAssocID="{28438CAD-5FE1-42BA-97FF-7C597972DD33}" presName="c15" presStyleLbl="node1" presStyleIdx="14" presStyleCnt="19"/>
      <dgm:spPr/>
    </dgm:pt>
    <dgm:pt modelId="{9335E691-CB66-4538-86CB-4696B5436C79}" type="pres">
      <dgm:prSet presAssocID="{28438CAD-5FE1-42BA-97FF-7C597972DD33}" presName="c16" presStyleLbl="node1" presStyleIdx="15" presStyleCnt="19"/>
      <dgm:spPr/>
    </dgm:pt>
    <dgm:pt modelId="{CBBDB72F-FE0E-433C-B908-13C147728C06}" type="pres">
      <dgm:prSet presAssocID="{28438CAD-5FE1-42BA-97FF-7C597972DD33}" presName="c17" presStyleLbl="node1" presStyleIdx="16" presStyleCnt="19"/>
      <dgm:spPr/>
    </dgm:pt>
    <dgm:pt modelId="{9B5E46ED-2733-42A3-BC4A-F9620B1F4B08}" type="pres">
      <dgm:prSet presAssocID="{28438CAD-5FE1-42BA-97FF-7C597972DD33}" presName="c18" presStyleLbl="node1" presStyleIdx="17" presStyleCnt="19"/>
      <dgm:spPr/>
    </dgm:pt>
    <dgm:pt modelId="{8964B4B5-EF59-4412-981A-91E74F450398}" type="pres">
      <dgm:prSet presAssocID="{6ECEA11D-AEBC-405A-B9DC-8CED2967D3E8}" presName="chevronComposite1" presStyleCnt="0"/>
      <dgm:spPr/>
    </dgm:pt>
    <dgm:pt modelId="{C4E6B227-6204-4DE5-BEA7-86D7E643AAB9}" type="pres">
      <dgm:prSet presAssocID="{6ECEA11D-AEBC-405A-B9DC-8CED2967D3E8}" presName="chevron1" presStyleLbl="sibTrans2D1" presStyleIdx="0" presStyleCnt="2"/>
      <dgm:spPr/>
    </dgm:pt>
    <dgm:pt modelId="{BB35C763-F6B2-4AA5-B5EE-4631945AFF3B}" type="pres">
      <dgm:prSet presAssocID="{6ECEA11D-AEBC-405A-B9DC-8CED2967D3E8}" presName="spChevron1" presStyleCnt="0"/>
      <dgm:spPr/>
    </dgm:pt>
    <dgm:pt modelId="{799B6C15-EB76-4C1C-9532-BCE55F50F1D8}" type="pres">
      <dgm:prSet presAssocID="{6ECEA11D-AEBC-405A-B9DC-8CED2967D3E8}" presName="overlap" presStyleCnt="0"/>
      <dgm:spPr/>
    </dgm:pt>
    <dgm:pt modelId="{85983C0A-4AE2-430A-B75B-CD2BF0CB7C1C}" type="pres">
      <dgm:prSet presAssocID="{6ECEA11D-AEBC-405A-B9DC-8CED2967D3E8}" presName="chevronComposite2" presStyleCnt="0"/>
      <dgm:spPr/>
    </dgm:pt>
    <dgm:pt modelId="{046D18A5-70F5-4D9A-BBC2-8D15721B9F27}" type="pres">
      <dgm:prSet presAssocID="{6ECEA11D-AEBC-405A-B9DC-8CED2967D3E8}" presName="chevron2" presStyleLbl="sibTrans2D1" presStyleIdx="1" presStyleCnt="2"/>
      <dgm:spPr/>
    </dgm:pt>
    <dgm:pt modelId="{B16E8AAB-7C8A-4172-9650-E73F1B1085E4}" type="pres">
      <dgm:prSet presAssocID="{6ECEA11D-AEBC-405A-B9DC-8CED2967D3E8}" presName="spChevron2" presStyleCnt="0"/>
      <dgm:spPr/>
    </dgm:pt>
    <dgm:pt modelId="{FCBE3ABC-CEFE-4543-9104-D5A8CE2BEA9B}" type="pres">
      <dgm:prSet presAssocID="{51E24FC7-B8C6-4534-A400-A321CB0E21B2}" presName="last" presStyleCnt="0"/>
      <dgm:spPr/>
    </dgm:pt>
    <dgm:pt modelId="{04023B4E-D2FB-4B01-8C88-B13DE56DB4A2}" type="pres">
      <dgm:prSet presAssocID="{51E24FC7-B8C6-4534-A400-A321CB0E21B2}" presName="circleTx" presStyleLbl="node1" presStyleIdx="18" presStyleCnt="19"/>
      <dgm:spPr/>
      <dgm:t>
        <a:bodyPr/>
        <a:lstStyle/>
        <a:p>
          <a:endParaRPr lang="es-ES"/>
        </a:p>
      </dgm:t>
    </dgm:pt>
    <dgm:pt modelId="{8DE2B21B-5238-4A05-B300-9295BD51BE4E}" type="pres">
      <dgm:prSet presAssocID="{51E24FC7-B8C6-4534-A400-A321CB0E21B2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436275-D1E1-4E4A-8B3B-2644293E4218}" type="pres">
      <dgm:prSet presAssocID="{51E24FC7-B8C6-4534-A400-A321CB0E21B2}" presName="spN" presStyleCnt="0"/>
      <dgm:spPr/>
    </dgm:pt>
  </dgm:ptLst>
  <dgm:cxnLst>
    <dgm:cxn modelId="{490A2465-3796-4938-980B-1E2FC327E74C}" type="presOf" srcId="{A9EC080F-A549-412B-A8C5-8A532BE79671}" destId="{8DE2B21B-5238-4A05-B300-9295BD51BE4E}" srcOrd="0" destOrd="0" presId="urn:microsoft.com/office/officeart/2009/3/layout/RandomtoResultProcess"/>
    <dgm:cxn modelId="{E54765D7-06E1-4E8B-BF99-DAACEA811F2A}" type="presOf" srcId="{51E24FC7-B8C6-4534-A400-A321CB0E21B2}" destId="{04023B4E-D2FB-4B01-8C88-B13DE56DB4A2}" srcOrd="0" destOrd="0" presId="urn:microsoft.com/office/officeart/2009/3/layout/RandomtoResultProcess"/>
    <dgm:cxn modelId="{89CCA644-5BBB-446B-9A45-6E57EC9B83A9}" type="presOf" srcId="{0C6AAE1E-C7F7-48BC-89DB-6537B20E8B20}" destId="{381C30B3-9880-4562-887C-9E97822B1A04}" srcOrd="0" destOrd="0" presId="urn:microsoft.com/office/officeart/2009/3/layout/RandomtoResultProcess"/>
    <dgm:cxn modelId="{5CA9B4B9-9DBF-48D2-994D-86229A20B86B}" type="presOf" srcId="{28438CAD-5FE1-42BA-97FF-7C597972DD33}" destId="{C7760350-DE0C-424C-8146-22EC235E7EEC}" srcOrd="0" destOrd="0" presId="urn:microsoft.com/office/officeart/2009/3/layout/RandomtoResultProcess"/>
    <dgm:cxn modelId="{F382F889-C6BB-45E1-A987-38209B753901}" srcId="{28438CAD-5FE1-42BA-97FF-7C597972DD33}" destId="{60F6E06B-CE96-44F1-B26F-DCE6EF96CC62}" srcOrd="0" destOrd="0" parTransId="{163CC101-69FE-452E-9EFF-A2A2107178FB}" sibTransId="{449134A7-6260-406A-A770-2C85C46C6196}"/>
    <dgm:cxn modelId="{88CF5ACF-1FD7-44EC-922D-C7170AF47CB6}" srcId="{0C6AAE1E-C7F7-48BC-89DB-6537B20E8B20}" destId="{28438CAD-5FE1-42BA-97FF-7C597972DD33}" srcOrd="0" destOrd="0" parTransId="{A9B917C8-F5E5-44C0-B40B-B847BE0CBA86}" sibTransId="{6ECEA11D-AEBC-405A-B9DC-8CED2967D3E8}"/>
    <dgm:cxn modelId="{64D7A906-88B2-4FBB-A356-861E965E47BA}" srcId="{51E24FC7-B8C6-4534-A400-A321CB0E21B2}" destId="{A9EC080F-A549-412B-A8C5-8A532BE79671}" srcOrd="0" destOrd="0" parTransId="{D15D0E0F-6721-44A7-8F12-4DAC778B7F17}" sibTransId="{1BADA622-0F01-4066-ACE2-E43D5B0BC16C}"/>
    <dgm:cxn modelId="{89539696-19F2-4B1A-B102-26467A641BD7}" srcId="{0C6AAE1E-C7F7-48BC-89DB-6537B20E8B20}" destId="{51E24FC7-B8C6-4534-A400-A321CB0E21B2}" srcOrd="1" destOrd="0" parTransId="{410C60A3-4D23-4430-BCAA-652959BD0551}" sibTransId="{0B30E148-92AD-4FE7-B767-C620D3290CF5}"/>
    <dgm:cxn modelId="{9AE1A130-C9F3-402E-A276-797CE27BC0D5}" type="presOf" srcId="{60F6E06B-CE96-44F1-B26F-DCE6EF96CC62}" destId="{24377556-3828-437E-961E-E95DACC4BD94}" srcOrd="0" destOrd="0" presId="urn:microsoft.com/office/officeart/2009/3/layout/RandomtoResultProcess"/>
    <dgm:cxn modelId="{267FDBFB-F6EF-4E76-8E1A-C0D958650CC5}" type="presParOf" srcId="{381C30B3-9880-4562-887C-9E97822B1A04}" destId="{DDD6AB56-5E9A-451C-BECF-3EC87E03F948}" srcOrd="0" destOrd="0" presId="urn:microsoft.com/office/officeart/2009/3/layout/RandomtoResultProcess"/>
    <dgm:cxn modelId="{552D0E8C-16F7-492C-A1E6-72C85CBE17BA}" type="presParOf" srcId="{DDD6AB56-5E9A-451C-BECF-3EC87E03F948}" destId="{C7760350-DE0C-424C-8146-22EC235E7EEC}" srcOrd="0" destOrd="0" presId="urn:microsoft.com/office/officeart/2009/3/layout/RandomtoResultProcess"/>
    <dgm:cxn modelId="{920DDE99-CB9E-4105-A347-935B6E77AA6F}" type="presParOf" srcId="{DDD6AB56-5E9A-451C-BECF-3EC87E03F948}" destId="{24377556-3828-437E-961E-E95DACC4BD94}" srcOrd="1" destOrd="0" presId="urn:microsoft.com/office/officeart/2009/3/layout/RandomtoResultProcess"/>
    <dgm:cxn modelId="{4C600160-12D3-4E1D-97C1-AA9E8A070756}" type="presParOf" srcId="{DDD6AB56-5E9A-451C-BECF-3EC87E03F948}" destId="{CA78EC4A-0967-4CAA-9E52-2135C2454A6A}" srcOrd="2" destOrd="0" presId="urn:microsoft.com/office/officeart/2009/3/layout/RandomtoResultProcess"/>
    <dgm:cxn modelId="{9E6A4A6D-2F49-4998-A4E0-796A540F692F}" type="presParOf" srcId="{DDD6AB56-5E9A-451C-BECF-3EC87E03F948}" destId="{E6D113BF-A04F-4719-AA89-B28B9A04B5DE}" srcOrd="3" destOrd="0" presId="urn:microsoft.com/office/officeart/2009/3/layout/RandomtoResultProcess"/>
    <dgm:cxn modelId="{4B5394E4-9748-48FA-87DD-35E2A1B9FFBB}" type="presParOf" srcId="{DDD6AB56-5E9A-451C-BECF-3EC87E03F948}" destId="{E57372BB-EB1C-4F52-99C9-AC2395F118F2}" srcOrd="4" destOrd="0" presId="urn:microsoft.com/office/officeart/2009/3/layout/RandomtoResultProcess"/>
    <dgm:cxn modelId="{252BD0D1-3102-4DCB-914F-BCA5682EEC23}" type="presParOf" srcId="{DDD6AB56-5E9A-451C-BECF-3EC87E03F948}" destId="{2B8076FC-D5A2-4B17-B8B3-1D5FA4FBE7AE}" srcOrd="5" destOrd="0" presId="urn:microsoft.com/office/officeart/2009/3/layout/RandomtoResultProcess"/>
    <dgm:cxn modelId="{A94A9AD2-EEAB-41BE-AF90-CF3C96590B42}" type="presParOf" srcId="{DDD6AB56-5E9A-451C-BECF-3EC87E03F948}" destId="{BC5F4733-2699-4330-8A38-E67D69E520B2}" srcOrd="6" destOrd="0" presId="urn:microsoft.com/office/officeart/2009/3/layout/RandomtoResultProcess"/>
    <dgm:cxn modelId="{5F9ACFD3-C193-439D-97E2-34415EF70956}" type="presParOf" srcId="{DDD6AB56-5E9A-451C-BECF-3EC87E03F948}" destId="{1E257A2A-1F3D-482D-9247-7528DF562F38}" srcOrd="7" destOrd="0" presId="urn:microsoft.com/office/officeart/2009/3/layout/RandomtoResultProcess"/>
    <dgm:cxn modelId="{358390E9-8599-4E74-907E-7075A71867CD}" type="presParOf" srcId="{DDD6AB56-5E9A-451C-BECF-3EC87E03F948}" destId="{A21C4AE2-CB98-4F9A-9E16-16045026FCD5}" srcOrd="8" destOrd="0" presId="urn:microsoft.com/office/officeart/2009/3/layout/RandomtoResultProcess"/>
    <dgm:cxn modelId="{96F58629-A542-4E96-A1DF-B66C66383447}" type="presParOf" srcId="{DDD6AB56-5E9A-451C-BECF-3EC87E03F948}" destId="{4D93D1B1-48E5-4AC5-B6AC-754A45849702}" srcOrd="9" destOrd="0" presId="urn:microsoft.com/office/officeart/2009/3/layout/RandomtoResultProcess"/>
    <dgm:cxn modelId="{093FCBEA-E1D0-4420-893B-3E9CA06F46BC}" type="presParOf" srcId="{DDD6AB56-5E9A-451C-BECF-3EC87E03F948}" destId="{7820DD6C-B3B2-411B-A94E-61EF7CFB3836}" srcOrd="10" destOrd="0" presId="urn:microsoft.com/office/officeart/2009/3/layout/RandomtoResultProcess"/>
    <dgm:cxn modelId="{D15B14ED-8943-4D29-98EC-AD3D563C4B13}" type="presParOf" srcId="{DDD6AB56-5E9A-451C-BECF-3EC87E03F948}" destId="{C540A8E0-3EEA-47E9-A6FF-5A21C2FFDBA6}" srcOrd="11" destOrd="0" presId="urn:microsoft.com/office/officeart/2009/3/layout/RandomtoResultProcess"/>
    <dgm:cxn modelId="{669889B5-03CA-4101-AA19-9B97FD7CFDC4}" type="presParOf" srcId="{DDD6AB56-5E9A-451C-BECF-3EC87E03F948}" destId="{818CA455-E354-4B86-A08C-CFE6D4C5936F}" srcOrd="12" destOrd="0" presId="urn:microsoft.com/office/officeart/2009/3/layout/RandomtoResultProcess"/>
    <dgm:cxn modelId="{708F487F-486C-4007-A04E-C7A299263AD6}" type="presParOf" srcId="{DDD6AB56-5E9A-451C-BECF-3EC87E03F948}" destId="{1FED3588-4246-4C00-B96A-9A0EC05C75E5}" srcOrd="13" destOrd="0" presId="urn:microsoft.com/office/officeart/2009/3/layout/RandomtoResultProcess"/>
    <dgm:cxn modelId="{4C2052E8-77DD-4939-B291-130C65FB49F3}" type="presParOf" srcId="{DDD6AB56-5E9A-451C-BECF-3EC87E03F948}" destId="{CA0D7C1D-B368-4BC0-B620-FF60CA0D1AC5}" srcOrd="14" destOrd="0" presId="urn:microsoft.com/office/officeart/2009/3/layout/RandomtoResultProcess"/>
    <dgm:cxn modelId="{8B87BE70-0A88-4818-AA4D-F3404B3C3F16}" type="presParOf" srcId="{DDD6AB56-5E9A-451C-BECF-3EC87E03F948}" destId="{1D3700FB-9D54-4DD2-87A6-BD1D2139350A}" srcOrd="15" destOrd="0" presId="urn:microsoft.com/office/officeart/2009/3/layout/RandomtoResultProcess"/>
    <dgm:cxn modelId="{3B3F669E-D50E-4764-8108-B4E11360B8D7}" type="presParOf" srcId="{DDD6AB56-5E9A-451C-BECF-3EC87E03F948}" destId="{D99CC20E-DAF1-40FB-BAFA-AA1F3B277B18}" srcOrd="16" destOrd="0" presId="urn:microsoft.com/office/officeart/2009/3/layout/RandomtoResultProcess"/>
    <dgm:cxn modelId="{515D6DEA-C4CC-463D-A6F9-6B49E6A31736}" type="presParOf" srcId="{DDD6AB56-5E9A-451C-BECF-3EC87E03F948}" destId="{9335E691-CB66-4538-86CB-4696B5436C79}" srcOrd="17" destOrd="0" presId="urn:microsoft.com/office/officeart/2009/3/layout/RandomtoResultProcess"/>
    <dgm:cxn modelId="{9364EEDD-5968-4A0E-A792-19009E2124D4}" type="presParOf" srcId="{DDD6AB56-5E9A-451C-BECF-3EC87E03F948}" destId="{CBBDB72F-FE0E-433C-B908-13C147728C06}" srcOrd="18" destOrd="0" presId="urn:microsoft.com/office/officeart/2009/3/layout/RandomtoResultProcess"/>
    <dgm:cxn modelId="{5E6D4976-A695-4736-9B78-6EAF3909AA3E}" type="presParOf" srcId="{DDD6AB56-5E9A-451C-BECF-3EC87E03F948}" destId="{9B5E46ED-2733-42A3-BC4A-F9620B1F4B08}" srcOrd="19" destOrd="0" presId="urn:microsoft.com/office/officeart/2009/3/layout/RandomtoResultProcess"/>
    <dgm:cxn modelId="{6D9FF23D-34E2-4E6D-B9FF-FEC107032723}" type="presParOf" srcId="{381C30B3-9880-4562-887C-9E97822B1A04}" destId="{8964B4B5-EF59-4412-981A-91E74F450398}" srcOrd="1" destOrd="0" presId="urn:microsoft.com/office/officeart/2009/3/layout/RandomtoResultProcess"/>
    <dgm:cxn modelId="{9A9A5089-63FE-4D55-B7E1-D1135C183C6F}" type="presParOf" srcId="{8964B4B5-EF59-4412-981A-91E74F450398}" destId="{C4E6B227-6204-4DE5-BEA7-86D7E643AAB9}" srcOrd="0" destOrd="0" presId="urn:microsoft.com/office/officeart/2009/3/layout/RandomtoResultProcess"/>
    <dgm:cxn modelId="{3660B753-F56A-43A5-B29C-88319B09A0B0}" type="presParOf" srcId="{8964B4B5-EF59-4412-981A-91E74F450398}" destId="{BB35C763-F6B2-4AA5-B5EE-4631945AFF3B}" srcOrd="1" destOrd="0" presId="urn:microsoft.com/office/officeart/2009/3/layout/RandomtoResultProcess"/>
    <dgm:cxn modelId="{8A27CEBC-2BE0-4F09-89DE-02ED3FE9131B}" type="presParOf" srcId="{381C30B3-9880-4562-887C-9E97822B1A04}" destId="{799B6C15-EB76-4C1C-9532-BCE55F50F1D8}" srcOrd="2" destOrd="0" presId="urn:microsoft.com/office/officeart/2009/3/layout/RandomtoResultProcess"/>
    <dgm:cxn modelId="{D589ECA5-3D10-4EDF-A170-3B601757A147}" type="presParOf" srcId="{381C30B3-9880-4562-887C-9E97822B1A04}" destId="{85983C0A-4AE2-430A-B75B-CD2BF0CB7C1C}" srcOrd="3" destOrd="0" presId="urn:microsoft.com/office/officeart/2009/3/layout/RandomtoResultProcess"/>
    <dgm:cxn modelId="{666EAE40-394E-4074-8FA8-8CB66AC302BA}" type="presParOf" srcId="{85983C0A-4AE2-430A-B75B-CD2BF0CB7C1C}" destId="{046D18A5-70F5-4D9A-BBC2-8D15721B9F27}" srcOrd="0" destOrd="0" presId="urn:microsoft.com/office/officeart/2009/3/layout/RandomtoResultProcess"/>
    <dgm:cxn modelId="{616C87A1-AC46-4B99-BFE7-C9BB181BEE1D}" type="presParOf" srcId="{85983C0A-4AE2-430A-B75B-CD2BF0CB7C1C}" destId="{B16E8AAB-7C8A-4172-9650-E73F1B1085E4}" srcOrd="1" destOrd="0" presId="urn:microsoft.com/office/officeart/2009/3/layout/RandomtoResultProcess"/>
    <dgm:cxn modelId="{385C2647-63C9-47F5-88A8-4FA5EB7FE014}" type="presParOf" srcId="{381C30B3-9880-4562-887C-9E97822B1A04}" destId="{FCBE3ABC-CEFE-4543-9104-D5A8CE2BEA9B}" srcOrd="4" destOrd="0" presId="urn:microsoft.com/office/officeart/2009/3/layout/RandomtoResultProcess"/>
    <dgm:cxn modelId="{43DE16D4-432A-470C-BC40-A1E2E55D19DB}" type="presParOf" srcId="{FCBE3ABC-CEFE-4543-9104-D5A8CE2BEA9B}" destId="{04023B4E-D2FB-4B01-8C88-B13DE56DB4A2}" srcOrd="0" destOrd="0" presId="urn:microsoft.com/office/officeart/2009/3/layout/RandomtoResultProcess"/>
    <dgm:cxn modelId="{FD13137F-5745-492A-92C7-D29BE7DACEC0}" type="presParOf" srcId="{FCBE3ABC-CEFE-4543-9104-D5A8CE2BEA9B}" destId="{8DE2B21B-5238-4A05-B300-9295BD51BE4E}" srcOrd="1" destOrd="0" presId="urn:microsoft.com/office/officeart/2009/3/layout/RandomtoResultProcess"/>
    <dgm:cxn modelId="{D2C7D443-1F25-4ACB-8898-86C381B815C6}" type="presParOf" srcId="{FCBE3ABC-CEFE-4543-9104-D5A8CE2BEA9B}" destId="{F4436275-D1E1-4E4A-8B3B-2644293E4218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D653688-601D-4CFB-A452-D72477C5F807}" type="doc">
      <dgm:prSet loTypeId="urn:microsoft.com/office/officeart/2008/layout/Lin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BABAC10-72D8-46BA-B77F-09D74832C8F8}">
      <dgm:prSet phldrT="[Texto]" custT="1"/>
      <dgm:spPr/>
      <dgm:t>
        <a:bodyPr/>
        <a:lstStyle/>
        <a:p>
          <a:r>
            <a:rPr lang="es-EC" sz="3200" dirty="0" smtClean="0"/>
            <a:t>REQUISITOS</a:t>
          </a:r>
          <a:endParaRPr lang="es-EC" sz="3200" dirty="0"/>
        </a:p>
      </dgm:t>
    </dgm:pt>
    <dgm:pt modelId="{E23A0807-9E89-4AFE-8C5E-40974F5F16B2}" type="parTrans" cxnId="{16E2F516-6EC9-4D08-B838-880FB0811BC7}">
      <dgm:prSet/>
      <dgm:spPr/>
      <dgm:t>
        <a:bodyPr/>
        <a:lstStyle/>
        <a:p>
          <a:endParaRPr lang="es-EC" sz="2400"/>
        </a:p>
      </dgm:t>
    </dgm:pt>
    <dgm:pt modelId="{D2CC6589-1316-4494-BD95-4B97D7D84C98}" type="sibTrans" cxnId="{16E2F516-6EC9-4D08-B838-880FB0811BC7}">
      <dgm:prSet/>
      <dgm:spPr/>
      <dgm:t>
        <a:bodyPr/>
        <a:lstStyle/>
        <a:p>
          <a:endParaRPr lang="es-EC" sz="2400"/>
        </a:p>
      </dgm:t>
    </dgm:pt>
    <dgm:pt modelId="{4DFEBEA8-7673-40E3-9AF4-938AE1382847}">
      <dgm:prSet phldrT="[Texto]" custT="1"/>
      <dgm:spPr/>
      <dgm:t>
        <a:bodyPr/>
        <a:lstStyle/>
        <a:p>
          <a:r>
            <a:rPr lang="es-EC" sz="2400" dirty="0" smtClean="0"/>
            <a:t>Ribereña al pacífico</a:t>
          </a:r>
          <a:endParaRPr lang="es-EC" sz="2400" dirty="0"/>
        </a:p>
      </dgm:t>
    </dgm:pt>
    <dgm:pt modelId="{EA9C5855-F920-406A-A797-8CBE09CCEE41}" type="parTrans" cxnId="{3E748567-9E6B-4BB0-86ED-69B5C5FE2175}">
      <dgm:prSet/>
      <dgm:spPr/>
      <dgm:t>
        <a:bodyPr/>
        <a:lstStyle/>
        <a:p>
          <a:endParaRPr lang="es-EC" sz="2400"/>
        </a:p>
      </dgm:t>
    </dgm:pt>
    <dgm:pt modelId="{0C5B0FCB-2A22-4F85-80A8-01A73DA0D07D}" type="sibTrans" cxnId="{3E748567-9E6B-4BB0-86ED-69B5C5FE2175}">
      <dgm:prSet/>
      <dgm:spPr/>
      <dgm:t>
        <a:bodyPr/>
        <a:lstStyle/>
        <a:p>
          <a:endParaRPr lang="es-EC" sz="2400"/>
        </a:p>
      </dgm:t>
    </dgm:pt>
    <dgm:pt modelId="{CCC84468-07E7-40B1-82FD-5E264E4048F5}">
      <dgm:prSet phldrT="[Texto]" custT="1"/>
      <dgm:spPr/>
      <dgm:t>
        <a:bodyPr/>
        <a:lstStyle/>
        <a:p>
          <a:r>
            <a:rPr lang="es-EC" sz="2400" dirty="0" smtClean="0"/>
            <a:t>Relaciones económicas sustanciales con los países de APEC</a:t>
          </a:r>
          <a:endParaRPr lang="es-EC" sz="2400" dirty="0"/>
        </a:p>
      </dgm:t>
    </dgm:pt>
    <dgm:pt modelId="{6757C358-D15F-40E4-8619-57107A1F7C5F}" type="parTrans" cxnId="{2190F8B8-EC07-4B8D-B489-D1BD9F3B008F}">
      <dgm:prSet/>
      <dgm:spPr/>
      <dgm:t>
        <a:bodyPr/>
        <a:lstStyle/>
        <a:p>
          <a:endParaRPr lang="es-EC" sz="2400"/>
        </a:p>
      </dgm:t>
    </dgm:pt>
    <dgm:pt modelId="{C2A4ED38-10ED-40F7-99C2-5C2E1AB0960B}" type="sibTrans" cxnId="{2190F8B8-EC07-4B8D-B489-D1BD9F3B008F}">
      <dgm:prSet/>
      <dgm:spPr/>
      <dgm:t>
        <a:bodyPr/>
        <a:lstStyle/>
        <a:p>
          <a:endParaRPr lang="es-EC" sz="2400"/>
        </a:p>
      </dgm:t>
    </dgm:pt>
    <dgm:pt modelId="{4D9330CE-EEA7-49AD-9488-7AF3E22C0159}">
      <dgm:prSet phldrT="[Texto]" custT="1"/>
      <dgm:spPr/>
      <dgm:t>
        <a:bodyPr/>
        <a:lstStyle/>
        <a:p>
          <a:r>
            <a:rPr lang="es-EC" sz="2400" dirty="0" smtClean="0"/>
            <a:t>Aceptar objetivos y principios de APEC</a:t>
          </a:r>
          <a:endParaRPr lang="es-EC" sz="2400" dirty="0"/>
        </a:p>
      </dgm:t>
    </dgm:pt>
    <dgm:pt modelId="{81911F1B-E840-4563-9C92-EE627945ECA9}" type="parTrans" cxnId="{65CB65D4-A4A7-494B-8D00-F0906F771106}">
      <dgm:prSet/>
      <dgm:spPr/>
      <dgm:t>
        <a:bodyPr/>
        <a:lstStyle/>
        <a:p>
          <a:endParaRPr lang="es-EC" sz="2400"/>
        </a:p>
      </dgm:t>
    </dgm:pt>
    <dgm:pt modelId="{2F16483C-E5B7-4102-9EFB-F6BF309C9E57}" type="sibTrans" cxnId="{65CB65D4-A4A7-494B-8D00-F0906F771106}">
      <dgm:prSet/>
      <dgm:spPr/>
      <dgm:t>
        <a:bodyPr/>
        <a:lstStyle/>
        <a:p>
          <a:endParaRPr lang="es-EC" sz="2400"/>
        </a:p>
      </dgm:t>
    </dgm:pt>
    <dgm:pt modelId="{D6586829-AC1A-48A8-B965-50FBAF14B5C4}">
      <dgm:prSet phldrT="[Texto]" custT="1"/>
      <dgm:spPr/>
      <dgm:t>
        <a:bodyPr/>
        <a:lstStyle/>
        <a:p>
          <a:r>
            <a:rPr lang="es-EC" sz="2400" dirty="0" smtClean="0"/>
            <a:t>Política económica externa de apertura de mercados y liberalización comercial</a:t>
          </a:r>
          <a:endParaRPr lang="es-EC" sz="2400" dirty="0"/>
        </a:p>
      </dgm:t>
    </dgm:pt>
    <dgm:pt modelId="{B7AA228C-33E1-4B02-9DFC-4A7F333281D1}" type="parTrans" cxnId="{0C16CC55-3F6E-4ADB-92DF-CB4BC6A2592B}">
      <dgm:prSet/>
      <dgm:spPr/>
      <dgm:t>
        <a:bodyPr/>
        <a:lstStyle/>
        <a:p>
          <a:endParaRPr lang="es-EC" sz="2400"/>
        </a:p>
      </dgm:t>
    </dgm:pt>
    <dgm:pt modelId="{83A0827A-5FC4-46C6-B54C-8254F2DF8ECD}" type="sibTrans" cxnId="{0C16CC55-3F6E-4ADB-92DF-CB4BC6A2592B}">
      <dgm:prSet/>
      <dgm:spPr/>
      <dgm:t>
        <a:bodyPr/>
        <a:lstStyle/>
        <a:p>
          <a:endParaRPr lang="es-EC" sz="2400"/>
        </a:p>
      </dgm:t>
    </dgm:pt>
    <dgm:pt modelId="{1A8FA6F2-A153-4868-B5DB-31BD460EBFCA}">
      <dgm:prSet phldrT="[Texto]" custT="1"/>
      <dgm:spPr/>
      <dgm:t>
        <a:bodyPr/>
        <a:lstStyle/>
        <a:p>
          <a:r>
            <a:rPr lang="es-EC" sz="2400" dirty="0" smtClean="0"/>
            <a:t>Plan de acción individual</a:t>
          </a:r>
          <a:endParaRPr lang="es-EC" sz="2400" dirty="0"/>
        </a:p>
      </dgm:t>
    </dgm:pt>
    <dgm:pt modelId="{89A21BE2-4378-4FE9-B0AD-A4369261D70A}" type="parTrans" cxnId="{FD91FF8C-A515-4AC3-870E-C5466FC6F4CC}">
      <dgm:prSet/>
      <dgm:spPr/>
      <dgm:t>
        <a:bodyPr/>
        <a:lstStyle/>
        <a:p>
          <a:endParaRPr lang="es-EC" sz="2400"/>
        </a:p>
      </dgm:t>
    </dgm:pt>
    <dgm:pt modelId="{CA3F0106-BABD-4FBB-8260-1DB46300F375}" type="sibTrans" cxnId="{FD91FF8C-A515-4AC3-870E-C5466FC6F4CC}">
      <dgm:prSet/>
      <dgm:spPr/>
      <dgm:t>
        <a:bodyPr/>
        <a:lstStyle/>
        <a:p>
          <a:endParaRPr lang="es-EC" sz="2400"/>
        </a:p>
      </dgm:t>
    </dgm:pt>
    <dgm:pt modelId="{F56E7631-A555-40FF-A0CA-1F1F58167507}" type="pres">
      <dgm:prSet presAssocID="{1D653688-601D-4CFB-A452-D72477C5F8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C22C8A2-4242-4DFB-A3A8-BD4E3C8702D2}" type="pres">
      <dgm:prSet presAssocID="{9BABAC10-72D8-46BA-B77F-09D74832C8F8}" presName="thickLine" presStyleLbl="alignNode1" presStyleIdx="0" presStyleCnt="1"/>
      <dgm:spPr/>
    </dgm:pt>
    <dgm:pt modelId="{B3197F4F-FB24-45CA-BA19-77CFBF91DA89}" type="pres">
      <dgm:prSet presAssocID="{9BABAC10-72D8-46BA-B77F-09D74832C8F8}" presName="horz1" presStyleCnt="0"/>
      <dgm:spPr/>
    </dgm:pt>
    <dgm:pt modelId="{042B9953-1C3E-43E1-8FB3-9D102BD36C09}" type="pres">
      <dgm:prSet presAssocID="{9BABAC10-72D8-46BA-B77F-09D74832C8F8}" presName="tx1" presStyleLbl="revTx" presStyleIdx="0" presStyleCnt="6" custScaleX="144584"/>
      <dgm:spPr/>
      <dgm:t>
        <a:bodyPr/>
        <a:lstStyle/>
        <a:p>
          <a:endParaRPr lang="es-ES"/>
        </a:p>
      </dgm:t>
    </dgm:pt>
    <dgm:pt modelId="{9B39015A-F698-4AA4-9116-07A1A05EAE5A}" type="pres">
      <dgm:prSet presAssocID="{9BABAC10-72D8-46BA-B77F-09D74832C8F8}" presName="vert1" presStyleCnt="0"/>
      <dgm:spPr/>
    </dgm:pt>
    <dgm:pt modelId="{7AAEC7D8-377B-428A-B164-FA92A0696757}" type="pres">
      <dgm:prSet presAssocID="{4DFEBEA8-7673-40E3-9AF4-938AE1382847}" presName="vertSpace2a" presStyleCnt="0"/>
      <dgm:spPr/>
    </dgm:pt>
    <dgm:pt modelId="{45EC8B07-D887-4E85-98B6-711062AD1B09}" type="pres">
      <dgm:prSet presAssocID="{4DFEBEA8-7673-40E3-9AF4-938AE1382847}" presName="horz2" presStyleCnt="0"/>
      <dgm:spPr/>
    </dgm:pt>
    <dgm:pt modelId="{589FCAD9-72F3-4F5A-B7DF-D3BA60FA4926}" type="pres">
      <dgm:prSet presAssocID="{4DFEBEA8-7673-40E3-9AF4-938AE1382847}" presName="horzSpace2" presStyleCnt="0"/>
      <dgm:spPr/>
    </dgm:pt>
    <dgm:pt modelId="{F69EC667-DA36-4E9B-BA58-0AF312D78F65}" type="pres">
      <dgm:prSet presAssocID="{4DFEBEA8-7673-40E3-9AF4-938AE1382847}" presName="tx2" presStyleLbl="revTx" presStyleIdx="1" presStyleCnt="6"/>
      <dgm:spPr/>
      <dgm:t>
        <a:bodyPr/>
        <a:lstStyle/>
        <a:p>
          <a:endParaRPr lang="es-EC"/>
        </a:p>
      </dgm:t>
    </dgm:pt>
    <dgm:pt modelId="{780E02FF-CE55-45E1-9955-0F70EF88D1A5}" type="pres">
      <dgm:prSet presAssocID="{4DFEBEA8-7673-40E3-9AF4-938AE1382847}" presName="vert2" presStyleCnt="0"/>
      <dgm:spPr/>
    </dgm:pt>
    <dgm:pt modelId="{E4470657-655A-4173-819B-9E3F535DB160}" type="pres">
      <dgm:prSet presAssocID="{4DFEBEA8-7673-40E3-9AF4-938AE1382847}" presName="thinLine2b" presStyleLbl="callout" presStyleIdx="0" presStyleCnt="5"/>
      <dgm:spPr/>
    </dgm:pt>
    <dgm:pt modelId="{0529CC8E-C214-4DDA-B170-C73241947E2B}" type="pres">
      <dgm:prSet presAssocID="{4DFEBEA8-7673-40E3-9AF4-938AE1382847}" presName="vertSpace2b" presStyleCnt="0"/>
      <dgm:spPr/>
    </dgm:pt>
    <dgm:pt modelId="{226C8CB2-8E9D-450B-A2C9-ADCE268BF22A}" type="pres">
      <dgm:prSet presAssocID="{CCC84468-07E7-40B1-82FD-5E264E4048F5}" presName="horz2" presStyleCnt="0"/>
      <dgm:spPr/>
    </dgm:pt>
    <dgm:pt modelId="{D9106A5D-454E-48DB-B2C4-23F46E07EC2F}" type="pres">
      <dgm:prSet presAssocID="{CCC84468-07E7-40B1-82FD-5E264E4048F5}" presName="horzSpace2" presStyleCnt="0"/>
      <dgm:spPr/>
    </dgm:pt>
    <dgm:pt modelId="{20AF0BC5-A817-4391-A5C1-A78E71E658F2}" type="pres">
      <dgm:prSet presAssocID="{CCC84468-07E7-40B1-82FD-5E264E4048F5}" presName="tx2" presStyleLbl="revTx" presStyleIdx="2" presStyleCnt="6" custLinFactNeighborX="-719" custLinFactNeighborY="-11632"/>
      <dgm:spPr/>
      <dgm:t>
        <a:bodyPr/>
        <a:lstStyle/>
        <a:p>
          <a:endParaRPr lang="es-EC"/>
        </a:p>
      </dgm:t>
    </dgm:pt>
    <dgm:pt modelId="{8EB10A24-CB6C-4FB2-84D6-3C7EA7D088B3}" type="pres">
      <dgm:prSet presAssocID="{CCC84468-07E7-40B1-82FD-5E264E4048F5}" presName="vert2" presStyleCnt="0"/>
      <dgm:spPr/>
    </dgm:pt>
    <dgm:pt modelId="{450223B0-A2E5-48F2-842C-49963CD1DB26}" type="pres">
      <dgm:prSet presAssocID="{CCC84468-07E7-40B1-82FD-5E264E4048F5}" presName="thinLine2b" presStyleLbl="callout" presStyleIdx="1" presStyleCnt="5"/>
      <dgm:spPr/>
    </dgm:pt>
    <dgm:pt modelId="{7A2140B3-893F-4AF4-83F4-122BC2E74B5D}" type="pres">
      <dgm:prSet presAssocID="{CCC84468-07E7-40B1-82FD-5E264E4048F5}" presName="vertSpace2b" presStyleCnt="0"/>
      <dgm:spPr/>
    </dgm:pt>
    <dgm:pt modelId="{72A3050D-6C27-4310-A238-49CF64801047}" type="pres">
      <dgm:prSet presAssocID="{D6586829-AC1A-48A8-B965-50FBAF14B5C4}" presName="horz2" presStyleCnt="0"/>
      <dgm:spPr/>
    </dgm:pt>
    <dgm:pt modelId="{FD7EA1B2-662B-424D-9C66-084B9B25284C}" type="pres">
      <dgm:prSet presAssocID="{D6586829-AC1A-48A8-B965-50FBAF14B5C4}" presName="horzSpace2" presStyleCnt="0"/>
      <dgm:spPr/>
    </dgm:pt>
    <dgm:pt modelId="{DB3CF525-A209-476C-AA71-AF73645EA515}" type="pres">
      <dgm:prSet presAssocID="{D6586829-AC1A-48A8-B965-50FBAF14B5C4}" presName="tx2" presStyleLbl="revTx" presStyleIdx="3" presStyleCnt="6" custLinFactNeighborX="-281" custLinFactNeighborY="-11439"/>
      <dgm:spPr/>
      <dgm:t>
        <a:bodyPr/>
        <a:lstStyle/>
        <a:p>
          <a:endParaRPr lang="es-EC"/>
        </a:p>
      </dgm:t>
    </dgm:pt>
    <dgm:pt modelId="{6A37C8EE-D712-4A16-8EC3-D7F3C9BE1261}" type="pres">
      <dgm:prSet presAssocID="{D6586829-AC1A-48A8-B965-50FBAF14B5C4}" presName="vert2" presStyleCnt="0"/>
      <dgm:spPr/>
    </dgm:pt>
    <dgm:pt modelId="{9E7DAB38-67DD-4C93-BAFB-3161319D2084}" type="pres">
      <dgm:prSet presAssocID="{D6586829-AC1A-48A8-B965-50FBAF14B5C4}" presName="thinLine2b" presStyleLbl="callout" presStyleIdx="2" presStyleCnt="5"/>
      <dgm:spPr/>
    </dgm:pt>
    <dgm:pt modelId="{CC9F496D-8829-4F7B-84AD-A7473EC1126A}" type="pres">
      <dgm:prSet presAssocID="{D6586829-AC1A-48A8-B965-50FBAF14B5C4}" presName="vertSpace2b" presStyleCnt="0"/>
      <dgm:spPr/>
    </dgm:pt>
    <dgm:pt modelId="{DC5C763A-D9BF-41F2-9F42-CAB8B02ABB35}" type="pres">
      <dgm:prSet presAssocID="{4D9330CE-EEA7-49AD-9488-7AF3E22C0159}" presName="horz2" presStyleCnt="0"/>
      <dgm:spPr/>
    </dgm:pt>
    <dgm:pt modelId="{DD6B85DA-67E1-4244-A65D-CDB244EC969D}" type="pres">
      <dgm:prSet presAssocID="{4D9330CE-EEA7-49AD-9488-7AF3E22C0159}" presName="horzSpace2" presStyleCnt="0"/>
      <dgm:spPr/>
    </dgm:pt>
    <dgm:pt modelId="{417697BB-B35D-450D-9975-035A40C3A5A5}" type="pres">
      <dgm:prSet presAssocID="{4D9330CE-EEA7-49AD-9488-7AF3E22C0159}" presName="tx2" presStyleLbl="revTx" presStyleIdx="4" presStyleCnt="6"/>
      <dgm:spPr/>
      <dgm:t>
        <a:bodyPr/>
        <a:lstStyle/>
        <a:p>
          <a:endParaRPr lang="es-ES"/>
        </a:p>
      </dgm:t>
    </dgm:pt>
    <dgm:pt modelId="{EB2016CE-D345-4906-B63E-A7C8A2A0A335}" type="pres">
      <dgm:prSet presAssocID="{4D9330CE-EEA7-49AD-9488-7AF3E22C0159}" presName="vert2" presStyleCnt="0"/>
      <dgm:spPr/>
    </dgm:pt>
    <dgm:pt modelId="{268A2ED3-E4CC-4B6D-9AA7-2262125AA4D6}" type="pres">
      <dgm:prSet presAssocID="{4D9330CE-EEA7-49AD-9488-7AF3E22C0159}" presName="thinLine2b" presStyleLbl="callout" presStyleIdx="3" presStyleCnt="5"/>
      <dgm:spPr/>
    </dgm:pt>
    <dgm:pt modelId="{0AE33DBD-5ED5-4628-8B69-D80952453C6B}" type="pres">
      <dgm:prSet presAssocID="{4D9330CE-EEA7-49AD-9488-7AF3E22C0159}" presName="vertSpace2b" presStyleCnt="0"/>
      <dgm:spPr/>
    </dgm:pt>
    <dgm:pt modelId="{9BD34802-824D-463D-9531-9B122BD7A867}" type="pres">
      <dgm:prSet presAssocID="{1A8FA6F2-A153-4868-B5DB-31BD460EBFCA}" presName="horz2" presStyleCnt="0"/>
      <dgm:spPr/>
    </dgm:pt>
    <dgm:pt modelId="{80904F4E-D582-42FA-9F2D-0716065F9E2B}" type="pres">
      <dgm:prSet presAssocID="{1A8FA6F2-A153-4868-B5DB-31BD460EBFCA}" presName="horzSpace2" presStyleCnt="0"/>
      <dgm:spPr/>
    </dgm:pt>
    <dgm:pt modelId="{951DFDF6-5294-4290-AB54-00284B5EE078}" type="pres">
      <dgm:prSet presAssocID="{1A8FA6F2-A153-4868-B5DB-31BD460EBFCA}" presName="tx2" presStyleLbl="revTx" presStyleIdx="5" presStyleCnt="6"/>
      <dgm:spPr/>
      <dgm:t>
        <a:bodyPr/>
        <a:lstStyle/>
        <a:p>
          <a:endParaRPr lang="es-ES"/>
        </a:p>
      </dgm:t>
    </dgm:pt>
    <dgm:pt modelId="{DAF6EC1A-A11B-4937-918B-41B584D6E3D1}" type="pres">
      <dgm:prSet presAssocID="{1A8FA6F2-A153-4868-B5DB-31BD460EBFCA}" presName="vert2" presStyleCnt="0"/>
      <dgm:spPr/>
    </dgm:pt>
    <dgm:pt modelId="{A8161D97-84D3-4648-86F5-EC9B1646DE7B}" type="pres">
      <dgm:prSet presAssocID="{1A8FA6F2-A153-4868-B5DB-31BD460EBFCA}" presName="thinLine2b" presStyleLbl="callout" presStyleIdx="4" presStyleCnt="5"/>
      <dgm:spPr/>
    </dgm:pt>
    <dgm:pt modelId="{92FDC5D7-4FCB-46FA-AB99-C75B1F81D9F6}" type="pres">
      <dgm:prSet presAssocID="{1A8FA6F2-A153-4868-B5DB-31BD460EBFCA}" presName="vertSpace2b" presStyleCnt="0"/>
      <dgm:spPr/>
    </dgm:pt>
  </dgm:ptLst>
  <dgm:cxnLst>
    <dgm:cxn modelId="{16E2F516-6EC9-4D08-B838-880FB0811BC7}" srcId="{1D653688-601D-4CFB-A452-D72477C5F807}" destId="{9BABAC10-72D8-46BA-B77F-09D74832C8F8}" srcOrd="0" destOrd="0" parTransId="{E23A0807-9E89-4AFE-8C5E-40974F5F16B2}" sibTransId="{D2CC6589-1316-4494-BD95-4B97D7D84C98}"/>
    <dgm:cxn modelId="{FD91FF8C-A515-4AC3-870E-C5466FC6F4CC}" srcId="{9BABAC10-72D8-46BA-B77F-09D74832C8F8}" destId="{1A8FA6F2-A153-4868-B5DB-31BD460EBFCA}" srcOrd="4" destOrd="0" parTransId="{89A21BE2-4378-4FE9-B0AD-A4369261D70A}" sibTransId="{CA3F0106-BABD-4FBB-8260-1DB46300F375}"/>
    <dgm:cxn modelId="{65CB65D4-A4A7-494B-8D00-F0906F771106}" srcId="{9BABAC10-72D8-46BA-B77F-09D74832C8F8}" destId="{4D9330CE-EEA7-49AD-9488-7AF3E22C0159}" srcOrd="3" destOrd="0" parTransId="{81911F1B-E840-4563-9C92-EE627945ECA9}" sibTransId="{2F16483C-E5B7-4102-9EFB-F6BF309C9E57}"/>
    <dgm:cxn modelId="{0C16CC55-3F6E-4ADB-92DF-CB4BC6A2592B}" srcId="{9BABAC10-72D8-46BA-B77F-09D74832C8F8}" destId="{D6586829-AC1A-48A8-B965-50FBAF14B5C4}" srcOrd="2" destOrd="0" parTransId="{B7AA228C-33E1-4B02-9DFC-4A7F333281D1}" sibTransId="{83A0827A-5FC4-46C6-B54C-8254F2DF8ECD}"/>
    <dgm:cxn modelId="{9C22BA8B-4182-47BD-ACB4-0A0C3B484D86}" type="presOf" srcId="{D6586829-AC1A-48A8-B965-50FBAF14B5C4}" destId="{DB3CF525-A209-476C-AA71-AF73645EA515}" srcOrd="0" destOrd="0" presId="urn:microsoft.com/office/officeart/2008/layout/LinedList"/>
    <dgm:cxn modelId="{87A39BF4-7A12-4643-92AB-AD5BD62FA642}" type="presOf" srcId="{4D9330CE-EEA7-49AD-9488-7AF3E22C0159}" destId="{417697BB-B35D-450D-9975-035A40C3A5A5}" srcOrd="0" destOrd="0" presId="urn:microsoft.com/office/officeart/2008/layout/LinedList"/>
    <dgm:cxn modelId="{3E748567-9E6B-4BB0-86ED-69B5C5FE2175}" srcId="{9BABAC10-72D8-46BA-B77F-09D74832C8F8}" destId="{4DFEBEA8-7673-40E3-9AF4-938AE1382847}" srcOrd="0" destOrd="0" parTransId="{EA9C5855-F920-406A-A797-8CBE09CCEE41}" sibTransId="{0C5B0FCB-2A22-4F85-80A8-01A73DA0D07D}"/>
    <dgm:cxn modelId="{21120C2D-7E4E-46F8-AF84-788C5D143AEA}" type="presOf" srcId="{1A8FA6F2-A153-4868-B5DB-31BD460EBFCA}" destId="{951DFDF6-5294-4290-AB54-00284B5EE078}" srcOrd="0" destOrd="0" presId="urn:microsoft.com/office/officeart/2008/layout/LinedList"/>
    <dgm:cxn modelId="{EECBB5D9-9E61-4FA1-AE41-4A9AD4F192E8}" type="presOf" srcId="{1D653688-601D-4CFB-A452-D72477C5F807}" destId="{F56E7631-A555-40FF-A0CA-1F1F58167507}" srcOrd="0" destOrd="0" presId="urn:microsoft.com/office/officeart/2008/layout/LinedList"/>
    <dgm:cxn modelId="{6D93BF37-9215-4E38-917C-9BDEBB3C089A}" type="presOf" srcId="{9BABAC10-72D8-46BA-B77F-09D74832C8F8}" destId="{042B9953-1C3E-43E1-8FB3-9D102BD36C09}" srcOrd="0" destOrd="0" presId="urn:microsoft.com/office/officeart/2008/layout/LinedList"/>
    <dgm:cxn modelId="{2190F8B8-EC07-4B8D-B489-D1BD9F3B008F}" srcId="{9BABAC10-72D8-46BA-B77F-09D74832C8F8}" destId="{CCC84468-07E7-40B1-82FD-5E264E4048F5}" srcOrd="1" destOrd="0" parTransId="{6757C358-D15F-40E4-8619-57107A1F7C5F}" sibTransId="{C2A4ED38-10ED-40F7-99C2-5C2E1AB0960B}"/>
    <dgm:cxn modelId="{C713EF81-F7E5-4671-818F-F38C03DBAB84}" type="presOf" srcId="{4DFEBEA8-7673-40E3-9AF4-938AE1382847}" destId="{F69EC667-DA36-4E9B-BA58-0AF312D78F65}" srcOrd="0" destOrd="0" presId="urn:microsoft.com/office/officeart/2008/layout/LinedList"/>
    <dgm:cxn modelId="{D3D3CFA2-EA0C-4C7D-B1B9-2C7CCB34592C}" type="presOf" srcId="{CCC84468-07E7-40B1-82FD-5E264E4048F5}" destId="{20AF0BC5-A817-4391-A5C1-A78E71E658F2}" srcOrd="0" destOrd="0" presId="urn:microsoft.com/office/officeart/2008/layout/LinedList"/>
    <dgm:cxn modelId="{115E9339-FBFD-4E48-9F54-79C7793F2043}" type="presParOf" srcId="{F56E7631-A555-40FF-A0CA-1F1F58167507}" destId="{7C22C8A2-4242-4DFB-A3A8-BD4E3C8702D2}" srcOrd="0" destOrd="0" presId="urn:microsoft.com/office/officeart/2008/layout/LinedList"/>
    <dgm:cxn modelId="{129EC25B-A96A-47FD-A18C-49511747E51A}" type="presParOf" srcId="{F56E7631-A555-40FF-A0CA-1F1F58167507}" destId="{B3197F4F-FB24-45CA-BA19-77CFBF91DA89}" srcOrd="1" destOrd="0" presId="urn:microsoft.com/office/officeart/2008/layout/LinedList"/>
    <dgm:cxn modelId="{292F6C0E-8FB2-4FB4-941F-85E687DB1278}" type="presParOf" srcId="{B3197F4F-FB24-45CA-BA19-77CFBF91DA89}" destId="{042B9953-1C3E-43E1-8FB3-9D102BD36C09}" srcOrd="0" destOrd="0" presId="urn:microsoft.com/office/officeart/2008/layout/LinedList"/>
    <dgm:cxn modelId="{DA8262D5-8157-4DB1-8155-4BC3E0AFF403}" type="presParOf" srcId="{B3197F4F-FB24-45CA-BA19-77CFBF91DA89}" destId="{9B39015A-F698-4AA4-9116-07A1A05EAE5A}" srcOrd="1" destOrd="0" presId="urn:microsoft.com/office/officeart/2008/layout/LinedList"/>
    <dgm:cxn modelId="{6FF3F42A-E498-424A-8BE4-CEEF760D978C}" type="presParOf" srcId="{9B39015A-F698-4AA4-9116-07A1A05EAE5A}" destId="{7AAEC7D8-377B-428A-B164-FA92A0696757}" srcOrd="0" destOrd="0" presId="urn:microsoft.com/office/officeart/2008/layout/LinedList"/>
    <dgm:cxn modelId="{FF42DBAA-5925-4FF7-9C4D-AF5ED662834B}" type="presParOf" srcId="{9B39015A-F698-4AA4-9116-07A1A05EAE5A}" destId="{45EC8B07-D887-4E85-98B6-711062AD1B09}" srcOrd="1" destOrd="0" presId="urn:microsoft.com/office/officeart/2008/layout/LinedList"/>
    <dgm:cxn modelId="{9E89DE06-F126-4AD8-A873-88A5196E404C}" type="presParOf" srcId="{45EC8B07-D887-4E85-98B6-711062AD1B09}" destId="{589FCAD9-72F3-4F5A-B7DF-D3BA60FA4926}" srcOrd="0" destOrd="0" presId="urn:microsoft.com/office/officeart/2008/layout/LinedList"/>
    <dgm:cxn modelId="{80859039-F0E2-4483-8CB4-E527905EF5E6}" type="presParOf" srcId="{45EC8B07-D887-4E85-98B6-711062AD1B09}" destId="{F69EC667-DA36-4E9B-BA58-0AF312D78F65}" srcOrd="1" destOrd="0" presId="urn:microsoft.com/office/officeart/2008/layout/LinedList"/>
    <dgm:cxn modelId="{B172AC23-3C34-4C9B-B173-F985CD137F13}" type="presParOf" srcId="{45EC8B07-D887-4E85-98B6-711062AD1B09}" destId="{780E02FF-CE55-45E1-9955-0F70EF88D1A5}" srcOrd="2" destOrd="0" presId="urn:microsoft.com/office/officeart/2008/layout/LinedList"/>
    <dgm:cxn modelId="{9F7C18ED-4161-4827-979A-D6B31C597252}" type="presParOf" srcId="{9B39015A-F698-4AA4-9116-07A1A05EAE5A}" destId="{E4470657-655A-4173-819B-9E3F535DB160}" srcOrd="2" destOrd="0" presId="urn:microsoft.com/office/officeart/2008/layout/LinedList"/>
    <dgm:cxn modelId="{1B49C027-0697-4BC7-B522-51190DF79E5A}" type="presParOf" srcId="{9B39015A-F698-4AA4-9116-07A1A05EAE5A}" destId="{0529CC8E-C214-4DDA-B170-C73241947E2B}" srcOrd="3" destOrd="0" presId="urn:microsoft.com/office/officeart/2008/layout/LinedList"/>
    <dgm:cxn modelId="{5C088C21-38B2-48F3-9C91-4F73027E3F23}" type="presParOf" srcId="{9B39015A-F698-4AA4-9116-07A1A05EAE5A}" destId="{226C8CB2-8E9D-450B-A2C9-ADCE268BF22A}" srcOrd="4" destOrd="0" presId="urn:microsoft.com/office/officeart/2008/layout/LinedList"/>
    <dgm:cxn modelId="{46D5BA39-EBCD-4387-A653-0F652CAC75DB}" type="presParOf" srcId="{226C8CB2-8E9D-450B-A2C9-ADCE268BF22A}" destId="{D9106A5D-454E-48DB-B2C4-23F46E07EC2F}" srcOrd="0" destOrd="0" presId="urn:microsoft.com/office/officeart/2008/layout/LinedList"/>
    <dgm:cxn modelId="{8B40A96F-ACC3-48A3-A226-57204B9556BF}" type="presParOf" srcId="{226C8CB2-8E9D-450B-A2C9-ADCE268BF22A}" destId="{20AF0BC5-A817-4391-A5C1-A78E71E658F2}" srcOrd="1" destOrd="0" presId="urn:microsoft.com/office/officeart/2008/layout/LinedList"/>
    <dgm:cxn modelId="{0B352A02-52F3-47AE-ADB4-33869142E4BC}" type="presParOf" srcId="{226C8CB2-8E9D-450B-A2C9-ADCE268BF22A}" destId="{8EB10A24-CB6C-4FB2-84D6-3C7EA7D088B3}" srcOrd="2" destOrd="0" presId="urn:microsoft.com/office/officeart/2008/layout/LinedList"/>
    <dgm:cxn modelId="{545932DD-50A1-433F-B9AA-6A4B76FE330D}" type="presParOf" srcId="{9B39015A-F698-4AA4-9116-07A1A05EAE5A}" destId="{450223B0-A2E5-48F2-842C-49963CD1DB26}" srcOrd="5" destOrd="0" presId="urn:microsoft.com/office/officeart/2008/layout/LinedList"/>
    <dgm:cxn modelId="{7A02011F-A92B-4185-AEB7-5CC8C906100B}" type="presParOf" srcId="{9B39015A-F698-4AA4-9116-07A1A05EAE5A}" destId="{7A2140B3-893F-4AF4-83F4-122BC2E74B5D}" srcOrd="6" destOrd="0" presId="urn:microsoft.com/office/officeart/2008/layout/LinedList"/>
    <dgm:cxn modelId="{D5110F91-D4A3-4E5B-9A90-1003AD3CEAC1}" type="presParOf" srcId="{9B39015A-F698-4AA4-9116-07A1A05EAE5A}" destId="{72A3050D-6C27-4310-A238-49CF64801047}" srcOrd="7" destOrd="0" presId="urn:microsoft.com/office/officeart/2008/layout/LinedList"/>
    <dgm:cxn modelId="{FF8A7719-6A85-4C4B-BF67-AAE5E0DA4B4D}" type="presParOf" srcId="{72A3050D-6C27-4310-A238-49CF64801047}" destId="{FD7EA1B2-662B-424D-9C66-084B9B25284C}" srcOrd="0" destOrd="0" presId="urn:microsoft.com/office/officeart/2008/layout/LinedList"/>
    <dgm:cxn modelId="{C072BB05-C5E8-4C8B-AA0C-01A0506236B8}" type="presParOf" srcId="{72A3050D-6C27-4310-A238-49CF64801047}" destId="{DB3CF525-A209-476C-AA71-AF73645EA515}" srcOrd="1" destOrd="0" presId="urn:microsoft.com/office/officeart/2008/layout/LinedList"/>
    <dgm:cxn modelId="{7F704710-9F6F-4671-84A3-1E9533880056}" type="presParOf" srcId="{72A3050D-6C27-4310-A238-49CF64801047}" destId="{6A37C8EE-D712-4A16-8EC3-D7F3C9BE1261}" srcOrd="2" destOrd="0" presId="urn:microsoft.com/office/officeart/2008/layout/LinedList"/>
    <dgm:cxn modelId="{0AD3FD8E-F000-43DD-8CD3-92867CC4C45C}" type="presParOf" srcId="{9B39015A-F698-4AA4-9116-07A1A05EAE5A}" destId="{9E7DAB38-67DD-4C93-BAFB-3161319D2084}" srcOrd="8" destOrd="0" presId="urn:microsoft.com/office/officeart/2008/layout/LinedList"/>
    <dgm:cxn modelId="{0E8E95AC-BA2E-48CB-847E-085B9AF38080}" type="presParOf" srcId="{9B39015A-F698-4AA4-9116-07A1A05EAE5A}" destId="{CC9F496D-8829-4F7B-84AD-A7473EC1126A}" srcOrd="9" destOrd="0" presId="urn:microsoft.com/office/officeart/2008/layout/LinedList"/>
    <dgm:cxn modelId="{A428B8CE-57C3-4E6D-BF2B-A8547F3A7235}" type="presParOf" srcId="{9B39015A-F698-4AA4-9116-07A1A05EAE5A}" destId="{DC5C763A-D9BF-41F2-9F42-CAB8B02ABB35}" srcOrd="10" destOrd="0" presId="urn:microsoft.com/office/officeart/2008/layout/LinedList"/>
    <dgm:cxn modelId="{839D23AE-4582-4CC4-ADD7-DED0FE0E6F19}" type="presParOf" srcId="{DC5C763A-D9BF-41F2-9F42-CAB8B02ABB35}" destId="{DD6B85DA-67E1-4244-A65D-CDB244EC969D}" srcOrd="0" destOrd="0" presId="urn:microsoft.com/office/officeart/2008/layout/LinedList"/>
    <dgm:cxn modelId="{5DE2EDBE-CAE6-4D1E-8880-CF903C1EC583}" type="presParOf" srcId="{DC5C763A-D9BF-41F2-9F42-CAB8B02ABB35}" destId="{417697BB-B35D-450D-9975-035A40C3A5A5}" srcOrd="1" destOrd="0" presId="urn:microsoft.com/office/officeart/2008/layout/LinedList"/>
    <dgm:cxn modelId="{A1D60325-EFF2-4883-9731-5A0C44D6B902}" type="presParOf" srcId="{DC5C763A-D9BF-41F2-9F42-CAB8B02ABB35}" destId="{EB2016CE-D345-4906-B63E-A7C8A2A0A335}" srcOrd="2" destOrd="0" presId="urn:microsoft.com/office/officeart/2008/layout/LinedList"/>
    <dgm:cxn modelId="{0B6499D9-B7E8-4DF8-B26C-77A78AB34D24}" type="presParOf" srcId="{9B39015A-F698-4AA4-9116-07A1A05EAE5A}" destId="{268A2ED3-E4CC-4B6D-9AA7-2262125AA4D6}" srcOrd="11" destOrd="0" presId="urn:microsoft.com/office/officeart/2008/layout/LinedList"/>
    <dgm:cxn modelId="{0961D3A0-4519-4D24-AF18-B3EA84FFBADC}" type="presParOf" srcId="{9B39015A-F698-4AA4-9116-07A1A05EAE5A}" destId="{0AE33DBD-5ED5-4628-8B69-D80952453C6B}" srcOrd="12" destOrd="0" presId="urn:microsoft.com/office/officeart/2008/layout/LinedList"/>
    <dgm:cxn modelId="{B19652D7-3210-47BD-83DE-7A79F7CD9C32}" type="presParOf" srcId="{9B39015A-F698-4AA4-9116-07A1A05EAE5A}" destId="{9BD34802-824D-463D-9531-9B122BD7A867}" srcOrd="13" destOrd="0" presId="urn:microsoft.com/office/officeart/2008/layout/LinedList"/>
    <dgm:cxn modelId="{B8BD28CA-546F-47AA-A62C-AA3E5D87FF7A}" type="presParOf" srcId="{9BD34802-824D-463D-9531-9B122BD7A867}" destId="{80904F4E-D582-42FA-9F2D-0716065F9E2B}" srcOrd="0" destOrd="0" presId="urn:microsoft.com/office/officeart/2008/layout/LinedList"/>
    <dgm:cxn modelId="{3659AF58-A5E8-4D5A-9036-A2F3D24E1C2E}" type="presParOf" srcId="{9BD34802-824D-463D-9531-9B122BD7A867}" destId="{951DFDF6-5294-4290-AB54-00284B5EE078}" srcOrd="1" destOrd="0" presId="urn:microsoft.com/office/officeart/2008/layout/LinedList"/>
    <dgm:cxn modelId="{7898814A-7B69-4CFB-8103-4B65629A1DC0}" type="presParOf" srcId="{9BD34802-824D-463D-9531-9B122BD7A867}" destId="{DAF6EC1A-A11B-4937-918B-41B584D6E3D1}" srcOrd="2" destOrd="0" presId="urn:microsoft.com/office/officeart/2008/layout/LinedList"/>
    <dgm:cxn modelId="{0CC80734-C705-4BAA-A1A7-CD82FD452D3E}" type="presParOf" srcId="{9B39015A-F698-4AA4-9116-07A1A05EAE5A}" destId="{A8161D97-84D3-4648-86F5-EC9B1646DE7B}" srcOrd="14" destOrd="0" presId="urn:microsoft.com/office/officeart/2008/layout/LinedList"/>
    <dgm:cxn modelId="{A3605BAC-B593-412C-8CDB-014B21BD380E}" type="presParOf" srcId="{9B39015A-F698-4AA4-9116-07A1A05EAE5A}" destId="{92FDC5D7-4FCB-46FA-AB99-C75B1F81D9F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431214A-F5C0-4DC1-9AFD-CFEE197FB4AA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0C22C12-86E5-4A68-A90E-E54B1FFE6183}">
      <dgm:prSet phldrT="[Texto]"/>
      <dgm:spPr/>
      <dgm:t>
        <a:bodyPr/>
        <a:lstStyle/>
        <a:p>
          <a:r>
            <a:rPr lang="es-EC" dirty="0" smtClean="0"/>
            <a:t>Cultura</a:t>
          </a:r>
          <a:endParaRPr lang="es-ES" dirty="0"/>
        </a:p>
      </dgm:t>
    </dgm:pt>
    <dgm:pt modelId="{5FDC16D7-F71D-4963-8600-B7B604D31E06}" type="parTrans" cxnId="{A3AA389F-644E-4507-B9BF-1F0CDB31E68B}">
      <dgm:prSet/>
      <dgm:spPr/>
      <dgm:t>
        <a:bodyPr/>
        <a:lstStyle/>
        <a:p>
          <a:endParaRPr lang="es-ES"/>
        </a:p>
      </dgm:t>
    </dgm:pt>
    <dgm:pt modelId="{57499CF6-CC9D-403F-9949-C9CA9197F231}" type="sibTrans" cxnId="{A3AA389F-644E-4507-B9BF-1F0CDB31E68B}">
      <dgm:prSet/>
      <dgm:spPr/>
      <dgm:t>
        <a:bodyPr/>
        <a:lstStyle/>
        <a:p>
          <a:endParaRPr lang="es-ES"/>
        </a:p>
      </dgm:t>
    </dgm:pt>
    <dgm:pt modelId="{00CE87DC-524D-49CF-929E-A8815AAC901C}">
      <dgm:prSet phldrT="[Texto]"/>
      <dgm:spPr/>
      <dgm:t>
        <a:bodyPr/>
        <a:lstStyle/>
        <a:p>
          <a:r>
            <a:rPr lang="es-EC" dirty="0" smtClean="0"/>
            <a:t>Es la base que genera un crecimiento conjunto </a:t>
          </a:r>
          <a:endParaRPr lang="es-ES" dirty="0"/>
        </a:p>
      </dgm:t>
    </dgm:pt>
    <dgm:pt modelId="{29FF9C42-AFF3-4780-B47F-D17D6C29C346}" type="parTrans" cxnId="{C1882B9B-BC37-4AE9-9D43-841CC2C482E6}">
      <dgm:prSet/>
      <dgm:spPr/>
      <dgm:t>
        <a:bodyPr/>
        <a:lstStyle/>
        <a:p>
          <a:endParaRPr lang="es-ES"/>
        </a:p>
      </dgm:t>
    </dgm:pt>
    <dgm:pt modelId="{F87EB861-4DCE-4232-8490-92AEFC6D5CA8}" type="sibTrans" cxnId="{C1882B9B-BC37-4AE9-9D43-841CC2C482E6}">
      <dgm:prSet/>
      <dgm:spPr/>
      <dgm:t>
        <a:bodyPr/>
        <a:lstStyle/>
        <a:p>
          <a:endParaRPr lang="es-ES"/>
        </a:p>
      </dgm:t>
    </dgm:pt>
    <dgm:pt modelId="{8633B7FA-882C-4BF6-999C-219A240821EA}">
      <dgm:prSet phldrT="[Texto]"/>
      <dgm:spPr/>
      <dgm:t>
        <a:bodyPr/>
        <a:lstStyle/>
        <a:p>
          <a:r>
            <a:rPr lang="es-EC" dirty="0" smtClean="0"/>
            <a:t>Genera un crecimiento intelectual, económico y tecnológico.</a:t>
          </a:r>
          <a:endParaRPr lang="es-ES" dirty="0"/>
        </a:p>
      </dgm:t>
    </dgm:pt>
    <dgm:pt modelId="{240BCBE9-9D1B-494B-9D44-D0EF9BFC47C0}" type="parTrans" cxnId="{9BA1A5F3-E746-4BA2-8397-FFAD01ED2C3C}">
      <dgm:prSet/>
      <dgm:spPr/>
      <dgm:t>
        <a:bodyPr/>
        <a:lstStyle/>
        <a:p>
          <a:endParaRPr lang="es-ES"/>
        </a:p>
      </dgm:t>
    </dgm:pt>
    <dgm:pt modelId="{017B7D33-7588-40AA-BD0B-85A43058C3BE}" type="sibTrans" cxnId="{9BA1A5F3-E746-4BA2-8397-FFAD01ED2C3C}">
      <dgm:prSet/>
      <dgm:spPr/>
      <dgm:t>
        <a:bodyPr/>
        <a:lstStyle/>
        <a:p>
          <a:endParaRPr lang="es-ES"/>
        </a:p>
      </dgm:t>
    </dgm:pt>
    <dgm:pt modelId="{38C40DF5-FE25-4E76-9419-FD5CF46F7DD5}">
      <dgm:prSet phldrT="[Texto]"/>
      <dgm:spPr/>
      <dgm:t>
        <a:bodyPr/>
        <a:lstStyle/>
        <a:p>
          <a:r>
            <a:rPr lang="es-EC" dirty="0" smtClean="0"/>
            <a:t>Ecuador</a:t>
          </a:r>
          <a:endParaRPr lang="es-ES" dirty="0"/>
        </a:p>
      </dgm:t>
    </dgm:pt>
    <dgm:pt modelId="{E3B976A1-B310-435D-BA66-9B781D7AEEE5}" type="parTrans" cxnId="{FC9D66AF-4193-425F-BAA0-D76372E83EE8}">
      <dgm:prSet/>
      <dgm:spPr/>
      <dgm:t>
        <a:bodyPr/>
        <a:lstStyle/>
        <a:p>
          <a:endParaRPr lang="es-ES"/>
        </a:p>
      </dgm:t>
    </dgm:pt>
    <dgm:pt modelId="{33CBA386-32A9-4C53-AE93-0801868AB463}" type="sibTrans" cxnId="{FC9D66AF-4193-425F-BAA0-D76372E83EE8}">
      <dgm:prSet/>
      <dgm:spPr/>
      <dgm:t>
        <a:bodyPr/>
        <a:lstStyle/>
        <a:p>
          <a:endParaRPr lang="es-ES"/>
        </a:p>
      </dgm:t>
    </dgm:pt>
    <dgm:pt modelId="{9C04E35B-F690-4D42-89E1-493DCB587C7D}">
      <dgm:prSet phldrT="[Texto]"/>
      <dgm:spPr/>
      <dgm:t>
        <a:bodyPr/>
        <a:lstStyle/>
        <a:p>
          <a:r>
            <a:rPr lang="es-EC" dirty="0" smtClean="0"/>
            <a:t>Cuenta con el potencial para establecer nuevos acuerdos con la nación oriental </a:t>
          </a:r>
          <a:endParaRPr lang="es-ES" dirty="0"/>
        </a:p>
      </dgm:t>
    </dgm:pt>
    <dgm:pt modelId="{5660B6A9-9E67-44B7-B1A8-00FF274AEAA4}" type="parTrans" cxnId="{CF86A0F8-41ED-4A73-B5E1-04B534F03571}">
      <dgm:prSet/>
      <dgm:spPr/>
      <dgm:t>
        <a:bodyPr/>
        <a:lstStyle/>
        <a:p>
          <a:endParaRPr lang="es-ES"/>
        </a:p>
      </dgm:t>
    </dgm:pt>
    <dgm:pt modelId="{86A6140D-CAEE-49FE-A639-F572F8DAD141}" type="sibTrans" cxnId="{CF86A0F8-41ED-4A73-B5E1-04B534F03571}">
      <dgm:prSet/>
      <dgm:spPr/>
      <dgm:t>
        <a:bodyPr/>
        <a:lstStyle/>
        <a:p>
          <a:endParaRPr lang="es-ES"/>
        </a:p>
      </dgm:t>
    </dgm:pt>
    <dgm:pt modelId="{B55DA101-91CA-46E5-9E71-5E50E8A064B7}">
      <dgm:prSet phldrT="[Texto]"/>
      <dgm:spPr/>
      <dgm:t>
        <a:bodyPr/>
        <a:lstStyle/>
        <a:p>
          <a:r>
            <a:rPr lang="es-EC" dirty="0" smtClean="0"/>
            <a:t>Desaprovecha en su gran mayoría el mercado taiwanés</a:t>
          </a:r>
          <a:endParaRPr lang="es-ES" dirty="0"/>
        </a:p>
      </dgm:t>
    </dgm:pt>
    <dgm:pt modelId="{C00CBCDF-5B5E-4FA8-BDFF-BFB02B549F40}" type="parTrans" cxnId="{1E427140-4C6D-4083-B2B1-0E6F4FF47E0E}">
      <dgm:prSet/>
      <dgm:spPr/>
      <dgm:t>
        <a:bodyPr/>
        <a:lstStyle/>
        <a:p>
          <a:endParaRPr lang="es-ES"/>
        </a:p>
      </dgm:t>
    </dgm:pt>
    <dgm:pt modelId="{3D40B42E-D239-4780-9CD3-8EF59A0ED082}" type="sibTrans" cxnId="{1E427140-4C6D-4083-B2B1-0E6F4FF47E0E}">
      <dgm:prSet/>
      <dgm:spPr/>
      <dgm:t>
        <a:bodyPr/>
        <a:lstStyle/>
        <a:p>
          <a:endParaRPr lang="es-ES"/>
        </a:p>
      </dgm:t>
    </dgm:pt>
    <dgm:pt modelId="{3CECF791-19D8-402F-ABCC-A4BB4867E70B}">
      <dgm:prSet phldrT="[Texto]"/>
      <dgm:spPr/>
      <dgm:t>
        <a:bodyPr/>
        <a:lstStyle/>
        <a:p>
          <a:r>
            <a:rPr lang="es-ES" dirty="0" smtClean="0"/>
            <a:t>APEC</a:t>
          </a:r>
          <a:endParaRPr lang="es-ES" dirty="0"/>
        </a:p>
      </dgm:t>
    </dgm:pt>
    <dgm:pt modelId="{A912951B-4CC7-4D14-B446-06F729C1B5F8}" type="parTrans" cxnId="{6721BB10-CE3B-4A2C-AE18-4F11C7A84DA7}">
      <dgm:prSet/>
      <dgm:spPr/>
      <dgm:t>
        <a:bodyPr/>
        <a:lstStyle/>
        <a:p>
          <a:endParaRPr lang="es-ES"/>
        </a:p>
      </dgm:t>
    </dgm:pt>
    <dgm:pt modelId="{1F8E6C33-3FF3-4179-B02F-22EA9241AE83}" type="sibTrans" cxnId="{6721BB10-CE3B-4A2C-AE18-4F11C7A84DA7}">
      <dgm:prSet/>
      <dgm:spPr/>
      <dgm:t>
        <a:bodyPr/>
        <a:lstStyle/>
        <a:p>
          <a:endParaRPr lang="es-ES"/>
        </a:p>
      </dgm:t>
    </dgm:pt>
    <dgm:pt modelId="{2B5B03B7-77FC-4CC0-B5A9-FB1469D6DBE0}">
      <dgm:prSet phldrT="[Texto]"/>
      <dgm:spPr/>
      <dgm:t>
        <a:bodyPr/>
        <a:lstStyle/>
        <a:p>
          <a:r>
            <a:rPr lang="es-ES" dirty="0" smtClean="0"/>
            <a:t>El país no está preparado en la actualidad  para ingresar a dicho foro</a:t>
          </a:r>
          <a:endParaRPr lang="es-ES" dirty="0"/>
        </a:p>
      </dgm:t>
    </dgm:pt>
    <dgm:pt modelId="{185ABD02-1CBF-4333-B498-6499767C639E}" type="parTrans" cxnId="{D78D3697-ECB8-40C5-806C-71C345DBD558}">
      <dgm:prSet/>
      <dgm:spPr/>
      <dgm:t>
        <a:bodyPr/>
        <a:lstStyle/>
        <a:p>
          <a:endParaRPr lang="es-ES"/>
        </a:p>
      </dgm:t>
    </dgm:pt>
    <dgm:pt modelId="{8BB12B3B-ADC5-4812-B092-ADFCC5D2A46E}" type="sibTrans" cxnId="{D78D3697-ECB8-40C5-806C-71C345DBD558}">
      <dgm:prSet/>
      <dgm:spPr/>
      <dgm:t>
        <a:bodyPr/>
        <a:lstStyle/>
        <a:p>
          <a:endParaRPr lang="es-ES"/>
        </a:p>
      </dgm:t>
    </dgm:pt>
    <dgm:pt modelId="{4A7359F2-D941-4956-A112-D550F98CB3DE}">
      <dgm:prSet phldrT="[Texto]"/>
      <dgm:spPr/>
      <dgm:t>
        <a:bodyPr/>
        <a:lstStyle/>
        <a:p>
          <a:r>
            <a:rPr lang="es-EC" dirty="0" smtClean="0"/>
            <a:t>No por ello sale del objetivo.</a:t>
          </a:r>
          <a:endParaRPr lang="es-ES" dirty="0"/>
        </a:p>
      </dgm:t>
    </dgm:pt>
    <dgm:pt modelId="{DC1240A1-1719-4AC4-A86A-CAEE30EB3692}" type="parTrans" cxnId="{1B0AAECE-9DB6-4DE6-9338-376CA21ACB90}">
      <dgm:prSet/>
      <dgm:spPr/>
      <dgm:t>
        <a:bodyPr/>
        <a:lstStyle/>
        <a:p>
          <a:endParaRPr lang="es-ES"/>
        </a:p>
      </dgm:t>
    </dgm:pt>
    <dgm:pt modelId="{F2FC4F9B-1217-4C98-9A50-375B7F992456}" type="sibTrans" cxnId="{1B0AAECE-9DB6-4DE6-9338-376CA21ACB90}">
      <dgm:prSet/>
      <dgm:spPr/>
      <dgm:t>
        <a:bodyPr/>
        <a:lstStyle/>
        <a:p>
          <a:endParaRPr lang="es-ES"/>
        </a:p>
      </dgm:t>
    </dgm:pt>
    <dgm:pt modelId="{541016C7-D103-4CE2-BEB7-6FDEF1577A50}">
      <dgm:prSet phldrT="[Texto]"/>
      <dgm:spPr/>
      <dgm:t>
        <a:bodyPr/>
        <a:lstStyle/>
        <a:p>
          <a:r>
            <a:rPr lang="es-EC" dirty="0" smtClean="0"/>
            <a:t>Existe correlación</a:t>
          </a:r>
          <a:endParaRPr lang="es-ES" dirty="0"/>
        </a:p>
      </dgm:t>
    </dgm:pt>
    <dgm:pt modelId="{A7925E78-0F67-4D9E-8917-B67584B79082}" type="parTrans" cxnId="{1CAB2162-E319-4410-B12C-171386016535}">
      <dgm:prSet/>
      <dgm:spPr/>
      <dgm:t>
        <a:bodyPr/>
        <a:lstStyle/>
        <a:p>
          <a:endParaRPr lang="es-ES"/>
        </a:p>
      </dgm:t>
    </dgm:pt>
    <dgm:pt modelId="{63499EEC-0FB9-4786-9FA5-A9A6F2C714B2}" type="sibTrans" cxnId="{1CAB2162-E319-4410-B12C-171386016535}">
      <dgm:prSet/>
      <dgm:spPr/>
      <dgm:t>
        <a:bodyPr/>
        <a:lstStyle/>
        <a:p>
          <a:endParaRPr lang="es-ES"/>
        </a:p>
      </dgm:t>
    </dgm:pt>
    <dgm:pt modelId="{BEE3A71F-3407-4E4E-AB79-A76A65D6938F}" type="pres">
      <dgm:prSet presAssocID="{8431214A-F5C0-4DC1-9AFD-CFEE197FB4A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0FE7C6-AE60-49AF-ABE0-5800F8225D64}" type="pres">
      <dgm:prSet presAssocID="{90C22C12-86E5-4A68-A90E-E54B1FFE6183}" presName="compNode" presStyleCnt="0"/>
      <dgm:spPr/>
      <dgm:t>
        <a:bodyPr/>
        <a:lstStyle/>
        <a:p>
          <a:endParaRPr lang="es-EC"/>
        </a:p>
      </dgm:t>
    </dgm:pt>
    <dgm:pt modelId="{07B43013-FDCB-47EA-AB0F-E6F2146D53B2}" type="pres">
      <dgm:prSet presAssocID="{90C22C12-86E5-4A68-A90E-E54B1FFE6183}" presName="aNode" presStyleLbl="bgShp" presStyleIdx="0" presStyleCnt="3"/>
      <dgm:spPr/>
      <dgm:t>
        <a:bodyPr/>
        <a:lstStyle/>
        <a:p>
          <a:endParaRPr lang="es-ES"/>
        </a:p>
      </dgm:t>
    </dgm:pt>
    <dgm:pt modelId="{A043C391-8F88-4456-8E84-99EC68675969}" type="pres">
      <dgm:prSet presAssocID="{90C22C12-86E5-4A68-A90E-E54B1FFE6183}" presName="textNode" presStyleLbl="bgShp" presStyleIdx="0" presStyleCnt="3"/>
      <dgm:spPr/>
      <dgm:t>
        <a:bodyPr/>
        <a:lstStyle/>
        <a:p>
          <a:endParaRPr lang="es-ES"/>
        </a:p>
      </dgm:t>
    </dgm:pt>
    <dgm:pt modelId="{853BBF62-5BAB-46C7-8830-94841D474579}" type="pres">
      <dgm:prSet presAssocID="{90C22C12-86E5-4A68-A90E-E54B1FFE6183}" presName="compChildNode" presStyleCnt="0"/>
      <dgm:spPr/>
      <dgm:t>
        <a:bodyPr/>
        <a:lstStyle/>
        <a:p>
          <a:endParaRPr lang="es-EC"/>
        </a:p>
      </dgm:t>
    </dgm:pt>
    <dgm:pt modelId="{B3142C61-918F-4B01-B5ED-A9E77ECFD5BD}" type="pres">
      <dgm:prSet presAssocID="{90C22C12-86E5-4A68-A90E-E54B1FFE6183}" presName="theInnerList" presStyleCnt="0"/>
      <dgm:spPr/>
      <dgm:t>
        <a:bodyPr/>
        <a:lstStyle/>
        <a:p>
          <a:endParaRPr lang="es-EC"/>
        </a:p>
      </dgm:t>
    </dgm:pt>
    <dgm:pt modelId="{0371D7C5-C8D2-4D66-8E30-AF286F64068C}" type="pres">
      <dgm:prSet presAssocID="{00CE87DC-524D-49CF-929E-A8815AAC901C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B57349-57BF-43A5-8DC9-7CE27AFB663D}" type="pres">
      <dgm:prSet presAssocID="{00CE87DC-524D-49CF-929E-A8815AAC901C}" presName="aSpace2" presStyleCnt="0"/>
      <dgm:spPr/>
      <dgm:t>
        <a:bodyPr/>
        <a:lstStyle/>
        <a:p>
          <a:endParaRPr lang="es-EC"/>
        </a:p>
      </dgm:t>
    </dgm:pt>
    <dgm:pt modelId="{A149F6B1-6178-4850-AFAF-221CF9692F3B}" type="pres">
      <dgm:prSet presAssocID="{8633B7FA-882C-4BF6-999C-219A240821EA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05C386-F810-4B14-8701-1BB23927F330}" type="pres">
      <dgm:prSet presAssocID="{90C22C12-86E5-4A68-A90E-E54B1FFE6183}" presName="aSpace" presStyleCnt="0"/>
      <dgm:spPr/>
      <dgm:t>
        <a:bodyPr/>
        <a:lstStyle/>
        <a:p>
          <a:endParaRPr lang="es-EC"/>
        </a:p>
      </dgm:t>
    </dgm:pt>
    <dgm:pt modelId="{0DE39E18-B5BA-486B-A558-BB575AF17DC8}" type="pres">
      <dgm:prSet presAssocID="{38C40DF5-FE25-4E76-9419-FD5CF46F7DD5}" presName="compNode" presStyleCnt="0"/>
      <dgm:spPr/>
      <dgm:t>
        <a:bodyPr/>
        <a:lstStyle/>
        <a:p>
          <a:endParaRPr lang="es-EC"/>
        </a:p>
      </dgm:t>
    </dgm:pt>
    <dgm:pt modelId="{026EDF25-26E4-46E4-A7F2-19EFE0A9D971}" type="pres">
      <dgm:prSet presAssocID="{38C40DF5-FE25-4E76-9419-FD5CF46F7DD5}" presName="aNode" presStyleLbl="bgShp" presStyleIdx="1" presStyleCnt="3"/>
      <dgm:spPr/>
      <dgm:t>
        <a:bodyPr/>
        <a:lstStyle/>
        <a:p>
          <a:endParaRPr lang="es-ES"/>
        </a:p>
      </dgm:t>
    </dgm:pt>
    <dgm:pt modelId="{9A04F0C5-719B-4CCA-95FA-F2D47AAD086E}" type="pres">
      <dgm:prSet presAssocID="{38C40DF5-FE25-4E76-9419-FD5CF46F7DD5}" presName="textNode" presStyleLbl="bgShp" presStyleIdx="1" presStyleCnt="3"/>
      <dgm:spPr/>
      <dgm:t>
        <a:bodyPr/>
        <a:lstStyle/>
        <a:p>
          <a:endParaRPr lang="es-ES"/>
        </a:p>
      </dgm:t>
    </dgm:pt>
    <dgm:pt modelId="{4361A4A6-24CB-422D-8127-18DACA558AF7}" type="pres">
      <dgm:prSet presAssocID="{38C40DF5-FE25-4E76-9419-FD5CF46F7DD5}" presName="compChildNode" presStyleCnt="0"/>
      <dgm:spPr/>
      <dgm:t>
        <a:bodyPr/>
        <a:lstStyle/>
        <a:p>
          <a:endParaRPr lang="es-EC"/>
        </a:p>
      </dgm:t>
    </dgm:pt>
    <dgm:pt modelId="{74090DEB-11A3-4DD7-80D1-A73B8A0480D6}" type="pres">
      <dgm:prSet presAssocID="{38C40DF5-FE25-4E76-9419-FD5CF46F7DD5}" presName="theInnerList" presStyleCnt="0"/>
      <dgm:spPr/>
      <dgm:t>
        <a:bodyPr/>
        <a:lstStyle/>
        <a:p>
          <a:endParaRPr lang="es-EC"/>
        </a:p>
      </dgm:t>
    </dgm:pt>
    <dgm:pt modelId="{31B567CB-329B-4504-A518-40FEBF4811F6}" type="pres">
      <dgm:prSet presAssocID="{9C04E35B-F690-4D42-89E1-493DCB587C7D}" presName="childNode" presStyleLbl="node1" presStyleIdx="2" presStyleCnt="7" custScaleY="1381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ECE1E7-C2B9-43D2-A0DE-C67D89FCF368}" type="pres">
      <dgm:prSet presAssocID="{9C04E35B-F690-4D42-89E1-493DCB587C7D}" presName="aSpace2" presStyleCnt="0"/>
      <dgm:spPr/>
      <dgm:t>
        <a:bodyPr/>
        <a:lstStyle/>
        <a:p>
          <a:endParaRPr lang="es-EC"/>
        </a:p>
      </dgm:t>
    </dgm:pt>
    <dgm:pt modelId="{069EF1E0-B87A-493F-9F42-8802112AFB51}" type="pres">
      <dgm:prSet presAssocID="{B55DA101-91CA-46E5-9E71-5E50E8A064B7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577CFB-CB26-425A-9297-EF1C648F4888}" type="pres">
      <dgm:prSet presAssocID="{B55DA101-91CA-46E5-9E71-5E50E8A064B7}" presName="aSpace2" presStyleCnt="0"/>
      <dgm:spPr/>
      <dgm:t>
        <a:bodyPr/>
        <a:lstStyle/>
        <a:p>
          <a:endParaRPr lang="es-EC"/>
        </a:p>
      </dgm:t>
    </dgm:pt>
    <dgm:pt modelId="{13D0720D-C57A-46AA-9D6D-CDF02ABEC346}" type="pres">
      <dgm:prSet presAssocID="{541016C7-D103-4CE2-BEB7-6FDEF1577A50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CE9610-7D54-4D2C-BEB7-D883CF19FBBA}" type="pres">
      <dgm:prSet presAssocID="{38C40DF5-FE25-4E76-9419-FD5CF46F7DD5}" presName="aSpace" presStyleCnt="0"/>
      <dgm:spPr/>
      <dgm:t>
        <a:bodyPr/>
        <a:lstStyle/>
        <a:p>
          <a:endParaRPr lang="es-EC"/>
        </a:p>
      </dgm:t>
    </dgm:pt>
    <dgm:pt modelId="{0894EFAE-26B3-41D0-BAE5-D6A7D98A692B}" type="pres">
      <dgm:prSet presAssocID="{3CECF791-19D8-402F-ABCC-A4BB4867E70B}" presName="compNode" presStyleCnt="0"/>
      <dgm:spPr/>
      <dgm:t>
        <a:bodyPr/>
        <a:lstStyle/>
        <a:p>
          <a:endParaRPr lang="es-EC"/>
        </a:p>
      </dgm:t>
    </dgm:pt>
    <dgm:pt modelId="{9141E429-465C-497C-A1EF-E3F6D15B5EED}" type="pres">
      <dgm:prSet presAssocID="{3CECF791-19D8-402F-ABCC-A4BB4867E70B}" presName="aNode" presStyleLbl="bgShp" presStyleIdx="2" presStyleCnt="3"/>
      <dgm:spPr/>
      <dgm:t>
        <a:bodyPr/>
        <a:lstStyle/>
        <a:p>
          <a:endParaRPr lang="es-ES"/>
        </a:p>
      </dgm:t>
    </dgm:pt>
    <dgm:pt modelId="{36884B33-3397-4561-A5E6-4FC317C6E360}" type="pres">
      <dgm:prSet presAssocID="{3CECF791-19D8-402F-ABCC-A4BB4867E70B}" presName="textNode" presStyleLbl="bgShp" presStyleIdx="2" presStyleCnt="3"/>
      <dgm:spPr/>
      <dgm:t>
        <a:bodyPr/>
        <a:lstStyle/>
        <a:p>
          <a:endParaRPr lang="es-ES"/>
        </a:p>
      </dgm:t>
    </dgm:pt>
    <dgm:pt modelId="{9A95EEB3-603D-4FBE-B749-ED6F062CD1BA}" type="pres">
      <dgm:prSet presAssocID="{3CECF791-19D8-402F-ABCC-A4BB4867E70B}" presName="compChildNode" presStyleCnt="0"/>
      <dgm:spPr/>
      <dgm:t>
        <a:bodyPr/>
        <a:lstStyle/>
        <a:p>
          <a:endParaRPr lang="es-EC"/>
        </a:p>
      </dgm:t>
    </dgm:pt>
    <dgm:pt modelId="{9FD9B65D-1C68-4E98-8769-6D8296CDE4C2}" type="pres">
      <dgm:prSet presAssocID="{3CECF791-19D8-402F-ABCC-A4BB4867E70B}" presName="theInnerList" presStyleCnt="0"/>
      <dgm:spPr/>
      <dgm:t>
        <a:bodyPr/>
        <a:lstStyle/>
        <a:p>
          <a:endParaRPr lang="es-EC"/>
        </a:p>
      </dgm:t>
    </dgm:pt>
    <dgm:pt modelId="{A6114694-650B-4105-91B6-B69187351B5A}" type="pres">
      <dgm:prSet presAssocID="{2B5B03B7-77FC-4CC0-B5A9-FB1469D6DBE0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86ED0-99F4-4750-8AC5-B9249184A274}" type="pres">
      <dgm:prSet presAssocID="{2B5B03B7-77FC-4CC0-B5A9-FB1469D6DBE0}" presName="aSpace2" presStyleCnt="0"/>
      <dgm:spPr/>
      <dgm:t>
        <a:bodyPr/>
        <a:lstStyle/>
        <a:p>
          <a:endParaRPr lang="es-EC"/>
        </a:p>
      </dgm:t>
    </dgm:pt>
    <dgm:pt modelId="{763BCFFE-C4EF-41B1-9C08-948935387440}" type="pres">
      <dgm:prSet presAssocID="{4A7359F2-D941-4956-A112-D550F98CB3DE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0F5C8B-30E9-4C1C-9D8B-B4CC73274BFE}" type="presOf" srcId="{8431214A-F5C0-4DC1-9AFD-CFEE197FB4AA}" destId="{BEE3A71F-3407-4E4E-AB79-A76A65D6938F}" srcOrd="0" destOrd="0" presId="urn:microsoft.com/office/officeart/2005/8/layout/lProcess2"/>
    <dgm:cxn modelId="{6721BB10-CE3B-4A2C-AE18-4F11C7A84DA7}" srcId="{8431214A-F5C0-4DC1-9AFD-CFEE197FB4AA}" destId="{3CECF791-19D8-402F-ABCC-A4BB4867E70B}" srcOrd="2" destOrd="0" parTransId="{A912951B-4CC7-4D14-B446-06F729C1B5F8}" sibTransId="{1F8E6C33-3FF3-4179-B02F-22EA9241AE83}"/>
    <dgm:cxn modelId="{CE67A75B-F4D5-4380-9B93-970D922FDB09}" type="presOf" srcId="{8633B7FA-882C-4BF6-999C-219A240821EA}" destId="{A149F6B1-6178-4850-AFAF-221CF9692F3B}" srcOrd="0" destOrd="0" presId="urn:microsoft.com/office/officeart/2005/8/layout/lProcess2"/>
    <dgm:cxn modelId="{3EBE464B-2F39-49C3-8154-7B7D960A1BC7}" type="presOf" srcId="{38C40DF5-FE25-4E76-9419-FD5CF46F7DD5}" destId="{9A04F0C5-719B-4CCA-95FA-F2D47AAD086E}" srcOrd="1" destOrd="0" presId="urn:microsoft.com/office/officeart/2005/8/layout/lProcess2"/>
    <dgm:cxn modelId="{CF86A0F8-41ED-4A73-B5E1-04B534F03571}" srcId="{38C40DF5-FE25-4E76-9419-FD5CF46F7DD5}" destId="{9C04E35B-F690-4D42-89E1-493DCB587C7D}" srcOrd="0" destOrd="0" parTransId="{5660B6A9-9E67-44B7-B1A8-00FF274AEAA4}" sibTransId="{86A6140D-CAEE-49FE-A639-F572F8DAD141}"/>
    <dgm:cxn modelId="{6FBAF517-3595-40DF-A03F-965784524E28}" type="presOf" srcId="{2B5B03B7-77FC-4CC0-B5A9-FB1469D6DBE0}" destId="{A6114694-650B-4105-91B6-B69187351B5A}" srcOrd="0" destOrd="0" presId="urn:microsoft.com/office/officeart/2005/8/layout/lProcess2"/>
    <dgm:cxn modelId="{C890F712-0F3F-46DB-9088-E495C83BAD4C}" type="presOf" srcId="{90C22C12-86E5-4A68-A90E-E54B1FFE6183}" destId="{07B43013-FDCB-47EA-AB0F-E6F2146D53B2}" srcOrd="0" destOrd="0" presId="urn:microsoft.com/office/officeart/2005/8/layout/lProcess2"/>
    <dgm:cxn modelId="{645F5AE2-2193-4B75-92E1-768502DD42F8}" type="presOf" srcId="{3CECF791-19D8-402F-ABCC-A4BB4867E70B}" destId="{9141E429-465C-497C-A1EF-E3F6D15B5EED}" srcOrd="0" destOrd="0" presId="urn:microsoft.com/office/officeart/2005/8/layout/lProcess2"/>
    <dgm:cxn modelId="{D78D3697-ECB8-40C5-806C-71C345DBD558}" srcId="{3CECF791-19D8-402F-ABCC-A4BB4867E70B}" destId="{2B5B03B7-77FC-4CC0-B5A9-FB1469D6DBE0}" srcOrd="0" destOrd="0" parTransId="{185ABD02-1CBF-4333-B498-6499767C639E}" sibTransId="{8BB12B3B-ADC5-4812-B092-ADFCC5D2A46E}"/>
    <dgm:cxn modelId="{0580A121-3C95-4DCD-A85D-ECCBD663181C}" type="presOf" srcId="{B55DA101-91CA-46E5-9E71-5E50E8A064B7}" destId="{069EF1E0-B87A-493F-9F42-8802112AFB51}" srcOrd="0" destOrd="0" presId="urn:microsoft.com/office/officeart/2005/8/layout/lProcess2"/>
    <dgm:cxn modelId="{1CAB2162-E319-4410-B12C-171386016535}" srcId="{38C40DF5-FE25-4E76-9419-FD5CF46F7DD5}" destId="{541016C7-D103-4CE2-BEB7-6FDEF1577A50}" srcOrd="2" destOrd="0" parTransId="{A7925E78-0F67-4D9E-8917-B67584B79082}" sibTransId="{63499EEC-0FB9-4786-9FA5-A9A6F2C714B2}"/>
    <dgm:cxn modelId="{A3AA389F-644E-4507-B9BF-1F0CDB31E68B}" srcId="{8431214A-F5C0-4DC1-9AFD-CFEE197FB4AA}" destId="{90C22C12-86E5-4A68-A90E-E54B1FFE6183}" srcOrd="0" destOrd="0" parTransId="{5FDC16D7-F71D-4963-8600-B7B604D31E06}" sibTransId="{57499CF6-CC9D-403F-9949-C9CA9197F231}"/>
    <dgm:cxn modelId="{976A9687-2EF6-4123-BD99-76E358FED87B}" type="presOf" srcId="{38C40DF5-FE25-4E76-9419-FD5CF46F7DD5}" destId="{026EDF25-26E4-46E4-A7F2-19EFE0A9D971}" srcOrd="0" destOrd="0" presId="urn:microsoft.com/office/officeart/2005/8/layout/lProcess2"/>
    <dgm:cxn modelId="{C1882B9B-BC37-4AE9-9D43-841CC2C482E6}" srcId="{90C22C12-86E5-4A68-A90E-E54B1FFE6183}" destId="{00CE87DC-524D-49CF-929E-A8815AAC901C}" srcOrd="0" destOrd="0" parTransId="{29FF9C42-AFF3-4780-B47F-D17D6C29C346}" sibTransId="{F87EB861-4DCE-4232-8490-92AEFC6D5CA8}"/>
    <dgm:cxn modelId="{1E427140-4C6D-4083-B2B1-0E6F4FF47E0E}" srcId="{38C40DF5-FE25-4E76-9419-FD5CF46F7DD5}" destId="{B55DA101-91CA-46E5-9E71-5E50E8A064B7}" srcOrd="1" destOrd="0" parTransId="{C00CBCDF-5B5E-4FA8-BDFF-BFB02B549F40}" sibTransId="{3D40B42E-D239-4780-9CD3-8EF59A0ED082}"/>
    <dgm:cxn modelId="{FC9D66AF-4193-425F-BAA0-D76372E83EE8}" srcId="{8431214A-F5C0-4DC1-9AFD-CFEE197FB4AA}" destId="{38C40DF5-FE25-4E76-9419-FD5CF46F7DD5}" srcOrd="1" destOrd="0" parTransId="{E3B976A1-B310-435D-BA66-9B781D7AEEE5}" sibTransId="{33CBA386-32A9-4C53-AE93-0801868AB463}"/>
    <dgm:cxn modelId="{1B0AAECE-9DB6-4DE6-9338-376CA21ACB90}" srcId="{3CECF791-19D8-402F-ABCC-A4BB4867E70B}" destId="{4A7359F2-D941-4956-A112-D550F98CB3DE}" srcOrd="1" destOrd="0" parTransId="{DC1240A1-1719-4AC4-A86A-CAEE30EB3692}" sibTransId="{F2FC4F9B-1217-4C98-9A50-375B7F992456}"/>
    <dgm:cxn modelId="{9BA1A5F3-E746-4BA2-8397-FFAD01ED2C3C}" srcId="{90C22C12-86E5-4A68-A90E-E54B1FFE6183}" destId="{8633B7FA-882C-4BF6-999C-219A240821EA}" srcOrd="1" destOrd="0" parTransId="{240BCBE9-9D1B-494B-9D44-D0EF9BFC47C0}" sibTransId="{017B7D33-7588-40AA-BD0B-85A43058C3BE}"/>
    <dgm:cxn modelId="{4A1DF303-6BCC-4889-8451-C083CBBAA610}" type="presOf" srcId="{541016C7-D103-4CE2-BEB7-6FDEF1577A50}" destId="{13D0720D-C57A-46AA-9D6D-CDF02ABEC346}" srcOrd="0" destOrd="0" presId="urn:microsoft.com/office/officeart/2005/8/layout/lProcess2"/>
    <dgm:cxn modelId="{B60AC216-D39B-4968-B4C5-503BD05F38EC}" type="presOf" srcId="{00CE87DC-524D-49CF-929E-A8815AAC901C}" destId="{0371D7C5-C8D2-4D66-8E30-AF286F64068C}" srcOrd="0" destOrd="0" presId="urn:microsoft.com/office/officeart/2005/8/layout/lProcess2"/>
    <dgm:cxn modelId="{BA0D4CF1-D1FD-4FAC-9864-2B734800F1C5}" type="presOf" srcId="{90C22C12-86E5-4A68-A90E-E54B1FFE6183}" destId="{A043C391-8F88-4456-8E84-99EC68675969}" srcOrd="1" destOrd="0" presId="urn:microsoft.com/office/officeart/2005/8/layout/lProcess2"/>
    <dgm:cxn modelId="{AB461836-8568-4AD0-95C8-FAE6C81F0995}" type="presOf" srcId="{9C04E35B-F690-4D42-89E1-493DCB587C7D}" destId="{31B567CB-329B-4504-A518-40FEBF4811F6}" srcOrd="0" destOrd="0" presId="urn:microsoft.com/office/officeart/2005/8/layout/lProcess2"/>
    <dgm:cxn modelId="{6150BA79-96ED-48D2-9EBF-A89DA77451A1}" type="presOf" srcId="{4A7359F2-D941-4956-A112-D550F98CB3DE}" destId="{763BCFFE-C4EF-41B1-9C08-948935387440}" srcOrd="0" destOrd="0" presId="urn:microsoft.com/office/officeart/2005/8/layout/lProcess2"/>
    <dgm:cxn modelId="{4C18529E-6F4C-441A-8345-9B3218A74201}" type="presOf" srcId="{3CECF791-19D8-402F-ABCC-A4BB4867E70B}" destId="{36884B33-3397-4561-A5E6-4FC317C6E360}" srcOrd="1" destOrd="0" presId="urn:microsoft.com/office/officeart/2005/8/layout/lProcess2"/>
    <dgm:cxn modelId="{9016E184-83F5-4CBD-A770-24BE4D42232A}" type="presParOf" srcId="{BEE3A71F-3407-4E4E-AB79-A76A65D6938F}" destId="{C90FE7C6-AE60-49AF-ABE0-5800F8225D64}" srcOrd="0" destOrd="0" presId="urn:microsoft.com/office/officeart/2005/8/layout/lProcess2"/>
    <dgm:cxn modelId="{C0379DF3-561C-435C-B7CA-DE3455F89FB0}" type="presParOf" srcId="{C90FE7C6-AE60-49AF-ABE0-5800F8225D64}" destId="{07B43013-FDCB-47EA-AB0F-E6F2146D53B2}" srcOrd="0" destOrd="0" presId="urn:microsoft.com/office/officeart/2005/8/layout/lProcess2"/>
    <dgm:cxn modelId="{96F4F55A-7353-4E93-842F-C8DCC1C4CA91}" type="presParOf" srcId="{C90FE7C6-AE60-49AF-ABE0-5800F8225D64}" destId="{A043C391-8F88-4456-8E84-99EC68675969}" srcOrd="1" destOrd="0" presId="urn:microsoft.com/office/officeart/2005/8/layout/lProcess2"/>
    <dgm:cxn modelId="{F0843608-707C-4554-8EAB-0E07270EF708}" type="presParOf" srcId="{C90FE7C6-AE60-49AF-ABE0-5800F8225D64}" destId="{853BBF62-5BAB-46C7-8830-94841D474579}" srcOrd="2" destOrd="0" presId="urn:microsoft.com/office/officeart/2005/8/layout/lProcess2"/>
    <dgm:cxn modelId="{FE9A0523-2D36-4B75-BAA7-D274E58CAFA2}" type="presParOf" srcId="{853BBF62-5BAB-46C7-8830-94841D474579}" destId="{B3142C61-918F-4B01-B5ED-A9E77ECFD5BD}" srcOrd="0" destOrd="0" presId="urn:microsoft.com/office/officeart/2005/8/layout/lProcess2"/>
    <dgm:cxn modelId="{250B20F1-269B-4B45-9A12-4AC55D59B905}" type="presParOf" srcId="{B3142C61-918F-4B01-B5ED-A9E77ECFD5BD}" destId="{0371D7C5-C8D2-4D66-8E30-AF286F64068C}" srcOrd="0" destOrd="0" presId="urn:microsoft.com/office/officeart/2005/8/layout/lProcess2"/>
    <dgm:cxn modelId="{3BF2C382-AB67-4559-B11A-DEF32D7C76E6}" type="presParOf" srcId="{B3142C61-918F-4B01-B5ED-A9E77ECFD5BD}" destId="{22B57349-57BF-43A5-8DC9-7CE27AFB663D}" srcOrd="1" destOrd="0" presId="urn:microsoft.com/office/officeart/2005/8/layout/lProcess2"/>
    <dgm:cxn modelId="{EAEA27A5-65D1-417D-AFFC-B64AA3C2A20C}" type="presParOf" srcId="{B3142C61-918F-4B01-B5ED-A9E77ECFD5BD}" destId="{A149F6B1-6178-4850-AFAF-221CF9692F3B}" srcOrd="2" destOrd="0" presId="urn:microsoft.com/office/officeart/2005/8/layout/lProcess2"/>
    <dgm:cxn modelId="{2954C4EB-E2FC-49A9-8697-2003F5AD9326}" type="presParOf" srcId="{BEE3A71F-3407-4E4E-AB79-A76A65D6938F}" destId="{9805C386-F810-4B14-8701-1BB23927F330}" srcOrd="1" destOrd="0" presId="urn:microsoft.com/office/officeart/2005/8/layout/lProcess2"/>
    <dgm:cxn modelId="{6414F0C0-DECE-4FCA-851F-A432D0A08F37}" type="presParOf" srcId="{BEE3A71F-3407-4E4E-AB79-A76A65D6938F}" destId="{0DE39E18-B5BA-486B-A558-BB575AF17DC8}" srcOrd="2" destOrd="0" presId="urn:microsoft.com/office/officeart/2005/8/layout/lProcess2"/>
    <dgm:cxn modelId="{5A7EE968-E4FE-43BC-B7B1-E7D7FC93B918}" type="presParOf" srcId="{0DE39E18-B5BA-486B-A558-BB575AF17DC8}" destId="{026EDF25-26E4-46E4-A7F2-19EFE0A9D971}" srcOrd="0" destOrd="0" presId="urn:microsoft.com/office/officeart/2005/8/layout/lProcess2"/>
    <dgm:cxn modelId="{A305AD34-5C17-4420-B4C3-1EB43CCD796D}" type="presParOf" srcId="{0DE39E18-B5BA-486B-A558-BB575AF17DC8}" destId="{9A04F0C5-719B-4CCA-95FA-F2D47AAD086E}" srcOrd="1" destOrd="0" presId="urn:microsoft.com/office/officeart/2005/8/layout/lProcess2"/>
    <dgm:cxn modelId="{58A7A346-C73D-4389-8E80-D88ACAAE0F39}" type="presParOf" srcId="{0DE39E18-B5BA-486B-A558-BB575AF17DC8}" destId="{4361A4A6-24CB-422D-8127-18DACA558AF7}" srcOrd="2" destOrd="0" presId="urn:microsoft.com/office/officeart/2005/8/layout/lProcess2"/>
    <dgm:cxn modelId="{3EEE631D-284D-4D1F-B80E-1F613B1EDE2C}" type="presParOf" srcId="{4361A4A6-24CB-422D-8127-18DACA558AF7}" destId="{74090DEB-11A3-4DD7-80D1-A73B8A0480D6}" srcOrd="0" destOrd="0" presId="urn:microsoft.com/office/officeart/2005/8/layout/lProcess2"/>
    <dgm:cxn modelId="{0CE171EB-56A1-4996-91A7-5E8102CF0E5F}" type="presParOf" srcId="{74090DEB-11A3-4DD7-80D1-A73B8A0480D6}" destId="{31B567CB-329B-4504-A518-40FEBF4811F6}" srcOrd="0" destOrd="0" presId="urn:microsoft.com/office/officeart/2005/8/layout/lProcess2"/>
    <dgm:cxn modelId="{80F34993-6E53-4117-9CFA-61C88FEC18E1}" type="presParOf" srcId="{74090DEB-11A3-4DD7-80D1-A73B8A0480D6}" destId="{E3ECE1E7-C2B9-43D2-A0DE-C67D89FCF368}" srcOrd="1" destOrd="0" presId="urn:microsoft.com/office/officeart/2005/8/layout/lProcess2"/>
    <dgm:cxn modelId="{163907CE-6BEB-467F-8F57-9499CA47A577}" type="presParOf" srcId="{74090DEB-11A3-4DD7-80D1-A73B8A0480D6}" destId="{069EF1E0-B87A-493F-9F42-8802112AFB51}" srcOrd="2" destOrd="0" presId="urn:microsoft.com/office/officeart/2005/8/layout/lProcess2"/>
    <dgm:cxn modelId="{B69028F3-B404-4626-9BE9-BF48883989B1}" type="presParOf" srcId="{74090DEB-11A3-4DD7-80D1-A73B8A0480D6}" destId="{8A577CFB-CB26-425A-9297-EF1C648F4888}" srcOrd="3" destOrd="0" presId="urn:microsoft.com/office/officeart/2005/8/layout/lProcess2"/>
    <dgm:cxn modelId="{16630605-36F0-4422-BF34-B68B153CB690}" type="presParOf" srcId="{74090DEB-11A3-4DD7-80D1-A73B8A0480D6}" destId="{13D0720D-C57A-46AA-9D6D-CDF02ABEC346}" srcOrd="4" destOrd="0" presId="urn:microsoft.com/office/officeart/2005/8/layout/lProcess2"/>
    <dgm:cxn modelId="{D72B821C-D474-4D5A-81CD-13DDC38CA24B}" type="presParOf" srcId="{BEE3A71F-3407-4E4E-AB79-A76A65D6938F}" destId="{52CE9610-7D54-4D2C-BEB7-D883CF19FBBA}" srcOrd="3" destOrd="0" presId="urn:microsoft.com/office/officeart/2005/8/layout/lProcess2"/>
    <dgm:cxn modelId="{C9688A31-9F1B-42D9-8082-16B6FD6B44B4}" type="presParOf" srcId="{BEE3A71F-3407-4E4E-AB79-A76A65D6938F}" destId="{0894EFAE-26B3-41D0-BAE5-D6A7D98A692B}" srcOrd="4" destOrd="0" presId="urn:microsoft.com/office/officeart/2005/8/layout/lProcess2"/>
    <dgm:cxn modelId="{551E6D37-C949-4756-A883-9C94B225C69A}" type="presParOf" srcId="{0894EFAE-26B3-41D0-BAE5-D6A7D98A692B}" destId="{9141E429-465C-497C-A1EF-E3F6D15B5EED}" srcOrd="0" destOrd="0" presId="urn:microsoft.com/office/officeart/2005/8/layout/lProcess2"/>
    <dgm:cxn modelId="{679B7DAF-3765-42D7-B08B-3E115AA5D5E4}" type="presParOf" srcId="{0894EFAE-26B3-41D0-BAE5-D6A7D98A692B}" destId="{36884B33-3397-4561-A5E6-4FC317C6E360}" srcOrd="1" destOrd="0" presId="urn:microsoft.com/office/officeart/2005/8/layout/lProcess2"/>
    <dgm:cxn modelId="{8BDE0A0B-5B5D-46C6-8C0B-791093B7111C}" type="presParOf" srcId="{0894EFAE-26B3-41D0-BAE5-D6A7D98A692B}" destId="{9A95EEB3-603D-4FBE-B749-ED6F062CD1BA}" srcOrd="2" destOrd="0" presId="urn:microsoft.com/office/officeart/2005/8/layout/lProcess2"/>
    <dgm:cxn modelId="{1AF5CA66-FC33-4F86-B2FF-165CEF4BE2E9}" type="presParOf" srcId="{9A95EEB3-603D-4FBE-B749-ED6F062CD1BA}" destId="{9FD9B65D-1C68-4E98-8769-6D8296CDE4C2}" srcOrd="0" destOrd="0" presId="urn:microsoft.com/office/officeart/2005/8/layout/lProcess2"/>
    <dgm:cxn modelId="{14C98727-AD85-4B26-846C-7D7D24D6BE43}" type="presParOf" srcId="{9FD9B65D-1C68-4E98-8769-6D8296CDE4C2}" destId="{A6114694-650B-4105-91B6-B69187351B5A}" srcOrd="0" destOrd="0" presId="urn:microsoft.com/office/officeart/2005/8/layout/lProcess2"/>
    <dgm:cxn modelId="{D5CCCBC3-69BE-47B2-860A-DBA3AD5FB1A8}" type="presParOf" srcId="{9FD9B65D-1C68-4E98-8769-6D8296CDE4C2}" destId="{C4D86ED0-99F4-4750-8AC5-B9249184A274}" srcOrd="1" destOrd="0" presId="urn:microsoft.com/office/officeart/2005/8/layout/lProcess2"/>
    <dgm:cxn modelId="{9F314F6F-EC0B-4D5F-8EE8-8955D8D4CA04}" type="presParOf" srcId="{9FD9B65D-1C68-4E98-8769-6D8296CDE4C2}" destId="{763BCFFE-C4EF-41B1-9C08-94893538744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847FA39-1B2B-4DC4-B47C-D50F7FC6FF34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6D9A8E4-6C42-4168-84C1-ED33B29BDB87}">
      <dgm:prSet phldrT="[Texto]"/>
      <dgm:spPr/>
      <dgm:t>
        <a:bodyPr/>
        <a:lstStyle/>
        <a:p>
          <a:r>
            <a:rPr lang="es-EC" dirty="0" smtClean="0"/>
            <a:t>Cultura</a:t>
          </a:r>
          <a:endParaRPr lang="es-ES" dirty="0"/>
        </a:p>
      </dgm:t>
    </dgm:pt>
    <dgm:pt modelId="{0137C481-800F-4BB1-94C9-1FA61207FF9E}" type="parTrans" cxnId="{A366AC8E-C2C7-4A6C-9111-5F7259F8CB33}">
      <dgm:prSet/>
      <dgm:spPr/>
      <dgm:t>
        <a:bodyPr/>
        <a:lstStyle/>
        <a:p>
          <a:endParaRPr lang="es-ES"/>
        </a:p>
      </dgm:t>
    </dgm:pt>
    <dgm:pt modelId="{FE0BB585-F0E9-459C-AC77-CC6B75F9AA74}" type="sibTrans" cxnId="{A366AC8E-C2C7-4A6C-9111-5F7259F8CB33}">
      <dgm:prSet/>
      <dgm:spPr/>
      <dgm:t>
        <a:bodyPr/>
        <a:lstStyle/>
        <a:p>
          <a:endParaRPr lang="es-ES"/>
        </a:p>
      </dgm:t>
    </dgm:pt>
    <dgm:pt modelId="{5D8A411B-B9A2-4569-BB84-A97C26E919B9}">
      <dgm:prSet phldrT="[Texto]"/>
      <dgm:spPr/>
      <dgm:t>
        <a:bodyPr/>
        <a:lstStyle/>
        <a:p>
          <a:r>
            <a:rPr lang="es-ES" dirty="0" smtClean="0"/>
            <a:t>Considerarse como uno de los pilares sobre los cuales deben basarse las relaciones internacionales, y especialmente las comerciales</a:t>
          </a:r>
          <a:endParaRPr lang="es-ES" dirty="0"/>
        </a:p>
      </dgm:t>
    </dgm:pt>
    <dgm:pt modelId="{E6940645-47CF-44FC-804A-C74508A62538}" type="parTrans" cxnId="{4F71435E-19F7-4BCE-A6C1-EAB47915E0B8}">
      <dgm:prSet/>
      <dgm:spPr/>
      <dgm:t>
        <a:bodyPr/>
        <a:lstStyle/>
        <a:p>
          <a:endParaRPr lang="es-ES"/>
        </a:p>
      </dgm:t>
    </dgm:pt>
    <dgm:pt modelId="{62C40438-823D-4B5E-9CFA-3100A5872E20}" type="sibTrans" cxnId="{4F71435E-19F7-4BCE-A6C1-EAB47915E0B8}">
      <dgm:prSet/>
      <dgm:spPr/>
      <dgm:t>
        <a:bodyPr/>
        <a:lstStyle/>
        <a:p>
          <a:endParaRPr lang="es-ES"/>
        </a:p>
      </dgm:t>
    </dgm:pt>
    <dgm:pt modelId="{6D4A5BA2-DB1C-437C-B615-068424A1EAC1}">
      <dgm:prSet phldrT="[Texto]"/>
      <dgm:spPr/>
      <dgm:t>
        <a:bodyPr/>
        <a:lstStyle/>
        <a:p>
          <a:r>
            <a:rPr lang="es-EC" dirty="0" smtClean="0"/>
            <a:t>Ecuador</a:t>
          </a:r>
          <a:endParaRPr lang="es-ES" dirty="0"/>
        </a:p>
      </dgm:t>
    </dgm:pt>
    <dgm:pt modelId="{69C2C9ED-8A29-4FFD-A390-1321E75F0D89}" type="parTrans" cxnId="{0C29193A-8329-4543-AE0B-0C0FF98C2068}">
      <dgm:prSet/>
      <dgm:spPr/>
      <dgm:t>
        <a:bodyPr/>
        <a:lstStyle/>
        <a:p>
          <a:endParaRPr lang="es-ES"/>
        </a:p>
      </dgm:t>
    </dgm:pt>
    <dgm:pt modelId="{073E3904-494B-43AC-B547-97C12B19BDF4}" type="sibTrans" cxnId="{0C29193A-8329-4543-AE0B-0C0FF98C2068}">
      <dgm:prSet/>
      <dgm:spPr/>
      <dgm:t>
        <a:bodyPr/>
        <a:lstStyle/>
        <a:p>
          <a:endParaRPr lang="es-ES"/>
        </a:p>
      </dgm:t>
    </dgm:pt>
    <dgm:pt modelId="{76DBFC03-56AC-427F-A5E6-6BB6C68EAE31}">
      <dgm:prSet phldrT="[Texto]"/>
      <dgm:spPr/>
      <dgm:t>
        <a:bodyPr/>
        <a:lstStyle/>
        <a:p>
          <a:r>
            <a:rPr lang="es-ES" dirty="0" smtClean="0"/>
            <a:t>Buscar acuerdos en materia de cooperación técnica </a:t>
          </a:r>
          <a:endParaRPr lang="es-ES" dirty="0"/>
        </a:p>
      </dgm:t>
    </dgm:pt>
    <dgm:pt modelId="{590BBE69-FA60-43EB-9B3C-03B51AA27840}" type="parTrans" cxnId="{6F984130-071D-4D62-A0E4-812468802567}">
      <dgm:prSet/>
      <dgm:spPr/>
      <dgm:t>
        <a:bodyPr/>
        <a:lstStyle/>
        <a:p>
          <a:endParaRPr lang="es-ES"/>
        </a:p>
      </dgm:t>
    </dgm:pt>
    <dgm:pt modelId="{2BA5B502-3F1F-4458-8DC7-059B2B684FC5}" type="sibTrans" cxnId="{6F984130-071D-4D62-A0E4-812468802567}">
      <dgm:prSet/>
      <dgm:spPr/>
      <dgm:t>
        <a:bodyPr/>
        <a:lstStyle/>
        <a:p>
          <a:endParaRPr lang="es-ES"/>
        </a:p>
      </dgm:t>
    </dgm:pt>
    <dgm:pt modelId="{1D711D2B-BEC5-48E6-A9B4-9FA55598F35D}">
      <dgm:prSet phldrT="[Texto]"/>
      <dgm:spPr/>
      <dgm:t>
        <a:bodyPr/>
        <a:lstStyle/>
        <a:p>
          <a:r>
            <a:rPr lang="es-ES" dirty="0" smtClean="0"/>
            <a:t>Desarrollo de proyectos en áreas de investigación agroindustrial</a:t>
          </a:r>
          <a:endParaRPr lang="es-ES" dirty="0"/>
        </a:p>
      </dgm:t>
    </dgm:pt>
    <dgm:pt modelId="{F88F536A-C756-4E6E-8502-1146AF96EF5F}" type="parTrans" cxnId="{34631916-DC85-48E2-A3A8-0006C41D4BDA}">
      <dgm:prSet/>
      <dgm:spPr/>
      <dgm:t>
        <a:bodyPr/>
        <a:lstStyle/>
        <a:p>
          <a:endParaRPr lang="es-ES"/>
        </a:p>
      </dgm:t>
    </dgm:pt>
    <dgm:pt modelId="{9B5AC85D-7265-4581-85CE-B0C07D5C0918}" type="sibTrans" cxnId="{34631916-DC85-48E2-A3A8-0006C41D4BDA}">
      <dgm:prSet/>
      <dgm:spPr/>
      <dgm:t>
        <a:bodyPr/>
        <a:lstStyle/>
        <a:p>
          <a:endParaRPr lang="es-ES"/>
        </a:p>
      </dgm:t>
    </dgm:pt>
    <dgm:pt modelId="{3AF22711-BA06-4B65-9BF2-54792B7A2790}">
      <dgm:prSet phldrT="[Texto]"/>
      <dgm:spPr/>
      <dgm:t>
        <a:bodyPr/>
        <a:lstStyle/>
        <a:p>
          <a:r>
            <a:rPr lang="es-ES" dirty="0" smtClean="0"/>
            <a:t>APEC</a:t>
          </a:r>
          <a:endParaRPr lang="es-ES" dirty="0"/>
        </a:p>
      </dgm:t>
    </dgm:pt>
    <dgm:pt modelId="{AB9D2F1B-A942-4218-97EF-E62DAFAFCB32}" type="parTrans" cxnId="{0C265109-777D-4A07-857D-BAEB41382909}">
      <dgm:prSet/>
      <dgm:spPr/>
      <dgm:t>
        <a:bodyPr/>
        <a:lstStyle/>
        <a:p>
          <a:endParaRPr lang="es-ES"/>
        </a:p>
      </dgm:t>
    </dgm:pt>
    <dgm:pt modelId="{A93F0467-A883-471A-A579-2CDCF24621AC}" type="sibTrans" cxnId="{0C265109-777D-4A07-857D-BAEB41382909}">
      <dgm:prSet/>
      <dgm:spPr/>
      <dgm:t>
        <a:bodyPr/>
        <a:lstStyle/>
        <a:p>
          <a:endParaRPr lang="es-ES"/>
        </a:p>
      </dgm:t>
    </dgm:pt>
    <dgm:pt modelId="{CCF21207-BC8E-48CA-B449-943735FBC9D7}">
      <dgm:prSet phldrT="[Texto]"/>
      <dgm:spPr/>
      <dgm:t>
        <a:bodyPr/>
        <a:lstStyle/>
        <a:p>
          <a:r>
            <a:rPr lang="es-ES" dirty="0" smtClean="0"/>
            <a:t>Interés latente en el Foro de Cooperación América Latina-Asia del Este (FOCALAE), vinculándonos con los países del APEC.</a:t>
          </a:r>
          <a:endParaRPr lang="es-ES" dirty="0"/>
        </a:p>
      </dgm:t>
    </dgm:pt>
    <dgm:pt modelId="{808D51AB-AED9-4E3E-A0C1-1B0664D03E2A}" type="parTrans" cxnId="{31776369-4D95-4D2C-BC40-933799A164DB}">
      <dgm:prSet/>
      <dgm:spPr/>
      <dgm:t>
        <a:bodyPr/>
        <a:lstStyle/>
        <a:p>
          <a:endParaRPr lang="es-ES"/>
        </a:p>
      </dgm:t>
    </dgm:pt>
    <dgm:pt modelId="{E2B00C09-03DF-4014-B27D-34D90C37F6BD}" type="sibTrans" cxnId="{31776369-4D95-4D2C-BC40-933799A164DB}">
      <dgm:prSet/>
      <dgm:spPr/>
      <dgm:t>
        <a:bodyPr/>
        <a:lstStyle/>
        <a:p>
          <a:endParaRPr lang="es-ES"/>
        </a:p>
      </dgm:t>
    </dgm:pt>
    <dgm:pt modelId="{37628B00-0DCE-41BE-89AB-7242C8C1E1A8}" type="pres">
      <dgm:prSet presAssocID="{B847FA39-1B2B-4DC4-B47C-D50F7FC6FF3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9D9C0B-5410-4627-BC1A-C56305C4485F}" type="pres">
      <dgm:prSet presAssocID="{B6D9A8E4-6C42-4168-84C1-ED33B29BDB87}" presName="compNode" presStyleCnt="0"/>
      <dgm:spPr/>
      <dgm:t>
        <a:bodyPr/>
        <a:lstStyle/>
        <a:p>
          <a:endParaRPr lang="es-EC"/>
        </a:p>
      </dgm:t>
    </dgm:pt>
    <dgm:pt modelId="{3C5A3FED-DEFD-4DC4-B6E2-8A88A8306AB8}" type="pres">
      <dgm:prSet presAssocID="{B6D9A8E4-6C42-4168-84C1-ED33B29BDB87}" presName="aNode" presStyleLbl="bgShp" presStyleIdx="0" presStyleCnt="3"/>
      <dgm:spPr/>
      <dgm:t>
        <a:bodyPr/>
        <a:lstStyle/>
        <a:p>
          <a:endParaRPr lang="es-ES"/>
        </a:p>
      </dgm:t>
    </dgm:pt>
    <dgm:pt modelId="{71F4B8DC-A68C-4038-BA67-D59EF67BB046}" type="pres">
      <dgm:prSet presAssocID="{B6D9A8E4-6C42-4168-84C1-ED33B29BDB87}" presName="textNode" presStyleLbl="bgShp" presStyleIdx="0" presStyleCnt="3"/>
      <dgm:spPr/>
      <dgm:t>
        <a:bodyPr/>
        <a:lstStyle/>
        <a:p>
          <a:endParaRPr lang="es-ES"/>
        </a:p>
      </dgm:t>
    </dgm:pt>
    <dgm:pt modelId="{83B52450-F1C1-4DC1-8D60-1926263B17F3}" type="pres">
      <dgm:prSet presAssocID="{B6D9A8E4-6C42-4168-84C1-ED33B29BDB87}" presName="compChildNode" presStyleCnt="0"/>
      <dgm:spPr/>
      <dgm:t>
        <a:bodyPr/>
        <a:lstStyle/>
        <a:p>
          <a:endParaRPr lang="es-EC"/>
        </a:p>
      </dgm:t>
    </dgm:pt>
    <dgm:pt modelId="{13E230AB-92AF-4F38-AE91-D5A36FDC9621}" type="pres">
      <dgm:prSet presAssocID="{B6D9A8E4-6C42-4168-84C1-ED33B29BDB87}" presName="theInnerList" presStyleCnt="0"/>
      <dgm:spPr/>
      <dgm:t>
        <a:bodyPr/>
        <a:lstStyle/>
        <a:p>
          <a:endParaRPr lang="es-EC"/>
        </a:p>
      </dgm:t>
    </dgm:pt>
    <dgm:pt modelId="{84B33E6A-33A3-4CB0-A2E2-32B911C09EAC}" type="pres">
      <dgm:prSet presAssocID="{5D8A411B-B9A2-4569-BB84-A97C26E919B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B3E333-139E-4180-910E-21563627E2A7}" type="pres">
      <dgm:prSet presAssocID="{B6D9A8E4-6C42-4168-84C1-ED33B29BDB87}" presName="aSpace" presStyleCnt="0"/>
      <dgm:spPr/>
      <dgm:t>
        <a:bodyPr/>
        <a:lstStyle/>
        <a:p>
          <a:endParaRPr lang="es-EC"/>
        </a:p>
      </dgm:t>
    </dgm:pt>
    <dgm:pt modelId="{E96C2EC9-ABCA-43A0-8888-EC0A9F7FB4D2}" type="pres">
      <dgm:prSet presAssocID="{6D4A5BA2-DB1C-437C-B615-068424A1EAC1}" presName="compNode" presStyleCnt="0"/>
      <dgm:spPr/>
      <dgm:t>
        <a:bodyPr/>
        <a:lstStyle/>
        <a:p>
          <a:endParaRPr lang="es-EC"/>
        </a:p>
      </dgm:t>
    </dgm:pt>
    <dgm:pt modelId="{94B6D215-D2FD-49C9-A82F-E21B4E2F409D}" type="pres">
      <dgm:prSet presAssocID="{6D4A5BA2-DB1C-437C-B615-068424A1EAC1}" presName="aNode" presStyleLbl="bgShp" presStyleIdx="1" presStyleCnt="3"/>
      <dgm:spPr/>
      <dgm:t>
        <a:bodyPr/>
        <a:lstStyle/>
        <a:p>
          <a:endParaRPr lang="es-ES"/>
        </a:p>
      </dgm:t>
    </dgm:pt>
    <dgm:pt modelId="{DE506DA4-A274-4B28-A3D9-612DE3841213}" type="pres">
      <dgm:prSet presAssocID="{6D4A5BA2-DB1C-437C-B615-068424A1EAC1}" presName="textNode" presStyleLbl="bgShp" presStyleIdx="1" presStyleCnt="3"/>
      <dgm:spPr/>
      <dgm:t>
        <a:bodyPr/>
        <a:lstStyle/>
        <a:p>
          <a:endParaRPr lang="es-ES"/>
        </a:p>
      </dgm:t>
    </dgm:pt>
    <dgm:pt modelId="{4E43AEDE-3539-463E-AEAA-F6A7BC064ED0}" type="pres">
      <dgm:prSet presAssocID="{6D4A5BA2-DB1C-437C-B615-068424A1EAC1}" presName="compChildNode" presStyleCnt="0"/>
      <dgm:spPr/>
      <dgm:t>
        <a:bodyPr/>
        <a:lstStyle/>
        <a:p>
          <a:endParaRPr lang="es-EC"/>
        </a:p>
      </dgm:t>
    </dgm:pt>
    <dgm:pt modelId="{64FA7A83-F399-4BC4-863A-BFDA3A184910}" type="pres">
      <dgm:prSet presAssocID="{6D4A5BA2-DB1C-437C-B615-068424A1EAC1}" presName="theInnerList" presStyleCnt="0"/>
      <dgm:spPr/>
      <dgm:t>
        <a:bodyPr/>
        <a:lstStyle/>
        <a:p>
          <a:endParaRPr lang="es-EC"/>
        </a:p>
      </dgm:t>
    </dgm:pt>
    <dgm:pt modelId="{E8F62045-359E-4A94-BCD5-B47A83069A7C}" type="pres">
      <dgm:prSet presAssocID="{76DBFC03-56AC-427F-A5E6-6BB6C68EAE3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CECE0B-F1BA-4478-BAA7-93B5AE745706}" type="pres">
      <dgm:prSet presAssocID="{76DBFC03-56AC-427F-A5E6-6BB6C68EAE31}" presName="aSpace2" presStyleCnt="0"/>
      <dgm:spPr/>
      <dgm:t>
        <a:bodyPr/>
        <a:lstStyle/>
        <a:p>
          <a:endParaRPr lang="es-EC"/>
        </a:p>
      </dgm:t>
    </dgm:pt>
    <dgm:pt modelId="{14C528BE-015B-46A8-8DD2-B6A3CAF99F2C}" type="pres">
      <dgm:prSet presAssocID="{1D711D2B-BEC5-48E6-A9B4-9FA55598F35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1908C9-EE48-4D03-B856-BC4F5ADB7EC2}" type="pres">
      <dgm:prSet presAssocID="{6D4A5BA2-DB1C-437C-B615-068424A1EAC1}" presName="aSpace" presStyleCnt="0"/>
      <dgm:spPr/>
      <dgm:t>
        <a:bodyPr/>
        <a:lstStyle/>
        <a:p>
          <a:endParaRPr lang="es-EC"/>
        </a:p>
      </dgm:t>
    </dgm:pt>
    <dgm:pt modelId="{CB87C0D2-37E7-40E3-A2E8-0FB9FBFFA2E4}" type="pres">
      <dgm:prSet presAssocID="{3AF22711-BA06-4B65-9BF2-54792B7A2790}" presName="compNode" presStyleCnt="0"/>
      <dgm:spPr/>
      <dgm:t>
        <a:bodyPr/>
        <a:lstStyle/>
        <a:p>
          <a:endParaRPr lang="es-EC"/>
        </a:p>
      </dgm:t>
    </dgm:pt>
    <dgm:pt modelId="{3EC6034F-C549-4482-A277-E0CF830D4F6D}" type="pres">
      <dgm:prSet presAssocID="{3AF22711-BA06-4B65-9BF2-54792B7A2790}" presName="aNode" presStyleLbl="bgShp" presStyleIdx="2" presStyleCnt="3"/>
      <dgm:spPr/>
      <dgm:t>
        <a:bodyPr/>
        <a:lstStyle/>
        <a:p>
          <a:endParaRPr lang="es-ES"/>
        </a:p>
      </dgm:t>
    </dgm:pt>
    <dgm:pt modelId="{CE44E87E-47A6-4AD9-9F4F-37B7D938A41C}" type="pres">
      <dgm:prSet presAssocID="{3AF22711-BA06-4B65-9BF2-54792B7A2790}" presName="textNode" presStyleLbl="bgShp" presStyleIdx="2" presStyleCnt="3"/>
      <dgm:spPr/>
      <dgm:t>
        <a:bodyPr/>
        <a:lstStyle/>
        <a:p>
          <a:endParaRPr lang="es-ES"/>
        </a:p>
      </dgm:t>
    </dgm:pt>
    <dgm:pt modelId="{A85D6BF8-AE8A-4869-8F3A-5D0387380EA2}" type="pres">
      <dgm:prSet presAssocID="{3AF22711-BA06-4B65-9BF2-54792B7A2790}" presName="compChildNode" presStyleCnt="0"/>
      <dgm:spPr/>
      <dgm:t>
        <a:bodyPr/>
        <a:lstStyle/>
        <a:p>
          <a:endParaRPr lang="es-EC"/>
        </a:p>
      </dgm:t>
    </dgm:pt>
    <dgm:pt modelId="{F2D32DC8-8B47-47B4-B5E5-1DCD71C56BF6}" type="pres">
      <dgm:prSet presAssocID="{3AF22711-BA06-4B65-9BF2-54792B7A2790}" presName="theInnerList" presStyleCnt="0"/>
      <dgm:spPr/>
      <dgm:t>
        <a:bodyPr/>
        <a:lstStyle/>
        <a:p>
          <a:endParaRPr lang="es-EC"/>
        </a:p>
      </dgm:t>
    </dgm:pt>
    <dgm:pt modelId="{4A9B9365-90B1-4484-A284-61780931965B}" type="pres">
      <dgm:prSet presAssocID="{CCF21207-BC8E-48CA-B449-943735FBC9D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AF4D7E-B36A-438F-AC43-D4DE695EF9B7}" type="presOf" srcId="{3AF22711-BA06-4B65-9BF2-54792B7A2790}" destId="{3EC6034F-C549-4482-A277-E0CF830D4F6D}" srcOrd="0" destOrd="0" presId="urn:microsoft.com/office/officeart/2005/8/layout/lProcess2"/>
    <dgm:cxn modelId="{54631B9F-A30C-404D-A91A-161D2418F379}" type="presOf" srcId="{3AF22711-BA06-4B65-9BF2-54792B7A2790}" destId="{CE44E87E-47A6-4AD9-9F4F-37B7D938A41C}" srcOrd="1" destOrd="0" presId="urn:microsoft.com/office/officeart/2005/8/layout/lProcess2"/>
    <dgm:cxn modelId="{83262C54-25AE-4D97-8329-94D3FD712D71}" type="presOf" srcId="{5D8A411B-B9A2-4569-BB84-A97C26E919B9}" destId="{84B33E6A-33A3-4CB0-A2E2-32B911C09EAC}" srcOrd="0" destOrd="0" presId="urn:microsoft.com/office/officeart/2005/8/layout/lProcess2"/>
    <dgm:cxn modelId="{C2AEA64A-7EE1-481E-A01B-99046DF273CF}" type="presOf" srcId="{B847FA39-1B2B-4DC4-B47C-D50F7FC6FF34}" destId="{37628B00-0DCE-41BE-89AB-7242C8C1E1A8}" srcOrd="0" destOrd="0" presId="urn:microsoft.com/office/officeart/2005/8/layout/lProcess2"/>
    <dgm:cxn modelId="{CF0DA357-CF68-43B0-9D20-07887520B7F8}" type="presOf" srcId="{76DBFC03-56AC-427F-A5E6-6BB6C68EAE31}" destId="{E8F62045-359E-4A94-BCD5-B47A83069A7C}" srcOrd="0" destOrd="0" presId="urn:microsoft.com/office/officeart/2005/8/layout/lProcess2"/>
    <dgm:cxn modelId="{2658D65A-54B7-4102-8282-6365425CE02C}" type="presOf" srcId="{B6D9A8E4-6C42-4168-84C1-ED33B29BDB87}" destId="{71F4B8DC-A68C-4038-BA67-D59EF67BB046}" srcOrd="1" destOrd="0" presId="urn:microsoft.com/office/officeart/2005/8/layout/lProcess2"/>
    <dgm:cxn modelId="{A366AC8E-C2C7-4A6C-9111-5F7259F8CB33}" srcId="{B847FA39-1B2B-4DC4-B47C-D50F7FC6FF34}" destId="{B6D9A8E4-6C42-4168-84C1-ED33B29BDB87}" srcOrd="0" destOrd="0" parTransId="{0137C481-800F-4BB1-94C9-1FA61207FF9E}" sibTransId="{FE0BB585-F0E9-459C-AC77-CC6B75F9AA74}"/>
    <dgm:cxn modelId="{6F984130-071D-4D62-A0E4-812468802567}" srcId="{6D4A5BA2-DB1C-437C-B615-068424A1EAC1}" destId="{76DBFC03-56AC-427F-A5E6-6BB6C68EAE31}" srcOrd="0" destOrd="0" parTransId="{590BBE69-FA60-43EB-9B3C-03B51AA27840}" sibTransId="{2BA5B502-3F1F-4458-8DC7-059B2B684FC5}"/>
    <dgm:cxn modelId="{BB439CBE-E503-45C9-9846-668C2FA2A525}" type="presOf" srcId="{B6D9A8E4-6C42-4168-84C1-ED33B29BDB87}" destId="{3C5A3FED-DEFD-4DC4-B6E2-8A88A8306AB8}" srcOrd="0" destOrd="0" presId="urn:microsoft.com/office/officeart/2005/8/layout/lProcess2"/>
    <dgm:cxn modelId="{9DE81308-9DFA-4E01-B2C6-CF440131BD10}" type="presOf" srcId="{CCF21207-BC8E-48CA-B449-943735FBC9D7}" destId="{4A9B9365-90B1-4484-A284-61780931965B}" srcOrd="0" destOrd="0" presId="urn:microsoft.com/office/officeart/2005/8/layout/lProcess2"/>
    <dgm:cxn modelId="{1DDFE179-F0B5-4A1E-95E9-09ED7AF64BD0}" type="presOf" srcId="{6D4A5BA2-DB1C-437C-B615-068424A1EAC1}" destId="{94B6D215-D2FD-49C9-A82F-E21B4E2F409D}" srcOrd="0" destOrd="0" presId="urn:microsoft.com/office/officeart/2005/8/layout/lProcess2"/>
    <dgm:cxn modelId="{0C265109-777D-4A07-857D-BAEB41382909}" srcId="{B847FA39-1B2B-4DC4-B47C-D50F7FC6FF34}" destId="{3AF22711-BA06-4B65-9BF2-54792B7A2790}" srcOrd="2" destOrd="0" parTransId="{AB9D2F1B-A942-4218-97EF-E62DAFAFCB32}" sibTransId="{A93F0467-A883-471A-A579-2CDCF24621AC}"/>
    <dgm:cxn modelId="{0C29193A-8329-4543-AE0B-0C0FF98C2068}" srcId="{B847FA39-1B2B-4DC4-B47C-D50F7FC6FF34}" destId="{6D4A5BA2-DB1C-437C-B615-068424A1EAC1}" srcOrd="1" destOrd="0" parTransId="{69C2C9ED-8A29-4FFD-A390-1321E75F0D89}" sibTransId="{073E3904-494B-43AC-B547-97C12B19BDF4}"/>
    <dgm:cxn modelId="{5A91FFFE-ABF9-45FB-9C99-E31E39D2D132}" type="presOf" srcId="{1D711D2B-BEC5-48E6-A9B4-9FA55598F35D}" destId="{14C528BE-015B-46A8-8DD2-B6A3CAF99F2C}" srcOrd="0" destOrd="0" presId="urn:microsoft.com/office/officeart/2005/8/layout/lProcess2"/>
    <dgm:cxn modelId="{8D4D2D29-81C9-4B9A-B40C-53259E1C8527}" type="presOf" srcId="{6D4A5BA2-DB1C-437C-B615-068424A1EAC1}" destId="{DE506DA4-A274-4B28-A3D9-612DE3841213}" srcOrd="1" destOrd="0" presId="urn:microsoft.com/office/officeart/2005/8/layout/lProcess2"/>
    <dgm:cxn modelId="{31776369-4D95-4D2C-BC40-933799A164DB}" srcId="{3AF22711-BA06-4B65-9BF2-54792B7A2790}" destId="{CCF21207-BC8E-48CA-B449-943735FBC9D7}" srcOrd="0" destOrd="0" parTransId="{808D51AB-AED9-4E3E-A0C1-1B0664D03E2A}" sibTransId="{E2B00C09-03DF-4014-B27D-34D90C37F6BD}"/>
    <dgm:cxn modelId="{4F71435E-19F7-4BCE-A6C1-EAB47915E0B8}" srcId="{B6D9A8E4-6C42-4168-84C1-ED33B29BDB87}" destId="{5D8A411B-B9A2-4569-BB84-A97C26E919B9}" srcOrd="0" destOrd="0" parTransId="{E6940645-47CF-44FC-804A-C74508A62538}" sibTransId="{62C40438-823D-4B5E-9CFA-3100A5872E20}"/>
    <dgm:cxn modelId="{34631916-DC85-48E2-A3A8-0006C41D4BDA}" srcId="{6D4A5BA2-DB1C-437C-B615-068424A1EAC1}" destId="{1D711D2B-BEC5-48E6-A9B4-9FA55598F35D}" srcOrd="1" destOrd="0" parTransId="{F88F536A-C756-4E6E-8502-1146AF96EF5F}" sibTransId="{9B5AC85D-7265-4581-85CE-B0C07D5C0918}"/>
    <dgm:cxn modelId="{0E3C3AFE-986B-43B0-A2E2-7C9A1FF9603A}" type="presParOf" srcId="{37628B00-0DCE-41BE-89AB-7242C8C1E1A8}" destId="{D29D9C0B-5410-4627-BC1A-C56305C4485F}" srcOrd="0" destOrd="0" presId="urn:microsoft.com/office/officeart/2005/8/layout/lProcess2"/>
    <dgm:cxn modelId="{61D07BC8-5CBD-4E66-BF11-F66765EE4B4F}" type="presParOf" srcId="{D29D9C0B-5410-4627-BC1A-C56305C4485F}" destId="{3C5A3FED-DEFD-4DC4-B6E2-8A88A8306AB8}" srcOrd="0" destOrd="0" presId="urn:microsoft.com/office/officeart/2005/8/layout/lProcess2"/>
    <dgm:cxn modelId="{0F43AE0E-35D5-432B-A169-82D17A9AC2CC}" type="presParOf" srcId="{D29D9C0B-5410-4627-BC1A-C56305C4485F}" destId="{71F4B8DC-A68C-4038-BA67-D59EF67BB046}" srcOrd="1" destOrd="0" presId="urn:microsoft.com/office/officeart/2005/8/layout/lProcess2"/>
    <dgm:cxn modelId="{B6BF71ED-AE34-4AEE-BE9F-E75F481F5DEB}" type="presParOf" srcId="{D29D9C0B-5410-4627-BC1A-C56305C4485F}" destId="{83B52450-F1C1-4DC1-8D60-1926263B17F3}" srcOrd="2" destOrd="0" presId="urn:microsoft.com/office/officeart/2005/8/layout/lProcess2"/>
    <dgm:cxn modelId="{7C1536E6-FAF2-4F03-AEB3-05B1C5FA1AA3}" type="presParOf" srcId="{83B52450-F1C1-4DC1-8D60-1926263B17F3}" destId="{13E230AB-92AF-4F38-AE91-D5A36FDC9621}" srcOrd="0" destOrd="0" presId="urn:microsoft.com/office/officeart/2005/8/layout/lProcess2"/>
    <dgm:cxn modelId="{56911950-9ABC-4DBE-8E23-B36551B3CDDD}" type="presParOf" srcId="{13E230AB-92AF-4F38-AE91-D5A36FDC9621}" destId="{84B33E6A-33A3-4CB0-A2E2-32B911C09EAC}" srcOrd="0" destOrd="0" presId="urn:microsoft.com/office/officeart/2005/8/layout/lProcess2"/>
    <dgm:cxn modelId="{4367880F-AD44-44AB-9AD0-5D564309976B}" type="presParOf" srcId="{37628B00-0DCE-41BE-89AB-7242C8C1E1A8}" destId="{63B3E333-139E-4180-910E-21563627E2A7}" srcOrd="1" destOrd="0" presId="urn:microsoft.com/office/officeart/2005/8/layout/lProcess2"/>
    <dgm:cxn modelId="{131759EB-FDA5-43C3-B4F8-263CA32919F9}" type="presParOf" srcId="{37628B00-0DCE-41BE-89AB-7242C8C1E1A8}" destId="{E96C2EC9-ABCA-43A0-8888-EC0A9F7FB4D2}" srcOrd="2" destOrd="0" presId="urn:microsoft.com/office/officeart/2005/8/layout/lProcess2"/>
    <dgm:cxn modelId="{26EF95F4-44DE-4FA7-9042-7B6CD549E712}" type="presParOf" srcId="{E96C2EC9-ABCA-43A0-8888-EC0A9F7FB4D2}" destId="{94B6D215-D2FD-49C9-A82F-E21B4E2F409D}" srcOrd="0" destOrd="0" presId="urn:microsoft.com/office/officeart/2005/8/layout/lProcess2"/>
    <dgm:cxn modelId="{B1814F65-D239-4C7F-AD74-924C3DFA3397}" type="presParOf" srcId="{E96C2EC9-ABCA-43A0-8888-EC0A9F7FB4D2}" destId="{DE506DA4-A274-4B28-A3D9-612DE3841213}" srcOrd="1" destOrd="0" presId="urn:microsoft.com/office/officeart/2005/8/layout/lProcess2"/>
    <dgm:cxn modelId="{8D71EB7F-4FCE-44F6-8DF1-148779E9D5AD}" type="presParOf" srcId="{E96C2EC9-ABCA-43A0-8888-EC0A9F7FB4D2}" destId="{4E43AEDE-3539-463E-AEAA-F6A7BC064ED0}" srcOrd="2" destOrd="0" presId="urn:microsoft.com/office/officeart/2005/8/layout/lProcess2"/>
    <dgm:cxn modelId="{A0C2DDCD-7589-4A7F-8D87-F60BFCAA63F6}" type="presParOf" srcId="{4E43AEDE-3539-463E-AEAA-F6A7BC064ED0}" destId="{64FA7A83-F399-4BC4-863A-BFDA3A184910}" srcOrd="0" destOrd="0" presId="urn:microsoft.com/office/officeart/2005/8/layout/lProcess2"/>
    <dgm:cxn modelId="{86E7D873-5BB9-4FB7-BFA6-58AAB3E13F5C}" type="presParOf" srcId="{64FA7A83-F399-4BC4-863A-BFDA3A184910}" destId="{E8F62045-359E-4A94-BCD5-B47A83069A7C}" srcOrd="0" destOrd="0" presId="urn:microsoft.com/office/officeart/2005/8/layout/lProcess2"/>
    <dgm:cxn modelId="{7C0AB503-CA31-4EED-824C-4D2C0ECC3EE2}" type="presParOf" srcId="{64FA7A83-F399-4BC4-863A-BFDA3A184910}" destId="{FFCECE0B-F1BA-4478-BAA7-93B5AE745706}" srcOrd="1" destOrd="0" presId="urn:microsoft.com/office/officeart/2005/8/layout/lProcess2"/>
    <dgm:cxn modelId="{CA49CCBD-BE97-4537-AEDD-EC709AB76D0E}" type="presParOf" srcId="{64FA7A83-F399-4BC4-863A-BFDA3A184910}" destId="{14C528BE-015B-46A8-8DD2-B6A3CAF99F2C}" srcOrd="2" destOrd="0" presId="urn:microsoft.com/office/officeart/2005/8/layout/lProcess2"/>
    <dgm:cxn modelId="{C5215BB6-23F4-4E34-8D77-8A87F500393F}" type="presParOf" srcId="{37628B00-0DCE-41BE-89AB-7242C8C1E1A8}" destId="{EC1908C9-EE48-4D03-B856-BC4F5ADB7EC2}" srcOrd="3" destOrd="0" presId="urn:microsoft.com/office/officeart/2005/8/layout/lProcess2"/>
    <dgm:cxn modelId="{3FF13646-E0DE-4A03-81FF-3A66699D3760}" type="presParOf" srcId="{37628B00-0DCE-41BE-89AB-7242C8C1E1A8}" destId="{CB87C0D2-37E7-40E3-A2E8-0FB9FBFFA2E4}" srcOrd="4" destOrd="0" presId="urn:microsoft.com/office/officeart/2005/8/layout/lProcess2"/>
    <dgm:cxn modelId="{DF136A16-D090-4552-A10D-43AD191BFE04}" type="presParOf" srcId="{CB87C0D2-37E7-40E3-A2E8-0FB9FBFFA2E4}" destId="{3EC6034F-C549-4482-A277-E0CF830D4F6D}" srcOrd="0" destOrd="0" presId="urn:microsoft.com/office/officeart/2005/8/layout/lProcess2"/>
    <dgm:cxn modelId="{4F1CEB88-AE5D-40A3-8B18-905014240306}" type="presParOf" srcId="{CB87C0D2-37E7-40E3-A2E8-0FB9FBFFA2E4}" destId="{CE44E87E-47A6-4AD9-9F4F-37B7D938A41C}" srcOrd="1" destOrd="0" presId="urn:microsoft.com/office/officeart/2005/8/layout/lProcess2"/>
    <dgm:cxn modelId="{2AF07762-0338-41D5-94F5-6F0066AD7D3A}" type="presParOf" srcId="{CB87C0D2-37E7-40E3-A2E8-0FB9FBFFA2E4}" destId="{A85D6BF8-AE8A-4869-8F3A-5D0387380EA2}" srcOrd="2" destOrd="0" presId="urn:microsoft.com/office/officeart/2005/8/layout/lProcess2"/>
    <dgm:cxn modelId="{A1216367-C09D-4938-AB50-4316752805CA}" type="presParOf" srcId="{A85D6BF8-AE8A-4869-8F3A-5D0387380EA2}" destId="{F2D32DC8-8B47-47B4-B5E5-1DCD71C56BF6}" srcOrd="0" destOrd="0" presId="urn:microsoft.com/office/officeart/2005/8/layout/lProcess2"/>
    <dgm:cxn modelId="{9EB070FB-A642-4004-B2CD-8E159A53B8F2}" type="presParOf" srcId="{F2D32DC8-8B47-47B4-B5E5-1DCD71C56BF6}" destId="{4A9B9365-90B1-4484-A284-61780931965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673A2-F937-45BC-B8CD-5696555AF426}" type="doc">
      <dgm:prSet loTypeId="urn:microsoft.com/office/officeart/2009/3/layout/SubSte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A3A5E-7041-4713-B56A-68438BD06557}">
      <dgm:prSet phldrT="[Texto]"/>
      <dgm:spPr/>
      <dgm:t>
        <a:bodyPr/>
        <a:lstStyle/>
        <a:p>
          <a:r>
            <a:rPr lang="es-ES" dirty="0" smtClean="0"/>
            <a:t>Naciones con sentido cultural sólido</a:t>
          </a:r>
          <a:endParaRPr lang="es-ES" dirty="0"/>
        </a:p>
      </dgm:t>
    </dgm:pt>
    <dgm:pt modelId="{FFFBF1D6-42B7-4218-B361-16042C51A5F7}" type="parTrans" cxnId="{260E764E-89A3-4546-B835-DCA6AF55D9BF}">
      <dgm:prSet/>
      <dgm:spPr/>
      <dgm:t>
        <a:bodyPr/>
        <a:lstStyle/>
        <a:p>
          <a:endParaRPr lang="es-ES"/>
        </a:p>
      </dgm:t>
    </dgm:pt>
    <dgm:pt modelId="{1667EAAC-E644-48BE-967D-287BAD56198B}" type="sibTrans" cxnId="{260E764E-89A3-4546-B835-DCA6AF55D9BF}">
      <dgm:prSet/>
      <dgm:spPr/>
      <dgm:t>
        <a:bodyPr/>
        <a:lstStyle/>
        <a:p>
          <a:endParaRPr lang="es-ES"/>
        </a:p>
      </dgm:t>
    </dgm:pt>
    <dgm:pt modelId="{456D14A8-FF52-4ECC-B2CB-F9F8F0EE1F63}">
      <dgm:prSet phldrT="[Texto]"/>
      <dgm:spPr/>
      <dgm:t>
        <a:bodyPr/>
        <a:lstStyle/>
        <a:p>
          <a:r>
            <a:rPr lang="es-ES" dirty="0" smtClean="0"/>
            <a:t>Relaciones Productivas </a:t>
          </a:r>
          <a:endParaRPr lang="es-ES" dirty="0"/>
        </a:p>
      </dgm:t>
    </dgm:pt>
    <dgm:pt modelId="{EA7841B0-098E-4189-8BAC-9F5BC9B48544}" type="parTrans" cxnId="{B0E392DE-0EB7-4B9A-A4E6-C762F3F52860}">
      <dgm:prSet/>
      <dgm:spPr/>
      <dgm:t>
        <a:bodyPr/>
        <a:lstStyle/>
        <a:p>
          <a:endParaRPr lang="es-ES"/>
        </a:p>
      </dgm:t>
    </dgm:pt>
    <dgm:pt modelId="{A6E66F00-5F10-4B88-A2BD-9D3BD4BD1AC1}" type="sibTrans" cxnId="{B0E392DE-0EB7-4B9A-A4E6-C762F3F52860}">
      <dgm:prSet/>
      <dgm:spPr/>
      <dgm:t>
        <a:bodyPr/>
        <a:lstStyle/>
        <a:p>
          <a:endParaRPr lang="es-ES"/>
        </a:p>
      </dgm:t>
    </dgm:pt>
    <dgm:pt modelId="{7C4A13B8-2C8A-418F-9942-8AFCA6CE11E9}">
      <dgm:prSet phldrT="[Texto]"/>
      <dgm:spPr/>
      <dgm:t>
        <a:bodyPr/>
        <a:lstStyle/>
        <a:p>
          <a:r>
            <a:rPr lang="es-ES" dirty="0" smtClean="0"/>
            <a:t>Desarrollo Económico sostenible y sustentable</a:t>
          </a:r>
          <a:endParaRPr lang="es-ES" dirty="0"/>
        </a:p>
      </dgm:t>
    </dgm:pt>
    <dgm:pt modelId="{265ED0E8-86B1-43F0-815C-E378B44FD051}" type="parTrans" cxnId="{300395C2-11AE-47D2-9BBD-608A1D34100A}">
      <dgm:prSet/>
      <dgm:spPr/>
      <dgm:t>
        <a:bodyPr/>
        <a:lstStyle/>
        <a:p>
          <a:endParaRPr lang="es-ES"/>
        </a:p>
      </dgm:t>
    </dgm:pt>
    <dgm:pt modelId="{07DF4974-DF1E-4AA8-940C-F0D824A2915C}" type="sibTrans" cxnId="{300395C2-11AE-47D2-9BBD-608A1D34100A}">
      <dgm:prSet/>
      <dgm:spPr/>
      <dgm:t>
        <a:bodyPr/>
        <a:lstStyle/>
        <a:p>
          <a:endParaRPr lang="es-ES"/>
        </a:p>
      </dgm:t>
    </dgm:pt>
    <dgm:pt modelId="{6C5BB4FA-12A7-43C4-BDE8-9F68C7A7324A}">
      <dgm:prSet phldrT="[Texto]"/>
      <dgm:spPr/>
      <dgm:t>
        <a:bodyPr/>
        <a:lstStyle/>
        <a:p>
          <a:r>
            <a:rPr lang="es-ES" dirty="0" smtClean="0"/>
            <a:t>Impulso</a:t>
          </a:r>
          <a:endParaRPr lang="es-ES" dirty="0"/>
        </a:p>
      </dgm:t>
    </dgm:pt>
    <dgm:pt modelId="{644FFAB9-845E-4BAA-9709-46E8C8704D3E}" type="parTrans" cxnId="{7F273C52-D2FB-4801-A2DA-7C232644AE3E}">
      <dgm:prSet/>
      <dgm:spPr/>
      <dgm:t>
        <a:bodyPr/>
        <a:lstStyle/>
        <a:p>
          <a:endParaRPr lang="es-ES"/>
        </a:p>
      </dgm:t>
    </dgm:pt>
    <dgm:pt modelId="{0830AFDA-51D6-43D5-A46A-FFB16D77D538}" type="sibTrans" cxnId="{7F273C52-D2FB-4801-A2DA-7C232644AE3E}">
      <dgm:prSet/>
      <dgm:spPr/>
      <dgm:t>
        <a:bodyPr/>
        <a:lstStyle/>
        <a:p>
          <a:endParaRPr lang="es-ES"/>
        </a:p>
      </dgm:t>
    </dgm:pt>
    <dgm:pt modelId="{D348EDE0-4A50-4118-8898-46B350195898}">
      <dgm:prSet phldrT="[Texto]"/>
      <dgm:spPr/>
      <dgm:t>
        <a:bodyPr/>
        <a:lstStyle/>
        <a:p>
          <a:r>
            <a:rPr lang="es-ES" dirty="0" smtClean="0"/>
            <a:t>Indispensable cultura</a:t>
          </a:r>
          <a:endParaRPr lang="es-ES" dirty="0"/>
        </a:p>
      </dgm:t>
    </dgm:pt>
    <dgm:pt modelId="{C0715B34-BD7A-4EDE-AE7A-0A98971C1494}" type="parTrans" cxnId="{A00DF07D-DD9F-4209-888B-4D8F7CC8A9F2}">
      <dgm:prSet/>
      <dgm:spPr/>
      <dgm:t>
        <a:bodyPr/>
        <a:lstStyle/>
        <a:p>
          <a:endParaRPr lang="es-ES"/>
        </a:p>
      </dgm:t>
    </dgm:pt>
    <dgm:pt modelId="{4997B417-8B6D-457D-994B-072D7FB030D5}" type="sibTrans" cxnId="{A00DF07D-DD9F-4209-888B-4D8F7CC8A9F2}">
      <dgm:prSet/>
      <dgm:spPr/>
      <dgm:t>
        <a:bodyPr/>
        <a:lstStyle/>
        <a:p>
          <a:endParaRPr lang="es-ES"/>
        </a:p>
      </dgm:t>
    </dgm:pt>
    <dgm:pt modelId="{E74B7ED7-6B1B-4D34-B22F-373D969BE29D}">
      <dgm:prSet phldrT="[Texto]"/>
      <dgm:spPr/>
      <dgm:t>
        <a:bodyPr/>
        <a:lstStyle/>
        <a:p>
          <a:r>
            <a:rPr lang="es-ES" dirty="0" smtClean="0"/>
            <a:t>Incremento</a:t>
          </a:r>
          <a:endParaRPr lang="es-ES" dirty="0"/>
        </a:p>
      </dgm:t>
    </dgm:pt>
    <dgm:pt modelId="{DB72BAB1-FEDD-42EE-8776-233063578108}" type="sibTrans" cxnId="{AC9E5467-BB2B-47D2-9BCC-0F22D68BF6E0}">
      <dgm:prSet/>
      <dgm:spPr/>
      <dgm:t>
        <a:bodyPr/>
        <a:lstStyle/>
        <a:p>
          <a:endParaRPr lang="es-ES"/>
        </a:p>
      </dgm:t>
    </dgm:pt>
    <dgm:pt modelId="{5A5C1AE5-E88E-4E27-8AE6-C5378BFE4780}" type="parTrans" cxnId="{AC9E5467-BB2B-47D2-9BCC-0F22D68BF6E0}">
      <dgm:prSet/>
      <dgm:spPr/>
      <dgm:t>
        <a:bodyPr/>
        <a:lstStyle/>
        <a:p>
          <a:endParaRPr lang="es-ES"/>
        </a:p>
      </dgm:t>
    </dgm:pt>
    <dgm:pt modelId="{60110456-BD24-4527-9F91-73649C05D690}">
      <dgm:prSet phldrT="[Texto]"/>
      <dgm:spPr/>
      <dgm:t>
        <a:bodyPr/>
        <a:lstStyle/>
        <a:p>
          <a:r>
            <a:rPr lang="es-ES" dirty="0" smtClean="0"/>
            <a:t>Comercio Exterior</a:t>
          </a:r>
          <a:endParaRPr lang="es-ES" dirty="0"/>
        </a:p>
      </dgm:t>
    </dgm:pt>
    <dgm:pt modelId="{7B281192-AE2B-4CF1-A915-0126AB6519C3}" type="parTrans" cxnId="{18C3FA59-6598-421A-A745-889C00F510DA}">
      <dgm:prSet/>
      <dgm:spPr/>
      <dgm:t>
        <a:bodyPr/>
        <a:lstStyle/>
        <a:p>
          <a:endParaRPr lang="es-ES"/>
        </a:p>
      </dgm:t>
    </dgm:pt>
    <dgm:pt modelId="{CEA3EBC5-2EC0-4176-9E38-2BB9CDDAA7C6}" type="sibTrans" cxnId="{18C3FA59-6598-421A-A745-889C00F510DA}">
      <dgm:prSet/>
      <dgm:spPr/>
      <dgm:t>
        <a:bodyPr/>
        <a:lstStyle/>
        <a:p>
          <a:endParaRPr lang="es-ES"/>
        </a:p>
      </dgm:t>
    </dgm:pt>
    <dgm:pt modelId="{9DCBF0FA-94CD-4765-8DD9-A3C0EAF801AD}">
      <dgm:prSet phldrT="[Texto]"/>
      <dgm:spPr/>
      <dgm:t>
        <a:bodyPr/>
        <a:lstStyle/>
        <a:p>
          <a:r>
            <a:rPr lang="es-ES" dirty="0" smtClean="0"/>
            <a:t>Inversiones</a:t>
          </a:r>
          <a:endParaRPr lang="es-ES" dirty="0"/>
        </a:p>
      </dgm:t>
    </dgm:pt>
    <dgm:pt modelId="{4FDE22D7-CD50-4373-B32C-C84FD2034274}" type="parTrans" cxnId="{65CC8CEE-46D9-40A0-A767-9443809868F8}">
      <dgm:prSet/>
      <dgm:spPr/>
      <dgm:t>
        <a:bodyPr/>
        <a:lstStyle/>
        <a:p>
          <a:endParaRPr lang="es-ES"/>
        </a:p>
      </dgm:t>
    </dgm:pt>
    <dgm:pt modelId="{84F3607C-5B18-49D4-8B15-828C08D575B6}" type="sibTrans" cxnId="{65CC8CEE-46D9-40A0-A767-9443809868F8}">
      <dgm:prSet/>
      <dgm:spPr/>
      <dgm:t>
        <a:bodyPr/>
        <a:lstStyle/>
        <a:p>
          <a:endParaRPr lang="es-ES"/>
        </a:p>
      </dgm:t>
    </dgm:pt>
    <dgm:pt modelId="{27E57FD2-6364-4588-861A-F2FB5AF0651A}" type="pres">
      <dgm:prSet presAssocID="{797673A2-F937-45BC-B8CD-5696555AF426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4022C2A7-5261-4CF1-8C0B-5ABCF2324E03}" type="pres">
      <dgm:prSet presAssocID="{2F4A3A5E-7041-4713-B56A-68438BD06557}" presName="parTx1" presStyleLbl="node1" presStyleIdx="0" presStyleCnt="2" custScaleX="88550" custScaleY="117411"/>
      <dgm:spPr/>
      <dgm:t>
        <a:bodyPr/>
        <a:lstStyle/>
        <a:p>
          <a:endParaRPr lang="es-ES"/>
        </a:p>
      </dgm:t>
    </dgm:pt>
    <dgm:pt modelId="{A8C8D598-5E10-4FD7-8141-406B9714A879}" type="pres">
      <dgm:prSet presAssocID="{2F4A3A5E-7041-4713-B56A-68438BD06557}" presName="spPre1" presStyleCnt="0"/>
      <dgm:spPr/>
    </dgm:pt>
    <dgm:pt modelId="{AC798E3C-824E-4259-B591-A62F344909E3}" type="pres">
      <dgm:prSet presAssocID="{2F4A3A5E-7041-4713-B56A-68438BD06557}" presName="chLin1" presStyleCnt="0"/>
      <dgm:spPr/>
    </dgm:pt>
    <dgm:pt modelId="{660B1011-9F9B-4001-B6C4-9BB066575A43}" type="pres">
      <dgm:prSet presAssocID="{EA7841B0-098E-4189-8BAC-9F5BC9B48544}" presName="Name11" presStyleLbl="parChTrans1D1" presStyleIdx="0" presStyleCnt="12"/>
      <dgm:spPr/>
    </dgm:pt>
    <dgm:pt modelId="{865A220F-C5BC-403E-A662-4D0D7C9FE859}" type="pres">
      <dgm:prSet presAssocID="{EA7841B0-098E-4189-8BAC-9F5BC9B48544}" presName="Name31" presStyleLbl="parChTrans1D1" presStyleIdx="1" presStyleCnt="12"/>
      <dgm:spPr/>
    </dgm:pt>
    <dgm:pt modelId="{C364AA3F-CECB-4FB3-B7E2-92F3A21F0A36}" type="pres">
      <dgm:prSet presAssocID="{456D14A8-FF52-4ECC-B2CB-F9F8F0EE1F63}" presName="txAndLines1" presStyleCnt="0"/>
      <dgm:spPr/>
    </dgm:pt>
    <dgm:pt modelId="{8D67B198-6895-4700-8BAC-C32F7B0A4EE3}" type="pres">
      <dgm:prSet presAssocID="{456D14A8-FF52-4ECC-B2CB-F9F8F0EE1F63}" presName="anchor1" presStyleCnt="0"/>
      <dgm:spPr/>
    </dgm:pt>
    <dgm:pt modelId="{01238A41-86BB-421C-B806-ECC5E386A482}" type="pres">
      <dgm:prSet presAssocID="{456D14A8-FF52-4ECC-B2CB-F9F8F0EE1F63}" presName="backup1" presStyleCnt="0"/>
      <dgm:spPr/>
    </dgm:pt>
    <dgm:pt modelId="{EDE9AF6D-F44D-45EF-AC3C-1AA9CAC0BE10}" type="pres">
      <dgm:prSet presAssocID="{456D14A8-FF52-4ECC-B2CB-F9F8F0EE1F63}" presName="preLine1" presStyleLbl="parChTrans1D1" presStyleIdx="2" presStyleCnt="12"/>
      <dgm:spPr/>
    </dgm:pt>
    <dgm:pt modelId="{9F41A9AD-61BD-422F-92DA-1616FFA8968F}" type="pres">
      <dgm:prSet presAssocID="{456D14A8-FF52-4ECC-B2CB-F9F8F0EE1F6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BA45CB-69D8-4B05-B573-64EC8580E183}" type="pres">
      <dgm:prSet presAssocID="{456D14A8-FF52-4ECC-B2CB-F9F8F0EE1F63}" presName="postLine1" presStyleLbl="parChTrans1D1" presStyleIdx="3" presStyleCnt="12"/>
      <dgm:spPr/>
    </dgm:pt>
    <dgm:pt modelId="{5C7F7571-CD94-4B58-B749-6B993FFAD008}" type="pres">
      <dgm:prSet presAssocID="{5A5C1AE5-E88E-4E27-8AE6-C5378BFE4780}" presName="Name11" presStyleLbl="parChTrans1D1" presStyleIdx="4" presStyleCnt="12"/>
      <dgm:spPr/>
    </dgm:pt>
    <dgm:pt modelId="{EB89ACAC-D91C-402A-A5CA-F288BA4800CA}" type="pres">
      <dgm:prSet presAssocID="{5A5C1AE5-E88E-4E27-8AE6-C5378BFE4780}" presName="Name31" presStyleLbl="parChTrans1D1" presStyleIdx="5" presStyleCnt="12"/>
      <dgm:spPr/>
    </dgm:pt>
    <dgm:pt modelId="{382AFAD8-B22F-4C20-8951-920557D219F4}" type="pres">
      <dgm:prSet presAssocID="{E74B7ED7-6B1B-4D34-B22F-373D969BE29D}" presName="txAndLines1" presStyleCnt="0"/>
      <dgm:spPr/>
    </dgm:pt>
    <dgm:pt modelId="{2DFBDBF0-F4ED-4D2D-9995-51753EBEE558}" type="pres">
      <dgm:prSet presAssocID="{E74B7ED7-6B1B-4D34-B22F-373D969BE29D}" presName="anchor1" presStyleCnt="0"/>
      <dgm:spPr/>
    </dgm:pt>
    <dgm:pt modelId="{0FCED5B3-4A7A-41E4-A88A-6877117AEA6A}" type="pres">
      <dgm:prSet presAssocID="{E74B7ED7-6B1B-4D34-B22F-373D969BE29D}" presName="backup1" presStyleCnt="0"/>
      <dgm:spPr/>
    </dgm:pt>
    <dgm:pt modelId="{7F2EEA55-6C90-40AB-B354-1A080E5CD137}" type="pres">
      <dgm:prSet presAssocID="{E74B7ED7-6B1B-4D34-B22F-373D969BE29D}" presName="preLine1" presStyleLbl="parChTrans1D1" presStyleIdx="6" presStyleCnt="12"/>
      <dgm:spPr/>
    </dgm:pt>
    <dgm:pt modelId="{671CD344-3422-4D11-A8B4-9B76B5936C24}" type="pres">
      <dgm:prSet presAssocID="{E74B7ED7-6B1B-4D34-B22F-373D969BE29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6E33E-1B20-4BB6-BD71-BCFF214B4C4F}" type="pres">
      <dgm:prSet presAssocID="{E74B7ED7-6B1B-4D34-B22F-373D969BE29D}" presName="postLine1" presStyleLbl="parChTrans1D1" presStyleIdx="7" presStyleCnt="12"/>
      <dgm:spPr/>
    </dgm:pt>
    <dgm:pt modelId="{3A0E3F37-76F2-4195-AD63-793B4C906627}" type="pres">
      <dgm:prSet presAssocID="{644FFAB9-845E-4BAA-9709-46E8C8704D3E}" presName="Name11" presStyleLbl="parChTrans1D1" presStyleIdx="8" presStyleCnt="12"/>
      <dgm:spPr/>
    </dgm:pt>
    <dgm:pt modelId="{1657C528-299B-4507-A0A4-AA5839083A97}" type="pres">
      <dgm:prSet presAssocID="{644FFAB9-845E-4BAA-9709-46E8C8704D3E}" presName="Name31" presStyleLbl="parChTrans1D1" presStyleIdx="9" presStyleCnt="12"/>
      <dgm:spPr/>
    </dgm:pt>
    <dgm:pt modelId="{7848F585-57F3-4B4F-BD03-ECF2D12C28F6}" type="pres">
      <dgm:prSet presAssocID="{6C5BB4FA-12A7-43C4-BDE8-9F68C7A7324A}" presName="txAndLines1" presStyleCnt="0"/>
      <dgm:spPr/>
    </dgm:pt>
    <dgm:pt modelId="{7C2FD898-33B1-49BC-8167-487CBE62144A}" type="pres">
      <dgm:prSet presAssocID="{6C5BB4FA-12A7-43C4-BDE8-9F68C7A7324A}" presName="anchor1" presStyleCnt="0"/>
      <dgm:spPr/>
    </dgm:pt>
    <dgm:pt modelId="{6D598EED-FBD0-4FA2-B8FF-7DF69D830339}" type="pres">
      <dgm:prSet presAssocID="{6C5BB4FA-12A7-43C4-BDE8-9F68C7A7324A}" presName="backup1" presStyleCnt="0"/>
      <dgm:spPr/>
    </dgm:pt>
    <dgm:pt modelId="{4892E451-B4C2-47CD-8E03-D26782F61A19}" type="pres">
      <dgm:prSet presAssocID="{6C5BB4FA-12A7-43C4-BDE8-9F68C7A7324A}" presName="preLine1" presStyleLbl="parChTrans1D1" presStyleIdx="10" presStyleCnt="12"/>
      <dgm:spPr/>
    </dgm:pt>
    <dgm:pt modelId="{D0DD7ED6-AED0-4810-A40D-96B219344D55}" type="pres">
      <dgm:prSet presAssocID="{6C5BB4FA-12A7-43C4-BDE8-9F68C7A7324A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4A27F-60B8-4D90-86A5-24C402F9FF00}" type="pres">
      <dgm:prSet presAssocID="{6C5BB4FA-12A7-43C4-BDE8-9F68C7A7324A}" presName="postLine1" presStyleLbl="parChTrans1D1" presStyleIdx="11" presStyleCnt="12"/>
      <dgm:spPr/>
    </dgm:pt>
    <dgm:pt modelId="{12748B13-F143-43E9-A6A8-A507DCAA0894}" type="pres">
      <dgm:prSet presAssocID="{2F4A3A5E-7041-4713-B56A-68438BD06557}" presName="spPost1" presStyleCnt="0"/>
      <dgm:spPr/>
    </dgm:pt>
    <dgm:pt modelId="{9366C1F1-0770-4E70-8750-CB33126994CB}" type="pres">
      <dgm:prSet presAssocID="{7C4A13B8-2C8A-418F-9942-8AFCA6CE11E9}" presName="parTx2" presStyleLbl="node1" presStyleIdx="1" presStyleCnt="2" custScaleX="92352" custScaleY="113611"/>
      <dgm:spPr/>
      <dgm:t>
        <a:bodyPr/>
        <a:lstStyle/>
        <a:p>
          <a:endParaRPr lang="es-ES"/>
        </a:p>
      </dgm:t>
    </dgm:pt>
  </dgm:ptLst>
  <dgm:cxnLst>
    <dgm:cxn modelId="{137A7FAF-741E-4205-A47B-CA0467F20957}" type="presOf" srcId="{60110456-BD24-4527-9F91-73649C05D690}" destId="{671CD344-3422-4D11-A8B4-9B76B5936C24}" srcOrd="0" destOrd="1" presId="urn:microsoft.com/office/officeart/2009/3/layout/SubStepProcess"/>
    <dgm:cxn modelId="{451FE4AA-45AD-491D-9A78-8A4A5A7D9408}" type="presOf" srcId="{456D14A8-FF52-4ECC-B2CB-F9F8F0EE1F63}" destId="{9F41A9AD-61BD-422F-92DA-1616FFA8968F}" srcOrd="0" destOrd="0" presId="urn:microsoft.com/office/officeart/2009/3/layout/SubStepProcess"/>
    <dgm:cxn modelId="{260E764E-89A3-4546-B835-DCA6AF55D9BF}" srcId="{797673A2-F937-45BC-B8CD-5696555AF426}" destId="{2F4A3A5E-7041-4713-B56A-68438BD06557}" srcOrd="0" destOrd="0" parTransId="{FFFBF1D6-42B7-4218-B361-16042C51A5F7}" sibTransId="{1667EAAC-E644-48BE-967D-287BAD56198B}"/>
    <dgm:cxn modelId="{65CC8CEE-46D9-40A0-A767-9443809868F8}" srcId="{6C5BB4FA-12A7-43C4-BDE8-9F68C7A7324A}" destId="{9DCBF0FA-94CD-4765-8DD9-A3C0EAF801AD}" srcOrd="0" destOrd="0" parTransId="{4FDE22D7-CD50-4373-B32C-C84FD2034274}" sibTransId="{84F3607C-5B18-49D4-8B15-828C08D575B6}"/>
    <dgm:cxn modelId="{300395C2-11AE-47D2-9BBD-608A1D34100A}" srcId="{797673A2-F937-45BC-B8CD-5696555AF426}" destId="{7C4A13B8-2C8A-418F-9942-8AFCA6CE11E9}" srcOrd="1" destOrd="0" parTransId="{265ED0E8-86B1-43F0-815C-E378B44FD051}" sibTransId="{07DF4974-DF1E-4AA8-940C-F0D824A2915C}"/>
    <dgm:cxn modelId="{AD77E514-7572-4F87-870D-8FEE8EEB6DC6}" type="presOf" srcId="{D348EDE0-4A50-4118-8898-46B350195898}" destId="{9F41A9AD-61BD-422F-92DA-1616FFA8968F}" srcOrd="0" destOrd="1" presId="urn:microsoft.com/office/officeart/2009/3/layout/SubStepProcess"/>
    <dgm:cxn modelId="{A00DF07D-DD9F-4209-888B-4D8F7CC8A9F2}" srcId="{456D14A8-FF52-4ECC-B2CB-F9F8F0EE1F63}" destId="{D348EDE0-4A50-4118-8898-46B350195898}" srcOrd="0" destOrd="0" parTransId="{C0715B34-BD7A-4EDE-AE7A-0A98971C1494}" sibTransId="{4997B417-8B6D-457D-994B-072D7FB030D5}"/>
    <dgm:cxn modelId="{C527C5F9-434A-44A4-AD03-8950DDBCC7DC}" type="presOf" srcId="{9DCBF0FA-94CD-4765-8DD9-A3C0EAF801AD}" destId="{D0DD7ED6-AED0-4810-A40D-96B219344D55}" srcOrd="0" destOrd="1" presId="urn:microsoft.com/office/officeart/2009/3/layout/SubStepProcess"/>
    <dgm:cxn modelId="{502EBE4D-6B39-4A45-B6E2-9384D94BF60A}" type="presOf" srcId="{2F4A3A5E-7041-4713-B56A-68438BD06557}" destId="{4022C2A7-5261-4CF1-8C0B-5ABCF2324E03}" srcOrd="0" destOrd="0" presId="urn:microsoft.com/office/officeart/2009/3/layout/SubStepProcess"/>
    <dgm:cxn modelId="{A1B4F77E-F258-4509-A8B0-032539126FBF}" type="presOf" srcId="{7C4A13B8-2C8A-418F-9942-8AFCA6CE11E9}" destId="{9366C1F1-0770-4E70-8750-CB33126994CB}" srcOrd="0" destOrd="0" presId="urn:microsoft.com/office/officeart/2009/3/layout/SubStepProcess"/>
    <dgm:cxn modelId="{18C3FA59-6598-421A-A745-889C00F510DA}" srcId="{E74B7ED7-6B1B-4D34-B22F-373D969BE29D}" destId="{60110456-BD24-4527-9F91-73649C05D690}" srcOrd="0" destOrd="0" parTransId="{7B281192-AE2B-4CF1-A915-0126AB6519C3}" sibTransId="{CEA3EBC5-2EC0-4176-9E38-2BB9CDDAA7C6}"/>
    <dgm:cxn modelId="{AC9E5467-BB2B-47D2-9BCC-0F22D68BF6E0}" srcId="{2F4A3A5E-7041-4713-B56A-68438BD06557}" destId="{E74B7ED7-6B1B-4D34-B22F-373D969BE29D}" srcOrd="1" destOrd="0" parTransId="{5A5C1AE5-E88E-4E27-8AE6-C5378BFE4780}" sibTransId="{DB72BAB1-FEDD-42EE-8776-233063578108}"/>
    <dgm:cxn modelId="{5E66BC6F-F37E-4A6A-B986-B29A76F143CD}" type="presOf" srcId="{E74B7ED7-6B1B-4D34-B22F-373D969BE29D}" destId="{671CD344-3422-4D11-A8B4-9B76B5936C24}" srcOrd="0" destOrd="0" presId="urn:microsoft.com/office/officeart/2009/3/layout/SubStepProcess"/>
    <dgm:cxn modelId="{4B4092A5-1012-489F-AA3E-2E5EA58BA59C}" type="presOf" srcId="{797673A2-F937-45BC-B8CD-5696555AF426}" destId="{27E57FD2-6364-4588-861A-F2FB5AF0651A}" srcOrd="0" destOrd="0" presId="urn:microsoft.com/office/officeart/2009/3/layout/SubStepProcess"/>
    <dgm:cxn modelId="{7F273C52-D2FB-4801-A2DA-7C232644AE3E}" srcId="{2F4A3A5E-7041-4713-B56A-68438BD06557}" destId="{6C5BB4FA-12A7-43C4-BDE8-9F68C7A7324A}" srcOrd="2" destOrd="0" parTransId="{644FFAB9-845E-4BAA-9709-46E8C8704D3E}" sibTransId="{0830AFDA-51D6-43D5-A46A-FFB16D77D538}"/>
    <dgm:cxn modelId="{F009FBF6-A789-4D62-B3AD-EB16B0CE8275}" type="presOf" srcId="{6C5BB4FA-12A7-43C4-BDE8-9F68C7A7324A}" destId="{D0DD7ED6-AED0-4810-A40D-96B219344D55}" srcOrd="0" destOrd="0" presId="urn:microsoft.com/office/officeart/2009/3/layout/SubStepProcess"/>
    <dgm:cxn modelId="{B0E392DE-0EB7-4B9A-A4E6-C762F3F52860}" srcId="{2F4A3A5E-7041-4713-B56A-68438BD06557}" destId="{456D14A8-FF52-4ECC-B2CB-F9F8F0EE1F63}" srcOrd="0" destOrd="0" parTransId="{EA7841B0-098E-4189-8BAC-9F5BC9B48544}" sibTransId="{A6E66F00-5F10-4B88-A2BD-9D3BD4BD1AC1}"/>
    <dgm:cxn modelId="{AFE47582-9767-4202-8C3D-CC684773632A}" type="presParOf" srcId="{27E57FD2-6364-4588-861A-F2FB5AF0651A}" destId="{4022C2A7-5261-4CF1-8C0B-5ABCF2324E03}" srcOrd="0" destOrd="0" presId="urn:microsoft.com/office/officeart/2009/3/layout/SubStepProcess"/>
    <dgm:cxn modelId="{D62EFBA2-392E-4D9A-BE09-4B41FE732AA8}" type="presParOf" srcId="{27E57FD2-6364-4588-861A-F2FB5AF0651A}" destId="{A8C8D598-5E10-4FD7-8141-406B9714A879}" srcOrd="1" destOrd="0" presId="urn:microsoft.com/office/officeart/2009/3/layout/SubStepProcess"/>
    <dgm:cxn modelId="{5125480D-39DA-4222-B2FF-A4DCA23B7602}" type="presParOf" srcId="{27E57FD2-6364-4588-861A-F2FB5AF0651A}" destId="{AC798E3C-824E-4259-B591-A62F344909E3}" srcOrd="2" destOrd="0" presId="urn:microsoft.com/office/officeart/2009/3/layout/SubStepProcess"/>
    <dgm:cxn modelId="{88D0233D-A12F-41E9-9C53-6D6C4D76D1D1}" type="presParOf" srcId="{AC798E3C-824E-4259-B591-A62F344909E3}" destId="{660B1011-9F9B-4001-B6C4-9BB066575A43}" srcOrd="0" destOrd="0" presId="urn:microsoft.com/office/officeart/2009/3/layout/SubStepProcess"/>
    <dgm:cxn modelId="{CAF475AB-21E5-4BC3-9039-06154F2B2DA4}" type="presParOf" srcId="{AC798E3C-824E-4259-B591-A62F344909E3}" destId="{865A220F-C5BC-403E-A662-4D0D7C9FE859}" srcOrd="1" destOrd="0" presId="urn:microsoft.com/office/officeart/2009/3/layout/SubStepProcess"/>
    <dgm:cxn modelId="{8F056E65-B57A-44E2-B13C-CB8DDF5E41B4}" type="presParOf" srcId="{AC798E3C-824E-4259-B591-A62F344909E3}" destId="{C364AA3F-CECB-4FB3-B7E2-92F3A21F0A36}" srcOrd="2" destOrd="0" presId="urn:microsoft.com/office/officeart/2009/3/layout/SubStepProcess"/>
    <dgm:cxn modelId="{5B04C4E0-EC70-4864-8AC7-F2B434279085}" type="presParOf" srcId="{C364AA3F-CECB-4FB3-B7E2-92F3A21F0A36}" destId="{8D67B198-6895-4700-8BAC-C32F7B0A4EE3}" srcOrd="0" destOrd="0" presId="urn:microsoft.com/office/officeart/2009/3/layout/SubStepProcess"/>
    <dgm:cxn modelId="{7AD90153-AB1C-428D-BE20-E9ADD9A269FC}" type="presParOf" srcId="{C364AA3F-CECB-4FB3-B7E2-92F3A21F0A36}" destId="{01238A41-86BB-421C-B806-ECC5E386A482}" srcOrd="1" destOrd="0" presId="urn:microsoft.com/office/officeart/2009/3/layout/SubStepProcess"/>
    <dgm:cxn modelId="{029DF9AA-906D-4578-B8AF-7822FCE11C20}" type="presParOf" srcId="{C364AA3F-CECB-4FB3-B7E2-92F3A21F0A36}" destId="{EDE9AF6D-F44D-45EF-AC3C-1AA9CAC0BE10}" srcOrd="2" destOrd="0" presId="urn:microsoft.com/office/officeart/2009/3/layout/SubStepProcess"/>
    <dgm:cxn modelId="{06DD628D-2E91-4EBD-BEA6-FD6A0CBAA478}" type="presParOf" srcId="{C364AA3F-CECB-4FB3-B7E2-92F3A21F0A36}" destId="{9F41A9AD-61BD-422F-92DA-1616FFA8968F}" srcOrd="3" destOrd="0" presId="urn:microsoft.com/office/officeart/2009/3/layout/SubStepProcess"/>
    <dgm:cxn modelId="{05B45912-7A93-459B-B98C-36FA5E05B992}" type="presParOf" srcId="{C364AA3F-CECB-4FB3-B7E2-92F3A21F0A36}" destId="{99BA45CB-69D8-4B05-B573-64EC8580E183}" srcOrd="4" destOrd="0" presId="urn:microsoft.com/office/officeart/2009/3/layout/SubStepProcess"/>
    <dgm:cxn modelId="{01D08E93-5A3C-4F78-BAC8-072A3A912ADA}" type="presParOf" srcId="{AC798E3C-824E-4259-B591-A62F344909E3}" destId="{5C7F7571-CD94-4B58-B749-6B993FFAD008}" srcOrd="3" destOrd="0" presId="urn:microsoft.com/office/officeart/2009/3/layout/SubStepProcess"/>
    <dgm:cxn modelId="{2526ACA0-995C-473E-BDF2-24B903A4DCFB}" type="presParOf" srcId="{AC798E3C-824E-4259-B591-A62F344909E3}" destId="{EB89ACAC-D91C-402A-A5CA-F288BA4800CA}" srcOrd="4" destOrd="0" presId="urn:microsoft.com/office/officeart/2009/3/layout/SubStepProcess"/>
    <dgm:cxn modelId="{1C9749B5-360A-481E-9199-BA4E55E316BF}" type="presParOf" srcId="{AC798E3C-824E-4259-B591-A62F344909E3}" destId="{382AFAD8-B22F-4C20-8951-920557D219F4}" srcOrd="5" destOrd="0" presId="urn:microsoft.com/office/officeart/2009/3/layout/SubStepProcess"/>
    <dgm:cxn modelId="{9E29947B-BC36-44FB-9EBB-B3E886205A5D}" type="presParOf" srcId="{382AFAD8-B22F-4C20-8951-920557D219F4}" destId="{2DFBDBF0-F4ED-4D2D-9995-51753EBEE558}" srcOrd="0" destOrd="0" presId="urn:microsoft.com/office/officeart/2009/3/layout/SubStepProcess"/>
    <dgm:cxn modelId="{D35158C3-C251-4B19-9BD2-9DC770B2EF7F}" type="presParOf" srcId="{382AFAD8-B22F-4C20-8951-920557D219F4}" destId="{0FCED5B3-4A7A-41E4-A88A-6877117AEA6A}" srcOrd="1" destOrd="0" presId="urn:microsoft.com/office/officeart/2009/3/layout/SubStepProcess"/>
    <dgm:cxn modelId="{D9A6EAF5-2B49-4EEA-99F7-625D1E671F44}" type="presParOf" srcId="{382AFAD8-B22F-4C20-8951-920557D219F4}" destId="{7F2EEA55-6C90-40AB-B354-1A080E5CD137}" srcOrd="2" destOrd="0" presId="urn:microsoft.com/office/officeart/2009/3/layout/SubStepProcess"/>
    <dgm:cxn modelId="{88187E4D-7DAA-4AE2-9FFA-287754EDF11B}" type="presParOf" srcId="{382AFAD8-B22F-4C20-8951-920557D219F4}" destId="{671CD344-3422-4D11-A8B4-9B76B5936C24}" srcOrd="3" destOrd="0" presId="urn:microsoft.com/office/officeart/2009/3/layout/SubStepProcess"/>
    <dgm:cxn modelId="{71D360A5-CE1F-40D7-B5A3-5E3CAB4A89E5}" type="presParOf" srcId="{382AFAD8-B22F-4C20-8951-920557D219F4}" destId="{BA66E33E-1B20-4BB6-BD71-BCFF214B4C4F}" srcOrd="4" destOrd="0" presId="urn:microsoft.com/office/officeart/2009/3/layout/SubStepProcess"/>
    <dgm:cxn modelId="{11965694-1EA3-46E8-ADAB-B144702421C7}" type="presParOf" srcId="{AC798E3C-824E-4259-B591-A62F344909E3}" destId="{3A0E3F37-76F2-4195-AD63-793B4C906627}" srcOrd="6" destOrd="0" presId="urn:microsoft.com/office/officeart/2009/3/layout/SubStepProcess"/>
    <dgm:cxn modelId="{2FF36DAC-14C5-4D06-85AC-8907A5C67821}" type="presParOf" srcId="{AC798E3C-824E-4259-B591-A62F344909E3}" destId="{1657C528-299B-4507-A0A4-AA5839083A97}" srcOrd="7" destOrd="0" presId="urn:microsoft.com/office/officeart/2009/3/layout/SubStepProcess"/>
    <dgm:cxn modelId="{29632DDC-A0D7-44A0-9738-BC56DB40F3E3}" type="presParOf" srcId="{AC798E3C-824E-4259-B591-A62F344909E3}" destId="{7848F585-57F3-4B4F-BD03-ECF2D12C28F6}" srcOrd="8" destOrd="0" presId="urn:microsoft.com/office/officeart/2009/3/layout/SubStepProcess"/>
    <dgm:cxn modelId="{19502397-F510-48D3-BCB3-6C41B1362CAE}" type="presParOf" srcId="{7848F585-57F3-4B4F-BD03-ECF2D12C28F6}" destId="{7C2FD898-33B1-49BC-8167-487CBE62144A}" srcOrd="0" destOrd="0" presId="urn:microsoft.com/office/officeart/2009/3/layout/SubStepProcess"/>
    <dgm:cxn modelId="{32BF0833-047B-4D68-9269-A09542D51B38}" type="presParOf" srcId="{7848F585-57F3-4B4F-BD03-ECF2D12C28F6}" destId="{6D598EED-FBD0-4FA2-B8FF-7DF69D830339}" srcOrd="1" destOrd="0" presId="urn:microsoft.com/office/officeart/2009/3/layout/SubStepProcess"/>
    <dgm:cxn modelId="{EAF4DB03-AA23-4F46-BEF8-A94AE6A71390}" type="presParOf" srcId="{7848F585-57F3-4B4F-BD03-ECF2D12C28F6}" destId="{4892E451-B4C2-47CD-8E03-D26782F61A19}" srcOrd="2" destOrd="0" presId="urn:microsoft.com/office/officeart/2009/3/layout/SubStepProcess"/>
    <dgm:cxn modelId="{C3C0BB4F-8D5C-4528-9494-01E4846E7A2A}" type="presParOf" srcId="{7848F585-57F3-4B4F-BD03-ECF2D12C28F6}" destId="{D0DD7ED6-AED0-4810-A40D-96B219344D55}" srcOrd="3" destOrd="0" presId="urn:microsoft.com/office/officeart/2009/3/layout/SubStepProcess"/>
    <dgm:cxn modelId="{C4149935-528F-4CFF-9CCF-7B9CCD04A6ED}" type="presParOf" srcId="{7848F585-57F3-4B4F-BD03-ECF2D12C28F6}" destId="{5104A27F-60B8-4D90-86A5-24C402F9FF00}" srcOrd="4" destOrd="0" presId="urn:microsoft.com/office/officeart/2009/3/layout/SubStepProcess"/>
    <dgm:cxn modelId="{548FE058-1BBD-4FFB-95EE-C06B50A2561F}" type="presParOf" srcId="{27E57FD2-6364-4588-861A-F2FB5AF0651A}" destId="{12748B13-F143-43E9-A6A8-A507DCAA0894}" srcOrd="3" destOrd="0" presId="urn:microsoft.com/office/officeart/2009/3/layout/SubStepProcess"/>
    <dgm:cxn modelId="{2C5897C1-ECE6-4392-8F02-CD19765B804E}" type="presParOf" srcId="{27E57FD2-6364-4588-861A-F2FB5AF0651A}" destId="{9366C1F1-0770-4E70-8750-CB33126994CB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3357D-FD6D-4A9C-BB99-129C65AB310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906EE54-F2BA-4D3C-898A-71AA21A62B5C}">
      <dgm:prSet phldrT="[Texto]"/>
      <dgm:spPr/>
      <dgm:t>
        <a:bodyPr/>
        <a:lstStyle/>
        <a:p>
          <a:r>
            <a:rPr lang="es-ES" dirty="0" smtClean="0"/>
            <a:t>Cultura</a:t>
          </a:r>
          <a:endParaRPr lang="es-ES" dirty="0"/>
        </a:p>
      </dgm:t>
    </dgm:pt>
    <dgm:pt modelId="{5888065D-6512-4644-A96D-2848E67FC26F}" type="parTrans" cxnId="{D0EB2318-3DC5-495F-A4D1-E333F2B89C9B}">
      <dgm:prSet/>
      <dgm:spPr/>
      <dgm:t>
        <a:bodyPr/>
        <a:lstStyle/>
        <a:p>
          <a:endParaRPr lang="es-ES"/>
        </a:p>
      </dgm:t>
    </dgm:pt>
    <dgm:pt modelId="{BE0A8FB7-B87A-4BDB-9FE8-F81BBDB915A6}" type="sibTrans" cxnId="{D0EB2318-3DC5-495F-A4D1-E333F2B89C9B}">
      <dgm:prSet/>
      <dgm:spPr/>
      <dgm:t>
        <a:bodyPr/>
        <a:lstStyle/>
        <a:p>
          <a:endParaRPr lang="es-ES"/>
        </a:p>
      </dgm:t>
    </dgm:pt>
    <dgm:pt modelId="{29F540E7-F44B-4042-B9B6-0E2C29CD0736}">
      <dgm:prSet phldrT="[Texto]"/>
      <dgm:spPr/>
      <dgm:t>
        <a:bodyPr/>
        <a:lstStyle/>
        <a:p>
          <a:r>
            <a:rPr lang="es-ES" dirty="0" smtClean="0"/>
            <a:t>Conocimientos</a:t>
          </a:r>
          <a:endParaRPr lang="es-ES" dirty="0"/>
        </a:p>
      </dgm:t>
    </dgm:pt>
    <dgm:pt modelId="{C137690D-430D-4E03-AFEA-26F056FD698D}" type="parTrans" cxnId="{C9832A85-6ED9-43FB-BA36-A812975CED49}">
      <dgm:prSet/>
      <dgm:spPr/>
      <dgm:t>
        <a:bodyPr/>
        <a:lstStyle/>
        <a:p>
          <a:endParaRPr lang="es-ES"/>
        </a:p>
      </dgm:t>
    </dgm:pt>
    <dgm:pt modelId="{D7DFAB02-3DF5-4E04-A29C-03375A349142}" type="sibTrans" cxnId="{C9832A85-6ED9-43FB-BA36-A812975CED49}">
      <dgm:prSet/>
      <dgm:spPr/>
      <dgm:t>
        <a:bodyPr/>
        <a:lstStyle/>
        <a:p>
          <a:endParaRPr lang="es-ES"/>
        </a:p>
      </dgm:t>
    </dgm:pt>
    <dgm:pt modelId="{D0C63CF6-96CE-4828-80E4-0E265C8E87A7}">
      <dgm:prSet phldrT="[Texto]"/>
      <dgm:spPr/>
      <dgm:t>
        <a:bodyPr/>
        <a:lstStyle/>
        <a:p>
          <a:r>
            <a:rPr lang="es-ES" dirty="0" smtClean="0"/>
            <a:t>Costumbres</a:t>
          </a:r>
          <a:endParaRPr lang="es-ES" dirty="0"/>
        </a:p>
      </dgm:t>
    </dgm:pt>
    <dgm:pt modelId="{2D4F2A42-2959-475E-BA26-1A7942C35C2D}" type="parTrans" cxnId="{7D166E79-65E9-4620-BFC4-48471BAE0EBF}">
      <dgm:prSet/>
      <dgm:spPr/>
      <dgm:t>
        <a:bodyPr/>
        <a:lstStyle/>
        <a:p>
          <a:endParaRPr lang="es-ES"/>
        </a:p>
      </dgm:t>
    </dgm:pt>
    <dgm:pt modelId="{DE46DD16-E7A2-4E46-8FCA-975ADEF65898}" type="sibTrans" cxnId="{7D166E79-65E9-4620-BFC4-48471BAE0EBF}">
      <dgm:prSet/>
      <dgm:spPr/>
      <dgm:t>
        <a:bodyPr/>
        <a:lstStyle/>
        <a:p>
          <a:endParaRPr lang="es-ES"/>
        </a:p>
      </dgm:t>
    </dgm:pt>
    <dgm:pt modelId="{5969D0EC-25E9-48A3-87A7-4B0FD4517817}">
      <dgm:prSet phldrT="[Texto]"/>
      <dgm:spPr/>
      <dgm:t>
        <a:bodyPr/>
        <a:lstStyle/>
        <a:p>
          <a:r>
            <a:rPr lang="es-ES" dirty="0" smtClean="0"/>
            <a:t>Capacidad</a:t>
          </a:r>
          <a:endParaRPr lang="es-ES" dirty="0"/>
        </a:p>
      </dgm:t>
    </dgm:pt>
    <dgm:pt modelId="{7D1514FA-9887-478A-A909-2A8A907CA6B8}" type="parTrans" cxnId="{0DFDFA6F-2AA8-408A-A95A-46CEE03B2D0F}">
      <dgm:prSet/>
      <dgm:spPr/>
      <dgm:t>
        <a:bodyPr/>
        <a:lstStyle/>
        <a:p>
          <a:endParaRPr lang="es-ES"/>
        </a:p>
      </dgm:t>
    </dgm:pt>
    <dgm:pt modelId="{110CD645-30FC-4C6C-9F3E-C1E84D3C9AC1}" type="sibTrans" cxnId="{0DFDFA6F-2AA8-408A-A95A-46CEE03B2D0F}">
      <dgm:prSet/>
      <dgm:spPr/>
      <dgm:t>
        <a:bodyPr/>
        <a:lstStyle/>
        <a:p>
          <a:endParaRPr lang="es-ES"/>
        </a:p>
      </dgm:t>
    </dgm:pt>
    <dgm:pt modelId="{9240C973-7775-426F-BA0B-198976E80CA4}">
      <dgm:prSet phldrT="[Texto]"/>
      <dgm:spPr/>
      <dgm:t>
        <a:bodyPr/>
        <a:lstStyle/>
        <a:p>
          <a:r>
            <a:rPr lang="es-ES" dirty="0" smtClean="0"/>
            <a:t>Todo complejo</a:t>
          </a:r>
          <a:endParaRPr lang="es-ES" dirty="0"/>
        </a:p>
      </dgm:t>
    </dgm:pt>
    <dgm:pt modelId="{3AE2DD4F-E0BF-4AF4-93A4-E5C31A48F9A8}" type="parTrans" cxnId="{26C31132-03CE-4FB3-99CB-F4FA2FD9022A}">
      <dgm:prSet/>
      <dgm:spPr/>
      <dgm:t>
        <a:bodyPr/>
        <a:lstStyle/>
        <a:p>
          <a:endParaRPr lang="es-ES"/>
        </a:p>
      </dgm:t>
    </dgm:pt>
    <dgm:pt modelId="{DE4BB03E-89BC-470C-B183-6549C885F885}" type="sibTrans" cxnId="{26C31132-03CE-4FB3-99CB-F4FA2FD9022A}">
      <dgm:prSet/>
      <dgm:spPr/>
      <dgm:t>
        <a:bodyPr/>
        <a:lstStyle/>
        <a:p>
          <a:endParaRPr lang="es-ES"/>
        </a:p>
      </dgm:t>
    </dgm:pt>
    <dgm:pt modelId="{5DE07564-44CA-4755-998D-11BA30E39EFF}">
      <dgm:prSet phldrT="[Texto]"/>
      <dgm:spPr/>
      <dgm:t>
        <a:bodyPr/>
        <a:lstStyle/>
        <a:p>
          <a:r>
            <a:rPr lang="es-ES" dirty="0" smtClean="0"/>
            <a:t>Artes</a:t>
          </a:r>
          <a:endParaRPr lang="es-ES" dirty="0"/>
        </a:p>
      </dgm:t>
    </dgm:pt>
    <dgm:pt modelId="{6D6176A8-EBE7-41DD-A4FE-FBE6D47320C9}" type="parTrans" cxnId="{E71BA761-F6E5-43DB-86A1-E8364F01634E}">
      <dgm:prSet/>
      <dgm:spPr/>
      <dgm:t>
        <a:bodyPr/>
        <a:lstStyle/>
        <a:p>
          <a:endParaRPr lang="es-ES"/>
        </a:p>
      </dgm:t>
    </dgm:pt>
    <dgm:pt modelId="{DB8C0F15-8332-4E3E-A6DE-56B4E840898A}" type="sibTrans" cxnId="{E71BA761-F6E5-43DB-86A1-E8364F01634E}">
      <dgm:prSet/>
      <dgm:spPr/>
      <dgm:t>
        <a:bodyPr/>
        <a:lstStyle/>
        <a:p>
          <a:endParaRPr lang="es-ES"/>
        </a:p>
      </dgm:t>
    </dgm:pt>
    <dgm:pt modelId="{5F50F0E3-177F-4DF4-BB1B-C43D4BDF3AF7}">
      <dgm:prSet phldrT="[Texto]"/>
      <dgm:spPr/>
      <dgm:t>
        <a:bodyPr/>
        <a:lstStyle/>
        <a:p>
          <a:r>
            <a:rPr lang="es-ES" dirty="0" smtClean="0"/>
            <a:t>Rasgos distintivos</a:t>
          </a:r>
          <a:endParaRPr lang="es-ES" dirty="0"/>
        </a:p>
      </dgm:t>
    </dgm:pt>
    <dgm:pt modelId="{A01006D5-F14A-4D15-B066-60377A43B3D7}" type="parTrans" cxnId="{A2BF6FDD-DF71-48F5-BC3F-916BD96EE3D2}">
      <dgm:prSet/>
      <dgm:spPr/>
      <dgm:t>
        <a:bodyPr/>
        <a:lstStyle/>
        <a:p>
          <a:endParaRPr lang="es-ES"/>
        </a:p>
      </dgm:t>
    </dgm:pt>
    <dgm:pt modelId="{11998D7E-98BE-40BF-B483-5D0B9EC714E5}" type="sibTrans" cxnId="{A2BF6FDD-DF71-48F5-BC3F-916BD96EE3D2}">
      <dgm:prSet/>
      <dgm:spPr/>
      <dgm:t>
        <a:bodyPr/>
        <a:lstStyle/>
        <a:p>
          <a:endParaRPr lang="es-ES"/>
        </a:p>
      </dgm:t>
    </dgm:pt>
    <dgm:pt modelId="{8C55A267-FA78-4333-B5F3-4F5339E4C652}" type="pres">
      <dgm:prSet presAssocID="{F303357D-FD6D-4A9C-BB99-129C65AB31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70D18A-5407-4BD5-9F65-315817E38DEC}" type="pres">
      <dgm:prSet presAssocID="{B906EE54-F2BA-4D3C-898A-71AA21A62B5C}" presName="root1" presStyleCnt="0"/>
      <dgm:spPr/>
    </dgm:pt>
    <dgm:pt modelId="{9859DECC-55BE-498B-84E5-19D9AD6E5EA0}" type="pres">
      <dgm:prSet presAssocID="{B906EE54-F2BA-4D3C-898A-71AA21A62B5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0871DC-0636-4BF5-8F86-4DE988410BCD}" type="pres">
      <dgm:prSet presAssocID="{B906EE54-F2BA-4D3C-898A-71AA21A62B5C}" presName="level2hierChild" presStyleCnt="0"/>
      <dgm:spPr/>
    </dgm:pt>
    <dgm:pt modelId="{BFB439F1-15C5-42B2-AE75-09C585B1B4D9}" type="pres">
      <dgm:prSet presAssocID="{3AE2DD4F-E0BF-4AF4-93A4-E5C31A48F9A8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67DD1FC5-9017-4194-A0A0-EEF5DE52F66B}" type="pres">
      <dgm:prSet presAssocID="{3AE2DD4F-E0BF-4AF4-93A4-E5C31A48F9A8}" presName="connTx" presStyleLbl="parChTrans1D2" presStyleIdx="0" presStyleCnt="1"/>
      <dgm:spPr/>
      <dgm:t>
        <a:bodyPr/>
        <a:lstStyle/>
        <a:p>
          <a:endParaRPr lang="es-ES"/>
        </a:p>
      </dgm:t>
    </dgm:pt>
    <dgm:pt modelId="{ADB9CEDE-D773-449D-B45A-39C922067B04}" type="pres">
      <dgm:prSet presAssocID="{9240C973-7775-426F-BA0B-198976E80CA4}" presName="root2" presStyleCnt="0"/>
      <dgm:spPr/>
    </dgm:pt>
    <dgm:pt modelId="{FFE72340-AEDD-4011-880B-0B42968AC7DB}" type="pres">
      <dgm:prSet presAssocID="{9240C973-7775-426F-BA0B-198976E80CA4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7F029E-A717-4260-8B3B-4EA41E52536B}" type="pres">
      <dgm:prSet presAssocID="{9240C973-7775-426F-BA0B-198976E80CA4}" presName="level3hierChild" presStyleCnt="0"/>
      <dgm:spPr/>
    </dgm:pt>
    <dgm:pt modelId="{8CE08048-76B5-474C-A6A4-0B7D3756908E}" type="pres">
      <dgm:prSet presAssocID="{C137690D-430D-4E03-AFEA-26F056FD698D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E9C121C2-4BD6-44A5-9D66-5FD6396370CC}" type="pres">
      <dgm:prSet presAssocID="{C137690D-430D-4E03-AFEA-26F056FD698D}" presName="connTx" presStyleLbl="parChTrans1D3" presStyleIdx="0" presStyleCnt="5"/>
      <dgm:spPr/>
      <dgm:t>
        <a:bodyPr/>
        <a:lstStyle/>
        <a:p>
          <a:endParaRPr lang="es-ES"/>
        </a:p>
      </dgm:t>
    </dgm:pt>
    <dgm:pt modelId="{5A69CB37-030D-4AFE-8860-17A051505EE6}" type="pres">
      <dgm:prSet presAssocID="{29F540E7-F44B-4042-B9B6-0E2C29CD0736}" presName="root2" presStyleCnt="0"/>
      <dgm:spPr/>
    </dgm:pt>
    <dgm:pt modelId="{924A0D40-E7A7-4920-8046-9A280455C5E4}" type="pres">
      <dgm:prSet presAssocID="{29F540E7-F44B-4042-B9B6-0E2C29CD0736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C85F-EF9D-46AF-AABF-EDA34E7E9B92}" type="pres">
      <dgm:prSet presAssocID="{29F540E7-F44B-4042-B9B6-0E2C29CD0736}" presName="level3hierChild" presStyleCnt="0"/>
      <dgm:spPr/>
    </dgm:pt>
    <dgm:pt modelId="{A9C82D61-EC79-464A-925F-F02F61C9A1C5}" type="pres">
      <dgm:prSet presAssocID="{6D6176A8-EBE7-41DD-A4FE-FBE6D47320C9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C84F1BCE-4F5C-4175-B4AC-6E45A3365E95}" type="pres">
      <dgm:prSet presAssocID="{6D6176A8-EBE7-41DD-A4FE-FBE6D47320C9}" presName="connTx" presStyleLbl="parChTrans1D3" presStyleIdx="1" presStyleCnt="5"/>
      <dgm:spPr/>
      <dgm:t>
        <a:bodyPr/>
        <a:lstStyle/>
        <a:p>
          <a:endParaRPr lang="es-ES"/>
        </a:p>
      </dgm:t>
    </dgm:pt>
    <dgm:pt modelId="{285E4CB0-AD03-4A1C-BCA2-BAB8D2D9A1E0}" type="pres">
      <dgm:prSet presAssocID="{5DE07564-44CA-4755-998D-11BA30E39EFF}" presName="root2" presStyleCnt="0"/>
      <dgm:spPr/>
    </dgm:pt>
    <dgm:pt modelId="{D3E70E4B-A162-4728-BFC2-B084ACBDFF2E}" type="pres">
      <dgm:prSet presAssocID="{5DE07564-44CA-4755-998D-11BA30E39EF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0CCF2-EA4E-407E-9CF0-7ABBB21DA210}" type="pres">
      <dgm:prSet presAssocID="{5DE07564-44CA-4755-998D-11BA30E39EFF}" presName="level3hierChild" presStyleCnt="0"/>
      <dgm:spPr/>
    </dgm:pt>
    <dgm:pt modelId="{D6B920CE-1E21-413F-8E8A-5C0F6DDBEA09}" type="pres">
      <dgm:prSet presAssocID="{2D4F2A42-2959-475E-BA26-1A7942C35C2D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CBACE0C1-6D31-4071-B013-9D1AB47DD345}" type="pres">
      <dgm:prSet presAssocID="{2D4F2A42-2959-475E-BA26-1A7942C35C2D}" presName="connTx" presStyleLbl="parChTrans1D3" presStyleIdx="2" presStyleCnt="5"/>
      <dgm:spPr/>
      <dgm:t>
        <a:bodyPr/>
        <a:lstStyle/>
        <a:p>
          <a:endParaRPr lang="es-ES"/>
        </a:p>
      </dgm:t>
    </dgm:pt>
    <dgm:pt modelId="{B1BDA52A-6A59-4998-A06C-D51418E94615}" type="pres">
      <dgm:prSet presAssocID="{D0C63CF6-96CE-4828-80E4-0E265C8E87A7}" presName="root2" presStyleCnt="0"/>
      <dgm:spPr/>
    </dgm:pt>
    <dgm:pt modelId="{82D11B6F-A096-4757-BD90-1ED5B2CAC8B8}" type="pres">
      <dgm:prSet presAssocID="{D0C63CF6-96CE-4828-80E4-0E265C8E87A7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D92D6-9BD3-45CE-AA82-74A42B601583}" type="pres">
      <dgm:prSet presAssocID="{D0C63CF6-96CE-4828-80E4-0E265C8E87A7}" presName="level3hierChild" presStyleCnt="0"/>
      <dgm:spPr/>
    </dgm:pt>
    <dgm:pt modelId="{37D91CA1-F0AA-4E10-A01B-2587CC894306}" type="pres">
      <dgm:prSet presAssocID="{7D1514FA-9887-478A-A909-2A8A907CA6B8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725FCA34-ED2B-495C-B76F-5C5EE62F147C}" type="pres">
      <dgm:prSet presAssocID="{7D1514FA-9887-478A-A909-2A8A907CA6B8}" presName="connTx" presStyleLbl="parChTrans1D3" presStyleIdx="3" presStyleCnt="5"/>
      <dgm:spPr/>
      <dgm:t>
        <a:bodyPr/>
        <a:lstStyle/>
        <a:p>
          <a:endParaRPr lang="es-ES"/>
        </a:p>
      </dgm:t>
    </dgm:pt>
    <dgm:pt modelId="{2EF6A360-55AA-4D14-B6D7-5867761E17A3}" type="pres">
      <dgm:prSet presAssocID="{5969D0EC-25E9-48A3-87A7-4B0FD4517817}" presName="root2" presStyleCnt="0"/>
      <dgm:spPr/>
    </dgm:pt>
    <dgm:pt modelId="{6A00E434-135B-4E54-A7CA-C594EC98230C}" type="pres">
      <dgm:prSet presAssocID="{5969D0EC-25E9-48A3-87A7-4B0FD4517817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A691DD-D32A-4739-BDDE-A8B90799A8B0}" type="pres">
      <dgm:prSet presAssocID="{5969D0EC-25E9-48A3-87A7-4B0FD4517817}" presName="level3hierChild" presStyleCnt="0"/>
      <dgm:spPr/>
    </dgm:pt>
    <dgm:pt modelId="{01B20D8F-FA74-4AE6-BEBB-E272840C0C1E}" type="pres">
      <dgm:prSet presAssocID="{A01006D5-F14A-4D15-B066-60377A43B3D7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5420D962-B667-4BC1-A024-FBC565785EBB}" type="pres">
      <dgm:prSet presAssocID="{A01006D5-F14A-4D15-B066-60377A43B3D7}" presName="connTx" presStyleLbl="parChTrans1D3" presStyleIdx="4" presStyleCnt="5"/>
      <dgm:spPr/>
      <dgm:t>
        <a:bodyPr/>
        <a:lstStyle/>
        <a:p>
          <a:endParaRPr lang="es-ES"/>
        </a:p>
      </dgm:t>
    </dgm:pt>
    <dgm:pt modelId="{2DC76EE4-1412-4EB6-B21A-18291A6AFB44}" type="pres">
      <dgm:prSet presAssocID="{5F50F0E3-177F-4DF4-BB1B-C43D4BDF3AF7}" presName="root2" presStyleCnt="0"/>
      <dgm:spPr/>
    </dgm:pt>
    <dgm:pt modelId="{665A702B-6288-4B32-B9C8-9553156C4FD8}" type="pres">
      <dgm:prSet presAssocID="{5F50F0E3-177F-4DF4-BB1B-C43D4BDF3AF7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18E5DA-BFDF-4486-B007-F6A322FC63D0}" type="pres">
      <dgm:prSet presAssocID="{5F50F0E3-177F-4DF4-BB1B-C43D4BDF3AF7}" presName="level3hierChild" presStyleCnt="0"/>
      <dgm:spPr/>
    </dgm:pt>
  </dgm:ptLst>
  <dgm:cxnLst>
    <dgm:cxn modelId="{C9832A85-6ED9-43FB-BA36-A812975CED49}" srcId="{9240C973-7775-426F-BA0B-198976E80CA4}" destId="{29F540E7-F44B-4042-B9B6-0E2C29CD0736}" srcOrd="0" destOrd="0" parTransId="{C137690D-430D-4E03-AFEA-26F056FD698D}" sibTransId="{D7DFAB02-3DF5-4E04-A29C-03375A349142}"/>
    <dgm:cxn modelId="{493AE132-211C-4EC6-ADFC-0C214C3202A1}" type="presOf" srcId="{C137690D-430D-4E03-AFEA-26F056FD698D}" destId="{E9C121C2-4BD6-44A5-9D66-5FD6396370CC}" srcOrd="1" destOrd="0" presId="urn:microsoft.com/office/officeart/2008/layout/HorizontalMultiLevelHierarchy"/>
    <dgm:cxn modelId="{3E533B0F-CC5C-4455-919F-66FFB6A8D0AE}" type="presOf" srcId="{9240C973-7775-426F-BA0B-198976E80CA4}" destId="{FFE72340-AEDD-4011-880B-0B42968AC7DB}" srcOrd="0" destOrd="0" presId="urn:microsoft.com/office/officeart/2008/layout/HorizontalMultiLevelHierarchy"/>
    <dgm:cxn modelId="{639270A1-E3BB-409F-9236-3189CD76CBC0}" type="presOf" srcId="{7D1514FA-9887-478A-A909-2A8A907CA6B8}" destId="{725FCA34-ED2B-495C-B76F-5C5EE62F147C}" srcOrd="1" destOrd="0" presId="urn:microsoft.com/office/officeart/2008/layout/HorizontalMultiLevelHierarchy"/>
    <dgm:cxn modelId="{453F1684-998E-4538-A161-B81555AEEA16}" type="presOf" srcId="{5F50F0E3-177F-4DF4-BB1B-C43D4BDF3AF7}" destId="{665A702B-6288-4B32-B9C8-9553156C4FD8}" srcOrd="0" destOrd="0" presId="urn:microsoft.com/office/officeart/2008/layout/HorizontalMultiLevelHierarchy"/>
    <dgm:cxn modelId="{EC45CA9C-20F7-4560-8B27-BB1357CB642B}" type="presOf" srcId="{29F540E7-F44B-4042-B9B6-0E2C29CD0736}" destId="{924A0D40-E7A7-4920-8046-9A280455C5E4}" srcOrd="0" destOrd="0" presId="urn:microsoft.com/office/officeart/2008/layout/HorizontalMultiLevelHierarchy"/>
    <dgm:cxn modelId="{0510F85C-CF96-4916-9E8D-9D6489CD8423}" type="presOf" srcId="{5DE07564-44CA-4755-998D-11BA30E39EFF}" destId="{D3E70E4B-A162-4728-BFC2-B084ACBDFF2E}" srcOrd="0" destOrd="0" presId="urn:microsoft.com/office/officeart/2008/layout/HorizontalMultiLevelHierarchy"/>
    <dgm:cxn modelId="{64B4CB90-D0E9-4340-8459-6BDDB052A7E8}" type="presOf" srcId="{6D6176A8-EBE7-41DD-A4FE-FBE6D47320C9}" destId="{A9C82D61-EC79-464A-925F-F02F61C9A1C5}" srcOrd="0" destOrd="0" presId="urn:microsoft.com/office/officeart/2008/layout/HorizontalMultiLevelHierarchy"/>
    <dgm:cxn modelId="{0DFDFA6F-2AA8-408A-A95A-46CEE03B2D0F}" srcId="{9240C973-7775-426F-BA0B-198976E80CA4}" destId="{5969D0EC-25E9-48A3-87A7-4B0FD4517817}" srcOrd="3" destOrd="0" parTransId="{7D1514FA-9887-478A-A909-2A8A907CA6B8}" sibTransId="{110CD645-30FC-4C6C-9F3E-C1E84D3C9AC1}"/>
    <dgm:cxn modelId="{9AED8D05-8053-4ED5-9236-F56868CECF1A}" type="presOf" srcId="{B906EE54-F2BA-4D3C-898A-71AA21A62B5C}" destId="{9859DECC-55BE-498B-84E5-19D9AD6E5EA0}" srcOrd="0" destOrd="0" presId="urn:microsoft.com/office/officeart/2008/layout/HorizontalMultiLevelHierarchy"/>
    <dgm:cxn modelId="{6BB21458-54C5-42D7-8558-D471ECF8D5A4}" type="presOf" srcId="{7D1514FA-9887-478A-A909-2A8A907CA6B8}" destId="{37D91CA1-F0AA-4E10-A01B-2587CC894306}" srcOrd="0" destOrd="0" presId="urn:microsoft.com/office/officeart/2008/layout/HorizontalMultiLevelHierarchy"/>
    <dgm:cxn modelId="{26C31132-03CE-4FB3-99CB-F4FA2FD9022A}" srcId="{B906EE54-F2BA-4D3C-898A-71AA21A62B5C}" destId="{9240C973-7775-426F-BA0B-198976E80CA4}" srcOrd="0" destOrd="0" parTransId="{3AE2DD4F-E0BF-4AF4-93A4-E5C31A48F9A8}" sibTransId="{DE4BB03E-89BC-470C-B183-6549C885F885}"/>
    <dgm:cxn modelId="{A7D1E5F0-AB95-4BE9-920D-264DD36F49A5}" type="presOf" srcId="{6D6176A8-EBE7-41DD-A4FE-FBE6D47320C9}" destId="{C84F1BCE-4F5C-4175-B4AC-6E45A3365E95}" srcOrd="1" destOrd="0" presId="urn:microsoft.com/office/officeart/2008/layout/HorizontalMultiLevelHierarchy"/>
    <dgm:cxn modelId="{E71BA761-F6E5-43DB-86A1-E8364F01634E}" srcId="{9240C973-7775-426F-BA0B-198976E80CA4}" destId="{5DE07564-44CA-4755-998D-11BA30E39EFF}" srcOrd="1" destOrd="0" parTransId="{6D6176A8-EBE7-41DD-A4FE-FBE6D47320C9}" sibTransId="{DB8C0F15-8332-4E3E-A6DE-56B4E840898A}"/>
    <dgm:cxn modelId="{BDE27D33-760A-4911-9CF3-9DD7DB8845C1}" type="presOf" srcId="{A01006D5-F14A-4D15-B066-60377A43B3D7}" destId="{01B20D8F-FA74-4AE6-BEBB-E272840C0C1E}" srcOrd="0" destOrd="0" presId="urn:microsoft.com/office/officeart/2008/layout/HorizontalMultiLevelHierarchy"/>
    <dgm:cxn modelId="{7D166E79-65E9-4620-BFC4-48471BAE0EBF}" srcId="{9240C973-7775-426F-BA0B-198976E80CA4}" destId="{D0C63CF6-96CE-4828-80E4-0E265C8E87A7}" srcOrd="2" destOrd="0" parTransId="{2D4F2A42-2959-475E-BA26-1A7942C35C2D}" sibTransId="{DE46DD16-E7A2-4E46-8FCA-975ADEF65898}"/>
    <dgm:cxn modelId="{D0EB2318-3DC5-495F-A4D1-E333F2B89C9B}" srcId="{F303357D-FD6D-4A9C-BB99-129C65AB310C}" destId="{B906EE54-F2BA-4D3C-898A-71AA21A62B5C}" srcOrd="0" destOrd="0" parTransId="{5888065D-6512-4644-A96D-2848E67FC26F}" sibTransId="{BE0A8FB7-B87A-4BDB-9FE8-F81BBDB915A6}"/>
    <dgm:cxn modelId="{751DDE0E-E1AF-46D4-8BB7-3E2FFCC2863B}" type="presOf" srcId="{C137690D-430D-4E03-AFEA-26F056FD698D}" destId="{8CE08048-76B5-474C-A6A4-0B7D3756908E}" srcOrd="0" destOrd="0" presId="urn:microsoft.com/office/officeart/2008/layout/HorizontalMultiLevelHierarchy"/>
    <dgm:cxn modelId="{DC678F38-B812-4A73-AD41-2D55DC6E4903}" type="presOf" srcId="{2D4F2A42-2959-475E-BA26-1A7942C35C2D}" destId="{CBACE0C1-6D31-4071-B013-9D1AB47DD345}" srcOrd="1" destOrd="0" presId="urn:microsoft.com/office/officeart/2008/layout/HorizontalMultiLevelHierarchy"/>
    <dgm:cxn modelId="{DD018FAA-737A-48CC-88E2-6F672554DCA0}" type="presOf" srcId="{A01006D5-F14A-4D15-B066-60377A43B3D7}" destId="{5420D962-B667-4BC1-A024-FBC565785EBB}" srcOrd="1" destOrd="0" presId="urn:microsoft.com/office/officeart/2008/layout/HorizontalMultiLevelHierarchy"/>
    <dgm:cxn modelId="{5002D437-EFA0-4D44-A71B-94C0910C750C}" type="presOf" srcId="{3AE2DD4F-E0BF-4AF4-93A4-E5C31A48F9A8}" destId="{BFB439F1-15C5-42B2-AE75-09C585B1B4D9}" srcOrd="0" destOrd="0" presId="urn:microsoft.com/office/officeart/2008/layout/HorizontalMultiLevelHierarchy"/>
    <dgm:cxn modelId="{7D78CC3F-3F9A-4777-B646-7440F2782862}" type="presOf" srcId="{3AE2DD4F-E0BF-4AF4-93A4-E5C31A48F9A8}" destId="{67DD1FC5-9017-4194-A0A0-EEF5DE52F66B}" srcOrd="1" destOrd="0" presId="urn:microsoft.com/office/officeart/2008/layout/HorizontalMultiLevelHierarchy"/>
    <dgm:cxn modelId="{4EB52802-F0D2-4A1B-B7B2-B034687AB54C}" type="presOf" srcId="{D0C63CF6-96CE-4828-80E4-0E265C8E87A7}" destId="{82D11B6F-A096-4757-BD90-1ED5B2CAC8B8}" srcOrd="0" destOrd="0" presId="urn:microsoft.com/office/officeart/2008/layout/HorizontalMultiLevelHierarchy"/>
    <dgm:cxn modelId="{00BFE6E8-B026-415E-924B-93346E01C8EF}" type="presOf" srcId="{5969D0EC-25E9-48A3-87A7-4B0FD4517817}" destId="{6A00E434-135B-4E54-A7CA-C594EC98230C}" srcOrd="0" destOrd="0" presId="urn:microsoft.com/office/officeart/2008/layout/HorizontalMultiLevelHierarchy"/>
    <dgm:cxn modelId="{A15F81D8-AC82-4CF9-A678-E725909444DA}" type="presOf" srcId="{F303357D-FD6D-4A9C-BB99-129C65AB310C}" destId="{8C55A267-FA78-4333-B5F3-4F5339E4C652}" srcOrd="0" destOrd="0" presId="urn:microsoft.com/office/officeart/2008/layout/HorizontalMultiLevelHierarchy"/>
    <dgm:cxn modelId="{113B1765-1F38-4A7A-BEA4-155D61EF7ED9}" type="presOf" srcId="{2D4F2A42-2959-475E-BA26-1A7942C35C2D}" destId="{D6B920CE-1E21-413F-8E8A-5C0F6DDBEA09}" srcOrd="0" destOrd="0" presId="urn:microsoft.com/office/officeart/2008/layout/HorizontalMultiLevelHierarchy"/>
    <dgm:cxn modelId="{A2BF6FDD-DF71-48F5-BC3F-916BD96EE3D2}" srcId="{9240C973-7775-426F-BA0B-198976E80CA4}" destId="{5F50F0E3-177F-4DF4-BB1B-C43D4BDF3AF7}" srcOrd="4" destOrd="0" parTransId="{A01006D5-F14A-4D15-B066-60377A43B3D7}" sibTransId="{11998D7E-98BE-40BF-B483-5D0B9EC714E5}"/>
    <dgm:cxn modelId="{C34BA997-1036-4F9B-A2BA-E17A4116B59C}" type="presParOf" srcId="{8C55A267-FA78-4333-B5F3-4F5339E4C652}" destId="{AB70D18A-5407-4BD5-9F65-315817E38DEC}" srcOrd="0" destOrd="0" presId="urn:microsoft.com/office/officeart/2008/layout/HorizontalMultiLevelHierarchy"/>
    <dgm:cxn modelId="{F6BCAFC9-1199-4979-9D7E-CDCCE18D810F}" type="presParOf" srcId="{AB70D18A-5407-4BD5-9F65-315817E38DEC}" destId="{9859DECC-55BE-498B-84E5-19D9AD6E5EA0}" srcOrd="0" destOrd="0" presId="urn:microsoft.com/office/officeart/2008/layout/HorizontalMultiLevelHierarchy"/>
    <dgm:cxn modelId="{A2CA5BEF-C813-48A6-B902-3C50C3FCD829}" type="presParOf" srcId="{AB70D18A-5407-4BD5-9F65-315817E38DEC}" destId="{C60871DC-0636-4BF5-8F86-4DE988410BCD}" srcOrd="1" destOrd="0" presId="urn:microsoft.com/office/officeart/2008/layout/HorizontalMultiLevelHierarchy"/>
    <dgm:cxn modelId="{B340BDE5-1930-4F68-B593-36AA00199F2B}" type="presParOf" srcId="{C60871DC-0636-4BF5-8F86-4DE988410BCD}" destId="{BFB439F1-15C5-42B2-AE75-09C585B1B4D9}" srcOrd="0" destOrd="0" presId="urn:microsoft.com/office/officeart/2008/layout/HorizontalMultiLevelHierarchy"/>
    <dgm:cxn modelId="{A17B204A-5610-45E6-B29C-95EA4CD3C9FB}" type="presParOf" srcId="{BFB439F1-15C5-42B2-AE75-09C585B1B4D9}" destId="{67DD1FC5-9017-4194-A0A0-EEF5DE52F66B}" srcOrd="0" destOrd="0" presId="urn:microsoft.com/office/officeart/2008/layout/HorizontalMultiLevelHierarchy"/>
    <dgm:cxn modelId="{D583D4A9-D604-42AA-BB4C-6974F1A33FA3}" type="presParOf" srcId="{C60871DC-0636-4BF5-8F86-4DE988410BCD}" destId="{ADB9CEDE-D773-449D-B45A-39C922067B04}" srcOrd="1" destOrd="0" presId="urn:microsoft.com/office/officeart/2008/layout/HorizontalMultiLevelHierarchy"/>
    <dgm:cxn modelId="{6422E42B-5E62-441B-B5D3-82AB394809F5}" type="presParOf" srcId="{ADB9CEDE-D773-449D-B45A-39C922067B04}" destId="{FFE72340-AEDD-4011-880B-0B42968AC7DB}" srcOrd="0" destOrd="0" presId="urn:microsoft.com/office/officeart/2008/layout/HorizontalMultiLevelHierarchy"/>
    <dgm:cxn modelId="{623FBED8-E406-4011-953D-CD825D2A77F6}" type="presParOf" srcId="{ADB9CEDE-D773-449D-B45A-39C922067B04}" destId="{087F029E-A717-4260-8B3B-4EA41E52536B}" srcOrd="1" destOrd="0" presId="urn:microsoft.com/office/officeart/2008/layout/HorizontalMultiLevelHierarchy"/>
    <dgm:cxn modelId="{9CE6044B-86D3-4554-A396-39F1A279C2AC}" type="presParOf" srcId="{087F029E-A717-4260-8B3B-4EA41E52536B}" destId="{8CE08048-76B5-474C-A6A4-0B7D3756908E}" srcOrd="0" destOrd="0" presId="urn:microsoft.com/office/officeart/2008/layout/HorizontalMultiLevelHierarchy"/>
    <dgm:cxn modelId="{FD200F9B-04A7-4126-A777-C93FD2445AE3}" type="presParOf" srcId="{8CE08048-76B5-474C-A6A4-0B7D3756908E}" destId="{E9C121C2-4BD6-44A5-9D66-5FD6396370CC}" srcOrd="0" destOrd="0" presId="urn:microsoft.com/office/officeart/2008/layout/HorizontalMultiLevelHierarchy"/>
    <dgm:cxn modelId="{1BE0A747-451E-4366-AF77-BBEAF5F85F12}" type="presParOf" srcId="{087F029E-A717-4260-8B3B-4EA41E52536B}" destId="{5A69CB37-030D-4AFE-8860-17A051505EE6}" srcOrd="1" destOrd="0" presId="urn:microsoft.com/office/officeart/2008/layout/HorizontalMultiLevelHierarchy"/>
    <dgm:cxn modelId="{6AA4B41D-CFA5-4DD8-B3AF-79ED8F4A0836}" type="presParOf" srcId="{5A69CB37-030D-4AFE-8860-17A051505EE6}" destId="{924A0D40-E7A7-4920-8046-9A280455C5E4}" srcOrd="0" destOrd="0" presId="urn:microsoft.com/office/officeart/2008/layout/HorizontalMultiLevelHierarchy"/>
    <dgm:cxn modelId="{0BFF3AD2-A716-40C9-AC59-86A6CEF12306}" type="presParOf" srcId="{5A69CB37-030D-4AFE-8860-17A051505EE6}" destId="{4D44C85F-EF9D-46AF-AABF-EDA34E7E9B92}" srcOrd="1" destOrd="0" presId="urn:microsoft.com/office/officeart/2008/layout/HorizontalMultiLevelHierarchy"/>
    <dgm:cxn modelId="{2E321C62-80B3-46F3-AA62-F0A6DE4944F2}" type="presParOf" srcId="{087F029E-A717-4260-8B3B-4EA41E52536B}" destId="{A9C82D61-EC79-464A-925F-F02F61C9A1C5}" srcOrd="2" destOrd="0" presId="urn:microsoft.com/office/officeart/2008/layout/HorizontalMultiLevelHierarchy"/>
    <dgm:cxn modelId="{0EF33790-14C7-4362-9A39-E26F4817472F}" type="presParOf" srcId="{A9C82D61-EC79-464A-925F-F02F61C9A1C5}" destId="{C84F1BCE-4F5C-4175-B4AC-6E45A3365E95}" srcOrd="0" destOrd="0" presId="urn:microsoft.com/office/officeart/2008/layout/HorizontalMultiLevelHierarchy"/>
    <dgm:cxn modelId="{2BBCC83C-57B6-4218-915D-67DDE6B2E25F}" type="presParOf" srcId="{087F029E-A717-4260-8B3B-4EA41E52536B}" destId="{285E4CB0-AD03-4A1C-BCA2-BAB8D2D9A1E0}" srcOrd="3" destOrd="0" presId="urn:microsoft.com/office/officeart/2008/layout/HorizontalMultiLevelHierarchy"/>
    <dgm:cxn modelId="{F557B171-A620-4538-A98A-20E2683840AE}" type="presParOf" srcId="{285E4CB0-AD03-4A1C-BCA2-BAB8D2D9A1E0}" destId="{D3E70E4B-A162-4728-BFC2-B084ACBDFF2E}" srcOrd="0" destOrd="0" presId="urn:microsoft.com/office/officeart/2008/layout/HorizontalMultiLevelHierarchy"/>
    <dgm:cxn modelId="{1943F298-97D8-4660-8556-3CD95D547E83}" type="presParOf" srcId="{285E4CB0-AD03-4A1C-BCA2-BAB8D2D9A1E0}" destId="{FA70CCF2-EA4E-407E-9CF0-7ABBB21DA210}" srcOrd="1" destOrd="0" presId="urn:microsoft.com/office/officeart/2008/layout/HorizontalMultiLevelHierarchy"/>
    <dgm:cxn modelId="{82E49639-C662-4038-B19C-E7F94A55B421}" type="presParOf" srcId="{087F029E-A717-4260-8B3B-4EA41E52536B}" destId="{D6B920CE-1E21-413F-8E8A-5C0F6DDBEA09}" srcOrd="4" destOrd="0" presId="urn:microsoft.com/office/officeart/2008/layout/HorizontalMultiLevelHierarchy"/>
    <dgm:cxn modelId="{B7C02634-7EBE-4DD6-9BF1-CBAE8FBB042B}" type="presParOf" srcId="{D6B920CE-1E21-413F-8E8A-5C0F6DDBEA09}" destId="{CBACE0C1-6D31-4071-B013-9D1AB47DD345}" srcOrd="0" destOrd="0" presId="urn:microsoft.com/office/officeart/2008/layout/HorizontalMultiLevelHierarchy"/>
    <dgm:cxn modelId="{7BD0063F-4B9B-400C-9966-890417FA5A06}" type="presParOf" srcId="{087F029E-A717-4260-8B3B-4EA41E52536B}" destId="{B1BDA52A-6A59-4998-A06C-D51418E94615}" srcOrd="5" destOrd="0" presId="urn:microsoft.com/office/officeart/2008/layout/HorizontalMultiLevelHierarchy"/>
    <dgm:cxn modelId="{CAD6D5E5-6FC0-48E2-9E89-1BEDEB038EF6}" type="presParOf" srcId="{B1BDA52A-6A59-4998-A06C-D51418E94615}" destId="{82D11B6F-A096-4757-BD90-1ED5B2CAC8B8}" srcOrd="0" destOrd="0" presId="urn:microsoft.com/office/officeart/2008/layout/HorizontalMultiLevelHierarchy"/>
    <dgm:cxn modelId="{89EE495F-A24D-472B-93E9-395E3597AF8F}" type="presParOf" srcId="{B1BDA52A-6A59-4998-A06C-D51418E94615}" destId="{A97D92D6-9BD3-45CE-AA82-74A42B601583}" srcOrd="1" destOrd="0" presId="urn:microsoft.com/office/officeart/2008/layout/HorizontalMultiLevelHierarchy"/>
    <dgm:cxn modelId="{92D443B5-9548-4AE2-BFB6-3F085571F50E}" type="presParOf" srcId="{087F029E-A717-4260-8B3B-4EA41E52536B}" destId="{37D91CA1-F0AA-4E10-A01B-2587CC894306}" srcOrd="6" destOrd="0" presId="urn:microsoft.com/office/officeart/2008/layout/HorizontalMultiLevelHierarchy"/>
    <dgm:cxn modelId="{4D65BDF6-C8E1-49F2-8469-FEBD2E451BC7}" type="presParOf" srcId="{37D91CA1-F0AA-4E10-A01B-2587CC894306}" destId="{725FCA34-ED2B-495C-B76F-5C5EE62F147C}" srcOrd="0" destOrd="0" presId="urn:microsoft.com/office/officeart/2008/layout/HorizontalMultiLevelHierarchy"/>
    <dgm:cxn modelId="{D33DEE16-84CA-43ED-A7EC-19333DDCB04E}" type="presParOf" srcId="{087F029E-A717-4260-8B3B-4EA41E52536B}" destId="{2EF6A360-55AA-4D14-B6D7-5867761E17A3}" srcOrd="7" destOrd="0" presId="urn:microsoft.com/office/officeart/2008/layout/HorizontalMultiLevelHierarchy"/>
    <dgm:cxn modelId="{25894484-564E-47D0-9964-61EFE03C1111}" type="presParOf" srcId="{2EF6A360-55AA-4D14-B6D7-5867761E17A3}" destId="{6A00E434-135B-4E54-A7CA-C594EC98230C}" srcOrd="0" destOrd="0" presId="urn:microsoft.com/office/officeart/2008/layout/HorizontalMultiLevelHierarchy"/>
    <dgm:cxn modelId="{764D35F5-96F2-4B9A-912F-7FF6FF3026E3}" type="presParOf" srcId="{2EF6A360-55AA-4D14-B6D7-5867761E17A3}" destId="{77A691DD-D32A-4739-BDDE-A8B90799A8B0}" srcOrd="1" destOrd="0" presId="urn:microsoft.com/office/officeart/2008/layout/HorizontalMultiLevelHierarchy"/>
    <dgm:cxn modelId="{1F806E0A-FED1-4A6E-9BCC-3E76CD53151B}" type="presParOf" srcId="{087F029E-A717-4260-8B3B-4EA41E52536B}" destId="{01B20D8F-FA74-4AE6-BEBB-E272840C0C1E}" srcOrd="8" destOrd="0" presId="urn:microsoft.com/office/officeart/2008/layout/HorizontalMultiLevelHierarchy"/>
    <dgm:cxn modelId="{C27C91BB-1F7D-435F-A2CD-D901875292C0}" type="presParOf" srcId="{01B20D8F-FA74-4AE6-BEBB-E272840C0C1E}" destId="{5420D962-B667-4BC1-A024-FBC565785EBB}" srcOrd="0" destOrd="0" presId="urn:microsoft.com/office/officeart/2008/layout/HorizontalMultiLevelHierarchy"/>
    <dgm:cxn modelId="{BFADB0E5-C5A3-44EF-8C13-2505B14D1DDF}" type="presParOf" srcId="{087F029E-A717-4260-8B3B-4EA41E52536B}" destId="{2DC76EE4-1412-4EB6-B21A-18291A6AFB44}" srcOrd="9" destOrd="0" presId="urn:microsoft.com/office/officeart/2008/layout/HorizontalMultiLevelHierarchy"/>
    <dgm:cxn modelId="{5ACCB83C-0A27-45A4-ABA4-80713E70A59D}" type="presParOf" srcId="{2DC76EE4-1412-4EB6-B21A-18291A6AFB44}" destId="{665A702B-6288-4B32-B9C8-9553156C4FD8}" srcOrd="0" destOrd="0" presId="urn:microsoft.com/office/officeart/2008/layout/HorizontalMultiLevelHierarchy"/>
    <dgm:cxn modelId="{B0302CD7-A26D-4EB1-A9F3-4910EDD1BA50}" type="presParOf" srcId="{2DC76EE4-1412-4EB6-B21A-18291A6AFB44}" destId="{2718E5DA-BFDF-4486-B007-F6A322FC63D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7E2700-1CFE-416E-808A-F83B34955CBE}" type="doc">
      <dgm:prSet loTypeId="urn:microsoft.com/office/officeart/2009/3/layout/SubSte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A6D95F0-1AD1-46D0-8ED0-B3FA2DC1B9B5}">
      <dgm:prSet phldrT="[Texto]" custT="1"/>
      <dgm:spPr/>
      <dgm:t>
        <a:bodyPr/>
        <a:lstStyle/>
        <a:p>
          <a:r>
            <a:rPr lang="es-ES" sz="1600" dirty="0" smtClean="0"/>
            <a:t>Investigación</a:t>
          </a:r>
          <a:endParaRPr lang="es-ES" sz="1600" dirty="0"/>
        </a:p>
      </dgm:t>
    </dgm:pt>
    <dgm:pt modelId="{2EB7A4C2-9751-4B7D-821A-C19177263728}" type="parTrans" cxnId="{39DAADDB-0990-488D-9D2D-BBB16E65D497}">
      <dgm:prSet/>
      <dgm:spPr/>
      <dgm:t>
        <a:bodyPr/>
        <a:lstStyle/>
        <a:p>
          <a:endParaRPr lang="es-ES"/>
        </a:p>
      </dgm:t>
    </dgm:pt>
    <dgm:pt modelId="{FA68E929-A0B0-4B76-959D-2BBF77E6305D}" type="sibTrans" cxnId="{39DAADDB-0990-488D-9D2D-BBB16E65D497}">
      <dgm:prSet/>
      <dgm:spPr/>
      <dgm:t>
        <a:bodyPr/>
        <a:lstStyle/>
        <a:p>
          <a:endParaRPr lang="es-ES"/>
        </a:p>
      </dgm:t>
    </dgm:pt>
    <dgm:pt modelId="{11BB6FC4-823C-41A8-B03B-882FF5BC3560}">
      <dgm:prSet phldrT="[Texto]"/>
      <dgm:spPr/>
      <dgm:t>
        <a:bodyPr/>
        <a:lstStyle/>
        <a:p>
          <a:r>
            <a:rPr lang="es-ES" dirty="0" smtClean="0"/>
            <a:t>Sociedades (General)</a:t>
          </a:r>
          <a:endParaRPr lang="es-ES" dirty="0"/>
        </a:p>
      </dgm:t>
    </dgm:pt>
    <dgm:pt modelId="{A9789F4C-1DAD-4478-B2EB-8FF45D6CDB3B}" type="parTrans" cxnId="{0FFDB291-66BE-4CAA-8EC3-7F80E7E3E6DC}">
      <dgm:prSet/>
      <dgm:spPr/>
      <dgm:t>
        <a:bodyPr/>
        <a:lstStyle/>
        <a:p>
          <a:endParaRPr lang="es-ES"/>
        </a:p>
      </dgm:t>
    </dgm:pt>
    <dgm:pt modelId="{F85900E5-5E80-4D31-BC31-6054A52D5531}" type="sibTrans" cxnId="{0FFDB291-66BE-4CAA-8EC3-7F80E7E3E6DC}">
      <dgm:prSet/>
      <dgm:spPr/>
      <dgm:t>
        <a:bodyPr/>
        <a:lstStyle/>
        <a:p>
          <a:endParaRPr lang="es-ES"/>
        </a:p>
      </dgm:t>
    </dgm:pt>
    <dgm:pt modelId="{4512EC7E-DA40-4A75-BB2C-1CC74481AE50}">
      <dgm:prSet phldrT="[Texto]"/>
      <dgm:spPr/>
      <dgm:t>
        <a:bodyPr/>
        <a:lstStyle/>
        <a:p>
          <a:r>
            <a:rPr lang="es-ES" dirty="0" smtClean="0"/>
            <a:t>Desarrollo (Particular)</a:t>
          </a:r>
          <a:endParaRPr lang="es-ES" dirty="0"/>
        </a:p>
      </dgm:t>
    </dgm:pt>
    <dgm:pt modelId="{1A573A47-E47E-46D3-BA0E-6F517AF50277}" type="parTrans" cxnId="{7F05A15A-1EBA-420C-9CAB-2B4CEB6FA0EF}">
      <dgm:prSet/>
      <dgm:spPr/>
      <dgm:t>
        <a:bodyPr/>
        <a:lstStyle/>
        <a:p>
          <a:endParaRPr lang="es-ES"/>
        </a:p>
      </dgm:t>
    </dgm:pt>
    <dgm:pt modelId="{07FE0B77-91B0-467F-AEC3-F3E109CDE3F7}" type="sibTrans" cxnId="{7F05A15A-1EBA-420C-9CAB-2B4CEB6FA0EF}">
      <dgm:prSet/>
      <dgm:spPr/>
      <dgm:t>
        <a:bodyPr/>
        <a:lstStyle/>
        <a:p>
          <a:endParaRPr lang="es-ES"/>
        </a:p>
      </dgm:t>
    </dgm:pt>
    <dgm:pt modelId="{50D98EED-4B18-4E44-9966-2A32650D6F3D}">
      <dgm:prSet phldrT="[Texto]"/>
      <dgm:spPr/>
      <dgm:t>
        <a:bodyPr/>
        <a:lstStyle/>
        <a:p>
          <a:r>
            <a:rPr lang="es-ES" dirty="0" smtClean="0">
              <a:latin typeface="Times New Roman"/>
              <a:cs typeface="Times New Roman"/>
            </a:rPr>
            <a:t>≠</a:t>
          </a:r>
          <a:endParaRPr lang="es-ES" dirty="0"/>
        </a:p>
      </dgm:t>
    </dgm:pt>
    <dgm:pt modelId="{BFF8AFE8-449C-4304-BE38-A61B2C872C1A}" type="parTrans" cxnId="{FB99E88B-3F81-48A0-9FAD-2916B6E6D2C3}">
      <dgm:prSet/>
      <dgm:spPr/>
      <dgm:t>
        <a:bodyPr/>
        <a:lstStyle/>
        <a:p>
          <a:endParaRPr lang="es-ES"/>
        </a:p>
      </dgm:t>
    </dgm:pt>
    <dgm:pt modelId="{1FF09E84-28C9-4D02-B8AD-02DB1A6AB30B}" type="sibTrans" cxnId="{FB99E88B-3F81-48A0-9FAD-2916B6E6D2C3}">
      <dgm:prSet/>
      <dgm:spPr/>
      <dgm:t>
        <a:bodyPr/>
        <a:lstStyle/>
        <a:p>
          <a:endParaRPr lang="es-ES"/>
        </a:p>
      </dgm:t>
    </dgm:pt>
    <dgm:pt modelId="{0D5A9BCB-4432-4BF6-94E8-B732AF1FF96C}" type="pres">
      <dgm:prSet presAssocID="{007E2700-1CFE-416E-808A-F83B34955CBE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89508CB6-E76E-4806-A0CB-AB3A7B7FF509}" type="pres">
      <dgm:prSet presAssocID="{4A6D95F0-1AD1-46D0-8ED0-B3FA2DC1B9B5}" presName="parTx1" presStyleLbl="node1" presStyleIdx="0" presStyleCnt="2" custScaleX="1832806" custScaleY="1796815"/>
      <dgm:spPr/>
      <dgm:t>
        <a:bodyPr/>
        <a:lstStyle/>
        <a:p>
          <a:endParaRPr lang="es-ES"/>
        </a:p>
      </dgm:t>
    </dgm:pt>
    <dgm:pt modelId="{6B90353E-D84B-4DDA-A689-02E1D21F2E17}" type="pres">
      <dgm:prSet presAssocID="{4A6D95F0-1AD1-46D0-8ED0-B3FA2DC1B9B5}" presName="spPre1" presStyleCnt="0"/>
      <dgm:spPr/>
    </dgm:pt>
    <dgm:pt modelId="{FAC01F11-5F61-4470-ADFD-9E8EB543178D}" type="pres">
      <dgm:prSet presAssocID="{4A6D95F0-1AD1-46D0-8ED0-B3FA2DC1B9B5}" presName="chLin1" presStyleCnt="0"/>
      <dgm:spPr/>
    </dgm:pt>
    <dgm:pt modelId="{FBA24AC3-497E-459C-813D-78805E61893A}" type="pres">
      <dgm:prSet presAssocID="{A9789F4C-1DAD-4478-B2EB-8FF45D6CDB3B}" presName="Name11" presStyleLbl="parChTrans1D1" presStyleIdx="0" presStyleCnt="8"/>
      <dgm:spPr/>
    </dgm:pt>
    <dgm:pt modelId="{E8FC2001-9F99-41CF-8E44-7D1E954463C4}" type="pres">
      <dgm:prSet presAssocID="{A9789F4C-1DAD-4478-B2EB-8FF45D6CDB3B}" presName="Name31" presStyleLbl="parChTrans1D1" presStyleIdx="1" presStyleCnt="8"/>
      <dgm:spPr/>
    </dgm:pt>
    <dgm:pt modelId="{BF257DCC-B98E-4CC5-8931-2632E3126393}" type="pres">
      <dgm:prSet presAssocID="{11BB6FC4-823C-41A8-B03B-882FF5BC3560}" presName="txAndLines1" presStyleCnt="0"/>
      <dgm:spPr/>
    </dgm:pt>
    <dgm:pt modelId="{D278369C-4560-4B09-BD44-9F4635305189}" type="pres">
      <dgm:prSet presAssocID="{11BB6FC4-823C-41A8-B03B-882FF5BC3560}" presName="anchor1" presStyleCnt="0"/>
      <dgm:spPr/>
    </dgm:pt>
    <dgm:pt modelId="{E51A7E4B-4106-4894-B3E8-790CC4A4597C}" type="pres">
      <dgm:prSet presAssocID="{11BB6FC4-823C-41A8-B03B-882FF5BC3560}" presName="backup1" presStyleCnt="0"/>
      <dgm:spPr/>
    </dgm:pt>
    <dgm:pt modelId="{BB5D5C43-3DFF-4781-A6EA-B60C8DA9D7E0}" type="pres">
      <dgm:prSet presAssocID="{11BB6FC4-823C-41A8-B03B-882FF5BC3560}" presName="preLine1" presStyleLbl="parChTrans1D1" presStyleIdx="2" presStyleCnt="8"/>
      <dgm:spPr/>
    </dgm:pt>
    <dgm:pt modelId="{CB6CF6C8-7446-4A62-81C0-661CABAC2FCA}" type="pres">
      <dgm:prSet presAssocID="{11BB6FC4-823C-41A8-B03B-882FF5BC3560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DBB52D-8174-48AD-A919-90303B2DAF36}" type="pres">
      <dgm:prSet presAssocID="{11BB6FC4-823C-41A8-B03B-882FF5BC3560}" presName="postLine1" presStyleLbl="parChTrans1D1" presStyleIdx="3" presStyleCnt="8"/>
      <dgm:spPr/>
    </dgm:pt>
    <dgm:pt modelId="{E9D64C7E-588C-499F-9BFB-0A3CD62255AF}" type="pres">
      <dgm:prSet presAssocID="{1A573A47-E47E-46D3-BA0E-6F517AF50277}" presName="Name11" presStyleLbl="parChTrans1D1" presStyleIdx="4" presStyleCnt="8"/>
      <dgm:spPr/>
    </dgm:pt>
    <dgm:pt modelId="{AB8F68E3-B79C-4841-BF22-83D34F521CE3}" type="pres">
      <dgm:prSet presAssocID="{1A573A47-E47E-46D3-BA0E-6F517AF50277}" presName="Name31" presStyleLbl="parChTrans1D1" presStyleIdx="5" presStyleCnt="8"/>
      <dgm:spPr/>
    </dgm:pt>
    <dgm:pt modelId="{8A75334C-3D94-4ADD-850E-81B80DA8711B}" type="pres">
      <dgm:prSet presAssocID="{4512EC7E-DA40-4A75-BB2C-1CC74481AE50}" presName="txAndLines1" presStyleCnt="0"/>
      <dgm:spPr/>
    </dgm:pt>
    <dgm:pt modelId="{91033A5A-97E1-469D-B0FA-5D08033CDAE1}" type="pres">
      <dgm:prSet presAssocID="{4512EC7E-DA40-4A75-BB2C-1CC74481AE50}" presName="anchor1" presStyleCnt="0"/>
      <dgm:spPr/>
    </dgm:pt>
    <dgm:pt modelId="{DA12D168-84F4-414D-AAC5-E4E5C2E41E28}" type="pres">
      <dgm:prSet presAssocID="{4512EC7E-DA40-4A75-BB2C-1CC74481AE50}" presName="backup1" presStyleCnt="0"/>
      <dgm:spPr/>
    </dgm:pt>
    <dgm:pt modelId="{57180442-635D-4377-A23A-3284A16D4C69}" type="pres">
      <dgm:prSet presAssocID="{4512EC7E-DA40-4A75-BB2C-1CC74481AE50}" presName="preLine1" presStyleLbl="parChTrans1D1" presStyleIdx="6" presStyleCnt="8"/>
      <dgm:spPr/>
    </dgm:pt>
    <dgm:pt modelId="{D7AADD95-D8E7-4B7D-91A6-F35047D76B24}" type="pres">
      <dgm:prSet presAssocID="{4512EC7E-DA40-4A75-BB2C-1CC74481AE50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EC654-A589-4AAF-9860-4FD1543995DF}" type="pres">
      <dgm:prSet presAssocID="{4512EC7E-DA40-4A75-BB2C-1CC74481AE50}" presName="postLine1" presStyleLbl="parChTrans1D1" presStyleIdx="7" presStyleCnt="8"/>
      <dgm:spPr/>
    </dgm:pt>
    <dgm:pt modelId="{D6CBB82C-E58B-4954-84CA-82C11FB4F77F}" type="pres">
      <dgm:prSet presAssocID="{4A6D95F0-1AD1-46D0-8ED0-B3FA2DC1B9B5}" presName="spPost1" presStyleCnt="0"/>
      <dgm:spPr/>
    </dgm:pt>
    <dgm:pt modelId="{09E6844D-76BD-49BF-B743-F1C458624D1F}" type="pres">
      <dgm:prSet presAssocID="{50D98EED-4B18-4E44-9966-2A32650D6F3D}" presName="parTx2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2D135142-65E9-4D0A-95B1-5716147AA656}" type="presOf" srcId="{4512EC7E-DA40-4A75-BB2C-1CC74481AE50}" destId="{D7AADD95-D8E7-4B7D-91A6-F35047D76B24}" srcOrd="0" destOrd="0" presId="urn:microsoft.com/office/officeart/2009/3/layout/SubStepProcess"/>
    <dgm:cxn modelId="{D78FB0AF-0DD9-46CC-9385-3CA0B7A04D43}" type="presOf" srcId="{11BB6FC4-823C-41A8-B03B-882FF5BC3560}" destId="{CB6CF6C8-7446-4A62-81C0-661CABAC2FCA}" srcOrd="0" destOrd="0" presId="urn:microsoft.com/office/officeart/2009/3/layout/SubStepProcess"/>
    <dgm:cxn modelId="{E990D96A-D385-406B-B5AB-4148675C3906}" type="presOf" srcId="{50D98EED-4B18-4E44-9966-2A32650D6F3D}" destId="{09E6844D-76BD-49BF-B743-F1C458624D1F}" srcOrd="0" destOrd="0" presId="urn:microsoft.com/office/officeart/2009/3/layout/SubStepProcess"/>
    <dgm:cxn modelId="{7F05A15A-1EBA-420C-9CAB-2B4CEB6FA0EF}" srcId="{4A6D95F0-1AD1-46D0-8ED0-B3FA2DC1B9B5}" destId="{4512EC7E-DA40-4A75-BB2C-1CC74481AE50}" srcOrd="1" destOrd="0" parTransId="{1A573A47-E47E-46D3-BA0E-6F517AF50277}" sibTransId="{07FE0B77-91B0-467F-AEC3-F3E109CDE3F7}"/>
    <dgm:cxn modelId="{1E7FF5A7-20B7-43ED-AD03-DED9D6A9DED5}" type="presOf" srcId="{4A6D95F0-1AD1-46D0-8ED0-B3FA2DC1B9B5}" destId="{89508CB6-E76E-4806-A0CB-AB3A7B7FF509}" srcOrd="0" destOrd="0" presId="urn:microsoft.com/office/officeart/2009/3/layout/SubStepProcess"/>
    <dgm:cxn modelId="{39DAADDB-0990-488D-9D2D-BBB16E65D497}" srcId="{007E2700-1CFE-416E-808A-F83B34955CBE}" destId="{4A6D95F0-1AD1-46D0-8ED0-B3FA2DC1B9B5}" srcOrd="0" destOrd="0" parTransId="{2EB7A4C2-9751-4B7D-821A-C19177263728}" sibTransId="{FA68E929-A0B0-4B76-959D-2BBF77E6305D}"/>
    <dgm:cxn modelId="{0FFDB291-66BE-4CAA-8EC3-7F80E7E3E6DC}" srcId="{4A6D95F0-1AD1-46D0-8ED0-B3FA2DC1B9B5}" destId="{11BB6FC4-823C-41A8-B03B-882FF5BC3560}" srcOrd="0" destOrd="0" parTransId="{A9789F4C-1DAD-4478-B2EB-8FF45D6CDB3B}" sibTransId="{F85900E5-5E80-4D31-BC31-6054A52D5531}"/>
    <dgm:cxn modelId="{1B2EA73E-6324-4059-879D-8FB24D26A764}" type="presOf" srcId="{007E2700-1CFE-416E-808A-F83B34955CBE}" destId="{0D5A9BCB-4432-4BF6-94E8-B732AF1FF96C}" srcOrd="0" destOrd="0" presId="urn:microsoft.com/office/officeart/2009/3/layout/SubStepProcess"/>
    <dgm:cxn modelId="{FB99E88B-3F81-48A0-9FAD-2916B6E6D2C3}" srcId="{007E2700-1CFE-416E-808A-F83B34955CBE}" destId="{50D98EED-4B18-4E44-9966-2A32650D6F3D}" srcOrd="1" destOrd="0" parTransId="{BFF8AFE8-449C-4304-BE38-A61B2C872C1A}" sibTransId="{1FF09E84-28C9-4D02-B8AD-02DB1A6AB30B}"/>
    <dgm:cxn modelId="{D47C50E5-4100-4ABD-BE4D-C6C131ED6D1E}" type="presParOf" srcId="{0D5A9BCB-4432-4BF6-94E8-B732AF1FF96C}" destId="{89508CB6-E76E-4806-A0CB-AB3A7B7FF509}" srcOrd="0" destOrd="0" presId="urn:microsoft.com/office/officeart/2009/3/layout/SubStepProcess"/>
    <dgm:cxn modelId="{DCF85F98-EC93-4333-B610-EEFD70BB1D69}" type="presParOf" srcId="{0D5A9BCB-4432-4BF6-94E8-B732AF1FF96C}" destId="{6B90353E-D84B-4DDA-A689-02E1D21F2E17}" srcOrd="1" destOrd="0" presId="urn:microsoft.com/office/officeart/2009/3/layout/SubStepProcess"/>
    <dgm:cxn modelId="{24921D3A-8B1A-416B-B91D-C1A541C9D02A}" type="presParOf" srcId="{0D5A9BCB-4432-4BF6-94E8-B732AF1FF96C}" destId="{FAC01F11-5F61-4470-ADFD-9E8EB543178D}" srcOrd="2" destOrd="0" presId="urn:microsoft.com/office/officeart/2009/3/layout/SubStepProcess"/>
    <dgm:cxn modelId="{74B0BF06-C89F-48C5-86D9-8A0BE3389C8B}" type="presParOf" srcId="{FAC01F11-5F61-4470-ADFD-9E8EB543178D}" destId="{FBA24AC3-497E-459C-813D-78805E61893A}" srcOrd="0" destOrd="0" presId="urn:microsoft.com/office/officeart/2009/3/layout/SubStepProcess"/>
    <dgm:cxn modelId="{92C3A09D-110F-404F-B24D-16ACB852C6E4}" type="presParOf" srcId="{FAC01F11-5F61-4470-ADFD-9E8EB543178D}" destId="{E8FC2001-9F99-41CF-8E44-7D1E954463C4}" srcOrd="1" destOrd="0" presId="urn:microsoft.com/office/officeart/2009/3/layout/SubStepProcess"/>
    <dgm:cxn modelId="{26B31A97-71CF-42D7-9D4D-83C6575D56DB}" type="presParOf" srcId="{FAC01F11-5F61-4470-ADFD-9E8EB543178D}" destId="{BF257DCC-B98E-4CC5-8931-2632E3126393}" srcOrd="2" destOrd="0" presId="urn:microsoft.com/office/officeart/2009/3/layout/SubStepProcess"/>
    <dgm:cxn modelId="{1517DB7C-1291-4337-A95B-79D13D45A4D2}" type="presParOf" srcId="{BF257DCC-B98E-4CC5-8931-2632E3126393}" destId="{D278369C-4560-4B09-BD44-9F4635305189}" srcOrd="0" destOrd="0" presId="urn:microsoft.com/office/officeart/2009/3/layout/SubStepProcess"/>
    <dgm:cxn modelId="{8CA9E246-1361-4CD7-BFEC-0810603DA37A}" type="presParOf" srcId="{BF257DCC-B98E-4CC5-8931-2632E3126393}" destId="{E51A7E4B-4106-4894-B3E8-790CC4A4597C}" srcOrd="1" destOrd="0" presId="urn:microsoft.com/office/officeart/2009/3/layout/SubStepProcess"/>
    <dgm:cxn modelId="{319485CA-B494-44BC-AC2D-F8308551C769}" type="presParOf" srcId="{BF257DCC-B98E-4CC5-8931-2632E3126393}" destId="{BB5D5C43-3DFF-4781-A6EA-B60C8DA9D7E0}" srcOrd="2" destOrd="0" presId="urn:microsoft.com/office/officeart/2009/3/layout/SubStepProcess"/>
    <dgm:cxn modelId="{4E497FD7-0BB7-483E-AA6B-C5A4F4A9F0C3}" type="presParOf" srcId="{BF257DCC-B98E-4CC5-8931-2632E3126393}" destId="{CB6CF6C8-7446-4A62-81C0-661CABAC2FCA}" srcOrd="3" destOrd="0" presId="urn:microsoft.com/office/officeart/2009/3/layout/SubStepProcess"/>
    <dgm:cxn modelId="{3A4EF355-5698-4639-83C5-C0861564EFCD}" type="presParOf" srcId="{BF257DCC-B98E-4CC5-8931-2632E3126393}" destId="{FEDBB52D-8174-48AD-A919-90303B2DAF36}" srcOrd="4" destOrd="0" presId="urn:microsoft.com/office/officeart/2009/3/layout/SubStepProcess"/>
    <dgm:cxn modelId="{7B9C8BEA-B601-4FE6-9ED7-F46DD3C917D7}" type="presParOf" srcId="{FAC01F11-5F61-4470-ADFD-9E8EB543178D}" destId="{E9D64C7E-588C-499F-9BFB-0A3CD62255AF}" srcOrd="3" destOrd="0" presId="urn:microsoft.com/office/officeart/2009/3/layout/SubStepProcess"/>
    <dgm:cxn modelId="{0CE2A449-87B4-4D8E-9441-A83A5B439CA8}" type="presParOf" srcId="{FAC01F11-5F61-4470-ADFD-9E8EB543178D}" destId="{AB8F68E3-B79C-4841-BF22-83D34F521CE3}" srcOrd="4" destOrd="0" presId="urn:microsoft.com/office/officeart/2009/3/layout/SubStepProcess"/>
    <dgm:cxn modelId="{58667F06-8AE3-41B0-91F5-9F6F9616B9A0}" type="presParOf" srcId="{FAC01F11-5F61-4470-ADFD-9E8EB543178D}" destId="{8A75334C-3D94-4ADD-850E-81B80DA8711B}" srcOrd="5" destOrd="0" presId="urn:microsoft.com/office/officeart/2009/3/layout/SubStepProcess"/>
    <dgm:cxn modelId="{117217D9-A9A7-48F1-9FC7-2DC45ABC0161}" type="presParOf" srcId="{8A75334C-3D94-4ADD-850E-81B80DA8711B}" destId="{91033A5A-97E1-469D-B0FA-5D08033CDAE1}" srcOrd="0" destOrd="0" presId="urn:microsoft.com/office/officeart/2009/3/layout/SubStepProcess"/>
    <dgm:cxn modelId="{60516C82-9BAF-40FF-B9E6-C1F8D5D7E8A4}" type="presParOf" srcId="{8A75334C-3D94-4ADD-850E-81B80DA8711B}" destId="{DA12D168-84F4-414D-AAC5-E4E5C2E41E28}" srcOrd="1" destOrd="0" presId="urn:microsoft.com/office/officeart/2009/3/layout/SubStepProcess"/>
    <dgm:cxn modelId="{BC520CE7-FF16-4043-B4FB-9582EDB18529}" type="presParOf" srcId="{8A75334C-3D94-4ADD-850E-81B80DA8711B}" destId="{57180442-635D-4377-A23A-3284A16D4C69}" srcOrd="2" destOrd="0" presId="urn:microsoft.com/office/officeart/2009/3/layout/SubStepProcess"/>
    <dgm:cxn modelId="{E5E97474-39D5-4E97-A3F4-13A5614C9205}" type="presParOf" srcId="{8A75334C-3D94-4ADD-850E-81B80DA8711B}" destId="{D7AADD95-D8E7-4B7D-91A6-F35047D76B24}" srcOrd="3" destOrd="0" presId="urn:microsoft.com/office/officeart/2009/3/layout/SubStepProcess"/>
    <dgm:cxn modelId="{8E34A308-A9BA-4E55-B431-C8A7A8470514}" type="presParOf" srcId="{8A75334C-3D94-4ADD-850E-81B80DA8711B}" destId="{EEAEC654-A589-4AAF-9860-4FD1543995DF}" srcOrd="4" destOrd="0" presId="urn:microsoft.com/office/officeart/2009/3/layout/SubStepProcess"/>
    <dgm:cxn modelId="{386F317A-DDE1-41B3-A7EB-CB903D4B80CE}" type="presParOf" srcId="{0D5A9BCB-4432-4BF6-94E8-B732AF1FF96C}" destId="{D6CBB82C-E58B-4954-84CA-82C11FB4F77F}" srcOrd="3" destOrd="0" presId="urn:microsoft.com/office/officeart/2009/3/layout/SubStepProcess"/>
    <dgm:cxn modelId="{9D1644AF-E300-4F9D-B696-CF05C58637EC}" type="presParOf" srcId="{0D5A9BCB-4432-4BF6-94E8-B732AF1FF96C}" destId="{09E6844D-76BD-49BF-B743-F1C458624D1F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DE61DC-F00E-4890-AEBE-4B8B9985BCA7}" type="doc">
      <dgm:prSet loTypeId="urn:microsoft.com/office/officeart/2009/3/layout/Phased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9C18DA0-DCDF-4105-98AF-6CEC7715B0DD}">
      <dgm:prSet phldrT="[Texto]"/>
      <dgm:spPr/>
      <dgm:t>
        <a:bodyPr/>
        <a:lstStyle/>
        <a:p>
          <a:r>
            <a:rPr lang="es-ES" dirty="0" smtClean="0"/>
            <a:t>ALTO CONTEXTO</a:t>
          </a:r>
          <a:endParaRPr lang="es-ES" dirty="0"/>
        </a:p>
      </dgm:t>
    </dgm:pt>
    <dgm:pt modelId="{2D9CAC3E-E6C0-4281-816D-611E87DB6B8F}" type="parTrans" cxnId="{BD69F5BA-EEA4-4A79-A340-1922B334ABA9}">
      <dgm:prSet/>
      <dgm:spPr/>
      <dgm:t>
        <a:bodyPr/>
        <a:lstStyle/>
        <a:p>
          <a:endParaRPr lang="es-ES"/>
        </a:p>
      </dgm:t>
    </dgm:pt>
    <dgm:pt modelId="{AC5DD539-F46C-43B7-8F9A-D9AE18CFBBDE}" type="sibTrans" cxnId="{BD69F5BA-EEA4-4A79-A340-1922B334ABA9}">
      <dgm:prSet/>
      <dgm:spPr/>
      <dgm:t>
        <a:bodyPr/>
        <a:lstStyle/>
        <a:p>
          <a:endParaRPr lang="es-ES"/>
        </a:p>
      </dgm:t>
    </dgm:pt>
    <dgm:pt modelId="{6BB37F41-BABD-4705-87A9-F2B71ECE752F}">
      <dgm:prSet phldrT="[Texto]"/>
      <dgm:spPr/>
      <dgm:t>
        <a:bodyPr/>
        <a:lstStyle/>
        <a:p>
          <a:r>
            <a:rPr lang="es-ES" dirty="0" smtClean="0"/>
            <a:t>Taiwán</a:t>
          </a:r>
          <a:endParaRPr lang="es-ES" dirty="0"/>
        </a:p>
      </dgm:t>
    </dgm:pt>
    <dgm:pt modelId="{A0228636-500E-4BA3-A5A6-DA9936E2889D}" type="parTrans" cxnId="{BF05BBC0-30D4-4473-8178-2FEEF33EB3C2}">
      <dgm:prSet/>
      <dgm:spPr/>
      <dgm:t>
        <a:bodyPr/>
        <a:lstStyle/>
        <a:p>
          <a:endParaRPr lang="es-ES"/>
        </a:p>
      </dgm:t>
    </dgm:pt>
    <dgm:pt modelId="{3ABBF2D9-B81B-46B5-8187-540500994DA1}" type="sibTrans" cxnId="{BF05BBC0-30D4-4473-8178-2FEEF33EB3C2}">
      <dgm:prSet/>
      <dgm:spPr/>
      <dgm:t>
        <a:bodyPr/>
        <a:lstStyle/>
        <a:p>
          <a:endParaRPr lang="es-ES"/>
        </a:p>
      </dgm:t>
    </dgm:pt>
    <dgm:pt modelId="{CD39DEE8-8AB0-4A85-B9B7-AD2BBDCECD2D}">
      <dgm:prSet phldrT="[Texto]"/>
      <dgm:spPr/>
      <dgm:t>
        <a:bodyPr/>
        <a:lstStyle/>
        <a:p>
          <a:r>
            <a:rPr lang="es-ES" dirty="0" smtClean="0">
              <a:latin typeface="+mn-lt"/>
            </a:rPr>
            <a:t>Adaptarse, ajustarse cultura </a:t>
          </a:r>
          <a:r>
            <a:rPr lang="es-ES" dirty="0" smtClean="0">
              <a:latin typeface="+mn-lt"/>
              <a:cs typeface="Times New Roman"/>
            </a:rPr>
            <a:t>≠ propia</a:t>
          </a:r>
          <a:endParaRPr lang="es-ES" dirty="0">
            <a:latin typeface="+mn-lt"/>
          </a:endParaRPr>
        </a:p>
      </dgm:t>
    </dgm:pt>
    <dgm:pt modelId="{4C72CBC3-8D92-4E1D-89A2-6E0BAE5600C1}" type="parTrans" cxnId="{BA3E1911-A7C2-4450-ADF4-1FB8342A711E}">
      <dgm:prSet/>
      <dgm:spPr/>
      <dgm:t>
        <a:bodyPr/>
        <a:lstStyle/>
        <a:p>
          <a:endParaRPr lang="es-ES"/>
        </a:p>
      </dgm:t>
    </dgm:pt>
    <dgm:pt modelId="{85ECB881-AB45-4491-B533-0F603BE5ED08}" type="sibTrans" cxnId="{BA3E1911-A7C2-4450-ADF4-1FB8342A711E}">
      <dgm:prSet/>
      <dgm:spPr/>
      <dgm:t>
        <a:bodyPr/>
        <a:lstStyle/>
        <a:p>
          <a:endParaRPr lang="es-ES"/>
        </a:p>
      </dgm:t>
    </dgm:pt>
    <dgm:pt modelId="{4A71331C-02ED-43BF-AE5F-3ADD6EB446BF}">
      <dgm:prSet phldrT="[Texto]"/>
      <dgm:spPr/>
      <dgm:t>
        <a:bodyPr/>
        <a:lstStyle/>
        <a:p>
          <a:r>
            <a:rPr lang="es-ES" dirty="0" smtClean="0"/>
            <a:t>BAJO CONTEXTO</a:t>
          </a:r>
          <a:endParaRPr lang="es-ES" dirty="0"/>
        </a:p>
      </dgm:t>
    </dgm:pt>
    <dgm:pt modelId="{1FFB2A02-1126-4D53-AD8E-12BE8130D035}" type="parTrans" cxnId="{93A27FA4-2F94-4A20-B537-9973FFE62111}">
      <dgm:prSet/>
      <dgm:spPr/>
      <dgm:t>
        <a:bodyPr/>
        <a:lstStyle/>
        <a:p>
          <a:endParaRPr lang="es-ES"/>
        </a:p>
      </dgm:t>
    </dgm:pt>
    <dgm:pt modelId="{24C77077-1116-479A-A3E7-1958C2C8F09D}" type="sibTrans" cxnId="{93A27FA4-2F94-4A20-B537-9973FFE62111}">
      <dgm:prSet/>
      <dgm:spPr/>
      <dgm:t>
        <a:bodyPr/>
        <a:lstStyle/>
        <a:p>
          <a:endParaRPr lang="es-ES"/>
        </a:p>
      </dgm:t>
    </dgm:pt>
    <dgm:pt modelId="{70C78FB6-7499-4F31-84F5-EC41A4048171}">
      <dgm:prSet phldrT="[Texto]"/>
      <dgm:spPr/>
      <dgm:t>
        <a:bodyPr/>
        <a:lstStyle/>
        <a:p>
          <a:r>
            <a:rPr lang="es-ES" dirty="0" smtClean="0"/>
            <a:t>Ecuador</a:t>
          </a:r>
          <a:endParaRPr lang="es-ES" dirty="0"/>
        </a:p>
      </dgm:t>
    </dgm:pt>
    <dgm:pt modelId="{630B37E1-0F00-4DFD-B377-8C7A30B92906}" type="parTrans" cxnId="{05C9B79F-9FC5-448C-9826-F48F2797869D}">
      <dgm:prSet/>
      <dgm:spPr/>
      <dgm:t>
        <a:bodyPr/>
        <a:lstStyle/>
        <a:p>
          <a:endParaRPr lang="es-ES"/>
        </a:p>
      </dgm:t>
    </dgm:pt>
    <dgm:pt modelId="{94688569-0F51-416D-A685-BF20CD803B85}" type="sibTrans" cxnId="{05C9B79F-9FC5-448C-9826-F48F2797869D}">
      <dgm:prSet/>
      <dgm:spPr/>
      <dgm:t>
        <a:bodyPr/>
        <a:lstStyle/>
        <a:p>
          <a:endParaRPr lang="es-ES"/>
        </a:p>
      </dgm:t>
    </dgm:pt>
    <dgm:pt modelId="{DF2947C2-3E72-41A7-95CB-BB706CD2C9C4}">
      <dgm:prSet phldrT="[Texto]"/>
      <dgm:spPr/>
      <dgm:t>
        <a:bodyPr/>
        <a:lstStyle/>
        <a:p>
          <a:r>
            <a:rPr lang="es-ES" dirty="0" smtClean="0"/>
            <a:t> Aculturación</a:t>
          </a:r>
          <a:endParaRPr lang="es-ES" dirty="0"/>
        </a:p>
      </dgm:t>
    </dgm:pt>
    <dgm:pt modelId="{15A01DC3-0A0E-44B8-ACB8-E59C1CCFC494}" type="sibTrans" cxnId="{154F2F1F-8548-41C9-8205-327E42E08823}">
      <dgm:prSet/>
      <dgm:spPr/>
      <dgm:t>
        <a:bodyPr/>
        <a:lstStyle/>
        <a:p>
          <a:endParaRPr lang="es-ES"/>
        </a:p>
      </dgm:t>
    </dgm:pt>
    <dgm:pt modelId="{F7F9F6F0-2206-42C2-B01F-84A0903867CD}" type="parTrans" cxnId="{154F2F1F-8548-41C9-8205-327E42E08823}">
      <dgm:prSet/>
      <dgm:spPr/>
      <dgm:t>
        <a:bodyPr/>
        <a:lstStyle/>
        <a:p>
          <a:endParaRPr lang="es-ES"/>
        </a:p>
      </dgm:t>
    </dgm:pt>
    <dgm:pt modelId="{CD0BEE8A-0F0A-4825-A74A-764C21CE6EFB}" type="pres">
      <dgm:prSet presAssocID="{FBDE61DC-F00E-4890-AEBE-4B8B9985BCA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CA2211B-944B-4B11-9347-AD8A6BF4EE68}" type="pres">
      <dgm:prSet presAssocID="{FBDE61DC-F00E-4890-AEBE-4B8B9985BCA7}" presName="arc1" presStyleLbl="node1" presStyleIdx="0" presStyleCnt="4"/>
      <dgm:spPr/>
    </dgm:pt>
    <dgm:pt modelId="{7BEE22C1-DA4F-4A90-A4B4-AAAFE04F65F1}" type="pres">
      <dgm:prSet presAssocID="{FBDE61DC-F00E-4890-AEBE-4B8B9985BCA7}" presName="arc3" presStyleLbl="node1" presStyleIdx="1" presStyleCnt="4"/>
      <dgm:spPr/>
    </dgm:pt>
    <dgm:pt modelId="{FD142D08-89D9-49DF-8FB6-2CF846C8A523}" type="pres">
      <dgm:prSet presAssocID="{FBDE61DC-F00E-4890-AEBE-4B8B9985BCA7}" presName="parentText2" presStyleLbl="revTx" presStyleIdx="0" presStyleCnt="3" custLinFactNeighborX="-677" custLinFactNeighborY="4571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B959C7-BA40-4E9E-89F1-0A3539D5528C}" type="pres">
      <dgm:prSet presAssocID="{FBDE61DC-F00E-4890-AEBE-4B8B9985BCA7}" presName="arc2" presStyleLbl="node1" presStyleIdx="2" presStyleCnt="4"/>
      <dgm:spPr/>
    </dgm:pt>
    <dgm:pt modelId="{A1732CE6-23CC-4EF0-A617-E91BEA150FFF}" type="pres">
      <dgm:prSet presAssocID="{FBDE61DC-F00E-4890-AEBE-4B8B9985BCA7}" presName="arc4" presStyleLbl="node1" presStyleIdx="3" presStyleCnt="4"/>
      <dgm:spPr/>
    </dgm:pt>
    <dgm:pt modelId="{2F379AF2-FF3D-465D-8A11-CF3AD5FC8437}" type="pres">
      <dgm:prSet presAssocID="{FBDE61DC-F00E-4890-AEBE-4B8B9985BCA7}" presName="parentText3" presStyleLbl="revTx" presStyleIdx="1" presStyleCnt="3" custLinFactY="-224834" custLinFactNeighborX="-6773" custLinFactNeighborY="-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D66AE-9F67-412C-824A-EE252999E240}" type="pres">
      <dgm:prSet presAssocID="{FBDE61DC-F00E-4890-AEBE-4B8B9985BCA7}" presName="middleComposite" presStyleCnt="0"/>
      <dgm:spPr/>
    </dgm:pt>
    <dgm:pt modelId="{EA5B6780-66F2-49F4-BB97-93E5C983AB4E}" type="pres">
      <dgm:prSet presAssocID="{CD39DEE8-8AB0-4A85-B9B7-AD2BBDCECD2D}" presName="circ1" presStyleLbl="vennNode1" presStyleIdx="0" presStyleCnt="4"/>
      <dgm:spPr/>
      <dgm:t>
        <a:bodyPr/>
        <a:lstStyle/>
        <a:p>
          <a:endParaRPr lang="es-ES"/>
        </a:p>
      </dgm:t>
    </dgm:pt>
    <dgm:pt modelId="{8BF09770-1E59-4EC2-8E82-D596BD66A5AB}" type="pres">
      <dgm:prSet presAssocID="{CD39DEE8-8AB0-4A85-B9B7-AD2BBDCECD2D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3EE4361-12EC-4179-AEDA-A8AEF42AE87A}" type="pres">
      <dgm:prSet presAssocID="{FBDE61DC-F00E-4890-AEBE-4B8B9985BCA7}" presName="leftComposite" presStyleCnt="0"/>
      <dgm:spPr/>
    </dgm:pt>
    <dgm:pt modelId="{640E8C04-7375-4256-9798-C8FD02FA5D83}" type="pres">
      <dgm:prSet presAssocID="{6BB37F41-BABD-4705-87A9-F2B71ECE752F}" presName="childText1_1" presStyleLbl="vennNode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6B65C34-2367-4F76-A30A-6C58575DBA4C}" type="pres">
      <dgm:prSet presAssocID="{6BB37F41-BABD-4705-87A9-F2B71ECE752F}" presName="ellipse1" presStyleLbl="vennNode1" presStyleIdx="2" presStyleCnt="4"/>
      <dgm:spPr/>
    </dgm:pt>
    <dgm:pt modelId="{6478D514-796F-4FBB-B67B-C72633C891D6}" type="pres">
      <dgm:prSet presAssocID="{6BB37F41-BABD-4705-87A9-F2B71ECE752F}" presName="ellipse2" presStyleLbl="vennNode1" presStyleIdx="3" presStyleCnt="4"/>
      <dgm:spPr/>
    </dgm:pt>
    <dgm:pt modelId="{DF7BA400-930C-49E7-BA38-9A64AA038BBA}" type="pres">
      <dgm:prSet presAssocID="{FBDE61DC-F00E-4890-AEBE-4B8B9985BCA7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A6EC234-733C-4E83-B0BE-5C2517C8C2AA}" type="pres">
      <dgm:prSet presAssocID="{FBDE61DC-F00E-4890-AEBE-4B8B9985BCA7}" presName="parentText1" presStyleLbl="revTx" presStyleIdx="2" presStyleCnt="3" custLinFactY="-211599" custLinFactNeighborX="10959" custLinFactNeighborY="-300000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F6FC0D-9225-4FCF-851D-E1805C64F698}" type="presOf" srcId="{6BB37F41-BABD-4705-87A9-F2B71ECE752F}" destId="{640E8C04-7375-4256-9798-C8FD02FA5D83}" srcOrd="0" destOrd="0" presId="urn:microsoft.com/office/officeart/2009/3/layout/PhasedProcess"/>
    <dgm:cxn modelId="{3DBCF28A-4181-4458-93CB-786AC61999AB}" type="presOf" srcId="{E9C18DA0-DCDF-4105-98AF-6CEC7715B0DD}" destId="{AA6EC234-733C-4E83-B0BE-5C2517C8C2AA}" srcOrd="0" destOrd="0" presId="urn:microsoft.com/office/officeart/2009/3/layout/PhasedProcess"/>
    <dgm:cxn modelId="{E474BB71-903E-48D4-B3B6-5939E5FDFF09}" type="presOf" srcId="{70C78FB6-7499-4F31-84F5-EC41A4048171}" destId="{DF7BA400-930C-49E7-BA38-9A64AA038BBA}" srcOrd="0" destOrd="0" presId="urn:microsoft.com/office/officeart/2009/3/layout/PhasedProcess"/>
    <dgm:cxn modelId="{2A5101C9-B8D5-48F4-972B-5408744DE113}" type="presOf" srcId="{CD39DEE8-8AB0-4A85-B9B7-AD2BBDCECD2D}" destId="{8BF09770-1E59-4EC2-8E82-D596BD66A5AB}" srcOrd="1" destOrd="0" presId="urn:microsoft.com/office/officeart/2009/3/layout/PhasedProcess"/>
    <dgm:cxn modelId="{BA3E1911-A7C2-4450-ADF4-1FB8342A711E}" srcId="{DF2947C2-3E72-41A7-95CB-BB706CD2C9C4}" destId="{CD39DEE8-8AB0-4A85-B9B7-AD2BBDCECD2D}" srcOrd="0" destOrd="0" parTransId="{4C72CBC3-8D92-4E1D-89A2-6E0BAE5600C1}" sibTransId="{85ECB881-AB45-4491-B533-0F603BE5ED08}"/>
    <dgm:cxn modelId="{FDB49346-E0C4-4942-998E-BCFE199EC52D}" type="presOf" srcId="{4A71331C-02ED-43BF-AE5F-3ADD6EB446BF}" destId="{2F379AF2-FF3D-465D-8A11-CF3AD5FC8437}" srcOrd="0" destOrd="0" presId="urn:microsoft.com/office/officeart/2009/3/layout/PhasedProcess"/>
    <dgm:cxn modelId="{BD69F5BA-EEA4-4A79-A340-1922B334ABA9}" srcId="{FBDE61DC-F00E-4890-AEBE-4B8B9985BCA7}" destId="{E9C18DA0-DCDF-4105-98AF-6CEC7715B0DD}" srcOrd="0" destOrd="0" parTransId="{2D9CAC3E-E6C0-4281-816D-611E87DB6B8F}" sibTransId="{AC5DD539-F46C-43B7-8F9A-D9AE18CFBBDE}"/>
    <dgm:cxn modelId="{575CA8D8-D551-492C-A52B-7CFD7AD046BB}" type="presOf" srcId="{DF2947C2-3E72-41A7-95CB-BB706CD2C9C4}" destId="{FD142D08-89D9-49DF-8FB6-2CF846C8A523}" srcOrd="0" destOrd="0" presId="urn:microsoft.com/office/officeart/2009/3/layout/PhasedProcess"/>
    <dgm:cxn modelId="{93A27FA4-2F94-4A20-B537-9973FFE62111}" srcId="{FBDE61DC-F00E-4890-AEBE-4B8B9985BCA7}" destId="{4A71331C-02ED-43BF-AE5F-3ADD6EB446BF}" srcOrd="2" destOrd="0" parTransId="{1FFB2A02-1126-4D53-AD8E-12BE8130D035}" sibTransId="{24C77077-1116-479A-A3E7-1958C2C8F09D}"/>
    <dgm:cxn modelId="{7430A00A-EEF2-4C2E-9138-38C4F5A367E9}" type="presOf" srcId="{CD39DEE8-8AB0-4A85-B9B7-AD2BBDCECD2D}" destId="{EA5B6780-66F2-49F4-BB97-93E5C983AB4E}" srcOrd="0" destOrd="0" presId="urn:microsoft.com/office/officeart/2009/3/layout/PhasedProcess"/>
    <dgm:cxn modelId="{BF05BBC0-30D4-4473-8178-2FEEF33EB3C2}" srcId="{E9C18DA0-DCDF-4105-98AF-6CEC7715B0DD}" destId="{6BB37F41-BABD-4705-87A9-F2B71ECE752F}" srcOrd="0" destOrd="0" parTransId="{A0228636-500E-4BA3-A5A6-DA9936E2889D}" sibTransId="{3ABBF2D9-B81B-46B5-8187-540500994DA1}"/>
    <dgm:cxn modelId="{182E8894-8F6A-4CE3-8841-780B423EEF8E}" type="presOf" srcId="{FBDE61DC-F00E-4890-AEBE-4B8B9985BCA7}" destId="{CD0BEE8A-0F0A-4825-A74A-764C21CE6EFB}" srcOrd="0" destOrd="0" presId="urn:microsoft.com/office/officeart/2009/3/layout/PhasedProcess"/>
    <dgm:cxn modelId="{05C9B79F-9FC5-448C-9826-F48F2797869D}" srcId="{4A71331C-02ED-43BF-AE5F-3ADD6EB446BF}" destId="{70C78FB6-7499-4F31-84F5-EC41A4048171}" srcOrd="0" destOrd="0" parTransId="{630B37E1-0F00-4DFD-B377-8C7A30B92906}" sibTransId="{94688569-0F51-416D-A685-BF20CD803B85}"/>
    <dgm:cxn modelId="{154F2F1F-8548-41C9-8205-327E42E08823}" srcId="{FBDE61DC-F00E-4890-AEBE-4B8B9985BCA7}" destId="{DF2947C2-3E72-41A7-95CB-BB706CD2C9C4}" srcOrd="1" destOrd="0" parTransId="{F7F9F6F0-2206-42C2-B01F-84A0903867CD}" sibTransId="{15A01DC3-0A0E-44B8-ACB8-E59C1CCFC494}"/>
    <dgm:cxn modelId="{E5C5B718-0F61-48A1-9798-3FB5F373043E}" type="presParOf" srcId="{CD0BEE8A-0F0A-4825-A74A-764C21CE6EFB}" destId="{6CA2211B-944B-4B11-9347-AD8A6BF4EE68}" srcOrd="0" destOrd="0" presId="urn:microsoft.com/office/officeart/2009/3/layout/PhasedProcess"/>
    <dgm:cxn modelId="{C59B8061-EAF5-4C64-BBB3-60D4F669E572}" type="presParOf" srcId="{CD0BEE8A-0F0A-4825-A74A-764C21CE6EFB}" destId="{7BEE22C1-DA4F-4A90-A4B4-AAAFE04F65F1}" srcOrd="1" destOrd="0" presId="urn:microsoft.com/office/officeart/2009/3/layout/PhasedProcess"/>
    <dgm:cxn modelId="{07B14053-F8B5-4BF5-9D13-58B07B2E2C16}" type="presParOf" srcId="{CD0BEE8A-0F0A-4825-A74A-764C21CE6EFB}" destId="{FD142D08-89D9-49DF-8FB6-2CF846C8A523}" srcOrd="2" destOrd="0" presId="urn:microsoft.com/office/officeart/2009/3/layout/PhasedProcess"/>
    <dgm:cxn modelId="{8567AB71-6CAA-477D-86F0-6D449BD30D68}" type="presParOf" srcId="{CD0BEE8A-0F0A-4825-A74A-764C21CE6EFB}" destId="{2AB959C7-BA40-4E9E-89F1-0A3539D5528C}" srcOrd="3" destOrd="0" presId="urn:microsoft.com/office/officeart/2009/3/layout/PhasedProcess"/>
    <dgm:cxn modelId="{81970C1B-1C1E-4485-A7BD-BF169B857F99}" type="presParOf" srcId="{CD0BEE8A-0F0A-4825-A74A-764C21CE6EFB}" destId="{A1732CE6-23CC-4EF0-A617-E91BEA150FFF}" srcOrd="4" destOrd="0" presId="urn:microsoft.com/office/officeart/2009/3/layout/PhasedProcess"/>
    <dgm:cxn modelId="{A2D1E3C8-83BD-41F6-AB84-A1215C9F09A6}" type="presParOf" srcId="{CD0BEE8A-0F0A-4825-A74A-764C21CE6EFB}" destId="{2F379AF2-FF3D-465D-8A11-CF3AD5FC8437}" srcOrd="5" destOrd="0" presId="urn:microsoft.com/office/officeart/2009/3/layout/PhasedProcess"/>
    <dgm:cxn modelId="{FCFF12C7-11DA-465A-98E0-CE022D3C0482}" type="presParOf" srcId="{CD0BEE8A-0F0A-4825-A74A-764C21CE6EFB}" destId="{E57D66AE-9F67-412C-824A-EE252999E240}" srcOrd="6" destOrd="0" presId="urn:microsoft.com/office/officeart/2009/3/layout/PhasedProcess"/>
    <dgm:cxn modelId="{7378D1D8-61A5-4EC9-AA3E-50BF6C5F0E9A}" type="presParOf" srcId="{E57D66AE-9F67-412C-824A-EE252999E240}" destId="{EA5B6780-66F2-49F4-BB97-93E5C983AB4E}" srcOrd="0" destOrd="0" presId="urn:microsoft.com/office/officeart/2009/3/layout/PhasedProcess"/>
    <dgm:cxn modelId="{93ECA572-976A-49AE-AFF7-A9F6B7C733EA}" type="presParOf" srcId="{E57D66AE-9F67-412C-824A-EE252999E240}" destId="{8BF09770-1E59-4EC2-8E82-D596BD66A5AB}" srcOrd="1" destOrd="0" presId="urn:microsoft.com/office/officeart/2009/3/layout/PhasedProcess"/>
    <dgm:cxn modelId="{E2A1B60B-D8DF-4781-ADFF-11B4FE91E063}" type="presParOf" srcId="{CD0BEE8A-0F0A-4825-A74A-764C21CE6EFB}" destId="{83EE4361-12EC-4179-AEDA-A8AEF42AE87A}" srcOrd="7" destOrd="0" presId="urn:microsoft.com/office/officeart/2009/3/layout/PhasedProcess"/>
    <dgm:cxn modelId="{5606598E-F5C0-4F0A-B91F-5B269EF09FB5}" type="presParOf" srcId="{83EE4361-12EC-4179-AEDA-A8AEF42AE87A}" destId="{640E8C04-7375-4256-9798-C8FD02FA5D83}" srcOrd="0" destOrd="0" presId="urn:microsoft.com/office/officeart/2009/3/layout/PhasedProcess"/>
    <dgm:cxn modelId="{56DC4C3F-E241-42ED-96D7-8E3C045F8518}" type="presParOf" srcId="{83EE4361-12EC-4179-AEDA-A8AEF42AE87A}" destId="{A6B65C34-2367-4F76-A30A-6C58575DBA4C}" srcOrd="1" destOrd="0" presId="urn:microsoft.com/office/officeart/2009/3/layout/PhasedProcess"/>
    <dgm:cxn modelId="{3E3ACCF3-A8FA-4BDE-BDA0-92B4B91EFBFB}" type="presParOf" srcId="{83EE4361-12EC-4179-AEDA-A8AEF42AE87A}" destId="{6478D514-796F-4FBB-B67B-C72633C891D6}" srcOrd="2" destOrd="0" presId="urn:microsoft.com/office/officeart/2009/3/layout/PhasedProcess"/>
    <dgm:cxn modelId="{5A453841-980B-4DED-B4D4-62F2352ACC6C}" type="presParOf" srcId="{CD0BEE8A-0F0A-4825-A74A-764C21CE6EFB}" destId="{DF7BA400-930C-49E7-BA38-9A64AA038BBA}" srcOrd="8" destOrd="0" presId="urn:microsoft.com/office/officeart/2009/3/layout/PhasedProcess"/>
    <dgm:cxn modelId="{892EBCA0-661A-4622-9E73-B468621A749F}" type="presParOf" srcId="{CD0BEE8A-0F0A-4825-A74A-764C21CE6EFB}" destId="{AA6EC234-733C-4E83-B0BE-5C2517C8C2AA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DCB387-16D2-4EB7-8282-F050E5C48E1A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9BD7A63-3EBB-411D-95AD-00794B0F49D2}">
      <dgm:prSet phldrT="[Texto]"/>
      <dgm:spPr/>
      <dgm:t>
        <a:bodyPr/>
        <a:lstStyle/>
        <a:p>
          <a:r>
            <a:rPr lang="es-ES" dirty="0" smtClean="0"/>
            <a:t>CULTURA</a:t>
          </a:r>
          <a:endParaRPr lang="es-ES" dirty="0"/>
        </a:p>
      </dgm:t>
    </dgm:pt>
    <dgm:pt modelId="{638FA619-48B4-4EEF-99E7-0A8035856C91}" type="parTrans" cxnId="{2FFAB699-25BC-4A84-86E1-8D5CB6051E8B}">
      <dgm:prSet/>
      <dgm:spPr/>
      <dgm:t>
        <a:bodyPr/>
        <a:lstStyle/>
        <a:p>
          <a:endParaRPr lang="es-ES"/>
        </a:p>
      </dgm:t>
    </dgm:pt>
    <dgm:pt modelId="{7DB05FE4-C79C-4245-8CDF-4B8BE3836F9E}" type="sibTrans" cxnId="{2FFAB699-25BC-4A84-86E1-8D5CB6051E8B}">
      <dgm:prSet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0249EAF6-9504-42FE-8797-26E004B236B4}">
      <dgm:prSet phldrT="[Texto]"/>
      <dgm:spPr/>
      <dgm:t>
        <a:bodyPr/>
        <a:lstStyle/>
        <a:p>
          <a:r>
            <a:rPr lang="es-ES" dirty="0" smtClean="0"/>
            <a:t>Unión vital entre cultura y desarrollo</a:t>
          </a:r>
          <a:endParaRPr lang="es-ES" dirty="0"/>
        </a:p>
      </dgm:t>
    </dgm:pt>
    <dgm:pt modelId="{63B8CF09-3097-4192-AD75-AD1FE5E1AF41}" type="parTrans" cxnId="{B5F1613B-F8D5-492D-8346-DFF85F5C2D0E}">
      <dgm:prSet/>
      <dgm:spPr/>
      <dgm:t>
        <a:bodyPr/>
        <a:lstStyle/>
        <a:p>
          <a:endParaRPr lang="es-ES"/>
        </a:p>
      </dgm:t>
    </dgm:pt>
    <dgm:pt modelId="{AEFE7B72-DD49-4969-B021-86A863037609}" type="sibTrans" cxnId="{B5F1613B-F8D5-492D-8346-DFF85F5C2D0E}">
      <dgm:prSet/>
      <dgm:spPr/>
      <dgm:t>
        <a:bodyPr/>
        <a:lstStyle/>
        <a:p>
          <a:endParaRPr lang="es-ES"/>
        </a:p>
      </dgm:t>
    </dgm:pt>
    <dgm:pt modelId="{52427D2A-34C2-45AC-A1DC-C88F6CA58354}">
      <dgm:prSet phldrT="[Texto]"/>
      <dgm:spPr/>
      <dgm:t>
        <a:bodyPr/>
        <a:lstStyle/>
        <a:p>
          <a:r>
            <a:rPr lang="es-ES" dirty="0" smtClean="0"/>
            <a:t>ACTUALIDAD</a:t>
          </a:r>
          <a:endParaRPr lang="es-ES" dirty="0"/>
        </a:p>
      </dgm:t>
    </dgm:pt>
    <dgm:pt modelId="{7CA061DC-DC11-4BE9-8ECD-324B4C0390C6}" type="parTrans" cxnId="{D6E8723F-4BD5-4172-A918-124121205167}">
      <dgm:prSet/>
      <dgm:spPr/>
      <dgm:t>
        <a:bodyPr/>
        <a:lstStyle/>
        <a:p>
          <a:endParaRPr lang="es-ES"/>
        </a:p>
      </dgm:t>
    </dgm:pt>
    <dgm:pt modelId="{42132C94-885A-460F-8F79-1E5AC8FD1DC1}" type="sibTrans" cxnId="{D6E8723F-4BD5-4172-A918-124121205167}">
      <dgm:prSet/>
      <dgm:spPr/>
      <dgm:t>
        <a:bodyPr/>
        <a:lstStyle/>
        <a:p>
          <a:endParaRPr lang="es-ES"/>
        </a:p>
      </dgm:t>
    </dgm:pt>
    <dgm:pt modelId="{1489AB9A-9C0C-4812-853F-53FB39076FB6}">
      <dgm:prSet phldrT="[Texto]"/>
      <dgm:spPr/>
      <dgm:t>
        <a:bodyPr/>
        <a:lstStyle/>
        <a:p>
          <a:r>
            <a:rPr lang="es-ES" dirty="0" smtClean="0"/>
            <a:t>Generar empleo</a:t>
          </a:r>
          <a:endParaRPr lang="es-ES" dirty="0"/>
        </a:p>
      </dgm:t>
    </dgm:pt>
    <dgm:pt modelId="{95546D00-7443-4E36-BF73-289F0148556B}" type="parTrans" cxnId="{0DC1BC2D-CB8F-4161-8CA8-93FAFC508C4E}">
      <dgm:prSet/>
      <dgm:spPr/>
      <dgm:t>
        <a:bodyPr/>
        <a:lstStyle/>
        <a:p>
          <a:endParaRPr lang="es-ES"/>
        </a:p>
      </dgm:t>
    </dgm:pt>
    <dgm:pt modelId="{3531CCDB-30BD-4339-BE81-264BD304BB77}" type="sibTrans" cxnId="{0DC1BC2D-CB8F-4161-8CA8-93FAFC508C4E}">
      <dgm:prSet/>
      <dgm:spPr/>
      <dgm:t>
        <a:bodyPr/>
        <a:lstStyle/>
        <a:p>
          <a:endParaRPr lang="es-ES"/>
        </a:p>
      </dgm:t>
    </dgm:pt>
    <dgm:pt modelId="{29AE4D32-0DE8-4293-B985-E2A3759BDD0C}">
      <dgm:prSet phldrT="[Texto]"/>
      <dgm:spPr/>
      <dgm:t>
        <a:bodyPr/>
        <a:lstStyle/>
        <a:p>
          <a:r>
            <a:rPr lang="es-ES" dirty="0" smtClean="0"/>
            <a:t>Generar ingresos</a:t>
          </a:r>
          <a:endParaRPr lang="es-ES" dirty="0"/>
        </a:p>
      </dgm:t>
    </dgm:pt>
    <dgm:pt modelId="{93BEC9E1-6336-4E68-88A1-63533E1331E0}" type="parTrans" cxnId="{6ADAABB7-428F-4C02-8143-9D79B8B20773}">
      <dgm:prSet/>
      <dgm:spPr/>
      <dgm:t>
        <a:bodyPr/>
        <a:lstStyle/>
        <a:p>
          <a:endParaRPr lang="es-ES"/>
        </a:p>
      </dgm:t>
    </dgm:pt>
    <dgm:pt modelId="{0709BDBD-74C4-46D1-9A49-3A9EF7653C4C}" type="sibTrans" cxnId="{6ADAABB7-428F-4C02-8143-9D79B8B20773}">
      <dgm:prSet/>
      <dgm:spPr/>
      <dgm:t>
        <a:bodyPr/>
        <a:lstStyle/>
        <a:p>
          <a:endParaRPr lang="es-ES"/>
        </a:p>
      </dgm:t>
    </dgm:pt>
    <dgm:pt modelId="{2D840D00-75B8-44AC-AAF7-48AB3C373E8E}">
      <dgm:prSet phldrT="[Texto]"/>
      <dgm:spPr/>
      <dgm:t>
        <a:bodyPr/>
        <a:lstStyle/>
        <a:p>
          <a:r>
            <a:rPr lang="es-ES" dirty="0" smtClean="0"/>
            <a:t>Crecimiento Económico</a:t>
          </a:r>
          <a:endParaRPr lang="es-ES" dirty="0"/>
        </a:p>
      </dgm:t>
    </dgm:pt>
    <dgm:pt modelId="{1AAEF06A-4517-4F60-B47F-55AA2BA713D9}" type="parTrans" cxnId="{08346D88-BD86-495C-8001-FAF5D25D6C39}">
      <dgm:prSet/>
      <dgm:spPr/>
      <dgm:t>
        <a:bodyPr/>
        <a:lstStyle/>
        <a:p>
          <a:endParaRPr lang="es-ES"/>
        </a:p>
      </dgm:t>
    </dgm:pt>
    <dgm:pt modelId="{6AE89ADB-9B0D-45A0-BDC7-A7D1B793CD72}" type="sibTrans" cxnId="{08346D88-BD86-495C-8001-FAF5D25D6C39}">
      <dgm:prSet/>
      <dgm:spPr/>
      <dgm:t>
        <a:bodyPr/>
        <a:lstStyle/>
        <a:p>
          <a:endParaRPr lang="es-ES"/>
        </a:p>
      </dgm:t>
    </dgm:pt>
    <dgm:pt modelId="{0DC23044-85FD-458D-98AB-9909917D0CA7}">
      <dgm:prSet phldrT="[Texto]"/>
      <dgm:spPr/>
      <dgm:t>
        <a:bodyPr/>
        <a:lstStyle/>
        <a:p>
          <a:r>
            <a:rPr lang="es-ES" dirty="0" smtClean="0"/>
            <a:t>AÑOS 70 Y 80</a:t>
          </a:r>
          <a:endParaRPr lang="es-ES" dirty="0"/>
        </a:p>
      </dgm:t>
    </dgm:pt>
    <dgm:pt modelId="{4883F840-5777-47B6-A5BF-8DD1D73100CC}" type="parTrans" cxnId="{2905A4D2-E285-4B9E-9884-FF6F7BFD8489}">
      <dgm:prSet/>
      <dgm:spPr/>
      <dgm:t>
        <a:bodyPr/>
        <a:lstStyle/>
        <a:p>
          <a:endParaRPr lang="es-ES"/>
        </a:p>
      </dgm:t>
    </dgm:pt>
    <dgm:pt modelId="{54EDF4E4-CB4E-4431-B3CF-03E7EEE508C4}" type="sibTrans" cxnId="{2905A4D2-E285-4B9E-9884-FF6F7BFD8489}">
      <dgm:prSet/>
      <dgm:spPr/>
      <dgm:t>
        <a:bodyPr/>
        <a:lstStyle/>
        <a:p>
          <a:endParaRPr lang="es-ES"/>
        </a:p>
      </dgm:t>
    </dgm:pt>
    <dgm:pt modelId="{02907E5C-6A20-402D-A07D-5435DBB5E77C}">
      <dgm:prSet phldrT="[Texto]"/>
      <dgm:spPr/>
      <dgm:t>
        <a:bodyPr/>
        <a:lstStyle/>
        <a:p>
          <a:r>
            <a:rPr lang="es-ES" dirty="0" smtClean="0"/>
            <a:t>Elemento básico en el desarrollo económico</a:t>
          </a:r>
          <a:endParaRPr lang="es-ES" dirty="0"/>
        </a:p>
      </dgm:t>
    </dgm:pt>
    <dgm:pt modelId="{1E7ABC40-A6CD-47AE-AF71-5C93D01ECE95}" type="parTrans" cxnId="{E32233CB-A215-4748-957C-CC233B234EF3}">
      <dgm:prSet/>
      <dgm:spPr/>
      <dgm:t>
        <a:bodyPr/>
        <a:lstStyle/>
        <a:p>
          <a:endParaRPr lang="es-ES"/>
        </a:p>
      </dgm:t>
    </dgm:pt>
    <dgm:pt modelId="{8D009224-FD57-4432-9990-FA2E9A87D2A1}" type="sibTrans" cxnId="{E32233CB-A215-4748-957C-CC233B234EF3}">
      <dgm:prSet/>
      <dgm:spPr/>
      <dgm:t>
        <a:bodyPr/>
        <a:lstStyle/>
        <a:p>
          <a:endParaRPr lang="es-ES"/>
        </a:p>
      </dgm:t>
    </dgm:pt>
    <dgm:pt modelId="{80387E99-803E-4080-AEA5-DA99556AEAD7}" type="pres">
      <dgm:prSet presAssocID="{8EDCB387-16D2-4EB7-8282-F050E5C48E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23C9C2E-78E4-4DD6-9F01-497C376D7C69}" type="pres">
      <dgm:prSet presAssocID="{F9BD7A63-3EBB-411D-95AD-00794B0F49D2}" presName="hierRoot1" presStyleCnt="0"/>
      <dgm:spPr/>
    </dgm:pt>
    <dgm:pt modelId="{15A91F3E-7209-43ED-863B-50D0E3F4F14B}" type="pres">
      <dgm:prSet presAssocID="{F9BD7A63-3EBB-411D-95AD-00794B0F49D2}" presName="composite" presStyleCnt="0"/>
      <dgm:spPr/>
    </dgm:pt>
    <dgm:pt modelId="{0931BF19-3071-41C9-928C-CEF1C1DFDD08}" type="pres">
      <dgm:prSet presAssocID="{F9BD7A63-3EBB-411D-95AD-00794B0F49D2}" presName="background" presStyleLbl="node0" presStyleIdx="0" presStyleCnt="1"/>
      <dgm:spPr/>
    </dgm:pt>
    <dgm:pt modelId="{EEA2E8CD-DFB4-4699-9F77-590EC180E436}" type="pres">
      <dgm:prSet presAssocID="{F9BD7A63-3EBB-411D-95AD-00794B0F49D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544348-DDDB-41A4-A7C2-C008B2E6ECE6}" type="pres">
      <dgm:prSet presAssocID="{F9BD7A63-3EBB-411D-95AD-00794B0F49D2}" presName="hierChild2" presStyleCnt="0"/>
      <dgm:spPr/>
    </dgm:pt>
    <dgm:pt modelId="{93A2A45A-4B9D-49D4-9A3E-6218F831BDBE}" type="pres">
      <dgm:prSet presAssocID="{4883F840-5777-47B6-A5BF-8DD1D73100CC}" presName="Name10" presStyleLbl="parChTrans1D2" presStyleIdx="0" presStyleCnt="2"/>
      <dgm:spPr/>
      <dgm:t>
        <a:bodyPr/>
        <a:lstStyle/>
        <a:p>
          <a:endParaRPr lang="es-EC"/>
        </a:p>
      </dgm:t>
    </dgm:pt>
    <dgm:pt modelId="{427A46B1-7AF1-4AEC-AA11-7F360772E9CD}" type="pres">
      <dgm:prSet presAssocID="{0DC23044-85FD-458D-98AB-9909917D0CA7}" presName="hierRoot2" presStyleCnt="0"/>
      <dgm:spPr/>
    </dgm:pt>
    <dgm:pt modelId="{832D1FF6-9C11-4D4A-BC64-2DF558B660F7}" type="pres">
      <dgm:prSet presAssocID="{0DC23044-85FD-458D-98AB-9909917D0CA7}" presName="composite2" presStyleCnt="0"/>
      <dgm:spPr/>
    </dgm:pt>
    <dgm:pt modelId="{1B097D69-6452-4511-95D2-0DD9E7DB71AF}" type="pres">
      <dgm:prSet presAssocID="{0DC23044-85FD-458D-98AB-9909917D0CA7}" presName="background2" presStyleLbl="node2" presStyleIdx="0" presStyleCnt="2"/>
      <dgm:spPr/>
    </dgm:pt>
    <dgm:pt modelId="{13097C3E-E710-4A8C-8F2B-A7B80CA99B8F}" type="pres">
      <dgm:prSet presAssocID="{0DC23044-85FD-458D-98AB-9909917D0CA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22A07C-4657-418A-A95B-0FC2DD41D22E}" type="pres">
      <dgm:prSet presAssocID="{0DC23044-85FD-458D-98AB-9909917D0CA7}" presName="hierChild3" presStyleCnt="0"/>
      <dgm:spPr/>
    </dgm:pt>
    <dgm:pt modelId="{F6BBBBDD-FD97-4564-91BE-62451986845F}" type="pres">
      <dgm:prSet presAssocID="{63B8CF09-3097-4192-AD75-AD1FE5E1AF41}" presName="Name17" presStyleLbl="parChTrans1D3" presStyleIdx="0" presStyleCnt="2"/>
      <dgm:spPr/>
      <dgm:t>
        <a:bodyPr/>
        <a:lstStyle/>
        <a:p>
          <a:endParaRPr lang="es-EC"/>
        </a:p>
      </dgm:t>
    </dgm:pt>
    <dgm:pt modelId="{C5D16245-F423-4A33-9B19-37C6F52A0954}" type="pres">
      <dgm:prSet presAssocID="{0249EAF6-9504-42FE-8797-26E004B236B4}" presName="hierRoot3" presStyleCnt="0"/>
      <dgm:spPr/>
    </dgm:pt>
    <dgm:pt modelId="{EFF77BDD-6683-4CE4-855E-E0C2CBB4624A}" type="pres">
      <dgm:prSet presAssocID="{0249EAF6-9504-42FE-8797-26E004B236B4}" presName="composite3" presStyleCnt="0"/>
      <dgm:spPr/>
    </dgm:pt>
    <dgm:pt modelId="{10B5EEAB-13E8-414E-9872-11BE9295F041}" type="pres">
      <dgm:prSet presAssocID="{0249EAF6-9504-42FE-8797-26E004B236B4}" presName="background3" presStyleLbl="node3" presStyleIdx="0" presStyleCnt="2"/>
      <dgm:spPr/>
    </dgm:pt>
    <dgm:pt modelId="{8A3E34C6-16DC-4F12-BDDD-628A7C7352F9}" type="pres">
      <dgm:prSet presAssocID="{0249EAF6-9504-42FE-8797-26E004B236B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1E9F97-83B4-4B47-B05C-1C622B5DD0B3}" type="pres">
      <dgm:prSet presAssocID="{0249EAF6-9504-42FE-8797-26E004B236B4}" presName="hierChild4" presStyleCnt="0"/>
      <dgm:spPr/>
    </dgm:pt>
    <dgm:pt modelId="{EDBC398E-293F-4059-B849-CDD88DA6DEBC}" type="pres">
      <dgm:prSet presAssocID="{7CA061DC-DC11-4BE9-8ECD-324B4C0390C6}" presName="Name10" presStyleLbl="parChTrans1D2" presStyleIdx="1" presStyleCnt="2"/>
      <dgm:spPr/>
      <dgm:t>
        <a:bodyPr/>
        <a:lstStyle/>
        <a:p>
          <a:endParaRPr lang="es-EC"/>
        </a:p>
      </dgm:t>
    </dgm:pt>
    <dgm:pt modelId="{B80EB057-AA52-4134-A917-DCCFB1E96F09}" type="pres">
      <dgm:prSet presAssocID="{52427D2A-34C2-45AC-A1DC-C88F6CA58354}" presName="hierRoot2" presStyleCnt="0"/>
      <dgm:spPr/>
    </dgm:pt>
    <dgm:pt modelId="{F631F2AE-B3E8-480A-8E56-B37CAEA63FD7}" type="pres">
      <dgm:prSet presAssocID="{52427D2A-34C2-45AC-A1DC-C88F6CA58354}" presName="composite2" presStyleCnt="0"/>
      <dgm:spPr/>
    </dgm:pt>
    <dgm:pt modelId="{7E66E16C-E853-4B17-9255-E40B2AA88358}" type="pres">
      <dgm:prSet presAssocID="{52427D2A-34C2-45AC-A1DC-C88F6CA58354}" presName="background2" presStyleLbl="node2" presStyleIdx="1" presStyleCnt="2"/>
      <dgm:spPr/>
    </dgm:pt>
    <dgm:pt modelId="{5478C777-4C24-4AD2-BF9F-8E6E44A564D4}" type="pres">
      <dgm:prSet presAssocID="{52427D2A-34C2-45AC-A1DC-C88F6CA5835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42BC4F-A1FE-4C18-8EC3-2F7FA8C24EC2}" type="pres">
      <dgm:prSet presAssocID="{52427D2A-34C2-45AC-A1DC-C88F6CA58354}" presName="hierChild3" presStyleCnt="0"/>
      <dgm:spPr/>
    </dgm:pt>
    <dgm:pt modelId="{F1EB4120-2827-45E2-98DC-B6390070DFEC}" type="pres">
      <dgm:prSet presAssocID="{1E7ABC40-A6CD-47AE-AF71-5C93D01ECE95}" presName="Name17" presStyleLbl="parChTrans1D3" presStyleIdx="1" presStyleCnt="2"/>
      <dgm:spPr/>
      <dgm:t>
        <a:bodyPr/>
        <a:lstStyle/>
        <a:p>
          <a:endParaRPr lang="es-EC"/>
        </a:p>
      </dgm:t>
    </dgm:pt>
    <dgm:pt modelId="{1BF224B0-1713-420D-AB72-4B611A0D31BF}" type="pres">
      <dgm:prSet presAssocID="{02907E5C-6A20-402D-A07D-5435DBB5E77C}" presName="hierRoot3" presStyleCnt="0"/>
      <dgm:spPr/>
    </dgm:pt>
    <dgm:pt modelId="{87A9845A-FCC2-48B5-A1D9-97DB756B8AC1}" type="pres">
      <dgm:prSet presAssocID="{02907E5C-6A20-402D-A07D-5435DBB5E77C}" presName="composite3" presStyleCnt="0"/>
      <dgm:spPr/>
    </dgm:pt>
    <dgm:pt modelId="{BA1F0CDD-1B22-4A3B-A2F4-A43E96CCB862}" type="pres">
      <dgm:prSet presAssocID="{02907E5C-6A20-402D-A07D-5435DBB5E77C}" presName="background3" presStyleLbl="node3" presStyleIdx="1" presStyleCnt="2"/>
      <dgm:spPr/>
    </dgm:pt>
    <dgm:pt modelId="{37ADEBB3-B5C4-4124-AB71-73152ECD1D7B}" type="pres">
      <dgm:prSet presAssocID="{02907E5C-6A20-402D-A07D-5435DBB5E77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F1CE86C-0E3D-449B-A205-A632EBC56194}" type="pres">
      <dgm:prSet presAssocID="{02907E5C-6A20-402D-A07D-5435DBB5E77C}" presName="hierChild4" presStyleCnt="0"/>
      <dgm:spPr/>
    </dgm:pt>
    <dgm:pt modelId="{518DFD00-9D30-4B27-82CA-5A848093C5FB}" type="pres">
      <dgm:prSet presAssocID="{95546D00-7443-4E36-BF73-289F0148556B}" presName="Name23" presStyleLbl="parChTrans1D4" presStyleIdx="0" presStyleCnt="3"/>
      <dgm:spPr/>
      <dgm:t>
        <a:bodyPr/>
        <a:lstStyle/>
        <a:p>
          <a:endParaRPr lang="es-EC"/>
        </a:p>
      </dgm:t>
    </dgm:pt>
    <dgm:pt modelId="{289E9CDB-A907-457F-9D77-E55D8531450E}" type="pres">
      <dgm:prSet presAssocID="{1489AB9A-9C0C-4812-853F-53FB39076FB6}" presName="hierRoot4" presStyleCnt="0"/>
      <dgm:spPr/>
    </dgm:pt>
    <dgm:pt modelId="{586C924A-B68E-4B65-8C97-33D6CE3A023E}" type="pres">
      <dgm:prSet presAssocID="{1489AB9A-9C0C-4812-853F-53FB39076FB6}" presName="composite4" presStyleCnt="0"/>
      <dgm:spPr/>
    </dgm:pt>
    <dgm:pt modelId="{454237BA-344A-4724-BACF-D36B0F98889A}" type="pres">
      <dgm:prSet presAssocID="{1489AB9A-9C0C-4812-853F-53FB39076FB6}" presName="background4" presStyleLbl="node4" presStyleIdx="0" presStyleCnt="3"/>
      <dgm:spPr/>
    </dgm:pt>
    <dgm:pt modelId="{CE5FDBBD-AD07-462C-BF4A-8CE134238EC7}" type="pres">
      <dgm:prSet presAssocID="{1489AB9A-9C0C-4812-853F-53FB39076FB6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64A27E-4ABD-47CF-82CE-8E140DF2D1E7}" type="pres">
      <dgm:prSet presAssocID="{1489AB9A-9C0C-4812-853F-53FB39076FB6}" presName="hierChild5" presStyleCnt="0"/>
      <dgm:spPr/>
    </dgm:pt>
    <dgm:pt modelId="{35F6A923-1C93-4BCE-98B9-AF403682139F}" type="pres">
      <dgm:prSet presAssocID="{93BEC9E1-6336-4E68-88A1-63533E1331E0}" presName="Name23" presStyleLbl="parChTrans1D4" presStyleIdx="1" presStyleCnt="3"/>
      <dgm:spPr/>
      <dgm:t>
        <a:bodyPr/>
        <a:lstStyle/>
        <a:p>
          <a:endParaRPr lang="es-EC"/>
        </a:p>
      </dgm:t>
    </dgm:pt>
    <dgm:pt modelId="{D8472582-D29E-4E43-A0C9-33980E8DD8E2}" type="pres">
      <dgm:prSet presAssocID="{29AE4D32-0DE8-4293-B985-E2A3759BDD0C}" presName="hierRoot4" presStyleCnt="0"/>
      <dgm:spPr/>
    </dgm:pt>
    <dgm:pt modelId="{847BB728-5164-4F70-A642-6C138BE89532}" type="pres">
      <dgm:prSet presAssocID="{29AE4D32-0DE8-4293-B985-E2A3759BDD0C}" presName="composite4" presStyleCnt="0"/>
      <dgm:spPr/>
    </dgm:pt>
    <dgm:pt modelId="{7FA5881A-DB21-4307-BD0E-EAD6B8A6E34D}" type="pres">
      <dgm:prSet presAssocID="{29AE4D32-0DE8-4293-B985-E2A3759BDD0C}" presName="background4" presStyleLbl="node4" presStyleIdx="1" presStyleCnt="3"/>
      <dgm:spPr/>
    </dgm:pt>
    <dgm:pt modelId="{16A6C8C4-AE73-4D1E-8FA8-80AD7870F1E3}" type="pres">
      <dgm:prSet presAssocID="{29AE4D32-0DE8-4293-B985-E2A3759BDD0C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C002F4-A92A-47F1-A2E5-6FCB71EDEA95}" type="pres">
      <dgm:prSet presAssocID="{29AE4D32-0DE8-4293-B985-E2A3759BDD0C}" presName="hierChild5" presStyleCnt="0"/>
      <dgm:spPr/>
    </dgm:pt>
    <dgm:pt modelId="{3677111C-06D1-4977-B7E4-FABC9D5AD9F4}" type="pres">
      <dgm:prSet presAssocID="{1AAEF06A-4517-4F60-B47F-55AA2BA713D9}" presName="Name23" presStyleLbl="parChTrans1D4" presStyleIdx="2" presStyleCnt="3"/>
      <dgm:spPr/>
      <dgm:t>
        <a:bodyPr/>
        <a:lstStyle/>
        <a:p>
          <a:endParaRPr lang="es-EC"/>
        </a:p>
      </dgm:t>
    </dgm:pt>
    <dgm:pt modelId="{1BB23A72-EF58-40E1-9449-FAD8818EC6F0}" type="pres">
      <dgm:prSet presAssocID="{2D840D00-75B8-44AC-AAF7-48AB3C373E8E}" presName="hierRoot4" presStyleCnt="0"/>
      <dgm:spPr/>
    </dgm:pt>
    <dgm:pt modelId="{3232B656-205E-4AFB-A797-E515C4A439F7}" type="pres">
      <dgm:prSet presAssocID="{2D840D00-75B8-44AC-AAF7-48AB3C373E8E}" presName="composite4" presStyleCnt="0"/>
      <dgm:spPr/>
    </dgm:pt>
    <dgm:pt modelId="{1F967060-5D45-4EBC-8D75-7B7151361A5C}" type="pres">
      <dgm:prSet presAssocID="{2D840D00-75B8-44AC-AAF7-48AB3C373E8E}" presName="background4" presStyleLbl="node4" presStyleIdx="2" presStyleCnt="3"/>
      <dgm:spPr/>
    </dgm:pt>
    <dgm:pt modelId="{4E4A0587-2834-4F19-9ABD-90FD3A8C9E54}" type="pres">
      <dgm:prSet presAssocID="{2D840D00-75B8-44AC-AAF7-48AB3C373E8E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78F993-42B9-403D-8910-6C1AAABF72DC}" type="pres">
      <dgm:prSet presAssocID="{2D840D00-75B8-44AC-AAF7-48AB3C373E8E}" presName="hierChild5" presStyleCnt="0"/>
      <dgm:spPr/>
    </dgm:pt>
  </dgm:ptLst>
  <dgm:cxnLst>
    <dgm:cxn modelId="{6F67AAAC-AACC-4A41-A434-26CCEDFC731D}" type="presOf" srcId="{0249EAF6-9504-42FE-8797-26E004B236B4}" destId="{8A3E34C6-16DC-4F12-BDDD-628A7C7352F9}" srcOrd="0" destOrd="0" presId="urn:microsoft.com/office/officeart/2005/8/layout/hierarchy1"/>
    <dgm:cxn modelId="{D6E8723F-4BD5-4172-A918-124121205167}" srcId="{F9BD7A63-3EBB-411D-95AD-00794B0F49D2}" destId="{52427D2A-34C2-45AC-A1DC-C88F6CA58354}" srcOrd="1" destOrd="0" parTransId="{7CA061DC-DC11-4BE9-8ECD-324B4C0390C6}" sibTransId="{42132C94-885A-460F-8F79-1E5AC8FD1DC1}"/>
    <dgm:cxn modelId="{B5F1613B-F8D5-492D-8346-DFF85F5C2D0E}" srcId="{0DC23044-85FD-458D-98AB-9909917D0CA7}" destId="{0249EAF6-9504-42FE-8797-26E004B236B4}" srcOrd="0" destOrd="0" parTransId="{63B8CF09-3097-4192-AD75-AD1FE5E1AF41}" sibTransId="{AEFE7B72-DD49-4969-B021-86A863037609}"/>
    <dgm:cxn modelId="{139CB6E2-54E7-4491-9633-51D73963F5BA}" type="presOf" srcId="{4883F840-5777-47B6-A5BF-8DD1D73100CC}" destId="{93A2A45A-4B9D-49D4-9A3E-6218F831BDBE}" srcOrd="0" destOrd="0" presId="urn:microsoft.com/office/officeart/2005/8/layout/hierarchy1"/>
    <dgm:cxn modelId="{3689E7B9-052E-4629-A448-981AD670EC18}" type="presOf" srcId="{02907E5C-6A20-402D-A07D-5435DBB5E77C}" destId="{37ADEBB3-B5C4-4124-AB71-73152ECD1D7B}" srcOrd="0" destOrd="0" presId="urn:microsoft.com/office/officeart/2005/8/layout/hierarchy1"/>
    <dgm:cxn modelId="{6A1D528E-31E6-47C3-AEB2-A7E086A10C63}" type="presOf" srcId="{29AE4D32-0DE8-4293-B985-E2A3759BDD0C}" destId="{16A6C8C4-AE73-4D1E-8FA8-80AD7870F1E3}" srcOrd="0" destOrd="0" presId="urn:microsoft.com/office/officeart/2005/8/layout/hierarchy1"/>
    <dgm:cxn modelId="{ADBF3D8C-FE99-4E51-A772-9A3CEA0188AA}" type="presOf" srcId="{1E7ABC40-A6CD-47AE-AF71-5C93D01ECE95}" destId="{F1EB4120-2827-45E2-98DC-B6390070DFEC}" srcOrd="0" destOrd="0" presId="urn:microsoft.com/office/officeart/2005/8/layout/hierarchy1"/>
    <dgm:cxn modelId="{4ACD54F8-5FA6-43C1-8EF6-F99B48ECD6D8}" type="presOf" srcId="{93BEC9E1-6336-4E68-88A1-63533E1331E0}" destId="{35F6A923-1C93-4BCE-98B9-AF403682139F}" srcOrd="0" destOrd="0" presId="urn:microsoft.com/office/officeart/2005/8/layout/hierarchy1"/>
    <dgm:cxn modelId="{0DC1BC2D-CB8F-4161-8CA8-93FAFC508C4E}" srcId="{02907E5C-6A20-402D-A07D-5435DBB5E77C}" destId="{1489AB9A-9C0C-4812-853F-53FB39076FB6}" srcOrd="0" destOrd="0" parTransId="{95546D00-7443-4E36-BF73-289F0148556B}" sibTransId="{3531CCDB-30BD-4339-BE81-264BD304BB77}"/>
    <dgm:cxn modelId="{6ADAABB7-428F-4C02-8143-9D79B8B20773}" srcId="{02907E5C-6A20-402D-A07D-5435DBB5E77C}" destId="{29AE4D32-0DE8-4293-B985-E2A3759BDD0C}" srcOrd="1" destOrd="0" parTransId="{93BEC9E1-6336-4E68-88A1-63533E1331E0}" sibTransId="{0709BDBD-74C4-46D1-9A49-3A9EF7653C4C}"/>
    <dgm:cxn modelId="{AAAB7671-14D0-413C-826B-0956C4794318}" type="presOf" srcId="{7CA061DC-DC11-4BE9-8ECD-324B4C0390C6}" destId="{EDBC398E-293F-4059-B849-CDD88DA6DEBC}" srcOrd="0" destOrd="0" presId="urn:microsoft.com/office/officeart/2005/8/layout/hierarchy1"/>
    <dgm:cxn modelId="{C7393AE6-E2DB-4EA5-9DDE-DEBD65D4BC20}" type="presOf" srcId="{95546D00-7443-4E36-BF73-289F0148556B}" destId="{518DFD00-9D30-4B27-82CA-5A848093C5FB}" srcOrd="0" destOrd="0" presId="urn:microsoft.com/office/officeart/2005/8/layout/hierarchy1"/>
    <dgm:cxn modelId="{08346D88-BD86-495C-8001-FAF5D25D6C39}" srcId="{02907E5C-6A20-402D-A07D-5435DBB5E77C}" destId="{2D840D00-75B8-44AC-AAF7-48AB3C373E8E}" srcOrd="2" destOrd="0" parTransId="{1AAEF06A-4517-4F60-B47F-55AA2BA713D9}" sibTransId="{6AE89ADB-9B0D-45A0-BDC7-A7D1B793CD72}"/>
    <dgm:cxn modelId="{2905A4D2-E285-4B9E-9884-FF6F7BFD8489}" srcId="{F9BD7A63-3EBB-411D-95AD-00794B0F49D2}" destId="{0DC23044-85FD-458D-98AB-9909917D0CA7}" srcOrd="0" destOrd="0" parTransId="{4883F840-5777-47B6-A5BF-8DD1D73100CC}" sibTransId="{54EDF4E4-CB4E-4431-B3CF-03E7EEE508C4}"/>
    <dgm:cxn modelId="{0469307A-6BDA-4554-AE30-C2C10B1C4753}" type="presOf" srcId="{8EDCB387-16D2-4EB7-8282-F050E5C48E1A}" destId="{80387E99-803E-4080-AEA5-DA99556AEAD7}" srcOrd="0" destOrd="0" presId="urn:microsoft.com/office/officeart/2005/8/layout/hierarchy1"/>
    <dgm:cxn modelId="{676F03EA-5F73-4045-95A4-0BB334A84D5C}" type="presOf" srcId="{0DC23044-85FD-458D-98AB-9909917D0CA7}" destId="{13097C3E-E710-4A8C-8F2B-A7B80CA99B8F}" srcOrd="0" destOrd="0" presId="urn:microsoft.com/office/officeart/2005/8/layout/hierarchy1"/>
    <dgm:cxn modelId="{2FFAB699-25BC-4A84-86E1-8D5CB6051E8B}" srcId="{8EDCB387-16D2-4EB7-8282-F050E5C48E1A}" destId="{F9BD7A63-3EBB-411D-95AD-00794B0F49D2}" srcOrd="0" destOrd="0" parTransId="{638FA619-48B4-4EEF-99E7-0A8035856C91}" sibTransId="{7DB05FE4-C79C-4245-8CDF-4B8BE3836F9E}"/>
    <dgm:cxn modelId="{6C7302AE-127A-4E82-A4F7-688414972548}" type="presOf" srcId="{52427D2A-34C2-45AC-A1DC-C88F6CA58354}" destId="{5478C777-4C24-4AD2-BF9F-8E6E44A564D4}" srcOrd="0" destOrd="0" presId="urn:microsoft.com/office/officeart/2005/8/layout/hierarchy1"/>
    <dgm:cxn modelId="{E32233CB-A215-4748-957C-CC233B234EF3}" srcId="{52427D2A-34C2-45AC-A1DC-C88F6CA58354}" destId="{02907E5C-6A20-402D-A07D-5435DBB5E77C}" srcOrd="0" destOrd="0" parTransId="{1E7ABC40-A6CD-47AE-AF71-5C93D01ECE95}" sibTransId="{8D009224-FD57-4432-9990-FA2E9A87D2A1}"/>
    <dgm:cxn modelId="{5849EB5E-06FB-4C61-AAAA-FFB1401AA574}" type="presOf" srcId="{1AAEF06A-4517-4F60-B47F-55AA2BA713D9}" destId="{3677111C-06D1-4977-B7E4-FABC9D5AD9F4}" srcOrd="0" destOrd="0" presId="urn:microsoft.com/office/officeart/2005/8/layout/hierarchy1"/>
    <dgm:cxn modelId="{356072AB-B30F-4AD2-BEE1-4A1F40A4F52C}" type="presOf" srcId="{1489AB9A-9C0C-4812-853F-53FB39076FB6}" destId="{CE5FDBBD-AD07-462C-BF4A-8CE134238EC7}" srcOrd="0" destOrd="0" presId="urn:microsoft.com/office/officeart/2005/8/layout/hierarchy1"/>
    <dgm:cxn modelId="{7C004BFE-A3DA-4038-AB1A-AFC00D1E412F}" type="presOf" srcId="{63B8CF09-3097-4192-AD75-AD1FE5E1AF41}" destId="{F6BBBBDD-FD97-4564-91BE-62451986845F}" srcOrd="0" destOrd="0" presId="urn:microsoft.com/office/officeart/2005/8/layout/hierarchy1"/>
    <dgm:cxn modelId="{82C02540-D308-4DC4-9A07-B609733BC4B5}" type="presOf" srcId="{2D840D00-75B8-44AC-AAF7-48AB3C373E8E}" destId="{4E4A0587-2834-4F19-9ABD-90FD3A8C9E54}" srcOrd="0" destOrd="0" presId="urn:microsoft.com/office/officeart/2005/8/layout/hierarchy1"/>
    <dgm:cxn modelId="{D6238121-B017-4101-BDB0-2932DE222F52}" type="presOf" srcId="{F9BD7A63-3EBB-411D-95AD-00794B0F49D2}" destId="{EEA2E8CD-DFB4-4699-9F77-590EC180E436}" srcOrd="0" destOrd="0" presId="urn:microsoft.com/office/officeart/2005/8/layout/hierarchy1"/>
    <dgm:cxn modelId="{EC516D60-6B30-4740-A2A1-FA34B702F5D5}" type="presParOf" srcId="{80387E99-803E-4080-AEA5-DA99556AEAD7}" destId="{523C9C2E-78E4-4DD6-9F01-497C376D7C69}" srcOrd="0" destOrd="0" presId="urn:microsoft.com/office/officeart/2005/8/layout/hierarchy1"/>
    <dgm:cxn modelId="{22083F90-926D-437E-8344-CB4283EE6A04}" type="presParOf" srcId="{523C9C2E-78E4-4DD6-9F01-497C376D7C69}" destId="{15A91F3E-7209-43ED-863B-50D0E3F4F14B}" srcOrd="0" destOrd="0" presId="urn:microsoft.com/office/officeart/2005/8/layout/hierarchy1"/>
    <dgm:cxn modelId="{DDAEB6E2-AEC3-43D1-8C96-51F176029C67}" type="presParOf" srcId="{15A91F3E-7209-43ED-863B-50D0E3F4F14B}" destId="{0931BF19-3071-41C9-928C-CEF1C1DFDD08}" srcOrd="0" destOrd="0" presId="urn:microsoft.com/office/officeart/2005/8/layout/hierarchy1"/>
    <dgm:cxn modelId="{E08898E9-B1C0-4666-A5EC-2D5FED17F482}" type="presParOf" srcId="{15A91F3E-7209-43ED-863B-50D0E3F4F14B}" destId="{EEA2E8CD-DFB4-4699-9F77-590EC180E436}" srcOrd="1" destOrd="0" presId="urn:microsoft.com/office/officeart/2005/8/layout/hierarchy1"/>
    <dgm:cxn modelId="{A9C9F9B3-7828-48D8-8D51-FFAE7CCCF032}" type="presParOf" srcId="{523C9C2E-78E4-4DD6-9F01-497C376D7C69}" destId="{8D544348-DDDB-41A4-A7C2-C008B2E6ECE6}" srcOrd="1" destOrd="0" presId="urn:microsoft.com/office/officeart/2005/8/layout/hierarchy1"/>
    <dgm:cxn modelId="{2D3DF66A-CC94-4BDD-B317-44E55C42B988}" type="presParOf" srcId="{8D544348-DDDB-41A4-A7C2-C008B2E6ECE6}" destId="{93A2A45A-4B9D-49D4-9A3E-6218F831BDBE}" srcOrd="0" destOrd="0" presId="urn:microsoft.com/office/officeart/2005/8/layout/hierarchy1"/>
    <dgm:cxn modelId="{35BC9805-0601-49F8-8749-D253EBB0ED2B}" type="presParOf" srcId="{8D544348-DDDB-41A4-A7C2-C008B2E6ECE6}" destId="{427A46B1-7AF1-4AEC-AA11-7F360772E9CD}" srcOrd="1" destOrd="0" presId="urn:microsoft.com/office/officeart/2005/8/layout/hierarchy1"/>
    <dgm:cxn modelId="{6BDB17BA-422A-4941-9DAF-E2B34BBA0397}" type="presParOf" srcId="{427A46B1-7AF1-4AEC-AA11-7F360772E9CD}" destId="{832D1FF6-9C11-4D4A-BC64-2DF558B660F7}" srcOrd="0" destOrd="0" presId="urn:microsoft.com/office/officeart/2005/8/layout/hierarchy1"/>
    <dgm:cxn modelId="{D32B683F-1EC9-4316-B968-D1C39A170722}" type="presParOf" srcId="{832D1FF6-9C11-4D4A-BC64-2DF558B660F7}" destId="{1B097D69-6452-4511-95D2-0DD9E7DB71AF}" srcOrd="0" destOrd="0" presId="urn:microsoft.com/office/officeart/2005/8/layout/hierarchy1"/>
    <dgm:cxn modelId="{8CACFF59-0E99-4D2E-99F9-FD3E1CD8F1D6}" type="presParOf" srcId="{832D1FF6-9C11-4D4A-BC64-2DF558B660F7}" destId="{13097C3E-E710-4A8C-8F2B-A7B80CA99B8F}" srcOrd="1" destOrd="0" presId="urn:microsoft.com/office/officeart/2005/8/layout/hierarchy1"/>
    <dgm:cxn modelId="{2C17E257-F4E7-4D9D-9036-8DDDA02F2A78}" type="presParOf" srcId="{427A46B1-7AF1-4AEC-AA11-7F360772E9CD}" destId="{4222A07C-4657-418A-A95B-0FC2DD41D22E}" srcOrd="1" destOrd="0" presId="urn:microsoft.com/office/officeart/2005/8/layout/hierarchy1"/>
    <dgm:cxn modelId="{5F2D6F5E-96D7-4EAA-8F9C-BDCB200F82AE}" type="presParOf" srcId="{4222A07C-4657-418A-A95B-0FC2DD41D22E}" destId="{F6BBBBDD-FD97-4564-91BE-62451986845F}" srcOrd="0" destOrd="0" presId="urn:microsoft.com/office/officeart/2005/8/layout/hierarchy1"/>
    <dgm:cxn modelId="{13B61629-3F2C-4683-A995-B329B0D9F275}" type="presParOf" srcId="{4222A07C-4657-418A-A95B-0FC2DD41D22E}" destId="{C5D16245-F423-4A33-9B19-37C6F52A0954}" srcOrd="1" destOrd="0" presId="urn:microsoft.com/office/officeart/2005/8/layout/hierarchy1"/>
    <dgm:cxn modelId="{EB43F393-3B75-46DB-B4C7-C0B82AF08D80}" type="presParOf" srcId="{C5D16245-F423-4A33-9B19-37C6F52A0954}" destId="{EFF77BDD-6683-4CE4-855E-E0C2CBB4624A}" srcOrd="0" destOrd="0" presId="urn:microsoft.com/office/officeart/2005/8/layout/hierarchy1"/>
    <dgm:cxn modelId="{2A09EB76-4477-4AD3-93FF-E3526F101963}" type="presParOf" srcId="{EFF77BDD-6683-4CE4-855E-E0C2CBB4624A}" destId="{10B5EEAB-13E8-414E-9872-11BE9295F041}" srcOrd="0" destOrd="0" presId="urn:microsoft.com/office/officeart/2005/8/layout/hierarchy1"/>
    <dgm:cxn modelId="{5274AB74-D191-4C04-A145-6009ACA25E72}" type="presParOf" srcId="{EFF77BDD-6683-4CE4-855E-E0C2CBB4624A}" destId="{8A3E34C6-16DC-4F12-BDDD-628A7C7352F9}" srcOrd="1" destOrd="0" presId="urn:microsoft.com/office/officeart/2005/8/layout/hierarchy1"/>
    <dgm:cxn modelId="{13B10278-C96F-44D1-8F40-602E8496F8B5}" type="presParOf" srcId="{C5D16245-F423-4A33-9B19-37C6F52A0954}" destId="{261E9F97-83B4-4B47-B05C-1C622B5DD0B3}" srcOrd="1" destOrd="0" presId="urn:microsoft.com/office/officeart/2005/8/layout/hierarchy1"/>
    <dgm:cxn modelId="{F92586CC-534E-4C89-9FF8-691F6157E3D2}" type="presParOf" srcId="{8D544348-DDDB-41A4-A7C2-C008B2E6ECE6}" destId="{EDBC398E-293F-4059-B849-CDD88DA6DEBC}" srcOrd="2" destOrd="0" presId="urn:microsoft.com/office/officeart/2005/8/layout/hierarchy1"/>
    <dgm:cxn modelId="{CDC4B941-7A8C-4C89-A13F-9BD1AF8FF487}" type="presParOf" srcId="{8D544348-DDDB-41A4-A7C2-C008B2E6ECE6}" destId="{B80EB057-AA52-4134-A917-DCCFB1E96F09}" srcOrd="3" destOrd="0" presId="urn:microsoft.com/office/officeart/2005/8/layout/hierarchy1"/>
    <dgm:cxn modelId="{047167BC-058B-4413-8D0A-1A51E5D6D616}" type="presParOf" srcId="{B80EB057-AA52-4134-A917-DCCFB1E96F09}" destId="{F631F2AE-B3E8-480A-8E56-B37CAEA63FD7}" srcOrd="0" destOrd="0" presId="urn:microsoft.com/office/officeart/2005/8/layout/hierarchy1"/>
    <dgm:cxn modelId="{07174A1A-A95F-4A15-9055-7A03E2890C03}" type="presParOf" srcId="{F631F2AE-B3E8-480A-8E56-B37CAEA63FD7}" destId="{7E66E16C-E853-4B17-9255-E40B2AA88358}" srcOrd="0" destOrd="0" presId="urn:microsoft.com/office/officeart/2005/8/layout/hierarchy1"/>
    <dgm:cxn modelId="{0DE11780-2A55-4606-B5F9-E94B794766B2}" type="presParOf" srcId="{F631F2AE-B3E8-480A-8E56-B37CAEA63FD7}" destId="{5478C777-4C24-4AD2-BF9F-8E6E44A564D4}" srcOrd="1" destOrd="0" presId="urn:microsoft.com/office/officeart/2005/8/layout/hierarchy1"/>
    <dgm:cxn modelId="{BDBB0D70-729D-4F28-ADE4-2D98C043017E}" type="presParOf" srcId="{B80EB057-AA52-4134-A917-DCCFB1E96F09}" destId="{6842BC4F-A1FE-4C18-8EC3-2F7FA8C24EC2}" srcOrd="1" destOrd="0" presId="urn:microsoft.com/office/officeart/2005/8/layout/hierarchy1"/>
    <dgm:cxn modelId="{0C6A4E77-D771-4150-B33D-217F6FAADB91}" type="presParOf" srcId="{6842BC4F-A1FE-4C18-8EC3-2F7FA8C24EC2}" destId="{F1EB4120-2827-45E2-98DC-B6390070DFEC}" srcOrd="0" destOrd="0" presId="urn:microsoft.com/office/officeart/2005/8/layout/hierarchy1"/>
    <dgm:cxn modelId="{8B707C4A-DF21-45A4-829B-6AB3210EB3CC}" type="presParOf" srcId="{6842BC4F-A1FE-4C18-8EC3-2F7FA8C24EC2}" destId="{1BF224B0-1713-420D-AB72-4B611A0D31BF}" srcOrd="1" destOrd="0" presId="urn:microsoft.com/office/officeart/2005/8/layout/hierarchy1"/>
    <dgm:cxn modelId="{3ADDF813-EF02-40DE-814F-9378C999C703}" type="presParOf" srcId="{1BF224B0-1713-420D-AB72-4B611A0D31BF}" destId="{87A9845A-FCC2-48B5-A1D9-97DB756B8AC1}" srcOrd="0" destOrd="0" presId="urn:microsoft.com/office/officeart/2005/8/layout/hierarchy1"/>
    <dgm:cxn modelId="{48D3A585-533F-4994-8878-611F2DCD70B8}" type="presParOf" srcId="{87A9845A-FCC2-48B5-A1D9-97DB756B8AC1}" destId="{BA1F0CDD-1B22-4A3B-A2F4-A43E96CCB862}" srcOrd="0" destOrd="0" presId="urn:microsoft.com/office/officeart/2005/8/layout/hierarchy1"/>
    <dgm:cxn modelId="{8BDE51B8-1B45-4A2B-9FA8-A6D26E89B572}" type="presParOf" srcId="{87A9845A-FCC2-48B5-A1D9-97DB756B8AC1}" destId="{37ADEBB3-B5C4-4124-AB71-73152ECD1D7B}" srcOrd="1" destOrd="0" presId="urn:microsoft.com/office/officeart/2005/8/layout/hierarchy1"/>
    <dgm:cxn modelId="{5F77E58E-DE85-4F79-9F7D-85B007617839}" type="presParOf" srcId="{1BF224B0-1713-420D-AB72-4B611A0D31BF}" destId="{FF1CE86C-0E3D-449B-A205-A632EBC56194}" srcOrd="1" destOrd="0" presId="urn:microsoft.com/office/officeart/2005/8/layout/hierarchy1"/>
    <dgm:cxn modelId="{32FB25D0-EB02-45CF-A002-F023EDB786AC}" type="presParOf" srcId="{FF1CE86C-0E3D-449B-A205-A632EBC56194}" destId="{518DFD00-9D30-4B27-82CA-5A848093C5FB}" srcOrd="0" destOrd="0" presId="urn:microsoft.com/office/officeart/2005/8/layout/hierarchy1"/>
    <dgm:cxn modelId="{EE8DF53C-9DDC-41E3-B6F3-223E3B5C0CD5}" type="presParOf" srcId="{FF1CE86C-0E3D-449B-A205-A632EBC56194}" destId="{289E9CDB-A907-457F-9D77-E55D8531450E}" srcOrd="1" destOrd="0" presId="urn:microsoft.com/office/officeart/2005/8/layout/hierarchy1"/>
    <dgm:cxn modelId="{2E544F76-6288-4FC6-8E45-0EDBD93A0C58}" type="presParOf" srcId="{289E9CDB-A907-457F-9D77-E55D8531450E}" destId="{586C924A-B68E-4B65-8C97-33D6CE3A023E}" srcOrd="0" destOrd="0" presId="urn:microsoft.com/office/officeart/2005/8/layout/hierarchy1"/>
    <dgm:cxn modelId="{F489F3EE-005B-4E0E-9048-C6F2D8E3B81E}" type="presParOf" srcId="{586C924A-B68E-4B65-8C97-33D6CE3A023E}" destId="{454237BA-344A-4724-BACF-D36B0F98889A}" srcOrd="0" destOrd="0" presId="urn:microsoft.com/office/officeart/2005/8/layout/hierarchy1"/>
    <dgm:cxn modelId="{C89E9376-A494-473F-AD67-326ABFB5CABD}" type="presParOf" srcId="{586C924A-B68E-4B65-8C97-33D6CE3A023E}" destId="{CE5FDBBD-AD07-462C-BF4A-8CE134238EC7}" srcOrd="1" destOrd="0" presId="urn:microsoft.com/office/officeart/2005/8/layout/hierarchy1"/>
    <dgm:cxn modelId="{31A1DDC1-4B5C-4B48-AA73-14D7DBD2195E}" type="presParOf" srcId="{289E9CDB-A907-457F-9D77-E55D8531450E}" destId="{C064A27E-4ABD-47CF-82CE-8E140DF2D1E7}" srcOrd="1" destOrd="0" presId="urn:microsoft.com/office/officeart/2005/8/layout/hierarchy1"/>
    <dgm:cxn modelId="{C38D3CAD-F37C-4726-BAAB-D3195F04ED6C}" type="presParOf" srcId="{FF1CE86C-0E3D-449B-A205-A632EBC56194}" destId="{35F6A923-1C93-4BCE-98B9-AF403682139F}" srcOrd="2" destOrd="0" presId="urn:microsoft.com/office/officeart/2005/8/layout/hierarchy1"/>
    <dgm:cxn modelId="{0F72ABF4-92B3-479F-A0A9-E3F0BBA36CE2}" type="presParOf" srcId="{FF1CE86C-0E3D-449B-A205-A632EBC56194}" destId="{D8472582-D29E-4E43-A0C9-33980E8DD8E2}" srcOrd="3" destOrd="0" presId="urn:microsoft.com/office/officeart/2005/8/layout/hierarchy1"/>
    <dgm:cxn modelId="{07A88461-ABB7-4E23-82B3-646F7913FC38}" type="presParOf" srcId="{D8472582-D29E-4E43-A0C9-33980E8DD8E2}" destId="{847BB728-5164-4F70-A642-6C138BE89532}" srcOrd="0" destOrd="0" presId="urn:microsoft.com/office/officeart/2005/8/layout/hierarchy1"/>
    <dgm:cxn modelId="{6823B907-95CC-4845-8F35-9C74EB7E8AD9}" type="presParOf" srcId="{847BB728-5164-4F70-A642-6C138BE89532}" destId="{7FA5881A-DB21-4307-BD0E-EAD6B8A6E34D}" srcOrd="0" destOrd="0" presId="urn:microsoft.com/office/officeart/2005/8/layout/hierarchy1"/>
    <dgm:cxn modelId="{FF15CE1F-C8AC-4905-BBC5-69AB8F964C82}" type="presParOf" srcId="{847BB728-5164-4F70-A642-6C138BE89532}" destId="{16A6C8C4-AE73-4D1E-8FA8-80AD7870F1E3}" srcOrd="1" destOrd="0" presId="urn:microsoft.com/office/officeart/2005/8/layout/hierarchy1"/>
    <dgm:cxn modelId="{8F9572F2-9DDD-4D2F-BDE2-BD1427B99E7F}" type="presParOf" srcId="{D8472582-D29E-4E43-A0C9-33980E8DD8E2}" destId="{CCC002F4-A92A-47F1-A2E5-6FCB71EDEA95}" srcOrd="1" destOrd="0" presId="urn:microsoft.com/office/officeart/2005/8/layout/hierarchy1"/>
    <dgm:cxn modelId="{0DEBBD00-A702-4B71-BD91-543C7297EFCA}" type="presParOf" srcId="{FF1CE86C-0E3D-449B-A205-A632EBC56194}" destId="{3677111C-06D1-4977-B7E4-FABC9D5AD9F4}" srcOrd="4" destOrd="0" presId="urn:microsoft.com/office/officeart/2005/8/layout/hierarchy1"/>
    <dgm:cxn modelId="{2245E2CB-2B37-4922-8994-905EB9788514}" type="presParOf" srcId="{FF1CE86C-0E3D-449B-A205-A632EBC56194}" destId="{1BB23A72-EF58-40E1-9449-FAD8818EC6F0}" srcOrd="5" destOrd="0" presId="urn:microsoft.com/office/officeart/2005/8/layout/hierarchy1"/>
    <dgm:cxn modelId="{0AAC99BE-19F4-4EA0-82B9-BFC7CB223D28}" type="presParOf" srcId="{1BB23A72-EF58-40E1-9449-FAD8818EC6F0}" destId="{3232B656-205E-4AFB-A797-E515C4A439F7}" srcOrd="0" destOrd="0" presId="urn:microsoft.com/office/officeart/2005/8/layout/hierarchy1"/>
    <dgm:cxn modelId="{635B09CB-C815-4986-A560-34ADC294579F}" type="presParOf" srcId="{3232B656-205E-4AFB-A797-E515C4A439F7}" destId="{1F967060-5D45-4EBC-8D75-7B7151361A5C}" srcOrd="0" destOrd="0" presId="urn:microsoft.com/office/officeart/2005/8/layout/hierarchy1"/>
    <dgm:cxn modelId="{FD11476B-C0B5-4137-9FAA-081A28F7B0D4}" type="presParOf" srcId="{3232B656-205E-4AFB-A797-E515C4A439F7}" destId="{4E4A0587-2834-4F19-9ABD-90FD3A8C9E54}" srcOrd="1" destOrd="0" presId="urn:microsoft.com/office/officeart/2005/8/layout/hierarchy1"/>
    <dgm:cxn modelId="{D4DD1D8B-9E95-4071-8188-A43469412293}" type="presParOf" srcId="{1BB23A72-EF58-40E1-9449-FAD8818EC6F0}" destId="{9778F993-42B9-403D-8910-6C1AAABF72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881DC8-BCAE-4B1D-A188-890BE9275B46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BB31E34-8B64-4D9A-B1A7-8F312E6F5276}">
      <dgm:prSet phldrT="[Texto]"/>
      <dgm:spPr/>
      <dgm:t>
        <a:bodyPr/>
        <a:lstStyle/>
        <a:p>
          <a:r>
            <a:rPr lang="es-EC" b="0" dirty="0" smtClean="0"/>
            <a:t>15% de su presupuesto</a:t>
          </a:r>
          <a:endParaRPr lang="es-ES" b="0" dirty="0"/>
        </a:p>
      </dgm:t>
    </dgm:pt>
    <dgm:pt modelId="{87963504-F0A6-4ADC-A145-69A525D9001D}" type="parTrans" cxnId="{CF0CCFBE-3CD3-406A-B9B7-3DCF2EAA4CAB}">
      <dgm:prSet/>
      <dgm:spPr/>
      <dgm:t>
        <a:bodyPr/>
        <a:lstStyle/>
        <a:p>
          <a:endParaRPr lang="es-ES"/>
        </a:p>
      </dgm:t>
    </dgm:pt>
    <dgm:pt modelId="{9E2DBEE5-92A2-48D3-B8DC-D9A2CFAECEFD}" type="sibTrans" cxnId="{CF0CCFBE-3CD3-406A-B9B7-3DCF2EAA4CAB}">
      <dgm:prSet/>
      <dgm:spPr/>
      <dgm:t>
        <a:bodyPr/>
        <a:lstStyle/>
        <a:p>
          <a:endParaRPr lang="es-ES"/>
        </a:p>
      </dgm:t>
    </dgm:pt>
    <dgm:pt modelId="{CC80559A-5C75-41E6-8BB8-7BF85558AC84}">
      <dgm:prSet phldrT="[Texto]"/>
      <dgm:spPr/>
      <dgm:t>
        <a:bodyPr/>
        <a:lstStyle/>
        <a:p>
          <a:r>
            <a:rPr lang="es-EC" dirty="0" smtClean="0"/>
            <a:t>primeros 4 del mundo</a:t>
          </a:r>
          <a:endParaRPr lang="es-ES" b="0" dirty="0"/>
        </a:p>
      </dgm:t>
    </dgm:pt>
    <dgm:pt modelId="{753F96EA-03C7-49B5-840E-9930C0D47EAE}" type="parTrans" cxnId="{E710E609-64AB-4C7A-B1E9-DB75D1F5FF2F}">
      <dgm:prSet/>
      <dgm:spPr/>
      <dgm:t>
        <a:bodyPr/>
        <a:lstStyle/>
        <a:p>
          <a:endParaRPr lang="es-ES"/>
        </a:p>
      </dgm:t>
    </dgm:pt>
    <dgm:pt modelId="{04F2A447-F16E-4CD9-8CCF-A2EA34956D38}" type="sibTrans" cxnId="{E710E609-64AB-4C7A-B1E9-DB75D1F5FF2F}">
      <dgm:prSet/>
      <dgm:spPr/>
      <dgm:t>
        <a:bodyPr/>
        <a:lstStyle/>
        <a:p>
          <a:endParaRPr lang="es-ES"/>
        </a:p>
      </dgm:t>
    </dgm:pt>
    <dgm:pt modelId="{61706D34-3E3A-45C8-A4D1-2965AE645853}">
      <dgm:prSet phldrT="[Texto]"/>
      <dgm:spPr/>
      <dgm:t>
        <a:bodyPr/>
        <a:lstStyle/>
        <a:p>
          <a:r>
            <a:rPr lang="es-EC" b="1" i="1" dirty="0" smtClean="0"/>
            <a:t>La ópera taiwanesa</a:t>
          </a:r>
          <a:endParaRPr lang="es-ES" dirty="0"/>
        </a:p>
      </dgm:t>
    </dgm:pt>
    <dgm:pt modelId="{095ED7E0-CDD4-45BD-BEE9-D61630F6C0FE}" type="parTrans" cxnId="{A89D7C8E-168D-4BC9-BD89-2225A24FDDA2}">
      <dgm:prSet/>
      <dgm:spPr/>
      <dgm:t>
        <a:bodyPr/>
        <a:lstStyle/>
        <a:p>
          <a:endParaRPr lang="es-ES"/>
        </a:p>
      </dgm:t>
    </dgm:pt>
    <dgm:pt modelId="{38E70F79-0F47-4EF3-B9E9-36D45C86392D}" type="sibTrans" cxnId="{A89D7C8E-168D-4BC9-BD89-2225A24FDDA2}">
      <dgm:prSet/>
      <dgm:spPr/>
      <dgm:t>
        <a:bodyPr/>
        <a:lstStyle/>
        <a:p>
          <a:endParaRPr lang="es-ES"/>
        </a:p>
      </dgm:t>
    </dgm:pt>
    <dgm:pt modelId="{62B31919-D7B9-4E90-812E-F6BD7DBD51AE}">
      <dgm:prSet phldrT="[Texto]"/>
      <dgm:spPr/>
      <dgm:t>
        <a:bodyPr/>
        <a:lstStyle/>
        <a:p>
          <a:r>
            <a:rPr lang="es-EC" dirty="0" smtClean="0"/>
            <a:t>Distintos tipos de canciones para cada clase social.</a:t>
          </a:r>
          <a:endParaRPr lang="es-ES" dirty="0"/>
        </a:p>
      </dgm:t>
    </dgm:pt>
    <dgm:pt modelId="{4F32C2A9-9C12-4A64-857A-026E17CFB5EE}" type="parTrans" cxnId="{71AA8820-3029-4304-A4E2-D88C389FB68B}">
      <dgm:prSet/>
      <dgm:spPr/>
      <dgm:t>
        <a:bodyPr/>
        <a:lstStyle/>
        <a:p>
          <a:endParaRPr lang="es-ES"/>
        </a:p>
      </dgm:t>
    </dgm:pt>
    <dgm:pt modelId="{A868BE44-69D1-49BC-BD5C-C382A66717DD}" type="sibTrans" cxnId="{71AA8820-3029-4304-A4E2-D88C389FB68B}">
      <dgm:prSet/>
      <dgm:spPr/>
      <dgm:t>
        <a:bodyPr/>
        <a:lstStyle/>
        <a:p>
          <a:endParaRPr lang="es-ES"/>
        </a:p>
      </dgm:t>
    </dgm:pt>
    <dgm:pt modelId="{240B45C8-44C7-4984-A21C-2CB78293096E}">
      <dgm:prSet phldrT="[Texto]"/>
      <dgm:spPr/>
      <dgm:t>
        <a:bodyPr/>
        <a:lstStyle/>
        <a:p>
          <a:r>
            <a:rPr lang="es-EC" b="1" i="1" dirty="0" smtClean="0"/>
            <a:t>Creencias folklóricas</a:t>
          </a:r>
          <a:endParaRPr lang="es-ES" dirty="0"/>
        </a:p>
      </dgm:t>
    </dgm:pt>
    <dgm:pt modelId="{A4ECB906-D6A9-4028-A991-2C616ACEBBCC}" type="parTrans" cxnId="{C7FFE36A-794A-4F3A-9FE0-8C7189638380}">
      <dgm:prSet/>
      <dgm:spPr/>
      <dgm:t>
        <a:bodyPr/>
        <a:lstStyle/>
        <a:p>
          <a:endParaRPr lang="es-ES"/>
        </a:p>
      </dgm:t>
    </dgm:pt>
    <dgm:pt modelId="{ED11BF70-8B3B-4CC1-A218-55FE28EC5EF9}" type="sibTrans" cxnId="{C7FFE36A-794A-4F3A-9FE0-8C7189638380}">
      <dgm:prSet/>
      <dgm:spPr/>
      <dgm:t>
        <a:bodyPr/>
        <a:lstStyle/>
        <a:p>
          <a:endParaRPr lang="es-ES"/>
        </a:p>
      </dgm:t>
    </dgm:pt>
    <dgm:pt modelId="{2F746A22-AFA4-4E53-8905-15017132F803}">
      <dgm:prSet phldrT="[Texto]"/>
      <dgm:spPr/>
      <dgm:t>
        <a:bodyPr/>
        <a:lstStyle/>
        <a:p>
          <a:r>
            <a:rPr lang="es-EC" dirty="0" err="1" smtClean="0"/>
            <a:t>Politeismo</a:t>
          </a:r>
          <a:endParaRPr lang="es-ES" dirty="0"/>
        </a:p>
      </dgm:t>
    </dgm:pt>
    <dgm:pt modelId="{BCE0821D-079D-417F-87FB-43589D8AF798}" type="parTrans" cxnId="{61BD7D0B-08E4-4587-816C-2F6B1D4B95C8}">
      <dgm:prSet/>
      <dgm:spPr/>
      <dgm:t>
        <a:bodyPr/>
        <a:lstStyle/>
        <a:p>
          <a:endParaRPr lang="es-ES"/>
        </a:p>
      </dgm:t>
    </dgm:pt>
    <dgm:pt modelId="{8C60BF62-2D16-4D28-8A43-E79ED51156A1}" type="sibTrans" cxnId="{61BD7D0B-08E4-4587-816C-2F6B1D4B95C8}">
      <dgm:prSet/>
      <dgm:spPr/>
      <dgm:t>
        <a:bodyPr/>
        <a:lstStyle/>
        <a:p>
          <a:endParaRPr lang="es-ES"/>
        </a:p>
      </dgm:t>
    </dgm:pt>
    <dgm:pt modelId="{D80AA52A-3D65-4890-895D-552EB0827A48}">
      <dgm:prSet phldrT="[Texto]"/>
      <dgm:spPr/>
      <dgm:t>
        <a:bodyPr/>
        <a:lstStyle/>
        <a:p>
          <a:r>
            <a:rPr lang="es-EC" dirty="0" smtClean="0"/>
            <a:t>Año Nuevo Lunar</a:t>
          </a:r>
          <a:endParaRPr lang="es-ES" dirty="0"/>
        </a:p>
      </dgm:t>
    </dgm:pt>
    <dgm:pt modelId="{05E97947-6DF7-4F15-8FB2-258326E62BC9}" type="parTrans" cxnId="{EE3986E9-6A78-4C55-A2C3-7E695AB25EB0}">
      <dgm:prSet/>
      <dgm:spPr/>
      <dgm:t>
        <a:bodyPr/>
        <a:lstStyle/>
        <a:p>
          <a:endParaRPr lang="es-ES"/>
        </a:p>
      </dgm:t>
    </dgm:pt>
    <dgm:pt modelId="{1E733D83-2E34-41D2-A94A-F67517212AA7}" type="sibTrans" cxnId="{EE3986E9-6A78-4C55-A2C3-7E695AB25EB0}">
      <dgm:prSet/>
      <dgm:spPr/>
      <dgm:t>
        <a:bodyPr/>
        <a:lstStyle/>
        <a:p>
          <a:endParaRPr lang="es-ES"/>
        </a:p>
      </dgm:t>
    </dgm:pt>
    <dgm:pt modelId="{D9794CFA-316C-48AC-9CA8-D596D89E8E16}">
      <dgm:prSet phldrT="[Texto]"/>
      <dgm:spPr/>
      <dgm:t>
        <a:bodyPr/>
        <a:lstStyle/>
        <a:p>
          <a:r>
            <a:rPr lang="es-EC" b="1" i="1" dirty="0" smtClean="0"/>
            <a:t>Educación</a:t>
          </a:r>
          <a:endParaRPr lang="es-EC" dirty="0"/>
        </a:p>
      </dgm:t>
    </dgm:pt>
    <dgm:pt modelId="{4BC3C1FD-9F81-4120-9F46-B02320048EA7}" type="parTrans" cxnId="{C4F8C1F8-9603-4C4C-9D1B-94DEEAC4D7B1}">
      <dgm:prSet/>
      <dgm:spPr/>
      <dgm:t>
        <a:bodyPr/>
        <a:lstStyle/>
        <a:p>
          <a:endParaRPr lang="es-EC"/>
        </a:p>
      </dgm:t>
    </dgm:pt>
    <dgm:pt modelId="{20C934F9-B8A1-4079-AC06-EADA2B1024C6}" type="sibTrans" cxnId="{C4F8C1F8-9603-4C4C-9D1B-94DEEAC4D7B1}">
      <dgm:prSet/>
      <dgm:spPr/>
      <dgm:t>
        <a:bodyPr/>
        <a:lstStyle/>
        <a:p>
          <a:endParaRPr lang="es-EC"/>
        </a:p>
      </dgm:t>
    </dgm:pt>
    <dgm:pt modelId="{EABF46F1-FA80-4115-99DE-942115CB8F48}" type="pres">
      <dgm:prSet presAssocID="{D9881DC8-BCAE-4B1D-A188-890BE9275B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341BDF-91C4-4249-97F6-7E6780E4A7A3}" type="pres">
      <dgm:prSet presAssocID="{D9794CFA-316C-48AC-9CA8-D596D89E8E16}" presName="linNode" presStyleCnt="0"/>
      <dgm:spPr/>
      <dgm:t>
        <a:bodyPr/>
        <a:lstStyle/>
        <a:p>
          <a:endParaRPr lang="es-EC"/>
        </a:p>
      </dgm:t>
    </dgm:pt>
    <dgm:pt modelId="{F2F678CC-F152-4925-9055-48E45A1CF3D0}" type="pres">
      <dgm:prSet presAssocID="{D9794CFA-316C-48AC-9CA8-D596D89E8E1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075A03-3476-4949-BC51-8B46F39F7A3F}" type="pres">
      <dgm:prSet presAssocID="{D9794CFA-316C-48AC-9CA8-D596D89E8E1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D3BE8-7BB1-4DFE-B54C-AA2E81F9C81B}" type="pres">
      <dgm:prSet presAssocID="{20C934F9-B8A1-4079-AC06-EADA2B1024C6}" presName="sp" presStyleCnt="0"/>
      <dgm:spPr/>
      <dgm:t>
        <a:bodyPr/>
        <a:lstStyle/>
        <a:p>
          <a:endParaRPr lang="es-EC"/>
        </a:p>
      </dgm:t>
    </dgm:pt>
    <dgm:pt modelId="{9E688977-C94A-460D-BFDA-3458FE02D1E4}" type="pres">
      <dgm:prSet presAssocID="{61706D34-3E3A-45C8-A4D1-2965AE645853}" presName="linNode" presStyleCnt="0"/>
      <dgm:spPr/>
      <dgm:t>
        <a:bodyPr/>
        <a:lstStyle/>
        <a:p>
          <a:endParaRPr lang="es-EC"/>
        </a:p>
      </dgm:t>
    </dgm:pt>
    <dgm:pt modelId="{6909BD56-5B90-46BB-A373-2C2C5FF5F557}" type="pres">
      <dgm:prSet presAssocID="{61706D34-3E3A-45C8-A4D1-2965AE64585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47480-B54F-45ED-A7F8-44AA84D5949B}" type="pres">
      <dgm:prSet presAssocID="{61706D34-3E3A-45C8-A4D1-2965AE64585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EF2C59-B6EE-4C99-95E2-1B00F7584C21}" type="pres">
      <dgm:prSet presAssocID="{38E70F79-0F47-4EF3-B9E9-36D45C86392D}" presName="sp" presStyleCnt="0"/>
      <dgm:spPr/>
      <dgm:t>
        <a:bodyPr/>
        <a:lstStyle/>
        <a:p>
          <a:endParaRPr lang="es-EC"/>
        </a:p>
      </dgm:t>
    </dgm:pt>
    <dgm:pt modelId="{836AA7CE-3005-40E9-BFED-9A7589755919}" type="pres">
      <dgm:prSet presAssocID="{240B45C8-44C7-4984-A21C-2CB78293096E}" presName="linNode" presStyleCnt="0"/>
      <dgm:spPr/>
      <dgm:t>
        <a:bodyPr/>
        <a:lstStyle/>
        <a:p>
          <a:endParaRPr lang="es-EC"/>
        </a:p>
      </dgm:t>
    </dgm:pt>
    <dgm:pt modelId="{57AF19D8-7C92-426E-AA7D-C158B8E73681}" type="pres">
      <dgm:prSet presAssocID="{240B45C8-44C7-4984-A21C-2CB78293096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244829-3C99-4137-A930-69941D4BBF98}" type="pres">
      <dgm:prSet presAssocID="{240B45C8-44C7-4984-A21C-2CB78293096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10E609-64AB-4C7A-B1E9-DB75D1F5FF2F}" srcId="{D9794CFA-316C-48AC-9CA8-D596D89E8E16}" destId="{CC80559A-5C75-41E6-8BB8-7BF85558AC84}" srcOrd="1" destOrd="0" parTransId="{753F96EA-03C7-49B5-840E-9930C0D47EAE}" sibTransId="{04F2A447-F16E-4CD9-8CCF-A2EA34956D38}"/>
    <dgm:cxn modelId="{71AA8820-3029-4304-A4E2-D88C389FB68B}" srcId="{61706D34-3E3A-45C8-A4D1-2965AE645853}" destId="{62B31919-D7B9-4E90-812E-F6BD7DBD51AE}" srcOrd="0" destOrd="0" parTransId="{4F32C2A9-9C12-4A64-857A-026E17CFB5EE}" sibTransId="{A868BE44-69D1-49BC-BD5C-C382A66717DD}"/>
    <dgm:cxn modelId="{EE3986E9-6A78-4C55-A2C3-7E695AB25EB0}" srcId="{240B45C8-44C7-4984-A21C-2CB78293096E}" destId="{D80AA52A-3D65-4890-895D-552EB0827A48}" srcOrd="1" destOrd="0" parTransId="{05E97947-6DF7-4F15-8FB2-258326E62BC9}" sibTransId="{1E733D83-2E34-41D2-A94A-F67517212AA7}"/>
    <dgm:cxn modelId="{157E548F-CB32-4C8C-A6FB-F69720C81927}" type="presOf" srcId="{D9794CFA-316C-48AC-9CA8-D596D89E8E16}" destId="{F2F678CC-F152-4925-9055-48E45A1CF3D0}" srcOrd="0" destOrd="0" presId="urn:microsoft.com/office/officeart/2005/8/layout/vList5"/>
    <dgm:cxn modelId="{926E5C6A-8A7C-454E-A730-9FE1E09AC42A}" type="presOf" srcId="{D80AA52A-3D65-4890-895D-552EB0827A48}" destId="{1E244829-3C99-4137-A930-69941D4BBF98}" srcOrd="0" destOrd="1" presId="urn:microsoft.com/office/officeart/2005/8/layout/vList5"/>
    <dgm:cxn modelId="{18C2AC48-5D90-42DC-8FC8-1004B42300AD}" type="presOf" srcId="{CC80559A-5C75-41E6-8BB8-7BF85558AC84}" destId="{D2075A03-3476-4949-BC51-8B46F39F7A3F}" srcOrd="0" destOrd="1" presId="urn:microsoft.com/office/officeart/2005/8/layout/vList5"/>
    <dgm:cxn modelId="{C4F8C1F8-9603-4C4C-9D1B-94DEEAC4D7B1}" srcId="{D9881DC8-BCAE-4B1D-A188-890BE9275B46}" destId="{D9794CFA-316C-48AC-9CA8-D596D89E8E16}" srcOrd="0" destOrd="0" parTransId="{4BC3C1FD-9F81-4120-9F46-B02320048EA7}" sibTransId="{20C934F9-B8A1-4079-AC06-EADA2B1024C6}"/>
    <dgm:cxn modelId="{CF0CCFBE-3CD3-406A-B9B7-3DCF2EAA4CAB}" srcId="{D9794CFA-316C-48AC-9CA8-D596D89E8E16}" destId="{8BB31E34-8B64-4D9A-B1A7-8F312E6F5276}" srcOrd="0" destOrd="0" parTransId="{87963504-F0A6-4ADC-A145-69A525D9001D}" sibTransId="{9E2DBEE5-92A2-48D3-B8DC-D9A2CFAECEFD}"/>
    <dgm:cxn modelId="{69C5D69B-5430-4510-AD03-0AB9D238474A}" type="presOf" srcId="{2F746A22-AFA4-4E53-8905-15017132F803}" destId="{1E244829-3C99-4137-A930-69941D4BBF98}" srcOrd="0" destOrd="0" presId="urn:microsoft.com/office/officeart/2005/8/layout/vList5"/>
    <dgm:cxn modelId="{649012C5-2089-4040-AEA8-B3E051262838}" type="presOf" srcId="{D9881DC8-BCAE-4B1D-A188-890BE9275B46}" destId="{EABF46F1-FA80-4115-99DE-942115CB8F48}" srcOrd="0" destOrd="0" presId="urn:microsoft.com/office/officeart/2005/8/layout/vList5"/>
    <dgm:cxn modelId="{C7FFE36A-794A-4F3A-9FE0-8C7189638380}" srcId="{D9881DC8-BCAE-4B1D-A188-890BE9275B46}" destId="{240B45C8-44C7-4984-A21C-2CB78293096E}" srcOrd="2" destOrd="0" parTransId="{A4ECB906-D6A9-4028-A991-2C616ACEBBCC}" sibTransId="{ED11BF70-8B3B-4CC1-A218-55FE28EC5EF9}"/>
    <dgm:cxn modelId="{0D2FE5BC-FAB9-41BF-B1B1-90B73880B049}" type="presOf" srcId="{8BB31E34-8B64-4D9A-B1A7-8F312E6F5276}" destId="{D2075A03-3476-4949-BC51-8B46F39F7A3F}" srcOrd="0" destOrd="0" presId="urn:microsoft.com/office/officeart/2005/8/layout/vList5"/>
    <dgm:cxn modelId="{5A44267C-7F06-4F72-9722-F3B54D2177C2}" type="presOf" srcId="{62B31919-D7B9-4E90-812E-F6BD7DBD51AE}" destId="{92A47480-B54F-45ED-A7F8-44AA84D5949B}" srcOrd="0" destOrd="0" presId="urn:microsoft.com/office/officeart/2005/8/layout/vList5"/>
    <dgm:cxn modelId="{A89D7C8E-168D-4BC9-BD89-2225A24FDDA2}" srcId="{D9881DC8-BCAE-4B1D-A188-890BE9275B46}" destId="{61706D34-3E3A-45C8-A4D1-2965AE645853}" srcOrd="1" destOrd="0" parTransId="{095ED7E0-CDD4-45BD-BEE9-D61630F6C0FE}" sibTransId="{38E70F79-0F47-4EF3-B9E9-36D45C86392D}"/>
    <dgm:cxn modelId="{8E9BB7EC-D8E6-401A-A198-8EE758B97AC9}" type="presOf" srcId="{240B45C8-44C7-4984-A21C-2CB78293096E}" destId="{57AF19D8-7C92-426E-AA7D-C158B8E73681}" srcOrd="0" destOrd="0" presId="urn:microsoft.com/office/officeart/2005/8/layout/vList5"/>
    <dgm:cxn modelId="{61BD7D0B-08E4-4587-816C-2F6B1D4B95C8}" srcId="{240B45C8-44C7-4984-A21C-2CB78293096E}" destId="{2F746A22-AFA4-4E53-8905-15017132F803}" srcOrd="0" destOrd="0" parTransId="{BCE0821D-079D-417F-87FB-43589D8AF798}" sibTransId="{8C60BF62-2D16-4D28-8A43-E79ED51156A1}"/>
    <dgm:cxn modelId="{DABEE56C-F2D3-4C85-87EC-57FE057EEFDF}" type="presOf" srcId="{61706D34-3E3A-45C8-A4D1-2965AE645853}" destId="{6909BD56-5B90-46BB-A373-2C2C5FF5F557}" srcOrd="0" destOrd="0" presId="urn:microsoft.com/office/officeart/2005/8/layout/vList5"/>
    <dgm:cxn modelId="{7809B795-045A-4D1C-8677-4D5055B27E8B}" type="presParOf" srcId="{EABF46F1-FA80-4115-99DE-942115CB8F48}" destId="{FC341BDF-91C4-4249-97F6-7E6780E4A7A3}" srcOrd="0" destOrd="0" presId="urn:microsoft.com/office/officeart/2005/8/layout/vList5"/>
    <dgm:cxn modelId="{BA053B20-34D6-42A5-B6A7-804403A3E90A}" type="presParOf" srcId="{FC341BDF-91C4-4249-97F6-7E6780E4A7A3}" destId="{F2F678CC-F152-4925-9055-48E45A1CF3D0}" srcOrd="0" destOrd="0" presId="urn:microsoft.com/office/officeart/2005/8/layout/vList5"/>
    <dgm:cxn modelId="{3549BBD3-43EE-405B-923F-A78DD97299A6}" type="presParOf" srcId="{FC341BDF-91C4-4249-97F6-7E6780E4A7A3}" destId="{D2075A03-3476-4949-BC51-8B46F39F7A3F}" srcOrd="1" destOrd="0" presId="urn:microsoft.com/office/officeart/2005/8/layout/vList5"/>
    <dgm:cxn modelId="{6E511263-0309-4C81-A615-E5395FBDB59C}" type="presParOf" srcId="{EABF46F1-FA80-4115-99DE-942115CB8F48}" destId="{BF8D3BE8-7BB1-4DFE-B54C-AA2E81F9C81B}" srcOrd="1" destOrd="0" presId="urn:microsoft.com/office/officeart/2005/8/layout/vList5"/>
    <dgm:cxn modelId="{9A895946-6B51-43AF-9DD1-1D468A1DC5C1}" type="presParOf" srcId="{EABF46F1-FA80-4115-99DE-942115CB8F48}" destId="{9E688977-C94A-460D-BFDA-3458FE02D1E4}" srcOrd="2" destOrd="0" presId="urn:microsoft.com/office/officeart/2005/8/layout/vList5"/>
    <dgm:cxn modelId="{AFA815FB-99E9-49CD-B11C-165B997702E0}" type="presParOf" srcId="{9E688977-C94A-460D-BFDA-3458FE02D1E4}" destId="{6909BD56-5B90-46BB-A373-2C2C5FF5F557}" srcOrd="0" destOrd="0" presId="urn:microsoft.com/office/officeart/2005/8/layout/vList5"/>
    <dgm:cxn modelId="{673E0FCE-60F7-4F3D-9746-CF6436F6FF0E}" type="presParOf" srcId="{9E688977-C94A-460D-BFDA-3458FE02D1E4}" destId="{92A47480-B54F-45ED-A7F8-44AA84D5949B}" srcOrd="1" destOrd="0" presId="urn:microsoft.com/office/officeart/2005/8/layout/vList5"/>
    <dgm:cxn modelId="{CF59C341-41BB-4D1D-AED6-B53ADBC39220}" type="presParOf" srcId="{EABF46F1-FA80-4115-99DE-942115CB8F48}" destId="{FCEF2C59-B6EE-4C99-95E2-1B00F7584C21}" srcOrd="3" destOrd="0" presId="urn:microsoft.com/office/officeart/2005/8/layout/vList5"/>
    <dgm:cxn modelId="{53098F62-870B-4F86-B67F-1D61969F7B6A}" type="presParOf" srcId="{EABF46F1-FA80-4115-99DE-942115CB8F48}" destId="{836AA7CE-3005-40E9-BFED-9A7589755919}" srcOrd="4" destOrd="0" presId="urn:microsoft.com/office/officeart/2005/8/layout/vList5"/>
    <dgm:cxn modelId="{923EA209-115B-405A-B9B4-B9A2AF5030F5}" type="presParOf" srcId="{836AA7CE-3005-40E9-BFED-9A7589755919}" destId="{57AF19D8-7C92-426E-AA7D-C158B8E73681}" srcOrd="0" destOrd="0" presId="urn:microsoft.com/office/officeart/2005/8/layout/vList5"/>
    <dgm:cxn modelId="{A7ABAF5C-0CE4-474D-9FC9-E4364CD2662A}" type="presParOf" srcId="{836AA7CE-3005-40E9-BFED-9A7589755919}" destId="{1E244829-3C99-4137-A930-69941D4BBF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A2EAD6-94A3-4200-B312-7FF44FCA60ED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73C6080-28FF-43A9-A07E-CDAE0A6C9E33}">
      <dgm:prSet phldrT="[Texto]"/>
      <dgm:spPr/>
      <dgm:t>
        <a:bodyPr/>
        <a:lstStyle/>
        <a:p>
          <a:r>
            <a:rPr lang="es-EC" b="1" i="1" dirty="0" smtClean="0"/>
            <a:t>Geografía y Clima de Taiwán</a:t>
          </a:r>
          <a:endParaRPr lang="es-ES" dirty="0"/>
        </a:p>
      </dgm:t>
    </dgm:pt>
    <dgm:pt modelId="{D0E11904-59FB-43D5-91B3-F6259F49FB3E}" type="parTrans" cxnId="{6F5B4981-55E3-4FD5-9810-23097613EDBE}">
      <dgm:prSet/>
      <dgm:spPr/>
      <dgm:t>
        <a:bodyPr/>
        <a:lstStyle/>
        <a:p>
          <a:endParaRPr lang="es-ES"/>
        </a:p>
      </dgm:t>
    </dgm:pt>
    <dgm:pt modelId="{2D15351E-6F6D-4A72-B824-D83BC43D16AC}" type="sibTrans" cxnId="{6F5B4981-55E3-4FD5-9810-23097613EDBE}">
      <dgm:prSet/>
      <dgm:spPr/>
      <dgm:t>
        <a:bodyPr/>
        <a:lstStyle/>
        <a:p>
          <a:endParaRPr lang="es-ES"/>
        </a:p>
      </dgm:t>
    </dgm:pt>
    <dgm:pt modelId="{3D0B9083-7CDD-4A20-91E6-05BF72CE78A3}">
      <dgm:prSet phldrT="[Texto]"/>
      <dgm:spPr/>
      <dgm:t>
        <a:bodyPr/>
        <a:lstStyle/>
        <a:p>
          <a:r>
            <a:rPr lang="es-EC" dirty="0" smtClean="0"/>
            <a:t>36.193 Kilómetros cuadrados (Esmeraldas y Guayas juntas)</a:t>
          </a:r>
          <a:endParaRPr lang="es-ES" dirty="0"/>
        </a:p>
      </dgm:t>
    </dgm:pt>
    <dgm:pt modelId="{D14C8464-8656-4D00-B1B1-A6D8DB09067F}" type="parTrans" cxnId="{8F4172C7-576D-466A-84E0-4FE9873BE59F}">
      <dgm:prSet/>
      <dgm:spPr/>
      <dgm:t>
        <a:bodyPr/>
        <a:lstStyle/>
        <a:p>
          <a:endParaRPr lang="es-ES"/>
        </a:p>
      </dgm:t>
    </dgm:pt>
    <dgm:pt modelId="{DDA62671-C4D9-4A9F-BB13-E974E2898670}" type="sibTrans" cxnId="{8F4172C7-576D-466A-84E0-4FE9873BE59F}">
      <dgm:prSet/>
      <dgm:spPr/>
      <dgm:t>
        <a:bodyPr/>
        <a:lstStyle/>
        <a:p>
          <a:endParaRPr lang="es-ES"/>
        </a:p>
      </dgm:t>
    </dgm:pt>
    <dgm:pt modelId="{9B06BBAB-C7E1-4E5D-8A48-6010EC49194E}">
      <dgm:prSet phldrT="[Texto]"/>
      <dgm:spPr/>
      <dgm:t>
        <a:bodyPr/>
        <a:lstStyle/>
        <a:p>
          <a:r>
            <a:rPr lang="es-EC" dirty="0" smtClean="0"/>
            <a:t>Climas tropicales hasta templados</a:t>
          </a:r>
          <a:endParaRPr lang="es-ES" dirty="0"/>
        </a:p>
      </dgm:t>
    </dgm:pt>
    <dgm:pt modelId="{D3F3FBAD-00DC-4645-ABC6-ADDC7B65177F}" type="parTrans" cxnId="{BDA5B3DC-8BB5-46C0-A982-7C297FD05F18}">
      <dgm:prSet/>
      <dgm:spPr/>
      <dgm:t>
        <a:bodyPr/>
        <a:lstStyle/>
        <a:p>
          <a:endParaRPr lang="es-ES"/>
        </a:p>
      </dgm:t>
    </dgm:pt>
    <dgm:pt modelId="{405EA71E-7DC1-4FFC-B153-663F17C3C2F1}" type="sibTrans" cxnId="{BDA5B3DC-8BB5-46C0-A982-7C297FD05F18}">
      <dgm:prSet/>
      <dgm:spPr/>
      <dgm:t>
        <a:bodyPr/>
        <a:lstStyle/>
        <a:p>
          <a:endParaRPr lang="es-ES"/>
        </a:p>
      </dgm:t>
    </dgm:pt>
    <dgm:pt modelId="{6B18845F-E963-405C-B5F4-9931B0909C4E}">
      <dgm:prSet phldrT="[Texto]"/>
      <dgm:spPr/>
      <dgm:t>
        <a:bodyPr/>
        <a:lstStyle/>
        <a:p>
          <a:r>
            <a:rPr lang="es-EC" b="1" i="1" dirty="0" smtClean="0"/>
            <a:t>Reseña histórica </a:t>
          </a:r>
          <a:endParaRPr lang="es-ES" dirty="0"/>
        </a:p>
      </dgm:t>
    </dgm:pt>
    <dgm:pt modelId="{75316465-7F56-47A2-8FD3-40227796BB0B}" type="parTrans" cxnId="{8CFA493A-199C-444B-B69C-D240E401EC17}">
      <dgm:prSet/>
      <dgm:spPr/>
      <dgm:t>
        <a:bodyPr/>
        <a:lstStyle/>
        <a:p>
          <a:endParaRPr lang="es-ES"/>
        </a:p>
      </dgm:t>
    </dgm:pt>
    <dgm:pt modelId="{1DBDF2CB-018A-4F56-ACDC-8C6964AFE45D}" type="sibTrans" cxnId="{8CFA493A-199C-444B-B69C-D240E401EC17}">
      <dgm:prSet/>
      <dgm:spPr/>
      <dgm:t>
        <a:bodyPr/>
        <a:lstStyle/>
        <a:p>
          <a:endParaRPr lang="es-ES"/>
        </a:p>
      </dgm:t>
    </dgm:pt>
    <dgm:pt modelId="{892E60AD-88D8-4480-BE9A-56004D206BA4}">
      <dgm:prSet phldrT="[Texto]"/>
      <dgm:spPr/>
      <dgm:t>
        <a:bodyPr/>
        <a:lstStyle/>
        <a:p>
          <a:r>
            <a:rPr lang="es-EC" dirty="0" smtClean="0"/>
            <a:t>Fundada 1912 (Japón)</a:t>
          </a:r>
          <a:endParaRPr lang="es-ES" dirty="0"/>
        </a:p>
      </dgm:t>
    </dgm:pt>
    <dgm:pt modelId="{EF46941A-95F8-43DD-9790-1E0DDEECA4FE}" type="parTrans" cxnId="{18D73F75-5CF3-4546-A50C-9B66A3C8F665}">
      <dgm:prSet/>
      <dgm:spPr/>
      <dgm:t>
        <a:bodyPr/>
        <a:lstStyle/>
        <a:p>
          <a:endParaRPr lang="es-ES"/>
        </a:p>
      </dgm:t>
    </dgm:pt>
    <dgm:pt modelId="{B4773C5D-53EA-4E2D-84CD-6C9725A9D4ED}" type="sibTrans" cxnId="{18D73F75-5CF3-4546-A50C-9B66A3C8F665}">
      <dgm:prSet/>
      <dgm:spPr/>
      <dgm:t>
        <a:bodyPr/>
        <a:lstStyle/>
        <a:p>
          <a:endParaRPr lang="es-ES"/>
        </a:p>
      </dgm:t>
    </dgm:pt>
    <dgm:pt modelId="{D137AFD6-B066-44A0-80C3-A998CAA05BF5}">
      <dgm:prSet phldrT="[Texto]"/>
      <dgm:spPr/>
      <dgm:t>
        <a:bodyPr/>
        <a:lstStyle/>
        <a:p>
          <a:r>
            <a:rPr lang="es-EC" dirty="0" smtClean="0"/>
            <a:t>1945 Colonia de China (II Guerra Mundial)</a:t>
          </a:r>
          <a:endParaRPr lang="es-ES" dirty="0"/>
        </a:p>
      </dgm:t>
    </dgm:pt>
    <dgm:pt modelId="{E0A2ED36-25B0-4D36-AA86-B33CE1CD6036}" type="parTrans" cxnId="{420F9FBC-747C-4BF0-A065-0C6A89886797}">
      <dgm:prSet/>
      <dgm:spPr/>
      <dgm:t>
        <a:bodyPr/>
        <a:lstStyle/>
        <a:p>
          <a:endParaRPr lang="es-ES"/>
        </a:p>
      </dgm:t>
    </dgm:pt>
    <dgm:pt modelId="{47655DA4-5680-4812-9C3B-7F97632A50F8}" type="sibTrans" cxnId="{420F9FBC-747C-4BF0-A065-0C6A89886797}">
      <dgm:prSet/>
      <dgm:spPr/>
      <dgm:t>
        <a:bodyPr/>
        <a:lstStyle/>
        <a:p>
          <a:endParaRPr lang="es-ES"/>
        </a:p>
      </dgm:t>
    </dgm:pt>
    <dgm:pt modelId="{E0F816B7-0CEB-45AB-9ADF-0F6F3E33A56B}">
      <dgm:prSet phldrT="[Texto]"/>
      <dgm:spPr/>
      <dgm:t>
        <a:bodyPr/>
        <a:lstStyle/>
        <a:p>
          <a:r>
            <a:rPr lang="es-EC" b="1" i="1" smtClean="0"/>
            <a:t>Relaciones exteriores</a:t>
          </a:r>
          <a:endParaRPr lang="es-ES" dirty="0"/>
        </a:p>
      </dgm:t>
    </dgm:pt>
    <dgm:pt modelId="{45C67284-C58C-4893-AC8B-680458B6D789}" type="parTrans" cxnId="{DC994687-B999-4354-9BEF-532D52C46BA9}">
      <dgm:prSet/>
      <dgm:spPr/>
      <dgm:t>
        <a:bodyPr/>
        <a:lstStyle/>
        <a:p>
          <a:endParaRPr lang="es-EC"/>
        </a:p>
      </dgm:t>
    </dgm:pt>
    <dgm:pt modelId="{9330CEAB-9F80-458E-B321-34C4C347BEA9}" type="sibTrans" cxnId="{DC994687-B999-4354-9BEF-532D52C46BA9}">
      <dgm:prSet/>
      <dgm:spPr/>
      <dgm:t>
        <a:bodyPr/>
        <a:lstStyle/>
        <a:p>
          <a:endParaRPr lang="es-EC"/>
        </a:p>
      </dgm:t>
    </dgm:pt>
    <dgm:pt modelId="{B050326F-5D62-4AB9-933C-08852C81E8E9}">
      <dgm:prSet phldrT="[Texto]"/>
      <dgm:spPr/>
      <dgm:t>
        <a:bodyPr/>
        <a:lstStyle/>
        <a:p>
          <a:r>
            <a:rPr lang="es-EC" dirty="0" smtClean="0"/>
            <a:t>potestad de estado soberano</a:t>
          </a:r>
          <a:endParaRPr lang="es-ES" dirty="0"/>
        </a:p>
      </dgm:t>
    </dgm:pt>
    <dgm:pt modelId="{B04FE5DD-AA31-474F-8D72-3D0654066D4F}" type="parTrans" cxnId="{761772D1-2BA7-478C-971B-26DC9469E889}">
      <dgm:prSet/>
      <dgm:spPr/>
      <dgm:t>
        <a:bodyPr/>
        <a:lstStyle/>
        <a:p>
          <a:endParaRPr lang="es-EC"/>
        </a:p>
      </dgm:t>
    </dgm:pt>
    <dgm:pt modelId="{EA66F14D-A9E4-4662-A3B0-33FF8D6215FC}" type="sibTrans" cxnId="{761772D1-2BA7-478C-971B-26DC9469E889}">
      <dgm:prSet/>
      <dgm:spPr/>
      <dgm:t>
        <a:bodyPr/>
        <a:lstStyle/>
        <a:p>
          <a:endParaRPr lang="es-EC"/>
        </a:p>
      </dgm:t>
    </dgm:pt>
    <dgm:pt modelId="{CCF3A26F-2F65-490E-9392-8030DFF5F1E4}">
      <dgm:prSet phldrT="[Texto]"/>
      <dgm:spPr/>
      <dgm:t>
        <a:bodyPr/>
        <a:lstStyle/>
        <a:p>
          <a:r>
            <a:rPr lang="es-EC" dirty="0" smtClean="0"/>
            <a:t>relaciones diplomáticas con 23 naciones y lazos con muchas otras</a:t>
          </a:r>
          <a:endParaRPr lang="es-ES" dirty="0"/>
        </a:p>
      </dgm:t>
    </dgm:pt>
    <dgm:pt modelId="{33BCB4FB-C636-426B-B046-FEED9B6631E3}" type="parTrans" cxnId="{EDF8A38D-3AEC-454A-A2F2-5C9F078C5AC3}">
      <dgm:prSet/>
      <dgm:spPr/>
      <dgm:t>
        <a:bodyPr/>
        <a:lstStyle/>
        <a:p>
          <a:endParaRPr lang="es-EC"/>
        </a:p>
      </dgm:t>
    </dgm:pt>
    <dgm:pt modelId="{E0B91AD9-0CB8-43DA-BC46-E149A1BCFE69}" type="sibTrans" cxnId="{EDF8A38D-3AEC-454A-A2F2-5C9F078C5AC3}">
      <dgm:prSet/>
      <dgm:spPr/>
      <dgm:t>
        <a:bodyPr/>
        <a:lstStyle/>
        <a:p>
          <a:endParaRPr lang="es-EC"/>
        </a:p>
      </dgm:t>
    </dgm:pt>
    <dgm:pt modelId="{96C43835-6FB1-404C-B305-11CFCD54B133}" type="pres">
      <dgm:prSet presAssocID="{67A2EAD6-94A3-4200-B312-7FF44FCA60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665237-FEA4-4CF2-A3AE-61FE7A6EEB19}" type="pres">
      <dgm:prSet presAssocID="{973C6080-28FF-43A9-A07E-CDAE0A6C9E33}" presName="linNode" presStyleCnt="0"/>
      <dgm:spPr/>
      <dgm:t>
        <a:bodyPr/>
        <a:lstStyle/>
        <a:p>
          <a:endParaRPr lang="es-EC"/>
        </a:p>
      </dgm:t>
    </dgm:pt>
    <dgm:pt modelId="{A84C4747-9FDD-41D5-8D2A-B151DA708BE5}" type="pres">
      <dgm:prSet presAssocID="{973C6080-28FF-43A9-A07E-CDAE0A6C9E3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22315E-6E15-4978-AC68-D1FA1B30B276}" type="pres">
      <dgm:prSet presAssocID="{973C6080-28FF-43A9-A07E-CDAE0A6C9E3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B6450-9BC9-4AAF-B5DA-613154F8CB7D}" type="pres">
      <dgm:prSet presAssocID="{2D15351E-6F6D-4A72-B824-D83BC43D16AC}" presName="sp" presStyleCnt="0"/>
      <dgm:spPr/>
      <dgm:t>
        <a:bodyPr/>
        <a:lstStyle/>
        <a:p>
          <a:endParaRPr lang="es-EC"/>
        </a:p>
      </dgm:t>
    </dgm:pt>
    <dgm:pt modelId="{E78226AE-ACE4-4DA3-B1FB-041AA62FE25A}" type="pres">
      <dgm:prSet presAssocID="{6B18845F-E963-405C-B5F4-9931B0909C4E}" presName="linNode" presStyleCnt="0"/>
      <dgm:spPr/>
      <dgm:t>
        <a:bodyPr/>
        <a:lstStyle/>
        <a:p>
          <a:endParaRPr lang="es-EC"/>
        </a:p>
      </dgm:t>
    </dgm:pt>
    <dgm:pt modelId="{985ED111-8E5E-4FD6-9E7F-6BF29AA57DC3}" type="pres">
      <dgm:prSet presAssocID="{6B18845F-E963-405C-B5F4-9931B0909C4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E81CF0-710C-4834-8AFC-B49A4AAFD827}" type="pres">
      <dgm:prSet presAssocID="{6B18845F-E963-405C-B5F4-9931B0909C4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60D56-68AF-4F1E-9312-67D31F0989FD}" type="pres">
      <dgm:prSet presAssocID="{1DBDF2CB-018A-4F56-ACDC-8C6964AFE45D}" presName="sp" presStyleCnt="0"/>
      <dgm:spPr/>
      <dgm:t>
        <a:bodyPr/>
        <a:lstStyle/>
        <a:p>
          <a:endParaRPr lang="es-EC"/>
        </a:p>
      </dgm:t>
    </dgm:pt>
    <dgm:pt modelId="{9A51AFC9-551A-454F-9C41-65FAA4DB3842}" type="pres">
      <dgm:prSet presAssocID="{E0F816B7-0CEB-45AB-9ADF-0F6F3E33A56B}" presName="linNode" presStyleCnt="0"/>
      <dgm:spPr/>
      <dgm:t>
        <a:bodyPr/>
        <a:lstStyle/>
        <a:p>
          <a:endParaRPr lang="es-EC"/>
        </a:p>
      </dgm:t>
    </dgm:pt>
    <dgm:pt modelId="{29C8ADC3-5250-464D-989B-E71899841946}" type="pres">
      <dgm:prSet presAssocID="{E0F816B7-0CEB-45AB-9ADF-0F6F3E33A5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40D6F2-06E0-4F34-8CE7-4118FF715934}" type="pres">
      <dgm:prSet presAssocID="{E0F816B7-0CEB-45AB-9ADF-0F6F3E33A56B}" presName="descendantText" presStyleLbl="alignAccFollowNode1" presStyleIdx="2" presStyleCnt="3" custLinFactNeighborY="21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DE35FB-CC64-45EA-B9A5-7F1137DAD2E8}" type="presOf" srcId="{D137AFD6-B066-44A0-80C3-A998CAA05BF5}" destId="{CDE81CF0-710C-4834-8AFC-B49A4AAFD827}" srcOrd="0" destOrd="1" presId="urn:microsoft.com/office/officeart/2005/8/layout/vList5"/>
    <dgm:cxn modelId="{A67BE385-99F9-40F0-B923-EBAD560E6C6F}" type="presOf" srcId="{6B18845F-E963-405C-B5F4-9931B0909C4E}" destId="{985ED111-8E5E-4FD6-9E7F-6BF29AA57DC3}" srcOrd="0" destOrd="0" presId="urn:microsoft.com/office/officeart/2005/8/layout/vList5"/>
    <dgm:cxn modelId="{420F9FBC-747C-4BF0-A065-0C6A89886797}" srcId="{6B18845F-E963-405C-B5F4-9931B0909C4E}" destId="{D137AFD6-B066-44A0-80C3-A998CAA05BF5}" srcOrd="1" destOrd="0" parTransId="{E0A2ED36-25B0-4D36-AA86-B33CE1CD6036}" sibTransId="{47655DA4-5680-4812-9C3B-7F97632A50F8}"/>
    <dgm:cxn modelId="{8CFA493A-199C-444B-B69C-D240E401EC17}" srcId="{67A2EAD6-94A3-4200-B312-7FF44FCA60ED}" destId="{6B18845F-E963-405C-B5F4-9931B0909C4E}" srcOrd="1" destOrd="0" parTransId="{75316465-7F56-47A2-8FD3-40227796BB0B}" sibTransId="{1DBDF2CB-018A-4F56-ACDC-8C6964AFE45D}"/>
    <dgm:cxn modelId="{DC994687-B999-4354-9BEF-532D52C46BA9}" srcId="{67A2EAD6-94A3-4200-B312-7FF44FCA60ED}" destId="{E0F816B7-0CEB-45AB-9ADF-0F6F3E33A56B}" srcOrd="2" destOrd="0" parTransId="{45C67284-C58C-4893-AC8B-680458B6D789}" sibTransId="{9330CEAB-9F80-458E-B321-34C4C347BEA9}"/>
    <dgm:cxn modelId="{6A80DF67-35CD-4C0C-8407-2C8DFBA00288}" type="presOf" srcId="{3D0B9083-7CDD-4A20-91E6-05BF72CE78A3}" destId="{DB22315E-6E15-4978-AC68-D1FA1B30B276}" srcOrd="0" destOrd="0" presId="urn:microsoft.com/office/officeart/2005/8/layout/vList5"/>
    <dgm:cxn modelId="{8402E73E-E5CF-401A-B9A0-0D568F8FF587}" type="presOf" srcId="{E0F816B7-0CEB-45AB-9ADF-0F6F3E33A56B}" destId="{29C8ADC3-5250-464D-989B-E71899841946}" srcOrd="0" destOrd="0" presId="urn:microsoft.com/office/officeart/2005/8/layout/vList5"/>
    <dgm:cxn modelId="{18D73F75-5CF3-4546-A50C-9B66A3C8F665}" srcId="{6B18845F-E963-405C-B5F4-9931B0909C4E}" destId="{892E60AD-88D8-4480-BE9A-56004D206BA4}" srcOrd="0" destOrd="0" parTransId="{EF46941A-95F8-43DD-9790-1E0DDEECA4FE}" sibTransId="{B4773C5D-53EA-4E2D-84CD-6C9725A9D4ED}"/>
    <dgm:cxn modelId="{C9739F14-CCB7-4ACB-ABD6-E177F68BD36A}" type="presOf" srcId="{B050326F-5D62-4AB9-933C-08852C81E8E9}" destId="{6E40D6F2-06E0-4F34-8CE7-4118FF715934}" srcOrd="0" destOrd="0" presId="urn:microsoft.com/office/officeart/2005/8/layout/vList5"/>
    <dgm:cxn modelId="{6F5B4981-55E3-4FD5-9810-23097613EDBE}" srcId="{67A2EAD6-94A3-4200-B312-7FF44FCA60ED}" destId="{973C6080-28FF-43A9-A07E-CDAE0A6C9E33}" srcOrd="0" destOrd="0" parTransId="{D0E11904-59FB-43D5-91B3-F6259F49FB3E}" sibTransId="{2D15351E-6F6D-4A72-B824-D83BC43D16AC}"/>
    <dgm:cxn modelId="{7E5AED71-EB24-4E14-B0EF-EAB90FDE374E}" type="presOf" srcId="{CCF3A26F-2F65-490E-9392-8030DFF5F1E4}" destId="{6E40D6F2-06E0-4F34-8CE7-4118FF715934}" srcOrd="0" destOrd="1" presId="urn:microsoft.com/office/officeart/2005/8/layout/vList5"/>
    <dgm:cxn modelId="{81885BE0-1D23-4B29-B0AD-744703B213C7}" type="presOf" srcId="{67A2EAD6-94A3-4200-B312-7FF44FCA60ED}" destId="{96C43835-6FB1-404C-B305-11CFCD54B133}" srcOrd="0" destOrd="0" presId="urn:microsoft.com/office/officeart/2005/8/layout/vList5"/>
    <dgm:cxn modelId="{EDF8A38D-3AEC-454A-A2F2-5C9F078C5AC3}" srcId="{E0F816B7-0CEB-45AB-9ADF-0F6F3E33A56B}" destId="{CCF3A26F-2F65-490E-9392-8030DFF5F1E4}" srcOrd="1" destOrd="0" parTransId="{33BCB4FB-C636-426B-B046-FEED9B6631E3}" sibTransId="{E0B91AD9-0CB8-43DA-BC46-E149A1BCFE69}"/>
    <dgm:cxn modelId="{761772D1-2BA7-478C-971B-26DC9469E889}" srcId="{E0F816B7-0CEB-45AB-9ADF-0F6F3E33A56B}" destId="{B050326F-5D62-4AB9-933C-08852C81E8E9}" srcOrd="0" destOrd="0" parTransId="{B04FE5DD-AA31-474F-8D72-3D0654066D4F}" sibTransId="{EA66F14D-A9E4-4662-A3B0-33FF8D6215FC}"/>
    <dgm:cxn modelId="{3866CD8B-EDE6-4297-861D-9A463F446913}" type="presOf" srcId="{973C6080-28FF-43A9-A07E-CDAE0A6C9E33}" destId="{A84C4747-9FDD-41D5-8D2A-B151DA708BE5}" srcOrd="0" destOrd="0" presId="urn:microsoft.com/office/officeart/2005/8/layout/vList5"/>
    <dgm:cxn modelId="{8F4172C7-576D-466A-84E0-4FE9873BE59F}" srcId="{973C6080-28FF-43A9-A07E-CDAE0A6C9E33}" destId="{3D0B9083-7CDD-4A20-91E6-05BF72CE78A3}" srcOrd="0" destOrd="0" parTransId="{D14C8464-8656-4D00-B1B1-A6D8DB09067F}" sibTransId="{DDA62671-C4D9-4A9F-BB13-E974E2898670}"/>
    <dgm:cxn modelId="{01B20C58-6D2B-4766-B394-19BEC39C58A4}" type="presOf" srcId="{9B06BBAB-C7E1-4E5D-8A48-6010EC49194E}" destId="{DB22315E-6E15-4978-AC68-D1FA1B30B276}" srcOrd="0" destOrd="1" presId="urn:microsoft.com/office/officeart/2005/8/layout/vList5"/>
    <dgm:cxn modelId="{352ACAE2-4F94-4A29-9524-B89B27E977D5}" type="presOf" srcId="{892E60AD-88D8-4480-BE9A-56004D206BA4}" destId="{CDE81CF0-710C-4834-8AFC-B49A4AAFD827}" srcOrd="0" destOrd="0" presId="urn:microsoft.com/office/officeart/2005/8/layout/vList5"/>
    <dgm:cxn modelId="{BDA5B3DC-8BB5-46C0-A982-7C297FD05F18}" srcId="{973C6080-28FF-43A9-A07E-CDAE0A6C9E33}" destId="{9B06BBAB-C7E1-4E5D-8A48-6010EC49194E}" srcOrd="1" destOrd="0" parTransId="{D3F3FBAD-00DC-4645-ABC6-ADDC7B65177F}" sibTransId="{405EA71E-7DC1-4FFC-B153-663F17C3C2F1}"/>
    <dgm:cxn modelId="{DEDA6581-868A-4FE9-B5DA-E1F87466F7C4}" type="presParOf" srcId="{96C43835-6FB1-404C-B305-11CFCD54B133}" destId="{D7665237-FEA4-4CF2-A3AE-61FE7A6EEB19}" srcOrd="0" destOrd="0" presId="urn:microsoft.com/office/officeart/2005/8/layout/vList5"/>
    <dgm:cxn modelId="{DE135ECF-76AB-4F59-805C-3BCDF62B2FFF}" type="presParOf" srcId="{D7665237-FEA4-4CF2-A3AE-61FE7A6EEB19}" destId="{A84C4747-9FDD-41D5-8D2A-B151DA708BE5}" srcOrd="0" destOrd="0" presId="urn:microsoft.com/office/officeart/2005/8/layout/vList5"/>
    <dgm:cxn modelId="{6B525DB9-EA65-449E-8357-C2DBE55AA4CC}" type="presParOf" srcId="{D7665237-FEA4-4CF2-A3AE-61FE7A6EEB19}" destId="{DB22315E-6E15-4978-AC68-D1FA1B30B276}" srcOrd="1" destOrd="0" presId="urn:microsoft.com/office/officeart/2005/8/layout/vList5"/>
    <dgm:cxn modelId="{329DF574-D2F9-4F5C-91A6-95A40124EC19}" type="presParOf" srcId="{96C43835-6FB1-404C-B305-11CFCD54B133}" destId="{57FB6450-9BC9-4AAF-B5DA-613154F8CB7D}" srcOrd="1" destOrd="0" presId="urn:microsoft.com/office/officeart/2005/8/layout/vList5"/>
    <dgm:cxn modelId="{3A9C8D47-4187-49C5-90C4-C8F92A6DB564}" type="presParOf" srcId="{96C43835-6FB1-404C-B305-11CFCD54B133}" destId="{E78226AE-ACE4-4DA3-B1FB-041AA62FE25A}" srcOrd="2" destOrd="0" presId="urn:microsoft.com/office/officeart/2005/8/layout/vList5"/>
    <dgm:cxn modelId="{50E97148-E9EF-497C-8292-7C3613BB9A21}" type="presParOf" srcId="{E78226AE-ACE4-4DA3-B1FB-041AA62FE25A}" destId="{985ED111-8E5E-4FD6-9E7F-6BF29AA57DC3}" srcOrd="0" destOrd="0" presId="urn:microsoft.com/office/officeart/2005/8/layout/vList5"/>
    <dgm:cxn modelId="{399B412B-51B1-4397-82A2-03DDB6E10B13}" type="presParOf" srcId="{E78226AE-ACE4-4DA3-B1FB-041AA62FE25A}" destId="{CDE81CF0-710C-4834-8AFC-B49A4AAFD827}" srcOrd="1" destOrd="0" presId="urn:microsoft.com/office/officeart/2005/8/layout/vList5"/>
    <dgm:cxn modelId="{13EA361F-555D-4DA6-8BC1-0D9999B35FA1}" type="presParOf" srcId="{96C43835-6FB1-404C-B305-11CFCD54B133}" destId="{EAA60D56-68AF-4F1E-9312-67D31F0989FD}" srcOrd="3" destOrd="0" presId="urn:microsoft.com/office/officeart/2005/8/layout/vList5"/>
    <dgm:cxn modelId="{C0074387-F019-4059-B0C8-5EE427578BDC}" type="presParOf" srcId="{96C43835-6FB1-404C-B305-11CFCD54B133}" destId="{9A51AFC9-551A-454F-9C41-65FAA4DB3842}" srcOrd="4" destOrd="0" presId="urn:microsoft.com/office/officeart/2005/8/layout/vList5"/>
    <dgm:cxn modelId="{945DA682-B93C-4DA4-9D8B-F912EBB63FC6}" type="presParOf" srcId="{9A51AFC9-551A-454F-9C41-65FAA4DB3842}" destId="{29C8ADC3-5250-464D-989B-E71899841946}" srcOrd="0" destOrd="0" presId="urn:microsoft.com/office/officeart/2005/8/layout/vList5"/>
    <dgm:cxn modelId="{B5F29AB4-99B9-4540-9B20-D763E582E8EC}" type="presParOf" srcId="{9A51AFC9-551A-454F-9C41-65FAA4DB3842}" destId="{6E40D6F2-06E0-4F34-8CE7-4118FF7159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45B955-FD86-49E1-BBEF-0DC3FF8444C6}" type="datetimeFigureOut">
              <a:rPr lang="es-ES" smtClean="0"/>
              <a:t>02/04/2014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979055-1F55-40A9-88F9-C15A1A71C3B3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28822" y="5036665"/>
            <a:ext cx="4419600" cy="1600327"/>
          </a:xfrm>
        </p:spPr>
        <p:txBody>
          <a:bodyPr>
            <a:normAutofit/>
          </a:bodyPr>
          <a:lstStyle/>
          <a:p>
            <a:r>
              <a:rPr lang="es-ES" sz="4000" dirty="0" smtClean="0"/>
              <a:t>Francisco Revelo</a:t>
            </a:r>
            <a:br>
              <a:rPr lang="es-ES" sz="4000" dirty="0" smtClean="0"/>
            </a:br>
            <a:r>
              <a:rPr lang="es-ES" sz="4000" dirty="0" smtClean="0"/>
              <a:t>Diana Baldeón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1844824"/>
            <a:ext cx="9144000" cy="3231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400" dirty="0" smtClean="0"/>
              <a:t>“LA CULTURA COMO FACTOR BÁSICO EN EL DESARROLLO DE LAS RELACIONES COMERCIALES Y DE INVERSIÓN ENTRE ECUADOR – TAIWÁN; Y SU REPERCUSIÓN EN EL INGRESO DEL ECUADOR AL FORO DE COOPERACIÓN ECONÓMICA ASIA-PACÍFICO (APEC)”</a:t>
            </a:r>
            <a:endParaRPr lang="es-ES" sz="3400" dirty="0"/>
          </a:p>
        </p:txBody>
      </p:sp>
      <p:pic>
        <p:nvPicPr>
          <p:cNvPr id="7" name="Picture 2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9"/>
          <a:stretch/>
        </p:blipFill>
        <p:spPr bwMode="auto">
          <a:xfrm>
            <a:off x="1619672" y="116632"/>
            <a:ext cx="561662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71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IMPORTACIONES      EXPORTACIONES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0387" t="21667" r="7376" b="32206"/>
          <a:stretch/>
        </p:blipFill>
        <p:spPr bwMode="auto">
          <a:xfrm>
            <a:off x="35496" y="1196750"/>
            <a:ext cx="4500000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33942" t="28214" r="10510" b="13652"/>
          <a:stretch/>
        </p:blipFill>
        <p:spPr bwMode="auto">
          <a:xfrm>
            <a:off x="4608504" y="1196752"/>
            <a:ext cx="4500000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/>
          <a:srcRect l="32668" t="27876" r="6352" b="15213"/>
          <a:stretch/>
        </p:blipFill>
        <p:spPr bwMode="auto">
          <a:xfrm>
            <a:off x="0" y="3824752"/>
            <a:ext cx="9144000" cy="3033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02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2602632" cy="2722314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/>
              <a:t>Balanza Comercial Ecuador - China</a:t>
            </a:r>
            <a:endParaRPr lang="es-ES" sz="40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2" r="-1645"/>
          <a:stretch/>
        </p:blipFill>
        <p:spPr bwMode="auto">
          <a:xfrm>
            <a:off x="2916496" y="189000"/>
            <a:ext cx="612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300192" y="3717032"/>
            <a:ext cx="2602632" cy="272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/>
              <a:t>Balanza Comercial Ecuador - Taiwán</a:t>
            </a:r>
            <a:endParaRPr lang="es-ES" sz="4000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29000"/>
            <a:ext cx="6120000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4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3600400" cy="1143000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ECUADOR         RIESGO PAÍS</a:t>
            </a:r>
            <a:endParaRPr lang="es-ES" sz="40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1215" t="22810" r="22097" b="12835"/>
          <a:stretch/>
        </p:blipFill>
        <p:spPr bwMode="auto">
          <a:xfrm>
            <a:off x="251520" y="1960240"/>
            <a:ext cx="3528392" cy="398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15683"/>
              </p:ext>
            </p:extLst>
          </p:nvPr>
        </p:nvGraphicFramePr>
        <p:xfrm>
          <a:off x="3779912" y="247502"/>
          <a:ext cx="5184576" cy="642185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520280"/>
                <a:gridCol w="2664296"/>
              </a:tblGrid>
              <a:tr h="3258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effectLst/>
                        </a:rPr>
                        <a:t>FORTALEZAS</a:t>
                      </a:r>
                      <a:endParaRPr lang="es-ES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effectLst/>
                        </a:rPr>
                        <a:t>OPORTUNIDADES</a:t>
                      </a:r>
                      <a:endParaRPr lang="es-ES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</a:tr>
              <a:tr h="26984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>
                          <a:effectLst/>
                        </a:rPr>
                        <a:t>Búsqueda continua de mercados </a:t>
                      </a:r>
                      <a:r>
                        <a:rPr lang="es-EC" sz="2000" b="0" dirty="0" smtClean="0">
                          <a:effectLst/>
                        </a:rPr>
                        <a:t>y</a:t>
                      </a:r>
                      <a:r>
                        <a:rPr lang="es-EC" sz="2000" b="0" baseline="0" dirty="0" smtClean="0">
                          <a:effectLst/>
                        </a:rPr>
                        <a:t> socios comerciales</a:t>
                      </a:r>
                      <a:endParaRPr lang="es-EC" sz="2000" b="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 smtClean="0">
                          <a:effectLst/>
                        </a:rPr>
                        <a:t>Diversidad </a:t>
                      </a:r>
                      <a:r>
                        <a:rPr lang="es-EC" sz="2000" b="0" dirty="0">
                          <a:effectLst/>
                        </a:rPr>
                        <a:t>de producción agrícola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 smtClean="0">
                          <a:effectLst/>
                        </a:rPr>
                        <a:t>Cultura </a:t>
                      </a:r>
                      <a:r>
                        <a:rPr lang="es-EC" sz="2000" b="0" dirty="0">
                          <a:effectLst/>
                        </a:rPr>
                        <a:t>amplia y diversa</a:t>
                      </a:r>
                      <a:endParaRPr lang="es-E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>
                          <a:effectLst/>
                        </a:rPr>
                        <a:t>Apertura comercial Asiática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>
                          <a:effectLst/>
                        </a:rPr>
                        <a:t>Políticas </a:t>
                      </a:r>
                      <a:r>
                        <a:rPr lang="es-EC" sz="2000" b="0" dirty="0" smtClean="0">
                          <a:effectLst/>
                        </a:rPr>
                        <a:t>direccionadas </a:t>
                      </a:r>
                      <a:r>
                        <a:rPr lang="es-EC" sz="2000" b="0" dirty="0">
                          <a:effectLst/>
                        </a:rPr>
                        <a:t>al comercio internacional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 smtClean="0">
                          <a:effectLst/>
                        </a:rPr>
                        <a:t>Cooperación técnica con Taiwán</a:t>
                      </a:r>
                      <a:endParaRPr lang="es-ES" sz="1800" b="0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R" sz="2000" b="0" dirty="0">
                          <a:effectLst/>
                        </a:rPr>
                        <a:t> </a:t>
                      </a:r>
                      <a:endParaRPr lang="es-E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</a:tr>
              <a:tr h="153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effectLst/>
                        </a:rPr>
                        <a:t>DEBILIDADES</a:t>
                      </a:r>
                      <a:endParaRPr lang="es-ES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effectLst/>
                        </a:rPr>
                        <a:t>AMENAZAS</a:t>
                      </a:r>
                      <a:endParaRPr lang="es-ES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</a:tr>
              <a:tr h="23920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>
                          <a:effectLst/>
                        </a:rPr>
                        <a:t>Poco desarrollo cultural y conocimiento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 smtClean="0">
                          <a:effectLst/>
                        </a:rPr>
                        <a:t>Miedo </a:t>
                      </a:r>
                      <a:r>
                        <a:rPr lang="es-EC" sz="2000" b="0" dirty="0">
                          <a:effectLst/>
                        </a:rPr>
                        <a:t>a comercialización por la diferencia entre culturas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>
                          <a:effectLst/>
                        </a:rPr>
                        <a:t>Políticas de proteccionismo</a:t>
                      </a:r>
                      <a:endParaRPr lang="es-E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>
                          <a:effectLst/>
                        </a:rPr>
                        <a:t>Marginación comercial por parte de China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>
                          <a:effectLst/>
                        </a:rPr>
                        <a:t>Restricciones no arancelarias por parte de Taiwán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2000" b="0" dirty="0">
                          <a:effectLst/>
                        </a:rPr>
                        <a:t>Alto nivel de competencia en precios por parte de las naciones asiáticas</a:t>
                      </a:r>
                      <a:endParaRPr lang="es-E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6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273644"/>
              </p:ext>
            </p:extLst>
          </p:nvPr>
        </p:nvGraphicFramePr>
        <p:xfrm>
          <a:off x="264790" y="116632"/>
          <a:ext cx="8627690" cy="187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7"/>
          <a:srcRect l="3055" t="37095" r="31942" b="10181"/>
          <a:stretch/>
        </p:blipFill>
        <p:spPr bwMode="auto">
          <a:xfrm>
            <a:off x="827584" y="1988840"/>
            <a:ext cx="734481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32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Actividades Culturales y de comercio realizadas por Taiwán 2008-2013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082980"/>
              </p:ext>
            </p:extLst>
          </p:nvPr>
        </p:nvGraphicFramePr>
        <p:xfrm>
          <a:off x="251520" y="4049125"/>
          <a:ext cx="8640959" cy="266601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766673"/>
                <a:gridCol w="2473686"/>
                <a:gridCol w="2398502"/>
                <a:gridCol w="3002098"/>
              </a:tblGrid>
              <a:tr h="4226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BALANZA</a:t>
                      </a:r>
                      <a:r>
                        <a:rPr lang="es-ES" sz="1600" baseline="0" dirty="0" smtClean="0">
                          <a:effectLst/>
                        </a:rPr>
                        <a:t> COMERCIAL DEL ECUADOR CON RESPECTO A TAIWÁN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2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AÑO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EXPORTACIONES DÓLARES FOB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IMPORTACIONES DÓLARES FOB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BALANZA COMERCIAL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49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2008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$   21,123,000.00 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158,702,220.00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      (137,579,220.00)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9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2009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18,303,300.00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116,478,360.00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        (98,175,060.00)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9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15,248,170.00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155,419,240.00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      (140,171,070.00)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9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10,716,970.00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185,619,350.00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      (174,902,380.00)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9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2012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  6,404,350.00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181,810,480.00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      (175,406,130.00)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9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2013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  8,354,180.00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$   196,944,880.00 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$         (188,590,700.00)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88783"/>
              </p:ext>
            </p:extLst>
          </p:nvPr>
        </p:nvGraphicFramePr>
        <p:xfrm>
          <a:off x="1524001" y="1397000"/>
          <a:ext cx="5784304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0781"/>
                <a:gridCol w="2561274"/>
                <a:gridCol w="22322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AÑO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Nª</a:t>
                      </a:r>
                      <a:r>
                        <a:rPr lang="es-ES" baseline="0" dirty="0" smtClean="0"/>
                        <a:t> DE ACTIVIDADES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FRECUENCIA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2008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2009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71,25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59,5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2011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36,67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50,33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2013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16,43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3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64947"/>
              </p:ext>
            </p:extLst>
          </p:nvPr>
        </p:nvGraphicFramePr>
        <p:xfrm>
          <a:off x="395536" y="2468032"/>
          <a:ext cx="3744415" cy="30492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4642"/>
                <a:gridCol w="1021204"/>
                <a:gridCol w="2178569"/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AÑO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Actividades (x)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Balanza Comercial (y)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2008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1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 $       137.579.220,00 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2009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5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 $         98.175.060,00 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2010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7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 $       140.171.070,00 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2011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7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 $       174.902.380,00 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2012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9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 $       175.087.780,00 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2013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16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 $       188.590.700,00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686670973"/>
              </p:ext>
            </p:extLst>
          </p:nvPr>
        </p:nvGraphicFramePr>
        <p:xfrm>
          <a:off x="4139952" y="2492896"/>
          <a:ext cx="4763375" cy="3023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04537"/>
              </p:ext>
            </p:extLst>
          </p:nvPr>
        </p:nvGraphicFramePr>
        <p:xfrm>
          <a:off x="395536" y="2420889"/>
          <a:ext cx="8496943" cy="31158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49881"/>
                <a:gridCol w="1294335"/>
                <a:gridCol w="2016224"/>
                <a:gridCol w="1612036"/>
                <a:gridCol w="587988"/>
                <a:gridCol w="2336479"/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Actividades (x)</a:t>
                      </a:r>
                      <a:endParaRPr lang="es-E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Balanza Comercial (y)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(X)(Y)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X²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Y²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2008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1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     137.579.220,00 </a:t>
                      </a:r>
                      <a:endParaRPr lang="es-E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137579220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1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18928041775808400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2009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5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       98.175.060,00 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490875300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25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9638342406003600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2010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7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     140.171.070,00 </a:t>
                      </a:r>
                      <a:endParaRPr lang="es-E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981197490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49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19647928864944900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2011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7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     174.902.380,00 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1224316660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49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30590842529664400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2012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9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     175.087.780,00 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1575790020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81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30655730705328400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</a:rPr>
                        <a:t>2013</a:t>
                      </a:r>
                      <a:endParaRPr lang="es-E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188,590,700.00 </a:t>
                      </a:r>
                      <a:endParaRPr lang="es-E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3017451200</a:t>
                      </a:r>
                      <a:endParaRPr lang="es-E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256</a:t>
                      </a:r>
                      <a:endParaRPr lang="es-E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35566452126490000</a:t>
                      </a:r>
                      <a:endParaRPr lang="es-E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 </a:t>
                      </a:r>
                      <a:endParaRPr lang="es-E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es-E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914,506,210.00  </a:t>
                      </a:r>
                      <a:r>
                        <a:rPr lang="es-ES" sz="16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es-E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7427209890</a:t>
                      </a:r>
                      <a:endParaRPr lang="es-E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461</a:t>
                      </a:r>
                      <a:endParaRPr lang="es-E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145027338408240000</a:t>
                      </a:r>
                      <a:endParaRPr lang="es-E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CORRELACIÓN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1396752"/>
          </a:xfrm>
        </p:spPr>
        <p:txBody>
          <a:bodyPr/>
          <a:lstStyle/>
          <a:p>
            <a:r>
              <a:rPr lang="es-ES" b="1" dirty="0" smtClean="0"/>
              <a:t>V.I.:</a:t>
            </a:r>
            <a:r>
              <a:rPr lang="es-ES" dirty="0" smtClean="0"/>
              <a:t> </a:t>
            </a:r>
            <a:r>
              <a:rPr lang="es-ES" dirty="0"/>
              <a:t>Actividades </a:t>
            </a:r>
            <a:r>
              <a:rPr lang="es-ES" dirty="0" smtClean="0"/>
              <a:t>Culturales y de Comercio </a:t>
            </a:r>
            <a:r>
              <a:rPr lang="es-ES" dirty="0"/>
              <a:t>realizadas por el gobierno de Taiwán en Ecuador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b="1" dirty="0" smtClean="0"/>
              <a:t>V.D.: </a:t>
            </a:r>
            <a:r>
              <a:rPr lang="es-ES" dirty="0" smtClean="0"/>
              <a:t>Balanza </a:t>
            </a:r>
            <a:r>
              <a:rPr lang="es-ES" dirty="0"/>
              <a:t>comercial de Taiwán con respecto al Ecuador.</a:t>
            </a:r>
          </a:p>
          <a:p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364088" y="5622339"/>
            <a:ext cx="353923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ES" sz="2400" b="1" dirty="0" smtClean="0"/>
              <a:t>Coeficiente de Correlación</a:t>
            </a:r>
          </a:p>
          <a:p>
            <a:pPr algn="ctr"/>
            <a:r>
              <a:rPr lang="es-ES" sz="2400" dirty="0"/>
              <a:t>0.68104478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95536" y="5622339"/>
            <a:ext cx="493204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dirty="0"/>
              <a:t>Ecuación de la Recta (Y= b</a:t>
            </a:r>
            <a:r>
              <a:rPr lang="es-ES" sz="1100" dirty="0"/>
              <a:t>0</a:t>
            </a:r>
            <a:r>
              <a:rPr lang="es-ES" sz="2400" dirty="0"/>
              <a:t>+b</a:t>
            </a:r>
            <a:r>
              <a:rPr lang="es-ES" sz="1100" dirty="0"/>
              <a:t>1</a:t>
            </a:r>
            <a:r>
              <a:rPr lang="es-ES" sz="2400" dirty="0"/>
              <a:t>X)</a:t>
            </a:r>
          </a:p>
          <a:p>
            <a:r>
              <a:rPr lang="es-ES" sz="2400" dirty="0"/>
              <a:t>Y=117898674.40+4602536.964 (X)</a:t>
            </a:r>
          </a:p>
        </p:txBody>
      </p:sp>
    </p:spTree>
    <p:extLst>
      <p:ext uri="{BB962C8B-B14F-4D97-AF65-F5344CB8AC3E}">
        <p14:creationId xmlns:p14="http://schemas.microsoft.com/office/powerpoint/2010/main" val="22486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Exportaciones e Importaciones Ecuador-Taiwán, de acuerdo a las Zonas </a:t>
            </a:r>
            <a:r>
              <a:rPr lang="es-ES" dirty="0"/>
              <a:t>de Clasificación y Progresividad de la Nomenclatura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337375"/>
              </p:ext>
            </p:extLst>
          </p:nvPr>
        </p:nvGraphicFramePr>
        <p:xfrm>
          <a:off x="107504" y="1746458"/>
          <a:ext cx="8928992" cy="502996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53341"/>
                <a:gridCol w="2468177"/>
                <a:gridCol w="2758550"/>
                <a:gridCol w="1524462"/>
                <a:gridCol w="1524462"/>
              </a:tblGrid>
              <a:tr h="2520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500" dirty="0">
                          <a:effectLst/>
                        </a:rPr>
                        <a:t>ZONA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500" dirty="0">
                          <a:effectLst/>
                        </a:rPr>
                        <a:t>DESCRIPCIÓN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CONTENIDO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EXPORTACIONES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IMPORTACIONES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500" dirty="0">
                          <a:effectLst/>
                        </a:rPr>
                        <a:t>% de Participación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1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Según la materia constitutiva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Primeros 83 Capítulos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50.16%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26.51%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a)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Productos naturales, incluso después de haber sido sometidos a manipulaciones que no les hayan desvirtuado tal carácter de producto natural.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SECCIONES: I (Animales), II (Vegetales), III (Materias grasas) </a:t>
                      </a:r>
                      <a:r>
                        <a:rPr lang="es-ES" sz="1500" baseline="0" dirty="0" smtClean="0">
                          <a:effectLst/>
                        </a:rPr>
                        <a:t> y V (Mineral)</a:t>
                      </a:r>
                      <a:endParaRPr lang="es-ES" sz="15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19.35%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3.50%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b)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Productos naturales después de haber sido sometidos a manipulaciones que han desvirtuado tal carácter de producto natural.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SECCIONES: VII (Pieles-animal),</a:t>
                      </a:r>
                      <a:r>
                        <a:rPr lang="es-ES" sz="1500" baseline="0" dirty="0" smtClean="0">
                          <a:effectLst/>
                        </a:rPr>
                        <a:t> IX y X (madera, papel-vegetal), XIII, XIV y XV (piedras, abrasivos, metales- mineral), y XI (textiles animales, vegetales, minerales o químicas)</a:t>
                      </a:r>
                      <a:endParaRPr lang="es-ES" sz="15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30.81%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23.01%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Según la función para la que han sido concebidas</a:t>
                      </a:r>
                      <a:endParaRPr lang="es-E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Capítulos 84 a 86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SECCIONES: XVI a XXI,</a:t>
                      </a:r>
                      <a:r>
                        <a:rPr lang="es-ES" sz="1500" baseline="0" dirty="0" smtClean="0">
                          <a:effectLst/>
                        </a:rPr>
                        <a:t> IV, VI y VII, y XII</a:t>
                      </a:r>
                      <a:r>
                        <a:rPr lang="es-ES" sz="1500" dirty="0" smtClean="0">
                          <a:effectLst/>
                        </a:rPr>
                        <a:t> </a:t>
                      </a:r>
                      <a:endParaRPr lang="es-ES" sz="15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49.84%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73.49%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500" dirty="0">
                          <a:effectLst/>
                        </a:rPr>
                        <a:t>TOTAL</a:t>
                      </a:r>
                      <a:endParaRPr lang="es-E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100.00%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100.00%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s-ES" dirty="0" smtClean="0"/>
              <a:t>Cooperación Técnica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564847"/>
              </p:ext>
            </p:extLst>
          </p:nvPr>
        </p:nvGraphicFramePr>
        <p:xfrm>
          <a:off x="395536" y="764704"/>
          <a:ext cx="849694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06756912"/>
              </p:ext>
            </p:extLst>
          </p:nvPr>
        </p:nvGraphicFramePr>
        <p:xfrm>
          <a:off x="179512" y="3573016"/>
          <a:ext cx="8784976" cy="32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Rectángulo"/>
          <p:cNvSpPr/>
          <p:nvPr/>
        </p:nvSpPr>
        <p:spPr>
          <a:xfrm>
            <a:off x="1259632" y="2924944"/>
            <a:ext cx="6935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dirty="0"/>
              <a:t>Cooperación Técnica Taiwán - Nicaragua</a:t>
            </a:r>
          </a:p>
        </p:txBody>
      </p:sp>
    </p:spTree>
    <p:extLst>
      <p:ext uri="{BB962C8B-B14F-4D97-AF65-F5344CB8AC3E}">
        <p14:creationId xmlns:p14="http://schemas.microsoft.com/office/powerpoint/2010/main" val="11529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Comparativo entre Ecuador y Taiwán</a:t>
            </a:r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12377161"/>
              </p:ext>
            </p:extLst>
          </p:nvPr>
        </p:nvGraphicFramePr>
        <p:xfrm>
          <a:off x="4572000" y="1039921"/>
          <a:ext cx="4418205" cy="289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908439266"/>
              </p:ext>
            </p:extLst>
          </p:nvPr>
        </p:nvGraphicFramePr>
        <p:xfrm>
          <a:off x="4593990" y="3858676"/>
          <a:ext cx="4378245" cy="281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8 Imagen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5" y="1196752"/>
            <a:ext cx="4370496" cy="274113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8" t="50000" r="40386" b="22000"/>
          <a:stretch/>
        </p:blipFill>
        <p:spPr bwMode="auto">
          <a:xfrm>
            <a:off x="245949" y="4077072"/>
            <a:ext cx="223781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50000" r="19817" b="22000"/>
          <a:stretch/>
        </p:blipFill>
        <p:spPr bwMode="auto">
          <a:xfrm>
            <a:off x="2411760" y="4077072"/>
            <a:ext cx="216024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es-ES" dirty="0" smtClean="0"/>
              <a:t>Acuerdos de Cooperación Técnica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43279"/>
              </p:ext>
            </p:extLst>
          </p:nvPr>
        </p:nvGraphicFramePr>
        <p:xfrm>
          <a:off x="4129608" y="1124744"/>
          <a:ext cx="49788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15881232"/>
              </p:ext>
            </p:extLst>
          </p:nvPr>
        </p:nvGraphicFramePr>
        <p:xfrm>
          <a:off x="4139952" y="3212976"/>
          <a:ext cx="4799856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00567094"/>
              </p:ext>
            </p:extLst>
          </p:nvPr>
        </p:nvGraphicFramePr>
        <p:xfrm>
          <a:off x="323528" y="692696"/>
          <a:ext cx="374441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095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s-ES" dirty="0" smtClean="0"/>
              <a:t>HIPÓTESIS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039024"/>
              </p:ext>
            </p:extLst>
          </p:nvPr>
        </p:nvGraphicFramePr>
        <p:xfrm>
          <a:off x="467544" y="1059731"/>
          <a:ext cx="8352928" cy="236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344299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PROBLEMÁTICA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92793155"/>
              </p:ext>
            </p:extLst>
          </p:nvPr>
        </p:nvGraphicFramePr>
        <p:xfrm>
          <a:off x="179512" y="3789040"/>
          <a:ext cx="874846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52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Acuerdos Comerciales</a:t>
            </a:r>
            <a:endParaRPr lang="es-ES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92055"/>
              </p:ext>
            </p:extLst>
          </p:nvPr>
        </p:nvGraphicFramePr>
        <p:xfrm>
          <a:off x="169168" y="692696"/>
          <a:ext cx="4762872" cy="22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56911380"/>
              </p:ext>
            </p:extLst>
          </p:nvPr>
        </p:nvGraphicFramePr>
        <p:xfrm>
          <a:off x="179512" y="2852936"/>
          <a:ext cx="468052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84356007"/>
              </p:ext>
            </p:extLst>
          </p:nvPr>
        </p:nvGraphicFramePr>
        <p:xfrm>
          <a:off x="4860032" y="476672"/>
          <a:ext cx="4079776" cy="615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353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482291"/>
              </p:ext>
            </p:extLst>
          </p:nvPr>
        </p:nvGraphicFramePr>
        <p:xfrm>
          <a:off x="179512" y="116632"/>
          <a:ext cx="87129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09275269"/>
              </p:ext>
            </p:extLst>
          </p:nvPr>
        </p:nvGraphicFramePr>
        <p:xfrm>
          <a:off x="179512" y="3469456"/>
          <a:ext cx="8832304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79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2074242"/>
          </a:xfrm>
        </p:spPr>
        <p:txBody>
          <a:bodyPr>
            <a:noAutofit/>
          </a:bodyPr>
          <a:lstStyle/>
          <a:p>
            <a:r>
              <a:rPr lang="es-EC" sz="4000" dirty="0" smtClean="0"/>
              <a:t>Economías miembro APEC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71220" y="2420887"/>
            <a:ext cx="3215580" cy="4189387"/>
          </a:xfrm>
        </p:spPr>
        <p:txBody>
          <a:bodyPr>
            <a:normAutofit/>
          </a:bodyPr>
          <a:lstStyle/>
          <a:p>
            <a:r>
              <a:rPr lang="es-EC" sz="2800" dirty="0" smtClean="0"/>
              <a:t>Profundizar relaciones comerciales con países de APEC</a:t>
            </a:r>
          </a:p>
          <a:p>
            <a:r>
              <a:rPr lang="es-EC" sz="2800" dirty="0" smtClean="0"/>
              <a:t>China, Corea, Japón, Malasia, Indonesia y Australia</a:t>
            </a:r>
            <a:endParaRPr lang="es-EC" sz="28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420"/>
            <a:ext cx="5219700" cy="633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53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C" sz="4800" dirty="0" smtClean="0"/>
              <a:t>CONCLUSIONES</a:t>
            </a:r>
            <a:endParaRPr lang="es-ES" sz="48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731713"/>
              </p:ext>
            </p:extLst>
          </p:nvPr>
        </p:nvGraphicFramePr>
        <p:xfrm>
          <a:off x="323528" y="1268760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4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s-EC" sz="4400" dirty="0" smtClean="0"/>
              <a:t>RECOMENDACIONES</a:t>
            </a:r>
            <a:endParaRPr lang="es-ES" sz="4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950051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5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rmAutofit/>
          </a:bodyPr>
          <a:lstStyle/>
          <a:p>
            <a:r>
              <a:rPr lang="es-ES" sz="4400" dirty="0" smtClean="0"/>
              <a:t>Como «pez en el agua»</a:t>
            </a:r>
            <a:endParaRPr lang="es-ES" sz="4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204037"/>
              </p:ext>
            </p:extLst>
          </p:nvPr>
        </p:nvGraphicFramePr>
        <p:xfrm>
          <a:off x="158824" y="271189"/>
          <a:ext cx="8877672" cy="53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1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CULTURA EN EL DESARROLLO ECONÓMICO Y DE COMERCIO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0212"/>
              </p:ext>
            </p:extLst>
          </p:nvPr>
        </p:nvGraphicFramePr>
        <p:xfrm>
          <a:off x="467544" y="1412776"/>
          <a:ext cx="61206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300173" y="1340768"/>
            <a:ext cx="800219" cy="34563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s-ES" sz="4000" dirty="0" smtClean="0"/>
              <a:t>SOCIEDAD</a:t>
            </a:r>
            <a:endParaRPr lang="es-ES" sz="40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09710724"/>
              </p:ext>
            </p:extLst>
          </p:nvPr>
        </p:nvGraphicFramePr>
        <p:xfrm>
          <a:off x="251520" y="4981624"/>
          <a:ext cx="8424936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740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/>
              <a:t>CULTURA</a:t>
            </a:r>
            <a:endParaRPr lang="es-ES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67932"/>
              </p:ext>
            </p:extLst>
          </p:nvPr>
        </p:nvGraphicFramePr>
        <p:xfrm>
          <a:off x="-396552" y="1484784"/>
          <a:ext cx="9937104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09600" y="5229200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dirty="0" smtClean="0"/>
              <a:t>¿Cómo influye la cultura en el desarrollo?</a:t>
            </a:r>
          </a:p>
          <a:p>
            <a:pPr algn="ctr"/>
            <a:r>
              <a:rPr lang="es-ES" sz="3400" dirty="0" smtClean="0"/>
              <a:t>Enriquecimiento de la vida humana</a:t>
            </a:r>
            <a:endParaRPr lang="es-ES" sz="3400" dirty="0"/>
          </a:p>
        </p:txBody>
      </p:sp>
      <p:sp>
        <p:nvSpPr>
          <p:cNvPr id="6" name="5 Flecha doblada"/>
          <p:cNvSpPr/>
          <p:nvPr/>
        </p:nvSpPr>
        <p:spPr>
          <a:xfrm rot="5400000">
            <a:off x="6156176" y="44624"/>
            <a:ext cx="1080120" cy="2088232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Flecha doblada"/>
          <p:cNvSpPr/>
          <p:nvPr/>
        </p:nvSpPr>
        <p:spPr>
          <a:xfrm rot="16200000" flipH="1">
            <a:off x="1835696" y="44624"/>
            <a:ext cx="1080120" cy="2088232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122536"/>
              </p:ext>
            </p:extLst>
          </p:nvPr>
        </p:nvGraphicFramePr>
        <p:xfrm>
          <a:off x="179512" y="188641"/>
          <a:ext cx="7920880" cy="655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encrypted-tbn3.gstatic.com/images?q=tbn:ANd9GcTYilv8duxwjVa_xL_4gtHTWE072CiZqJFTDKjwFIwsqSqhzk_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34003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06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Esbozo de la Cultura Taiwanesa</a:t>
            </a:r>
            <a:endParaRPr lang="es-ES" sz="40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4095866"/>
              </p:ext>
            </p:extLst>
          </p:nvPr>
        </p:nvGraphicFramePr>
        <p:xfrm>
          <a:off x="5364088" y="1268760"/>
          <a:ext cx="35283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1512412"/>
              </p:ext>
            </p:extLst>
          </p:nvPr>
        </p:nvGraphicFramePr>
        <p:xfrm>
          <a:off x="251520" y="1268760"/>
          <a:ext cx="50405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519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475489"/>
              </p:ext>
            </p:extLst>
          </p:nvPr>
        </p:nvGraphicFramePr>
        <p:xfrm>
          <a:off x="457200" y="1600201"/>
          <a:ext cx="8229600" cy="298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85259874"/>
              </p:ext>
            </p:extLst>
          </p:nvPr>
        </p:nvGraphicFramePr>
        <p:xfrm>
          <a:off x="395536" y="4581128"/>
          <a:ext cx="856895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Flecha a la derecha con bandas"/>
          <p:cNvSpPr/>
          <p:nvPr/>
        </p:nvSpPr>
        <p:spPr>
          <a:xfrm rot="5400000">
            <a:off x="852651" y="4221088"/>
            <a:ext cx="792088" cy="936104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75114417"/>
              </p:ext>
            </p:extLst>
          </p:nvPr>
        </p:nvGraphicFramePr>
        <p:xfrm>
          <a:off x="-1692696" y="216024"/>
          <a:ext cx="10873208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252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Tratados Comerciales Existentes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326909"/>
              </p:ext>
            </p:extLst>
          </p:nvPr>
        </p:nvGraphicFramePr>
        <p:xfrm>
          <a:off x="205680" y="1600200"/>
          <a:ext cx="8686800" cy="348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50257"/>
              </p:ext>
            </p:extLst>
          </p:nvPr>
        </p:nvGraphicFramePr>
        <p:xfrm>
          <a:off x="1043608" y="4753952"/>
          <a:ext cx="7200800" cy="1483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00400"/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TRATADOS INTERNACIONALES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Nª</a:t>
                      </a:r>
                      <a:r>
                        <a:rPr lang="es-ES" baseline="0" dirty="0" smtClean="0"/>
                        <a:t> DE TRATADOS VIGENTES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ECUADOR-ASIA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ECUADOR-CHINA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ECUADOR-TAIWÁN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1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592</TotalTime>
  <Words>1294</Words>
  <Application>Microsoft Office PowerPoint</Application>
  <PresentationFormat>Presentación en pantalla (4:3)</PresentationFormat>
  <Paragraphs>371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Tw Cen MT</vt:lpstr>
      <vt:lpstr>Paja</vt:lpstr>
      <vt:lpstr>Francisco Revelo Diana Baldeón</vt:lpstr>
      <vt:lpstr>HIPÓTESIS</vt:lpstr>
      <vt:lpstr>Como «pez en el agua»</vt:lpstr>
      <vt:lpstr>LA CULTURA EN EL DESARROLLO ECONÓMICO Y DE COMERCIO</vt:lpstr>
      <vt:lpstr>CULTURA</vt:lpstr>
      <vt:lpstr>Presentación de PowerPoint</vt:lpstr>
      <vt:lpstr>Esbozo de la Cultura Taiwanesa</vt:lpstr>
      <vt:lpstr>Presentación de PowerPoint</vt:lpstr>
      <vt:lpstr>Tratados Comerciales Existentes</vt:lpstr>
      <vt:lpstr>IMPORTACIONES      EXPORTACIONES</vt:lpstr>
      <vt:lpstr>Balanza Comercial Ecuador - China</vt:lpstr>
      <vt:lpstr>ECUADOR         RIESGO PAÍS</vt:lpstr>
      <vt:lpstr>Presentación de PowerPoint</vt:lpstr>
      <vt:lpstr>Actividades Culturales y de comercio realizadas por Taiwán 2008-2013</vt:lpstr>
      <vt:lpstr>CORRELACIÓN</vt:lpstr>
      <vt:lpstr>Exportaciones e Importaciones Ecuador-Taiwán, de acuerdo a las Zonas de Clasificación y Progresividad de la Nomenclatura</vt:lpstr>
      <vt:lpstr>Cooperación Técnica</vt:lpstr>
      <vt:lpstr>Comparativo entre Ecuador y Taiwán</vt:lpstr>
      <vt:lpstr>Acuerdos de Cooperación Técnica</vt:lpstr>
      <vt:lpstr>Acuerdos Comerciales</vt:lpstr>
      <vt:lpstr>Presentación de PowerPoint</vt:lpstr>
      <vt:lpstr>Economías miembro APEC</vt:lpstr>
      <vt:lpstr>CONCLUSIONES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Francisco Revelo Diana Baldeón</dc:title>
  <dc:creator>Personal</dc:creator>
  <cp:lastModifiedBy>PACO</cp:lastModifiedBy>
  <cp:revision>47</cp:revision>
  <dcterms:created xsi:type="dcterms:W3CDTF">2014-03-03T00:35:54Z</dcterms:created>
  <dcterms:modified xsi:type="dcterms:W3CDTF">2014-04-02T16:10:48Z</dcterms:modified>
</cp:coreProperties>
</file>