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1" r:id="rId16"/>
    <p:sldId id="270" r:id="rId17"/>
    <p:sldId id="282" r:id="rId18"/>
    <p:sldId id="272" r:id="rId19"/>
    <p:sldId id="273" r:id="rId20"/>
    <p:sldId id="274" r:id="rId21"/>
    <p:sldId id="275" r:id="rId22"/>
    <p:sldId id="285" r:id="rId23"/>
    <p:sldId id="277" r:id="rId24"/>
    <p:sldId id="278" r:id="rId25"/>
    <p:sldId id="286" r:id="rId26"/>
    <p:sldId id="287" r:id="rId27"/>
    <p:sldId id="288" r:id="rId28"/>
    <p:sldId id="289" r:id="rId29"/>
    <p:sldId id="290" r:id="rId30"/>
    <p:sldId id="291" r:id="rId31"/>
    <p:sldId id="279" r:id="rId32"/>
    <p:sldId id="280" r:id="rId33"/>
  </p:sldIdLst>
  <p:sldSz cx="9144000" cy="5715000" type="screen16x1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48" autoAdjust="0"/>
    <p:restoredTop sz="94550" autoAdjust="0"/>
  </p:normalViewPr>
  <p:slideViewPr>
    <p:cSldViewPr>
      <p:cViewPr>
        <p:scale>
          <a:sx n="60" d="100"/>
          <a:sy n="60" d="100"/>
        </p:scale>
        <p:origin x="-1830" y="-51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5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esis\Luis%20Felipe%20Bola&#241;os%20RAmirez\noviembre\Resultados%20Luis%20Bola&#241;os%20Docent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esis\Luis%20Felipe%20Bola&#241;os%20RAmirez\noviembre\Resultados%20Luis%20Bola&#241;os%20Docent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esis\Luis%20Felipe%20Bola&#241;os%20RAmirez\noviembre\Resultados%20Luis%20Bola&#241;os%20Docent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esis\Luis%20Felipe%20Bola&#241;os%20RAmirez\noviembre\Resultados%20Luis%20Bola&#241;os%20Docent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contingencia!$A$13</c:f>
              <c:strCache>
                <c:ptCount val="1"/>
                <c:pt idx="0">
                  <c:v>Manejar acordemente los contenidos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contingencia!$B$4:$F$4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contingencia!$B$13:$F$13</c:f>
              <c:numCache>
                <c:formatCode>0%</c:formatCode>
                <c:ptCount val="5"/>
                <c:pt idx="0">
                  <c:v>0.5</c:v>
                </c:pt>
                <c:pt idx="1">
                  <c:v>0.25</c:v>
                </c:pt>
                <c:pt idx="2">
                  <c:v>8.3333333333333356E-2</c:v>
                </c:pt>
                <c:pt idx="3">
                  <c:v>8.3333333333333356E-2</c:v>
                </c:pt>
                <c:pt idx="4">
                  <c:v>8.3333333333333356E-2</c:v>
                </c:pt>
              </c:numCache>
            </c:numRef>
          </c:val>
        </c:ser>
        <c:ser>
          <c:idx val="1"/>
          <c:order val="1"/>
          <c:tx>
            <c:strRef>
              <c:f>contingencia!$A$14</c:f>
              <c:strCache>
                <c:ptCount val="1"/>
                <c:pt idx="0">
                  <c:v>Interrelacionar los contenidos con los objetivos y prioridades curriculares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contingencia!$B$4:$F$4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contingencia!$B$14:$F$14</c:f>
              <c:numCache>
                <c:formatCode>0%</c:formatCode>
                <c:ptCount val="5"/>
                <c:pt idx="0">
                  <c:v>0.16666666666666669</c:v>
                </c:pt>
                <c:pt idx="1">
                  <c:v>0.4166666666666668</c:v>
                </c:pt>
                <c:pt idx="2">
                  <c:v>0.25</c:v>
                </c:pt>
                <c:pt idx="3">
                  <c:v>8.3333333333333356E-2</c:v>
                </c:pt>
                <c:pt idx="4">
                  <c:v>8.3333333333333356E-2</c:v>
                </c:pt>
              </c:numCache>
            </c:numRef>
          </c:val>
        </c:ser>
        <c:ser>
          <c:idx val="2"/>
          <c:order val="2"/>
          <c:tx>
            <c:strRef>
              <c:f>contingencia!$A$15</c:f>
              <c:strCache>
                <c:ptCount val="1"/>
                <c:pt idx="0">
                  <c:v>Crear un entorno de aprendizaje con sentido de igualdad y justicia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contingencia!$B$4:$F$4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contingencia!$B$15:$F$15</c:f>
              <c:numCache>
                <c:formatCode>0%</c:formatCode>
                <c:ptCount val="5"/>
                <c:pt idx="0">
                  <c:v>0.16666666666666669</c:v>
                </c:pt>
                <c:pt idx="1">
                  <c:v>8.3333333333333356E-2</c:v>
                </c:pt>
                <c:pt idx="2">
                  <c:v>0.33333333333333331</c:v>
                </c:pt>
                <c:pt idx="3">
                  <c:v>0.33333333333333331</c:v>
                </c:pt>
                <c:pt idx="4">
                  <c:v>8.3333333333333356E-2</c:v>
                </c:pt>
              </c:numCache>
            </c:numRef>
          </c:val>
        </c:ser>
        <c:ser>
          <c:idx val="3"/>
          <c:order val="3"/>
          <c:tx>
            <c:strRef>
              <c:f>contingencia!$A$16</c:f>
              <c:strCache>
                <c:ptCount val="1"/>
                <c:pt idx="0">
                  <c:v>Promover entusiasmo hacia la asignatura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contingencia!$B$4:$F$4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contingencia!$B$16:$F$16</c:f>
              <c:numCache>
                <c:formatCode>0%</c:formatCode>
                <c:ptCount val="5"/>
                <c:pt idx="0">
                  <c:v>8.3333333333333356E-2</c:v>
                </c:pt>
                <c:pt idx="1">
                  <c:v>0.16666666666666669</c:v>
                </c:pt>
                <c:pt idx="2">
                  <c:v>0.25</c:v>
                </c:pt>
                <c:pt idx="3">
                  <c:v>0.33333333333333331</c:v>
                </c:pt>
                <c:pt idx="4">
                  <c:v>0.16666666666666669</c:v>
                </c:pt>
              </c:numCache>
            </c:numRef>
          </c:val>
        </c:ser>
        <c:ser>
          <c:idx val="4"/>
          <c:order val="4"/>
          <c:tx>
            <c:strRef>
              <c:f>contingencia!$A$17</c:f>
              <c:strCache>
                <c:ptCount val="1"/>
                <c:pt idx="0">
                  <c:v>Implementar un adecuado manejo del tiempo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contingencia!$B$4:$F$4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contingencia!$B$17:$F$17</c:f>
              <c:numCache>
                <c:formatCode>0%</c:formatCode>
                <c:ptCount val="5"/>
                <c:pt idx="0">
                  <c:v>8.3333333333333356E-2</c:v>
                </c:pt>
                <c:pt idx="1">
                  <c:v>8.3333333333333356E-2</c:v>
                </c:pt>
                <c:pt idx="2">
                  <c:v>8.3333333333333356E-2</c:v>
                </c:pt>
                <c:pt idx="3">
                  <c:v>0.16666666666666669</c:v>
                </c:pt>
                <c:pt idx="4">
                  <c:v>0.58333333333333348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734848"/>
        <c:axId val="76736384"/>
        <c:axId val="0"/>
      </c:bar3DChart>
      <c:catAx>
        <c:axId val="7673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736384"/>
        <c:crosses val="autoZero"/>
        <c:auto val="1"/>
        <c:lblAlgn val="ctr"/>
        <c:lblOffset val="100"/>
        <c:noMultiLvlLbl val="0"/>
      </c:catAx>
      <c:valAx>
        <c:axId val="767363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6734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01805850937223"/>
          <c:y val="6.6440552739583089E-2"/>
          <c:w val="0.33053358654593934"/>
          <c:h val="0.81126637644206256"/>
        </c:manualLayout>
      </c:layout>
      <c:overlay val="0"/>
      <c:txPr>
        <a:bodyPr/>
        <a:lstStyle/>
        <a:p>
          <a:pPr>
            <a:defRPr sz="1100"/>
          </a:pPr>
          <a:endParaRPr lang="es-EC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contingencia!$J$15</c:f>
              <c:strCache>
                <c:ptCount val="1"/>
                <c:pt idx="0">
                  <c:v>Clase conferencia o expositiva </c:v>
                </c:pt>
              </c:strCache>
            </c:strRef>
          </c:tx>
          <c:invertIfNegative val="0"/>
          <c:dLbls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contingencia!$K$4:$Q$4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contingencia!$K$15:$Q$15</c:f>
              <c:numCache>
                <c:formatCode>0%</c:formatCode>
                <c:ptCount val="7"/>
                <c:pt idx="0">
                  <c:v>0.58333333333333337</c:v>
                </c:pt>
                <c:pt idx="1">
                  <c:v>0.25</c:v>
                </c:pt>
                <c:pt idx="2">
                  <c:v>0.16666666666666666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contingencia!$J$16</c:f>
              <c:strCache>
                <c:ptCount val="1"/>
                <c:pt idx="0">
                  <c:v>Disertaciones de estudiantes</c:v>
                </c:pt>
              </c:strCache>
            </c:strRef>
          </c:tx>
          <c:invertIfNegative val="0"/>
          <c:dLbls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contingencia!$K$4:$Q$4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contingencia!$K$16:$Q$16</c:f>
              <c:numCache>
                <c:formatCode>0%</c:formatCode>
                <c:ptCount val="7"/>
                <c:pt idx="0">
                  <c:v>0.16666666666666666</c:v>
                </c:pt>
                <c:pt idx="1">
                  <c:v>0.16666666666666666</c:v>
                </c:pt>
                <c:pt idx="2">
                  <c:v>8.3333333333333343E-2</c:v>
                </c:pt>
                <c:pt idx="3">
                  <c:v>0</c:v>
                </c:pt>
                <c:pt idx="4">
                  <c:v>0.33333333333333331</c:v>
                </c:pt>
                <c:pt idx="5">
                  <c:v>0.16666666666666666</c:v>
                </c:pt>
                <c:pt idx="6">
                  <c:v>8.3333333333333343E-2</c:v>
                </c:pt>
              </c:numCache>
            </c:numRef>
          </c:val>
        </c:ser>
        <c:ser>
          <c:idx val="2"/>
          <c:order val="2"/>
          <c:tx>
            <c:strRef>
              <c:f>contingencia!$J$17</c:f>
              <c:strCache>
                <c:ptCount val="1"/>
                <c:pt idx="0">
                  <c:v>Trabajo individual impreso</c:v>
                </c:pt>
              </c:strCache>
            </c:strRef>
          </c:tx>
          <c:invertIfNegative val="0"/>
          <c:dLbls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contingencia!$K$4:$Q$4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contingencia!$K$17:$Q$17</c:f>
              <c:numCache>
                <c:formatCode>0%</c:formatCode>
                <c:ptCount val="7"/>
                <c:pt idx="0">
                  <c:v>0</c:v>
                </c:pt>
                <c:pt idx="1">
                  <c:v>0.25</c:v>
                </c:pt>
                <c:pt idx="2">
                  <c:v>0.33333333333333331</c:v>
                </c:pt>
                <c:pt idx="3">
                  <c:v>0.4166666666666668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contingencia!$J$18</c:f>
              <c:strCache>
                <c:ptCount val="1"/>
                <c:pt idx="0">
                  <c:v>Trabajo grupal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contingencia!$K$4:$Q$4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contingencia!$K$18:$Q$18</c:f>
              <c:numCache>
                <c:formatCode>0%</c:formatCode>
                <c:ptCount val="7"/>
                <c:pt idx="0">
                  <c:v>8.3333333333333343E-2</c:v>
                </c:pt>
                <c:pt idx="1">
                  <c:v>0</c:v>
                </c:pt>
                <c:pt idx="2">
                  <c:v>0.25</c:v>
                </c:pt>
                <c:pt idx="3">
                  <c:v>0.16666666666666666</c:v>
                </c:pt>
                <c:pt idx="4">
                  <c:v>0.16666666666666666</c:v>
                </c:pt>
                <c:pt idx="5">
                  <c:v>0.16666666666666666</c:v>
                </c:pt>
                <c:pt idx="6">
                  <c:v>0.16666666666666666</c:v>
                </c:pt>
              </c:numCache>
            </c:numRef>
          </c:val>
        </c:ser>
        <c:ser>
          <c:idx val="4"/>
          <c:order val="4"/>
          <c:tx>
            <c:strRef>
              <c:f>contingencia!$J$19</c:f>
              <c:strCache>
                <c:ptCount val="1"/>
                <c:pt idx="0">
                  <c:v>Clase demostrativa con material concreto</c:v>
                </c:pt>
              </c:strCache>
            </c:strRef>
          </c:tx>
          <c:invertIfNegative val="0"/>
          <c:dLbls>
            <c:dLbl>
              <c:idx val="4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contingencia!$K$4:$Q$4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contingencia!$K$19:$Q$19</c:f>
              <c:numCache>
                <c:formatCode>0%</c:formatCode>
                <c:ptCount val="7"/>
                <c:pt idx="0">
                  <c:v>0.16666666666666666</c:v>
                </c:pt>
                <c:pt idx="1">
                  <c:v>0.16666666666666666</c:v>
                </c:pt>
                <c:pt idx="2">
                  <c:v>8.3333333333333343E-2</c:v>
                </c:pt>
                <c:pt idx="3">
                  <c:v>0.16666666666666666</c:v>
                </c:pt>
                <c:pt idx="4">
                  <c:v>0</c:v>
                </c:pt>
                <c:pt idx="5">
                  <c:v>0.16666666666666666</c:v>
                </c:pt>
                <c:pt idx="6">
                  <c:v>0.25</c:v>
                </c:pt>
              </c:numCache>
            </c:numRef>
          </c:val>
        </c:ser>
        <c:ser>
          <c:idx val="5"/>
          <c:order val="5"/>
          <c:tx>
            <c:strRef>
              <c:f>contingencia!$J$20</c:f>
              <c:strCache>
                <c:ptCount val="1"/>
                <c:pt idx="0">
                  <c:v>Análisis o estudio de casos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contingencia!$K$4:$Q$4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contingencia!$K$20:$Q$20</c:f>
              <c:numCache>
                <c:formatCode>0%</c:formatCode>
                <c:ptCount val="7"/>
                <c:pt idx="0">
                  <c:v>0</c:v>
                </c:pt>
                <c:pt idx="1">
                  <c:v>8.3333333333333343E-2</c:v>
                </c:pt>
                <c:pt idx="2">
                  <c:v>0</c:v>
                </c:pt>
                <c:pt idx="3">
                  <c:v>0</c:v>
                </c:pt>
                <c:pt idx="4">
                  <c:v>0.4166666666666668</c:v>
                </c:pt>
                <c:pt idx="5">
                  <c:v>0.33333333333333331</c:v>
                </c:pt>
                <c:pt idx="6">
                  <c:v>0.16666666666666666</c:v>
                </c:pt>
              </c:numCache>
            </c:numRef>
          </c:val>
        </c:ser>
        <c:ser>
          <c:idx val="6"/>
          <c:order val="6"/>
          <c:tx>
            <c:strRef>
              <c:f>contingencia!$J$21</c:f>
              <c:strCache>
                <c:ptCount val="1"/>
                <c:pt idx="0">
                  <c:v>Dramatización o juego de roles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contingencia!$K$4:$Q$4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contingencia!$K$21:$Q$21</c:f>
              <c:numCache>
                <c:formatCode>0%</c:formatCode>
                <c:ptCount val="7"/>
                <c:pt idx="0">
                  <c:v>0</c:v>
                </c:pt>
                <c:pt idx="1">
                  <c:v>8.3333333333333343E-2</c:v>
                </c:pt>
                <c:pt idx="2">
                  <c:v>8.3333333333333343E-2</c:v>
                </c:pt>
                <c:pt idx="3">
                  <c:v>0.25</c:v>
                </c:pt>
                <c:pt idx="4">
                  <c:v>8.3333333333333343E-2</c:v>
                </c:pt>
                <c:pt idx="5">
                  <c:v>0.16666666666666666</c:v>
                </c:pt>
                <c:pt idx="6">
                  <c:v>0.33333333333333331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563584"/>
        <c:axId val="76565120"/>
        <c:axId val="0"/>
      </c:bar3DChart>
      <c:catAx>
        <c:axId val="76563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565120"/>
        <c:crosses val="autoZero"/>
        <c:auto val="1"/>
        <c:lblAlgn val="ctr"/>
        <c:lblOffset val="100"/>
        <c:noMultiLvlLbl val="0"/>
      </c:catAx>
      <c:valAx>
        <c:axId val="7656512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6563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943210332951511"/>
          <c:y val="0.10715669257405179"/>
          <c:w val="0.30056789667048489"/>
          <c:h val="0.42288875209448423"/>
        </c:manualLayout>
      </c:layout>
      <c:overlay val="0"/>
      <c:txPr>
        <a:bodyPr/>
        <a:lstStyle/>
        <a:p>
          <a:pPr>
            <a:defRPr sz="1100"/>
          </a:pPr>
          <a:endParaRPr lang="es-EC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1"/>
          <c:cat>
            <c:strRef>
              <c:f>'Frecuencias (4)'!$A$4:$A$8</c:f>
              <c:strCache>
                <c:ptCount val="3"/>
                <c:pt idx="0">
                  <c:v>Bajo</c:v>
                </c:pt>
                <c:pt idx="1">
                  <c:v>Medio</c:v>
                </c:pt>
                <c:pt idx="2">
                  <c:v>Alto</c:v>
                </c:pt>
              </c:strCache>
            </c:strRef>
          </c:cat>
          <c:val>
            <c:numRef>
              <c:f>'Frecuencias (4)'!$B$4:$B$8</c:f>
              <c:numCache>
                <c:formatCode>General</c:formatCode>
                <c:ptCount val="3"/>
                <c:pt idx="0">
                  <c:v>42</c:v>
                </c:pt>
                <c:pt idx="1">
                  <c:v>54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/>
      <c:overlay val="0"/>
      <c:txPr>
        <a:bodyPr/>
        <a:lstStyle/>
        <a:p>
          <a:pPr>
            <a:defRPr sz="1800"/>
          </a:pPr>
          <a:endParaRPr lang="es-EC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1"/>
          <c:cat>
            <c:strRef>
              <c:f>'Frecuencias (4)'!$A$98:$A$102</c:f>
              <c:strCache>
                <c:ptCount val="3"/>
                <c:pt idx="0">
                  <c:v>Bajo</c:v>
                </c:pt>
                <c:pt idx="1">
                  <c:v>Medio</c:v>
                </c:pt>
                <c:pt idx="2">
                  <c:v>Alto</c:v>
                </c:pt>
              </c:strCache>
            </c:strRef>
          </c:cat>
          <c:val>
            <c:numRef>
              <c:f>'Frecuencias (4)'!$B$98:$B$102</c:f>
              <c:numCache>
                <c:formatCode>General</c:formatCode>
                <c:ptCount val="3"/>
                <c:pt idx="0">
                  <c:v>47</c:v>
                </c:pt>
                <c:pt idx="1">
                  <c:v>39</c:v>
                </c:pt>
                <c:pt idx="2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es-EC"/>
        </a:p>
      </c:txPr>
    </c:legend>
    <c:plotVisOnly val="1"/>
    <c:dispBlanksAs val="zero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7B3E7A-3CB1-48BC-B328-2E31B20EA9C8}" type="doc">
      <dgm:prSet loTypeId="urn:microsoft.com/office/officeart/2005/8/layout/vList6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044D76DB-DB9D-4D36-9E01-59F161A4866E}">
      <dgm:prSet phldrT="[Text]"/>
      <dgm:spPr/>
      <dgm:t>
        <a:bodyPr/>
        <a:lstStyle/>
        <a:p>
          <a:r>
            <a:rPr lang="es-ES" dirty="0" smtClean="0"/>
            <a:t>Causas</a:t>
          </a:r>
          <a:endParaRPr lang="es-ES" dirty="0"/>
        </a:p>
      </dgm:t>
    </dgm:pt>
    <dgm:pt modelId="{0C30F3B1-7D70-4524-8ED3-E226836AC2D2}" type="parTrans" cxnId="{4AC56B26-19BC-47B1-B498-8B9CDFAB6E08}">
      <dgm:prSet/>
      <dgm:spPr/>
      <dgm:t>
        <a:bodyPr/>
        <a:lstStyle/>
        <a:p>
          <a:endParaRPr lang="es-ES"/>
        </a:p>
      </dgm:t>
    </dgm:pt>
    <dgm:pt modelId="{A0AA0FB5-EE1E-4869-AADD-1438273A2051}" type="sibTrans" cxnId="{4AC56B26-19BC-47B1-B498-8B9CDFAB6E08}">
      <dgm:prSet/>
      <dgm:spPr/>
      <dgm:t>
        <a:bodyPr/>
        <a:lstStyle/>
        <a:p>
          <a:endParaRPr lang="es-ES"/>
        </a:p>
      </dgm:t>
    </dgm:pt>
    <dgm:pt modelId="{18C1932B-E905-4103-9662-EFC020246474}">
      <dgm:prSet phldrT="[Text]"/>
      <dgm:spPr/>
      <dgm:t>
        <a:bodyPr/>
        <a:lstStyle/>
        <a:p>
          <a:r>
            <a:rPr lang="es-ES" dirty="0" smtClean="0"/>
            <a:t>Baja motivación docente</a:t>
          </a:r>
          <a:endParaRPr lang="es-ES" dirty="0"/>
        </a:p>
      </dgm:t>
    </dgm:pt>
    <dgm:pt modelId="{D5A2B4AE-BA63-4E2F-A08A-93EEEAC654C4}" type="parTrans" cxnId="{9D1DFA22-A909-4672-9064-92C46B72AE45}">
      <dgm:prSet/>
      <dgm:spPr/>
      <dgm:t>
        <a:bodyPr/>
        <a:lstStyle/>
        <a:p>
          <a:endParaRPr lang="es-ES"/>
        </a:p>
      </dgm:t>
    </dgm:pt>
    <dgm:pt modelId="{E613DCDE-36DD-4754-B418-B7D68DCE1363}" type="sibTrans" cxnId="{9D1DFA22-A909-4672-9064-92C46B72AE45}">
      <dgm:prSet/>
      <dgm:spPr/>
      <dgm:t>
        <a:bodyPr/>
        <a:lstStyle/>
        <a:p>
          <a:endParaRPr lang="es-ES"/>
        </a:p>
      </dgm:t>
    </dgm:pt>
    <dgm:pt modelId="{C1A4B1BD-E864-471B-A9A6-9D0132CAA13D}">
      <dgm:prSet phldrT="[Text]"/>
      <dgm:spPr/>
      <dgm:t>
        <a:bodyPr/>
        <a:lstStyle/>
        <a:p>
          <a:r>
            <a:rPr lang="es-ES" dirty="0" smtClean="0"/>
            <a:t>Uso de modelos tradicionales</a:t>
          </a:r>
          <a:endParaRPr lang="es-ES" dirty="0"/>
        </a:p>
      </dgm:t>
    </dgm:pt>
    <dgm:pt modelId="{D51E7388-BABF-48CC-8E21-7AC6D01945D8}" type="parTrans" cxnId="{FF26FD53-8AD0-4604-82E1-B7A85730228C}">
      <dgm:prSet/>
      <dgm:spPr/>
      <dgm:t>
        <a:bodyPr/>
        <a:lstStyle/>
        <a:p>
          <a:endParaRPr lang="es-ES"/>
        </a:p>
      </dgm:t>
    </dgm:pt>
    <dgm:pt modelId="{E4FD2CE4-BD51-4FFC-9DFD-5C9F69CD4750}" type="sibTrans" cxnId="{FF26FD53-8AD0-4604-82E1-B7A85730228C}">
      <dgm:prSet/>
      <dgm:spPr/>
      <dgm:t>
        <a:bodyPr/>
        <a:lstStyle/>
        <a:p>
          <a:endParaRPr lang="es-ES"/>
        </a:p>
      </dgm:t>
    </dgm:pt>
    <dgm:pt modelId="{0D17D5F5-5098-4B6D-98D2-F39D75CAD798}">
      <dgm:prSet phldrT="[Text]"/>
      <dgm:spPr/>
      <dgm:t>
        <a:bodyPr/>
        <a:lstStyle/>
        <a:p>
          <a:r>
            <a:rPr lang="es-ES" dirty="0" smtClean="0"/>
            <a:t>Efectos</a:t>
          </a:r>
          <a:endParaRPr lang="es-ES" dirty="0"/>
        </a:p>
      </dgm:t>
    </dgm:pt>
    <dgm:pt modelId="{71821BF0-8390-4968-866D-6D98B5906848}" type="parTrans" cxnId="{2513832C-1FD3-420D-A4B4-D09C718826FD}">
      <dgm:prSet/>
      <dgm:spPr/>
      <dgm:t>
        <a:bodyPr/>
        <a:lstStyle/>
        <a:p>
          <a:endParaRPr lang="es-ES"/>
        </a:p>
      </dgm:t>
    </dgm:pt>
    <dgm:pt modelId="{AEAE6FC7-34D5-45C5-80DC-33DBF9FCEC7B}" type="sibTrans" cxnId="{2513832C-1FD3-420D-A4B4-D09C718826FD}">
      <dgm:prSet/>
      <dgm:spPr/>
      <dgm:t>
        <a:bodyPr/>
        <a:lstStyle/>
        <a:p>
          <a:endParaRPr lang="es-ES"/>
        </a:p>
      </dgm:t>
    </dgm:pt>
    <dgm:pt modelId="{CF62BC85-DF4E-46C4-9E4A-7B18C948625A}">
      <dgm:prSet phldrT="[Text]"/>
      <dgm:spPr/>
      <dgm:t>
        <a:bodyPr/>
        <a:lstStyle/>
        <a:p>
          <a:r>
            <a:rPr lang="es-ES" dirty="0" smtClean="0"/>
            <a:t>Bajo rendimiento</a:t>
          </a:r>
          <a:endParaRPr lang="es-ES" dirty="0"/>
        </a:p>
      </dgm:t>
    </dgm:pt>
    <dgm:pt modelId="{E776B597-DBC3-45B1-AB5C-BB282004CC90}" type="parTrans" cxnId="{0EDF82F2-C97F-45B4-888B-41935363FC7C}">
      <dgm:prSet/>
      <dgm:spPr/>
      <dgm:t>
        <a:bodyPr/>
        <a:lstStyle/>
        <a:p>
          <a:endParaRPr lang="es-ES"/>
        </a:p>
      </dgm:t>
    </dgm:pt>
    <dgm:pt modelId="{62EFA415-F542-45DF-AB58-32A3CAD4A73E}" type="sibTrans" cxnId="{0EDF82F2-C97F-45B4-888B-41935363FC7C}">
      <dgm:prSet/>
      <dgm:spPr/>
      <dgm:t>
        <a:bodyPr/>
        <a:lstStyle/>
        <a:p>
          <a:endParaRPr lang="es-ES"/>
        </a:p>
      </dgm:t>
    </dgm:pt>
    <dgm:pt modelId="{A391A441-341C-4A41-8E91-C64BAF9D70B5}">
      <dgm:prSet phldrT="[Text]"/>
      <dgm:spPr/>
      <dgm:t>
        <a:bodyPr/>
        <a:lstStyle/>
        <a:p>
          <a:r>
            <a:rPr lang="es-ES" dirty="0" smtClean="0"/>
            <a:t>Poca motivación</a:t>
          </a:r>
          <a:endParaRPr lang="es-ES" dirty="0"/>
        </a:p>
      </dgm:t>
    </dgm:pt>
    <dgm:pt modelId="{51CFDDE5-D364-40DB-ACFD-78BB6C84BF44}" type="parTrans" cxnId="{B66ACF66-9E51-4252-998D-51E89BEA2248}">
      <dgm:prSet/>
      <dgm:spPr/>
      <dgm:t>
        <a:bodyPr/>
        <a:lstStyle/>
        <a:p>
          <a:endParaRPr lang="es-ES"/>
        </a:p>
      </dgm:t>
    </dgm:pt>
    <dgm:pt modelId="{D90D2196-2358-4FA5-B326-E615B953F2FA}" type="sibTrans" cxnId="{B66ACF66-9E51-4252-998D-51E89BEA2248}">
      <dgm:prSet/>
      <dgm:spPr/>
      <dgm:t>
        <a:bodyPr/>
        <a:lstStyle/>
        <a:p>
          <a:endParaRPr lang="es-ES"/>
        </a:p>
      </dgm:t>
    </dgm:pt>
    <dgm:pt modelId="{F5E5365F-A3DE-447B-A3D1-FDE1F286A23D}">
      <dgm:prSet phldrT="[Text]"/>
      <dgm:spPr/>
      <dgm:t>
        <a:bodyPr/>
        <a:lstStyle/>
        <a:p>
          <a:r>
            <a:rPr lang="es-ES" dirty="0" smtClean="0"/>
            <a:t>Incumplimiento de objetivos y temas curriculares</a:t>
          </a:r>
          <a:endParaRPr lang="es-ES" dirty="0"/>
        </a:p>
      </dgm:t>
    </dgm:pt>
    <dgm:pt modelId="{29C6565C-3419-40D8-B54C-2280BF558DD3}" type="parTrans" cxnId="{87AE4E86-8782-4F60-B3BA-2F9F75935259}">
      <dgm:prSet/>
      <dgm:spPr/>
      <dgm:t>
        <a:bodyPr/>
        <a:lstStyle/>
        <a:p>
          <a:endParaRPr lang="es-ES"/>
        </a:p>
      </dgm:t>
    </dgm:pt>
    <dgm:pt modelId="{ED401685-D100-4BC5-AA6B-DEC32CC975CB}" type="sibTrans" cxnId="{87AE4E86-8782-4F60-B3BA-2F9F75935259}">
      <dgm:prSet/>
      <dgm:spPr/>
      <dgm:t>
        <a:bodyPr/>
        <a:lstStyle/>
        <a:p>
          <a:endParaRPr lang="es-ES"/>
        </a:p>
      </dgm:t>
    </dgm:pt>
    <dgm:pt modelId="{194FE68A-C6B8-43B5-84AB-832AB40B2CAD}">
      <dgm:prSet phldrT="[Text]"/>
      <dgm:spPr/>
      <dgm:t>
        <a:bodyPr/>
        <a:lstStyle/>
        <a:p>
          <a:r>
            <a:rPr lang="es-ES" dirty="0" smtClean="0"/>
            <a:t>Poca disponibilidad de recursos de aprendizaje</a:t>
          </a:r>
          <a:endParaRPr lang="es-ES" dirty="0"/>
        </a:p>
      </dgm:t>
    </dgm:pt>
    <dgm:pt modelId="{69553FDD-ABA0-4512-8659-39075BE7FA19}" type="parTrans" cxnId="{C6DF9248-621A-46BC-9D5C-E7C50B7904AA}">
      <dgm:prSet/>
      <dgm:spPr/>
      <dgm:t>
        <a:bodyPr/>
        <a:lstStyle/>
        <a:p>
          <a:endParaRPr lang="es-ES"/>
        </a:p>
      </dgm:t>
    </dgm:pt>
    <dgm:pt modelId="{FC84948A-E5E6-40DA-9212-F8F93FC39099}" type="sibTrans" cxnId="{C6DF9248-621A-46BC-9D5C-E7C50B7904AA}">
      <dgm:prSet/>
      <dgm:spPr/>
      <dgm:t>
        <a:bodyPr/>
        <a:lstStyle/>
        <a:p>
          <a:endParaRPr lang="es-ES"/>
        </a:p>
      </dgm:t>
    </dgm:pt>
    <dgm:pt modelId="{BD731EE0-65BC-4FD0-BEDF-47BF73381246}" type="pres">
      <dgm:prSet presAssocID="{D47B3E7A-3CB1-48BC-B328-2E31B20EA9C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8895B4E-322C-410C-8CEA-EE537FC1ED4D}" type="pres">
      <dgm:prSet presAssocID="{044D76DB-DB9D-4D36-9E01-59F161A4866E}" presName="linNode" presStyleCnt="0"/>
      <dgm:spPr/>
    </dgm:pt>
    <dgm:pt modelId="{B62C3EC5-8D8B-4021-99F5-987E913426DA}" type="pres">
      <dgm:prSet presAssocID="{044D76DB-DB9D-4D36-9E01-59F161A4866E}" presName="parentShp" presStyleLbl="node1" presStyleIdx="0" presStyleCnt="2" custScaleX="7151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7A297C-7290-4C96-9A1D-E514C9DC0276}" type="pres">
      <dgm:prSet presAssocID="{044D76DB-DB9D-4D36-9E01-59F161A4866E}" presName="childShp" presStyleLbl="bgAccFollowNode1" presStyleIdx="0" presStyleCnt="2" custScaleX="11898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4D72A3-CBEC-4E39-B7F1-8838A8A543E5}" type="pres">
      <dgm:prSet presAssocID="{A0AA0FB5-EE1E-4869-AADD-1438273A2051}" presName="spacing" presStyleCnt="0"/>
      <dgm:spPr/>
    </dgm:pt>
    <dgm:pt modelId="{E8C882A8-821F-4DAE-B613-9D8EB3EF4BFB}" type="pres">
      <dgm:prSet presAssocID="{0D17D5F5-5098-4B6D-98D2-F39D75CAD798}" presName="linNode" presStyleCnt="0"/>
      <dgm:spPr/>
    </dgm:pt>
    <dgm:pt modelId="{AB564958-FFF9-4D78-8B73-2169720AEE53}" type="pres">
      <dgm:prSet presAssocID="{0D17D5F5-5098-4B6D-98D2-F39D75CAD798}" presName="parentShp" presStyleLbl="node1" presStyleIdx="1" presStyleCnt="2" custScaleX="7151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BA435A-D850-42C5-B702-56917FDCF4B2}" type="pres">
      <dgm:prSet presAssocID="{0D17D5F5-5098-4B6D-98D2-F39D75CAD798}" presName="childShp" presStyleLbl="bgAccFollowNode1" presStyleIdx="1" presStyleCnt="2" custScaleX="11898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23727A9-AFA8-4BC2-AB31-EE811C95B4EB}" type="presOf" srcId="{C1A4B1BD-E864-471B-A9A6-9D0132CAA13D}" destId="{BE7A297C-7290-4C96-9A1D-E514C9DC0276}" srcOrd="0" destOrd="1" presId="urn:microsoft.com/office/officeart/2005/8/layout/vList6"/>
    <dgm:cxn modelId="{FF26FD53-8AD0-4604-82E1-B7A85730228C}" srcId="{044D76DB-DB9D-4D36-9E01-59F161A4866E}" destId="{C1A4B1BD-E864-471B-A9A6-9D0132CAA13D}" srcOrd="1" destOrd="0" parTransId="{D51E7388-BABF-48CC-8E21-7AC6D01945D8}" sibTransId="{E4FD2CE4-BD51-4FFC-9DFD-5C9F69CD4750}"/>
    <dgm:cxn modelId="{9EA4A7B4-AF1E-4ED3-A501-08655952CAD7}" type="presOf" srcId="{F5E5365F-A3DE-447B-A3D1-FDE1F286A23D}" destId="{69BA435A-D850-42C5-B702-56917FDCF4B2}" srcOrd="0" destOrd="2" presId="urn:microsoft.com/office/officeart/2005/8/layout/vList6"/>
    <dgm:cxn modelId="{8086ADC9-5794-4CFE-9BC5-4956F061C8ED}" type="presOf" srcId="{044D76DB-DB9D-4D36-9E01-59F161A4866E}" destId="{B62C3EC5-8D8B-4021-99F5-987E913426DA}" srcOrd="0" destOrd="0" presId="urn:microsoft.com/office/officeart/2005/8/layout/vList6"/>
    <dgm:cxn modelId="{3427D66A-5E3D-4160-867B-EA4E60BD0CA2}" type="presOf" srcId="{0D17D5F5-5098-4B6D-98D2-F39D75CAD798}" destId="{AB564958-FFF9-4D78-8B73-2169720AEE53}" srcOrd="0" destOrd="0" presId="urn:microsoft.com/office/officeart/2005/8/layout/vList6"/>
    <dgm:cxn modelId="{4AC56B26-19BC-47B1-B498-8B9CDFAB6E08}" srcId="{D47B3E7A-3CB1-48BC-B328-2E31B20EA9C8}" destId="{044D76DB-DB9D-4D36-9E01-59F161A4866E}" srcOrd="0" destOrd="0" parTransId="{0C30F3B1-7D70-4524-8ED3-E226836AC2D2}" sibTransId="{A0AA0FB5-EE1E-4869-AADD-1438273A2051}"/>
    <dgm:cxn modelId="{34B7E06E-7656-47C8-A53F-BC327D1BFCD9}" type="presOf" srcId="{CF62BC85-DF4E-46C4-9E4A-7B18C948625A}" destId="{69BA435A-D850-42C5-B702-56917FDCF4B2}" srcOrd="0" destOrd="0" presId="urn:microsoft.com/office/officeart/2005/8/layout/vList6"/>
    <dgm:cxn modelId="{87AE4E86-8782-4F60-B3BA-2F9F75935259}" srcId="{0D17D5F5-5098-4B6D-98D2-F39D75CAD798}" destId="{F5E5365F-A3DE-447B-A3D1-FDE1F286A23D}" srcOrd="2" destOrd="0" parTransId="{29C6565C-3419-40D8-B54C-2280BF558DD3}" sibTransId="{ED401685-D100-4BC5-AA6B-DEC32CC975CB}"/>
    <dgm:cxn modelId="{15D71DFA-A4FE-406B-ABB7-1F8C25B7297E}" type="presOf" srcId="{194FE68A-C6B8-43B5-84AB-832AB40B2CAD}" destId="{BE7A297C-7290-4C96-9A1D-E514C9DC0276}" srcOrd="0" destOrd="2" presId="urn:microsoft.com/office/officeart/2005/8/layout/vList6"/>
    <dgm:cxn modelId="{9D1DFA22-A909-4672-9064-92C46B72AE45}" srcId="{044D76DB-DB9D-4D36-9E01-59F161A4866E}" destId="{18C1932B-E905-4103-9662-EFC020246474}" srcOrd="0" destOrd="0" parTransId="{D5A2B4AE-BA63-4E2F-A08A-93EEEAC654C4}" sibTransId="{E613DCDE-36DD-4754-B418-B7D68DCE1363}"/>
    <dgm:cxn modelId="{9574CFB7-4231-4121-A336-151E21D9CE92}" type="presOf" srcId="{A391A441-341C-4A41-8E91-C64BAF9D70B5}" destId="{69BA435A-D850-42C5-B702-56917FDCF4B2}" srcOrd="0" destOrd="1" presId="urn:microsoft.com/office/officeart/2005/8/layout/vList6"/>
    <dgm:cxn modelId="{0EDF82F2-C97F-45B4-888B-41935363FC7C}" srcId="{0D17D5F5-5098-4B6D-98D2-F39D75CAD798}" destId="{CF62BC85-DF4E-46C4-9E4A-7B18C948625A}" srcOrd="0" destOrd="0" parTransId="{E776B597-DBC3-45B1-AB5C-BB282004CC90}" sibTransId="{62EFA415-F542-45DF-AB58-32A3CAD4A73E}"/>
    <dgm:cxn modelId="{B66ACF66-9E51-4252-998D-51E89BEA2248}" srcId="{0D17D5F5-5098-4B6D-98D2-F39D75CAD798}" destId="{A391A441-341C-4A41-8E91-C64BAF9D70B5}" srcOrd="1" destOrd="0" parTransId="{51CFDDE5-D364-40DB-ACFD-78BB6C84BF44}" sibTransId="{D90D2196-2358-4FA5-B326-E615B953F2FA}"/>
    <dgm:cxn modelId="{C6DF9248-621A-46BC-9D5C-E7C50B7904AA}" srcId="{044D76DB-DB9D-4D36-9E01-59F161A4866E}" destId="{194FE68A-C6B8-43B5-84AB-832AB40B2CAD}" srcOrd="2" destOrd="0" parTransId="{69553FDD-ABA0-4512-8659-39075BE7FA19}" sibTransId="{FC84948A-E5E6-40DA-9212-F8F93FC39099}"/>
    <dgm:cxn modelId="{E4941DF9-8CF9-4086-9E64-338F035E924A}" type="presOf" srcId="{D47B3E7A-3CB1-48BC-B328-2E31B20EA9C8}" destId="{BD731EE0-65BC-4FD0-BEDF-47BF73381246}" srcOrd="0" destOrd="0" presId="urn:microsoft.com/office/officeart/2005/8/layout/vList6"/>
    <dgm:cxn modelId="{F6E48293-6895-44A2-94A8-A4C29A0CE52D}" type="presOf" srcId="{18C1932B-E905-4103-9662-EFC020246474}" destId="{BE7A297C-7290-4C96-9A1D-E514C9DC0276}" srcOrd="0" destOrd="0" presId="urn:microsoft.com/office/officeart/2005/8/layout/vList6"/>
    <dgm:cxn modelId="{2513832C-1FD3-420D-A4B4-D09C718826FD}" srcId="{D47B3E7A-3CB1-48BC-B328-2E31B20EA9C8}" destId="{0D17D5F5-5098-4B6D-98D2-F39D75CAD798}" srcOrd="1" destOrd="0" parTransId="{71821BF0-8390-4968-866D-6D98B5906848}" sibTransId="{AEAE6FC7-34D5-45C5-80DC-33DBF9FCEC7B}"/>
    <dgm:cxn modelId="{D79CC671-2512-4B33-B8D3-BCA16B93CD7E}" type="presParOf" srcId="{BD731EE0-65BC-4FD0-BEDF-47BF73381246}" destId="{D8895B4E-322C-410C-8CEA-EE537FC1ED4D}" srcOrd="0" destOrd="0" presId="urn:microsoft.com/office/officeart/2005/8/layout/vList6"/>
    <dgm:cxn modelId="{0DC33442-B52E-470A-8C69-3005B72E2823}" type="presParOf" srcId="{D8895B4E-322C-410C-8CEA-EE537FC1ED4D}" destId="{B62C3EC5-8D8B-4021-99F5-987E913426DA}" srcOrd="0" destOrd="0" presId="urn:microsoft.com/office/officeart/2005/8/layout/vList6"/>
    <dgm:cxn modelId="{68FE605F-AB2E-4898-96B1-BC5BFB3EB192}" type="presParOf" srcId="{D8895B4E-322C-410C-8CEA-EE537FC1ED4D}" destId="{BE7A297C-7290-4C96-9A1D-E514C9DC0276}" srcOrd="1" destOrd="0" presId="urn:microsoft.com/office/officeart/2005/8/layout/vList6"/>
    <dgm:cxn modelId="{5AEA1714-608B-4616-8803-F9A9A6EE4EFD}" type="presParOf" srcId="{BD731EE0-65BC-4FD0-BEDF-47BF73381246}" destId="{164D72A3-CBEC-4E39-B7F1-8838A8A543E5}" srcOrd="1" destOrd="0" presId="urn:microsoft.com/office/officeart/2005/8/layout/vList6"/>
    <dgm:cxn modelId="{FD005692-1E1A-4E7D-ADC5-23FB5A7A0A42}" type="presParOf" srcId="{BD731EE0-65BC-4FD0-BEDF-47BF73381246}" destId="{E8C882A8-821F-4DAE-B613-9D8EB3EF4BFB}" srcOrd="2" destOrd="0" presId="urn:microsoft.com/office/officeart/2005/8/layout/vList6"/>
    <dgm:cxn modelId="{BD73F0BF-C775-4DFB-87AF-0EC39E03F976}" type="presParOf" srcId="{E8C882A8-821F-4DAE-B613-9D8EB3EF4BFB}" destId="{AB564958-FFF9-4D78-8B73-2169720AEE53}" srcOrd="0" destOrd="0" presId="urn:microsoft.com/office/officeart/2005/8/layout/vList6"/>
    <dgm:cxn modelId="{3D57053A-1123-403E-911D-E2254B26B74C}" type="presParOf" srcId="{E8C882A8-821F-4DAE-B613-9D8EB3EF4BFB}" destId="{69BA435A-D850-42C5-B702-56917FDCF4B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7405C14-228B-43DD-877A-594B5EDD55E1}" type="doc">
      <dgm:prSet loTypeId="urn:microsoft.com/office/officeart/2009/3/layout/OpposingIdeas" loCatId="relationship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B69868AE-D2E4-4B74-98B6-DBE260E8ECE0}">
      <dgm:prSet phldrT="[Text]"/>
      <dgm:spPr/>
      <dgm:t>
        <a:bodyPr/>
        <a:lstStyle/>
        <a:p>
          <a:r>
            <a:rPr lang="es-ES" smtClean="0"/>
            <a:t>Variable 1</a:t>
          </a:r>
          <a:endParaRPr lang="es-ES"/>
        </a:p>
      </dgm:t>
    </dgm:pt>
    <dgm:pt modelId="{23FA3674-A21E-4AD5-86D5-8FBE2131D800}" type="parTrans" cxnId="{9C9993D5-F6CB-4CA8-A17D-6F22768BC219}">
      <dgm:prSet/>
      <dgm:spPr/>
      <dgm:t>
        <a:bodyPr/>
        <a:lstStyle/>
        <a:p>
          <a:endParaRPr lang="es-ES"/>
        </a:p>
      </dgm:t>
    </dgm:pt>
    <dgm:pt modelId="{1F5CBFA2-E2A5-43B9-8AEA-79B5AC00AA38}" type="sibTrans" cxnId="{9C9993D5-F6CB-4CA8-A17D-6F22768BC219}">
      <dgm:prSet/>
      <dgm:spPr/>
      <dgm:t>
        <a:bodyPr/>
        <a:lstStyle/>
        <a:p>
          <a:endParaRPr lang="es-ES"/>
        </a:p>
      </dgm:t>
    </dgm:pt>
    <dgm:pt modelId="{221255B4-925A-4ED4-9728-5424371D9240}">
      <dgm:prSet/>
      <dgm:spPr/>
      <dgm:t>
        <a:bodyPr/>
        <a:lstStyle/>
        <a:p>
          <a:r>
            <a:rPr lang="es-ES" smtClean="0"/>
            <a:t>Desempeño docente.</a:t>
          </a:r>
          <a:endParaRPr lang="es-ES"/>
        </a:p>
      </dgm:t>
    </dgm:pt>
    <dgm:pt modelId="{56A81AEF-812C-427A-B9B2-B0E4DBA0840D}" type="parTrans" cxnId="{DD4BEC32-DFE8-40A5-AF49-564F1BB33B11}">
      <dgm:prSet/>
      <dgm:spPr/>
      <dgm:t>
        <a:bodyPr/>
        <a:lstStyle/>
        <a:p>
          <a:endParaRPr lang="es-ES"/>
        </a:p>
      </dgm:t>
    </dgm:pt>
    <dgm:pt modelId="{BB242D35-029E-4151-A5BE-C09D62ABE227}" type="sibTrans" cxnId="{DD4BEC32-DFE8-40A5-AF49-564F1BB33B11}">
      <dgm:prSet/>
      <dgm:spPr/>
      <dgm:t>
        <a:bodyPr/>
        <a:lstStyle/>
        <a:p>
          <a:endParaRPr lang="es-ES"/>
        </a:p>
      </dgm:t>
    </dgm:pt>
    <dgm:pt modelId="{61B4F0DE-AA1C-486F-ACCF-B7C23214F442}">
      <dgm:prSet/>
      <dgm:spPr/>
      <dgm:t>
        <a:bodyPr/>
        <a:lstStyle/>
        <a:p>
          <a:r>
            <a:rPr lang="es-ES" smtClean="0"/>
            <a:t>Variable 2</a:t>
          </a:r>
          <a:endParaRPr lang="es-ES"/>
        </a:p>
      </dgm:t>
    </dgm:pt>
    <dgm:pt modelId="{78FA10F7-51E6-4880-A4F0-3FF1485E37A0}" type="parTrans" cxnId="{6FEDC52F-3261-4B56-A129-5880BF6A5EAD}">
      <dgm:prSet/>
      <dgm:spPr/>
      <dgm:t>
        <a:bodyPr/>
        <a:lstStyle/>
        <a:p>
          <a:endParaRPr lang="es-ES"/>
        </a:p>
      </dgm:t>
    </dgm:pt>
    <dgm:pt modelId="{17C23924-037D-41BC-B0F2-C792715699CA}" type="sibTrans" cxnId="{6FEDC52F-3261-4B56-A129-5880BF6A5EAD}">
      <dgm:prSet/>
      <dgm:spPr/>
      <dgm:t>
        <a:bodyPr/>
        <a:lstStyle/>
        <a:p>
          <a:endParaRPr lang="es-ES"/>
        </a:p>
      </dgm:t>
    </dgm:pt>
    <dgm:pt modelId="{C5D436A9-50C7-43AB-8E9D-19E498981549}">
      <dgm:prSet/>
      <dgm:spPr/>
      <dgm:t>
        <a:bodyPr/>
        <a:lstStyle/>
        <a:p>
          <a:r>
            <a:rPr lang="es-ES" smtClean="0"/>
            <a:t>Logros académicos estudiantiles.</a:t>
          </a:r>
          <a:endParaRPr lang="es-ES"/>
        </a:p>
      </dgm:t>
    </dgm:pt>
    <dgm:pt modelId="{CDBFA477-70DE-42FE-B79B-9402E9CBE083}" type="parTrans" cxnId="{F57FCDA7-D28D-45A7-8D51-BB0405236045}">
      <dgm:prSet/>
      <dgm:spPr/>
      <dgm:t>
        <a:bodyPr/>
        <a:lstStyle/>
        <a:p>
          <a:endParaRPr lang="es-ES"/>
        </a:p>
      </dgm:t>
    </dgm:pt>
    <dgm:pt modelId="{5E0EBF95-B80A-4CD0-8445-BD81B624B9A8}" type="sibTrans" cxnId="{F57FCDA7-D28D-45A7-8D51-BB0405236045}">
      <dgm:prSet/>
      <dgm:spPr/>
      <dgm:t>
        <a:bodyPr/>
        <a:lstStyle/>
        <a:p>
          <a:endParaRPr lang="es-ES"/>
        </a:p>
      </dgm:t>
    </dgm:pt>
    <dgm:pt modelId="{65B84C20-5772-44E0-8558-BD8AA8628FB2}" type="pres">
      <dgm:prSet presAssocID="{27405C14-228B-43DD-877A-594B5EDD55E1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09535A2-516C-4C6F-AA17-617EB4094A73}" type="pres">
      <dgm:prSet presAssocID="{27405C14-228B-43DD-877A-594B5EDD55E1}" presName="Background" presStyleLbl="node1" presStyleIdx="0" presStyleCnt="1"/>
      <dgm:spPr/>
    </dgm:pt>
    <dgm:pt modelId="{2DE77C7A-06CC-4714-9F54-8B9E536DD23C}" type="pres">
      <dgm:prSet presAssocID="{27405C14-228B-43DD-877A-594B5EDD55E1}" presName="Divider" presStyleLbl="callout" presStyleIdx="0" presStyleCnt="1"/>
      <dgm:spPr/>
    </dgm:pt>
    <dgm:pt modelId="{5CA4AE96-B287-4A45-8D8B-7DC746C9FB3D}" type="pres">
      <dgm:prSet presAssocID="{27405C14-228B-43DD-877A-594B5EDD55E1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D35C9B-A4F0-44A9-9B1E-CF74DD253F80}" type="pres">
      <dgm:prSet presAssocID="{27405C14-228B-43DD-877A-594B5EDD55E1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D20B1D-BC09-411C-8F53-4560657BEED1}" type="pres">
      <dgm:prSet presAssocID="{27405C14-228B-43DD-877A-594B5EDD55E1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s-ES"/>
        </a:p>
      </dgm:t>
    </dgm:pt>
    <dgm:pt modelId="{1F76D584-E61B-42AA-A2B8-2AC8676CEA57}" type="pres">
      <dgm:prSet presAssocID="{27405C14-228B-43DD-877A-594B5EDD55E1}" presName="ParentShape1" presStyleLbl="alignImgPlace1" presStyleIdx="0" presStyleCnt="2">
        <dgm:presLayoutVars/>
      </dgm:prSet>
      <dgm:spPr/>
      <dgm:t>
        <a:bodyPr/>
        <a:lstStyle/>
        <a:p>
          <a:endParaRPr lang="es-ES"/>
        </a:p>
      </dgm:t>
    </dgm:pt>
    <dgm:pt modelId="{26737BC6-2E2D-4899-8012-946FAF43AB0F}" type="pres">
      <dgm:prSet presAssocID="{27405C14-228B-43DD-877A-594B5EDD55E1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s-ES"/>
        </a:p>
      </dgm:t>
    </dgm:pt>
    <dgm:pt modelId="{61CD4B29-4F77-496A-BFCD-8BE7FB96781B}" type="pres">
      <dgm:prSet presAssocID="{27405C14-228B-43DD-877A-594B5EDD55E1}" presName="ParentShape2" presStyleLbl="alignImgPlace1" presStyleIdx="1" presStyleCnt="2">
        <dgm:presLayoutVars/>
      </dgm:prSet>
      <dgm:spPr/>
      <dgm:t>
        <a:bodyPr/>
        <a:lstStyle/>
        <a:p>
          <a:endParaRPr lang="es-ES"/>
        </a:p>
      </dgm:t>
    </dgm:pt>
  </dgm:ptLst>
  <dgm:cxnLst>
    <dgm:cxn modelId="{DD4BEC32-DFE8-40A5-AF49-564F1BB33B11}" srcId="{B69868AE-D2E4-4B74-98B6-DBE260E8ECE0}" destId="{221255B4-925A-4ED4-9728-5424371D9240}" srcOrd="0" destOrd="0" parTransId="{56A81AEF-812C-427A-B9B2-B0E4DBA0840D}" sibTransId="{BB242D35-029E-4151-A5BE-C09D62ABE227}"/>
    <dgm:cxn modelId="{9A28C99B-CBDB-4A26-A4A5-0F217760FC5E}" type="presOf" srcId="{C5D436A9-50C7-43AB-8E9D-19E498981549}" destId="{89D35C9B-A4F0-44A9-9B1E-CF74DD253F80}" srcOrd="0" destOrd="0" presId="urn:microsoft.com/office/officeart/2009/3/layout/OpposingIdeas"/>
    <dgm:cxn modelId="{6FEDC52F-3261-4B56-A129-5880BF6A5EAD}" srcId="{27405C14-228B-43DD-877A-594B5EDD55E1}" destId="{61B4F0DE-AA1C-486F-ACCF-B7C23214F442}" srcOrd="1" destOrd="0" parTransId="{78FA10F7-51E6-4880-A4F0-3FF1485E37A0}" sibTransId="{17C23924-037D-41BC-B0F2-C792715699CA}"/>
    <dgm:cxn modelId="{9C9993D5-F6CB-4CA8-A17D-6F22768BC219}" srcId="{27405C14-228B-43DD-877A-594B5EDD55E1}" destId="{B69868AE-D2E4-4B74-98B6-DBE260E8ECE0}" srcOrd="0" destOrd="0" parTransId="{23FA3674-A21E-4AD5-86D5-8FBE2131D800}" sibTransId="{1F5CBFA2-E2A5-43B9-8AEA-79B5AC00AA38}"/>
    <dgm:cxn modelId="{CE26A7FE-51DD-4E63-B5F0-C89348AFE198}" type="presOf" srcId="{61B4F0DE-AA1C-486F-ACCF-B7C23214F442}" destId="{26737BC6-2E2D-4899-8012-946FAF43AB0F}" srcOrd="0" destOrd="0" presId="urn:microsoft.com/office/officeart/2009/3/layout/OpposingIdeas"/>
    <dgm:cxn modelId="{D2F8212D-E692-4618-9D88-E21B89796679}" type="presOf" srcId="{B69868AE-D2E4-4B74-98B6-DBE260E8ECE0}" destId="{D4D20B1D-BC09-411C-8F53-4560657BEED1}" srcOrd="0" destOrd="0" presId="urn:microsoft.com/office/officeart/2009/3/layout/OpposingIdeas"/>
    <dgm:cxn modelId="{F57FCDA7-D28D-45A7-8D51-BB0405236045}" srcId="{61B4F0DE-AA1C-486F-ACCF-B7C23214F442}" destId="{C5D436A9-50C7-43AB-8E9D-19E498981549}" srcOrd="0" destOrd="0" parTransId="{CDBFA477-70DE-42FE-B79B-9402E9CBE083}" sibTransId="{5E0EBF95-B80A-4CD0-8445-BD81B624B9A8}"/>
    <dgm:cxn modelId="{6B259861-7775-45A8-A252-C238FDF34F5B}" type="presOf" srcId="{221255B4-925A-4ED4-9728-5424371D9240}" destId="{5CA4AE96-B287-4A45-8D8B-7DC746C9FB3D}" srcOrd="0" destOrd="0" presId="urn:microsoft.com/office/officeart/2009/3/layout/OpposingIdeas"/>
    <dgm:cxn modelId="{0EF2A5C3-CBC7-476C-B2F4-9FB496B8B0C5}" type="presOf" srcId="{B69868AE-D2E4-4B74-98B6-DBE260E8ECE0}" destId="{1F76D584-E61B-42AA-A2B8-2AC8676CEA57}" srcOrd="1" destOrd="0" presId="urn:microsoft.com/office/officeart/2009/3/layout/OpposingIdeas"/>
    <dgm:cxn modelId="{E63A1991-F6D2-47FB-9638-40D935767A92}" type="presOf" srcId="{27405C14-228B-43DD-877A-594B5EDD55E1}" destId="{65B84C20-5772-44E0-8558-BD8AA8628FB2}" srcOrd="0" destOrd="0" presId="urn:microsoft.com/office/officeart/2009/3/layout/OpposingIdeas"/>
    <dgm:cxn modelId="{ABECB88D-E443-4C13-B5AA-21C79A661FB2}" type="presOf" srcId="{61B4F0DE-AA1C-486F-ACCF-B7C23214F442}" destId="{61CD4B29-4F77-496A-BFCD-8BE7FB96781B}" srcOrd="1" destOrd="0" presId="urn:microsoft.com/office/officeart/2009/3/layout/OpposingIdeas"/>
    <dgm:cxn modelId="{161367C2-57CB-4E6A-A16B-3EBD295E88B9}" type="presParOf" srcId="{65B84C20-5772-44E0-8558-BD8AA8628FB2}" destId="{809535A2-516C-4C6F-AA17-617EB4094A73}" srcOrd="0" destOrd="0" presId="urn:microsoft.com/office/officeart/2009/3/layout/OpposingIdeas"/>
    <dgm:cxn modelId="{C29E90B2-C033-4111-85C1-EC777CC161EE}" type="presParOf" srcId="{65B84C20-5772-44E0-8558-BD8AA8628FB2}" destId="{2DE77C7A-06CC-4714-9F54-8B9E536DD23C}" srcOrd="1" destOrd="0" presId="urn:microsoft.com/office/officeart/2009/3/layout/OpposingIdeas"/>
    <dgm:cxn modelId="{2ECC28C0-BD57-42BD-93DF-F6D89459BBCA}" type="presParOf" srcId="{65B84C20-5772-44E0-8558-BD8AA8628FB2}" destId="{5CA4AE96-B287-4A45-8D8B-7DC746C9FB3D}" srcOrd="2" destOrd="0" presId="urn:microsoft.com/office/officeart/2009/3/layout/OpposingIdeas"/>
    <dgm:cxn modelId="{8CABD275-EF33-4AEC-962D-273BBED219A9}" type="presParOf" srcId="{65B84C20-5772-44E0-8558-BD8AA8628FB2}" destId="{89D35C9B-A4F0-44A9-9B1E-CF74DD253F80}" srcOrd="3" destOrd="0" presId="urn:microsoft.com/office/officeart/2009/3/layout/OpposingIdeas"/>
    <dgm:cxn modelId="{6AB7B624-71A6-45C7-8939-75056658DDD7}" type="presParOf" srcId="{65B84C20-5772-44E0-8558-BD8AA8628FB2}" destId="{D4D20B1D-BC09-411C-8F53-4560657BEED1}" srcOrd="4" destOrd="0" presId="urn:microsoft.com/office/officeart/2009/3/layout/OpposingIdeas"/>
    <dgm:cxn modelId="{A60D0F56-73AF-4E86-B893-5AB3DF5B44BA}" type="presParOf" srcId="{65B84C20-5772-44E0-8558-BD8AA8628FB2}" destId="{1F76D584-E61B-42AA-A2B8-2AC8676CEA57}" srcOrd="5" destOrd="0" presId="urn:microsoft.com/office/officeart/2009/3/layout/OpposingIdeas"/>
    <dgm:cxn modelId="{13920433-8F7D-4F1E-A09D-03DCE971B22A}" type="presParOf" srcId="{65B84C20-5772-44E0-8558-BD8AA8628FB2}" destId="{26737BC6-2E2D-4899-8012-946FAF43AB0F}" srcOrd="6" destOrd="0" presId="urn:microsoft.com/office/officeart/2009/3/layout/OpposingIdeas"/>
    <dgm:cxn modelId="{6AEF30DE-35BC-4030-B881-5C5FD125C4D0}" type="presParOf" srcId="{65B84C20-5772-44E0-8558-BD8AA8628FB2}" destId="{61CD4B29-4F77-496A-BFCD-8BE7FB96781B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18DE18D-A492-461E-B5D0-504A53ACEC69}" type="doc">
      <dgm:prSet loTypeId="urn:microsoft.com/office/officeart/2005/8/layout/list1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1160823A-AF59-4E21-9D6D-1F9419B9E6C3}">
      <dgm:prSet phldrT="[Text]"/>
      <dgm:spPr/>
      <dgm:t>
        <a:bodyPr/>
        <a:lstStyle/>
        <a:p>
          <a:r>
            <a:rPr lang="es-ES" dirty="0" smtClean="0"/>
            <a:t>Modalidad</a:t>
          </a:r>
          <a:endParaRPr lang="es-ES" dirty="0"/>
        </a:p>
      </dgm:t>
    </dgm:pt>
    <dgm:pt modelId="{FD6FC5BC-4E86-4F44-B3AE-65CA248D1477}" type="parTrans" cxnId="{F4B49B5C-065C-466C-9C65-5E7FC9A21D52}">
      <dgm:prSet/>
      <dgm:spPr/>
      <dgm:t>
        <a:bodyPr/>
        <a:lstStyle/>
        <a:p>
          <a:endParaRPr lang="es-ES"/>
        </a:p>
      </dgm:t>
    </dgm:pt>
    <dgm:pt modelId="{2996060D-5FAF-4143-B5DA-D9E6B043DC18}" type="sibTrans" cxnId="{F4B49B5C-065C-466C-9C65-5E7FC9A21D52}">
      <dgm:prSet/>
      <dgm:spPr/>
      <dgm:t>
        <a:bodyPr/>
        <a:lstStyle/>
        <a:p>
          <a:endParaRPr lang="es-ES"/>
        </a:p>
      </dgm:t>
    </dgm:pt>
    <dgm:pt modelId="{5D146C55-2E62-4289-A515-2A5686FD5309}">
      <dgm:prSet phldrT="[Text]"/>
      <dgm:spPr/>
      <dgm:t>
        <a:bodyPr/>
        <a:lstStyle/>
        <a:p>
          <a:r>
            <a:rPr lang="es-ES" dirty="0" smtClean="0"/>
            <a:t>Tipo</a:t>
          </a:r>
          <a:endParaRPr lang="es-ES" dirty="0"/>
        </a:p>
      </dgm:t>
    </dgm:pt>
    <dgm:pt modelId="{9C3908A0-7358-46E6-B518-53D5A155B1C8}" type="parTrans" cxnId="{4DAF66C5-64A6-474E-9430-CA5359081E4F}">
      <dgm:prSet/>
      <dgm:spPr/>
      <dgm:t>
        <a:bodyPr/>
        <a:lstStyle/>
        <a:p>
          <a:endParaRPr lang="es-ES"/>
        </a:p>
      </dgm:t>
    </dgm:pt>
    <dgm:pt modelId="{CDE73589-2130-4428-BCCB-E41EE91163CF}" type="sibTrans" cxnId="{4DAF66C5-64A6-474E-9430-CA5359081E4F}">
      <dgm:prSet/>
      <dgm:spPr/>
      <dgm:t>
        <a:bodyPr/>
        <a:lstStyle/>
        <a:p>
          <a:endParaRPr lang="es-ES"/>
        </a:p>
      </dgm:t>
    </dgm:pt>
    <dgm:pt modelId="{A234AB41-F081-4E3E-A8D6-EA48491E9A3A}">
      <dgm:prSet phldrT="[Text]"/>
      <dgm:spPr/>
      <dgm:t>
        <a:bodyPr/>
        <a:lstStyle/>
        <a:p>
          <a:r>
            <a:rPr lang="es-ES" dirty="0" smtClean="0"/>
            <a:t>Nivel</a:t>
          </a:r>
          <a:endParaRPr lang="es-ES" dirty="0"/>
        </a:p>
      </dgm:t>
    </dgm:pt>
    <dgm:pt modelId="{0C288411-A3D5-4F30-A414-4BB404701AE3}" type="parTrans" cxnId="{7E0E444A-BB32-4BEB-85B6-7C539CEF8943}">
      <dgm:prSet/>
      <dgm:spPr/>
      <dgm:t>
        <a:bodyPr/>
        <a:lstStyle/>
        <a:p>
          <a:endParaRPr lang="es-ES"/>
        </a:p>
      </dgm:t>
    </dgm:pt>
    <dgm:pt modelId="{E0AD4FA2-834B-478B-8A8B-EFEAB36FA7DC}" type="sibTrans" cxnId="{7E0E444A-BB32-4BEB-85B6-7C539CEF8943}">
      <dgm:prSet/>
      <dgm:spPr/>
      <dgm:t>
        <a:bodyPr/>
        <a:lstStyle/>
        <a:p>
          <a:endParaRPr lang="es-ES"/>
        </a:p>
      </dgm:t>
    </dgm:pt>
    <dgm:pt modelId="{AA9259E7-0972-4B89-942D-0BCDDEF8F604}">
      <dgm:prSet phldrT="[Text]"/>
      <dgm:spPr/>
      <dgm:t>
        <a:bodyPr/>
        <a:lstStyle/>
        <a:p>
          <a:r>
            <a:rPr lang="es-ES" dirty="0" smtClean="0"/>
            <a:t>Cualitativo</a:t>
          </a:r>
          <a:endParaRPr lang="es-ES" dirty="0"/>
        </a:p>
      </dgm:t>
    </dgm:pt>
    <dgm:pt modelId="{D37B599A-2289-4707-8074-53FB918419F1}" type="parTrans" cxnId="{C2937E9C-F0BF-43C9-BDC9-06BD6C34096C}">
      <dgm:prSet/>
      <dgm:spPr/>
      <dgm:t>
        <a:bodyPr/>
        <a:lstStyle/>
        <a:p>
          <a:endParaRPr lang="es-ES"/>
        </a:p>
      </dgm:t>
    </dgm:pt>
    <dgm:pt modelId="{10CA6CD2-C973-4A1C-8C1F-6F7326963F9D}" type="sibTrans" cxnId="{C2937E9C-F0BF-43C9-BDC9-06BD6C34096C}">
      <dgm:prSet/>
      <dgm:spPr/>
      <dgm:t>
        <a:bodyPr/>
        <a:lstStyle/>
        <a:p>
          <a:endParaRPr lang="es-ES"/>
        </a:p>
      </dgm:t>
    </dgm:pt>
    <dgm:pt modelId="{D60AC931-B62D-400E-9835-07703884D973}">
      <dgm:prSet phldrT="[Text]"/>
      <dgm:spPr/>
      <dgm:t>
        <a:bodyPr/>
        <a:lstStyle/>
        <a:p>
          <a:r>
            <a:rPr lang="es-ES" dirty="0" smtClean="0"/>
            <a:t>Cuantitativo</a:t>
          </a:r>
          <a:endParaRPr lang="es-ES" dirty="0"/>
        </a:p>
      </dgm:t>
    </dgm:pt>
    <dgm:pt modelId="{706A9217-8C70-49F4-A2FF-0BACB146E487}" type="parTrans" cxnId="{FE1E961A-65B0-453E-9FBE-B7426F7C3E7F}">
      <dgm:prSet/>
      <dgm:spPr/>
      <dgm:t>
        <a:bodyPr/>
        <a:lstStyle/>
        <a:p>
          <a:endParaRPr lang="es-ES"/>
        </a:p>
      </dgm:t>
    </dgm:pt>
    <dgm:pt modelId="{5ABA87A0-E6D6-47BF-B86A-079F937E4DCA}" type="sibTrans" cxnId="{FE1E961A-65B0-453E-9FBE-B7426F7C3E7F}">
      <dgm:prSet/>
      <dgm:spPr/>
      <dgm:t>
        <a:bodyPr/>
        <a:lstStyle/>
        <a:p>
          <a:endParaRPr lang="es-ES"/>
        </a:p>
      </dgm:t>
    </dgm:pt>
    <dgm:pt modelId="{4A218B49-949F-4CA8-82C6-1C34924053EC}">
      <dgm:prSet phldrT="[Text]"/>
      <dgm:spPr/>
      <dgm:t>
        <a:bodyPr/>
        <a:lstStyle/>
        <a:p>
          <a:r>
            <a:rPr lang="es-ES" dirty="0" smtClean="0"/>
            <a:t>Documental – Bibliográfica</a:t>
          </a:r>
          <a:endParaRPr lang="es-ES" dirty="0"/>
        </a:p>
      </dgm:t>
    </dgm:pt>
    <dgm:pt modelId="{BD12D4A8-8BB2-44E3-9AF2-046BFC697AF8}" type="parTrans" cxnId="{E36A1D55-A705-4735-BDF3-C5CF8A1A69A8}">
      <dgm:prSet/>
      <dgm:spPr/>
      <dgm:t>
        <a:bodyPr/>
        <a:lstStyle/>
        <a:p>
          <a:endParaRPr lang="es-ES"/>
        </a:p>
      </dgm:t>
    </dgm:pt>
    <dgm:pt modelId="{D0A82FE4-F7D6-451B-9D14-D2EF40186F94}" type="sibTrans" cxnId="{E36A1D55-A705-4735-BDF3-C5CF8A1A69A8}">
      <dgm:prSet/>
      <dgm:spPr/>
      <dgm:t>
        <a:bodyPr/>
        <a:lstStyle/>
        <a:p>
          <a:endParaRPr lang="es-ES"/>
        </a:p>
      </dgm:t>
    </dgm:pt>
    <dgm:pt modelId="{1D1F5C12-32CA-4DD7-9E3E-9FEC8E11A20B}">
      <dgm:prSet phldrT="[Text]"/>
      <dgm:spPr/>
      <dgm:t>
        <a:bodyPr/>
        <a:lstStyle/>
        <a:p>
          <a:r>
            <a:rPr lang="es-ES" dirty="0" smtClean="0"/>
            <a:t>De campo</a:t>
          </a:r>
          <a:endParaRPr lang="es-ES" dirty="0"/>
        </a:p>
      </dgm:t>
    </dgm:pt>
    <dgm:pt modelId="{FF39352D-274F-4D36-AD2B-4F9BD4A160AE}" type="parTrans" cxnId="{D6D99A7F-27C3-4811-BA4B-EF5D20C6A9B0}">
      <dgm:prSet/>
      <dgm:spPr/>
      <dgm:t>
        <a:bodyPr/>
        <a:lstStyle/>
        <a:p>
          <a:endParaRPr lang="es-ES"/>
        </a:p>
      </dgm:t>
    </dgm:pt>
    <dgm:pt modelId="{0BFE6D77-F433-416A-A33C-E0F1EF622F9C}" type="sibTrans" cxnId="{D6D99A7F-27C3-4811-BA4B-EF5D20C6A9B0}">
      <dgm:prSet/>
      <dgm:spPr/>
      <dgm:t>
        <a:bodyPr/>
        <a:lstStyle/>
        <a:p>
          <a:endParaRPr lang="es-ES"/>
        </a:p>
      </dgm:t>
    </dgm:pt>
    <dgm:pt modelId="{3C106C68-0F07-4648-ABB1-6F4FA87312A9}">
      <dgm:prSet phldrT="[Text]"/>
      <dgm:spPr/>
      <dgm:t>
        <a:bodyPr/>
        <a:lstStyle/>
        <a:p>
          <a:r>
            <a:rPr lang="es-ES" dirty="0" smtClean="0"/>
            <a:t>Descriptiva</a:t>
          </a:r>
          <a:endParaRPr lang="es-ES" dirty="0"/>
        </a:p>
      </dgm:t>
    </dgm:pt>
    <dgm:pt modelId="{31EAEB10-53A2-4ECB-AC78-5D166AB1DD78}" type="parTrans" cxnId="{07963CF6-B30C-4D21-A6A6-A0CEFA76FA0C}">
      <dgm:prSet/>
      <dgm:spPr/>
      <dgm:t>
        <a:bodyPr/>
        <a:lstStyle/>
        <a:p>
          <a:endParaRPr lang="es-ES"/>
        </a:p>
      </dgm:t>
    </dgm:pt>
    <dgm:pt modelId="{7BF8C7C8-207E-43CC-AE57-ADCA3750EF60}" type="sibTrans" cxnId="{07963CF6-B30C-4D21-A6A6-A0CEFA76FA0C}">
      <dgm:prSet/>
      <dgm:spPr/>
      <dgm:t>
        <a:bodyPr/>
        <a:lstStyle/>
        <a:p>
          <a:endParaRPr lang="es-ES"/>
        </a:p>
      </dgm:t>
    </dgm:pt>
    <dgm:pt modelId="{122C8718-C2DB-44F1-BF59-D0C5368B2BED}">
      <dgm:prSet phldrT="[Text]"/>
      <dgm:spPr/>
      <dgm:t>
        <a:bodyPr/>
        <a:lstStyle/>
        <a:p>
          <a:r>
            <a:rPr lang="es-ES" dirty="0" smtClean="0"/>
            <a:t>Método</a:t>
          </a:r>
          <a:endParaRPr lang="es-ES" dirty="0"/>
        </a:p>
      </dgm:t>
    </dgm:pt>
    <dgm:pt modelId="{368D9B1A-897D-4D47-9E5D-9638FDC45F35}" type="parTrans" cxnId="{40C0CD31-0EAB-4766-AE58-7E22BAFE7CF1}">
      <dgm:prSet/>
      <dgm:spPr/>
      <dgm:t>
        <a:bodyPr/>
        <a:lstStyle/>
        <a:p>
          <a:endParaRPr lang="es-ES"/>
        </a:p>
      </dgm:t>
    </dgm:pt>
    <dgm:pt modelId="{F84FFDD8-4382-48B0-B7A8-B82638A6FE89}" type="sibTrans" cxnId="{40C0CD31-0EAB-4766-AE58-7E22BAFE7CF1}">
      <dgm:prSet/>
      <dgm:spPr/>
      <dgm:t>
        <a:bodyPr/>
        <a:lstStyle/>
        <a:p>
          <a:endParaRPr lang="es-ES"/>
        </a:p>
      </dgm:t>
    </dgm:pt>
    <dgm:pt modelId="{D1CABE68-6744-4579-A0DB-1738A044758F}">
      <dgm:prSet phldrT="[Text]"/>
      <dgm:spPr/>
      <dgm:t>
        <a:bodyPr/>
        <a:lstStyle/>
        <a:p>
          <a:r>
            <a:rPr lang="es-ES" dirty="0" smtClean="0"/>
            <a:t>Análisis-Síntesis</a:t>
          </a:r>
          <a:endParaRPr lang="es-ES" dirty="0"/>
        </a:p>
      </dgm:t>
    </dgm:pt>
    <dgm:pt modelId="{5D7B51BC-44D5-4980-8BFC-2138CECD7D86}" type="parTrans" cxnId="{78388D53-8B81-4E6E-9163-98EA8ED3A17B}">
      <dgm:prSet/>
      <dgm:spPr/>
      <dgm:t>
        <a:bodyPr/>
        <a:lstStyle/>
        <a:p>
          <a:endParaRPr lang="es-ES"/>
        </a:p>
      </dgm:t>
    </dgm:pt>
    <dgm:pt modelId="{0FF21CBD-2113-47DE-899C-1900C30885D4}" type="sibTrans" cxnId="{78388D53-8B81-4E6E-9163-98EA8ED3A17B}">
      <dgm:prSet/>
      <dgm:spPr/>
      <dgm:t>
        <a:bodyPr/>
        <a:lstStyle/>
        <a:p>
          <a:endParaRPr lang="es-ES"/>
        </a:p>
      </dgm:t>
    </dgm:pt>
    <dgm:pt modelId="{6FBC7104-0541-467F-B607-103AB64C4955}" type="pres">
      <dgm:prSet presAssocID="{418DE18D-A492-461E-B5D0-504A53ACEC6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2D25EBB-E880-4694-9899-0C0C61DF68A1}" type="pres">
      <dgm:prSet presAssocID="{1160823A-AF59-4E21-9D6D-1F9419B9E6C3}" presName="parentLin" presStyleCnt="0"/>
      <dgm:spPr/>
    </dgm:pt>
    <dgm:pt modelId="{123C929D-6266-46BA-9110-61EE37DC0336}" type="pres">
      <dgm:prSet presAssocID="{1160823A-AF59-4E21-9D6D-1F9419B9E6C3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F56497D5-B75A-4772-8558-7A7AC9DA7810}" type="pres">
      <dgm:prSet presAssocID="{1160823A-AF59-4E21-9D6D-1F9419B9E6C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7C77D2-99A7-4EB2-A7BC-DFB173BBA53A}" type="pres">
      <dgm:prSet presAssocID="{1160823A-AF59-4E21-9D6D-1F9419B9E6C3}" presName="negativeSpace" presStyleCnt="0"/>
      <dgm:spPr/>
    </dgm:pt>
    <dgm:pt modelId="{5D0A4CA1-FF82-4EEB-A3C6-E551C217E640}" type="pres">
      <dgm:prSet presAssocID="{1160823A-AF59-4E21-9D6D-1F9419B9E6C3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66B140-D041-4719-B582-ECCDBE56A60B}" type="pres">
      <dgm:prSet presAssocID="{2996060D-5FAF-4143-B5DA-D9E6B043DC18}" presName="spaceBetweenRectangles" presStyleCnt="0"/>
      <dgm:spPr/>
    </dgm:pt>
    <dgm:pt modelId="{B6D3B511-C943-4367-A294-7C1A74FA6BC2}" type="pres">
      <dgm:prSet presAssocID="{5D146C55-2E62-4289-A515-2A5686FD5309}" presName="parentLin" presStyleCnt="0"/>
      <dgm:spPr/>
    </dgm:pt>
    <dgm:pt modelId="{89871E4B-45FD-436C-8211-AFBF5E294516}" type="pres">
      <dgm:prSet presAssocID="{5D146C55-2E62-4289-A515-2A5686FD5309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B856091B-C0CC-4605-9202-0DF15B36B915}" type="pres">
      <dgm:prSet presAssocID="{5D146C55-2E62-4289-A515-2A5686FD530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843297-5BB4-4C68-A4A2-3F7EF0D4D16B}" type="pres">
      <dgm:prSet presAssocID="{5D146C55-2E62-4289-A515-2A5686FD5309}" presName="negativeSpace" presStyleCnt="0"/>
      <dgm:spPr/>
    </dgm:pt>
    <dgm:pt modelId="{CB794D72-2642-477A-A75C-396E7BBB4DBB}" type="pres">
      <dgm:prSet presAssocID="{5D146C55-2E62-4289-A515-2A5686FD5309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EEAB12-8AF6-4414-9E2B-484E5927F5EE}" type="pres">
      <dgm:prSet presAssocID="{CDE73589-2130-4428-BCCB-E41EE91163CF}" presName="spaceBetweenRectangles" presStyleCnt="0"/>
      <dgm:spPr/>
    </dgm:pt>
    <dgm:pt modelId="{7D1FE10F-C07C-4020-B8F4-D201A806A44D}" type="pres">
      <dgm:prSet presAssocID="{A234AB41-F081-4E3E-A8D6-EA48491E9A3A}" presName="parentLin" presStyleCnt="0"/>
      <dgm:spPr/>
    </dgm:pt>
    <dgm:pt modelId="{0AEBD8A2-CF38-4B1F-AE64-7E55C00CC454}" type="pres">
      <dgm:prSet presAssocID="{A234AB41-F081-4E3E-A8D6-EA48491E9A3A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62DB7FBB-294A-4A21-9AA3-83CCE4EF39C5}" type="pres">
      <dgm:prSet presAssocID="{A234AB41-F081-4E3E-A8D6-EA48491E9A3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052799-B4AA-459F-9DE3-68F73223238B}" type="pres">
      <dgm:prSet presAssocID="{A234AB41-F081-4E3E-A8D6-EA48491E9A3A}" presName="negativeSpace" presStyleCnt="0"/>
      <dgm:spPr/>
    </dgm:pt>
    <dgm:pt modelId="{B017C58C-3BA8-4515-B25E-7E32CB81E708}" type="pres">
      <dgm:prSet presAssocID="{A234AB41-F081-4E3E-A8D6-EA48491E9A3A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942C1F-312E-401C-9638-0F11F0E6ADFC}" type="pres">
      <dgm:prSet presAssocID="{E0AD4FA2-834B-478B-8A8B-EFEAB36FA7DC}" presName="spaceBetweenRectangles" presStyleCnt="0"/>
      <dgm:spPr/>
    </dgm:pt>
    <dgm:pt modelId="{8B213B1B-28CB-4E07-934F-26AD5C358A1B}" type="pres">
      <dgm:prSet presAssocID="{122C8718-C2DB-44F1-BF59-D0C5368B2BED}" presName="parentLin" presStyleCnt="0"/>
      <dgm:spPr/>
    </dgm:pt>
    <dgm:pt modelId="{DD5DA49F-9245-4121-A93C-4BCED0DB0E9A}" type="pres">
      <dgm:prSet presAssocID="{122C8718-C2DB-44F1-BF59-D0C5368B2BED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F0CA929F-2E0C-44E9-89C9-66451467A0F7}" type="pres">
      <dgm:prSet presAssocID="{122C8718-C2DB-44F1-BF59-D0C5368B2BE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96BC1D-0812-4F5F-B7EB-BF76589271C9}" type="pres">
      <dgm:prSet presAssocID="{122C8718-C2DB-44F1-BF59-D0C5368B2BED}" presName="negativeSpace" presStyleCnt="0"/>
      <dgm:spPr/>
    </dgm:pt>
    <dgm:pt modelId="{6FA52708-A670-47A4-BAC6-017532EE5E15}" type="pres">
      <dgm:prSet presAssocID="{122C8718-C2DB-44F1-BF59-D0C5368B2BED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645314F-BB54-4C83-BC98-132AA9928EE8}" type="presOf" srcId="{418DE18D-A492-461E-B5D0-504A53ACEC69}" destId="{6FBC7104-0541-467F-B607-103AB64C4955}" srcOrd="0" destOrd="0" presId="urn:microsoft.com/office/officeart/2005/8/layout/list1"/>
    <dgm:cxn modelId="{D6D99A7F-27C3-4811-BA4B-EF5D20C6A9B0}" srcId="{5D146C55-2E62-4289-A515-2A5686FD5309}" destId="{1D1F5C12-32CA-4DD7-9E3E-9FEC8E11A20B}" srcOrd="1" destOrd="0" parTransId="{FF39352D-274F-4D36-AD2B-4F9BD4A160AE}" sibTransId="{0BFE6D77-F433-416A-A33C-E0F1EF622F9C}"/>
    <dgm:cxn modelId="{F4B49B5C-065C-466C-9C65-5E7FC9A21D52}" srcId="{418DE18D-A492-461E-B5D0-504A53ACEC69}" destId="{1160823A-AF59-4E21-9D6D-1F9419B9E6C3}" srcOrd="0" destOrd="0" parTransId="{FD6FC5BC-4E86-4F44-B3AE-65CA248D1477}" sibTransId="{2996060D-5FAF-4143-B5DA-D9E6B043DC18}"/>
    <dgm:cxn modelId="{C2937E9C-F0BF-43C9-BDC9-06BD6C34096C}" srcId="{1160823A-AF59-4E21-9D6D-1F9419B9E6C3}" destId="{AA9259E7-0972-4B89-942D-0BCDDEF8F604}" srcOrd="0" destOrd="0" parTransId="{D37B599A-2289-4707-8074-53FB918419F1}" sibTransId="{10CA6CD2-C973-4A1C-8C1F-6F7326963F9D}"/>
    <dgm:cxn modelId="{40C0CD31-0EAB-4766-AE58-7E22BAFE7CF1}" srcId="{418DE18D-A492-461E-B5D0-504A53ACEC69}" destId="{122C8718-C2DB-44F1-BF59-D0C5368B2BED}" srcOrd="3" destOrd="0" parTransId="{368D9B1A-897D-4D47-9E5D-9638FDC45F35}" sibTransId="{F84FFDD8-4382-48B0-B7A8-B82638A6FE89}"/>
    <dgm:cxn modelId="{BC43BF55-8A6B-498F-89F4-60809DDD4A93}" type="presOf" srcId="{4A218B49-949F-4CA8-82C6-1C34924053EC}" destId="{CB794D72-2642-477A-A75C-396E7BBB4DBB}" srcOrd="0" destOrd="0" presId="urn:microsoft.com/office/officeart/2005/8/layout/list1"/>
    <dgm:cxn modelId="{2CFF64D5-FE51-4751-90B5-C290F7A813FF}" type="presOf" srcId="{A234AB41-F081-4E3E-A8D6-EA48491E9A3A}" destId="{62DB7FBB-294A-4A21-9AA3-83CCE4EF39C5}" srcOrd="1" destOrd="0" presId="urn:microsoft.com/office/officeart/2005/8/layout/list1"/>
    <dgm:cxn modelId="{D25D8985-0A39-4438-9EEA-806E64A0C1B7}" type="presOf" srcId="{5D146C55-2E62-4289-A515-2A5686FD5309}" destId="{89871E4B-45FD-436C-8211-AFBF5E294516}" srcOrd="0" destOrd="0" presId="urn:microsoft.com/office/officeart/2005/8/layout/list1"/>
    <dgm:cxn modelId="{19F13382-DD37-4DBD-A4C9-5F2B74DD4974}" type="presOf" srcId="{5D146C55-2E62-4289-A515-2A5686FD5309}" destId="{B856091B-C0CC-4605-9202-0DF15B36B915}" srcOrd="1" destOrd="0" presId="urn:microsoft.com/office/officeart/2005/8/layout/list1"/>
    <dgm:cxn modelId="{69A92B1F-58BA-4DC0-928C-55CD0FFA9D8A}" type="presOf" srcId="{D1CABE68-6744-4579-A0DB-1738A044758F}" destId="{6FA52708-A670-47A4-BAC6-017532EE5E15}" srcOrd="0" destOrd="0" presId="urn:microsoft.com/office/officeart/2005/8/layout/list1"/>
    <dgm:cxn modelId="{D6DC2D4A-DED0-4829-9A24-3A8CC5437EAD}" type="presOf" srcId="{A234AB41-F081-4E3E-A8D6-EA48491E9A3A}" destId="{0AEBD8A2-CF38-4B1F-AE64-7E55C00CC454}" srcOrd="0" destOrd="0" presId="urn:microsoft.com/office/officeart/2005/8/layout/list1"/>
    <dgm:cxn modelId="{09F76E07-A7C3-4290-BEA9-9A5B31F861A7}" type="presOf" srcId="{1160823A-AF59-4E21-9D6D-1F9419B9E6C3}" destId="{123C929D-6266-46BA-9110-61EE37DC0336}" srcOrd="0" destOrd="0" presId="urn:microsoft.com/office/officeart/2005/8/layout/list1"/>
    <dgm:cxn modelId="{44F7A220-FCF3-4E32-B468-B5FCF62E9F34}" type="presOf" srcId="{AA9259E7-0972-4B89-942D-0BCDDEF8F604}" destId="{5D0A4CA1-FF82-4EEB-A3C6-E551C217E640}" srcOrd="0" destOrd="0" presId="urn:microsoft.com/office/officeart/2005/8/layout/list1"/>
    <dgm:cxn modelId="{F3ED3734-821B-4292-8FD0-C6BDBBEE3E4C}" type="presOf" srcId="{D60AC931-B62D-400E-9835-07703884D973}" destId="{5D0A4CA1-FF82-4EEB-A3C6-E551C217E640}" srcOrd="0" destOrd="1" presId="urn:microsoft.com/office/officeart/2005/8/layout/list1"/>
    <dgm:cxn modelId="{619BCF23-AAB6-400F-97B9-90104CA22640}" type="presOf" srcId="{122C8718-C2DB-44F1-BF59-D0C5368B2BED}" destId="{DD5DA49F-9245-4121-A93C-4BCED0DB0E9A}" srcOrd="0" destOrd="0" presId="urn:microsoft.com/office/officeart/2005/8/layout/list1"/>
    <dgm:cxn modelId="{DD10FF02-BE08-4CE9-96E6-10D926D0D473}" type="presOf" srcId="{1D1F5C12-32CA-4DD7-9E3E-9FEC8E11A20B}" destId="{CB794D72-2642-477A-A75C-396E7BBB4DBB}" srcOrd="0" destOrd="1" presId="urn:microsoft.com/office/officeart/2005/8/layout/list1"/>
    <dgm:cxn modelId="{E36A1D55-A705-4735-BDF3-C5CF8A1A69A8}" srcId="{5D146C55-2E62-4289-A515-2A5686FD5309}" destId="{4A218B49-949F-4CA8-82C6-1C34924053EC}" srcOrd="0" destOrd="0" parTransId="{BD12D4A8-8BB2-44E3-9AF2-046BFC697AF8}" sibTransId="{D0A82FE4-F7D6-451B-9D14-D2EF40186F94}"/>
    <dgm:cxn modelId="{7E0E444A-BB32-4BEB-85B6-7C539CEF8943}" srcId="{418DE18D-A492-461E-B5D0-504A53ACEC69}" destId="{A234AB41-F081-4E3E-A8D6-EA48491E9A3A}" srcOrd="2" destOrd="0" parTransId="{0C288411-A3D5-4F30-A414-4BB404701AE3}" sibTransId="{E0AD4FA2-834B-478B-8A8B-EFEAB36FA7DC}"/>
    <dgm:cxn modelId="{74FD4834-8C0D-4E05-A093-38A14BD902C5}" type="presOf" srcId="{3C106C68-0F07-4648-ABB1-6F4FA87312A9}" destId="{B017C58C-3BA8-4515-B25E-7E32CB81E708}" srcOrd="0" destOrd="0" presId="urn:microsoft.com/office/officeart/2005/8/layout/list1"/>
    <dgm:cxn modelId="{4DAF66C5-64A6-474E-9430-CA5359081E4F}" srcId="{418DE18D-A492-461E-B5D0-504A53ACEC69}" destId="{5D146C55-2E62-4289-A515-2A5686FD5309}" srcOrd="1" destOrd="0" parTransId="{9C3908A0-7358-46E6-B518-53D5A155B1C8}" sibTransId="{CDE73589-2130-4428-BCCB-E41EE91163CF}"/>
    <dgm:cxn modelId="{07963CF6-B30C-4D21-A6A6-A0CEFA76FA0C}" srcId="{A234AB41-F081-4E3E-A8D6-EA48491E9A3A}" destId="{3C106C68-0F07-4648-ABB1-6F4FA87312A9}" srcOrd="0" destOrd="0" parTransId="{31EAEB10-53A2-4ECB-AC78-5D166AB1DD78}" sibTransId="{7BF8C7C8-207E-43CC-AE57-ADCA3750EF60}"/>
    <dgm:cxn modelId="{D5F6BBE8-F490-47FA-81CD-67805FA89265}" type="presOf" srcId="{1160823A-AF59-4E21-9D6D-1F9419B9E6C3}" destId="{F56497D5-B75A-4772-8558-7A7AC9DA7810}" srcOrd="1" destOrd="0" presId="urn:microsoft.com/office/officeart/2005/8/layout/list1"/>
    <dgm:cxn modelId="{BCD17604-4EEC-4DE4-AFD4-7C13EFF34708}" type="presOf" srcId="{122C8718-C2DB-44F1-BF59-D0C5368B2BED}" destId="{F0CA929F-2E0C-44E9-89C9-66451467A0F7}" srcOrd="1" destOrd="0" presId="urn:microsoft.com/office/officeart/2005/8/layout/list1"/>
    <dgm:cxn modelId="{78388D53-8B81-4E6E-9163-98EA8ED3A17B}" srcId="{122C8718-C2DB-44F1-BF59-D0C5368B2BED}" destId="{D1CABE68-6744-4579-A0DB-1738A044758F}" srcOrd="0" destOrd="0" parTransId="{5D7B51BC-44D5-4980-8BFC-2138CECD7D86}" sibTransId="{0FF21CBD-2113-47DE-899C-1900C30885D4}"/>
    <dgm:cxn modelId="{FE1E961A-65B0-453E-9FBE-B7426F7C3E7F}" srcId="{1160823A-AF59-4E21-9D6D-1F9419B9E6C3}" destId="{D60AC931-B62D-400E-9835-07703884D973}" srcOrd="1" destOrd="0" parTransId="{706A9217-8C70-49F4-A2FF-0BACB146E487}" sibTransId="{5ABA87A0-E6D6-47BF-B86A-079F937E4DCA}"/>
    <dgm:cxn modelId="{9D72473C-A380-4440-BC2B-0D0E1A202088}" type="presParOf" srcId="{6FBC7104-0541-467F-B607-103AB64C4955}" destId="{92D25EBB-E880-4694-9899-0C0C61DF68A1}" srcOrd="0" destOrd="0" presId="urn:microsoft.com/office/officeart/2005/8/layout/list1"/>
    <dgm:cxn modelId="{139A0A74-80D0-4924-A71B-694111D1B0E8}" type="presParOf" srcId="{92D25EBB-E880-4694-9899-0C0C61DF68A1}" destId="{123C929D-6266-46BA-9110-61EE37DC0336}" srcOrd="0" destOrd="0" presId="urn:microsoft.com/office/officeart/2005/8/layout/list1"/>
    <dgm:cxn modelId="{36411DC1-8340-44E9-9C0B-126DC30CDBF7}" type="presParOf" srcId="{92D25EBB-E880-4694-9899-0C0C61DF68A1}" destId="{F56497D5-B75A-4772-8558-7A7AC9DA7810}" srcOrd="1" destOrd="0" presId="urn:microsoft.com/office/officeart/2005/8/layout/list1"/>
    <dgm:cxn modelId="{1CF88145-6D79-4AD6-84C7-9AE599037F37}" type="presParOf" srcId="{6FBC7104-0541-467F-B607-103AB64C4955}" destId="{F47C77D2-99A7-4EB2-A7BC-DFB173BBA53A}" srcOrd="1" destOrd="0" presId="urn:microsoft.com/office/officeart/2005/8/layout/list1"/>
    <dgm:cxn modelId="{45914E38-172D-4179-A0B2-004182DD3D2D}" type="presParOf" srcId="{6FBC7104-0541-467F-B607-103AB64C4955}" destId="{5D0A4CA1-FF82-4EEB-A3C6-E551C217E640}" srcOrd="2" destOrd="0" presId="urn:microsoft.com/office/officeart/2005/8/layout/list1"/>
    <dgm:cxn modelId="{6D708D47-F67A-4E71-B93D-4651E88B8EA0}" type="presParOf" srcId="{6FBC7104-0541-467F-B607-103AB64C4955}" destId="{8066B140-D041-4719-B582-ECCDBE56A60B}" srcOrd="3" destOrd="0" presId="urn:microsoft.com/office/officeart/2005/8/layout/list1"/>
    <dgm:cxn modelId="{DB212BA6-CE8D-4642-8759-14B810D9B830}" type="presParOf" srcId="{6FBC7104-0541-467F-B607-103AB64C4955}" destId="{B6D3B511-C943-4367-A294-7C1A74FA6BC2}" srcOrd="4" destOrd="0" presId="urn:microsoft.com/office/officeart/2005/8/layout/list1"/>
    <dgm:cxn modelId="{CDEDC830-4F07-4613-82E4-439544C277D5}" type="presParOf" srcId="{B6D3B511-C943-4367-A294-7C1A74FA6BC2}" destId="{89871E4B-45FD-436C-8211-AFBF5E294516}" srcOrd="0" destOrd="0" presId="urn:microsoft.com/office/officeart/2005/8/layout/list1"/>
    <dgm:cxn modelId="{09FF31AF-B061-4E44-8125-8824D07E5758}" type="presParOf" srcId="{B6D3B511-C943-4367-A294-7C1A74FA6BC2}" destId="{B856091B-C0CC-4605-9202-0DF15B36B915}" srcOrd="1" destOrd="0" presId="urn:microsoft.com/office/officeart/2005/8/layout/list1"/>
    <dgm:cxn modelId="{F4D0AC8B-2518-42DA-8AC4-C0F9A018FE26}" type="presParOf" srcId="{6FBC7104-0541-467F-B607-103AB64C4955}" destId="{89843297-5BB4-4C68-A4A2-3F7EF0D4D16B}" srcOrd="5" destOrd="0" presId="urn:microsoft.com/office/officeart/2005/8/layout/list1"/>
    <dgm:cxn modelId="{908B30C8-CC58-490C-A0F6-88CC076FEAD1}" type="presParOf" srcId="{6FBC7104-0541-467F-B607-103AB64C4955}" destId="{CB794D72-2642-477A-A75C-396E7BBB4DBB}" srcOrd="6" destOrd="0" presId="urn:microsoft.com/office/officeart/2005/8/layout/list1"/>
    <dgm:cxn modelId="{8B5DE999-0EF4-440E-86B3-EA8A010BE091}" type="presParOf" srcId="{6FBC7104-0541-467F-B607-103AB64C4955}" destId="{C8EEAB12-8AF6-4414-9E2B-484E5927F5EE}" srcOrd="7" destOrd="0" presId="urn:microsoft.com/office/officeart/2005/8/layout/list1"/>
    <dgm:cxn modelId="{AD6DDC13-3A63-4F87-8A58-5BDF7A525032}" type="presParOf" srcId="{6FBC7104-0541-467F-B607-103AB64C4955}" destId="{7D1FE10F-C07C-4020-B8F4-D201A806A44D}" srcOrd="8" destOrd="0" presId="urn:microsoft.com/office/officeart/2005/8/layout/list1"/>
    <dgm:cxn modelId="{BC3855F0-E5B6-40E0-80C7-7A5DA1F0A4AA}" type="presParOf" srcId="{7D1FE10F-C07C-4020-B8F4-D201A806A44D}" destId="{0AEBD8A2-CF38-4B1F-AE64-7E55C00CC454}" srcOrd="0" destOrd="0" presId="urn:microsoft.com/office/officeart/2005/8/layout/list1"/>
    <dgm:cxn modelId="{F9A9B2BF-2849-49F5-9440-A5D0C353F690}" type="presParOf" srcId="{7D1FE10F-C07C-4020-B8F4-D201A806A44D}" destId="{62DB7FBB-294A-4A21-9AA3-83CCE4EF39C5}" srcOrd="1" destOrd="0" presId="urn:microsoft.com/office/officeart/2005/8/layout/list1"/>
    <dgm:cxn modelId="{E2EEF121-CAE2-4D24-B565-44ACD833C444}" type="presParOf" srcId="{6FBC7104-0541-467F-B607-103AB64C4955}" destId="{0C052799-B4AA-459F-9DE3-68F73223238B}" srcOrd="9" destOrd="0" presId="urn:microsoft.com/office/officeart/2005/8/layout/list1"/>
    <dgm:cxn modelId="{5CB7D005-3B1B-4509-9105-7A96EEF514F6}" type="presParOf" srcId="{6FBC7104-0541-467F-B607-103AB64C4955}" destId="{B017C58C-3BA8-4515-B25E-7E32CB81E708}" srcOrd="10" destOrd="0" presId="urn:microsoft.com/office/officeart/2005/8/layout/list1"/>
    <dgm:cxn modelId="{19A1C1E0-B62D-4E63-9835-DE310D4750A2}" type="presParOf" srcId="{6FBC7104-0541-467F-B607-103AB64C4955}" destId="{2B942C1F-312E-401C-9638-0F11F0E6ADFC}" srcOrd="11" destOrd="0" presId="urn:microsoft.com/office/officeart/2005/8/layout/list1"/>
    <dgm:cxn modelId="{60F19CCD-275B-462D-8046-7C56075F22C4}" type="presParOf" srcId="{6FBC7104-0541-467F-B607-103AB64C4955}" destId="{8B213B1B-28CB-4E07-934F-26AD5C358A1B}" srcOrd="12" destOrd="0" presId="urn:microsoft.com/office/officeart/2005/8/layout/list1"/>
    <dgm:cxn modelId="{1206E18F-9BA9-4B75-A0CB-FBE196201FF5}" type="presParOf" srcId="{8B213B1B-28CB-4E07-934F-26AD5C358A1B}" destId="{DD5DA49F-9245-4121-A93C-4BCED0DB0E9A}" srcOrd="0" destOrd="0" presId="urn:microsoft.com/office/officeart/2005/8/layout/list1"/>
    <dgm:cxn modelId="{168CBF9D-9830-4715-92F4-BDE7E4C68242}" type="presParOf" srcId="{8B213B1B-28CB-4E07-934F-26AD5C358A1B}" destId="{F0CA929F-2E0C-44E9-89C9-66451467A0F7}" srcOrd="1" destOrd="0" presId="urn:microsoft.com/office/officeart/2005/8/layout/list1"/>
    <dgm:cxn modelId="{F670622F-1B33-4DC0-B93D-EDC3BF6E9038}" type="presParOf" srcId="{6FBC7104-0541-467F-B607-103AB64C4955}" destId="{8696BC1D-0812-4F5F-B7EB-BF76589271C9}" srcOrd="13" destOrd="0" presId="urn:microsoft.com/office/officeart/2005/8/layout/list1"/>
    <dgm:cxn modelId="{ABBE8311-E8CB-4224-B207-63B7B8536945}" type="presParOf" srcId="{6FBC7104-0541-467F-B607-103AB64C4955}" destId="{6FA52708-A670-47A4-BAC6-017532EE5E1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2573BCF-78AF-4738-BF30-07C59C79DE22}" type="doc">
      <dgm:prSet loTypeId="urn:microsoft.com/office/officeart/2005/8/layout/vList5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4F4211FD-DAE9-441E-AFDB-27659AC79E57}">
      <dgm:prSet phldrT="[Text]"/>
      <dgm:spPr/>
      <dgm:t>
        <a:bodyPr/>
        <a:lstStyle/>
        <a:p>
          <a:r>
            <a:rPr lang="es-ES" dirty="0" smtClean="0"/>
            <a:t>TÉCNICAS</a:t>
          </a:r>
          <a:endParaRPr lang="es-ES" dirty="0"/>
        </a:p>
      </dgm:t>
    </dgm:pt>
    <dgm:pt modelId="{3BA0187E-F63F-4B4C-9ADD-6164E704C536}" type="parTrans" cxnId="{9DFA6A9C-3E43-4330-9E7F-E851EDBEE3C9}">
      <dgm:prSet/>
      <dgm:spPr/>
      <dgm:t>
        <a:bodyPr/>
        <a:lstStyle/>
        <a:p>
          <a:endParaRPr lang="es-ES"/>
        </a:p>
      </dgm:t>
    </dgm:pt>
    <dgm:pt modelId="{D2FC9401-0A5E-4E05-A150-5329BB0228C1}" type="sibTrans" cxnId="{9DFA6A9C-3E43-4330-9E7F-E851EDBEE3C9}">
      <dgm:prSet/>
      <dgm:spPr/>
      <dgm:t>
        <a:bodyPr/>
        <a:lstStyle/>
        <a:p>
          <a:endParaRPr lang="es-ES"/>
        </a:p>
      </dgm:t>
    </dgm:pt>
    <dgm:pt modelId="{3F2274F5-44E7-4829-BC5E-1F0BB8D58480}">
      <dgm:prSet phldrT="[Text]"/>
      <dgm:spPr/>
      <dgm:t>
        <a:bodyPr/>
        <a:lstStyle/>
        <a:p>
          <a:r>
            <a:rPr lang="es-ES" dirty="0" smtClean="0"/>
            <a:t>Encuesta</a:t>
          </a:r>
          <a:endParaRPr lang="es-ES" dirty="0"/>
        </a:p>
      </dgm:t>
    </dgm:pt>
    <dgm:pt modelId="{BB7736C3-406F-4625-9554-DA91DCEACBE6}" type="parTrans" cxnId="{B65FA5BE-8C10-404E-B64E-F8887B20CC81}">
      <dgm:prSet/>
      <dgm:spPr/>
      <dgm:t>
        <a:bodyPr/>
        <a:lstStyle/>
        <a:p>
          <a:endParaRPr lang="es-ES"/>
        </a:p>
      </dgm:t>
    </dgm:pt>
    <dgm:pt modelId="{BB37B9EC-1010-4DE1-80A9-0011C3AA70A2}" type="sibTrans" cxnId="{B65FA5BE-8C10-404E-B64E-F8887B20CC81}">
      <dgm:prSet/>
      <dgm:spPr/>
      <dgm:t>
        <a:bodyPr/>
        <a:lstStyle/>
        <a:p>
          <a:endParaRPr lang="es-ES"/>
        </a:p>
      </dgm:t>
    </dgm:pt>
    <dgm:pt modelId="{3EECD767-B092-4C76-B410-96371C735DB9}">
      <dgm:prSet phldrT="[Text]"/>
      <dgm:spPr/>
      <dgm:t>
        <a:bodyPr/>
        <a:lstStyle/>
        <a:p>
          <a:r>
            <a:rPr lang="es-ES" dirty="0" smtClean="0"/>
            <a:t>Evaluación docente</a:t>
          </a:r>
          <a:endParaRPr lang="es-ES" dirty="0"/>
        </a:p>
      </dgm:t>
    </dgm:pt>
    <dgm:pt modelId="{F8649C89-1849-48D5-9CAD-3B53D6874130}" type="parTrans" cxnId="{2EE23673-A188-4579-9996-0CEE461BA458}">
      <dgm:prSet/>
      <dgm:spPr/>
      <dgm:t>
        <a:bodyPr/>
        <a:lstStyle/>
        <a:p>
          <a:endParaRPr lang="es-ES"/>
        </a:p>
      </dgm:t>
    </dgm:pt>
    <dgm:pt modelId="{271C534F-DB29-47F3-A885-BEEB1EF1679C}" type="sibTrans" cxnId="{2EE23673-A188-4579-9996-0CEE461BA458}">
      <dgm:prSet/>
      <dgm:spPr/>
      <dgm:t>
        <a:bodyPr/>
        <a:lstStyle/>
        <a:p>
          <a:endParaRPr lang="es-ES"/>
        </a:p>
      </dgm:t>
    </dgm:pt>
    <dgm:pt modelId="{6795DDD3-E35E-46C2-92BB-5C27C25F32F3}">
      <dgm:prSet phldrT="[Text]"/>
      <dgm:spPr/>
      <dgm:t>
        <a:bodyPr/>
        <a:lstStyle/>
        <a:p>
          <a:r>
            <a:rPr lang="es-ES" dirty="0" smtClean="0"/>
            <a:t>INSTRUMENTOS</a:t>
          </a:r>
          <a:endParaRPr lang="es-ES" dirty="0"/>
        </a:p>
      </dgm:t>
    </dgm:pt>
    <dgm:pt modelId="{CE5C722D-6F08-4CF6-8A3A-CFF240271CF8}" type="parTrans" cxnId="{8C283F52-E53E-401B-8C68-1C8224F725AF}">
      <dgm:prSet/>
      <dgm:spPr/>
      <dgm:t>
        <a:bodyPr/>
        <a:lstStyle/>
        <a:p>
          <a:endParaRPr lang="es-ES"/>
        </a:p>
      </dgm:t>
    </dgm:pt>
    <dgm:pt modelId="{F3BE5035-FCF0-476A-89CA-A5D8DDAD7355}" type="sibTrans" cxnId="{8C283F52-E53E-401B-8C68-1C8224F725AF}">
      <dgm:prSet/>
      <dgm:spPr/>
      <dgm:t>
        <a:bodyPr/>
        <a:lstStyle/>
        <a:p>
          <a:endParaRPr lang="es-ES"/>
        </a:p>
      </dgm:t>
    </dgm:pt>
    <dgm:pt modelId="{B03EC2E9-E766-4172-BC0E-38C9A3FD46C7}">
      <dgm:prSet phldrT="[Text]"/>
      <dgm:spPr/>
      <dgm:t>
        <a:bodyPr/>
        <a:lstStyle/>
        <a:p>
          <a:r>
            <a:rPr lang="es-ES" dirty="0" smtClean="0"/>
            <a:t>Cuestionario para docentes</a:t>
          </a:r>
          <a:endParaRPr lang="es-ES" dirty="0"/>
        </a:p>
      </dgm:t>
    </dgm:pt>
    <dgm:pt modelId="{61C6CA89-56D2-41A7-BA96-33B73D61793A}" type="parTrans" cxnId="{310EB0F5-2223-473B-9493-113FF9FED5FD}">
      <dgm:prSet/>
      <dgm:spPr/>
      <dgm:t>
        <a:bodyPr/>
        <a:lstStyle/>
        <a:p>
          <a:endParaRPr lang="es-ES"/>
        </a:p>
      </dgm:t>
    </dgm:pt>
    <dgm:pt modelId="{84C7D556-F036-45C4-B33C-56B12BFE73E8}" type="sibTrans" cxnId="{310EB0F5-2223-473B-9493-113FF9FED5FD}">
      <dgm:prSet/>
      <dgm:spPr/>
      <dgm:t>
        <a:bodyPr/>
        <a:lstStyle/>
        <a:p>
          <a:endParaRPr lang="es-ES"/>
        </a:p>
      </dgm:t>
    </dgm:pt>
    <dgm:pt modelId="{FFBD3724-1112-4D8F-ACB1-A70120C843EB}">
      <dgm:prSet phldrT="[Text]"/>
      <dgm:spPr/>
      <dgm:t>
        <a:bodyPr/>
        <a:lstStyle/>
        <a:p>
          <a:r>
            <a:rPr lang="es-ES" dirty="0" smtClean="0"/>
            <a:t>Instrumento de autoevaluación ministerial</a:t>
          </a:r>
          <a:endParaRPr lang="es-ES" dirty="0"/>
        </a:p>
      </dgm:t>
    </dgm:pt>
    <dgm:pt modelId="{7896C08C-CE6A-41F5-95E4-B1F5291F0CAC}" type="parTrans" cxnId="{81544F9B-BA62-425F-8C19-6E05608472AD}">
      <dgm:prSet/>
      <dgm:spPr/>
      <dgm:t>
        <a:bodyPr/>
        <a:lstStyle/>
        <a:p>
          <a:endParaRPr lang="es-ES"/>
        </a:p>
      </dgm:t>
    </dgm:pt>
    <dgm:pt modelId="{0A54FD9A-EFD8-4EC5-BA17-240AC05FFC2E}" type="sibTrans" cxnId="{81544F9B-BA62-425F-8C19-6E05608472AD}">
      <dgm:prSet/>
      <dgm:spPr/>
      <dgm:t>
        <a:bodyPr/>
        <a:lstStyle/>
        <a:p>
          <a:endParaRPr lang="es-ES"/>
        </a:p>
      </dgm:t>
    </dgm:pt>
    <dgm:pt modelId="{7B89CB31-E4F6-4347-8376-C245A64DCA69}">
      <dgm:prSet phldrT="[Text]"/>
      <dgm:spPr/>
      <dgm:t>
        <a:bodyPr/>
        <a:lstStyle/>
        <a:p>
          <a:r>
            <a:rPr lang="es-ES" dirty="0" smtClean="0"/>
            <a:t>Cuestionario para estudiantes</a:t>
          </a:r>
          <a:endParaRPr lang="es-ES" dirty="0"/>
        </a:p>
      </dgm:t>
    </dgm:pt>
    <dgm:pt modelId="{83698E09-76A4-4425-8485-66510630ED0B}" type="parTrans" cxnId="{D4F22DB2-2635-4BF4-95C9-E22682A1C585}">
      <dgm:prSet/>
      <dgm:spPr/>
      <dgm:t>
        <a:bodyPr/>
        <a:lstStyle/>
        <a:p>
          <a:endParaRPr lang="es-ES"/>
        </a:p>
      </dgm:t>
    </dgm:pt>
    <dgm:pt modelId="{557AD43C-55BA-4534-9729-0A90DD22C9A8}" type="sibTrans" cxnId="{D4F22DB2-2635-4BF4-95C9-E22682A1C585}">
      <dgm:prSet/>
      <dgm:spPr/>
      <dgm:t>
        <a:bodyPr/>
        <a:lstStyle/>
        <a:p>
          <a:endParaRPr lang="es-ES"/>
        </a:p>
      </dgm:t>
    </dgm:pt>
    <dgm:pt modelId="{CE01D7F7-9F3A-4EA3-9F0D-C4BA91512790}" type="pres">
      <dgm:prSet presAssocID="{02573BCF-78AF-4738-BF30-07C59C79DE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D18CB35-A2B0-4B91-B7BC-59A7BFC7DAAA}" type="pres">
      <dgm:prSet presAssocID="{4F4211FD-DAE9-441E-AFDB-27659AC79E57}" presName="linNode" presStyleCnt="0"/>
      <dgm:spPr/>
    </dgm:pt>
    <dgm:pt modelId="{56F83ECC-A93D-4937-A377-A64FB337C4C2}" type="pres">
      <dgm:prSet presAssocID="{4F4211FD-DAE9-441E-AFDB-27659AC79E57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3F0192-B404-4E5C-A355-986B0CED6AFE}" type="pres">
      <dgm:prSet presAssocID="{4F4211FD-DAE9-441E-AFDB-27659AC79E5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44B2C4-70C4-4170-8788-A2F7FCFB1CAC}" type="pres">
      <dgm:prSet presAssocID="{D2FC9401-0A5E-4E05-A150-5329BB0228C1}" presName="sp" presStyleCnt="0"/>
      <dgm:spPr/>
    </dgm:pt>
    <dgm:pt modelId="{BED7DEBE-F401-4787-98BB-1C51A7D6D702}" type="pres">
      <dgm:prSet presAssocID="{6795DDD3-E35E-46C2-92BB-5C27C25F32F3}" presName="linNode" presStyleCnt="0"/>
      <dgm:spPr/>
    </dgm:pt>
    <dgm:pt modelId="{2B30C0E6-08C9-4AF1-AF0F-DB53E997E4C6}" type="pres">
      <dgm:prSet presAssocID="{6795DDD3-E35E-46C2-92BB-5C27C25F32F3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F96E9B-2C22-4268-981A-74F9E0B801D1}" type="pres">
      <dgm:prSet presAssocID="{6795DDD3-E35E-46C2-92BB-5C27C25F32F3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C283F52-E53E-401B-8C68-1C8224F725AF}" srcId="{02573BCF-78AF-4738-BF30-07C59C79DE22}" destId="{6795DDD3-E35E-46C2-92BB-5C27C25F32F3}" srcOrd="1" destOrd="0" parTransId="{CE5C722D-6F08-4CF6-8A3A-CFF240271CF8}" sibTransId="{F3BE5035-FCF0-476A-89CA-A5D8DDAD7355}"/>
    <dgm:cxn modelId="{B069EE06-7B70-4084-9C18-1F58815BE29C}" type="presOf" srcId="{FFBD3724-1112-4D8F-ACB1-A70120C843EB}" destId="{5BF96E9B-2C22-4268-981A-74F9E0B801D1}" srcOrd="0" destOrd="2" presId="urn:microsoft.com/office/officeart/2005/8/layout/vList5"/>
    <dgm:cxn modelId="{59868520-D027-41F0-99FC-10DCBF54A4B8}" type="presOf" srcId="{7B89CB31-E4F6-4347-8376-C245A64DCA69}" destId="{5BF96E9B-2C22-4268-981A-74F9E0B801D1}" srcOrd="0" destOrd="1" presId="urn:microsoft.com/office/officeart/2005/8/layout/vList5"/>
    <dgm:cxn modelId="{81544F9B-BA62-425F-8C19-6E05608472AD}" srcId="{6795DDD3-E35E-46C2-92BB-5C27C25F32F3}" destId="{FFBD3724-1112-4D8F-ACB1-A70120C843EB}" srcOrd="2" destOrd="0" parTransId="{7896C08C-CE6A-41F5-95E4-B1F5291F0CAC}" sibTransId="{0A54FD9A-EFD8-4EC5-BA17-240AC05FFC2E}"/>
    <dgm:cxn modelId="{2EE23673-A188-4579-9996-0CEE461BA458}" srcId="{4F4211FD-DAE9-441E-AFDB-27659AC79E57}" destId="{3EECD767-B092-4C76-B410-96371C735DB9}" srcOrd="1" destOrd="0" parTransId="{F8649C89-1849-48D5-9CAD-3B53D6874130}" sibTransId="{271C534F-DB29-47F3-A885-BEEB1EF1679C}"/>
    <dgm:cxn modelId="{D4F22DB2-2635-4BF4-95C9-E22682A1C585}" srcId="{6795DDD3-E35E-46C2-92BB-5C27C25F32F3}" destId="{7B89CB31-E4F6-4347-8376-C245A64DCA69}" srcOrd="1" destOrd="0" parTransId="{83698E09-76A4-4425-8485-66510630ED0B}" sibTransId="{557AD43C-55BA-4534-9729-0A90DD22C9A8}"/>
    <dgm:cxn modelId="{2008CD33-5AE1-4F5E-A002-551B12EF63F4}" type="presOf" srcId="{4F4211FD-DAE9-441E-AFDB-27659AC79E57}" destId="{56F83ECC-A93D-4937-A377-A64FB337C4C2}" srcOrd="0" destOrd="0" presId="urn:microsoft.com/office/officeart/2005/8/layout/vList5"/>
    <dgm:cxn modelId="{000AE064-7465-4F11-ABE3-E2E813A3BD2F}" type="presOf" srcId="{B03EC2E9-E766-4172-BC0E-38C9A3FD46C7}" destId="{5BF96E9B-2C22-4268-981A-74F9E0B801D1}" srcOrd="0" destOrd="0" presId="urn:microsoft.com/office/officeart/2005/8/layout/vList5"/>
    <dgm:cxn modelId="{E27FE6E2-CF7C-4F5C-9175-16460B779CB2}" type="presOf" srcId="{3EECD767-B092-4C76-B410-96371C735DB9}" destId="{CB3F0192-B404-4E5C-A355-986B0CED6AFE}" srcOrd="0" destOrd="1" presId="urn:microsoft.com/office/officeart/2005/8/layout/vList5"/>
    <dgm:cxn modelId="{161EA280-ECF2-4BA3-92B7-6C12A330749E}" type="presOf" srcId="{6795DDD3-E35E-46C2-92BB-5C27C25F32F3}" destId="{2B30C0E6-08C9-4AF1-AF0F-DB53E997E4C6}" srcOrd="0" destOrd="0" presId="urn:microsoft.com/office/officeart/2005/8/layout/vList5"/>
    <dgm:cxn modelId="{B65FA5BE-8C10-404E-B64E-F8887B20CC81}" srcId="{4F4211FD-DAE9-441E-AFDB-27659AC79E57}" destId="{3F2274F5-44E7-4829-BC5E-1F0BB8D58480}" srcOrd="0" destOrd="0" parTransId="{BB7736C3-406F-4625-9554-DA91DCEACBE6}" sibTransId="{BB37B9EC-1010-4DE1-80A9-0011C3AA70A2}"/>
    <dgm:cxn modelId="{6C4E7144-E0EC-419D-AA81-4170A317933A}" type="presOf" srcId="{3F2274F5-44E7-4829-BC5E-1F0BB8D58480}" destId="{CB3F0192-B404-4E5C-A355-986B0CED6AFE}" srcOrd="0" destOrd="0" presId="urn:microsoft.com/office/officeart/2005/8/layout/vList5"/>
    <dgm:cxn modelId="{B364DCC9-0031-47A1-93BB-CD50E5855AF7}" type="presOf" srcId="{02573BCF-78AF-4738-BF30-07C59C79DE22}" destId="{CE01D7F7-9F3A-4EA3-9F0D-C4BA91512790}" srcOrd="0" destOrd="0" presId="urn:microsoft.com/office/officeart/2005/8/layout/vList5"/>
    <dgm:cxn modelId="{9DFA6A9C-3E43-4330-9E7F-E851EDBEE3C9}" srcId="{02573BCF-78AF-4738-BF30-07C59C79DE22}" destId="{4F4211FD-DAE9-441E-AFDB-27659AC79E57}" srcOrd="0" destOrd="0" parTransId="{3BA0187E-F63F-4B4C-9ADD-6164E704C536}" sibTransId="{D2FC9401-0A5E-4E05-A150-5329BB0228C1}"/>
    <dgm:cxn modelId="{310EB0F5-2223-473B-9493-113FF9FED5FD}" srcId="{6795DDD3-E35E-46C2-92BB-5C27C25F32F3}" destId="{B03EC2E9-E766-4172-BC0E-38C9A3FD46C7}" srcOrd="0" destOrd="0" parTransId="{61C6CA89-56D2-41A7-BA96-33B73D61793A}" sibTransId="{84C7D556-F036-45C4-B33C-56B12BFE73E8}"/>
    <dgm:cxn modelId="{518A5832-E958-4E7B-89A6-1B18905181A8}" type="presParOf" srcId="{CE01D7F7-9F3A-4EA3-9F0D-C4BA91512790}" destId="{6D18CB35-A2B0-4B91-B7BC-59A7BFC7DAAA}" srcOrd="0" destOrd="0" presId="urn:microsoft.com/office/officeart/2005/8/layout/vList5"/>
    <dgm:cxn modelId="{3F2ACB92-6F48-4254-912B-7A9285C867AE}" type="presParOf" srcId="{6D18CB35-A2B0-4B91-B7BC-59A7BFC7DAAA}" destId="{56F83ECC-A93D-4937-A377-A64FB337C4C2}" srcOrd="0" destOrd="0" presId="urn:microsoft.com/office/officeart/2005/8/layout/vList5"/>
    <dgm:cxn modelId="{C26FF554-A926-484C-BE9F-AFDD262A0345}" type="presParOf" srcId="{6D18CB35-A2B0-4B91-B7BC-59A7BFC7DAAA}" destId="{CB3F0192-B404-4E5C-A355-986B0CED6AFE}" srcOrd="1" destOrd="0" presId="urn:microsoft.com/office/officeart/2005/8/layout/vList5"/>
    <dgm:cxn modelId="{9B5D9B28-5D41-4149-A9DB-80F06EFBBEF4}" type="presParOf" srcId="{CE01D7F7-9F3A-4EA3-9F0D-C4BA91512790}" destId="{7344B2C4-70C4-4170-8788-A2F7FCFB1CAC}" srcOrd="1" destOrd="0" presId="urn:microsoft.com/office/officeart/2005/8/layout/vList5"/>
    <dgm:cxn modelId="{830703E3-A3AB-4C48-9447-D5763CE3AA75}" type="presParOf" srcId="{CE01D7F7-9F3A-4EA3-9F0D-C4BA91512790}" destId="{BED7DEBE-F401-4787-98BB-1C51A7D6D702}" srcOrd="2" destOrd="0" presId="urn:microsoft.com/office/officeart/2005/8/layout/vList5"/>
    <dgm:cxn modelId="{12D57EF6-27AA-4856-92C9-C7526EA7A1F7}" type="presParOf" srcId="{BED7DEBE-F401-4787-98BB-1C51A7D6D702}" destId="{2B30C0E6-08C9-4AF1-AF0F-DB53E997E4C6}" srcOrd="0" destOrd="0" presId="urn:microsoft.com/office/officeart/2005/8/layout/vList5"/>
    <dgm:cxn modelId="{C5A12385-A194-4985-81F7-F10258F4362E}" type="presParOf" srcId="{BED7DEBE-F401-4787-98BB-1C51A7D6D702}" destId="{5BF96E9B-2C22-4268-981A-74F9E0B801D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BA737C3-6328-43F9-A46E-6247D4D446A2}" type="doc">
      <dgm:prSet loTypeId="urn:microsoft.com/office/officeart/2005/8/layout/default#2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3E41CCBF-785C-4EB8-B55F-1515F3F1D81C}">
      <dgm:prSet phldrT="[Text]"/>
      <dgm:spPr/>
      <dgm:t>
        <a:bodyPr/>
        <a:lstStyle/>
        <a:p>
          <a:r>
            <a:rPr lang="es-ES_tradnl" dirty="0" smtClean="0"/>
            <a:t>El desempeño docente </a:t>
          </a:r>
          <a:r>
            <a:rPr lang="es-ES_tradnl" u="none" dirty="0" smtClean="0"/>
            <a:t>incide en los logros educativos</a:t>
          </a:r>
          <a:r>
            <a:rPr lang="es-ES_tradnl" dirty="0" smtClean="0"/>
            <a:t> de forma directa, pues el desempeño docente determina su gestión educativa</a:t>
          </a:r>
          <a:endParaRPr lang="es-ES" dirty="0"/>
        </a:p>
      </dgm:t>
    </dgm:pt>
    <dgm:pt modelId="{B83F779F-BFCB-4FDA-9402-E189B5DBC7D7}" type="parTrans" cxnId="{C7BCD1A1-F2DB-48AE-B073-CF6999BEFB8F}">
      <dgm:prSet/>
      <dgm:spPr/>
      <dgm:t>
        <a:bodyPr/>
        <a:lstStyle/>
        <a:p>
          <a:endParaRPr lang="es-ES"/>
        </a:p>
      </dgm:t>
    </dgm:pt>
    <dgm:pt modelId="{E9B53239-CEBA-4ADA-806F-8BC7DFDD47A2}" type="sibTrans" cxnId="{C7BCD1A1-F2DB-48AE-B073-CF6999BEFB8F}">
      <dgm:prSet/>
      <dgm:spPr/>
      <dgm:t>
        <a:bodyPr/>
        <a:lstStyle/>
        <a:p>
          <a:endParaRPr lang="es-ES"/>
        </a:p>
      </dgm:t>
    </dgm:pt>
    <dgm:pt modelId="{31B4B712-1162-44D2-BD28-D0467A326CA1}">
      <dgm:prSet/>
      <dgm:spPr/>
      <dgm:t>
        <a:bodyPr/>
        <a:lstStyle/>
        <a:p>
          <a:r>
            <a:rPr lang="es-ES_tradnl" dirty="0" smtClean="0"/>
            <a:t>El nivel de desempeño docente se califica como bajo a medio de acuerdo a los instrumentos de evaluación ministeriales</a:t>
          </a:r>
          <a:endParaRPr lang="es-ES" dirty="0"/>
        </a:p>
      </dgm:t>
    </dgm:pt>
    <dgm:pt modelId="{8CCEEA0B-8CE3-4938-86AE-680BF2CE0CA8}" type="parTrans" cxnId="{9CEA53B1-3BA6-4B17-A7CA-9B7BE0D4500E}">
      <dgm:prSet/>
      <dgm:spPr/>
      <dgm:t>
        <a:bodyPr/>
        <a:lstStyle/>
        <a:p>
          <a:endParaRPr lang="es-ES"/>
        </a:p>
      </dgm:t>
    </dgm:pt>
    <dgm:pt modelId="{23834E76-997B-4D69-A518-D2056C62412D}" type="sibTrans" cxnId="{9CEA53B1-3BA6-4B17-A7CA-9B7BE0D4500E}">
      <dgm:prSet/>
      <dgm:spPr/>
      <dgm:t>
        <a:bodyPr/>
        <a:lstStyle/>
        <a:p>
          <a:endParaRPr lang="es-ES"/>
        </a:p>
      </dgm:t>
    </dgm:pt>
    <dgm:pt modelId="{4701725D-2704-4CEB-A507-66789BC085C9}">
      <dgm:prSet/>
      <dgm:spPr/>
      <dgm:t>
        <a:bodyPr/>
        <a:lstStyle/>
        <a:p>
          <a:r>
            <a:rPr lang="es-ES_tradnl" dirty="0" smtClean="0"/>
            <a:t>Entre las debilidades detectadas del desempeño docente se menciona el uso de modelos tradicionales, poco énfasis en el uso de </a:t>
          </a:r>
          <a:r>
            <a:rPr lang="es-ES_tradnl" dirty="0" err="1" smtClean="0"/>
            <a:t>TIC’s</a:t>
          </a:r>
          <a:r>
            <a:rPr lang="es-ES_tradnl" dirty="0" smtClean="0"/>
            <a:t> como recursos de enseñanza y dificultad para lograr niveles altos de participación de los estudiantes </a:t>
          </a:r>
          <a:endParaRPr lang="es-ES" dirty="0"/>
        </a:p>
      </dgm:t>
    </dgm:pt>
    <dgm:pt modelId="{5C3821A0-BE87-44DC-A081-760CCC5618A2}" type="parTrans" cxnId="{9D052694-869E-4029-AEB6-6F74ECC0AD10}">
      <dgm:prSet/>
      <dgm:spPr/>
      <dgm:t>
        <a:bodyPr/>
        <a:lstStyle/>
        <a:p>
          <a:endParaRPr lang="es-ES"/>
        </a:p>
      </dgm:t>
    </dgm:pt>
    <dgm:pt modelId="{8E162D92-6FB3-4CA8-836F-9A9BEC290EDF}" type="sibTrans" cxnId="{9D052694-869E-4029-AEB6-6F74ECC0AD10}">
      <dgm:prSet/>
      <dgm:spPr/>
      <dgm:t>
        <a:bodyPr/>
        <a:lstStyle/>
        <a:p>
          <a:endParaRPr lang="es-ES"/>
        </a:p>
      </dgm:t>
    </dgm:pt>
    <dgm:pt modelId="{D0FE79C4-612E-445F-AA5A-87F616C7987F}">
      <dgm:prSet/>
      <dgm:spPr/>
      <dgm:t>
        <a:bodyPr/>
        <a:lstStyle/>
        <a:p>
          <a:r>
            <a:rPr lang="es-ES_tradnl" dirty="0" smtClean="0"/>
            <a:t>El desempeño docente solo puede mejorarse si el docente puede conocer cuáles son sus fortalezas y debilidades</a:t>
          </a:r>
          <a:endParaRPr lang="es-ES" dirty="0"/>
        </a:p>
      </dgm:t>
    </dgm:pt>
    <dgm:pt modelId="{2CBCD575-403F-4AAD-A4B4-5D8CEF8AAB21}" type="parTrans" cxnId="{A9258952-48C9-4F5D-93D8-9536078165A2}">
      <dgm:prSet/>
      <dgm:spPr/>
      <dgm:t>
        <a:bodyPr/>
        <a:lstStyle/>
        <a:p>
          <a:endParaRPr lang="es-ES"/>
        </a:p>
      </dgm:t>
    </dgm:pt>
    <dgm:pt modelId="{77932E4F-3694-44EF-BA3B-A02860E0A7AB}" type="sibTrans" cxnId="{A9258952-48C9-4F5D-93D8-9536078165A2}">
      <dgm:prSet/>
      <dgm:spPr/>
      <dgm:t>
        <a:bodyPr/>
        <a:lstStyle/>
        <a:p>
          <a:endParaRPr lang="es-ES"/>
        </a:p>
      </dgm:t>
    </dgm:pt>
    <dgm:pt modelId="{2CE5467C-44CB-40DC-80A2-3DC875D2F794}" type="pres">
      <dgm:prSet presAssocID="{8BA737C3-6328-43F9-A46E-6247D4D446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E170821-597D-44FE-8447-7916B61165CE}" type="pres">
      <dgm:prSet presAssocID="{3E41CCBF-785C-4EB8-B55F-1515F3F1D81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2EED3D-4673-4021-85DB-480E7A73925E}" type="pres">
      <dgm:prSet presAssocID="{E9B53239-CEBA-4ADA-806F-8BC7DFDD47A2}" presName="sibTrans" presStyleCnt="0"/>
      <dgm:spPr/>
    </dgm:pt>
    <dgm:pt modelId="{0E1BC0D0-DB1B-4346-B751-A7C741D77966}" type="pres">
      <dgm:prSet presAssocID="{31B4B712-1162-44D2-BD28-D0467A326CA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D27214-1FC0-45D1-9E87-67106DFEDBCF}" type="pres">
      <dgm:prSet presAssocID="{23834E76-997B-4D69-A518-D2056C62412D}" presName="sibTrans" presStyleCnt="0"/>
      <dgm:spPr/>
    </dgm:pt>
    <dgm:pt modelId="{D030F308-B701-4894-A782-36EAE6E74CE4}" type="pres">
      <dgm:prSet presAssocID="{4701725D-2704-4CEB-A507-66789BC085C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E0FBF2-C40A-4A42-AFE8-5FEACBAD4437}" type="pres">
      <dgm:prSet presAssocID="{8E162D92-6FB3-4CA8-836F-9A9BEC290EDF}" presName="sibTrans" presStyleCnt="0"/>
      <dgm:spPr/>
    </dgm:pt>
    <dgm:pt modelId="{B09E3F02-800D-4A83-872B-6F9C51AF6C54}" type="pres">
      <dgm:prSet presAssocID="{D0FE79C4-612E-445F-AA5A-87F616C7987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2DA68DE-2234-46EA-A7D7-E658FBDC77C8}" type="presOf" srcId="{3E41CCBF-785C-4EB8-B55F-1515F3F1D81C}" destId="{AE170821-597D-44FE-8447-7916B61165CE}" srcOrd="0" destOrd="0" presId="urn:microsoft.com/office/officeart/2005/8/layout/default#2"/>
    <dgm:cxn modelId="{9CEA53B1-3BA6-4B17-A7CA-9B7BE0D4500E}" srcId="{8BA737C3-6328-43F9-A46E-6247D4D446A2}" destId="{31B4B712-1162-44D2-BD28-D0467A326CA1}" srcOrd="1" destOrd="0" parTransId="{8CCEEA0B-8CE3-4938-86AE-680BF2CE0CA8}" sibTransId="{23834E76-997B-4D69-A518-D2056C62412D}"/>
    <dgm:cxn modelId="{9D052694-869E-4029-AEB6-6F74ECC0AD10}" srcId="{8BA737C3-6328-43F9-A46E-6247D4D446A2}" destId="{4701725D-2704-4CEB-A507-66789BC085C9}" srcOrd="2" destOrd="0" parTransId="{5C3821A0-BE87-44DC-A081-760CCC5618A2}" sibTransId="{8E162D92-6FB3-4CA8-836F-9A9BEC290EDF}"/>
    <dgm:cxn modelId="{439D1584-7A51-4CC4-A035-4A24A2B54F8C}" type="presOf" srcId="{31B4B712-1162-44D2-BD28-D0467A326CA1}" destId="{0E1BC0D0-DB1B-4346-B751-A7C741D77966}" srcOrd="0" destOrd="0" presId="urn:microsoft.com/office/officeart/2005/8/layout/default#2"/>
    <dgm:cxn modelId="{D00738C1-0098-41BA-AE7B-3B75FBF90D6E}" type="presOf" srcId="{8BA737C3-6328-43F9-A46E-6247D4D446A2}" destId="{2CE5467C-44CB-40DC-80A2-3DC875D2F794}" srcOrd="0" destOrd="0" presId="urn:microsoft.com/office/officeart/2005/8/layout/default#2"/>
    <dgm:cxn modelId="{A9258952-48C9-4F5D-93D8-9536078165A2}" srcId="{8BA737C3-6328-43F9-A46E-6247D4D446A2}" destId="{D0FE79C4-612E-445F-AA5A-87F616C7987F}" srcOrd="3" destOrd="0" parTransId="{2CBCD575-403F-4AAD-A4B4-5D8CEF8AAB21}" sibTransId="{77932E4F-3694-44EF-BA3B-A02860E0A7AB}"/>
    <dgm:cxn modelId="{713CEC6C-5EF9-4BBA-8C00-1945C21DE102}" type="presOf" srcId="{D0FE79C4-612E-445F-AA5A-87F616C7987F}" destId="{B09E3F02-800D-4A83-872B-6F9C51AF6C54}" srcOrd="0" destOrd="0" presId="urn:microsoft.com/office/officeart/2005/8/layout/default#2"/>
    <dgm:cxn modelId="{E8B46023-9CFF-409C-8EF9-38A5D4948AFC}" type="presOf" srcId="{4701725D-2704-4CEB-A507-66789BC085C9}" destId="{D030F308-B701-4894-A782-36EAE6E74CE4}" srcOrd="0" destOrd="0" presId="urn:microsoft.com/office/officeart/2005/8/layout/default#2"/>
    <dgm:cxn modelId="{C7BCD1A1-F2DB-48AE-B073-CF6999BEFB8F}" srcId="{8BA737C3-6328-43F9-A46E-6247D4D446A2}" destId="{3E41CCBF-785C-4EB8-B55F-1515F3F1D81C}" srcOrd="0" destOrd="0" parTransId="{B83F779F-BFCB-4FDA-9402-E189B5DBC7D7}" sibTransId="{E9B53239-CEBA-4ADA-806F-8BC7DFDD47A2}"/>
    <dgm:cxn modelId="{D7E7EF81-FB84-41A8-99E0-D08BCE3460DB}" type="presParOf" srcId="{2CE5467C-44CB-40DC-80A2-3DC875D2F794}" destId="{AE170821-597D-44FE-8447-7916B61165CE}" srcOrd="0" destOrd="0" presId="urn:microsoft.com/office/officeart/2005/8/layout/default#2"/>
    <dgm:cxn modelId="{8B619FE6-1987-47EF-A9F2-C178934E693E}" type="presParOf" srcId="{2CE5467C-44CB-40DC-80A2-3DC875D2F794}" destId="{6B2EED3D-4673-4021-85DB-480E7A73925E}" srcOrd="1" destOrd="0" presId="urn:microsoft.com/office/officeart/2005/8/layout/default#2"/>
    <dgm:cxn modelId="{0394651D-E217-455F-A00D-5AEC3BA85EEB}" type="presParOf" srcId="{2CE5467C-44CB-40DC-80A2-3DC875D2F794}" destId="{0E1BC0D0-DB1B-4346-B751-A7C741D77966}" srcOrd="2" destOrd="0" presId="urn:microsoft.com/office/officeart/2005/8/layout/default#2"/>
    <dgm:cxn modelId="{F65B6E0D-91E9-4240-8217-82F80127613F}" type="presParOf" srcId="{2CE5467C-44CB-40DC-80A2-3DC875D2F794}" destId="{F5D27214-1FC0-45D1-9E87-67106DFEDBCF}" srcOrd="3" destOrd="0" presId="urn:microsoft.com/office/officeart/2005/8/layout/default#2"/>
    <dgm:cxn modelId="{64A2FEE7-C854-4DB3-A392-135D4832DD6B}" type="presParOf" srcId="{2CE5467C-44CB-40DC-80A2-3DC875D2F794}" destId="{D030F308-B701-4894-A782-36EAE6E74CE4}" srcOrd="4" destOrd="0" presId="urn:microsoft.com/office/officeart/2005/8/layout/default#2"/>
    <dgm:cxn modelId="{62AEAD8C-82E5-43B0-8D72-693E1F9692B7}" type="presParOf" srcId="{2CE5467C-44CB-40DC-80A2-3DC875D2F794}" destId="{EFE0FBF2-C40A-4A42-AFE8-5FEACBAD4437}" srcOrd="5" destOrd="0" presId="urn:microsoft.com/office/officeart/2005/8/layout/default#2"/>
    <dgm:cxn modelId="{98163988-A04E-4DB0-A176-2A397CA82449}" type="presParOf" srcId="{2CE5467C-44CB-40DC-80A2-3DC875D2F794}" destId="{B09E3F02-800D-4A83-872B-6F9C51AF6C54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4174979-BD8F-4104-AE60-C764F7B65F94}" type="doc">
      <dgm:prSet loTypeId="urn:microsoft.com/office/officeart/2005/8/layout/default#3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2FE911D0-63C3-4F10-9339-322299E1B473}">
      <dgm:prSet phldrT="[Text]"/>
      <dgm:spPr/>
      <dgm:t>
        <a:bodyPr/>
        <a:lstStyle/>
        <a:p>
          <a:r>
            <a:rPr lang="es-ES_tradnl" dirty="0" smtClean="0"/>
            <a:t>Enfatizar la importancia de un alto desempeño docente, a fin de mejorar la calidad educativa </a:t>
          </a:r>
          <a:endParaRPr lang="es-ES" dirty="0"/>
        </a:p>
      </dgm:t>
    </dgm:pt>
    <dgm:pt modelId="{FB9F15E2-62ED-46CF-B1C7-E6D106921EA9}" type="parTrans" cxnId="{EE7BB907-B6C5-4308-8BA1-D7295B2E7486}">
      <dgm:prSet/>
      <dgm:spPr/>
      <dgm:t>
        <a:bodyPr/>
        <a:lstStyle/>
        <a:p>
          <a:endParaRPr lang="es-ES"/>
        </a:p>
      </dgm:t>
    </dgm:pt>
    <dgm:pt modelId="{57B4DDF6-5886-41B2-BBD8-74A09AC8A597}" type="sibTrans" cxnId="{EE7BB907-B6C5-4308-8BA1-D7295B2E7486}">
      <dgm:prSet/>
      <dgm:spPr/>
      <dgm:t>
        <a:bodyPr/>
        <a:lstStyle/>
        <a:p>
          <a:endParaRPr lang="es-ES"/>
        </a:p>
      </dgm:t>
    </dgm:pt>
    <dgm:pt modelId="{407CFF56-B78C-4DFA-A446-5D191E448212}">
      <dgm:prSet/>
      <dgm:spPr/>
      <dgm:t>
        <a:bodyPr/>
        <a:lstStyle/>
        <a:p>
          <a:r>
            <a:rPr lang="es-ES_tradnl" dirty="0" smtClean="0"/>
            <a:t>Mejorar la capacitación a docentes en el campo de la didáctica y la pedagogía</a:t>
          </a:r>
          <a:endParaRPr lang="es-ES" dirty="0"/>
        </a:p>
      </dgm:t>
    </dgm:pt>
    <dgm:pt modelId="{D40C16DF-B486-455D-8391-CE830A0BB468}" type="parTrans" cxnId="{6E0038B0-03C1-44DA-A4E9-7CAEC458A605}">
      <dgm:prSet/>
      <dgm:spPr/>
      <dgm:t>
        <a:bodyPr/>
        <a:lstStyle/>
        <a:p>
          <a:endParaRPr lang="es-ES"/>
        </a:p>
      </dgm:t>
    </dgm:pt>
    <dgm:pt modelId="{D7A40D2F-9288-4C2E-BF5A-33391C213FF3}" type="sibTrans" cxnId="{6E0038B0-03C1-44DA-A4E9-7CAEC458A605}">
      <dgm:prSet/>
      <dgm:spPr/>
      <dgm:t>
        <a:bodyPr/>
        <a:lstStyle/>
        <a:p>
          <a:endParaRPr lang="es-ES"/>
        </a:p>
      </dgm:t>
    </dgm:pt>
    <dgm:pt modelId="{3B4C6A97-A8E2-4596-97DF-0DBA679E410E}">
      <dgm:prSet/>
      <dgm:spPr/>
      <dgm:t>
        <a:bodyPr/>
        <a:lstStyle/>
        <a:p>
          <a:r>
            <a:rPr lang="es-ES_tradnl" dirty="0" smtClean="0"/>
            <a:t>Desarrollar un instrumento de evaluación docente a ser utilizado por los docentes</a:t>
          </a:r>
          <a:endParaRPr lang="es-ES" dirty="0"/>
        </a:p>
      </dgm:t>
    </dgm:pt>
    <dgm:pt modelId="{8A04FE57-CCA9-493E-BEE6-958EE562B0C6}" type="parTrans" cxnId="{0AF16099-9769-4D49-B604-5D574FCBF688}">
      <dgm:prSet/>
      <dgm:spPr/>
      <dgm:t>
        <a:bodyPr/>
        <a:lstStyle/>
        <a:p>
          <a:endParaRPr lang="es-ES"/>
        </a:p>
      </dgm:t>
    </dgm:pt>
    <dgm:pt modelId="{14586B90-4E68-4D8A-A373-27D5DA37D255}" type="sibTrans" cxnId="{0AF16099-9769-4D49-B604-5D574FCBF688}">
      <dgm:prSet/>
      <dgm:spPr/>
      <dgm:t>
        <a:bodyPr/>
        <a:lstStyle/>
        <a:p>
          <a:endParaRPr lang="es-ES"/>
        </a:p>
      </dgm:t>
    </dgm:pt>
    <dgm:pt modelId="{038ADC6E-1F98-4C52-A869-1EEEDD87772A}">
      <dgm:prSet/>
      <dgm:spPr/>
      <dgm:t>
        <a:bodyPr/>
        <a:lstStyle/>
        <a:p>
          <a:r>
            <a:rPr lang="es-ES_tradnl" dirty="0" smtClean="0"/>
            <a:t>Proponer un modelo de evaluación y desarrollo del desempeño docente. </a:t>
          </a:r>
          <a:endParaRPr lang="es-ES" dirty="0"/>
        </a:p>
      </dgm:t>
    </dgm:pt>
    <dgm:pt modelId="{B01A7991-FFD6-4A50-B2D5-2DE19B535C9D}" type="parTrans" cxnId="{CA1897CD-30AE-476E-90CA-2E4C5E4E05A3}">
      <dgm:prSet/>
      <dgm:spPr/>
      <dgm:t>
        <a:bodyPr/>
        <a:lstStyle/>
        <a:p>
          <a:endParaRPr lang="es-ES"/>
        </a:p>
      </dgm:t>
    </dgm:pt>
    <dgm:pt modelId="{BFA54535-96E8-4B04-B5E0-BC00A2DEAEA0}" type="sibTrans" cxnId="{CA1897CD-30AE-476E-90CA-2E4C5E4E05A3}">
      <dgm:prSet/>
      <dgm:spPr/>
      <dgm:t>
        <a:bodyPr/>
        <a:lstStyle/>
        <a:p>
          <a:endParaRPr lang="es-ES"/>
        </a:p>
      </dgm:t>
    </dgm:pt>
    <dgm:pt modelId="{1C9B5F79-E429-45B1-8B22-0785C869670F}" type="pres">
      <dgm:prSet presAssocID="{24174979-BD8F-4104-AE60-C764F7B65F9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1A291FC-CAF3-454E-9C90-471F04E5684A}" type="pres">
      <dgm:prSet presAssocID="{2FE911D0-63C3-4F10-9339-322299E1B47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4D6C66F-E34E-423F-A615-93D1AD035194}" type="pres">
      <dgm:prSet presAssocID="{57B4DDF6-5886-41B2-BBD8-74A09AC8A597}" presName="sibTrans" presStyleCnt="0"/>
      <dgm:spPr/>
    </dgm:pt>
    <dgm:pt modelId="{07BD5B31-A432-469A-B4EA-F2351083E4FC}" type="pres">
      <dgm:prSet presAssocID="{407CFF56-B78C-4DFA-A446-5D191E44821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54E17C-AB97-4143-B0D0-7797B73D493D}" type="pres">
      <dgm:prSet presAssocID="{D7A40D2F-9288-4C2E-BF5A-33391C213FF3}" presName="sibTrans" presStyleCnt="0"/>
      <dgm:spPr/>
    </dgm:pt>
    <dgm:pt modelId="{0E43CD47-EA0A-4BBA-AE6C-8B4C9FAAE3B1}" type="pres">
      <dgm:prSet presAssocID="{3B4C6A97-A8E2-4596-97DF-0DBA679E410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99EF83-CF1B-4A7F-8EB9-9FC821E2061D}" type="pres">
      <dgm:prSet presAssocID="{14586B90-4E68-4D8A-A373-27D5DA37D255}" presName="sibTrans" presStyleCnt="0"/>
      <dgm:spPr/>
    </dgm:pt>
    <dgm:pt modelId="{4123398F-2CFA-4500-85EE-5D05B21BB3F0}" type="pres">
      <dgm:prSet presAssocID="{038ADC6E-1F98-4C52-A869-1EEEDD87772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E0038B0-03C1-44DA-A4E9-7CAEC458A605}" srcId="{24174979-BD8F-4104-AE60-C764F7B65F94}" destId="{407CFF56-B78C-4DFA-A446-5D191E448212}" srcOrd="1" destOrd="0" parTransId="{D40C16DF-B486-455D-8391-CE830A0BB468}" sibTransId="{D7A40D2F-9288-4C2E-BF5A-33391C213FF3}"/>
    <dgm:cxn modelId="{BAA104D1-0CDC-457D-9505-B998FC4671CA}" type="presOf" srcId="{407CFF56-B78C-4DFA-A446-5D191E448212}" destId="{07BD5B31-A432-469A-B4EA-F2351083E4FC}" srcOrd="0" destOrd="0" presId="urn:microsoft.com/office/officeart/2005/8/layout/default#3"/>
    <dgm:cxn modelId="{6C2123FA-213D-4D6B-A516-72B11389E841}" type="presOf" srcId="{2FE911D0-63C3-4F10-9339-322299E1B473}" destId="{D1A291FC-CAF3-454E-9C90-471F04E5684A}" srcOrd="0" destOrd="0" presId="urn:microsoft.com/office/officeart/2005/8/layout/default#3"/>
    <dgm:cxn modelId="{CA1897CD-30AE-476E-90CA-2E4C5E4E05A3}" srcId="{24174979-BD8F-4104-AE60-C764F7B65F94}" destId="{038ADC6E-1F98-4C52-A869-1EEEDD87772A}" srcOrd="3" destOrd="0" parTransId="{B01A7991-FFD6-4A50-B2D5-2DE19B535C9D}" sibTransId="{BFA54535-96E8-4B04-B5E0-BC00A2DEAEA0}"/>
    <dgm:cxn modelId="{30BBDB33-18F1-4B13-B26B-0B4423F33E6C}" type="presOf" srcId="{3B4C6A97-A8E2-4596-97DF-0DBA679E410E}" destId="{0E43CD47-EA0A-4BBA-AE6C-8B4C9FAAE3B1}" srcOrd="0" destOrd="0" presId="urn:microsoft.com/office/officeart/2005/8/layout/default#3"/>
    <dgm:cxn modelId="{0AF16099-9769-4D49-B604-5D574FCBF688}" srcId="{24174979-BD8F-4104-AE60-C764F7B65F94}" destId="{3B4C6A97-A8E2-4596-97DF-0DBA679E410E}" srcOrd="2" destOrd="0" parTransId="{8A04FE57-CCA9-493E-BEE6-958EE562B0C6}" sibTransId="{14586B90-4E68-4D8A-A373-27D5DA37D255}"/>
    <dgm:cxn modelId="{EE7BB907-B6C5-4308-8BA1-D7295B2E7486}" srcId="{24174979-BD8F-4104-AE60-C764F7B65F94}" destId="{2FE911D0-63C3-4F10-9339-322299E1B473}" srcOrd="0" destOrd="0" parTransId="{FB9F15E2-62ED-46CF-B1C7-E6D106921EA9}" sibTransId="{57B4DDF6-5886-41B2-BBD8-74A09AC8A597}"/>
    <dgm:cxn modelId="{D3F67E59-141C-4713-AE8A-501E7712D5E5}" type="presOf" srcId="{038ADC6E-1F98-4C52-A869-1EEEDD87772A}" destId="{4123398F-2CFA-4500-85EE-5D05B21BB3F0}" srcOrd="0" destOrd="0" presId="urn:microsoft.com/office/officeart/2005/8/layout/default#3"/>
    <dgm:cxn modelId="{75BCDFF0-FEC5-4B2E-BB03-A13F5926710F}" type="presOf" srcId="{24174979-BD8F-4104-AE60-C764F7B65F94}" destId="{1C9B5F79-E429-45B1-8B22-0785C869670F}" srcOrd="0" destOrd="0" presId="urn:microsoft.com/office/officeart/2005/8/layout/default#3"/>
    <dgm:cxn modelId="{5EC7E598-ADA1-4267-AF4A-D8F9663B7AF1}" type="presParOf" srcId="{1C9B5F79-E429-45B1-8B22-0785C869670F}" destId="{D1A291FC-CAF3-454E-9C90-471F04E5684A}" srcOrd="0" destOrd="0" presId="urn:microsoft.com/office/officeart/2005/8/layout/default#3"/>
    <dgm:cxn modelId="{9AAD5494-CF69-4A21-9CF8-E90DFEA860AD}" type="presParOf" srcId="{1C9B5F79-E429-45B1-8B22-0785C869670F}" destId="{84D6C66F-E34E-423F-A615-93D1AD035194}" srcOrd="1" destOrd="0" presId="urn:microsoft.com/office/officeart/2005/8/layout/default#3"/>
    <dgm:cxn modelId="{67580E36-B445-4387-8FB2-EDC093BD10A9}" type="presParOf" srcId="{1C9B5F79-E429-45B1-8B22-0785C869670F}" destId="{07BD5B31-A432-469A-B4EA-F2351083E4FC}" srcOrd="2" destOrd="0" presId="urn:microsoft.com/office/officeart/2005/8/layout/default#3"/>
    <dgm:cxn modelId="{0223BD59-9D1F-4DC0-9838-909DF2C76F1C}" type="presParOf" srcId="{1C9B5F79-E429-45B1-8B22-0785C869670F}" destId="{9154E17C-AB97-4143-B0D0-7797B73D493D}" srcOrd="3" destOrd="0" presId="urn:microsoft.com/office/officeart/2005/8/layout/default#3"/>
    <dgm:cxn modelId="{84571911-8EF3-4DDB-B828-7F7092FD721F}" type="presParOf" srcId="{1C9B5F79-E429-45B1-8B22-0785C869670F}" destId="{0E43CD47-EA0A-4BBA-AE6C-8B4C9FAAE3B1}" srcOrd="4" destOrd="0" presId="urn:microsoft.com/office/officeart/2005/8/layout/default#3"/>
    <dgm:cxn modelId="{0829F136-450F-4884-84FA-DDFAF25A3954}" type="presParOf" srcId="{1C9B5F79-E429-45B1-8B22-0785C869670F}" destId="{E899EF83-CF1B-4A7F-8EB9-9FC821E2061D}" srcOrd="5" destOrd="0" presId="urn:microsoft.com/office/officeart/2005/8/layout/default#3"/>
    <dgm:cxn modelId="{A2D1BEEA-9451-458E-8131-AA91E644C2F6}" type="presParOf" srcId="{1C9B5F79-E429-45B1-8B22-0785C869670F}" destId="{4123398F-2CFA-4500-85EE-5D05B21BB3F0}" srcOrd="6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E70E738-A09E-4103-9FB1-E060DC0FE0C7}" type="doc">
      <dgm:prSet loTypeId="urn:microsoft.com/office/officeart/2005/8/layout/default#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B563B5B-C7A1-41AD-BF8F-BF1D4F70D931}">
      <dgm:prSet phldrT="[Text]"/>
      <dgm:spPr/>
      <dgm:t>
        <a:bodyPr/>
        <a:lstStyle/>
        <a:p>
          <a:r>
            <a:rPr lang="es-ES" dirty="0" smtClean="0"/>
            <a:t>MODELO DE EVALUACIÓN Y DESARROLLO DEL DESEMPEÑO DOCENTE</a:t>
          </a:r>
          <a:endParaRPr lang="es-ES" dirty="0"/>
        </a:p>
      </dgm:t>
    </dgm:pt>
    <dgm:pt modelId="{71B29C86-1218-4AEB-BF3B-1F5E46AC5E00}" type="parTrans" cxnId="{54CF4F1E-8600-49ED-89D9-7B58752FDF4A}">
      <dgm:prSet/>
      <dgm:spPr/>
      <dgm:t>
        <a:bodyPr/>
        <a:lstStyle/>
        <a:p>
          <a:endParaRPr lang="es-ES"/>
        </a:p>
      </dgm:t>
    </dgm:pt>
    <dgm:pt modelId="{10A2E771-B115-431F-BAD3-7CEA87B8F492}" type="sibTrans" cxnId="{54CF4F1E-8600-49ED-89D9-7B58752FDF4A}">
      <dgm:prSet/>
      <dgm:spPr/>
      <dgm:t>
        <a:bodyPr/>
        <a:lstStyle/>
        <a:p>
          <a:endParaRPr lang="es-ES"/>
        </a:p>
      </dgm:t>
    </dgm:pt>
    <dgm:pt modelId="{8BB8987A-1599-4102-A7D8-543CF517D4DC}" type="pres">
      <dgm:prSet presAssocID="{4E70E738-A09E-4103-9FB1-E060DC0FE0C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116A854-344C-404B-A041-1E5DD2D40C60}" type="pres">
      <dgm:prSet presAssocID="{0B563B5B-C7A1-41AD-BF8F-BF1D4F70D931}" presName="node" presStyleLbl="node1" presStyleIdx="0" presStyleCnt="1" custScaleX="2757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C5E7B73-739D-475A-8DF7-0E861233D7E0}" type="presOf" srcId="{0B563B5B-C7A1-41AD-BF8F-BF1D4F70D931}" destId="{C116A854-344C-404B-A041-1E5DD2D40C60}" srcOrd="0" destOrd="0" presId="urn:microsoft.com/office/officeart/2005/8/layout/default#4"/>
    <dgm:cxn modelId="{6B559943-CB36-4660-825D-66F12DE042AE}" type="presOf" srcId="{4E70E738-A09E-4103-9FB1-E060DC0FE0C7}" destId="{8BB8987A-1599-4102-A7D8-543CF517D4DC}" srcOrd="0" destOrd="0" presId="urn:microsoft.com/office/officeart/2005/8/layout/default#4"/>
    <dgm:cxn modelId="{54CF4F1E-8600-49ED-89D9-7B58752FDF4A}" srcId="{4E70E738-A09E-4103-9FB1-E060DC0FE0C7}" destId="{0B563B5B-C7A1-41AD-BF8F-BF1D4F70D931}" srcOrd="0" destOrd="0" parTransId="{71B29C86-1218-4AEB-BF3B-1F5E46AC5E00}" sibTransId="{10A2E771-B115-431F-BAD3-7CEA87B8F492}"/>
    <dgm:cxn modelId="{25E4337C-574C-4425-982A-F9E57BE7B1C3}" type="presParOf" srcId="{8BB8987A-1599-4102-A7D8-543CF517D4DC}" destId="{C116A854-344C-404B-A041-1E5DD2D40C60}" srcOrd="0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0E2E9EA-D02E-464E-AB25-BB76AD251B24}" type="doc">
      <dgm:prSet loTypeId="urn:microsoft.com/office/officeart/2005/8/layout/hierarchy3" loCatId="hierarchy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CF803C40-704D-4CA4-AF68-DD8B4AAC4587}">
      <dgm:prSet phldrT="[Text]"/>
      <dgm:spPr/>
      <dgm:t>
        <a:bodyPr/>
        <a:lstStyle/>
        <a:p>
          <a:r>
            <a:rPr lang="es-ES_tradnl" dirty="0" smtClean="0"/>
            <a:t>Mejorar el desempeño docente en el Colegio Militar No.12 de la Provincia de Orellana, para elevar los logros de aprendizaje.</a:t>
          </a:r>
          <a:endParaRPr lang="es-ES" dirty="0"/>
        </a:p>
      </dgm:t>
    </dgm:pt>
    <dgm:pt modelId="{3F66CDE6-C3EF-4385-8684-875FA71066FD}" type="parTrans" cxnId="{A8D07FFA-719F-4CEA-B448-7E10C390D2A2}">
      <dgm:prSet/>
      <dgm:spPr/>
      <dgm:t>
        <a:bodyPr/>
        <a:lstStyle/>
        <a:p>
          <a:endParaRPr lang="es-ES"/>
        </a:p>
      </dgm:t>
    </dgm:pt>
    <dgm:pt modelId="{47F01467-E8BF-4FCE-9BB2-C5DE4BC16316}" type="sibTrans" cxnId="{A8D07FFA-719F-4CEA-B448-7E10C390D2A2}">
      <dgm:prSet/>
      <dgm:spPr/>
      <dgm:t>
        <a:bodyPr/>
        <a:lstStyle/>
        <a:p>
          <a:endParaRPr lang="es-ES"/>
        </a:p>
      </dgm:t>
    </dgm:pt>
    <dgm:pt modelId="{B2FC7E24-5742-41D7-85B7-17A190FC0FC1}">
      <dgm:prSet phldrT="[Text]"/>
      <dgm:spPr/>
      <dgm:t>
        <a:bodyPr/>
        <a:lstStyle/>
        <a:p>
          <a:r>
            <a:rPr lang="es-ES_tradnl" dirty="0" smtClean="0"/>
            <a:t>Establecer las categorías sobre las que se planteará la evaluación y desarrollo de desempeño del docente.</a:t>
          </a:r>
          <a:endParaRPr lang="es-ES" dirty="0"/>
        </a:p>
      </dgm:t>
    </dgm:pt>
    <dgm:pt modelId="{CAE4C1FD-5B1B-4867-8621-37B949A14F24}" type="parTrans" cxnId="{F690ADA5-261A-49E1-84D3-64A77E31042B}">
      <dgm:prSet/>
      <dgm:spPr/>
      <dgm:t>
        <a:bodyPr/>
        <a:lstStyle/>
        <a:p>
          <a:endParaRPr lang="es-ES"/>
        </a:p>
      </dgm:t>
    </dgm:pt>
    <dgm:pt modelId="{28E7BA55-1A57-45FC-97ED-D8074FFA76B4}" type="sibTrans" cxnId="{F690ADA5-261A-49E1-84D3-64A77E31042B}">
      <dgm:prSet/>
      <dgm:spPr/>
      <dgm:t>
        <a:bodyPr/>
        <a:lstStyle/>
        <a:p>
          <a:endParaRPr lang="es-ES"/>
        </a:p>
      </dgm:t>
    </dgm:pt>
    <dgm:pt modelId="{CC260160-774A-4675-AFF6-3073890615B2}">
      <dgm:prSet/>
      <dgm:spPr/>
      <dgm:t>
        <a:bodyPr/>
        <a:lstStyle/>
        <a:p>
          <a:r>
            <a:rPr lang="es-ES_tradnl" dirty="0" smtClean="0"/>
            <a:t>Diseñar los instrumentos de evaluación interna a ser aplicados por los docentes.</a:t>
          </a:r>
          <a:endParaRPr lang="es-ES" dirty="0"/>
        </a:p>
      </dgm:t>
    </dgm:pt>
    <dgm:pt modelId="{5B91A81D-E797-438C-8C98-F0F2D37FEDC2}" type="parTrans" cxnId="{4B67539A-F259-480F-886D-228A2B0E1F72}">
      <dgm:prSet/>
      <dgm:spPr/>
      <dgm:t>
        <a:bodyPr/>
        <a:lstStyle/>
        <a:p>
          <a:endParaRPr lang="es-ES"/>
        </a:p>
      </dgm:t>
    </dgm:pt>
    <dgm:pt modelId="{5BECCACA-03DB-4812-A7C5-DBC63025D4F3}" type="sibTrans" cxnId="{4B67539A-F259-480F-886D-228A2B0E1F72}">
      <dgm:prSet/>
      <dgm:spPr/>
      <dgm:t>
        <a:bodyPr/>
        <a:lstStyle/>
        <a:p>
          <a:endParaRPr lang="es-ES"/>
        </a:p>
      </dgm:t>
    </dgm:pt>
    <dgm:pt modelId="{89D025E6-88BB-4DEF-ADC0-E5AABC0F8576}">
      <dgm:prSet/>
      <dgm:spPr/>
      <dgm:t>
        <a:bodyPr/>
        <a:lstStyle/>
        <a:p>
          <a:r>
            <a:rPr lang="es-ES_tradnl" dirty="0" smtClean="0"/>
            <a:t>Proponer medidas para mejorar el desempeño de los docentes.</a:t>
          </a:r>
          <a:endParaRPr lang="es-ES" dirty="0"/>
        </a:p>
      </dgm:t>
    </dgm:pt>
    <dgm:pt modelId="{402E8453-07CC-40CC-AB6B-BFE8C9E0F108}" type="parTrans" cxnId="{B1CECE57-8745-4FBE-8EF1-159A5BB4F93B}">
      <dgm:prSet/>
      <dgm:spPr/>
      <dgm:t>
        <a:bodyPr/>
        <a:lstStyle/>
        <a:p>
          <a:endParaRPr lang="es-ES"/>
        </a:p>
      </dgm:t>
    </dgm:pt>
    <dgm:pt modelId="{1A04B098-3B18-4B46-A67F-2DE41CE86DF0}" type="sibTrans" cxnId="{B1CECE57-8745-4FBE-8EF1-159A5BB4F93B}">
      <dgm:prSet/>
      <dgm:spPr/>
      <dgm:t>
        <a:bodyPr/>
        <a:lstStyle/>
        <a:p>
          <a:endParaRPr lang="es-ES"/>
        </a:p>
      </dgm:t>
    </dgm:pt>
    <dgm:pt modelId="{ED4FE854-1109-4A71-B992-4E2B7CD8AC3D}" type="pres">
      <dgm:prSet presAssocID="{90E2E9EA-D02E-464E-AB25-BB76AD251B2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BCDA1E5C-3CAF-4AD3-BB82-DE9B2C2A8D1C}" type="pres">
      <dgm:prSet presAssocID="{CF803C40-704D-4CA4-AF68-DD8B4AAC4587}" presName="root" presStyleCnt="0"/>
      <dgm:spPr/>
    </dgm:pt>
    <dgm:pt modelId="{330B3A06-3E1A-48AF-A730-F9F74B42D7C1}" type="pres">
      <dgm:prSet presAssocID="{CF803C40-704D-4CA4-AF68-DD8B4AAC4587}" presName="rootComposite" presStyleCnt="0"/>
      <dgm:spPr/>
    </dgm:pt>
    <dgm:pt modelId="{5F7F7C64-FC35-4B06-A129-A4D0AE09AC4C}" type="pres">
      <dgm:prSet presAssocID="{CF803C40-704D-4CA4-AF68-DD8B4AAC4587}" presName="rootText" presStyleLbl="node1" presStyleIdx="0" presStyleCnt="1" custScaleX="482203"/>
      <dgm:spPr/>
      <dgm:t>
        <a:bodyPr/>
        <a:lstStyle/>
        <a:p>
          <a:endParaRPr lang="es-ES"/>
        </a:p>
      </dgm:t>
    </dgm:pt>
    <dgm:pt modelId="{66E0AE4B-DDCE-4631-A51C-7D9AFC9E4112}" type="pres">
      <dgm:prSet presAssocID="{CF803C40-704D-4CA4-AF68-DD8B4AAC4587}" presName="rootConnector" presStyleLbl="node1" presStyleIdx="0" presStyleCnt="1"/>
      <dgm:spPr/>
      <dgm:t>
        <a:bodyPr/>
        <a:lstStyle/>
        <a:p>
          <a:endParaRPr lang="es-ES"/>
        </a:p>
      </dgm:t>
    </dgm:pt>
    <dgm:pt modelId="{867AD5C5-6FD1-4A62-8F11-B395A312F114}" type="pres">
      <dgm:prSet presAssocID="{CF803C40-704D-4CA4-AF68-DD8B4AAC4587}" presName="childShape" presStyleCnt="0"/>
      <dgm:spPr/>
    </dgm:pt>
    <dgm:pt modelId="{BA15A0E3-9D8F-4501-A168-9CA81FB24B9F}" type="pres">
      <dgm:prSet presAssocID="{CAE4C1FD-5B1B-4867-8621-37B949A14F24}" presName="Name13" presStyleLbl="parChTrans1D2" presStyleIdx="0" presStyleCnt="3"/>
      <dgm:spPr/>
      <dgm:t>
        <a:bodyPr/>
        <a:lstStyle/>
        <a:p>
          <a:endParaRPr lang="es-ES"/>
        </a:p>
      </dgm:t>
    </dgm:pt>
    <dgm:pt modelId="{FE4573BA-31AF-4FEC-93F6-E6777CA4A427}" type="pres">
      <dgm:prSet presAssocID="{B2FC7E24-5742-41D7-85B7-17A190FC0FC1}" presName="childText" presStyleLbl="bgAcc1" presStyleIdx="0" presStyleCnt="3" custScaleX="48220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03F442-A419-4226-942B-76231EC87FBF}" type="pres">
      <dgm:prSet presAssocID="{5B91A81D-E797-438C-8C98-F0F2D37FEDC2}" presName="Name13" presStyleLbl="parChTrans1D2" presStyleIdx="1" presStyleCnt="3"/>
      <dgm:spPr/>
      <dgm:t>
        <a:bodyPr/>
        <a:lstStyle/>
        <a:p>
          <a:endParaRPr lang="es-ES"/>
        </a:p>
      </dgm:t>
    </dgm:pt>
    <dgm:pt modelId="{743A6DEA-CE61-4818-B78A-65D1F294AEC3}" type="pres">
      <dgm:prSet presAssocID="{CC260160-774A-4675-AFF6-3073890615B2}" presName="childText" presStyleLbl="bgAcc1" presStyleIdx="1" presStyleCnt="3" custScaleX="48220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D59B7D-A867-41B9-B264-F79E6F505D8B}" type="pres">
      <dgm:prSet presAssocID="{402E8453-07CC-40CC-AB6B-BFE8C9E0F108}" presName="Name13" presStyleLbl="parChTrans1D2" presStyleIdx="2" presStyleCnt="3"/>
      <dgm:spPr/>
      <dgm:t>
        <a:bodyPr/>
        <a:lstStyle/>
        <a:p>
          <a:endParaRPr lang="es-ES"/>
        </a:p>
      </dgm:t>
    </dgm:pt>
    <dgm:pt modelId="{3DD85FF7-5FCD-495A-891C-9EB48FDA4567}" type="pres">
      <dgm:prSet presAssocID="{89D025E6-88BB-4DEF-ADC0-E5AABC0F8576}" presName="childText" presStyleLbl="bgAcc1" presStyleIdx="2" presStyleCnt="3" custScaleX="48220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73F7690-6A22-4C4B-BEAF-DF7A0996FFB7}" type="presOf" srcId="{B2FC7E24-5742-41D7-85B7-17A190FC0FC1}" destId="{FE4573BA-31AF-4FEC-93F6-E6777CA4A427}" srcOrd="0" destOrd="0" presId="urn:microsoft.com/office/officeart/2005/8/layout/hierarchy3"/>
    <dgm:cxn modelId="{DBE95B72-FFE1-4916-8F92-1C6B41975604}" type="presOf" srcId="{CF803C40-704D-4CA4-AF68-DD8B4AAC4587}" destId="{66E0AE4B-DDCE-4631-A51C-7D9AFC9E4112}" srcOrd="1" destOrd="0" presId="urn:microsoft.com/office/officeart/2005/8/layout/hierarchy3"/>
    <dgm:cxn modelId="{8C01BAA8-A956-46BD-8506-8513F6CC1500}" type="presOf" srcId="{CC260160-774A-4675-AFF6-3073890615B2}" destId="{743A6DEA-CE61-4818-B78A-65D1F294AEC3}" srcOrd="0" destOrd="0" presId="urn:microsoft.com/office/officeart/2005/8/layout/hierarchy3"/>
    <dgm:cxn modelId="{B1CECE57-8745-4FBE-8EF1-159A5BB4F93B}" srcId="{CF803C40-704D-4CA4-AF68-DD8B4AAC4587}" destId="{89D025E6-88BB-4DEF-ADC0-E5AABC0F8576}" srcOrd="2" destOrd="0" parTransId="{402E8453-07CC-40CC-AB6B-BFE8C9E0F108}" sibTransId="{1A04B098-3B18-4B46-A67F-2DE41CE86DF0}"/>
    <dgm:cxn modelId="{05576CF2-F590-47D1-AF9D-125C9EFC66E6}" type="presOf" srcId="{89D025E6-88BB-4DEF-ADC0-E5AABC0F8576}" destId="{3DD85FF7-5FCD-495A-891C-9EB48FDA4567}" srcOrd="0" destOrd="0" presId="urn:microsoft.com/office/officeart/2005/8/layout/hierarchy3"/>
    <dgm:cxn modelId="{EC392AE0-58C2-45F0-A81C-67EB7D438C57}" type="presOf" srcId="{402E8453-07CC-40CC-AB6B-BFE8C9E0F108}" destId="{19D59B7D-A867-41B9-B264-F79E6F505D8B}" srcOrd="0" destOrd="0" presId="urn:microsoft.com/office/officeart/2005/8/layout/hierarchy3"/>
    <dgm:cxn modelId="{4B67539A-F259-480F-886D-228A2B0E1F72}" srcId="{CF803C40-704D-4CA4-AF68-DD8B4AAC4587}" destId="{CC260160-774A-4675-AFF6-3073890615B2}" srcOrd="1" destOrd="0" parTransId="{5B91A81D-E797-438C-8C98-F0F2D37FEDC2}" sibTransId="{5BECCACA-03DB-4812-A7C5-DBC63025D4F3}"/>
    <dgm:cxn modelId="{DDF0BE93-0030-4DB7-B63D-E8758924F586}" type="presOf" srcId="{5B91A81D-E797-438C-8C98-F0F2D37FEDC2}" destId="{7103F442-A419-4226-942B-76231EC87FBF}" srcOrd="0" destOrd="0" presId="urn:microsoft.com/office/officeart/2005/8/layout/hierarchy3"/>
    <dgm:cxn modelId="{84514F80-891B-4752-A08A-74069A7D9BED}" type="presOf" srcId="{90E2E9EA-D02E-464E-AB25-BB76AD251B24}" destId="{ED4FE854-1109-4A71-B992-4E2B7CD8AC3D}" srcOrd="0" destOrd="0" presId="urn:microsoft.com/office/officeart/2005/8/layout/hierarchy3"/>
    <dgm:cxn modelId="{450E123D-9639-42B1-99A4-0A224F6663E7}" type="presOf" srcId="{CF803C40-704D-4CA4-AF68-DD8B4AAC4587}" destId="{5F7F7C64-FC35-4B06-A129-A4D0AE09AC4C}" srcOrd="0" destOrd="0" presId="urn:microsoft.com/office/officeart/2005/8/layout/hierarchy3"/>
    <dgm:cxn modelId="{F690ADA5-261A-49E1-84D3-64A77E31042B}" srcId="{CF803C40-704D-4CA4-AF68-DD8B4AAC4587}" destId="{B2FC7E24-5742-41D7-85B7-17A190FC0FC1}" srcOrd="0" destOrd="0" parTransId="{CAE4C1FD-5B1B-4867-8621-37B949A14F24}" sibTransId="{28E7BA55-1A57-45FC-97ED-D8074FFA76B4}"/>
    <dgm:cxn modelId="{4C92134F-4B55-40DB-9AEF-F6B8A7B45271}" type="presOf" srcId="{CAE4C1FD-5B1B-4867-8621-37B949A14F24}" destId="{BA15A0E3-9D8F-4501-A168-9CA81FB24B9F}" srcOrd="0" destOrd="0" presId="urn:microsoft.com/office/officeart/2005/8/layout/hierarchy3"/>
    <dgm:cxn modelId="{A8D07FFA-719F-4CEA-B448-7E10C390D2A2}" srcId="{90E2E9EA-D02E-464E-AB25-BB76AD251B24}" destId="{CF803C40-704D-4CA4-AF68-DD8B4AAC4587}" srcOrd="0" destOrd="0" parTransId="{3F66CDE6-C3EF-4385-8684-875FA71066FD}" sibTransId="{47F01467-E8BF-4FCE-9BB2-C5DE4BC16316}"/>
    <dgm:cxn modelId="{171F0E33-0DA5-497F-834E-330402ABED78}" type="presParOf" srcId="{ED4FE854-1109-4A71-B992-4E2B7CD8AC3D}" destId="{BCDA1E5C-3CAF-4AD3-BB82-DE9B2C2A8D1C}" srcOrd="0" destOrd="0" presId="urn:microsoft.com/office/officeart/2005/8/layout/hierarchy3"/>
    <dgm:cxn modelId="{99A58EB4-CE4E-4B1C-BC0A-8695FBD7C031}" type="presParOf" srcId="{BCDA1E5C-3CAF-4AD3-BB82-DE9B2C2A8D1C}" destId="{330B3A06-3E1A-48AF-A730-F9F74B42D7C1}" srcOrd="0" destOrd="0" presId="urn:microsoft.com/office/officeart/2005/8/layout/hierarchy3"/>
    <dgm:cxn modelId="{9A665B71-F77B-40DF-8BE5-EED26AB8B702}" type="presParOf" srcId="{330B3A06-3E1A-48AF-A730-F9F74B42D7C1}" destId="{5F7F7C64-FC35-4B06-A129-A4D0AE09AC4C}" srcOrd="0" destOrd="0" presId="urn:microsoft.com/office/officeart/2005/8/layout/hierarchy3"/>
    <dgm:cxn modelId="{8E51E090-997B-429F-967F-4A12CAEFFE89}" type="presParOf" srcId="{330B3A06-3E1A-48AF-A730-F9F74B42D7C1}" destId="{66E0AE4B-DDCE-4631-A51C-7D9AFC9E4112}" srcOrd="1" destOrd="0" presId="urn:microsoft.com/office/officeart/2005/8/layout/hierarchy3"/>
    <dgm:cxn modelId="{B993657E-133F-4C67-8277-4340F96C9BC0}" type="presParOf" srcId="{BCDA1E5C-3CAF-4AD3-BB82-DE9B2C2A8D1C}" destId="{867AD5C5-6FD1-4A62-8F11-B395A312F114}" srcOrd="1" destOrd="0" presId="urn:microsoft.com/office/officeart/2005/8/layout/hierarchy3"/>
    <dgm:cxn modelId="{38B7A645-5858-439C-9FEF-D5B1AA9F5F2B}" type="presParOf" srcId="{867AD5C5-6FD1-4A62-8F11-B395A312F114}" destId="{BA15A0E3-9D8F-4501-A168-9CA81FB24B9F}" srcOrd="0" destOrd="0" presId="urn:microsoft.com/office/officeart/2005/8/layout/hierarchy3"/>
    <dgm:cxn modelId="{B51466B4-FC1D-485B-9FEA-696D42231B14}" type="presParOf" srcId="{867AD5C5-6FD1-4A62-8F11-B395A312F114}" destId="{FE4573BA-31AF-4FEC-93F6-E6777CA4A427}" srcOrd="1" destOrd="0" presId="urn:microsoft.com/office/officeart/2005/8/layout/hierarchy3"/>
    <dgm:cxn modelId="{26F15C73-5ECA-40D5-9E54-21F0976CB2C4}" type="presParOf" srcId="{867AD5C5-6FD1-4A62-8F11-B395A312F114}" destId="{7103F442-A419-4226-942B-76231EC87FBF}" srcOrd="2" destOrd="0" presId="urn:microsoft.com/office/officeart/2005/8/layout/hierarchy3"/>
    <dgm:cxn modelId="{A71CA238-A644-4DC3-B9DF-EBA8758B8723}" type="presParOf" srcId="{867AD5C5-6FD1-4A62-8F11-B395A312F114}" destId="{743A6DEA-CE61-4818-B78A-65D1F294AEC3}" srcOrd="3" destOrd="0" presId="urn:microsoft.com/office/officeart/2005/8/layout/hierarchy3"/>
    <dgm:cxn modelId="{8666D830-256C-49AC-A463-2BBFA9CD989A}" type="presParOf" srcId="{867AD5C5-6FD1-4A62-8F11-B395A312F114}" destId="{19D59B7D-A867-41B9-B264-F79E6F505D8B}" srcOrd="4" destOrd="0" presId="urn:microsoft.com/office/officeart/2005/8/layout/hierarchy3"/>
    <dgm:cxn modelId="{2A45D991-87CF-412C-93F8-2EBD8B60F657}" type="presParOf" srcId="{867AD5C5-6FD1-4A62-8F11-B395A312F114}" destId="{3DD85FF7-5FCD-495A-891C-9EB48FDA456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8FCCA19-9A3F-49C6-82CA-C7B0B2C37810}" type="doc">
      <dgm:prSet loTypeId="urn:microsoft.com/office/officeart/2005/8/layout/bProcess3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217C766E-0EFA-48E6-8C8C-530BC47A33B9}">
      <dgm:prSet/>
      <dgm:spPr/>
      <dgm:t>
        <a:bodyPr/>
        <a:lstStyle/>
        <a:p>
          <a:r>
            <a:rPr lang="es-ES" dirty="0" smtClean="0"/>
            <a:t>UNIDAD 1: Aptitudes y Habilidades Docentes</a:t>
          </a:r>
          <a:endParaRPr lang="es-ES" dirty="0"/>
        </a:p>
      </dgm:t>
    </dgm:pt>
    <dgm:pt modelId="{CCAFDE67-D14D-43AA-B52C-A222C17945AF}" type="parTrans" cxnId="{1BC58F00-5B5B-483B-9DAE-A3A4B4F95F0B}">
      <dgm:prSet/>
      <dgm:spPr/>
      <dgm:t>
        <a:bodyPr/>
        <a:lstStyle/>
        <a:p>
          <a:endParaRPr lang="es-ES"/>
        </a:p>
      </dgm:t>
    </dgm:pt>
    <dgm:pt modelId="{3125267A-9258-49EE-B549-49EAFD6FEAB3}" type="sibTrans" cxnId="{1BC58F00-5B5B-483B-9DAE-A3A4B4F95F0B}">
      <dgm:prSet/>
      <dgm:spPr/>
      <dgm:t>
        <a:bodyPr/>
        <a:lstStyle/>
        <a:p>
          <a:endParaRPr lang="es-ES"/>
        </a:p>
      </dgm:t>
    </dgm:pt>
    <dgm:pt modelId="{05EA02D2-AE91-4016-BE7B-0932CA9ED32A}">
      <dgm:prSet/>
      <dgm:spPr/>
      <dgm:t>
        <a:bodyPr/>
        <a:lstStyle/>
        <a:p>
          <a:r>
            <a:rPr lang="es-ES" dirty="0" smtClean="0"/>
            <a:t>UNIDAD 2: Planeación </a:t>
          </a:r>
          <a:r>
            <a:rPr lang="es-ES" dirty="0"/>
            <a:t>y Estrategias Didácticas</a:t>
          </a:r>
        </a:p>
      </dgm:t>
    </dgm:pt>
    <dgm:pt modelId="{62166B0D-1A91-4449-8E6F-8F0037A3D39F}" type="parTrans" cxnId="{C221A0DF-731B-4013-B2A4-EEF3CE9ECDB1}">
      <dgm:prSet/>
      <dgm:spPr/>
      <dgm:t>
        <a:bodyPr/>
        <a:lstStyle/>
        <a:p>
          <a:endParaRPr lang="es-ES"/>
        </a:p>
      </dgm:t>
    </dgm:pt>
    <dgm:pt modelId="{7A7F923C-E7FE-4C96-A9AA-2FBF78870DFE}" type="sibTrans" cxnId="{C221A0DF-731B-4013-B2A4-EEF3CE9ECDB1}">
      <dgm:prSet/>
      <dgm:spPr/>
      <dgm:t>
        <a:bodyPr/>
        <a:lstStyle/>
        <a:p>
          <a:endParaRPr lang="es-ES"/>
        </a:p>
      </dgm:t>
    </dgm:pt>
    <dgm:pt modelId="{21AD49CF-D11B-40BD-AB44-1381AEAA434A}">
      <dgm:prSet/>
      <dgm:spPr/>
      <dgm:t>
        <a:bodyPr/>
        <a:lstStyle/>
        <a:p>
          <a:r>
            <a:rPr lang="es-ES" dirty="0" smtClean="0"/>
            <a:t>UNIDAD 3: Métodos </a:t>
          </a:r>
          <a:r>
            <a:rPr lang="es-ES" dirty="0"/>
            <a:t>y Técnicas de Enseñanza</a:t>
          </a:r>
        </a:p>
      </dgm:t>
    </dgm:pt>
    <dgm:pt modelId="{235BAB26-92CD-483A-8FAD-9671984258AF}" type="parTrans" cxnId="{9835D3F7-B65A-4103-89CB-F3778182AB49}">
      <dgm:prSet/>
      <dgm:spPr/>
      <dgm:t>
        <a:bodyPr/>
        <a:lstStyle/>
        <a:p>
          <a:endParaRPr lang="es-ES"/>
        </a:p>
      </dgm:t>
    </dgm:pt>
    <dgm:pt modelId="{F220EA1E-FFD3-422A-B11D-80177E03E789}" type="sibTrans" cxnId="{9835D3F7-B65A-4103-89CB-F3778182AB49}">
      <dgm:prSet/>
      <dgm:spPr/>
      <dgm:t>
        <a:bodyPr/>
        <a:lstStyle/>
        <a:p>
          <a:endParaRPr lang="es-ES"/>
        </a:p>
      </dgm:t>
    </dgm:pt>
    <dgm:pt modelId="{AF76BECA-AA35-470C-97AF-AD7D7BF35A5B}">
      <dgm:prSet/>
      <dgm:spPr/>
      <dgm:t>
        <a:bodyPr/>
        <a:lstStyle/>
        <a:p>
          <a:r>
            <a:rPr lang="es-ES" dirty="0" smtClean="0"/>
            <a:t>UNIDAD 4: Diversidad </a:t>
          </a:r>
          <a:r>
            <a:rPr lang="es-ES" dirty="0"/>
            <a:t>en la Organización del Aula</a:t>
          </a:r>
        </a:p>
      </dgm:t>
    </dgm:pt>
    <dgm:pt modelId="{03DC5B8A-691C-4F9D-8C5A-C5B45490E1CB}" type="parTrans" cxnId="{2974DAA5-F710-4382-9AD0-9C383C71EBA6}">
      <dgm:prSet/>
      <dgm:spPr/>
      <dgm:t>
        <a:bodyPr/>
        <a:lstStyle/>
        <a:p>
          <a:endParaRPr lang="es-ES"/>
        </a:p>
      </dgm:t>
    </dgm:pt>
    <dgm:pt modelId="{61AE4E1C-9896-4F16-A386-9B6DD33F4163}" type="sibTrans" cxnId="{2974DAA5-F710-4382-9AD0-9C383C71EBA6}">
      <dgm:prSet/>
      <dgm:spPr/>
      <dgm:t>
        <a:bodyPr/>
        <a:lstStyle/>
        <a:p>
          <a:endParaRPr lang="es-ES"/>
        </a:p>
      </dgm:t>
    </dgm:pt>
    <dgm:pt modelId="{FB0C1ADF-19D0-4997-B5D1-35556BD69540}">
      <dgm:prSet/>
      <dgm:spPr/>
      <dgm:t>
        <a:bodyPr/>
        <a:lstStyle/>
        <a:p>
          <a:r>
            <a:rPr lang="es-ES" dirty="0" smtClean="0"/>
            <a:t>UNIDAD 5: Interacciones </a:t>
          </a:r>
          <a:r>
            <a:rPr lang="es-ES" dirty="0"/>
            <a:t>y Actitudes Docentes</a:t>
          </a:r>
        </a:p>
      </dgm:t>
    </dgm:pt>
    <dgm:pt modelId="{4638D422-C5EB-42D1-9731-B2296C7BBB7E}" type="parTrans" cxnId="{8323D3DD-D5AD-4AA8-9DEC-2E10A311A57B}">
      <dgm:prSet/>
      <dgm:spPr/>
      <dgm:t>
        <a:bodyPr/>
        <a:lstStyle/>
        <a:p>
          <a:endParaRPr lang="es-ES"/>
        </a:p>
      </dgm:t>
    </dgm:pt>
    <dgm:pt modelId="{EB94D07A-CB88-4F7C-B5E8-DDE92BAED7E5}" type="sibTrans" cxnId="{8323D3DD-D5AD-4AA8-9DEC-2E10A311A57B}">
      <dgm:prSet/>
      <dgm:spPr/>
      <dgm:t>
        <a:bodyPr/>
        <a:lstStyle/>
        <a:p>
          <a:endParaRPr lang="es-ES"/>
        </a:p>
      </dgm:t>
    </dgm:pt>
    <dgm:pt modelId="{6FA8C7C9-AB3E-4FD1-9A3F-E3A437357271}">
      <dgm:prSet/>
      <dgm:spPr/>
      <dgm:t>
        <a:bodyPr/>
        <a:lstStyle/>
        <a:p>
          <a:r>
            <a:rPr lang="es-ES" dirty="0" smtClean="0"/>
            <a:t>UNIDAD 6: Expectativas </a:t>
          </a:r>
          <a:r>
            <a:rPr lang="es-ES" dirty="0"/>
            <a:t>docentes</a:t>
          </a:r>
        </a:p>
      </dgm:t>
    </dgm:pt>
    <dgm:pt modelId="{A53629A4-8B20-4B93-9216-EFE00BD0CBD0}" type="parTrans" cxnId="{18AEAEE4-D7C1-406C-85F9-DB5037135A38}">
      <dgm:prSet/>
      <dgm:spPr/>
      <dgm:t>
        <a:bodyPr/>
        <a:lstStyle/>
        <a:p>
          <a:endParaRPr lang="es-ES"/>
        </a:p>
      </dgm:t>
    </dgm:pt>
    <dgm:pt modelId="{6F32F7BF-DD7E-4C4F-9788-5880A80AD4E2}" type="sibTrans" cxnId="{18AEAEE4-D7C1-406C-85F9-DB5037135A38}">
      <dgm:prSet/>
      <dgm:spPr/>
      <dgm:t>
        <a:bodyPr/>
        <a:lstStyle/>
        <a:p>
          <a:endParaRPr lang="es-ES"/>
        </a:p>
      </dgm:t>
    </dgm:pt>
    <dgm:pt modelId="{C077E81C-CB24-43CC-9F83-0383892EF310}">
      <dgm:prSet/>
      <dgm:spPr/>
      <dgm:t>
        <a:bodyPr/>
        <a:lstStyle/>
        <a:p>
          <a:r>
            <a:rPr lang="es-ES" dirty="0" smtClean="0"/>
            <a:t>UNIDAD 7: Aplicación </a:t>
          </a:r>
          <a:r>
            <a:rPr lang="es-ES" dirty="0"/>
            <a:t>de evaluaciones</a:t>
          </a:r>
        </a:p>
      </dgm:t>
    </dgm:pt>
    <dgm:pt modelId="{4F67060A-81A1-447C-8271-5FE865FD2EEB}" type="parTrans" cxnId="{CBDD910E-5834-4893-B01C-19D63F5F4D4C}">
      <dgm:prSet/>
      <dgm:spPr/>
      <dgm:t>
        <a:bodyPr/>
        <a:lstStyle/>
        <a:p>
          <a:endParaRPr lang="es-ES"/>
        </a:p>
      </dgm:t>
    </dgm:pt>
    <dgm:pt modelId="{875695E0-1276-48F6-972E-07DCC2C94611}" type="sibTrans" cxnId="{CBDD910E-5834-4893-B01C-19D63F5F4D4C}">
      <dgm:prSet/>
      <dgm:spPr/>
      <dgm:t>
        <a:bodyPr/>
        <a:lstStyle/>
        <a:p>
          <a:endParaRPr lang="es-ES"/>
        </a:p>
      </dgm:t>
    </dgm:pt>
    <dgm:pt modelId="{836B16B1-FDFF-4644-89DC-4A316FA9E92A}" type="pres">
      <dgm:prSet presAssocID="{58FCCA19-9A3F-49C6-82CA-C7B0B2C3781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F2384E3-68C7-4D11-92F0-4BFB99EFBB07}" type="pres">
      <dgm:prSet presAssocID="{217C766E-0EFA-48E6-8C8C-530BC47A33B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8F264F-F44C-4AD0-B7CA-9A47E5E84AA8}" type="pres">
      <dgm:prSet presAssocID="{3125267A-9258-49EE-B549-49EAFD6FEAB3}" presName="sibTrans" presStyleLbl="sibTrans1D1" presStyleIdx="0" presStyleCnt="6"/>
      <dgm:spPr/>
      <dgm:t>
        <a:bodyPr/>
        <a:lstStyle/>
        <a:p>
          <a:endParaRPr lang="es-ES"/>
        </a:p>
      </dgm:t>
    </dgm:pt>
    <dgm:pt modelId="{FF3EA3BA-36A4-4EA6-B5E5-91C778C03751}" type="pres">
      <dgm:prSet presAssocID="{3125267A-9258-49EE-B549-49EAFD6FEAB3}" presName="connectorText" presStyleLbl="sibTrans1D1" presStyleIdx="0" presStyleCnt="6"/>
      <dgm:spPr/>
      <dgm:t>
        <a:bodyPr/>
        <a:lstStyle/>
        <a:p>
          <a:endParaRPr lang="es-ES"/>
        </a:p>
      </dgm:t>
    </dgm:pt>
    <dgm:pt modelId="{71788F6D-2443-406B-8F5D-9DFADC97D78E}" type="pres">
      <dgm:prSet presAssocID="{05EA02D2-AE91-4016-BE7B-0932CA9ED32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C2777A6-939E-4909-B42C-39AB6142F34B}" type="pres">
      <dgm:prSet presAssocID="{7A7F923C-E7FE-4C96-A9AA-2FBF78870DFE}" presName="sibTrans" presStyleLbl="sibTrans1D1" presStyleIdx="1" presStyleCnt="6"/>
      <dgm:spPr/>
      <dgm:t>
        <a:bodyPr/>
        <a:lstStyle/>
        <a:p>
          <a:endParaRPr lang="es-ES"/>
        </a:p>
      </dgm:t>
    </dgm:pt>
    <dgm:pt modelId="{8DE0ABC4-1AA0-4EC6-8500-7A87735D9D5D}" type="pres">
      <dgm:prSet presAssocID="{7A7F923C-E7FE-4C96-A9AA-2FBF78870DFE}" presName="connectorText" presStyleLbl="sibTrans1D1" presStyleIdx="1" presStyleCnt="6"/>
      <dgm:spPr/>
      <dgm:t>
        <a:bodyPr/>
        <a:lstStyle/>
        <a:p>
          <a:endParaRPr lang="es-ES"/>
        </a:p>
      </dgm:t>
    </dgm:pt>
    <dgm:pt modelId="{3F1D1067-D486-4D5C-8536-594C4CC5E7A5}" type="pres">
      <dgm:prSet presAssocID="{21AD49CF-D11B-40BD-AB44-1381AEAA434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13DDF9-9DDD-4299-A272-984E6087A4AF}" type="pres">
      <dgm:prSet presAssocID="{F220EA1E-FFD3-422A-B11D-80177E03E789}" presName="sibTrans" presStyleLbl="sibTrans1D1" presStyleIdx="2" presStyleCnt="6"/>
      <dgm:spPr/>
      <dgm:t>
        <a:bodyPr/>
        <a:lstStyle/>
        <a:p>
          <a:endParaRPr lang="es-ES"/>
        </a:p>
      </dgm:t>
    </dgm:pt>
    <dgm:pt modelId="{44DAD786-4C4A-493D-A1B1-B0290435792E}" type="pres">
      <dgm:prSet presAssocID="{F220EA1E-FFD3-422A-B11D-80177E03E789}" presName="connectorText" presStyleLbl="sibTrans1D1" presStyleIdx="2" presStyleCnt="6"/>
      <dgm:spPr/>
      <dgm:t>
        <a:bodyPr/>
        <a:lstStyle/>
        <a:p>
          <a:endParaRPr lang="es-ES"/>
        </a:p>
      </dgm:t>
    </dgm:pt>
    <dgm:pt modelId="{9B297F22-AE46-46CC-81B8-9E5B2BA69AE0}" type="pres">
      <dgm:prSet presAssocID="{AF76BECA-AA35-470C-97AF-AD7D7BF35A5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E3E0FA-BF6F-486E-B655-5730DA295F7A}" type="pres">
      <dgm:prSet presAssocID="{61AE4E1C-9896-4F16-A386-9B6DD33F4163}" presName="sibTrans" presStyleLbl="sibTrans1D1" presStyleIdx="3" presStyleCnt="6"/>
      <dgm:spPr/>
      <dgm:t>
        <a:bodyPr/>
        <a:lstStyle/>
        <a:p>
          <a:endParaRPr lang="es-ES"/>
        </a:p>
      </dgm:t>
    </dgm:pt>
    <dgm:pt modelId="{A765CB82-3F4C-48BD-BD94-B68996005D40}" type="pres">
      <dgm:prSet presAssocID="{61AE4E1C-9896-4F16-A386-9B6DD33F4163}" presName="connectorText" presStyleLbl="sibTrans1D1" presStyleIdx="3" presStyleCnt="6"/>
      <dgm:spPr/>
      <dgm:t>
        <a:bodyPr/>
        <a:lstStyle/>
        <a:p>
          <a:endParaRPr lang="es-ES"/>
        </a:p>
      </dgm:t>
    </dgm:pt>
    <dgm:pt modelId="{475D265D-22BD-40C9-A803-76346DE7F985}" type="pres">
      <dgm:prSet presAssocID="{FB0C1ADF-19D0-4997-B5D1-35556BD6954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34D297-DFBE-471F-89EB-4A3756CBD14D}" type="pres">
      <dgm:prSet presAssocID="{EB94D07A-CB88-4F7C-B5E8-DDE92BAED7E5}" presName="sibTrans" presStyleLbl="sibTrans1D1" presStyleIdx="4" presStyleCnt="6"/>
      <dgm:spPr/>
      <dgm:t>
        <a:bodyPr/>
        <a:lstStyle/>
        <a:p>
          <a:endParaRPr lang="es-ES"/>
        </a:p>
      </dgm:t>
    </dgm:pt>
    <dgm:pt modelId="{2DC3A1D3-E118-4FBF-99C4-37A3EF86E545}" type="pres">
      <dgm:prSet presAssocID="{EB94D07A-CB88-4F7C-B5E8-DDE92BAED7E5}" presName="connectorText" presStyleLbl="sibTrans1D1" presStyleIdx="4" presStyleCnt="6"/>
      <dgm:spPr/>
      <dgm:t>
        <a:bodyPr/>
        <a:lstStyle/>
        <a:p>
          <a:endParaRPr lang="es-ES"/>
        </a:p>
      </dgm:t>
    </dgm:pt>
    <dgm:pt modelId="{2508564B-89FB-4B9A-A300-11D46F643929}" type="pres">
      <dgm:prSet presAssocID="{6FA8C7C9-AB3E-4FD1-9A3F-E3A43735727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571FF1-31A2-4D59-BE44-6544FDE2A7C9}" type="pres">
      <dgm:prSet presAssocID="{6F32F7BF-DD7E-4C4F-9788-5880A80AD4E2}" presName="sibTrans" presStyleLbl="sibTrans1D1" presStyleIdx="5" presStyleCnt="6"/>
      <dgm:spPr/>
      <dgm:t>
        <a:bodyPr/>
        <a:lstStyle/>
        <a:p>
          <a:endParaRPr lang="es-ES"/>
        </a:p>
      </dgm:t>
    </dgm:pt>
    <dgm:pt modelId="{6A27C4BB-1A28-411A-A788-E09C4C505D98}" type="pres">
      <dgm:prSet presAssocID="{6F32F7BF-DD7E-4C4F-9788-5880A80AD4E2}" presName="connectorText" presStyleLbl="sibTrans1D1" presStyleIdx="5" presStyleCnt="6"/>
      <dgm:spPr/>
      <dgm:t>
        <a:bodyPr/>
        <a:lstStyle/>
        <a:p>
          <a:endParaRPr lang="es-ES"/>
        </a:p>
      </dgm:t>
    </dgm:pt>
    <dgm:pt modelId="{68FBEB37-1930-428F-B9FD-F0DF86E9B873}" type="pres">
      <dgm:prSet presAssocID="{C077E81C-CB24-43CC-9F83-0383892EF31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CE1DD3F-96C1-4FFB-AC14-872CD86429E0}" type="presOf" srcId="{61AE4E1C-9896-4F16-A386-9B6DD33F4163}" destId="{4BE3E0FA-BF6F-486E-B655-5730DA295F7A}" srcOrd="0" destOrd="0" presId="urn:microsoft.com/office/officeart/2005/8/layout/bProcess3"/>
    <dgm:cxn modelId="{8EB2F12E-3740-4ADC-ADEC-0CBF80532CAF}" type="presOf" srcId="{6F32F7BF-DD7E-4C4F-9788-5880A80AD4E2}" destId="{6A27C4BB-1A28-411A-A788-E09C4C505D98}" srcOrd="1" destOrd="0" presId="urn:microsoft.com/office/officeart/2005/8/layout/bProcess3"/>
    <dgm:cxn modelId="{CBDD910E-5834-4893-B01C-19D63F5F4D4C}" srcId="{58FCCA19-9A3F-49C6-82CA-C7B0B2C37810}" destId="{C077E81C-CB24-43CC-9F83-0383892EF310}" srcOrd="6" destOrd="0" parTransId="{4F67060A-81A1-447C-8271-5FE865FD2EEB}" sibTransId="{875695E0-1276-48F6-972E-07DCC2C94611}"/>
    <dgm:cxn modelId="{47D89114-6553-4ADF-9FEC-ECC13AA80338}" type="presOf" srcId="{EB94D07A-CB88-4F7C-B5E8-DDE92BAED7E5}" destId="{A634D297-DFBE-471F-89EB-4A3756CBD14D}" srcOrd="0" destOrd="0" presId="urn:microsoft.com/office/officeart/2005/8/layout/bProcess3"/>
    <dgm:cxn modelId="{0BBCE410-346F-40E1-ADF7-6DC1FBEA3A63}" type="presOf" srcId="{6FA8C7C9-AB3E-4FD1-9A3F-E3A437357271}" destId="{2508564B-89FB-4B9A-A300-11D46F643929}" srcOrd="0" destOrd="0" presId="urn:microsoft.com/office/officeart/2005/8/layout/bProcess3"/>
    <dgm:cxn modelId="{F0E5CC47-302D-413C-AC99-7301F1F1EEBD}" type="presOf" srcId="{21AD49CF-D11B-40BD-AB44-1381AEAA434A}" destId="{3F1D1067-D486-4D5C-8536-594C4CC5E7A5}" srcOrd="0" destOrd="0" presId="urn:microsoft.com/office/officeart/2005/8/layout/bProcess3"/>
    <dgm:cxn modelId="{E01519ED-A011-4E64-88C2-21DAEB984A48}" type="presOf" srcId="{6F32F7BF-DD7E-4C4F-9788-5880A80AD4E2}" destId="{E1571FF1-31A2-4D59-BE44-6544FDE2A7C9}" srcOrd="0" destOrd="0" presId="urn:microsoft.com/office/officeart/2005/8/layout/bProcess3"/>
    <dgm:cxn modelId="{8323D3DD-D5AD-4AA8-9DEC-2E10A311A57B}" srcId="{58FCCA19-9A3F-49C6-82CA-C7B0B2C37810}" destId="{FB0C1ADF-19D0-4997-B5D1-35556BD69540}" srcOrd="4" destOrd="0" parTransId="{4638D422-C5EB-42D1-9731-B2296C7BBB7E}" sibTransId="{EB94D07A-CB88-4F7C-B5E8-DDE92BAED7E5}"/>
    <dgm:cxn modelId="{5340466B-5171-4789-B6E8-4A63825E006E}" type="presOf" srcId="{C077E81C-CB24-43CC-9F83-0383892EF310}" destId="{68FBEB37-1930-428F-B9FD-F0DF86E9B873}" srcOrd="0" destOrd="0" presId="urn:microsoft.com/office/officeart/2005/8/layout/bProcess3"/>
    <dgm:cxn modelId="{CACDC259-5274-4F67-9F69-7B8802ED016C}" type="presOf" srcId="{3125267A-9258-49EE-B549-49EAFD6FEAB3}" destId="{EB8F264F-F44C-4AD0-B7CA-9A47E5E84AA8}" srcOrd="0" destOrd="0" presId="urn:microsoft.com/office/officeart/2005/8/layout/bProcess3"/>
    <dgm:cxn modelId="{912D5E0B-E723-417F-8784-35F93A7F7EC7}" type="presOf" srcId="{EB94D07A-CB88-4F7C-B5E8-DDE92BAED7E5}" destId="{2DC3A1D3-E118-4FBF-99C4-37A3EF86E545}" srcOrd="1" destOrd="0" presId="urn:microsoft.com/office/officeart/2005/8/layout/bProcess3"/>
    <dgm:cxn modelId="{C9AD303F-D260-4002-9F78-364902F4BD41}" type="presOf" srcId="{3125267A-9258-49EE-B549-49EAFD6FEAB3}" destId="{FF3EA3BA-36A4-4EA6-B5E5-91C778C03751}" srcOrd="1" destOrd="0" presId="urn:microsoft.com/office/officeart/2005/8/layout/bProcess3"/>
    <dgm:cxn modelId="{18AEAEE4-D7C1-406C-85F9-DB5037135A38}" srcId="{58FCCA19-9A3F-49C6-82CA-C7B0B2C37810}" destId="{6FA8C7C9-AB3E-4FD1-9A3F-E3A437357271}" srcOrd="5" destOrd="0" parTransId="{A53629A4-8B20-4B93-9216-EFE00BD0CBD0}" sibTransId="{6F32F7BF-DD7E-4C4F-9788-5880A80AD4E2}"/>
    <dgm:cxn modelId="{445135F9-10AE-40BD-840A-280D5B4382B0}" type="presOf" srcId="{217C766E-0EFA-48E6-8C8C-530BC47A33B9}" destId="{4F2384E3-68C7-4D11-92F0-4BFB99EFBB07}" srcOrd="0" destOrd="0" presId="urn:microsoft.com/office/officeart/2005/8/layout/bProcess3"/>
    <dgm:cxn modelId="{6BD4B4E4-D1AA-46EC-A7AA-C5905A6BAB9A}" type="presOf" srcId="{7A7F923C-E7FE-4C96-A9AA-2FBF78870DFE}" destId="{2C2777A6-939E-4909-B42C-39AB6142F34B}" srcOrd="0" destOrd="0" presId="urn:microsoft.com/office/officeart/2005/8/layout/bProcess3"/>
    <dgm:cxn modelId="{10E10D55-BBEF-4094-B601-DEF4FFF106BC}" type="presOf" srcId="{AF76BECA-AA35-470C-97AF-AD7D7BF35A5B}" destId="{9B297F22-AE46-46CC-81B8-9E5B2BA69AE0}" srcOrd="0" destOrd="0" presId="urn:microsoft.com/office/officeart/2005/8/layout/bProcess3"/>
    <dgm:cxn modelId="{9835D3F7-B65A-4103-89CB-F3778182AB49}" srcId="{58FCCA19-9A3F-49C6-82CA-C7B0B2C37810}" destId="{21AD49CF-D11B-40BD-AB44-1381AEAA434A}" srcOrd="2" destOrd="0" parTransId="{235BAB26-92CD-483A-8FAD-9671984258AF}" sibTransId="{F220EA1E-FFD3-422A-B11D-80177E03E789}"/>
    <dgm:cxn modelId="{A2D3E152-3BA7-4B5F-921A-58BB7502B62A}" type="presOf" srcId="{61AE4E1C-9896-4F16-A386-9B6DD33F4163}" destId="{A765CB82-3F4C-48BD-BD94-B68996005D40}" srcOrd="1" destOrd="0" presId="urn:microsoft.com/office/officeart/2005/8/layout/bProcess3"/>
    <dgm:cxn modelId="{2974DAA5-F710-4382-9AD0-9C383C71EBA6}" srcId="{58FCCA19-9A3F-49C6-82CA-C7B0B2C37810}" destId="{AF76BECA-AA35-470C-97AF-AD7D7BF35A5B}" srcOrd="3" destOrd="0" parTransId="{03DC5B8A-691C-4F9D-8C5A-C5B45490E1CB}" sibTransId="{61AE4E1C-9896-4F16-A386-9B6DD33F4163}"/>
    <dgm:cxn modelId="{B78BDB81-D283-47EA-AA55-EA31876FA920}" type="presOf" srcId="{7A7F923C-E7FE-4C96-A9AA-2FBF78870DFE}" destId="{8DE0ABC4-1AA0-4EC6-8500-7A87735D9D5D}" srcOrd="1" destOrd="0" presId="urn:microsoft.com/office/officeart/2005/8/layout/bProcess3"/>
    <dgm:cxn modelId="{58DDE27E-F290-4A57-8409-AEE58C640C7B}" type="presOf" srcId="{F220EA1E-FFD3-422A-B11D-80177E03E789}" destId="{8213DDF9-9DDD-4299-A272-984E6087A4AF}" srcOrd="0" destOrd="0" presId="urn:microsoft.com/office/officeart/2005/8/layout/bProcess3"/>
    <dgm:cxn modelId="{E10EC12B-73A9-451C-A8F6-E838C9279CE0}" type="presOf" srcId="{F220EA1E-FFD3-422A-B11D-80177E03E789}" destId="{44DAD786-4C4A-493D-A1B1-B0290435792E}" srcOrd="1" destOrd="0" presId="urn:microsoft.com/office/officeart/2005/8/layout/bProcess3"/>
    <dgm:cxn modelId="{C221A0DF-731B-4013-B2A4-EEF3CE9ECDB1}" srcId="{58FCCA19-9A3F-49C6-82CA-C7B0B2C37810}" destId="{05EA02D2-AE91-4016-BE7B-0932CA9ED32A}" srcOrd="1" destOrd="0" parTransId="{62166B0D-1A91-4449-8E6F-8F0037A3D39F}" sibTransId="{7A7F923C-E7FE-4C96-A9AA-2FBF78870DFE}"/>
    <dgm:cxn modelId="{D50D029C-75DA-4D64-A05A-7BE599E1592C}" type="presOf" srcId="{05EA02D2-AE91-4016-BE7B-0932CA9ED32A}" destId="{71788F6D-2443-406B-8F5D-9DFADC97D78E}" srcOrd="0" destOrd="0" presId="urn:microsoft.com/office/officeart/2005/8/layout/bProcess3"/>
    <dgm:cxn modelId="{1ACB0E30-34B9-49C4-A17A-D3B04AE26883}" type="presOf" srcId="{FB0C1ADF-19D0-4997-B5D1-35556BD69540}" destId="{475D265D-22BD-40C9-A803-76346DE7F985}" srcOrd="0" destOrd="0" presId="urn:microsoft.com/office/officeart/2005/8/layout/bProcess3"/>
    <dgm:cxn modelId="{582DE94C-BF2F-4D24-A680-6E7C4FF754DC}" type="presOf" srcId="{58FCCA19-9A3F-49C6-82CA-C7B0B2C37810}" destId="{836B16B1-FDFF-4644-89DC-4A316FA9E92A}" srcOrd="0" destOrd="0" presId="urn:microsoft.com/office/officeart/2005/8/layout/bProcess3"/>
    <dgm:cxn modelId="{1BC58F00-5B5B-483B-9DAE-A3A4B4F95F0B}" srcId="{58FCCA19-9A3F-49C6-82CA-C7B0B2C37810}" destId="{217C766E-0EFA-48E6-8C8C-530BC47A33B9}" srcOrd="0" destOrd="0" parTransId="{CCAFDE67-D14D-43AA-B52C-A222C17945AF}" sibTransId="{3125267A-9258-49EE-B549-49EAFD6FEAB3}"/>
    <dgm:cxn modelId="{55FE99E0-622F-4ACA-87E3-9980891EF2FE}" type="presParOf" srcId="{836B16B1-FDFF-4644-89DC-4A316FA9E92A}" destId="{4F2384E3-68C7-4D11-92F0-4BFB99EFBB07}" srcOrd="0" destOrd="0" presId="urn:microsoft.com/office/officeart/2005/8/layout/bProcess3"/>
    <dgm:cxn modelId="{FEE94893-8401-452E-8190-8A645F0C211F}" type="presParOf" srcId="{836B16B1-FDFF-4644-89DC-4A316FA9E92A}" destId="{EB8F264F-F44C-4AD0-B7CA-9A47E5E84AA8}" srcOrd="1" destOrd="0" presId="urn:microsoft.com/office/officeart/2005/8/layout/bProcess3"/>
    <dgm:cxn modelId="{FC638051-EF4C-4761-88DD-3190B2EE93A6}" type="presParOf" srcId="{EB8F264F-F44C-4AD0-B7CA-9A47E5E84AA8}" destId="{FF3EA3BA-36A4-4EA6-B5E5-91C778C03751}" srcOrd="0" destOrd="0" presId="urn:microsoft.com/office/officeart/2005/8/layout/bProcess3"/>
    <dgm:cxn modelId="{B885D592-DDB5-42E1-9B65-9844552770AF}" type="presParOf" srcId="{836B16B1-FDFF-4644-89DC-4A316FA9E92A}" destId="{71788F6D-2443-406B-8F5D-9DFADC97D78E}" srcOrd="2" destOrd="0" presId="urn:microsoft.com/office/officeart/2005/8/layout/bProcess3"/>
    <dgm:cxn modelId="{ED290664-BDBE-453B-AED6-A6E968107261}" type="presParOf" srcId="{836B16B1-FDFF-4644-89DC-4A316FA9E92A}" destId="{2C2777A6-939E-4909-B42C-39AB6142F34B}" srcOrd="3" destOrd="0" presId="urn:microsoft.com/office/officeart/2005/8/layout/bProcess3"/>
    <dgm:cxn modelId="{02395905-FDBB-41B9-9F51-33F734331151}" type="presParOf" srcId="{2C2777A6-939E-4909-B42C-39AB6142F34B}" destId="{8DE0ABC4-1AA0-4EC6-8500-7A87735D9D5D}" srcOrd="0" destOrd="0" presId="urn:microsoft.com/office/officeart/2005/8/layout/bProcess3"/>
    <dgm:cxn modelId="{B42B9F6D-044F-4372-B93F-26C78D62C264}" type="presParOf" srcId="{836B16B1-FDFF-4644-89DC-4A316FA9E92A}" destId="{3F1D1067-D486-4D5C-8536-594C4CC5E7A5}" srcOrd="4" destOrd="0" presId="urn:microsoft.com/office/officeart/2005/8/layout/bProcess3"/>
    <dgm:cxn modelId="{11D6484B-62F4-4083-B1A9-8432D7D76B1B}" type="presParOf" srcId="{836B16B1-FDFF-4644-89DC-4A316FA9E92A}" destId="{8213DDF9-9DDD-4299-A272-984E6087A4AF}" srcOrd="5" destOrd="0" presId="urn:microsoft.com/office/officeart/2005/8/layout/bProcess3"/>
    <dgm:cxn modelId="{78139FAE-E70C-404F-91FA-F32177E01869}" type="presParOf" srcId="{8213DDF9-9DDD-4299-A272-984E6087A4AF}" destId="{44DAD786-4C4A-493D-A1B1-B0290435792E}" srcOrd="0" destOrd="0" presId="urn:microsoft.com/office/officeart/2005/8/layout/bProcess3"/>
    <dgm:cxn modelId="{2A117532-B446-44F6-B399-35564D42E412}" type="presParOf" srcId="{836B16B1-FDFF-4644-89DC-4A316FA9E92A}" destId="{9B297F22-AE46-46CC-81B8-9E5B2BA69AE0}" srcOrd="6" destOrd="0" presId="urn:microsoft.com/office/officeart/2005/8/layout/bProcess3"/>
    <dgm:cxn modelId="{DE8A43B5-BF89-49E0-8A2C-6EF32B08B736}" type="presParOf" srcId="{836B16B1-FDFF-4644-89DC-4A316FA9E92A}" destId="{4BE3E0FA-BF6F-486E-B655-5730DA295F7A}" srcOrd="7" destOrd="0" presId="urn:microsoft.com/office/officeart/2005/8/layout/bProcess3"/>
    <dgm:cxn modelId="{9CF019C9-9910-4C5B-9CB2-506CDF936AD9}" type="presParOf" srcId="{4BE3E0FA-BF6F-486E-B655-5730DA295F7A}" destId="{A765CB82-3F4C-48BD-BD94-B68996005D40}" srcOrd="0" destOrd="0" presId="urn:microsoft.com/office/officeart/2005/8/layout/bProcess3"/>
    <dgm:cxn modelId="{41DC2614-A8A4-4D27-B091-1AA93B02750F}" type="presParOf" srcId="{836B16B1-FDFF-4644-89DC-4A316FA9E92A}" destId="{475D265D-22BD-40C9-A803-76346DE7F985}" srcOrd="8" destOrd="0" presId="urn:microsoft.com/office/officeart/2005/8/layout/bProcess3"/>
    <dgm:cxn modelId="{0431446D-ACD3-42DE-A4DD-B7BC02ED61AC}" type="presParOf" srcId="{836B16B1-FDFF-4644-89DC-4A316FA9E92A}" destId="{A634D297-DFBE-471F-89EB-4A3756CBD14D}" srcOrd="9" destOrd="0" presId="urn:microsoft.com/office/officeart/2005/8/layout/bProcess3"/>
    <dgm:cxn modelId="{3CB20B2D-0F64-4B0F-9BA5-42DEBA269FC5}" type="presParOf" srcId="{A634D297-DFBE-471F-89EB-4A3756CBD14D}" destId="{2DC3A1D3-E118-4FBF-99C4-37A3EF86E545}" srcOrd="0" destOrd="0" presId="urn:microsoft.com/office/officeart/2005/8/layout/bProcess3"/>
    <dgm:cxn modelId="{F6641725-0EB6-4BC7-B148-0C52213A2279}" type="presParOf" srcId="{836B16B1-FDFF-4644-89DC-4A316FA9E92A}" destId="{2508564B-89FB-4B9A-A300-11D46F643929}" srcOrd="10" destOrd="0" presId="urn:microsoft.com/office/officeart/2005/8/layout/bProcess3"/>
    <dgm:cxn modelId="{8952344B-4919-4187-8A66-1166A659ECF2}" type="presParOf" srcId="{836B16B1-FDFF-4644-89DC-4A316FA9E92A}" destId="{E1571FF1-31A2-4D59-BE44-6544FDE2A7C9}" srcOrd="11" destOrd="0" presId="urn:microsoft.com/office/officeart/2005/8/layout/bProcess3"/>
    <dgm:cxn modelId="{43C21781-BCED-47C7-9AE9-21A699525566}" type="presParOf" srcId="{E1571FF1-31A2-4D59-BE44-6544FDE2A7C9}" destId="{6A27C4BB-1A28-411A-A788-E09C4C505D98}" srcOrd="0" destOrd="0" presId="urn:microsoft.com/office/officeart/2005/8/layout/bProcess3"/>
    <dgm:cxn modelId="{8F62C04B-B6BD-4B20-B2B5-8A9F415A65FA}" type="presParOf" srcId="{836B16B1-FDFF-4644-89DC-4A316FA9E92A}" destId="{68FBEB37-1930-428F-B9FD-F0DF86E9B873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28A9039-B634-4A55-BE3C-80B2BDCF49C6}" type="doc">
      <dgm:prSet loTypeId="urn:microsoft.com/office/officeart/2005/8/layout/list1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4C708EF1-809F-4DF1-A39E-9F50862F0CB8}">
      <dgm:prSet phldrT="[Text]"/>
      <dgm:spPr/>
      <dgm:t>
        <a:bodyPr/>
        <a:lstStyle/>
        <a:p>
          <a:r>
            <a:rPr lang="es-ES" dirty="0" smtClean="0"/>
            <a:t>Propósito</a:t>
          </a:r>
          <a:endParaRPr lang="es-ES" dirty="0"/>
        </a:p>
      </dgm:t>
    </dgm:pt>
    <dgm:pt modelId="{F8B2E210-9613-44C4-80EE-F41732828294}" type="parTrans" cxnId="{2D75210C-8E46-438C-8D4F-0DCBD52C1F5B}">
      <dgm:prSet/>
      <dgm:spPr/>
      <dgm:t>
        <a:bodyPr/>
        <a:lstStyle/>
        <a:p>
          <a:endParaRPr lang="es-ES"/>
        </a:p>
      </dgm:t>
    </dgm:pt>
    <dgm:pt modelId="{D321C1CB-9319-44A0-8481-BD2F738E07C3}" type="sibTrans" cxnId="{2D75210C-8E46-438C-8D4F-0DCBD52C1F5B}">
      <dgm:prSet/>
      <dgm:spPr/>
      <dgm:t>
        <a:bodyPr/>
        <a:lstStyle/>
        <a:p>
          <a:endParaRPr lang="es-ES"/>
        </a:p>
      </dgm:t>
    </dgm:pt>
    <dgm:pt modelId="{D13A232A-2BDF-4E49-8AAE-5926D19A8ADB}">
      <dgm:prSet phldrT="[Text]"/>
      <dgm:spPr/>
      <dgm:t>
        <a:bodyPr/>
        <a:lstStyle/>
        <a:p>
          <a:r>
            <a:rPr lang="es-ES" dirty="0" smtClean="0"/>
            <a:t>Fundamentación</a:t>
          </a:r>
          <a:endParaRPr lang="es-ES" dirty="0"/>
        </a:p>
      </dgm:t>
    </dgm:pt>
    <dgm:pt modelId="{8766FC3F-4B56-4454-9077-13DEDFDEF336}" type="parTrans" cxnId="{878BC87F-7E8E-4F06-AE16-474A4B88BBA7}">
      <dgm:prSet/>
      <dgm:spPr/>
      <dgm:t>
        <a:bodyPr/>
        <a:lstStyle/>
        <a:p>
          <a:endParaRPr lang="es-ES"/>
        </a:p>
      </dgm:t>
    </dgm:pt>
    <dgm:pt modelId="{AE4CBD92-900B-4059-89C1-70705519C14A}" type="sibTrans" cxnId="{878BC87F-7E8E-4F06-AE16-474A4B88BBA7}">
      <dgm:prSet/>
      <dgm:spPr/>
      <dgm:t>
        <a:bodyPr/>
        <a:lstStyle/>
        <a:p>
          <a:endParaRPr lang="es-ES"/>
        </a:p>
      </dgm:t>
    </dgm:pt>
    <dgm:pt modelId="{94289340-80F9-43D0-A625-D16EF81D9D0C}">
      <dgm:prSet phldrT="[Text]"/>
      <dgm:spPr/>
      <dgm:t>
        <a:bodyPr/>
        <a:lstStyle/>
        <a:p>
          <a:r>
            <a:rPr lang="es-ES" dirty="0" smtClean="0"/>
            <a:t>Cuestionario</a:t>
          </a:r>
          <a:endParaRPr lang="es-ES" dirty="0"/>
        </a:p>
      </dgm:t>
    </dgm:pt>
    <dgm:pt modelId="{D2FA300E-AF48-4C8A-B436-D72F1A036485}" type="parTrans" cxnId="{63378B0D-A4FC-440A-A2A5-C917306E3FD1}">
      <dgm:prSet/>
      <dgm:spPr/>
      <dgm:t>
        <a:bodyPr/>
        <a:lstStyle/>
        <a:p>
          <a:endParaRPr lang="es-ES"/>
        </a:p>
      </dgm:t>
    </dgm:pt>
    <dgm:pt modelId="{1EB9DC3C-14B3-45F4-8EFA-D4CC56C3EFB7}" type="sibTrans" cxnId="{63378B0D-A4FC-440A-A2A5-C917306E3FD1}">
      <dgm:prSet/>
      <dgm:spPr/>
      <dgm:t>
        <a:bodyPr/>
        <a:lstStyle/>
        <a:p>
          <a:endParaRPr lang="es-ES"/>
        </a:p>
      </dgm:t>
    </dgm:pt>
    <dgm:pt modelId="{E1B0D03F-177D-441B-869B-8F7DE5DC607F}">
      <dgm:prSet phldrT="[Text]"/>
      <dgm:spPr/>
      <dgm:t>
        <a:bodyPr/>
        <a:lstStyle/>
        <a:p>
          <a:r>
            <a:rPr lang="es-ES_tradnl" dirty="0" smtClean="0"/>
            <a:t>Evaluar los conocimientos, destrezas y competencias básicas que conforman las aptitudes y habilidades que todo docente debe tener para la gestión eficaz del proceso de enseñanza</a:t>
          </a:r>
          <a:endParaRPr lang="es-ES" dirty="0"/>
        </a:p>
      </dgm:t>
    </dgm:pt>
    <dgm:pt modelId="{1136219F-9D48-44CC-B589-481C301D2C49}" type="parTrans" cxnId="{F224FDB0-E236-4585-9B0B-6F09CB1C2543}">
      <dgm:prSet/>
      <dgm:spPr/>
      <dgm:t>
        <a:bodyPr/>
        <a:lstStyle/>
        <a:p>
          <a:endParaRPr lang="es-ES"/>
        </a:p>
      </dgm:t>
    </dgm:pt>
    <dgm:pt modelId="{919ACD96-2BE7-47C7-A683-08EA1728348D}" type="sibTrans" cxnId="{F224FDB0-E236-4585-9B0B-6F09CB1C2543}">
      <dgm:prSet/>
      <dgm:spPr/>
      <dgm:t>
        <a:bodyPr/>
        <a:lstStyle/>
        <a:p>
          <a:endParaRPr lang="es-ES"/>
        </a:p>
      </dgm:t>
    </dgm:pt>
    <dgm:pt modelId="{4A407473-24C3-477C-83A2-60029348FA44}">
      <dgm:prSet/>
      <dgm:spPr/>
      <dgm:t>
        <a:bodyPr/>
        <a:lstStyle/>
        <a:p>
          <a:r>
            <a:rPr lang="es-EC" dirty="0" smtClean="0"/>
            <a:t>Papel que desempeña el profesor como profesional.</a:t>
          </a:r>
          <a:endParaRPr lang="es-ES" dirty="0"/>
        </a:p>
      </dgm:t>
    </dgm:pt>
    <dgm:pt modelId="{3C6C76FF-D577-4BFE-AEE7-299DCFFF5E64}" type="parTrans" cxnId="{3924EB5A-2566-48E5-A7D5-DA8F8B25F352}">
      <dgm:prSet/>
      <dgm:spPr/>
      <dgm:t>
        <a:bodyPr/>
        <a:lstStyle/>
        <a:p>
          <a:endParaRPr lang="es-ES"/>
        </a:p>
      </dgm:t>
    </dgm:pt>
    <dgm:pt modelId="{666DB213-0212-4424-8F3E-F3EE7F5B8103}" type="sibTrans" cxnId="{3924EB5A-2566-48E5-A7D5-DA8F8B25F352}">
      <dgm:prSet/>
      <dgm:spPr/>
      <dgm:t>
        <a:bodyPr/>
        <a:lstStyle/>
        <a:p>
          <a:endParaRPr lang="es-ES"/>
        </a:p>
      </dgm:t>
    </dgm:pt>
    <dgm:pt modelId="{2079AEDF-0FD3-495E-A7C0-B79F21FD1C7B}">
      <dgm:prSet/>
      <dgm:spPr/>
      <dgm:t>
        <a:bodyPr/>
        <a:lstStyle/>
        <a:p>
          <a:r>
            <a:rPr lang="es-EC" dirty="0" smtClean="0"/>
            <a:t>Aptitudes del docente</a:t>
          </a:r>
          <a:endParaRPr lang="es-ES" dirty="0"/>
        </a:p>
      </dgm:t>
    </dgm:pt>
    <dgm:pt modelId="{648F70C9-87B9-4071-BBBA-142ADB5C62EC}" type="parTrans" cxnId="{37ECFDFD-D27F-44ED-AB48-895D2B03B506}">
      <dgm:prSet/>
      <dgm:spPr/>
      <dgm:t>
        <a:bodyPr/>
        <a:lstStyle/>
        <a:p>
          <a:endParaRPr lang="es-ES"/>
        </a:p>
      </dgm:t>
    </dgm:pt>
    <dgm:pt modelId="{5976121C-10C6-4A50-94CF-7CC615965D0C}" type="sibTrans" cxnId="{37ECFDFD-D27F-44ED-AB48-895D2B03B506}">
      <dgm:prSet/>
      <dgm:spPr/>
      <dgm:t>
        <a:bodyPr/>
        <a:lstStyle/>
        <a:p>
          <a:endParaRPr lang="es-ES"/>
        </a:p>
      </dgm:t>
    </dgm:pt>
    <dgm:pt modelId="{E302AEF9-D1C8-4504-8DA8-6684D1DFC162}">
      <dgm:prSet/>
      <dgm:spPr/>
      <dgm:t>
        <a:bodyPr/>
        <a:lstStyle/>
        <a:p>
          <a:r>
            <a:rPr lang="es-EC" dirty="0" smtClean="0"/>
            <a:t>Destrezas y competencias básicas.</a:t>
          </a:r>
          <a:endParaRPr lang="es-ES" dirty="0"/>
        </a:p>
      </dgm:t>
    </dgm:pt>
    <dgm:pt modelId="{4ACBD040-C616-41F8-ADAA-EF93966A787A}" type="parTrans" cxnId="{AF057F93-6A85-4697-A83F-1F2891F248A2}">
      <dgm:prSet/>
      <dgm:spPr/>
      <dgm:t>
        <a:bodyPr/>
        <a:lstStyle/>
        <a:p>
          <a:endParaRPr lang="es-ES"/>
        </a:p>
      </dgm:t>
    </dgm:pt>
    <dgm:pt modelId="{F8CA2038-D871-45A3-9314-BD132CAE7537}" type="sibTrans" cxnId="{AF057F93-6A85-4697-A83F-1F2891F248A2}">
      <dgm:prSet/>
      <dgm:spPr/>
      <dgm:t>
        <a:bodyPr/>
        <a:lstStyle/>
        <a:p>
          <a:endParaRPr lang="es-ES"/>
        </a:p>
      </dgm:t>
    </dgm:pt>
    <dgm:pt modelId="{198EA46F-82EA-43FD-A2A1-41F9CBDF9304}" type="pres">
      <dgm:prSet presAssocID="{D28A9039-B634-4A55-BE3C-80B2BDCF49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2537533-0311-4395-BBE2-9BC8AE256B3A}" type="pres">
      <dgm:prSet presAssocID="{4C708EF1-809F-4DF1-A39E-9F50862F0CB8}" presName="parentLin" presStyleCnt="0"/>
      <dgm:spPr/>
    </dgm:pt>
    <dgm:pt modelId="{B0AFFDF2-0A03-48E2-B3D2-02116E991F83}" type="pres">
      <dgm:prSet presAssocID="{4C708EF1-809F-4DF1-A39E-9F50862F0CB8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91FE87C2-8776-4483-967D-9A27B34FFC4D}" type="pres">
      <dgm:prSet presAssocID="{4C708EF1-809F-4DF1-A39E-9F50862F0CB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C65505-3AD9-4EDD-9BD0-EA27F7B1CF15}" type="pres">
      <dgm:prSet presAssocID="{4C708EF1-809F-4DF1-A39E-9F50862F0CB8}" presName="negativeSpace" presStyleCnt="0"/>
      <dgm:spPr/>
    </dgm:pt>
    <dgm:pt modelId="{66C9B9EF-08B7-4ED0-BEF3-76B11D3F8672}" type="pres">
      <dgm:prSet presAssocID="{4C708EF1-809F-4DF1-A39E-9F50862F0CB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0F6C90-2D52-4E7F-8E79-2BBB0018FFE3}" type="pres">
      <dgm:prSet presAssocID="{D321C1CB-9319-44A0-8481-BD2F738E07C3}" presName="spaceBetweenRectangles" presStyleCnt="0"/>
      <dgm:spPr/>
    </dgm:pt>
    <dgm:pt modelId="{41E71760-A9DC-4917-8E9B-DBF5AB38B7A4}" type="pres">
      <dgm:prSet presAssocID="{D13A232A-2BDF-4E49-8AAE-5926D19A8ADB}" presName="parentLin" presStyleCnt="0"/>
      <dgm:spPr/>
    </dgm:pt>
    <dgm:pt modelId="{44113F23-0505-48E3-B7F4-E9E384867C84}" type="pres">
      <dgm:prSet presAssocID="{D13A232A-2BDF-4E49-8AAE-5926D19A8ADB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E2CFBED8-D74D-4BC7-B14E-FA7FA47DDB27}" type="pres">
      <dgm:prSet presAssocID="{D13A232A-2BDF-4E49-8AAE-5926D19A8AD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8827D0-453A-4D09-B62F-BB036EADCFAF}" type="pres">
      <dgm:prSet presAssocID="{D13A232A-2BDF-4E49-8AAE-5926D19A8ADB}" presName="negativeSpace" presStyleCnt="0"/>
      <dgm:spPr/>
    </dgm:pt>
    <dgm:pt modelId="{F0E6FCF5-1F1B-453E-9BAB-3DE5F64FF010}" type="pres">
      <dgm:prSet presAssocID="{D13A232A-2BDF-4E49-8AAE-5926D19A8AD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E796A1-A9E0-4A60-9782-1858874D4E01}" type="pres">
      <dgm:prSet presAssocID="{AE4CBD92-900B-4059-89C1-70705519C14A}" presName="spaceBetweenRectangles" presStyleCnt="0"/>
      <dgm:spPr/>
    </dgm:pt>
    <dgm:pt modelId="{DE9784AE-773F-46A0-811F-A8D6496935B0}" type="pres">
      <dgm:prSet presAssocID="{94289340-80F9-43D0-A625-D16EF81D9D0C}" presName="parentLin" presStyleCnt="0"/>
      <dgm:spPr/>
    </dgm:pt>
    <dgm:pt modelId="{A0E85087-50AF-4E15-B75F-5AE4A1B47A6D}" type="pres">
      <dgm:prSet presAssocID="{94289340-80F9-43D0-A625-D16EF81D9D0C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AC2832C5-2BB3-4875-AC64-EFE2EA9B1C74}" type="pres">
      <dgm:prSet presAssocID="{94289340-80F9-43D0-A625-D16EF81D9D0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CCAB5E-E982-40FD-9F6F-864A61B1BF33}" type="pres">
      <dgm:prSet presAssocID="{94289340-80F9-43D0-A625-D16EF81D9D0C}" presName="negativeSpace" presStyleCnt="0"/>
      <dgm:spPr/>
    </dgm:pt>
    <dgm:pt modelId="{B23EB038-9715-4034-B605-BC80EE6BFE86}" type="pres">
      <dgm:prSet presAssocID="{94289340-80F9-43D0-A625-D16EF81D9D0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3657CCE-DCEF-46B8-B93F-35CC5B05D041}" type="presOf" srcId="{4C708EF1-809F-4DF1-A39E-9F50862F0CB8}" destId="{B0AFFDF2-0A03-48E2-B3D2-02116E991F83}" srcOrd="0" destOrd="0" presId="urn:microsoft.com/office/officeart/2005/8/layout/list1"/>
    <dgm:cxn modelId="{A9E43CAF-A948-40D5-B2C0-DEB7D16A6C2E}" type="presOf" srcId="{2079AEDF-0FD3-495E-A7C0-B79F21FD1C7B}" destId="{F0E6FCF5-1F1B-453E-9BAB-3DE5F64FF010}" srcOrd="0" destOrd="1" presId="urn:microsoft.com/office/officeart/2005/8/layout/list1"/>
    <dgm:cxn modelId="{45329508-8357-4AF2-A81D-81F0137668AB}" type="presOf" srcId="{D13A232A-2BDF-4E49-8AAE-5926D19A8ADB}" destId="{E2CFBED8-D74D-4BC7-B14E-FA7FA47DDB27}" srcOrd="1" destOrd="0" presId="urn:microsoft.com/office/officeart/2005/8/layout/list1"/>
    <dgm:cxn modelId="{40BE1593-C2DD-4787-88FB-10A227A9AE90}" type="presOf" srcId="{94289340-80F9-43D0-A625-D16EF81D9D0C}" destId="{AC2832C5-2BB3-4875-AC64-EFE2EA9B1C74}" srcOrd="1" destOrd="0" presId="urn:microsoft.com/office/officeart/2005/8/layout/list1"/>
    <dgm:cxn modelId="{2D75210C-8E46-438C-8D4F-0DCBD52C1F5B}" srcId="{D28A9039-B634-4A55-BE3C-80B2BDCF49C6}" destId="{4C708EF1-809F-4DF1-A39E-9F50862F0CB8}" srcOrd="0" destOrd="0" parTransId="{F8B2E210-9613-44C4-80EE-F41732828294}" sibTransId="{D321C1CB-9319-44A0-8481-BD2F738E07C3}"/>
    <dgm:cxn modelId="{B20F035E-D196-43FA-B807-81B6B9570ECC}" type="presOf" srcId="{E1B0D03F-177D-441B-869B-8F7DE5DC607F}" destId="{66C9B9EF-08B7-4ED0-BEF3-76B11D3F8672}" srcOrd="0" destOrd="0" presId="urn:microsoft.com/office/officeart/2005/8/layout/list1"/>
    <dgm:cxn modelId="{7AD13329-51AA-4A28-BECB-B6F9F7DC7765}" type="presOf" srcId="{4A407473-24C3-477C-83A2-60029348FA44}" destId="{F0E6FCF5-1F1B-453E-9BAB-3DE5F64FF010}" srcOrd="0" destOrd="0" presId="urn:microsoft.com/office/officeart/2005/8/layout/list1"/>
    <dgm:cxn modelId="{AC05A976-CA91-4252-9BCD-4777B0622466}" type="presOf" srcId="{D28A9039-B634-4A55-BE3C-80B2BDCF49C6}" destId="{198EA46F-82EA-43FD-A2A1-41F9CBDF9304}" srcOrd="0" destOrd="0" presId="urn:microsoft.com/office/officeart/2005/8/layout/list1"/>
    <dgm:cxn modelId="{3D844196-8052-4424-95D1-DFA067397D6E}" type="presOf" srcId="{94289340-80F9-43D0-A625-D16EF81D9D0C}" destId="{A0E85087-50AF-4E15-B75F-5AE4A1B47A6D}" srcOrd="0" destOrd="0" presId="urn:microsoft.com/office/officeart/2005/8/layout/list1"/>
    <dgm:cxn modelId="{AF057F93-6A85-4697-A83F-1F2891F248A2}" srcId="{D13A232A-2BDF-4E49-8AAE-5926D19A8ADB}" destId="{E302AEF9-D1C8-4504-8DA8-6684D1DFC162}" srcOrd="2" destOrd="0" parTransId="{4ACBD040-C616-41F8-ADAA-EF93966A787A}" sibTransId="{F8CA2038-D871-45A3-9314-BD132CAE7537}"/>
    <dgm:cxn modelId="{878BC87F-7E8E-4F06-AE16-474A4B88BBA7}" srcId="{D28A9039-B634-4A55-BE3C-80B2BDCF49C6}" destId="{D13A232A-2BDF-4E49-8AAE-5926D19A8ADB}" srcOrd="1" destOrd="0" parTransId="{8766FC3F-4B56-4454-9077-13DEDFDEF336}" sibTransId="{AE4CBD92-900B-4059-89C1-70705519C14A}"/>
    <dgm:cxn modelId="{63378B0D-A4FC-440A-A2A5-C917306E3FD1}" srcId="{D28A9039-B634-4A55-BE3C-80B2BDCF49C6}" destId="{94289340-80F9-43D0-A625-D16EF81D9D0C}" srcOrd="2" destOrd="0" parTransId="{D2FA300E-AF48-4C8A-B436-D72F1A036485}" sibTransId="{1EB9DC3C-14B3-45F4-8EFA-D4CC56C3EFB7}"/>
    <dgm:cxn modelId="{F224FDB0-E236-4585-9B0B-6F09CB1C2543}" srcId="{4C708EF1-809F-4DF1-A39E-9F50862F0CB8}" destId="{E1B0D03F-177D-441B-869B-8F7DE5DC607F}" srcOrd="0" destOrd="0" parTransId="{1136219F-9D48-44CC-B589-481C301D2C49}" sibTransId="{919ACD96-2BE7-47C7-A683-08EA1728348D}"/>
    <dgm:cxn modelId="{B365A5E3-FAF5-4CE1-A162-BC0250C176BE}" type="presOf" srcId="{E302AEF9-D1C8-4504-8DA8-6684D1DFC162}" destId="{F0E6FCF5-1F1B-453E-9BAB-3DE5F64FF010}" srcOrd="0" destOrd="2" presId="urn:microsoft.com/office/officeart/2005/8/layout/list1"/>
    <dgm:cxn modelId="{3E608BA3-88D7-4DB7-AEDA-73ADE93BAD33}" type="presOf" srcId="{4C708EF1-809F-4DF1-A39E-9F50862F0CB8}" destId="{91FE87C2-8776-4483-967D-9A27B34FFC4D}" srcOrd="1" destOrd="0" presId="urn:microsoft.com/office/officeart/2005/8/layout/list1"/>
    <dgm:cxn modelId="{37ECFDFD-D27F-44ED-AB48-895D2B03B506}" srcId="{D13A232A-2BDF-4E49-8AAE-5926D19A8ADB}" destId="{2079AEDF-0FD3-495E-A7C0-B79F21FD1C7B}" srcOrd="1" destOrd="0" parTransId="{648F70C9-87B9-4071-BBBA-142ADB5C62EC}" sibTransId="{5976121C-10C6-4A50-94CF-7CC615965D0C}"/>
    <dgm:cxn modelId="{3924EB5A-2566-48E5-A7D5-DA8F8B25F352}" srcId="{D13A232A-2BDF-4E49-8AAE-5926D19A8ADB}" destId="{4A407473-24C3-477C-83A2-60029348FA44}" srcOrd="0" destOrd="0" parTransId="{3C6C76FF-D577-4BFE-AEE7-299DCFFF5E64}" sibTransId="{666DB213-0212-4424-8F3E-F3EE7F5B8103}"/>
    <dgm:cxn modelId="{23B2AA24-2CCD-4F8D-9E30-9B7F21349478}" type="presOf" srcId="{D13A232A-2BDF-4E49-8AAE-5926D19A8ADB}" destId="{44113F23-0505-48E3-B7F4-E9E384867C84}" srcOrd="0" destOrd="0" presId="urn:microsoft.com/office/officeart/2005/8/layout/list1"/>
    <dgm:cxn modelId="{F4167839-5E79-47E4-B1C0-1BD3D76893C1}" type="presParOf" srcId="{198EA46F-82EA-43FD-A2A1-41F9CBDF9304}" destId="{B2537533-0311-4395-BBE2-9BC8AE256B3A}" srcOrd="0" destOrd="0" presId="urn:microsoft.com/office/officeart/2005/8/layout/list1"/>
    <dgm:cxn modelId="{4FF34ED2-3D0B-4867-8E84-9A0563DA67C5}" type="presParOf" srcId="{B2537533-0311-4395-BBE2-9BC8AE256B3A}" destId="{B0AFFDF2-0A03-48E2-B3D2-02116E991F83}" srcOrd="0" destOrd="0" presId="urn:microsoft.com/office/officeart/2005/8/layout/list1"/>
    <dgm:cxn modelId="{D6F68A94-A652-4C9B-99EA-EB4E99EEF9EF}" type="presParOf" srcId="{B2537533-0311-4395-BBE2-9BC8AE256B3A}" destId="{91FE87C2-8776-4483-967D-9A27B34FFC4D}" srcOrd="1" destOrd="0" presId="urn:microsoft.com/office/officeart/2005/8/layout/list1"/>
    <dgm:cxn modelId="{29E6AAC3-B9E0-46C9-B422-416354CA454A}" type="presParOf" srcId="{198EA46F-82EA-43FD-A2A1-41F9CBDF9304}" destId="{E7C65505-3AD9-4EDD-9BD0-EA27F7B1CF15}" srcOrd="1" destOrd="0" presId="urn:microsoft.com/office/officeart/2005/8/layout/list1"/>
    <dgm:cxn modelId="{3E95693B-6F1A-4620-8C2F-31E7057C64D0}" type="presParOf" srcId="{198EA46F-82EA-43FD-A2A1-41F9CBDF9304}" destId="{66C9B9EF-08B7-4ED0-BEF3-76B11D3F8672}" srcOrd="2" destOrd="0" presId="urn:microsoft.com/office/officeart/2005/8/layout/list1"/>
    <dgm:cxn modelId="{0621C039-7DE0-459C-B38A-CCA70D94A69A}" type="presParOf" srcId="{198EA46F-82EA-43FD-A2A1-41F9CBDF9304}" destId="{190F6C90-2D52-4E7F-8E79-2BBB0018FFE3}" srcOrd="3" destOrd="0" presId="urn:microsoft.com/office/officeart/2005/8/layout/list1"/>
    <dgm:cxn modelId="{6F932D0D-B7C4-43A8-AAD9-4C4998364B4A}" type="presParOf" srcId="{198EA46F-82EA-43FD-A2A1-41F9CBDF9304}" destId="{41E71760-A9DC-4917-8E9B-DBF5AB38B7A4}" srcOrd="4" destOrd="0" presId="urn:microsoft.com/office/officeart/2005/8/layout/list1"/>
    <dgm:cxn modelId="{5A267BD9-D72C-48C6-AF11-5E9CA1101C25}" type="presParOf" srcId="{41E71760-A9DC-4917-8E9B-DBF5AB38B7A4}" destId="{44113F23-0505-48E3-B7F4-E9E384867C84}" srcOrd="0" destOrd="0" presId="urn:microsoft.com/office/officeart/2005/8/layout/list1"/>
    <dgm:cxn modelId="{0A2F9830-53B0-4198-AA4E-7AB2A8E3ADCE}" type="presParOf" srcId="{41E71760-A9DC-4917-8E9B-DBF5AB38B7A4}" destId="{E2CFBED8-D74D-4BC7-B14E-FA7FA47DDB27}" srcOrd="1" destOrd="0" presId="urn:microsoft.com/office/officeart/2005/8/layout/list1"/>
    <dgm:cxn modelId="{9163662F-BE92-41D2-A7E4-CE318B2D4E29}" type="presParOf" srcId="{198EA46F-82EA-43FD-A2A1-41F9CBDF9304}" destId="{448827D0-453A-4D09-B62F-BB036EADCFAF}" srcOrd="5" destOrd="0" presId="urn:microsoft.com/office/officeart/2005/8/layout/list1"/>
    <dgm:cxn modelId="{69CDDA64-43C5-4903-A5CA-7C84BD265587}" type="presParOf" srcId="{198EA46F-82EA-43FD-A2A1-41F9CBDF9304}" destId="{F0E6FCF5-1F1B-453E-9BAB-3DE5F64FF010}" srcOrd="6" destOrd="0" presId="urn:microsoft.com/office/officeart/2005/8/layout/list1"/>
    <dgm:cxn modelId="{F9D46FA3-4219-4E89-94BB-D77CB62FD56E}" type="presParOf" srcId="{198EA46F-82EA-43FD-A2A1-41F9CBDF9304}" destId="{4EE796A1-A9E0-4A60-9782-1858874D4E01}" srcOrd="7" destOrd="0" presId="urn:microsoft.com/office/officeart/2005/8/layout/list1"/>
    <dgm:cxn modelId="{9061D26E-9232-4AFB-BA82-50F7AA01ED51}" type="presParOf" srcId="{198EA46F-82EA-43FD-A2A1-41F9CBDF9304}" destId="{DE9784AE-773F-46A0-811F-A8D6496935B0}" srcOrd="8" destOrd="0" presId="urn:microsoft.com/office/officeart/2005/8/layout/list1"/>
    <dgm:cxn modelId="{43DBBF28-7D49-444A-A04A-90EA628F9013}" type="presParOf" srcId="{DE9784AE-773F-46A0-811F-A8D6496935B0}" destId="{A0E85087-50AF-4E15-B75F-5AE4A1B47A6D}" srcOrd="0" destOrd="0" presId="urn:microsoft.com/office/officeart/2005/8/layout/list1"/>
    <dgm:cxn modelId="{D0F31E36-8FB9-4FCE-A391-F75635CA0B0D}" type="presParOf" srcId="{DE9784AE-773F-46A0-811F-A8D6496935B0}" destId="{AC2832C5-2BB3-4875-AC64-EFE2EA9B1C74}" srcOrd="1" destOrd="0" presId="urn:microsoft.com/office/officeart/2005/8/layout/list1"/>
    <dgm:cxn modelId="{FF7D1CAC-0ADB-4942-AA0A-A864FAE45057}" type="presParOf" srcId="{198EA46F-82EA-43FD-A2A1-41F9CBDF9304}" destId="{73CCAB5E-E982-40FD-9F6F-864A61B1BF33}" srcOrd="9" destOrd="0" presId="urn:microsoft.com/office/officeart/2005/8/layout/list1"/>
    <dgm:cxn modelId="{60990F06-BD69-4F17-9B0F-9E84D24714BE}" type="presParOf" srcId="{198EA46F-82EA-43FD-A2A1-41F9CBDF9304}" destId="{B23EB038-9715-4034-B605-BC80EE6BFE8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28A9039-B634-4A55-BE3C-80B2BDCF49C6}" type="doc">
      <dgm:prSet loTypeId="urn:microsoft.com/office/officeart/2005/8/layout/list1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4C708EF1-809F-4DF1-A39E-9F50862F0CB8}">
      <dgm:prSet phldrT="[Text]"/>
      <dgm:spPr/>
      <dgm:t>
        <a:bodyPr/>
        <a:lstStyle/>
        <a:p>
          <a:r>
            <a:rPr lang="es-ES" dirty="0" smtClean="0"/>
            <a:t>Propósito</a:t>
          </a:r>
          <a:endParaRPr lang="es-ES" dirty="0"/>
        </a:p>
      </dgm:t>
    </dgm:pt>
    <dgm:pt modelId="{F8B2E210-9613-44C4-80EE-F41732828294}" type="parTrans" cxnId="{2D75210C-8E46-438C-8D4F-0DCBD52C1F5B}">
      <dgm:prSet/>
      <dgm:spPr/>
      <dgm:t>
        <a:bodyPr/>
        <a:lstStyle/>
        <a:p>
          <a:endParaRPr lang="es-ES"/>
        </a:p>
      </dgm:t>
    </dgm:pt>
    <dgm:pt modelId="{D321C1CB-9319-44A0-8481-BD2F738E07C3}" type="sibTrans" cxnId="{2D75210C-8E46-438C-8D4F-0DCBD52C1F5B}">
      <dgm:prSet/>
      <dgm:spPr/>
      <dgm:t>
        <a:bodyPr/>
        <a:lstStyle/>
        <a:p>
          <a:endParaRPr lang="es-ES"/>
        </a:p>
      </dgm:t>
    </dgm:pt>
    <dgm:pt modelId="{D13A232A-2BDF-4E49-8AAE-5926D19A8ADB}">
      <dgm:prSet phldrT="[Text]"/>
      <dgm:spPr/>
      <dgm:t>
        <a:bodyPr/>
        <a:lstStyle/>
        <a:p>
          <a:r>
            <a:rPr lang="es-ES" dirty="0" smtClean="0"/>
            <a:t>Fundamentación</a:t>
          </a:r>
          <a:endParaRPr lang="es-ES" dirty="0"/>
        </a:p>
      </dgm:t>
    </dgm:pt>
    <dgm:pt modelId="{8766FC3F-4B56-4454-9077-13DEDFDEF336}" type="parTrans" cxnId="{878BC87F-7E8E-4F06-AE16-474A4B88BBA7}">
      <dgm:prSet/>
      <dgm:spPr/>
      <dgm:t>
        <a:bodyPr/>
        <a:lstStyle/>
        <a:p>
          <a:endParaRPr lang="es-ES"/>
        </a:p>
      </dgm:t>
    </dgm:pt>
    <dgm:pt modelId="{AE4CBD92-900B-4059-89C1-70705519C14A}" type="sibTrans" cxnId="{878BC87F-7E8E-4F06-AE16-474A4B88BBA7}">
      <dgm:prSet/>
      <dgm:spPr/>
      <dgm:t>
        <a:bodyPr/>
        <a:lstStyle/>
        <a:p>
          <a:endParaRPr lang="es-ES"/>
        </a:p>
      </dgm:t>
    </dgm:pt>
    <dgm:pt modelId="{E1B0D03F-177D-441B-869B-8F7DE5DC607F}">
      <dgm:prSet phldrT="[Text]"/>
      <dgm:spPr/>
      <dgm:t>
        <a:bodyPr/>
        <a:lstStyle/>
        <a:p>
          <a:r>
            <a:rPr lang="es-ES_tradnl" dirty="0" smtClean="0"/>
            <a:t>Establecer el nivel de dominio de la planificación y estrategias a plantearse, lograr una enseñanza eficiente.</a:t>
          </a:r>
          <a:endParaRPr lang="es-ES" dirty="0"/>
        </a:p>
      </dgm:t>
    </dgm:pt>
    <dgm:pt modelId="{1136219F-9D48-44CC-B589-481C301D2C49}" type="parTrans" cxnId="{F224FDB0-E236-4585-9B0B-6F09CB1C2543}">
      <dgm:prSet/>
      <dgm:spPr/>
      <dgm:t>
        <a:bodyPr/>
        <a:lstStyle/>
        <a:p>
          <a:endParaRPr lang="es-ES"/>
        </a:p>
      </dgm:t>
    </dgm:pt>
    <dgm:pt modelId="{919ACD96-2BE7-47C7-A683-08EA1728348D}" type="sibTrans" cxnId="{F224FDB0-E236-4585-9B0B-6F09CB1C2543}">
      <dgm:prSet/>
      <dgm:spPr/>
      <dgm:t>
        <a:bodyPr/>
        <a:lstStyle/>
        <a:p>
          <a:endParaRPr lang="es-ES"/>
        </a:p>
      </dgm:t>
    </dgm:pt>
    <dgm:pt modelId="{4A407473-24C3-477C-83A2-60029348FA44}">
      <dgm:prSet/>
      <dgm:spPr/>
      <dgm:t>
        <a:bodyPr/>
        <a:lstStyle/>
        <a:p>
          <a:r>
            <a:rPr lang="es-EC" dirty="0" smtClean="0"/>
            <a:t>Planear y preparar clases.</a:t>
          </a:r>
          <a:endParaRPr lang="es-ES" dirty="0"/>
        </a:p>
      </dgm:t>
    </dgm:pt>
    <dgm:pt modelId="{3C6C76FF-D577-4BFE-AEE7-299DCFFF5E64}" type="parTrans" cxnId="{3924EB5A-2566-48E5-A7D5-DA8F8B25F352}">
      <dgm:prSet/>
      <dgm:spPr/>
      <dgm:t>
        <a:bodyPr/>
        <a:lstStyle/>
        <a:p>
          <a:endParaRPr lang="es-ES"/>
        </a:p>
      </dgm:t>
    </dgm:pt>
    <dgm:pt modelId="{666DB213-0212-4424-8F3E-F3EE7F5B8103}" type="sibTrans" cxnId="{3924EB5A-2566-48E5-A7D5-DA8F8B25F352}">
      <dgm:prSet/>
      <dgm:spPr/>
      <dgm:t>
        <a:bodyPr/>
        <a:lstStyle/>
        <a:p>
          <a:endParaRPr lang="es-ES"/>
        </a:p>
      </dgm:t>
    </dgm:pt>
    <dgm:pt modelId="{CDA7C48E-6AC1-4B55-A658-1428BA8E818E}">
      <dgm:prSet/>
      <dgm:spPr/>
      <dgm:t>
        <a:bodyPr/>
        <a:lstStyle/>
        <a:p>
          <a:r>
            <a:rPr lang="es-EC" dirty="0" smtClean="0"/>
            <a:t>Reflexionar sobre lo q se enseña.</a:t>
          </a:r>
          <a:endParaRPr lang="es-ES" dirty="0"/>
        </a:p>
      </dgm:t>
    </dgm:pt>
    <dgm:pt modelId="{3D982338-7402-41E2-ABC6-18C334952781}" type="parTrans" cxnId="{BEC2C765-6966-4C04-9B67-39B06477B3A4}">
      <dgm:prSet/>
      <dgm:spPr/>
      <dgm:t>
        <a:bodyPr/>
        <a:lstStyle/>
        <a:p>
          <a:endParaRPr lang="es-ES"/>
        </a:p>
      </dgm:t>
    </dgm:pt>
    <dgm:pt modelId="{15DE7102-7CA3-4E40-ADBA-BCFE04936655}" type="sibTrans" cxnId="{BEC2C765-6966-4C04-9B67-39B06477B3A4}">
      <dgm:prSet/>
      <dgm:spPr/>
      <dgm:t>
        <a:bodyPr/>
        <a:lstStyle/>
        <a:p>
          <a:endParaRPr lang="es-ES"/>
        </a:p>
      </dgm:t>
    </dgm:pt>
    <dgm:pt modelId="{8D3B0A25-7953-4427-93DA-6A0E0FCE5DDB}">
      <dgm:prSet/>
      <dgm:spPr/>
      <dgm:t>
        <a:bodyPr/>
        <a:lstStyle/>
        <a:p>
          <a:r>
            <a:rPr lang="es-EC" dirty="0" smtClean="0"/>
            <a:t>Prevé elementos para hacer la clase lo mejor posible.</a:t>
          </a:r>
          <a:endParaRPr lang="es-ES" dirty="0"/>
        </a:p>
      </dgm:t>
    </dgm:pt>
    <dgm:pt modelId="{388A0BB7-F266-44C0-90D7-F53B407BD3D7}" type="parTrans" cxnId="{B13A1E14-D2BF-4005-AA6E-E01C40493681}">
      <dgm:prSet/>
      <dgm:spPr/>
      <dgm:t>
        <a:bodyPr/>
        <a:lstStyle/>
        <a:p>
          <a:endParaRPr lang="es-ES"/>
        </a:p>
      </dgm:t>
    </dgm:pt>
    <dgm:pt modelId="{08ED6787-2FA1-449B-8CAC-84146E81D8FC}" type="sibTrans" cxnId="{B13A1E14-D2BF-4005-AA6E-E01C40493681}">
      <dgm:prSet/>
      <dgm:spPr/>
      <dgm:t>
        <a:bodyPr/>
        <a:lstStyle/>
        <a:p>
          <a:endParaRPr lang="es-ES"/>
        </a:p>
      </dgm:t>
    </dgm:pt>
    <dgm:pt modelId="{82FC64E6-4AD0-4512-9484-951E19213623}">
      <dgm:prSet/>
      <dgm:spPr/>
      <dgm:t>
        <a:bodyPr/>
        <a:lstStyle/>
        <a:p>
          <a:r>
            <a:rPr lang="es-EC" dirty="0" smtClean="0"/>
            <a:t>Manejo de diversas formas de enseñanza.</a:t>
          </a:r>
          <a:endParaRPr lang="es-ES" dirty="0"/>
        </a:p>
      </dgm:t>
    </dgm:pt>
    <dgm:pt modelId="{6D118A24-2F6B-4B7D-B1E2-52C1FA35E875}" type="parTrans" cxnId="{079F3050-A093-4295-AC23-4264726EEDD4}">
      <dgm:prSet/>
      <dgm:spPr/>
      <dgm:t>
        <a:bodyPr/>
        <a:lstStyle/>
        <a:p>
          <a:endParaRPr lang="es-ES"/>
        </a:p>
      </dgm:t>
    </dgm:pt>
    <dgm:pt modelId="{B2086235-89A1-44AE-A2BD-E0083CD406BF}" type="sibTrans" cxnId="{079F3050-A093-4295-AC23-4264726EEDD4}">
      <dgm:prSet/>
      <dgm:spPr/>
      <dgm:t>
        <a:bodyPr/>
        <a:lstStyle/>
        <a:p>
          <a:endParaRPr lang="es-ES"/>
        </a:p>
      </dgm:t>
    </dgm:pt>
    <dgm:pt modelId="{198EA46F-82EA-43FD-A2A1-41F9CBDF9304}" type="pres">
      <dgm:prSet presAssocID="{D28A9039-B634-4A55-BE3C-80B2BDCF49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2537533-0311-4395-BBE2-9BC8AE256B3A}" type="pres">
      <dgm:prSet presAssocID="{4C708EF1-809F-4DF1-A39E-9F50862F0CB8}" presName="parentLin" presStyleCnt="0"/>
      <dgm:spPr/>
    </dgm:pt>
    <dgm:pt modelId="{B0AFFDF2-0A03-48E2-B3D2-02116E991F83}" type="pres">
      <dgm:prSet presAssocID="{4C708EF1-809F-4DF1-A39E-9F50862F0CB8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91FE87C2-8776-4483-967D-9A27B34FFC4D}" type="pres">
      <dgm:prSet presAssocID="{4C708EF1-809F-4DF1-A39E-9F50862F0CB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C65505-3AD9-4EDD-9BD0-EA27F7B1CF15}" type="pres">
      <dgm:prSet presAssocID="{4C708EF1-809F-4DF1-A39E-9F50862F0CB8}" presName="negativeSpace" presStyleCnt="0"/>
      <dgm:spPr/>
    </dgm:pt>
    <dgm:pt modelId="{66C9B9EF-08B7-4ED0-BEF3-76B11D3F8672}" type="pres">
      <dgm:prSet presAssocID="{4C708EF1-809F-4DF1-A39E-9F50862F0CB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0F6C90-2D52-4E7F-8E79-2BBB0018FFE3}" type="pres">
      <dgm:prSet presAssocID="{D321C1CB-9319-44A0-8481-BD2F738E07C3}" presName="spaceBetweenRectangles" presStyleCnt="0"/>
      <dgm:spPr/>
    </dgm:pt>
    <dgm:pt modelId="{41E71760-A9DC-4917-8E9B-DBF5AB38B7A4}" type="pres">
      <dgm:prSet presAssocID="{D13A232A-2BDF-4E49-8AAE-5926D19A8ADB}" presName="parentLin" presStyleCnt="0"/>
      <dgm:spPr/>
    </dgm:pt>
    <dgm:pt modelId="{44113F23-0505-48E3-B7F4-E9E384867C84}" type="pres">
      <dgm:prSet presAssocID="{D13A232A-2BDF-4E49-8AAE-5926D19A8ADB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E2CFBED8-D74D-4BC7-B14E-FA7FA47DDB27}" type="pres">
      <dgm:prSet presAssocID="{D13A232A-2BDF-4E49-8AAE-5926D19A8AD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8827D0-453A-4D09-B62F-BB036EADCFAF}" type="pres">
      <dgm:prSet presAssocID="{D13A232A-2BDF-4E49-8AAE-5926D19A8ADB}" presName="negativeSpace" presStyleCnt="0"/>
      <dgm:spPr/>
    </dgm:pt>
    <dgm:pt modelId="{F0E6FCF5-1F1B-453E-9BAB-3DE5F64FF010}" type="pres">
      <dgm:prSet presAssocID="{D13A232A-2BDF-4E49-8AAE-5926D19A8ADB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62E3707-A809-4260-AF80-2EF1711142EA}" type="presOf" srcId="{4A407473-24C3-477C-83A2-60029348FA44}" destId="{F0E6FCF5-1F1B-453E-9BAB-3DE5F64FF010}" srcOrd="0" destOrd="0" presId="urn:microsoft.com/office/officeart/2005/8/layout/list1"/>
    <dgm:cxn modelId="{085D9BDD-8E5D-4886-A6E3-A2D25D658112}" type="presOf" srcId="{8D3B0A25-7953-4427-93DA-6A0E0FCE5DDB}" destId="{F0E6FCF5-1F1B-453E-9BAB-3DE5F64FF010}" srcOrd="0" destOrd="2" presId="urn:microsoft.com/office/officeart/2005/8/layout/list1"/>
    <dgm:cxn modelId="{079F3050-A093-4295-AC23-4264726EEDD4}" srcId="{D13A232A-2BDF-4E49-8AAE-5926D19A8ADB}" destId="{82FC64E6-4AD0-4512-9484-951E19213623}" srcOrd="3" destOrd="0" parTransId="{6D118A24-2F6B-4B7D-B1E2-52C1FA35E875}" sibTransId="{B2086235-89A1-44AE-A2BD-E0083CD406BF}"/>
    <dgm:cxn modelId="{2D75210C-8E46-438C-8D4F-0DCBD52C1F5B}" srcId="{D28A9039-B634-4A55-BE3C-80B2BDCF49C6}" destId="{4C708EF1-809F-4DF1-A39E-9F50862F0CB8}" srcOrd="0" destOrd="0" parTransId="{F8B2E210-9613-44C4-80EE-F41732828294}" sibTransId="{D321C1CB-9319-44A0-8481-BD2F738E07C3}"/>
    <dgm:cxn modelId="{215D315A-105E-4301-91C2-5D5AA778DCF5}" type="presOf" srcId="{4C708EF1-809F-4DF1-A39E-9F50862F0CB8}" destId="{B0AFFDF2-0A03-48E2-B3D2-02116E991F83}" srcOrd="0" destOrd="0" presId="urn:microsoft.com/office/officeart/2005/8/layout/list1"/>
    <dgm:cxn modelId="{F8351398-B529-4C69-A815-A998777BB6EA}" type="presOf" srcId="{CDA7C48E-6AC1-4B55-A658-1428BA8E818E}" destId="{F0E6FCF5-1F1B-453E-9BAB-3DE5F64FF010}" srcOrd="0" destOrd="1" presId="urn:microsoft.com/office/officeart/2005/8/layout/list1"/>
    <dgm:cxn modelId="{878BC87F-7E8E-4F06-AE16-474A4B88BBA7}" srcId="{D28A9039-B634-4A55-BE3C-80B2BDCF49C6}" destId="{D13A232A-2BDF-4E49-8AAE-5926D19A8ADB}" srcOrd="1" destOrd="0" parTransId="{8766FC3F-4B56-4454-9077-13DEDFDEF336}" sibTransId="{AE4CBD92-900B-4059-89C1-70705519C14A}"/>
    <dgm:cxn modelId="{B13A1E14-D2BF-4005-AA6E-E01C40493681}" srcId="{D13A232A-2BDF-4E49-8AAE-5926D19A8ADB}" destId="{8D3B0A25-7953-4427-93DA-6A0E0FCE5DDB}" srcOrd="2" destOrd="0" parTransId="{388A0BB7-F266-44C0-90D7-F53B407BD3D7}" sibTransId="{08ED6787-2FA1-449B-8CAC-84146E81D8FC}"/>
    <dgm:cxn modelId="{F224FDB0-E236-4585-9B0B-6F09CB1C2543}" srcId="{4C708EF1-809F-4DF1-A39E-9F50862F0CB8}" destId="{E1B0D03F-177D-441B-869B-8F7DE5DC607F}" srcOrd="0" destOrd="0" parTransId="{1136219F-9D48-44CC-B589-481C301D2C49}" sibTransId="{919ACD96-2BE7-47C7-A683-08EA1728348D}"/>
    <dgm:cxn modelId="{7D9BB989-32F1-4D69-9ECA-B2C11C172953}" type="presOf" srcId="{D13A232A-2BDF-4E49-8AAE-5926D19A8ADB}" destId="{44113F23-0505-48E3-B7F4-E9E384867C84}" srcOrd="0" destOrd="0" presId="urn:microsoft.com/office/officeart/2005/8/layout/list1"/>
    <dgm:cxn modelId="{BEC2C765-6966-4C04-9B67-39B06477B3A4}" srcId="{D13A232A-2BDF-4E49-8AAE-5926D19A8ADB}" destId="{CDA7C48E-6AC1-4B55-A658-1428BA8E818E}" srcOrd="1" destOrd="0" parTransId="{3D982338-7402-41E2-ABC6-18C334952781}" sibTransId="{15DE7102-7CA3-4E40-ADBA-BCFE04936655}"/>
    <dgm:cxn modelId="{6022B5D5-0565-4469-935D-2B259B09C726}" type="presOf" srcId="{E1B0D03F-177D-441B-869B-8F7DE5DC607F}" destId="{66C9B9EF-08B7-4ED0-BEF3-76B11D3F8672}" srcOrd="0" destOrd="0" presId="urn:microsoft.com/office/officeart/2005/8/layout/list1"/>
    <dgm:cxn modelId="{D651303B-EDAD-4C36-B7BC-0FF78965B36A}" type="presOf" srcId="{82FC64E6-4AD0-4512-9484-951E19213623}" destId="{F0E6FCF5-1F1B-453E-9BAB-3DE5F64FF010}" srcOrd="0" destOrd="3" presId="urn:microsoft.com/office/officeart/2005/8/layout/list1"/>
    <dgm:cxn modelId="{71DCDE77-9438-4F96-BA79-66C7FD6CA13E}" type="presOf" srcId="{4C708EF1-809F-4DF1-A39E-9F50862F0CB8}" destId="{91FE87C2-8776-4483-967D-9A27B34FFC4D}" srcOrd="1" destOrd="0" presId="urn:microsoft.com/office/officeart/2005/8/layout/list1"/>
    <dgm:cxn modelId="{F24A870D-109E-4315-B8C3-C754966A3557}" type="presOf" srcId="{D13A232A-2BDF-4E49-8AAE-5926D19A8ADB}" destId="{E2CFBED8-D74D-4BC7-B14E-FA7FA47DDB27}" srcOrd="1" destOrd="0" presId="urn:microsoft.com/office/officeart/2005/8/layout/list1"/>
    <dgm:cxn modelId="{3924EB5A-2566-48E5-A7D5-DA8F8B25F352}" srcId="{D13A232A-2BDF-4E49-8AAE-5926D19A8ADB}" destId="{4A407473-24C3-477C-83A2-60029348FA44}" srcOrd="0" destOrd="0" parTransId="{3C6C76FF-D577-4BFE-AEE7-299DCFFF5E64}" sibTransId="{666DB213-0212-4424-8F3E-F3EE7F5B8103}"/>
    <dgm:cxn modelId="{5EEDE04E-0CE0-4C53-8892-B686296D8600}" type="presOf" srcId="{D28A9039-B634-4A55-BE3C-80B2BDCF49C6}" destId="{198EA46F-82EA-43FD-A2A1-41F9CBDF9304}" srcOrd="0" destOrd="0" presId="urn:microsoft.com/office/officeart/2005/8/layout/list1"/>
    <dgm:cxn modelId="{7394AC8C-B2B7-4A73-8372-1926DA70D660}" type="presParOf" srcId="{198EA46F-82EA-43FD-A2A1-41F9CBDF9304}" destId="{B2537533-0311-4395-BBE2-9BC8AE256B3A}" srcOrd="0" destOrd="0" presId="urn:microsoft.com/office/officeart/2005/8/layout/list1"/>
    <dgm:cxn modelId="{0AC67B71-B5EA-4F16-9CD7-78F94F4A0CE5}" type="presParOf" srcId="{B2537533-0311-4395-BBE2-9BC8AE256B3A}" destId="{B0AFFDF2-0A03-48E2-B3D2-02116E991F83}" srcOrd="0" destOrd="0" presId="urn:microsoft.com/office/officeart/2005/8/layout/list1"/>
    <dgm:cxn modelId="{D3EE38BD-2BBF-4639-A6A1-A8234F3973A3}" type="presParOf" srcId="{B2537533-0311-4395-BBE2-9BC8AE256B3A}" destId="{91FE87C2-8776-4483-967D-9A27B34FFC4D}" srcOrd="1" destOrd="0" presId="urn:microsoft.com/office/officeart/2005/8/layout/list1"/>
    <dgm:cxn modelId="{9667A98C-00FB-4840-8422-E48A1409227D}" type="presParOf" srcId="{198EA46F-82EA-43FD-A2A1-41F9CBDF9304}" destId="{E7C65505-3AD9-4EDD-9BD0-EA27F7B1CF15}" srcOrd="1" destOrd="0" presId="urn:microsoft.com/office/officeart/2005/8/layout/list1"/>
    <dgm:cxn modelId="{22F776DA-5160-4078-99D0-E898EE8C68D8}" type="presParOf" srcId="{198EA46F-82EA-43FD-A2A1-41F9CBDF9304}" destId="{66C9B9EF-08B7-4ED0-BEF3-76B11D3F8672}" srcOrd="2" destOrd="0" presId="urn:microsoft.com/office/officeart/2005/8/layout/list1"/>
    <dgm:cxn modelId="{36C83018-D4B1-4325-AD26-70DAF9F2607F}" type="presParOf" srcId="{198EA46F-82EA-43FD-A2A1-41F9CBDF9304}" destId="{190F6C90-2D52-4E7F-8E79-2BBB0018FFE3}" srcOrd="3" destOrd="0" presId="urn:microsoft.com/office/officeart/2005/8/layout/list1"/>
    <dgm:cxn modelId="{D136AE63-73A2-4726-BCC3-FB394F33FD80}" type="presParOf" srcId="{198EA46F-82EA-43FD-A2A1-41F9CBDF9304}" destId="{41E71760-A9DC-4917-8E9B-DBF5AB38B7A4}" srcOrd="4" destOrd="0" presId="urn:microsoft.com/office/officeart/2005/8/layout/list1"/>
    <dgm:cxn modelId="{D9FE14D1-85F3-4F7C-A8BC-D46672896837}" type="presParOf" srcId="{41E71760-A9DC-4917-8E9B-DBF5AB38B7A4}" destId="{44113F23-0505-48E3-B7F4-E9E384867C84}" srcOrd="0" destOrd="0" presId="urn:microsoft.com/office/officeart/2005/8/layout/list1"/>
    <dgm:cxn modelId="{96D6FA4C-4A09-4C43-BE5D-C0EB16668758}" type="presParOf" srcId="{41E71760-A9DC-4917-8E9B-DBF5AB38B7A4}" destId="{E2CFBED8-D74D-4BC7-B14E-FA7FA47DDB27}" srcOrd="1" destOrd="0" presId="urn:microsoft.com/office/officeart/2005/8/layout/list1"/>
    <dgm:cxn modelId="{F4B98304-A89B-4CC0-8F86-EBAE9E813FAC}" type="presParOf" srcId="{198EA46F-82EA-43FD-A2A1-41F9CBDF9304}" destId="{448827D0-453A-4D09-B62F-BB036EADCFAF}" srcOrd="5" destOrd="0" presId="urn:microsoft.com/office/officeart/2005/8/layout/list1"/>
    <dgm:cxn modelId="{0DB99E1D-3131-4DC8-92CD-C1DF9C906523}" type="presParOf" srcId="{198EA46F-82EA-43FD-A2A1-41F9CBDF9304}" destId="{F0E6FCF5-1F1B-453E-9BAB-3DE5F64FF01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100692-34CD-4578-930A-2B86D8F37279}" type="doc">
      <dgm:prSet loTypeId="urn:microsoft.com/office/officeart/2005/8/layout/default#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2BBB3C8-8997-4828-B332-85FA7A3630B4}">
      <dgm:prSet phldrT="[Text]"/>
      <dgm:spPr/>
      <dgm:t>
        <a:bodyPr/>
        <a:lstStyle/>
        <a:p>
          <a:r>
            <a:rPr lang="es-ES" dirty="0" smtClean="0"/>
            <a:t>Bajo nivel de logros académicos de los estudiantes</a:t>
          </a:r>
          <a:endParaRPr lang="es-ES" dirty="0"/>
        </a:p>
      </dgm:t>
    </dgm:pt>
    <dgm:pt modelId="{B78AB505-6B1B-45E2-8026-DD925D6492A6}" type="parTrans" cxnId="{E6908EC2-9E39-4893-871B-4926A118023B}">
      <dgm:prSet/>
      <dgm:spPr/>
      <dgm:t>
        <a:bodyPr/>
        <a:lstStyle/>
        <a:p>
          <a:endParaRPr lang="es-ES"/>
        </a:p>
      </dgm:t>
    </dgm:pt>
    <dgm:pt modelId="{78A284E9-4F75-4CEF-A9DB-5F9DF812B397}" type="sibTrans" cxnId="{E6908EC2-9E39-4893-871B-4926A118023B}">
      <dgm:prSet/>
      <dgm:spPr/>
      <dgm:t>
        <a:bodyPr/>
        <a:lstStyle/>
        <a:p>
          <a:endParaRPr lang="es-ES"/>
        </a:p>
      </dgm:t>
    </dgm:pt>
    <dgm:pt modelId="{D62386D3-2E8B-48DE-B10C-F015E784A893}" type="pres">
      <dgm:prSet presAssocID="{A4100692-34CD-4578-930A-2B86D8F3727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548C21A-F511-4990-83C0-D02246107C40}" type="pres">
      <dgm:prSet presAssocID="{52BBB3C8-8997-4828-B332-85FA7A3630B4}" presName="node" presStyleLbl="node1" presStyleIdx="0" presStyleCnt="1" custScaleX="312386" custScaleY="6262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86B135F-83E1-4D84-A396-D3DA73FDD7EE}" type="presOf" srcId="{A4100692-34CD-4578-930A-2B86D8F37279}" destId="{D62386D3-2E8B-48DE-B10C-F015E784A893}" srcOrd="0" destOrd="0" presId="urn:microsoft.com/office/officeart/2005/8/layout/default#1"/>
    <dgm:cxn modelId="{FB9AE08E-AF2F-417D-A946-257FC6FCDC75}" type="presOf" srcId="{52BBB3C8-8997-4828-B332-85FA7A3630B4}" destId="{E548C21A-F511-4990-83C0-D02246107C40}" srcOrd="0" destOrd="0" presId="urn:microsoft.com/office/officeart/2005/8/layout/default#1"/>
    <dgm:cxn modelId="{E6908EC2-9E39-4893-871B-4926A118023B}" srcId="{A4100692-34CD-4578-930A-2B86D8F37279}" destId="{52BBB3C8-8997-4828-B332-85FA7A3630B4}" srcOrd="0" destOrd="0" parTransId="{B78AB505-6B1B-45E2-8026-DD925D6492A6}" sibTransId="{78A284E9-4F75-4CEF-A9DB-5F9DF812B397}"/>
    <dgm:cxn modelId="{4A03728F-C554-478F-88E1-4BA6EBDB0F1C}" type="presParOf" srcId="{D62386D3-2E8B-48DE-B10C-F015E784A893}" destId="{E548C21A-F511-4990-83C0-D02246107C40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28A9039-B634-4A55-BE3C-80B2BDCF49C6}" type="doc">
      <dgm:prSet loTypeId="urn:microsoft.com/office/officeart/2005/8/layout/list1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4C708EF1-809F-4DF1-A39E-9F50862F0CB8}">
      <dgm:prSet phldrT="[Text]"/>
      <dgm:spPr/>
      <dgm:t>
        <a:bodyPr/>
        <a:lstStyle/>
        <a:p>
          <a:r>
            <a:rPr lang="es-ES" dirty="0" smtClean="0"/>
            <a:t>Propósito</a:t>
          </a:r>
          <a:endParaRPr lang="es-ES" dirty="0"/>
        </a:p>
      </dgm:t>
    </dgm:pt>
    <dgm:pt modelId="{F8B2E210-9613-44C4-80EE-F41732828294}" type="parTrans" cxnId="{2D75210C-8E46-438C-8D4F-0DCBD52C1F5B}">
      <dgm:prSet/>
      <dgm:spPr/>
      <dgm:t>
        <a:bodyPr/>
        <a:lstStyle/>
        <a:p>
          <a:endParaRPr lang="es-ES"/>
        </a:p>
      </dgm:t>
    </dgm:pt>
    <dgm:pt modelId="{D321C1CB-9319-44A0-8481-BD2F738E07C3}" type="sibTrans" cxnId="{2D75210C-8E46-438C-8D4F-0DCBD52C1F5B}">
      <dgm:prSet/>
      <dgm:spPr/>
      <dgm:t>
        <a:bodyPr/>
        <a:lstStyle/>
        <a:p>
          <a:endParaRPr lang="es-ES"/>
        </a:p>
      </dgm:t>
    </dgm:pt>
    <dgm:pt modelId="{D13A232A-2BDF-4E49-8AAE-5926D19A8ADB}">
      <dgm:prSet phldrT="[Text]"/>
      <dgm:spPr/>
      <dgm:t>
        <a:bodyPr/>
        <a:lstStyle/>
        <a:p>
          <a:r>
            <a:rPr lang="es-ES" dirty="0" smtClean="0"/>
            <a:t>Fundamentación</a:t>
          </a:r>
          <a:endParaRPr lang="es-ES" dirty="0"/>
        </a:p>
      </dgm:t>
    </dgm:pt>
    <dgm:pt modelId="{8766FC3F-4B56-4454-9077-13DEDFDEF336}" type="parTrans" cxnId="{878BC87F-7E8E-4F06-AE16-474A4B88BBA7}">
      <dgm:prSet/>
      <dgm:spPr/>
      <dgm:t>
        <a:bodyPr/>
        <a:lstStyle/>
        <a:p>
          <a:endParaRPr lang="es-ES"/>
        </a:p>
      </dgm:t>
    </dgm:pt>
    <dgm:pt modelId="{AE4CBD92-900B-4059-89C1-70705519C14A}" type="sibTrans" cxnId="{878BC87F-7E8E-4F06-AE16-474A4B88BBA7}">
      <dgm:prSet/>
      <dgm:spPr/>
      <dgm:t>
        <a:bodyPr/>
        <a:lstStyle/>
        <a:p>
          <a:endParaRPr lang="es-ES"/>
        </a:p>
      </dgm:t>
    </dgm:pt>
    <dgm:pt modelId="{E1B0D03F-177D-441B-869B-8F7DE5DC607F}">
      <dgm:prSet phldrT="[Text]"/>
      <dgm:spPr/>
      <dgm:t>
        <a:bodyPr/>
        <a:lstStyle/>
        <a:p>
          <a:r>
            <a:rPr lang="es-ES_tradnl" dirty="0" smtClean="0"/>
            <a:t>Establecer el nivel de desempeño en el uso de métodos y técnicas de enseñanza, en concordancia con los objetivos curriculares.</a:t>
          </a:r>
          <a:endParaRPr lang="es-ES" dirty="0"/>
        </a:p>
      </dgm:t>
    </dgm:pt>
    <dgm:pt modelId="{1136219F-9D48-44CC-B589-481C301D2C49}" type="parTrans" cxnId="{F224FDB0-E236-4585-9B0B-6F09CB1C2543}">
      <dgm:prSet/>
      <dgm:spPr/>
      <dgm:t>
        <a:bodyPr/>
        <a:lstStyle/>
        <a:p>
          <a:endParaRPr lang="es-ES"/>
        </a:p>
      </dgm:t>
    </dgm:pt>
    <dgm:pt modelId="{919ACD96-2BE7-47C7-A683-08EA1728348D}" type="sibTrans" cxnId="{F224FDB0-E236-4585-9B0B-6F09CB1C2543}">
      <dgm:prSet/>
      <dgm:spPr/>
      <dgm:t>
        <a:bodyPr/>
        <a:lstStyle/>
        <a:p>
          <a:endParaRPr lang="es-ES"/>
        </a:p>
      </dgm:t>
    </dgm:pt>
    <dgm:pt modelId="{4A407473-24C3-477C-83A2-60029348FA44}">
      <dgm:prSet/>
      <dgm:spPr/>
      <dgm:t>
        <a:bodyPr/>
        <a:lstStyle/>
        <a:p>
          <a:r>
            <a:rPr lang="es-EC" dirty="0" smtClean="0"/>
            <a:t>Reúne técnicas y métodos para actividades en el aula.</a:t>
          </a:r>
          <a:endParaRPr lang="es-ES" dirty="0"/>
        </a:p>
      </dgm:t>
    </dgm:pt>
    <dgm:pt modelId="{3C6C76FF-D577-4BFE-AEE7-299DCFFF5E64}" type="parTrans" cxnId="{3924EB5A-2566-48E5-A7D5-DA8F8B25F352}">
      <dgm:prSet/>
      <dgm:spPr/>
      <dgm:t>
        <a:bodyPr/>
        <a:lstStyle/>
        <a:p>
          <a:endParaRPr lang="es-ES"/>
        </a:p>
      </dgm:t>
    </dgm:pt>
    <dgm:pt modelId="{666DB213-0212-4424-8F3E-F3EE7F5B8103}" type="sibTrans" cxnId="{3924EB5A-2566-48E5-A7D5-DA8F8B25F352}">
      <dgm:prSet/>
      <dgm:spPr/>
      <dgm:t>
        <a:bodyPr/>
        <a:lstStyle/>
        <a:p>
          <a:endParaRPr lang="es-ES"/>
        </a:p>
      </dgm:t>
    </dgm:pt>
    <dgm:pt modelId="{CE0CA01B-EE12-4E57-B2F7-C32E7FBB32F3}">
      <dgm:prSet/>
      <dgm:spPr/>
      <dgm:t>
        <a:bodyPr/>
        <a:lstStyle/>
        <a:p>
          <a:r>
            <a:rPr lang="es-EC" dirty="0" smtClean="0"/>
            <a:t>Variedad de procedimientos.</a:t>
          </a:r>
          <a:endParaRPr lang="es-ES" dirty="0"/>
        </a:p>
      </dgm:t>
    </dgm:pt>
    <dgm:pt modelId="{725DBCA7-AC45-4ACB-88AA-B49DCFE6BCA5}" type="parTrans" cxnId="{D5ADF206-A614-4496-AB8F-AEE745C5A321}">
      <dgm:prSet/>
      <dgm:spPr/>
      <dgm:t>
        <a:bodyPr/>
        <a:lstStyle/>
        <a:p>
          <a:endParaRPr lang="es-ES"/>
        </a:p>
      </dgm:t>
    </dgm:pt>
    <dgm:pt modelId="{C135CFBF-A5B2-4CDA-9583-05605F6651C9}" type="sibTrans" cxnId="{D5ADF206-A614-4496-AB8F-AEE745C5A321}">
      <dgm:prSet/>
      <dgm:spPr/>
      <dgm:t>
        <a:bodyPr/>
        <a:lstStyle/>
        <a:p>
          <a:endParaRPr lang="es-ES"/>
        </a:p>
      </dgm:t>
    </dgm:pt>
    <dgm:pt modelId="{F8E3ACE4-C38E-46BB-AA83-ADE0EB9D3707}">
      <dgm:prSet/>
      <dgm:spPr/>
      <dgm:t>
        <a:bodyPr/>
        <a:lstStyle/>
        <a:p>
          <a:r>
            <a:rPr lang="es-EC" dirty="0" smtClean="0"/>
            <a:t>Crear un entorno de aprendizaje.</a:t>
          </a:r>
          <a:endParaRPr lang="es-ES" dirty="0"/>
        </a:p>
      </dgm:t>
    </dgm:pt>
    <dgm:pt modelId="{DB4A92E1-DAAA-4FF9-8AA6-7C3A684AE3C5}" type="parTrans" cxnId="{CFAC1C7A-84AE-40E6-8959-5C367D1C45C7}">
      <dgm:prSet/>
      <dgm:spPr/>
      <dgm:t>
        <a:bodyPr/>
        <a:lstStyle/>
        <a:p>
          <a:endParaRPr lang="es-ES"/>
        </a:p>
      </dgm:t>
    </dgm:pt>
    <dgm:pt modelId="{9F25447C-6E67-4355-9943-5CEA3D9F4E06}" type="sibTrans" cxnId="{CFAC1C7A-84AE-40E6-8959-5C367D1C45C7}">
      <dgm:prSet/>
      <dgm:spPr/>
      <dgm:t>
        <a:bodyPr/>
        <a:lstStyle/>
        <a:p>
          <a:endParaRPr lang="es-ES"/>
        </a:p>
      </dgm:t>
    </dgm:pt>
    <dgm:pt modelId="{69AD9EF4-4481-4813-95BE-81ECEC793049}">
      <dgm:prSet/>
      <dgm:spPr/>
      <dgm:t>
        <a:bodyPr/>
        <a:lstStyle/>
        <a:p>
          <a:r>
            <a:rPr lang="es-EC" dirty="0" smtClean="0"/>
            <a:t>Obligan a dejar formas tradicionales.</a:t>
          </a:r>
          <a:endParaRPr lang="es-ES" dirty="0"/>
        </a:p>
      </dgm:t>
    </dgm:pt>
    <dgm:pt modelId="{37986B07-F7C5-4419-8D7C-500FF8FE30D9}" type="parTrans" cxnId="{D5F7CCD0-FEF2-4EDF-9D75-B6A778F3C505}">
      <dgm:prSet/>
      <dgm:spPr/>
      <dgm:t>
        <a:bodyPr/>
        <a:lstStyle/>
        <a:p>
          <a:endParaRPr lang="es-ES"/>
        </a:p>
      </dgm:t>
    </dgm:pt>
    <dgm:pt modelId="{5A577712-4167-4A0F-93A1-9C46CF8145CE}" type="sibTrans" cxnId="{D5F7CCD0-FEF2-4EDF-9D75-B6A778F3C505}">
      <dgm:prSet/>
      <dgm:spPr/>
      <dgm:t>
        <a:bodyPr/>
        <a:lstStyle/>
        <a:p>
          <a:endParaRPr lang="es-ES"/>
        </a:p>
      </dgm:t>
    </dgm:pt>
    <dgm:pt modelId="{6E4D39E5-CA4B-4E99-BC91-319E6CB768F2}">
      <dgm:prSet/>
      <dgm:spPr/>
      <dgm:t>
        <a:bodyPr/>
        <a:lstStyle/>
        <a:p>
          <a:r>
            <a:rPr lang="es-EC" dirty="0" smtClean="0"/>
            <a:t>Elemento importante los cuestionamientos del docente.</a:t>
          </a:r>
          <a:endParaRPr lang="es-ES" dirty="0"/>
        </a:p>
      </dgm:t>
    </dgm:pt>
    <dgm:pt modelId="{89376DF9-917E-4914-81EF-CEDA2B31A0EE}" type="parTrans" cxnId="{4DED6685-0736-449C-9034-A580B27513E4}">
      <dgm:prSet/>
      <dgm:spPr/>
      <dgm:t>
        <a:bodyPr/>
        <a:lstStyle/>
        <a:p>
          <a:endParaRPr lang="es-ES"/>
        </a:p>
      </dgm:t>
    </dgm:pt>
    <dgm:pt modelId="{5C13C7D7-D6E6-44BC-AC26-238D991B9818}" type="sibTrans" cxnId="{4DED6685-0736-449C-9034-A580B27513E4}">
      <dgm:prSet/>
      <dgm:spPr/>
      <dgm:t>
        <a:bodyPr/>
        <a:lstStyle/>
        <a:p>
          <a:endParaRPr lang="es-ES"/>
        </a:p>
      </dgm:t>
    </dgm:pt>
    <dgm:pt modelId="{198EA46F-82EA-43FD-A2A1-41F9CBDF9304}" type="pres">
      <dgm:prSet presAssocID="{D28A9039-B634-4A55-BE3C-80B2BDCF49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2537533-0311-4395-BBE2-9BC8AE256B3A}" type="pres">
      <dgm:prSet presAssocID="{4C708EF1-809F-4DF1-A39E-9F50862F0CB8}" presName="parentLin" presStyleCnt="0"/>
      <dgm:spPr/>
    </dgm:pt>
    <dgm:pt modelId="{B0AFFDF2-0A03-48E2-B3D2-02116E991F83}" type="pres">
      <dgm:prSet presAssocID="{4C708EF1-809F-4DF1-A39E-9F50862F0CB8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91FE87C2-8776-4483-967D-9A27B34FFC4D}" type="pres">
      <dgm:prSet presAssocID="{4C708EF1-809F-4DF1-A39E-9F50862F0CB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C65505-3AD9-4EDD-9BD0-EA27F7B1CF15}" type="pres">
      <dgm:prSet presAssocID="{4C708EF1-809F-4DF1-A39E-9F50862F0CB8}" presName="negativeSpace" presStyleCnt="0"/>
      <dgm:spPr/>
    </dgm:pt>
    <dgm:pt modelId="{66C9B9EF-08B7-4ED0-BEF3-76B11D3F8672}" type="pres">
      <dgm:prSet presAssocID="{4C708EF1-809F-4DF1-A39E-9F50862F0CB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0F6C90-2D52-4E7F-8E79-2BBB0018FFE3}" type="pres">
      <dgm:prSet presAssocID="{D321C1CB-9319-44A0-8481-BD2F738E07C3}" presName="spaceBetweenRectangles" presStyleCnt="0"/>
      <dgm:spPr/>
    </dgm:pt>
    <dgm:pt modelId="{41E71760-A9DC-4917-8E9B-DBF5AB38B7A4}" type="pres">
      <dgm:prSet presAssocID="{D13A232A-2BDF-4E49-8AAE-5926D19A8ADB}" presName="parentLin" presStyleCnt="0"/>
      <dgm:spPr/>
    </dgm:pt>
    <dgm:pt modelId="{44113F23-0505-48E3-B7F4-E9E384867C84}" type="pres">
      <dgm:prSet presAssocID="{D13A232A-2BDF-4E49-8AAE-5926D19A8ADB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E2CFBED8-D74D-4BC7-B14E-FA7FA47DDB27}" type="pres">
      <dgm:prSet presAssocID="{D13A232A-2BDF-4E49-8AAE-5926D19A8AD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8827D0-453A-4D09-B62F-BB036EADCFAF}" type="pres">
      <dgm:prSet presAssocID="{D13A232A-2BDF-4E49-8AAE-5926D19A8ADB}" presName="negativeSpace" presStyleCnt="0"/>
      <dgm:spPr/>
    </dgm:pt>
    <dgm:pt modelId="{F0E6FCF5-1F1B-453E-9BAB-3DE5F64FF010}" type="pres">
      <dgm:prSet presAssocID="{D13A232A-2BDF-4E49-8AAE-5926D19A8ADB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FAC1C7A-84AE-40E6-8959-5C367D1C45C7}" srcId="{D13A232A-2BDF-4E49-8AAE-5926D19A8ADB}" destId="{F8E3ACE4-C38E-46BB-AA83-ADE0EB9D3707}" srcOrd="2" destOrd="0" parTransId="{DB4A92E1-DAAA-4FF9-8AA6-7C3A684AE3C5}" sibTransId="{9F25447C-6E67-4355-9943-5CEA3D9F4E06}"/>
    <dgm:cxn modelId="{4DED6685-0736-449C-9034-A580B27513E4}" srcId="{D13A232A-2BDF-4E49-8AAE-5926D19A8ADB}" destId="{6E4D39E5-CA4B-4E99-BC91-319E6CB768F2}" srcOrd="4" destOrd="0" parTransId="{89376DF9-917E-4914-81EF-CEDA2B31A0EE}" sibTransId="{5C13C7D7-D6E6-44BC-AC26-238D991B9818}"/>
    <dgm:cxn modelId="{4F523DD7-B613-4223-9005-035C2F782244}" type="presOf" srcId="{E1B0D03F-177D-441B-869B-8F7DE5DC607F}" destId="{66C9B9EF-08B7-4ED0-BEF3-76B11D3F8672}" srcOrd="0" destOrd="0" presId="urn:microsoft.com/office/officeart/2005/8/layout/list1"/>
    <dgm:cxn modelId="{D51C0F7C-AFCA-46D4-A2A2-3BE38944676C}" type="presOf" srcId="{4C708EF1-809F-4DF1-A39E-9F50862F0CB8}" destId="{91FE87C2-8776-4483-967D-9A27B34FFC4D}" srcOrd="1" destOrd="0" presId="urn:microsoft.com/office/officeart/2005/8/layout/list1"/>
    <dgm:cxn modelId="{2D75210C-8E46-438C-8D4F-0DCBD52C1F5B}" srcId="{D28A9039-B634-4A55-BE3C-80B2BDCF49C6}" destId="{4C708EF1-809F-4DF1-A39E-9F50862F0CB8}" srcOrd="0" destOrd="0" parTransId="{F8B2E210-9613-44C4-80EE-F41732828294}" sibTransId="{D321C1CB-9319-44A0-8481-BD2F738E07C3}"/>
    <dgm:cxn modelId="{143983FA-C200-4FE7-AB60-986CE628534C}" type="presOf" srcId="{4A407473-24C3-477C-83A2-60029348FA44}" destId="{F0E6FCF5-1F1B-453E-9BAB-3DE5F64FF010}" srcOrd="0" destOrd="0" presId="urn:microsoft.com/office/officeart/2005/8/layout/list1"/>
    <dgm:cxn modelId="{6BFF8722-6430-4707-BB03-33358B95A911}" type="presOf" srcId="{D28A9039-B634-4A55-BE3C-80B2BDCF49C6}" destId="{198EA46F-82EA-43FD-A2A1-41F9CBDF9304}" srcOrd="0" destOrd="0" presId="urn:microsoft.com/office/officeart/2005/8/layout/list1"/>
    <dgm:cxn modelId="{D5ADF206-A614-4496-AB8F-AEE745C5A321}" srcId="{D13A232A-2BDF-4E49-8AAE-5926D19A8ADB}" destId="{CE0CA01B-EE12-4E57-B2F7-C32E7FBB32F3}" srcOrd="1" destOrd="0" parTransId="{725DBCA7-AC45-4ACB-88AA-B49DCFE6BCA5}" sibTransId="{C135CFBF-A5B2-4CDA-9583-05605F6651C9}"/>
    <dgm:cxn modelId="{2AFDC06E-ADAE-40E8-917B-64BB9BB40215}" type="presOf" srcId="{4C708EF1-809F-4DF1-A39E-9F50862F0CB8}" destId="{B0AFFDF2-0A03-48E2-B3D2-02116E991F83}" srcOrd="0" destOrd="0" presId="urn:microsoft.com/office/officeart/2005/8/layout/list1"/>
    <dgm:cxn modelId="{456FCCBF-A72A-499D-99BF-443857957B19}" type="presOf" srcId="{F8E3ACE4-C38E-46BB-AA83-ADE0EB9D3707}" destId="{F0E6FCF5-1F1B-453E-9BAB-3DE5F64FF010}" srcOrd="0" destOrd="2" presId="urn:microsoft.com/office/officeart/2005/8/layout/list1"/>
    <dgm:cxn modelId="{878BC87F-7E8E-4F06-AE16-474A4B88BBA7}" srcId="{D28A9039-B634-4A55-BE3C-80B2BDCF49C6}" destId="{D13A232A-2BDF-4E49-8AAE-5926D19A8ADB}" srcOrd="1" destOrd="0" parTransId="{8766FC3F-4B56-4454-9077-13DEDFDEF336}" sibTransId="{AE4CBD92-900B-4059-89C1-70705519C14A}"/>
    <dgm:cxn modelId="{3EAECE97-9050-4BD0-9652-71DF8D264667}" type="presOf" srcId="{CE0CA01B-EE12-4E57-B2F7-C32E7FBB32F3}" destId="{F0E6FCF5-1F1B-453E-9BAB-3DE5F64FF010}" srcOrd="0" destOrd="1" presId="urn:microsoft.com/office/officeart/2005/8/layout/list1"/>
    <dgm:cxn modelId="{6B11BD1E-4F9B-4D3F-90C8-CC2FEBE67E88}" type="presOf" srcId="{69AD9EF4-4481-4813-95BE-81ECEC793049}" destId="{F0E6FCF5-1F1B-453E-9BAB-3DE5F64FF010}" srcOrd="0" destOrd="3" presId="urn:microsoft.com/office/officeart/2005/8/layout/list1"/>
    <dgm:cxn modelId="{6BAB1FD9-6757-44C7-BA83-56872D5CD198}" type="presOf" srcId="{6E4D39E5-CA4B-4E99-BC91-319E6CB768F2}" destId="{F0E6FCF5-1F1B-453E-9BAB-3DE5F64FF010}" srcOrd="0" destOrd="4" presId="urn:microsoft.com/office/officeart/2005/8/layout/list1"/>
    <dgm:cxn modelId="{F224FDB0-E236-4585-9B0B-6F09CB1C2543}" srcId="{4C708EF1-809F-4DF1-A39E-9F50862F0CB8}" destId="{E1B0D03F-177D-441B-869B-8F7DE5DC607F}" srcOrd="0" destOrd="0" parTransId="{1136219F-9D48-44CC-B589-481C301D2C49}" sibTransId="{919ACD96-2BE7-47C7-A683-08EA1728348D}"/>
    <dgm:cxn modelId="{ADC986E8-A355-4DF9-858A-BA0D7114205C}" type="presOf" srcId="{D13A232A-2BDF-4E49-8AAE-5926D19A8ADB}" destId="{E2CFBED8-D74D-4BC7-B14E-FA7FA47DDB27}" srcOrd="1" destOrd="0" presId="urn:microsoft.com/office/officeart/2005/8/layout/list1"/>
    <dgm:cxn modelId="{BB278AE2-477E-483D-B505-78DCAF7035E0}" type="presOf" srcId="{D13A232A-2BDF-4E49-8AAE-5926D19A8ADB}" destId="{44113F23-0505-48E3-B7F4-E9E384867C84}" srcOrd="0" destOrd="0" presId="urn:microsoft.com/office/officeart/2005/8/layout/list1"/>
    <dgm:cxn modelId="{D5F7CCD0-FEF2-4EDF-9D75-B6A778F3C505}" srcId="{D13A232A-2BDF-4E49-8AAE-5926D19A8ADB}" destId="{69AD9EF4-4481-4813-95BE-81ECEC793049}" srcOrd="3" destOrd="0" parTransId="{37986B07-F7C5-4419-8D7C-500FF8FE30D9}" sibTransId="{5A577712-4167-4A0F-93A1-9C46CF8145CE}"/>
    <dgm:cxn modelId="{3924EB5A-2566-48E5-A7D5-DA8F8B25F352}" srcId="{D13A232A-2BDF-4E49-8AAE-5926D19A8ADB}" destId="{4A407473-24C3-477C-83A2-60029348FA44}" srcOrd="0" destOrd="0" parTransId="{3C6C76FF-D577-4BFE-AEE7-299DCFFF5E64}" sibTransId="{666DB213-0212-4424-8F3E-F3EE7F5B8103}"/>
    <dgm:cxn modelId="{459323E0-D918-4745-9B8F-DEDA349ABB8F}" type="presParOf" srcId="{198EA46F-82EA-43FD-A2A1-41F9CBDF9304}" destId="{B2537533-0311-4395-BBE2-9BC8AE256B3A}" srcOrd="0" destOrd="0" presId="urn:microsoft.com/office/officeart/2005/8/layout/list1"/>
    <dgm:cxn modelId="{8E3EBB66-E670-42BE-BBDD-7378543F7295}" type="presParOf" srcId="{B2537533-0311-4395-BBE2-9BC8AE256B3A}" destId="{B0AFFDF2-0A03-48E2-B3D2-02116E991F83}" srcOrd="0" destOrd="0" presId="urn:microsoft.com/office/officeart/2005/8/layout/list1"/>
    <dgm:cxn modelId="{B5B40CF5-F8DE-4913-ABC4-63C62F15DE2C}" type="presParOf" srcId="{B2537533-0311-4395-BBE2-9BC8AE256B3A}" destId="{91FE87C2-8776-4483-967D-9A27B34FFC4D}" srcOrd="1" destOrd="0" presId="urn:microsoft.com/office/officeart/2005/8/layout/list1"/>
    <dgm:cxn modelId="{4C83AE11-07D4-4300-B70D-5E87194968AC}" type="presParOf" srcId="{198EA46F-82EA-43FD-A2A1-41F9CBDF9304}" destId="{E7C65505-3AD9-4EDD-9BD0-EA27F7B1CF15}" srcOrd="1" destOrd="0" presId="urn:microsoft.com/office/officeart/2005/8/layout/list1"/>
    <dgm:cxn modelId="{500564E6-A61E-4CC6-A6FE-C66CAA69AFFC}" type="presParOf" srcId="{198EA46F-82EA-43FD-A2A1-41F9CBDF9304}" destId="{66C9B9EF-08B7-4ED0-BEF3-76B11D3F8672}" srcOrd="2" destOrd="0" presId="urn:microsoft.com/office/officeart/2005/8/layout/list1"/>
    <dgm:cxn modelId="{A6311536-8F99-4505-8DD7-EE9C448B40BB}" type="presParOf" srcId="{198EA46F-82EA-43FD-A2A1-41F9CBDF9304}" destId="{190F6C90-2D52-4E7F-8E79-2BBB0018FFE3}" srcOrd="3" destOrd="0" presId="urn:microsoft.com/office/officeart/2005/8/layout/list1"/>
    <dgm:cxn modelId="{A4E42C85-66D8-42D1-A712-4CCD187AEE72}" type="presParOf" srcId="{198EA46F-82EA-43FD-A2A1-41F9CBDF9304}" destId="{41E71760-A9DC-4917-8E9B-DBF5AB38B7A4}" srcOrd="4" destOrd="0" presId="urn:microsoft.com/office/officeart/2005/8/layout/list1"/>
    <dgm:cxn modelId="{4CEF88ED-928E-4352-BC4B-3D8571A62845}" type="presParOf" srcId="{41E71760-A9DC-4917-8E9B-DBF5AB38B7A4}" destId="{44113F23-0505-48E3-B7F4-E9E384867C84}" srcOrd="0" destOrd="0" presId="urn:microsoft.com/office/officeart/2005/8/layout/list1"/>
    <dgm:cxn modelId="{CC7A9E9D-9010-4070-AFEC-3555B6F7EB8E}" type="presParOf" srcId="{41E71760-A9DC-4917-8E9B-DBF5AB38B7A4}" destId="{E2CFBED8-D74D-4BC7-B14E-FA7FA47DDB27}" srcOrd="1" destOrd="0" presId="urn:microsoft.com/office/officeart/2005/8/layout/list1"/>
    <dgm:cxn modelId="{3779D847-F568-45C2-81B7-E2490ED794BD}" type="presParOf" srcId="{198EA46F-82EA-43FD-A2A1-41F9CBDF9304}" destId="{448827D0-453A-4D09-B62F-BB036EADCFAF}" srcOrd="5" destOrd="0" presId="urn:microsoft.com/office/officeart/2005/8/layout/list1"/>
    <dgm:cxn modelId="{386007BB-E349-4DA9-9125-A5BDDAF29BA1}" type="presParOf" srcId="{198EA46F-82EA-43FD-A2A1-41F9CBDF9304}" destId="{F0E6FCF5-1F1B-453E-9BAB-3DE5F64FF01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28A9039-B634-4A55-BE3C-80B2BDCF49C6}" type="doc">
      <dgm:prSet loTypeId="urn:microsoft.com/office/officeart/2005/8/layout/list1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4C708EF1-809F-4DF1-A39E-9F50862F0CB8}">
      <dgm:prSet phldrT="[Text]"/>
      <dgm:spPr/>
      <dgm:t>
        <a:bodyPr/>
        <a:lstStyle/>
        <a:p>
          <a:r>
            <a:rPr lang="es-ES" dirty="0" smtClean="0"/>
            <a:t>Propósito</a:t>
          </a:r>
          <a:endParaRPr lang="es-ES" dirty="0"/>
        </a:p>
      </dgm:t>
    </dgm:pt>
    <dgm:pt modelId="{F8B2E210-9613-44C4-80EE-F41732828294}" type="parTrans" cxnId="{2D75210C-8E46-438C-8D4F-0DCBD52C1F5B}">
      <dgm:prSet/>
      <dgm:spPr/>
      <dgm:t>
        <a:bodyPr/>
        <a:lstStyle/>
        <a:p>
          <a:endParaRPr lang="es-ES"/>
        </a:p>
      </dgm:t>
    </dgm:pt>
    <dgm:pt modelId="{D321C1CB-9319-44A0-8481-BD2F738E07C3}" type="sibTrans" cxnId="{2D75210C-8E46-438C-8D4F-0DCBD52C1F5B}">
      <dgm:prSet/>
      <dgm:spPr/>
      <dgm:t>
        <a:bodyPr/>
        <a:lstStyle/>
        <a:p>
          <a:endParaRPr lang="es-ES"/>
        </a:p>
      </dgm:t>
    </dgm:pt>
    <dgm:pt modelId="{D13A232A-2BDF-4E49-8AAE-5926D19A8ADB}">
      <dgm:prSet phldrT="[Text]"/>
      <dgm:spPr/>
      <dgm:t>
        <a:bodyPr/>
        <a:lstStyle/>
        <a:p>
          <a:r>
            <a:rPr lang="es-ES" dirty="0" smtClean="0"/>
            <a:t>Fundamentación</a:t>
          </a:r>
          <a:endParaRPr lang="es-ES" dirty="0"/>
        </a:p>
      </dgm:t>
    </dgm:pt>
    <dgm:pt modelId="{8766FC3F-4B56-4454-9077-13DEDFDEF336}" type="parTrans" cxnId="{878BC87F-7E8E-4F06-AE16-474A4B88BBA7}">
      <dgm:prSet/>
      <dgm:spPr/>
      <dgm:t>
        <a:bodyPr/>
        <a:lstStyle/>
        <a:p>
          <a:endParaRPr lang="es-ES"/>
        </a:p>
      </dgm:t>
    </dgm:pt>
    <dgm:pt modelId="{AE4CBD92-900B-4059-89C1-70705519C14A}" type="sibTrans" cxnId="{878BC87F-7E8E-4F06-AE16-474A4B88BBA7}">
      <dgm:prSet/>
      <dgm:spPr/>
      <dgm:t>
        <a:bodyPr/>
        <a:lstStyle/>
        <a:p>
          <a:endParaRPr lang="es-ES"/>
        </a:p>
      </dgm:t>
    </dgm:pt>
    <dgm:pt modelId="{E1B0D03F-177D-441B-869B-8F7DE5DC607F}">
      <dgm:prSet phldrT="[Text]"/>
      <dgm:spPr/>
      <dgm:t>
        <a:bodyPr/>
        <a:lstStyle/>
        <a:p>
          <a:r>
            <a:rPr lang="es-ES_tradnl" dirty="0" smtClean="0"/>
            <a:t>Establecer la diversidad en la organización del aula se desarrolla de forma positiva o negativa para el proceso de enseñanza docente.</a:t>
          </a:r>
          <a:endParaRPr lang="es-ES" dirty="0"/>
        </a:p>
      </dgm:t>
    </dgm:pt>
    <dgm:pt modelId="{1136219F-9D48-44CC-B589-481C301D2C49}" type="parTrans" cxnId="{F224FDB0-E236-4585-9B0B-6F09CB1C2543}">
      <dgm:prSet/>
      <dgm:spPr/>
      <dgm:t>
        <a:bodyPr/>
        <a:lstStyle/>
        <a:p>
          <a:endParaRPr lang="es-ES"/>
        </a:p>
      </dgm:t>
    </dgm:pt>
    <dgm:pt modelId="{919ACD96-2BE7-47C7-A683-08EA1728348D}" type="sibTrans" cxnId="{F224FDB0-E236-4585-9B0B-6F09CB1C2543}">
      <dgm:prSet/>
      <dgm:spPr/>
      <dgm:t>
        <a:bodyPr/>
        <a:lstStyle/>
        <a:p>
          <a:endParaRPr lang="es-ES"/>
        </a:p>
      </dgm:t>
    </dgm:pt>
    <dgm:pt modelId="{4A407473-24C3-477C-83A2-60029348FA44}">
      <dgm:prSet/>
      <dgm:spPr/>
      <dgm:t>
        <a:bodyPr/>
        <a:lstStyle/>
        <a:p>
          <a:r>
            <a:rPr lang="es-EC" dirty="0" smtClean="0"/>
            <a:t>Buena distribución y organización.</a:t>
          </a:r>
          <a:endParaRPr lang="es-ES" dirty="0"/>
        </a:p>
      </dgm:t>
    </dgm:pt>
    <dgm:pt modelId="{3C6C76FF-D577-4BFE-AEE7-299DCFFF5E64}" type="parTrans" cxnId="{3924EB5A-2566-48E5-A7D5-DA8F8B25F352}">
      <dgm:prSet/>
      <dgm:spPr/>
      <dgm:t>
        <a:bodyPr/>
        <a:lstStyle/>
        <a:p>
          <a:endParaRPr lang="es-ES"/>
        </a:p>
      </dgm:t>
    </dgm:pt>
    <dgm:pt modelId="{666DB213-0212-4424-8F3E-F3EE7F5B8103}" type="sibTrans" cxnId="{3924EB5A-2566-48E5-A7D5-DA8F8B25F352}">
      <dgm:prSet/>
      <dgm:spPr/>
      <dgm:t>
        <a:bodyPr/>
        <a:lstStyle/>
        <a:p>
          <a:endParaRPr lang="es-ES"/>
        </a:p>
      </dgm:t>
    </dgm:pt>
    <dgm:pt modelId="{2C31FF1C-139A-4842-ACF9-0737620056EC}">
      <dgm:prSet/>
      <dgm:spPr/>
      <dgm:t>
        <a:bodyPr/>
        <a:lstStyle/>
        <a:p>
          <a:r>
            <a:rPr lang="es-EC" dirty="0" smtClean="0"/>
            <a:t>Buen ambiente de trabajo en el aula.</a:t>
          </a:r>
          <a:endParaRPr lang="es-ES" dirty="0"/>
        </a:p>
      </dgm:t>
    </dgm:pt>
    <dgm:pt modelId="{B088841C-F25D-4189-A9D2-2B2E98C18F65}" type="parTrans" cxnId="{D7537250-24F8-41CD-ACA3-1676EC0F9EE8}">
      <dgm:prSet/>
      <dgm:spPr/>
      <dgm:t>
        <a:bodyPr/>
        <a:lstStyle/>
        <a:p>
          <a:endParaRPr lang="es-ES"/>
        </a:p>
      </dgm:t>
    </dgm:pt>
    <dgm:pt modelId="{67C04D52-8BBB-46D1-8512-FB6DD1CB921F}" type="sibTrans" cxnId="{D7537250-24F8-41CD-ACA3-1676EC0F9EE8}">
      <dgm:prSet/>
      <dgm:spPr/>
      <dgm:t>
        <a:bodyPr/>
        <a:lstStyle/>
        <a:p>
          <a:endParaRPr lang="es-ES"/>
        </a:p>
      </dgm:t>
    </dgm:pt>
    <dgm:pt modelId="{198EA46F-82EA-43FD-A2A1-41F9CBDF9304}" type="pres">
      <dgm:prSet presAssocID="{D28A9039-B634-4A55-BE3C-80B2BDCF49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2537533-0311-4395-BBE2-9BC8AE256B3A}" type="pres">
      <dgm:prSet presAssocID="{4C708EF1-809F-4DF1-A39E-9F50862F0CB8}" presName="parentLin" presStyleCnt="0"/>
      <dgm:spPr/>
    </dgm:pt>
    <dgm:pt modelId="{B0AFFDF2-0A03-48E2-B3D2-02116E991F83}" type="pres">
      <dgm:prSet presAssocID="{4C708EF1-809F-4DF1-A39E-9F50862F0CB8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91FE87C2-8776-4483-967D-9A27B34FFC4D}" type="pres">
      <dgm:prSet presAssocID="{4C708EF1-809F-4DF1-A39E-9F50862F0CB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C65505-3AD9-4EDD-9BD0-EA27F7B1CF15}" type="pres">
      <dgm:prSet presAssocID="{4C708EF1-809F-4DF1-A39E-9F50862F0CB8}" presName="negativeSpace" presStyleCnt="0"/>
      <dgm:spPr/>
    </dgm:pt>
    <dgm:pt modelId="{66C9B9EF-08B7-4ED0-BEF3-76B11D3F8672}" type="pres">
      <dgm:prSet presAssocID="{4C708EF1-809F-4DF1-A39E-9F50862F0CB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0F6C90-2D52-4E7F-8E79-2BBB0018FFE3}" type="pres">
      <dgm:prSet presAssocID="{D321C1CB-9319-44A0-8481-BD2F738E07C3}" presName="spaceBetweenRectangles" presStyleCnt="0"/>
      <dgm:spPr/>
    </dgm:pt>
    <dgm:pt modelId="{41E71760-A9DC-4917-8E9B-DBF5AB38B7A4}" type="pres">
      <dgm:prSet presAssocID="{D13A232A-2BDF-4E49-8AAE-5926D19A8ADB}" presName="parentLin" presStyleCnt="0"/>
      <dgm:spPr/>
    </dgm:pt>
    <dgm:pt modelId="{44113F23-0505-48E3-B7F4-E9E384867C84}" type="pres">
      <dgm:prSet presAssocID="{D13A232A-2BDF-4E49-8AAE-5926D19A8ADB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E2CFBED8-D74D-4BC7-B14E-FA7FA47DDB27}" type="pres">
      <dgm:prSet presAssocID="{D13A232A-2BDF-4E49-8AAE-5926D19A8AD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8827D0-453A-4D09-B62F-BB036EADCFAF}" type="pres">
      <dgm:prSet presAssocID="{D13A232A-2BDF-4E49-8AAE-5926D19A8ADB}" presName="negativeSpace" presStyleCnt="0"/>
      <dgm:spPr/>
    </dgm:pt>
    <dgm:pt modelId="{F0E6FCF5-1F1B-453E-9BAB-3DE5F64FF010}" type="pres">
      <dgm:prSet presAssocID="{D13A232A-2BDF-4E49-8AAE-5926D19A8ADB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638BB1E-4D21-482E-AAA3-7B04AF39889A}" type="presOf" srcId="{E1B0D03F-177D-441B-869B-8F7DE5DC607F}" destId="{66C9B9EF-08B7-4ED0-BEF3-76B11D3F8672}" srcOrd="0" destOrd="0" presId="urn:microsoft.com/office/officeart/2005/8/layout/list1"/>
    <dgm:cxn modelId="{2D75210C-8E46-438C-8D4F-0DCBD52C1F5B}" srcId="{D28A9039-B634-4A55-BE3C-80B2BDCF49C6}" destId="{4C708EF1-809F-4DF1-A39E-9F50862F0CB8}" srcOrd="0" destOrd="0" parTransId="{F8B2E210-9613-44C4-80EE-F41732828294}" sibTransId="{D321C1CB-9319-44A0-8481-BD2F738E07C3}"/>
    <dgm:cxn modelId="{D7537250-24F8-41CD-ACA3-1676EC0F9EE8}" srcId="{D13A232A-2BDF-4E49-8AAE-5926D19A8ADB}" destId="{2C31FF1C-139A-4842-ACF9-0737620056EC}" srcOrd="1" destOrd="0" parTransId="{B088841C-F25D-4189-A9D2-2B2E98C18F65}" sibTransId="{67C04D52-8BBB-46D1-8512-FB6DD1CB921F}"/>
    <dgm:cxn modelId="{34804813-F466-4F82-A205-CCFBFF84042F}" type="presOf" srcId="{4C708EF1-809F-4DF1-A39E-9F50862F0CB8}" destId="{B0AFFDF2-0A03-48E2-B3D2-02116E991F83}" srcOrd="0" destOrd="0" presId="urn:microsoft.com/office/officeart/2005/8/layout/list1"/>
    <dgm:cxn modelId="{7CD150C9-528C-4478-92BD-E8B1A001D1CC}" type="presOf" srcId="{4C708EF1-809F-4DF1-A39E-9F50862F0CB8}" destId="{91FE87C2-8776-4483-967D-9A27B34FFC4D}" srcOrd="1" destOrd="0" presId="urn:microsoft.com/office/officeart/2005/8/layout/list1"/>
    <dgm:cxn modelId="{94D2217D-6D8C-4A8D-A1A0-8DC1A3679440}" type="presOf" srcId="{D13A232A-2BDF-4E49-8AAE-5926D19A8ADB}" destId="{E2CFBED8-D74D-4BC7-B14E-FA7FA47DDB27}" srcOrd="1" destOrd="0" presId="urn:microsoft.com/office/officeart/2005/8/layout/list1"/>
    <dgm:cxn modelId="{878BC87F-7E8E-4F06-AE16-474A4B88BBA7}" srcId="{D28A9039-B634-4A55-BE3C-80B2BDCF49C6}" destId="{D13A232A-2BDF-4E49-8AAE-5926D19A8ADB}" srcOrd="1" destOrd="0" parTransId="{8766FC3F-4B56-4454-9077-13DEDFDEF336}" sibTransId="{AE4CBD92-900B-4059-89C1-70705519C14A}"/>
    <dgm:cxn modelId="{73FCA406-457C-477F-BED4-A6886F6B70A1}" type="presOf" srcId="{4A407473-24C3-477C-83A2-60029348FA44}" destId="{F0E6FCF5-1F1B-453E-9BAB-3DE5F64FF010}" srcOrd="0" destOrd="0" presId="urn:microsoft.com/office/officeart/2005/8/layout/list1"/>
    <dgm:cxn modelId="{AEB88730-B122-4241-B342-FEAD25A7A78D}" type="presOf" srcId="{D28A9039-B634-4A55-BE3C-80B2BDCF49C6}" destId="{198EA46F-82EA-43FD-A2A1-41F9CBDF9304}" srcOrd="0" destOrd="0" presId="urn:microsoft.com/office/officeart/2005/8/layout/list1"/>
    <dgm:cxn modelId="{F224FDB0-E236-4585-9B0B-6F09CB1C2543}" srcId="{4C708EF1-809F-4DF1-A39E-9F50862F0CB8}" destId="{E1B0D03F-177D-441B-869B-8F7DE5DC607F}" srcOrd="0" destOrd="0" parTransId="{1136219F-9D48-44CC-B589-481C301D2C49}" sibTransId="{919ACD96-2BE7-47C7-A683-08EA1728348D}"/>
    <dgm:cxn modelId="{04EEDB72-6326-40AA-8BF7-5E3DD008CE16}" type="presOf" srcId="{D13A232A-2BDF-4E49-8AAE-5926D19A8ADB}" destId="{44113F23-0505-48E3-B7F4-E9E384867C84}" srcOrd="0" destOrd="0" presId="urn:microsoft.com/office/officeart/2005/8/layout/list1"/>
    <dgm:cxn modelId="{3924EB5A-2566-48E5-A7D5-DA8F8B25F352}" srcId="{D13A232A-2BDF-4E49-8AAE-5926D19A8ADB}" destId="{4A407473-24C3-477C-83A2-60029348FA44}" srcOrd="0" destOrd="0" parTransId="{3C6C76FF-D577-4BFE-AEE7-299DCFFF5E64}" sibTransId="{666DB213-0212-4424-8F3E-F3EE7F5B8103}"/>
    <dgm:cxn modelId="{6D04A91E-28E2-4F16-B7C1-05BBBBAC6151}" type="presOf" srcId="{2C31FF1C-139A-4842-ACF9-0737620056EC}" destId="{F0E6FCF5-1F1B-453E-9BAB-3DE5F64FF010}" srcOrd="0" destOrd="1" presId="urn:microsoft.com/office/officeart/2005/8/layout/list1"/>
    <dgm:cxn modelId="{301639E9-1E4F-4EFB-8BAD-0100B3154841}" type="presParOf" srcId="{198EA46F-82EA-43FD-A2A1-41F9CBDF9304}" destId="{B2537533-0311-4395-BBE2-9BC8AE256B3A}" srcOrd="0" destOrd="0" presId="urn:microsoft.com/office/officeart/2005/8/layout/list1"/>
    <dgm:cxn modelId="{11F93E01-C16C-4AC7-916F-65CA71E87AB6}" type="presParOf" srcId="{B2537533-0311-4395-BBE2-9BC8AE256B3A}" destId="{B0AFFDF2-0A03-48E2-B3D2-02116E991F83}" srcOrd="0" destOrd="0" presId="urn:microsoft.com/office/officeart/2005/8/layout/list1"/>
    <dgm:cxn modelId="{0DBDB4F9-05DF-4899-8360-EC2DAF600990}" type="presParOf" srcId="{B2537533-0311-4395-BBE2-9BC8AE256B3A}" destId="{91FE87C2-8776-4483-967D-9A27B34FFC4D}" srcOrd="1" destOrd="0" presId="urn:microsoft.com/office/officeart/2005/8/layout/list1"/>
    <dgm:cxn modelId="{6DCA0ACD-10C6-4E4A-8548-ACC6AB77CAC3}" type="presParOf" srcId="{198EA46F-82EA-43FD-A2A1-41F9CBDF9304}" destId="{E7C65505-3AD9-4EDD-9BD0-EA27F7B1CF15}" srcOrd="1" destOrd="0" presId="urn:microsoft.com/office/officeart/2005/8/layout/list1"/>
    <dgm:cxn modelId="{24C4FA64-368F-432C-8C6B-65B9DF4C27AE}" type="presParOf" srcId="{198EA46F-82EA-43FD-A2A1-41F9CBDF9304}" destId="{66C9B9EF-08B7-4ED0-BEF3-76B11D3F8672}" srcOrd="2" destOrd="0" presId="urn:microsoft.com/office/officeart/2005/8/layout/list1"/>
    <dgm:cxn modelId="{0BF4F6C7-4103-4AF3-9AD8-EC6EF4E0D106}" type="presParOf" srcId="{198EA46F-82EA-43FD-A2A1-41F9CBDF9304}" destId="{190F6C90-2D52-4E7F-8E79-2BBB0018FFE3}" srcOrd="3" destOrd="0" presId="urn:microsoft.com/office/officeart/2005/8/layout/list1"/>
    <dgm:cxn modelId="{1D99EEDD-DE06-4CBB-AAFD-39344B96F671}" type="presParOf" srcId="{198EA46F-82EA-43FD-A2A1-41F9CBDF9304}" destId="{41E71760-A9DC-4917-8E9B-DBF5AB38B7A4}" srcOrd="4" destOrd="0" presId="urn:microsoft.com/office/officeart/2005/8/layout/list1"/>
    <dgm:cxn modelId="{F8331189-66AA-4D7D-9E5F-889EBFFE4CAD}" type="presParOf" srcId="{41E71760-A9DC-4917-8E9B-DBF5AB38B7A4}" destId="{44113F23-0505-48E3-B7F4-E9E384867C84}" srcOrd="0" destOrd="0" presId="urn:microsoft.com/office/officeart/2005/8/layout/list1"/>
    <dgm:cxn modelId="{7E132EB1-2CEB-49AC-97AD-D14BB86CA000}" type="presParOf" srcId="{41E71760-A9DC-4917-8E9B-DBF5AB38B7A4}" destId="{E2CFBED8-D74D-4BC7-B14E-FA7FA47DDB27}" srcOrd="1" destOrd="0" presId="urn:microsoft.com/office/officeart/2005/8/layout/list1"/>
    <dgm:cxn modelId="{BA10F5AA-EA77-4023-B5C1-582F52E4BECA}" type="presParOf" srcId="{198EA46F-82EA-43FD-A2A1-41F9CBDF9304}" destId="{448827D0-453A-4D09-B62F-BB036EADCFAF}" srcOrd="5" destOrd="0" presId="urn:microsoft.com/office/officeart/2005/8/layout/list1"/>
    <dgm:cxn modelId="{6BB3678C-5320-49BF-AF8E-2834D4B0B1AF}" type="presParOf" srcId="{198EA46F-82EA-43FD-A2A1-41F9CBDF9304}" destId="{F0E6FCF5-1F1B-453E-9BAB-3DE5F64FF01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D28A9039-B634-4A55-BE3C-80B2BDCF49C6}" type="doc">
      <dgm:prSet loTypeId="urn:microsoft.com/office/officeart/2005/8/layout/list1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4C708EF1-809F-4DF1-A39E-9F50862F0CB8}">
      <dgm:prSet phldrT="[Text]"/>
      <dgm:spPr/>
      <dgm:t>
        <a:bodyPr/>
        <a:lstStyle/>
        <a:p>
          <a:r>
            <a:rPr lang="es-ES" dirty="0" smtClean="0"/>
            <a:t>Propósito</a:t>
          </a:r>
          <a:endParaRPr lang="es-ES" dirty="0"/>
        </a:p>
      </dgm:t>
    </dgm:pt>
    <dgm:pt modelId="{F8B2E210-9613-44C4-80EE-F41732828294}" type="parTrans" cxnId="{2D75210C-8E46-438C-8D4F-0DCBD52C1F5B}">
      <dgm:prSet/>
      <dgm:spPr/>
      <dgm:t>
        <a:bodyPr/>
        <a:lstStyle/>
        <a:p>
          <a:endParaRPr lang="es-ES"/>
        </a:p>
      </dgm:t>
    </dgm:pt>
    <dgm:pt modelId="{D321C1CB-9319-44A0-8481-BD2F738E07C3}" type="sibTrans" cxnId="{2D75210C-8E46-438C-8D4F-0DCBD52C1F5B}">
      <dgm:prSet/>
      <dgm:spPr/>
      <dgm:t>
        <a:bodyPr/>
        <a:lstStyle/>
        <a:p>
          <a:endParaRPr lang="es-ES"/>
        </a:p>
      </dgm:t>
    </dgm:pt>
    <dgm:pt modelId="{D13A232A-2BDF-4E49-8AAE-5926D19A8ADB}">
      <dgm:prSet phldrT="[Text]"/>
      <dgm:spPr/>
      <dgm:t>
        <a:bodyPr/>
        <a:lstStyle/>
        <a:p>
          <a:r>
            <a:rPr lang="es-ES" dirty="0" smtClean="0"/>
            <a:t>Fundamentación</a:t>
          </a:r>
          <a:endParaRPr lang="es-ES" dirty="0"/>
        </a:p>
      </dgm:t>
    </dgm:pt>
    <dgm:pt modelId="{8766FC3F-4B56-4454-9077-13DEDFDEF336}" type="parTrans" cxnId="{878BC87F-7E8E-4F06-AE16-474A4B88BBA7}">
      <dgm:prSet/>
      <dgm:spPr/>
      <dgm:t>
        <a:bodyPr/>
        <a:lstStyle/>
        <a:p>
          <a:endParaRPr lang="es-ES"/>
        </a:p>
      </dgm:t>
    </dgm:pt>
    <dgm:pt modelId="{AE4CBD92-900B-4059-89C1-70705519C14A}" type="sibTrans" cxnId="{878BC87F-7E8E-4F06-AE16-474A4B88BBA7}">
      <dgm:prSet/>
      <dgm:spPr/>
      <dgm:t>
        <a:bodyPr/>
        <a:lstStyle/>
        <a:p>
          <a:endParaRPr lang="es-ES"/>
        </a:p>
      </dgm:t>
    </dgm:pt>
    <dgm:pt modelId="{E1B0D03F-177D-441B-869B-8F7DE5DC607F}">
      <dgm:prSet phldrT="[Text]"/>
      <dgm:spPr/>
      <dgm:t>
        <a:bodyPr/>
        <a:lstStyle/>
        <a:p>
          <a:r>
            <a:rPr lang="es-ES_tradnl" dirty="0" smtClean="0"/>
            <a:t>Evaluar la calidad de las interacciones y actitudes que se desprenden del docente hacia otros miembros de la comunidad educativa.</a:t>
          </a:r>
          <a:endParaRPr lang="es-ES" dirty="0"/>
        </a:p>
      </dgm:t>
    </dgm:pt>
    <dgm:pt modelId="{1136219F-9D48-44CC-B589-481C301D2C49}" type="parTrans" cxnId="{F224FDB0-E236-4585-9B0B-6F09CB1C2543}">
      <dgm:prSet/>
      <dgm:spPr/>
      <dgm:t>
        <a:bodyPr/>
        <a:lstStyle/>
        <a:p>
          <a:endParaRPr lang="es-ES"/>
        </a:p>
      </dgm:t>
    </dgm:pt>
    <dgm:pt modelId="{919ACD96-2BE7-47C7-A683-08EA1728348D}" type="sibTrans" cxnId="{F224FDB0-E236-4585-9B0B-6F09CB1C2543}">
      <dgm:prSet/>
      <dgm:spPr/>
      <dgm:t>
        <a:bodyPr/>
        <a:lstStyle/>
        <a:p>
          <a:endParaRPr lang="es-ES"/>
        </a:p>
      </dgm:t>
    </dgm:pt>
    <dgm:pt modelId="{4A407473-24C3-477C-83A2-60029348FA44}">
      <dgm:prSet/>
      <dgm:spPr/>
      <dgm:t>
        <a:bodyPr/>
        <a:lstStyle/>
        <a:p>
          <a:r>
            <a:rPr lang="es-EC" dirty="0" smtClean="0"/>
            <a:t>Relación dinámica que mantiene el profesor ante un grupo de alumnos.</a:t>
          </a:r>
          <a:endParaRPr lang="es-ES" dirty="0"/>
        </a:p>
      </dgm:t>
    </dgm:pt>
    <dgm:pt modelId="{3C6C76FF-D577-4BFE-AEE7-299DCFFF5E64}" type="parTrans" cxnId="{3924EB5A-2566-48E5-A7D5-DA8F8B25F352}">
      <dgm:prSet/>
      <dgm:spPr/>
      <dgm:t>
        <a:bodyPr/>
        <a:lstStyle/>
        <a:p>
          <a:endParaRPr lang="es-ES"/>
        </a:p>
      </dgm:t>
    </dgm:pt>
    <dgm:pt modelId="{666DB213-0212-4424-8F3E-F3EE7F5B8103}" type="sibTrans" cxnId="{3924EB5A-2566-48E5-A7D5-DA8F8B25F352}">
      <dgm:prSet/>
      <dgm:spPr/>
      <dgm:t>
        <a:bodyPr/>
        <a:lstStyle/>
        <a:p>
          <a:endParaRPr lang="es-ES"/>
        </a:p>
      </dgm:t>
    </dgm:pt>
    <dgm:pt modelId="{15631389-D6EF-450A-AE96-0CB0CE5B77D5}">
      <dgm:prSet/>
      <dgm:spPr/>
      <dgm:t>
        <a:bodyPr/>
        <a:lstStyle/>
        <a:p>
          <a:r>
            <a:rPr lang="es-EC" dirty="0" smtClean="0"/>
            <a:t>Se encuentra con relación afectiva excesiva y los otros tipos de profesores.</a:t>
          </a:r>
          <a:endParaRPr lang="es-ES" dirty="0"/>
        </a:p>
      </dgm:t>
    </dgm:pt>
    <dgm:pt modelId="{E688BD3B-7243-4B2A-9F3A-A0C77D03DBC0}" type="parTrans" cxnId="{5ADA5836-0D93-4AF0-8897-AF26CF5CFF32}">
      <dgm:prSet/>
      <dgm:spPr/>
      <dgm:t>
        <a:bodyPr/>
        <a:lstStyle/>
        <a:p>
          <a:endParaRPr lang="es-ES"/>
        </a:p>
      </dgm:t>
    </dgm:pt>
    <dgm:pt modelId="{C231A145-1AD5-45B3-AE02-72EB3612F292}" type="sibTrans" cxnId="{5ADA5836-0D93-4AF0-8897-AF26CF5CFF32}">
      <dgm:prSet/>
      <dgm:spPr/>
      <dgm:t>
        <a:bodyPr/>
        <a:lstStyle/>
        <a:p>
          <a:endParaRPr lang="es-ES"/>
        </a:p>
      </dgm:t>
    </dgm:pt>
    <dgm:pt modelId="{CC28B149-B39A-484B-85BC-8319A7FE25AC}">
      <dgm:prSet/>
      <dgm:spPr/>
      <dgm:t>
        <a:bodyPr/>
        <a:lstStyle/>
        <a:p>
          <a:r>
            <a:rPr lang="es-EC" dirty="0" smtClean="0"/>
            <a:t>Ver la mejor forma de potenciar el aprendizaje, interrelación docente estudiante.</a:t>
          </a:r>
          <a:endParaRPr lang="es-ES" dirty="0"/>
        </a:p>
      </dgm:t>
    </dgm:pt>
    <dgm:pt modelId="{2E3AB2D2-3AA1-4DF3-8D83-ABE791A89AA4}" type="parTrans" cxnId="{160EFDDC-02CB-4C6F-BA8B-33FE68C97C2E}">
      <dgm:prSet/>
      <dgm:spPr/>
      <dgm:t>
        <a:bodyPr/>
        <a:lstStyle/>
        <a:p>
          <a:endParaRPr lang="es-ES"/>
        </a:p>
      </dgm:t>
    </dgm:pt>
    <dgm:pt modelId="{4E7DDFCD-5DA0-4310-B3BA-45235E659FE8}" type="sibTrans" cxnId="{160EFDDC-02CB-4C6F-BA8B-33FE68C97C2E}">
      <dgm:prSet/>
      <dgm:spPr/>
      <dgm:t>
        <a:bodyPr/>
        <a:lstStyle/>
        <a:p>
          <a:endParaRPr lang="es-ES"/>
        </a:p>
      </dgm:t>
    </dgm:pt>
    <dgm:pt modelId="{198EA46F-82EA-43FD-A2A1-41F9CBDF9304}" type="pres">
      <dgm:prSet presAssocID="{D28A9039-B634-4A55-BE3C-80B2BDCF49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2537533-0311-4395-BBE2-9BC8AE256B3A}" type="pres">
      <dgm:prSet presAssocID="{4C708EF1-809F-4DF1-A39E-9F50862F0CB8}" presName="parentLin" presStyleCnt="0"/>
      <dgm:spPr/>
    </dgm:pt>
    <dgm:pt modelId="{B0AFFDF2-0A03-48E2-B3D2-02116E991F83}" type="pres">
      <dgm:prSet presAssocID="{4C708EF1-809F-4DF1-A39E-9F50862F0CB8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91FE87C2-8776-4483-967D-9A27B34FFC4D}" type="pres">
      <dgm:prSet presAssocID="{4C708EF1-809F-4DF1-A39E-9F50862F0CB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C65505-3AD9-4EDD-9BD0-EA27F7B1CF15}" type="pres">
      <dgm:prSet presAssocID="{4C708EF1-809F-4DF1-A39E-9F50862F0CB8}" presName="negativeSpace" presStyleCnt="0"/>
      <dgm:spPr/>
    </dgm:pt>
    <dgm:pt modelId="{66C9B9EF-08B7-4ED0-BEF3-76B11D3F8672}" type="pres">
      <dgm:prSet presAssocID="{4C708EF1-809F-4DF1-A39E-9F50862F0CB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0F6C90-2D52-4E7F-8E79-2BBB0018FFE3}" type="pres">
      <dgm:prSet presAssocID="{D321C1CB-9319-44A0-8481-BD2F738E07C3}" presName="spaceBetweenRectangles" presStyleCnt="0"/>
      <dgm:spPr/>
    </dgm:pt>
    <dgm:pt modelId="{41E71760-A9DC-4917-8E9B-DBF5AB38B7A4}" type="pres">
      <dgm:prSet presAssocID="{D13A232A-2BDF-4E49-8AAE-5926D19A8ADB}" presName="parentLin" presStyleCnt="0"/>
      <dgm:spPr/>
    </dgm:pt>
    <dgm:pt modelId="{44113F23-0505-48E3-B7F4-E9E384867C84}" type="pres">
      <dgm:prSet presAssocID="{D13A232A-2BDF-4E49-8AAE-5926D19A8ADB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E2CFBED8-D74D-4BC7-B14E-FA7FA47DDB27}" type="pres">
      <dgm:prSet presAssocID="{D13A232A-2BDF-4E49-8AAE-5926D19A8AD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8827D0-453A-4D09-B62F-BB036EADCFAF}" type="pres">
      <dgm:prSet presAssocID="{D13A232A-2BDF-4E49-8AAE-5926D19A8ADB}" presName="negativeSpace" presStyleCnt="0"/>
      <dgm:spPr/>
    </dgm:pt>
    <dgm:pt modelId="{F0E6FCF5-1F1B-453E-9BAB-3DE5F64FF010}" type="pres">
      <dgm:prSet presAssocID="{D13A232A-2BDF-4E49-8AAE-5926D19A8ADB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15D2C61-2E1B-418F-A847-0C81F32780D7}" type="presOf" srcId="{4A407473-24C3-477C-83A2-60029348FA44}" destId="{F0E6FCF5-1F1B-453E-9BAB-3DE5F64FF010}" srcOrd="0" destOrd="0" presId="urn:microsoft.com/office/officeart/2005/8/layout/list1"/>
    <dgm:cxn modelId="{2D75210C-8E46-438C-8D4F-0DCBD52C1F5B}" srcId="{D28A9039-B634-4A55-BE3C-80B2BDCF49C6}" destId="{4C708EF1-809F-4DF1-A39E-9F50862F0CB8}" srcOrd="0" destOrd="0" parTransId="{F8B2E210-9613-44C4-80EE-F41732828294}" sibTransId="{D321C1CB-9319-44A0-8481-BD2F738E07C3}"/>
    <dgm:cxn modelId="{670929EF-95A3-4A4A-80C1-E0C0C3BBDA33}" type="presOf" srcId="{D13A232A-2BDF-4E49-8AAE-5926D19A8ADB}" destId="{44113F23-0505-48E3-B7F4-E9E384867C84}" srcOrd="0" destOrd="0" presId="urn:microsoft.com/office/officeart/2005/8/layout/list1"/>
    <dgm:cxn modelId="{C9960051-5F3C-4D67-96E5-C1F48CD3C063}" type="presOf" srcId="{D28A9039-B634-4A55-BE3C-80B2BDCF49C6}" destId="{198EA46F-82EA-43FD-A2A1-41F9CBDF9304}" srcOrd="0" destOrd="0" presId="urn:microsoft.com/office/officeart/2005/8/layout/list1"/>
    <dgm:cxn modelId="{878BC87F-7E8E-4F06-AE16-474A4B88BBA7}" srcId="{D28A9039-B634-4A55-BE3C-80B2BDCF49C6}" destId="{D13A232A-2BDF-4E49-8AAE-5926D19A8ADB}" srcOrd="1" destOrd="0" parTransId="{8766FC3F-4B56-4454-9077-13DEDFDEF336}" sibTransId="{AE4CBD92-900B-4059-89C1-70705519C14A}"/>
    <dgm:cxn modelId="{0C511E46-7B6F-424F-8146-517F0FFF5C5E}" type="presOf" srcId="{D13A232A-2BDF-4E49-8AAE-5926D19A8ADB}" destId="{E2CFBED8-D74D-4BC7-B14E-FA7FA47DDB27}" srcOrd="1" destOrd="0" presId="urn:microsoft.com/office/officeart/2005/8/layout/list1"/>
    <dgm:cxn modelId="{160EFDDC-02CB-4C6F-BA8B-33FE68C97C2E}" srcId="{D13A232A-2BDF-4E49-8AAE-5926D19A8ADB}" destId="{CC28B149-B39A-484B-85BC-8319A7FE25AC}" srcOrd="2" destOrd="0" parTransId="{2E3AB2D2-3AA1-4DF3-8D83-ABE791A89AA4}" sibTransId="{4E7DDFCD-5DA0-4310-B3BA-45235E659FE8}"/>
    <dgm:cxn modelId="{E712F184-5950-4746-805B-63393B5C91D9}" type="presOf" srcId="{CC28B149-B39A-484B-85BC-8319A7FE25AC}" destId="{F0E6FCF5-1F1B-453E-9BAB-3DE5F64FF010}" srcOrd="0" destOrd="2" presId="urn:microsoft.com/office/officeart/2005/8/layout/list1"/>
    <dgm:cxn modelId="{E661F8A7-00E1-4A7D-8542-5FFC8FA5B126}" type="presOf" srcId="{4C708EF1-809F-4DF1-A39E-9F50862F0CB8}" destId="{B0AFFDF2-0A03-48E2-B3D2-02116E991F83}" srcOrd="0" destOrd="0" presId="urn:microsoft.com/office/officeart/2005/8/layout/list1"/>
    <dgm:cxn modelId="{61D2B23C-65CE-4F5E-BAB8-6750630DBA6A}" type="presOf" srcId="{15631389-D6EF-450A-AE96-0CB0CE5B77D5}" destId="{F0E6FCF5-1F1B-453E-9BAB-3DE5F64FF010}" srcOrd="0" destOrd="1" presId="urn:microsoft.com/office/officeart/2005/8/layout/list1"/>
    <dgm:cxn modelId="{F224FDB0-E236-4585-9B0B-6F09CB1C2543}" srcId="{4C708EF1-809F-4DF1-A39E-9F50862F0CB8}" destId="{E1B0D03F-177D-441B-869B-8F7DE5DC607F}" srcOrd="0" destOrd="0" parTransId="{1136219F-9D48-44CC-B589-481C301D2C49}" sibTransId="{919ACD96-2BE7-47C7-A683-08EA1728348D}"/>
    <dgm:cxn modelId="{5ADA5836-0D93-4AF0-8897-AF26CF5CFF32}" srcId="{D13A232A-2BDF-4E49-8AAE-5926D19A8ADB}" destId="{15631389-D6EF-450A-AE96-0CB0CE5B77D5}" srcOrd="1" destOrd="0" parTransId="{E688BD3B-7243-4B2A-9F3A-A0C77D03DBC0}" sibTransId="{C231A145-1AD5-45B3-AE02-72EB3612F292}"/>
    <dgm:cxn modelId="{183211BA-D78A-45E5-BDFE-13CBCD917F02}" type="presOf" srcId="{E1B0D03F-177D-441B-869B-8F7DE5DC607F}" destId="{66C9B9EF-08B7-4ED0-BEF3-76B11D3F8672}" srcOrd="0" destOrd="0" presId="urn:microsoft.com/office/officeart/2005/8/layout/list1"/>
    <dgm:cxn modelId="{CE299D6E-7078-4B91-A288-CC0388651113}" type="presOf" srcId="{4C708EF1-809F-4DF1-A39E-9F50862F0CB8}" destId="{91FE87C2-8776-4483-967D-9A27B34FFC4D}" srcOrd="1" destOrd="0" presId="urn:microsoft.com/office/officeart/2005/8/layout/list1"/>
    <dgm:cxn modelId="{3924EB5A-2566-48E5-A7D5-DA8F8B25F352}" srcId="{D13A232A-2BDF-4E49-8AAE-5926D19A8ADB}" destId="{4A407473-24C3-477C-83A2-60029348FA44}" srcOrd="0" destOrd="0" parTransId="{3C6C76FF-D577-4BFE-AEE7-299DCFFF5E64}" sibTransId="{666DB213-0212-4424-8F3E-F3EE7F5B8103}"/>
    <dgm:cxn modelId="{A35D4799-75DB-464B-A2D9-481C0A4E4355}" type="presParOf" srcId="{198EA46F-82EA-43FD-A2A1-41F9CBDF9304}" destId="{B2537533-0311-4395-BBE2-9BC8AE256B3A}" srcOrd="0" destOrd="0" presId="urn:microsoft.com/office/officeart/2005/8/layout/list1"/>
    <dgm:cxn modelId="{DAD068FD-3027-427B-BBAC-C376D58DF8AD}" type="presParOf" srcId="{B2537533-0311-4395-BBE2-9BC8AE256B3A}" destId="{B0AFFDF2-0A03-48E2-B3D2-02116E991F83}" srcOrd="0" destOrd="0" presId="urn:microsoft.com/office/officeart/2005/8/layout/list1"/>
    <dgm:cxn modelId="{F6B56D78-75C5-4E07-950A-4030DF8BB7C5}" type="presParOf" srcId="{B2537533-0311-4395-BBE2-9BC8AE256B3A}" destId="{91FE87C2-8776-4483-967D-9A27B34FFC4D}" srcOrd="1" destOrd="0" presId="urn:microsoft.com/office/officeart/2005/8/layout/list1"/>
    <dgm:cxn modelId="{42FBD04A-7747-4861-86E0-EEDDF808C7CF}" type="presParOf" srcId="{198EA46F-82EA-43FD-A2A1-41F9CBDF9304}" destId="{E7C65505-3AD9-4EDD-9BD0-EA27F7B1CF15}" srcOrd="1" destOrd="0" presId="urn:microsoft.com/office/officeart/2005/8/layout/list1"/>
    <dgm:cxn modelId="{E18E646F-CB74-4831-B78D-F3325DDFA8DE}" type="presParOf" srcId="{198EA46F-82EA-43FD-A2A1-41F9CBDF9304}" destId="{66C9B9EF-08B7-4ED0-BEF3-76B11D3F8672}" srcOrd="2" destOrd="0" presId="urn:microsoft.com/office/officeart/2005/8/layout/list1"/>
    <dgm:cxn modelId="{4DBC3306-3632-4A3D-B57D-1265B70DB181}" type="presParOf" srcId="{198EA46F-82EA-43FD-A2A1-41F9CBDF9304}" destId="{190F6C90-2D52-4E7F-8E79-2BBB0018FFE3}" srcOrd="3" destOrd="0" presId="urn:microsoft.com/office/officeart/2005/8/layout/list1"/>
    <dgm:cxn modelId="{DE2068CB-0E44-4D86-82E7-0DAB9ACB43D7}" type="presParOf" srcId="{198EA46F-82EA-43FD-A2A1-41F9CBDF9304}" destId="{41E71760-A9DC-4917-8E9B-DBF5AB38B7A4}" srcOrd="4" destOrd="0" presId="urn:microsoft.com/office/officeart/2005/8/layout/list1"/>
    <dgm:cxn modelId="{DE383990-8DFC-4AC1-A6AA-A02F3E38D89D}" type="presParOf" srcId="{41E71760-A9DC-4917-8E9B-DBF5AB38B7A4}" destId="{44113F23-0505-48E3-B7F4-E9E384867C84}" srcOrd="0" destOrd="0" presId="urn:microsoft.com/office/officeart/2005/8/layout/list1"/>
    <dgm:cxn modelId="{77F7CE39-B532-4A9F-ADA4-FC2F001DB302}" type="presParOf" srcId="{41E71760-A9DC-4917-8E9B-DBF5AB38B7A4}" destId="{E2CFBED8-D74D-4BC7-B14E-FA7FA47DDB27}" srcOrd="1" destOrd="0" presId="urn:microsoft.com/office/officeart/2005/8/layout/list1"/>
    <dgm:cxn modelId="{D733844A-CDCC-41A5-870B-97DFCE2744D1}" type="presParOf" srcId="{198EA46F-82EA-43FD-A2A1-41F9CBDF9304}" destId="{448827D0-453A-4D09-B62F-BB036EADCFAF}" srcOrd="5" destOrd="0" presId="urn:microsoft.com/office/officeart/2005/8/layout/list1"/>
    <dgm:cxn modelId="{E8566EBD-F5F2-4776-B5C5-9CAA7D076494}" type="presParOf" srcId="{198EA46F-82EA-43FD-A2A1-41F9CBDF9304}" destId="{F0E6FCF5-1F1B-453E-9BAB-3DE5F64FF01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D28A9039-B634-4A55-BE3C-80B2BDCF49C6}" type="doc">
      <dgm:prSet loTypeId="urn:microsoft.com/office/officeart/2005/8/layout/list1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4C708EF1-809F-4DF1-A39E-9F50862F0CB8}">
      <dgm:prSet phldrT="[Text]"/>
      <dgm:spPr/>
      <dgm:t>
        <a:bodyPr/>
        <a:lstStyle/>
        <a:p>
          <a:r>
            <a:rPr lang="es-ES" dirty="0" smtClean="0"/>
            <a:t>Propósito</a:t>
          </a:r>
          <a:endParaRPr lang="es-ES" dirty="0"/>
        </a:p>
      </dgm:t>
    </dgm:pt>
    <dgm:pt modelId="{F8B2E210-9613-44C4-80EE-F41732828294}" type="parTrans" cxnId="{2D75210C-8E46-438C-8D4F-0DCBD52C1F5B}">
      <dgm:prSet/>
      <dgm:spPr/>
      <dgm:t>
        <a:bodyPr/>
        <a:lstStyle/>
        <a:p>
          <a:endParaRPr lang="es-ES"/>
        </a:p>
      </dgm:t>
    </dgm:pt>
    <dgm:pt modelId="{D321C1CB-9319-44A0-8481-BD2F738E07C3}" type="sibTrans" cxnId="{2D75210C-8E46-438C-8D4F-0DCBD52C1F5B}">
      <dgm:prSet/>
      <dgm:spPr/>
      <dgm:t>
        <a:bodyPr/>
        <a:lstStyle/>
        <a:p>
          <a:endParaRPr lang="es-ES"/>
        </a:p>
      </dgm:t>
    </dgm:pt>
    <dgm:pt modelId="{D13A232A-2BDF-4E49-8AAE-5926D19A8ADB}">
      <dgm:prSet phldrT="[Text]"/>
      <dgm:spPr/>
      <dgm:t>
        <a:bodyPr/>
        <a:lstStyle/>
        <a:p>
          <a:r>
            <a:rPr lang="es-ES" dirty="0" smtClean="0"/>
            <a:t>Fundamentación</a:t>
          </a:r>
          <a:endParaRPr lang="es-ES" dirty="0"/>
        </a:p>
      </dgm:t>
    </dgm:pt>
    <dgm:pt modelId="{8766FC3F-4B56-4454-9077-13DEDFDEF336}" type="parTrans" cxnId="{878BC87F-7E8E-4F06-AE16-474A4B88BBA7}">
      <dgm:prSet/>
      <dgm:spPr/>
      <dgm:t>
        <a:bodyPr/>
        <a:lstStyle/>
        <a:p>
          <a:endParaRPr lang="es-ES"/>
        </a:p>
      </dgm:t>
    </dgm:pt>
    <dgm:pt modelId="{AE4CBD92-900B-4059-89C1-70705519C14A}" type="sibTrans" cxnId="{878BC87F-7E8E-4F06-AE16-474A4B88BBA7}">
      <dgm:prSet/>
      <dgm:spPr/>
      <dgm:t>
        <a:bodyPr/>
        <a:lstStyle/>
        <a:p>
          <a:endParaRPr lang="es-ES"/>
        </a:p>
      </dgm:t>
    </dgm:pt>
    <dgm:pt modelId="{E1B0D03F-177D-441B-869B-8F7DE5DC607F}">
      <dgm:prSet phldrT="[Text]"/>
      <dgm:spPr/>
      <dgm:t>
        <a:bodyPr/>
        <a:lstStyle/>
        <a:p>
          <a:r>
            <a:rPr lang="es-ES_tradnl" dirty="0" smtClean="0"/>
            <a:t>Evaluar el tipo de expectativas que el profesor tiene respecto a los miembros de la comunidad.</a:t>
          </a:r>
          <a:endParaRPr lang="es-ES" dirty="0"/>
        </a:p>
      </dgm:t>
    </dgm:pt>
    <dgm:pt modelId="{1136219F-9D48-44CC-B589-481C301D2C49}" type="parTrans" cxnId="{F224FDB0-E236-4585-9B0B-6F09CB1C2543}">
      <dgm:prSet/>
      <dgm:spPr/>
      <dgm:t>
        <a:bodyPr/>
        <a:lstStyle/>
        <a:p>
          <a:endParaRPr lang="es-ES"/>
        </a:p>
      </dgm:t>
    </dgm:pt>
    <dgm:pt modelId="{919ACD96-2BE7-47C7-A683-08EA1728348D}" type="sibTrans" cxnId="{F224FDB0-E236-4585-9B0B-6F09CB1C2543}">
      <dgm:prSet/>
      <dgm:spPr/>
      <dgm:t>
        <a:bodyPr/>
        <a:lstStyle/>
        <a:p>
          <a:endParaRPr lang="es-ES"/>
        </a:p>
      </dgm:t>
    </dgm:pt>
    <dgm:pt modelId="{4A407473-24C3-477C-83A2-60029348FA44}">
      <dgm:prSet/>
      <dgm:spPr/>
      <dgm:t>
        <a:bodyPr/>
        <a:lstStyle/>
        <a:p>
          <a:r>
            <a:rPr lang="es-EC" dirty="0" smtClean="0"/>
            <a:t>Poner mas atención a los alumnos con altas expectativas o criticarlo.</a:t>
          </a:r>
          <a:endParaRPr lang="es-ES" dirty="0"/>
        </a:p>
      </dgm:t>
    </dgm:pt>
    <dgm:pt modelId="{3C6C76FF-D577-4BFE-AEE7-299DCFFF5E64}" type="parTrans" cxnId="{3924EB5A-2566-48E5-A7D5-DA8F8B25F352}">
      <dgm:prSet/>
      <dgm:spPr/>
      <dgm:t>
        <a:bodyPr/>
        <a:lstStyle/>
        <a:p>
          <a:endParaRPr lang="es-ES"/>
        </a:p>
      </dgm:t>
    </dgm:pt>
    <dgm:pt modelId="{666DB213-0212-4424-8F3E-F3EE7F5B8103}" type="sibTrans" cxnId="{3924EB5A-2566-48E5-A7D5-DA8F8B25F352}">
      <dgm:prSet/>
      <dgm:spPr/>
      <dgm:t>
        <a:bodyPr/>
        <a:lstStyle/>
        <a:p>
          <a:endParaRPr lang="es-ES"/>
        </a:p>
      </dgm:t>
    </dgm:pt>
    <dgm:pt modelId="{A0615F51-847F-4643-9562-C3D388485D31}">
      <dgm:prSet/>
      <dgm:spPr/>
      <dgm:t>
        <a:bodyPr/>
        <a:lstStyle/>
        <a:p>
          <a:r>
            <a:rPr lang="es-EC" dirty="0" smtClean="0"/>
            <a:t>No darles tiempo de responder preguntas</a:t>
          </a:r>
          <a:endParaRPr lang="es-ES" dirty="0"/>
        </a:p>
      </dgm:t>
    </dgm:pt>
    <dgm:pt modelId="{44AEFAE4-A846-4443-AB83-C0C662C50A70}" type="parTrans" cxnId="{E5A1833E-E1AD-4AFD-B792-FC03A51A9896}">
      <dgm:prSet/>
      <dgm:spPr/>
      <dgm:t>
        <a:bodyPr/>
        <a:lstStyle/>
        <a:p>
          <a:endParaRPr lang="es-ES"/>
        </a:p>
      </dgm:t>
    </dgm:pt>
    <dgm:pt modelId="{E27B8AD2-4010-4908-9631-A4249389EBF5}" type="sibTrans" cxnId="{E5A1833E-E1AD-4AFD-B792-FC03A51A9896}">
      <dgm:prSet/>
      <dgm:spPr/>
      <dgm:t>
        <a:bodyPr/>
        <a:lstStyle/>
        <a:p>
          <a:endParaRPr lang="es-ES"/>
        </a:p>
      </dgm:t>
    </dgm:pt>
    <dgm:pt modelId="{198EA46F-82EA-43FD-A2A1-41F9CBDF9304}" type="pres">
      <dgm:prSet presAssocID="{D28A9039-B634-4A55-BE3C-80B2BDCF49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2537533-0311-4395-BBE2-9BC8AE256B3A}" type="pres">
      <dgm:prSet presAssocID="{4C708EF1-809F-4DF1-A39E-9F50862F0CB8}" presName="parentLin" presStyleCnt="0"/>
      <dgm:spPr/>
    </dgm:pt>
    <dgm:pt modelId="{B0AFFDF2-0A03-48E2-B3D2-02116E991F83}" type="pres">
      <dgm:prSet presAssocID="{4C708EF1-809F-4DF1-A39E-9F50862F0CB8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91FE87C2-8776-4483-967D-9A27B34FFC4D}" type="pres">
      <dgm:prSet presAssocID="{4C708EF1-809F-4DF1-A39E-9F50862F0CB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C65505-3AD9-4EDD-9BD0-EA27F7B1CF15}" type="pres">
      <dgm:prSet presAssocID="{4C708EF1-809F-4DF1-A39E-9F50862F0CB8}" presName="negativeSpace" presStyleCnt="0"/>
      <dgm:spPr/>
    </dgm:pt>
    <dgm:pt modelId="{66C9B9EF-08B7-4ED0-BEF3-76B11D3F8672}" type="pres">
      <dgm:prSet presAssocID="{4C708EF1-809F-4DF1-A39E-9F50862F0CB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0F6C90-2D52-4E7F-8E79-2BBB0018FFE3}" type="pres">
      <dgm:prSet presAssocID="{D321C1CB-9319-44A0-8481-BD2F738E07C3}" presName="spaceBetweenRectangles" presStyleCnt="0"/>
      <dgm:spPr/>
    </dgm:pt>
    <dgm:pt modelId="{41E71760-A9DC-4917-8E9B-DBF5AB38B7A4}" type="pres">
      <dgm:prSet presAssocID="{D13A232A-2BDF-4E49-8AAE-5926D19A8ADB}" presName="parentLin" presStyleCnt="0"/>
      <dgm:spPr/>
    </dgm:pt>
    <dgm:pt modelId="{44113F23-0505-48E3-B7F4-E9E384867C84}" type="pres">
      <dgm:prSet presAssocID="{D13A232A-2BDF-4E49-8AAE-5926D19A8ADB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E2CFBED8-D74D-4BC7-B14E-FA7FA47DDB27}" type="pres">
      <dgm:prSet presAssocID="{D13A232A-2BDF-4E49-8AAE-5926D19A8AD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8827D0-453A-4D09-B62F-BB036EADCFAF}" type="pres">
      <dgm:prSet presAssocID="{D13A232A-2BDF-4E49-8AAE-5926D19A8ADB}" presName="negativeSpace" presStyleCnt="0"/>
      <dgm:spPr/>
    </dgm:pt>
    <dgm:pt modelId="{F0E6FCF5-1F1B-453E-9BAB-3DE5F64FF010}" type="pres">
      <dgm:prSet presAssocID="{D13A232A-2BDF-4E49-8AAE-5926D19A8ADB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3AD7377-32D5-41C2-876A-385C000B78B2}" type="presOf" srcId="{D28A9039-B634-4A55-BE3C-80B2BDCF49C6}" destId="{198EA46F-82EA-43FD-A2A1-41F9CBDF9304}" srcOrd="0" destOrd="0" presId="urn:microsoft.com/office/officeart/2005/8/layout/list1"/>
    <dgm:cxn modelId="{2D75210C-8E46-438C-8D4F-0DCBD52C1F5B}" srcId="{D28A9039-B634-4A55-BE3C-80B2BDCF49C6}" destId="{4C708EF1-809F-4DF1-A39E-9F50862F0CB8}" srcOrd="0" destOrd="0" parTransId="{F8B2E210-9613-44C4-80EE-F41732828294}" sibTransId="{D321C1CB-9319-44A0-8481-BD2F738E07C3}"/>
    <dgm:cxn modelId="{12D9F179-DBCB-4DBB-81BC-5DFBB4182774}" type="presOf" srcId="{4C708EF1-809F-4DF1-A39E-9F50862F0CB8}" destId="{B0AFFDF2-0A03-48E2-B3D2-02116E991F83}" srcOrd="0" destOrd="0" presId="urn:microsoft.com/office/officeart/2005/8/layout/list1"/>
    <dgm:cxn modelId="{878BC87F-7E8E-4F06-AE16-474A4B88BBA7}" srcId="{D28A9039-B634-4A55-BE3C-80B2BDCF49C6}" destId="{D13A232A-2BDF-4E49-8AAE-5926D19A8ADB}" srcOrd="1" destOrd="0" parTransId="{8766FC3F-4B56-4454-9077-13DEDFDEF336}" sibTransId="{AE4CBD92-900B-4059-89C1-70705519C14A}"/>
    <dgm:cxn modelId="{CA5B9E28-561F-48CC-A9E1-ADB32E7FC60B}" type="presOf" srcId="{E1B0D03F-177D-441B-869B-8F7DE5DC607F}" destId="{66C9B9EF-08B7-4ED0-BEF3-76B11D3F8672}" srcOrd="0" destOrd="0" presId="urn:microsoft.com/office/officeart/2005/8/layout/list1"/>
    <dgm:cxn modelId="{5ECEDC32-F85C-40B5-A2C1-2457BFAE3C88}" type="presOf" srcId="{4C708EF1-809F-4DF1-A39E-9F50862F0CB8}" destId="{91FE87C2-8776-4483-967D-9A27B34FFC4D}" srcOrd="1" destOrd="0" presId="urn:microsoft.com/office/officeart/2005/8/layout/list1"/>
    <dgm:cxn modelId="{F224FDB0-E236-4585-9B0B-6F09CB1C2543}" srcId="{4C708EF1-809F-4DF1-A39E-9F50862F0CB8}" destId="{E1B0D03F-177D-441B-869B-8F7DE5DC607F}" srcOrd="0" destOrd="0" parTransId="{1136219F-9D48-44CC-B589-481C301D2C49}" sibTransId="{919ACD96-2BE7-47C7-A683-08EA1728348D}"/>
    <dgm:cxn modelId="{E5A1833E-E1AD-4AFD-B792-FC03A51A9896}" srcId="{D13A232A-2BDF-4E49-8AAE-5926D19A8ADB}" destId="{A0615F51-847F-4643-9562-C3D388485D31}" srcOrd="1" destOrd="0" parTransId="{44AEFAE4-A846-4443-AB83-C0C662C50A70}" sibTransId="{E27B8AD2-4010-4908-9631-A4249389EBF5}"/>
    <dgm:cxn modelId="{9AB6D6E9-4171-4D0D-8E4B-B910FD8A7A20}" type="presOf" srcId="{D13A232A-2BDF-4E49-8AAE-5926D19A8ADB}" destId="{44113F23-0505-48E3-B7F4-E9E384867C84}" srcOrd="0" destOrd="0" presId="urn:microsoft.com/office/officeart/2005/8/layout/list1"/>
    <dgm:cxn modelId="{2C8A7C7D-9871-4B8F-824A-85827D2BD8BD}" type="presOf" srcId="{A0615F51-847F-4643-9562-C3D388485D31}" destId="{F0E6FCF5-1F1B-453E-9BAB-3DE5F64FF010}" srcOrd="0" destOrd="1" presId="urn:microsoft.com/office/officeart/2005/8/layout/list1"/>
    <dgm:cxn modelId="{38E42980-7AED-4CFE-9767-CB0A8AD8C40C}" type="presOf" srcId="{4A407473-24C3-477C-83A2-60029348FA44}" destId="{F0E6FCF5-1F1B-453E-9BAB-3DE5F64FF010}" srcOrd="0" destOrd="0" presId="urn:microsoft.com/office/officeart/2005/8/layout/list1"/>
    <dgm:cxn modelId="{3924EB5A-2566-48E5-A7D5-DA8F8B25F352}" srcId="{D13A232A-2BDF-4E49-8AAE-5926D19A8ADB}" destId="{4A407473-24C3-477C-83A2-60029348FA44}" srcOrd="0" destOrd="0" parTransId="{3C6C76FF-D577-4BFE-AEE7-299DCFFF5E64}" sibTransId="{666DB213-0212-4424-8F3E-F3EE7F5B8103}"/>
    <dgm:cxn modelId="{7E1FF1F5-9CD5-4432-88DD-6ECBF8DFD89A}" type="presOf" srcId="{D13A232A-2BDF-4E49-8AAE-5926D19A8ADB}" destId="{E2CFBED8-D74D-4BC7-B14E-FA7FA47DDB27}" srcOrd="1" destOrd="0" presId="urn:microsoft.com/office/officeart/2005/8/layout/list1"/>
    <dgm:cxn modelId="{C8CD2A0F-FADD-49ED-974C-FC6F7A124327}" type="presParOf" srcId="{198EA46F-82EA-43FD-A2A1-41F9CBDF9304}" destId="{B2537533-0311-4395-BBE2-9BC8AE256B3A}" srcOrd="0" destOrd="0" presId="urn:microsoft.com/office/officeart/2005/8/layout/list1"/>
    <dgm:cxn modelId="{AFE90DDC-112D-4225-B310-B1177D591EC1}" type="presParOf" srcId="{B2537533-0311-4395-BBE2-9BC8AE256B3A}" destId="{B0AFFDF2-0A03-48E2-B3D2-02116E991F83}" srcOrd="0" destOrd="0" presId="urn:microsoft.com/office/officeart/2005/8/layout/list1"/>
    <dgm:cxn modelId="{1926C151-F30F-4087-B479-038EEC515AB2}" type="presParOf" srcId="{B2537533-0311-4395-BBE2-9BC8AE256B3A}" destId="{91FE87C2-8776-4483-967D-9A27B34FFC4D}" srcOrd="1" destOrd="0" presId="urn:microsoft.com/office/officeart/2005/8/layout/list1"/>
    <dgm:cxn modelId="{C3158063-E6C3-4FDC-9020-FE33AB46A6E6}" type="presParOf" srcId="{198EA46F-82EA-43FD-A2A1-41F9CBDF9304}" destId="{E7C65505-3AD9-4EDD-9BD0-EA27F7B1CF15}" srcOrd="1" destOrd="0" presId="urn:microsoft.com/office/officeart/2005/8/layout/list1"/>
    <dgm:cxn modelId="{D403F92E-FB5E-490D-844F-3F253D2120AC}" type="presParOf" srcId="{198EA46F-82EA-43FD-A2A1-41F9CBDF9304}" destId="{66C9B9EF-08B7-4ED0-BEF3-76B11D3F8672}" srcOrd="2" destOrd="0" presId="urn:microsoft.com/office/officeart/2005/8/layout/list1"/>
    <dgm:cxn modelId="{FE59A82F-5014-4240-80FB-E7C35F66F5D6}" type="presParOf" srcId="{198EA46F-82EA-43FD-A2A1-41F9CBDF9304}" destId="{190F6C90-2D52-4E7F-8E79-2BBB0018FFE3}" srcOrd="3" destOrd="0" presId="urn:microsoft.com/office/officeart/2005/8/layout/list1"/>
    <dgm:cxn modelId="{D6B4C1E3-472F-4371-9C8F-F92DA54E0CC4}" type="presParOf" srcId="{198EA46F-82EA-43FD-A2A1-41F9CBDF9304}" destId="{41E71760-A9DC-4917-8E9B-DBF5AB38B7A4}" srcOrd="4" destOrd="0" presId="urn:microsoft.com/office/officeart/2005/8/layout/list1"/>
    <dgm:cxn modelId="{3B5331A3-B5BA-446B-8850-E585844AFF02}" type="presParOf" srcId="{41E71760-A9DC-4917-8E9B-DBF5AB38B7A4}" destId="{44113F23-0505-48E3-B7F4-E9E384867C84}" srcOrd="0" destOrd="0" presId="urn:microsoft.com/office/officeart/2005/8/layout/list1"/>
    <dgm:cxn modelId="{71D02B52-8D53-42AF-B721-3957B1B594B1}" type="presParOf" srcId="{41E71760-A9DC-4917-8E9B-DBF5AB38B7A4}" destId="{E2CFBED8-D74D-4BC7-B14E-FA7FA47DDB27}" srcOrd="1" destOrd="0" presId="urn:microsoft.com/office/officeart/2005/8/layout/list1"/>
    <dgm:cxn modelId="{41A13376-532B-4FD0-9B95-2B201DBB6CD7}" type="presParOf" srcId="{198EA46F-82EA-43FD-A2A1-41F9CBDF9304}" destId="{448827D0-453A-4D09-B62F-BB036EADCFAF}" srcOrd="5" destOrd="0" presId="urn:microsoft.com/office/officeart/2005/8/layout/list1"/>
    <dgm:cxn modelId="{B98E3D74-9AC7-420F-B473-9519B3388BF0}" type="presParOf" srcId="{198EA46F-82EA-43FD-A2A1-41F9CBDF9304}" destId="{F0E6FCF5-1F1B-453E-9BAB-3DE5F64FF01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D28A9039-B634-4A55-BE3C-80B2BDCF49C6}" type="doc">
      <dgm:prSet loTypeId="urn:microsoft.com/office/officeart/2005/8/layout/list1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4C708EF1-809F-4DF1-A39E-9F50862F0CB8}">
      <dgm:prSet phldrT="[Text]"/>
      <dgm:spPr/>
      <dgm:t>
        <a:bodyPr/>
        <a:lstStyle/>
        <a:p>
          <a:r>
            <a:rPr lang="es-ES" dirty="0" smtClean="0"/>
            <a:t>Propósito</a:t>
          </a:r>
          <a:endParaRPr lang="es-ES" dirty="0"/>
        </a:p>
      </dgm:t>
    </dgm:pt>
    <dgm:pt modelId="{F8B2E210-9613-44C4-80EE-F41732828294}" type="parTrans" cxnId="{2D75210C-8E46-438C-8D4F-0DCBD52C1F5B}">
      <dgm:prSet/>
      <dgm:spPr/>
      <dgm:t>
        <a:bodyPr/>
        <a:lstStyle/>
        <a:p>
          <a:endParaRPr lang="es-ES"/>
        </a:p>
      </dgm:t>
    </dgm:pt>
    <dgm:pt modelId="{D321C1CB-9319-44A0-8481-BD2F738E07C3}" type="sibTrans" cxnId="{2D75210C-8E46-438C-8D4F-0DCBD52C1F5B}">
      <dgm:prSet/>
      <dgm:spPr/>
      <dgm:t>
        <a:bodyPr/>
        <a:lstStyle/>
        <a:p>
          <a:endParaRPr lang="es-ES"/>
        </a:p>
      </dgm:t>
    </dgm:pt>
    <dgm:pt modelId="{D13A232A-2BDF-4E49-8AAE-5926D19A8ADB}">
      <dgm:prSet phldrT="[Text]"/>
      <dgm:spPr/>
      <dgm:t>
        <a:bodyPr/>
        <a:lstStyle/>
        <a:p>
          <a:r>
            <a:rPr lang="es-ES" dirty="0" smtClean="0"/>
            <a:t>Fundamentación</a:t>
          </a:r>
          <a:endParaRPr lang="es-ES" dirty="0"/>
        </a:p>
      </dgm:t>
    </dgm:pt>
    <dgm:pt modelId="{8766FC3F-4B56-4454-9077-13DEDFDEF336}" type="parTrans" cxnId="{878BC87F-7E8E-4F06-AE16-474A4B88BBA7}">
      <dgm:prSet/>
      <dgm:spPr/>
      <dgm:t>
        <a:bodyPr/>
        <a:lstStyle/>
        <a:p>
          <a:endParaRPr lang="es-ES"/>
        </a:p>
      </dgm:t>
    </dgm:pt>
    <dgm:pt modelId="{AE4CBD92-900B-4059-89C1-70705519C14A}" type="sibTrans" cxnId="{878BC87F-7E8E-4F06-AE16-474A4B88BBA7}">
      <dgm:prSet/>
      <dgm:spPr/>
      <dgm:t>
        <a:bodyPr/>
        <a:lstStyle/>
        <a:p>
          <a:endParaRPr lang="es-ES"/>
        </a:p>
      </dgm:t>
    </dgm:pt>
    <dgm:pt modelId="{E1B0D03F-177D-441B-869B-8F7DE5DC607F}">
      <dgm:prSet phldrT="[Text]"/>
      <dgm:spPr/>
      <dgm:t>
        <a:bodyPr/>
        <a:lstStyle/>
        <a:p>
          <a:r>
            <a:rPr lang="es-ES_tradnl" dirty="0" smtClean="0"/>
            <a:t>Evaluar la calidad en la aplicación de técnicas e instrumentos de evaluación.</a:t>
          </a:r>
          <a:endParaRPr lang="es-ES" dirty="0"/>
        </a:p>
      </dgm:t>
    </dgm:pt>
    <dgm:pt modelId="{1136219F-9D48-44CC-B589-481C301D2C49}" type="parTrans" cxnId="{F224FDB0-E236-4585-9B0B-6F09CB1C2543}">
      <dgm:prSet/>
      <dgm:spPr/>
      <dgm:t>
        <a:bodyPr/>
        <a:lstStyle/>
        <a:p>
          <a:endParaRPr lang="es-ES"/>
        </a:p>
      </dgm:t>
    </dgm:pt>
    <dgm:pt modelId="{919ACD96-2BE7-47C7-A683-08EA1728348D}" type="sibTrans" cxnId="{F224FDB0-E236-4585-9B0B-6F09CB1C2543}">
      <dgm:prSet/>
      <dgm:spPr/>
      <dgm:t>
        <a:bodyPr/>
        <a:lstStyle/>
        <a:p>
          <a:endParaRPr lang="es-ES"/>
        </a:p>
      </dgm:t>
    </dgm:pt>
    <dgm:pt modelId="{4A407473-24C3-477C-83A2-60029348FA44}">
      <dgm:prSet/>
      <dgm:spPr/>
      <dgm:t>
        <a:bodyPr/>
        <a:lstStyle/>
        <a:p>
          <a:r>
            <a:rPr lang="es-EC" dirty="0" smtClean="0"/>
            <a:t>Proceso sistemático de valoración de los conocimientos.</a:t>
          </a:r>
          <a:endParaRPr lang="es-ES" dirty="0"/>
        </a:p>
      </dgm:t>
    </dgm:pt>
    <dgm:pt modelId="{3C6C76FF-D577-4BFE-AEE7-299DCFFF5E64}" type="parTrans" cxnId="{3924EB5A-2566-48E5-A7D5-DA8F8B25F352}">
      <dgm:prSet/>
      <dgm:spPr/>
      <dgm:t>
        <a:bodyPr/>
        <a:lstStyle/>
        <a:p>
          <a:endParaRPr lang="es-ES"/>
        </a:p>
      </dgm:t>
    </dgm:pt>
    <dgm:pt modelId="{666DB213-0212-4424-8F3E-F3EE7F5B8103}" type="sibTrans" cxnId="{3924EB5A-2566-48E5-A7D5-DA8F8B25F352}">
      <dgm:prSet/>
      <dgm:spPr/>
      <dgm:t>
        <a:bodyPr/>
        <a:lstStyle/>
        <a:p>
          <a:endParaRPr lang="es-ES"/>
        </a:p>
      </dgm:t>
    </dgm:pt>
    <dgm:pt modelId="{BD835829-9F1E-4844-A120-B8ECA82FFC97}">
      <dgm:prSet/>
      <dgm:spPr/>
      <dgm:t>
        <a:bodyPr/>
        <a:lstStyle/>
        <a:p>
          <a:endParaRPr lang="es-ES" dirty="0"/>
        </a:p>
      </dgm:t>
    </dgm:pt>
    <dgm:pt modelId="{E2328981-0C9C-4D97-B9BB-5E01F32F65B0}" type="parTrans" cxnId="{43C59B0E-92FC-4907-8BA3-44573E7BF1F9}">
      <dgm:prSet/>
      <dgm:spPr/>
    </dgm:pt>
    <dgm:pt modelId="{C33E00E5-F06A-4094-A466-3944DEB4434F}" type="sibTrans" cxnId="{43C59B0E-92FC-4907-8BA3-44573E7BF1F9}">
      <dgm:prSet/>
      <dgm:spPr/>
    </dgm:pt>
    <dgm:pt modelId="{20F3D0B8-F359-4176-A08C-DF96F3FE9093}">
      <dgm:prSet/>
      <dgm:spPr/>
      <dgm:t>
        <a:bodyPr/>
        <a:lstStyle/>
        <a:p>
          <a:r>
            <a:rPr lang="es-EC" dirty="0" smtClean="0"/>
            <a:t>Tomar conciencia del proceso aprendizaje, valorar dificultades.</a:t>
          </a:r>
          <a:endParaRPr lang="es-ES" dirty="0"/>
        </a:p>
      </dgm:t>
    </dgm:pt>
    <dgm:pt modelId="{418AF2B5-3712-44EF-A03B-428B7603E526}" type="parTrans" cxnId="{D27958B0-07DC-43A8-8859-CAD30F8E43BE}">
      <dgm:prSet/>
      <dgm:spPr/>
    </dgm:pt>
    <dgm:pt modelId="{9D53D096-4723-4896-985E-5D6A91459ECA}" type="sibTrans" cxnId="{D27958B0-07DC-43A8-8859-CAD30F8E43BE}">
      <dgm:prSet/>
      <dgm:spPr/>
    </dgm:pt>
    <dgm:pt modelId="{7F6133BF-31FD-4498-A066-34C53EEEC1AE}">
      <dgm:prSet/>
      <dgm:spPr/>
      <dgm:t>
        <a:bodyPr/>
        <a:lstStyle/>
        <a:p>
          <a:r>
            <a:rPr lang="es-EC" dirty="0" smtClean="0"/>
            <a:t>Tomar decisiones para cambiar metodologías.</a:t>
          </a:r>
          <a:endParaRPr lang="es-ES" dirty="0"/>
        </a:p>
      </dgm:t>
    </dgm:pt>
    <dgm:pt modelId="{B87D991A-B2B8-4646-9F9B-7829F9D84B86}" type="parTrans" cxnId="{0DE406F4-BA86-421E-9FE7-825C5149BC78}">
      <dgm:prSet/>
      <dgm:spPr/>
    </dgm:pt>
    <dgm:pt modelId="{C93D6BAF-0518-42A3-87C5-2F92F6292F1A}" type="sibTrans" cxnId="{0DE406F4-BA86-421E-9FE7-825C5149BC78}">
      <dgm:prSet/>
      <dgm:spPr/>
    </dgm:pt>
    <dgm:pt modelId="{C21B11D7-CCE1-480E-BF8C-4578DD0ADC58}">
      <dgm:prSet/>
      <dgm:spPr/>
      <dgm:t>
        <a:bodyPr/>
        <a:lstStyle/>
        <a:p>
          <a:r>
            <a:rPr lang="es-EC" dirty="0" smtClean="0"/>
            <a:t>Variedad metodológica.</a:t>
          </a:r>
          <a:endParaRPr lang="es-ES" dirty="0"/>
        </a:p>
      </dgm:t>
    </dgm:pt>
    <dgm:pt modelId="{209F25E5-1C51-483D-953D-DF86ABB42E4D}" type="parTrans" cxnId="{971A6693-96EC-49A1-A82F-FDBDF021302A}">
      <dgm:prSet/>
      <dgm:spPr/>
    </dgm:pt>
    <dgm:pt modelId="{8E8F345A-1F41-4655-A1DD-7AC4142AA3C7}" type="sibTrans" cxnId="{971A6693-96EC-49A1-A82F-FDBDF021302A}">
      <dgm:prSet/>
      <dgm:spPr/>
    </dgm:pt>
    <dgm:pt modelId="{198EA46F-82EA-43FD-A2A1-41F9CBDF9304}" type="pres">
      <dgm:prSet presAssocID="{D28A9039-B634-4A55-BE3C-80B2BDCF49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2537533-0311-4395-BBE2-9BC8AE256B3A}" type="pres">
      <dgm:prSet presAssocID="{4C708EF1-809F-4DF1-A39E-9F50862F0CB8}" presName="parentLin" presStyleCnt="0"/>
      <dgm:spPr/>
    </dgm:pt>
    <dgm:pt modelId="{B0AFFDF2-0A03-48E2-B3D2-02116E991F83}" type="pres">
      <dgm:prSet presAssocID="{4C708EF1-809F-4DF1-A39E-9F50862F0CB8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91FE87C2-8776-4483-967D-9A27B34FFC4D}" type="pres">
      <dgm:prSet presAssocID="{4C708EF1-809F-4DF1-A39E-9F50862F0CB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C65505-3AD9-4EDD-9BD0-EA27F7B1CF15}" type="pres">
      <dgm:prSet presAssocID="{4C708EF1-809F-4DF1-A39E-9F50862F0CB8}" presName="negativeSpace" presStyleCnt="0"/>
      <dgm:spPr/>
    </dgm:pt>
    <dgm:pt modelId="{66C9B9EF-08B7-4ED0-BEF3-76B11D3F8672}" type="pres">
      <dgm:prSet presAssocID="{4C708EF1-809F-4DF1-A39E-9F50862F0CB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0F6C90-2D52-4E7F-8E79-2BBB0018FFE3}" type="pres">
      <dgm:prSet presAssocID="{D321C1CB-9319-44A0-8481-BD2F738E07C3}" presName="spaceBetweenRectangles" presStyleCnt="0"/>
      <dgm:spPr/>
    </dgm:pt>
    <dgm:pt modelId="{41E71760-A9DC-4917-8E9B-DBF5AB38B7A4}" type="pres">
      <dgm:prSet presAssocID="{D13A232A-2BDF-4E49-8AAE-5926D19A8ADB}" presName="parentLin" presStyleCnt="0"/>
      <dgm:spPr/>
    </dgm:pt>
    <dgm:pt modelId="{44113F23-0505-48E3-B7F4-E9E384867C84}" type="pres">
      <dgm:prSet presAssocID="{D13A232A-2BDF-4E49-8AAE-5926D19A8ADB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E2CFBED8-D74D-4BC7-B14E-FA7FA47DDB27}" type="pres">
      <dgm:prSet presAssocID="{D13A232A-2BDF-4E49-8AAE-5926D19A8AD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8827D0-453A-4D09-B62F-BB036EADCFAF}" type="pres">
      <dgm:prSet presAssocID="{D13A232A-2BDF-4E49-8AAE-5926D19A8ADB}" presName="negativeSpace" presStyleCnt="0"/>
      <dgm:spPr/>
    </dgm:pt>
    <dgm:pt modelId="{F0E6FCF5-1F1B-453E-9BAB-3DE5F64FF010}" type="pres">
      <dgm:prSet presAssocID="{D13A232A-2BDF-4E49-8AAE-5926D19A8ADB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71A6693-96EC-49A1-A82F-FDBDF021302A}" srcId="{D13A232A-2BDF-4E49-8AAE-5926D19A8ADB}" destId="{C21B11D7-CCE1-480E-BF8C-4578DD0ADC58}" srcOrd="3" destOrd="0" parTransId="{209F25E5-1C51-483D-953D-DF86ABB42E4D}" sibTransId="{8E8F345A-1F41-4655-A1DD-7AC4142AA3C7}"/>
    <dgm:cxn modelId="{0C60EB8B-3773-47D6-9A41-682CDB78CB9D}" type="presOf" srcId="{4C708EF1-809F-4DF1-A39E-9F50862F0CB8}" destId="{B0AFFDF2-0A03-48E2-B3D2-02116E991F83}" srcOrd="0" destOrd="0" presId="urn:microsoft.com/office/officeart/2005/8/layout/list1"/>
    <dgm:cxn modelId="{D27958B0-07DC-43A8-8859-CAD30F8E43BE}" srcId="{D13A232A-2BDF-4E49-8AAE-5926D19A8ADB}" destId="{20F3D0B8-F359-4176-A08C-DF96F3FE9093}" srcOrd="1" destOrd="0" parTransId="{418AF2B5-3712-44EF-A03B-428B7603E526}" sibTransId="{9D53D096-4723-4896-985E-5D6A91459ECA}"/>
    <dgm:cxn modelId="{0DE406F4-BA86-421E-9FE7-825C5149BC78}" srcId="{D13A232A-2BDF-4E49-8AAE-5926D19A8ADB}" destId="{7F6133BF-31FD-4498-A066-34C53EEEC1AE}" srcOrd="2" destOrd="0" parTransId="{B87D991A-B2B8-4646-9F9B-7829F9D84B86}" sibTransId="{C93D6BAF-0518-42A3-87C5-2F92F6292F1A}"/>
    <dgm:cxn modelId="{1BCB7AD9-5EE5-4E24-BD60-7D4DD8C73929}" type="presOf" srcId="{D28A9039-B634-4A55-BE3C-80B2BDCF49C6}" destId="{198EA46F-82EA-43FD-A2A1-41F9CBDF9304}" srcOrd="0" destOrd="0" presId="urn:microsoft.com/office/officeart/2005/8/layout/list1"/>
    <dgm:cxn modelId="{2D75210C-8E46-438C-8D4F-0DCBD52C1F5B}" srcId="{D28A9039-B634-4A55-BE3C-80B2BDCF49C6}" destId="{4C708EF1-809F-4DF1-A39E-9F50862F0CB8}" srcOrd="0" destOrd="0" parTransId="{F8B2E210-9613-44C4-80EE-F41732828294}" sibTransId="{D321C1CB-9319-44A0-8481-BD2F738E07C3}"/>
    <dgm:cxn modelId="{265FD6BF-ED13-4EA1-BC15-60149A36A11C}" type="presOf" srcId="{E1B0D03F-177D-441B-869B-8F7DE5DC607F}" destId="{66C9B9EF-08B7-4ED0-BEF3-76B11D3F8672}" srcOrd="0" destOrd="0" presId="urn:microsoft.com/office/officeart/2005/8/layout/list1"/>
    <dgm:cxn modelId="{45959FF3-BC84-4B91-BD31-2B2AF0EB4B20}" type="presOf" srcId="{20F3D0B8-F359-4176-A08C-DF96F3FE9093}" destId="{F0E6FCF5-1F1B-453E-9BAB-3DE5F64FF010}" srcOrd="0" destOrd="1" presId="urn:microsoft.com/office/officeart/2005/8/layout/list1"/>
    <dgm:cxn modelId="{79FADEA6-4B3F-4BCF-8673-2D6473772C5D}" type="presOf" srcId="{D13A232A-2BDF-4E49-8AAE-5926D19A8ADB}" destId="{44113F23-0505-48E3-B7F4-E9E384867C84}" srcOrd="0" destOrd="0" presId="urn:microsoft.com/office/officeart/2005/8/layout/list1"/>
    <dgm:cxn modelId="{878BC87F-7E8E-4F06-AE16-474A4B88BBA7}" srcId="{D28A9039-B634-4A55-BE3C-80B2BDCF49C6}" destId="{D13A232A-2BDF-4E49-8AAE-5926D19A8ADB}" srcOrd="1" destOrd="0" parTransId="{8766FC3F-4B56-4454-9077-13DEDFDEF336}" sibTransId="{AE4CBD92-900B-4059-89C1-70705519C14A}"/>
    <dgm:cxn modelId="{7AE505DF-A1BF-4313-8274-F8046895A8D1}" type="presOf" srcId="{7F6133BF-31FD-4498-A066-34C53EEEC1AE}" destId="{F0E6FCF5-1F1B-453E-9BAB-3DE5F64FF010}" srcOrd="0" destOrd="2" presId="urn:microsoft.com/office/officeart/2005/8/layout/list1"/>
    <dgm:cxn modelId="{5C5B6177-BD0E-45FE-A464-CA82F489665D}" type="presOf" srcId="{C21B11D7-CCE1-480E-BF8C-4578DD0ADC58}" destId="{F0E6FCF5-1F1B-453E-9BAB-3DE5F64FF010}" srcOrd="0" destOrd="3" presId="urn:microsoft.com/office/officeart/2005/8/layout/list1"/>
    <dgm:cxn modelId="{F224FDB0-E236-4585-9B0B-6F09CB1C2543}" srcId="{4C708EF1-809F-4DF1-A39E-9F50862F0CB8}" destId="{E1B0D03F-177D-441B-869B-8F7DE5DC607F}" srcOrd="0" destOrd="0" parTransId="{1136219F-9D48-44CC-B589-481C301D2C49}" sibTransId="{919ACD96-2BE7-47C7-A683-08EA1728348D}"/>
    <dgm:cxn modelId="{1DB4DAC0-46FF-4EF6-8556-2B171589E77B}" type="presOf" srcId="{BD835829-9F1E-4844-A120-B8ECA82FFC97}" destId="{F0E6FCF5-1F1B-453E-9BAB-3DE5F64FF010}" srcOrd="0" destOrd="4" presId="urn:microsoft.com/office/officeart/2005/8/layout/list1"/>
    <dgm:cxn modelId="{F1F6E0B0-E07A-4D17-9B31-E30D1D581A6A}" type="presOf" srcId="{4C708EF1-809F-4DF1-A39E-9F50862F0CB8}" destId="{91FE87C2-8776-4483-967D-9A27B34FFC4D}" srcOrd="1" destOrd="0" presId="urn:microsoft.com/office/officeart/2005/8/layout/list1"/>
    <dgm:cxn modelId="{30BCEA5A-1C7B-4439-9420-0921282673B5}" type="presOf" srcId="{D13A232A-2BDF-4E49-8AAE-5926D19A8ADB}" destId="{E2CFBED8-D74D-4BC7-B14E-FA7FA47DDB27}" srcOrd="1" destOrd="0" presId="urn:microsoft.com/office/officeart/2005/8/layout/list1"/>
    <dgm:cxn modelId="{3924EB5A-2566-48E5-A7D5-DA8F8B25F352}" srcId="{D13A232A-2BDF-4E49-8AAE-5926D19A8ADB}" destId="{4A407473-24C3-477C-83A2-60029348FA44}" srcOrd="0" destOrd="0" parTransId="{3C6C76FF-D577-4BFE-AEE7-299DCFFF5E64}" sibTransId="{666DB213-0212-4424-8F3E-F3EE7F5B8103}"/>
    <dgm:cxn modelId="{1B6A93AB-10EA-4FFE-94F7-CDB8950E7FC2}" type="presOf" srcId="{4A407473-24C3-477C-83A2-60029348FA44}" destId="{F0E6FCF5-1F1B-453E-9BAB-3DE5F64FF010}" srcOrd="0" destOrd="0" presId="urn:microsoft.com/office/officeart/2005/8/layout/list1"/>
    <dgm:cxn modelId="{43C59B0E-92FC-4907-8BA3-44573E7BF1F9}" srcId="{D13A232A-2BDF-4E49-8AAE-5926D19A8ADB}" destId="{BD835829-9F1E-4844-A120-B8ECA82FFC97}" srcOrd="4" destOrd="0" parTransId="{E2328981-0C9C-4D97-B9BB-5E01F32F65B0}" sibTransId="{C33E00E5-F06A-4094-A466-3944DEB4434F}"/>
    <dgm:cxn modelId="{C271979A-A329-41E4-A6F7-5CE7EE1B9F52}" type="presParOf" srcId="{198EA46F-82EA-43FD-A2A1-41F9CBDF9304}" destId="{B2537533-0311-4395-BBE2-9BC8AE256B3A}" srcOrd="0" destOrd="0" presId="urn:microsoft.com/office/officeart/2005/8/layout/list1"/>
    <dgm:cxn modelId="{AC5FBFDD-8A14-47D8-9008-893A96494141}" type="presParOf" srcId="{B2537533-0311-4395-BBE2-9BC8AE256B3A}" destId="{B0AFFDF2-0A03-48E2-B3D2-02116E991F83}" srcOrd="0" destOrd="0" presId="urn:microsoft.com/office/officeart/2005/8/layout/list1"/>
    <dgm:cxn modelId="{51BA78C9-AE5A-43ED-ACF4-FB25A55B2297}" type="presParOf" srcId="{B2537533-0311-4395-BBE2-9BC8AE256B3A}" destId="{91FE87C2-8776-4483-967D-9A27B34FFC4D}" srcOrd="1" destOrd="0" presId="urn:microsoft.com/office/officeart/2005/8/layout/list1"/>
    <dgm:cxn modelId="{E2B4FF8C-C57F-4475-B207-F47C0582B5BA}" type="presParOf" srcId="{198EA46F-82EA-43FD-A2A1-41F9CBDF9304}" destId="{E7C65505-3AD9-4EDD-9BD0-EA27F7B1CF15}" srcOrd="1" destOrd="0" presId="urn:microsoft.com/office/officeart/2005/8/layout/list1"/>
    <dgm:cxn modelId="{C152EAAD-91CC-4126-899E-5D15226F13FD}" type="presParOf" srcId="{198EA46F-82EA-43FD-A2A1-41F9CBDF9304}" destId="{66C9B9EF-08B7-4ED0-BEF3-76B11D3F8672}" srcOrd="2" destOrd="0" presId="urn:microsoft.com/office/officeart/2005/8/layout/list1"/>
    <dgm:cxn modelId="{517A3F39-CBC3-4BC2-8D3B-F9115B5D6DEB}" type="presParOf" srcId="{198EA46F-82EA-43FD-A2A1-41F9CBDF9304}" destId="{190F6C90-2D52-4E7F-8E79-2BBB0018FFE3}" srcOrd="3" destOrd="0" presId="urn:microsoft.com/office/officeart/2005/8/layout/list1"/>
    <dgm:cxn modelId="{F3698072-836A-4054-B0EC-4BB4B17E2F4A}" type="presParOf" srcId="{198EA46F-82EA-43FD-A2A1-41F9CBDF9304}" destId="{41E71760-A9DC-4917-8E9B-DBF5AB38B7A4}" srcOrd="4" destOrd="0" presId="urn:microsoft.com/office/officeart/2005/8/layout/list1"/>
    <dgm:cxn modelId="{D66FF8DE-0F80-4ED2-98E6-3566CA71527C}" type="presParOf" srcId="{41E71760-A9DC-4917-8E9B-DBF5AB38B7A4}" destId="{44113F23-0505-48E3-B7F4-E9E384867C84}" srcOrd="0" destOrd="0" presId="urn:microsoft.com/office/officeart/2005/8/layout/list1"/>
    <dgm:cxn modelId="{A72AC25C-2B93-4580-938C-1DEADCA407E1}" type="presParOf" srcId="{41E71760-A9DC-4917-8E9B-DBF5AB38B7A4}" destId="{E2CFBED8-D74D-4BC7-B14E-FA7FA47DDB27}" srcOrd="1" destOrd="0" presId="urn:microsoft.com/office/officeart/2005/8/layout/list1"/>
    <dgm:cxn modelId="{338B2DA8-DE6B-4FDB-AC63-523469D591A7}" type="presParOf" srcId="{198EA46F-82EA-43FD-A2A1-41F9CBDF9304}" destId="{448827D0-453A-4D09-B62F-BB036EADCFAF}" srcOrd="5" destOrd="0" presId="urn:microsoft.com/office/officeart/2005/8/layout/list1"/>
    <dgm:cxn modelId="{79D323CB-4AE5-4652-9E80-BBBA8771E43B}" type="presParOf" srcId="{198EA46F-82EA-43FD-A2A1-41F9CBDF9304}" destId="{F0E6FCF5-1F1B-453E-9BAB-3DE5F64FF01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C5995A-CC1A-47AC-ADDF-C6989B9B1ADB}" type="doc">
      <dgm:prSet loTypeId="urn:microsoft.com/office/officeart/2005/8/layout/list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FEB8E8F3-C5A5-4185-B0FD-C96FAAB63295}">
      <dgm:prSet phldrT="[Text]"/>
      <dgm:spPr/>
      <dgm:t>
        <a:bodyPr/>
        <a:lstStyle/>
        <a:p>
          <a:r>
            <a:rPr lang="es-ES" dirty="0" smtClean="0"/>
            <a:t>Delimitación espacial</a:t>
          </a:r>
          <a:endParaRPr lang="es-ES" dirty="0"/>
        </a:p>
      </dgm:t>
    </dgm:pt>
    <dgm:pt modelId="{693320B7-4E3A-4502-8120-E632112D44BF}" type="parTrans" cxnId="{2FBABA99-5030-4A09-A2DB-E4113BBE37BE}">
      <dgm:prSet/>
      <dgm:spPr/>
      <dgm:t>
        <a:bodyPr/>
        <a:lstStyle/>
        <a:p>
          <a:endParaRPr lang="es-ES"/>
        </a:p>
      </dgm:t>
    </dgm:pt>
    <dgm:pt modelId="{B11AF620-5571-4D7E-8D47-CE0F5E29119B}" type="sibTrans" cxnId="{2FBABA99-5030-4A09-A2DB-E4113BBE37BE}">
      <dgm:prSet/>
      <dgm:spPr/>
      <dgm:t>
        <a:bodyPr/>
        <a:lstStyle/>
        <a:p>
          <a:endParaRPr lang="es-ES"/>
        </a:p>
      </dgm:t>
    </dgm:pt>
    <dgm:pt modelId="{6B082CAB-713F-4760-B943-571D38486BC8}">
      <dgm:prSet phldrT="[Text]"/>
      <dgm:spPr/>
      <dgm:t>
        <a:bodyPr/>
        <a:lstStyle/>
        <a:p>
          <a:r>
            <a:rPr lang="es-ES" dirty="0" smtClean="0"/>
            <a:t>Delimitación temporal</a:t>
          </a:r>
        </a:p>
      </dgm:t>
    </dgm:pt>
    <dgm:pt modelId="{F0E7E3BB-842B-4BD6-818D-DF0F6A5E477A}" type="parTrans" cxnId="{7F6D6D82-58AC-4701-818E-5E180250685D}">
      <dgm:prSet/>
      <dgm:spPr/>
      <dgm:t>
        <a:bodyPr/>
        <a:lstStyle/>
        <a:p>
          <a:endParaRPr lang="es-ES"/>
        </a:p>
      </dgm:t>
    </dgm:pt>
    <dgm:pt modelId="{64998644-C03F-40FF-AC01-586995A4427C}" type="sibTrans" cxnId="{7F6D6D82-58AC-4701-818E-5E180250685D}">
      <dgm:prSet/>
      <dgm:spPr/>
      <dgm:t>
        <a:bodyPr/>
        <a:lstStyle/>
        <a:p>
          <a:endParaRPr lang="es-ES"/>
        </a:p>
      </dgm:t>
    </dgm:pt>
    <dgm:pt modelId="{E659020B-B349-4003-A372-F555ECF39BA4}">
      <dgm:prSet phldrT="[Text]"/>
      <dgm:spPr/>
      <dgm:t>
        <a:bodyPr/>
        <a:lstStyle/>
        <a:p>
          <a:r>
            <a:rPr lang="es-ES" dirty="0" smtClean="0"/>
            <a:t>Factibilidad </a:t>
          </a:r>
          <a:endParaRPr lang="es-ES" dirty="0"/>
        </a:p>
      </dgm:t>
    </dgm:pt>
    <dgm:pt modelId="{5E8E686B-7B66-404C-B9E9-09E2E2747FDE}" type="parTrans" cxnId="{0F5C2735-3675-43B8-8B72-D9841E08667D}">
      <dgm:prSet/>
      <dgm:spPr/>
      <dgm:t>
        <a:bodyPr/>
        <a:lstStyle/>
        <a:p>
          <a:endParaRPr lang="es-ES"/>
        </a:p>
      </dgm:t>
    </dgm:pt>
    <dgm:pt modelId="{9442F10B-725A-49E0-A511-C8ADA89AC178}" type="sibTrans" cxnId="{0F5C2735-3675-43B8-8B72-D9841E08667D}">
      <dgm:prSet/>
      <dgm:spPr/>
      <dgm:t>
        <a:bodyPr/>
        <a:lstStyle/>
        <a:p>
          <a:endParaRPr lang="es-ES"/>
        </a:p>
      </dgm:t>
    </dgm:pt>
    <dgm:pt modelId="{677B5FAD-5B78-4202-B954-D122A08C7DC6}">
      <dgm:prSet phldrT="[Text]"/>
      <dgm:spPr/>
      <dgm:t>
        <a:bodyPr/>
        <a:lstStyle/>
        <a:p>
          <a:r>
            <a:rPr lang="es-ES" dirty="0" smtClean="0"/>
            <a:t>Colegio Militar No.12, ubicado en el Km ½ Vía Los Zorros S/n, Puerto Francisco de Orellana</a:t>
          </a:r>
          <a:endParaRPr lang="es-ES" dirty="0"/>
        </a:p>
      </dgm:t>
    </dgm:pt>
    <dgm:pt modelId="{2EA92FD7-1823-45F3-8382-303E4273AC99}" type="parTrans" cxnId="{8A0E9A33-C0AF-40ED-8F67-91497052BCFF}">
      <dgm:prSet/>
      <dgm:spPr/>
      <dgm:t>
        <a:bodyPr/>
        <a:lstStyle/>
        <a:p>
          <a:endParaRPr lang="es-ES"/>
        </a:p>
      </dgm:t>
    </dgm:pt>
    <dgm:pt modelId="{EA32F6BD-EA8D-4AB4-BE70-B673EF041929}" type="sibTrans" cxnId="{8A0E9A33-C0AF-40ED-8F67-91497052BCFF}">
      <dgm:prSet/>
      <dgm:spPr/>
      <dgm:t>
        <a:bodyPr/>
        <a:lstStyle/>
        <a:p>
          <a:endParaRPr lang="es-ES"/>
        </a:p>
      </dgm:t>
    </dgm:pt>
    <dgm:pt modelId="{065F3B82-1732-4A94-B64D-7F7EBF3F74AD}">
      <dgm:prSet phldrT="[Text]"/>
      <dgm:spPr/>
      <dgm:t>
        <a:bodyPr/>
        <a:lstStyle/>
        <a:p>
          <a:r>
            <a:rPr lang="es-ES" dirty="0" smtClean="0"/>
            <a:t>Período lectivo 2013-2014</a:t>
          </a:r>
        </a:p>
      </dgm:t>
    </dgm:pt>
    <dgm:pt modelId="{3F9FF3FF-AFC6-48F9-8B76-3ABF8C4D28E1}" type="parTrans" cxnId="{EC6EBF48-3AAE-439D-BCC7-3E1F27643DEB}">
      <dgm:prSet/>
      <dgm:spPr/>
      <dgm:t>
        <a:bodyPr/>
        <a:lstStyle/>
        <a:p>
          <a:endParaRPr lang="es-ES"/>
        </a:p>
      </dgm:t>
    </dgm:pt>
    <dgm:pt modelId="{DA5BB08C-5B12-40EA-9E25-E9B61497064A}" type="sibTrans" cxnId="{EC6EBF48-3AAE-439D-BCC7-3E1F27643DEB}">
      <dgm:prSet/>
      <dgm:spPr/>
      <dgm:t>
        <a:bodyPr/>
        <a:lstStyle/>
        <a:p>
          <a:endParaRPr lang="es-ES"/>
        </a:p>
      </dgm:t>
    </dgm:pt>
    <dgm:pt modelId="{8D7DDA13-8184-4F6C-9154-A3924DFC5A1F}">
      <dgm:prSet phldrT="[Text]"/>
      <dgm:spPr/>
      <dgm:t>
        <a:bodyPr/>
        <a:lstStyle/>
        <a:p>
          <a:r>
            <a:rPr lang="es-ES" dirty="0" smtClean="0"/>
            <a:t>Apertura por parte de directivos y docentes</a:t>
          </a:r>
          <a:endParaRPr lang="es-ES" dirty="0"/>
        </a:p>
      </dgm:t>
    </dgm:pt>
    <dgm:pt modelId="{B54E95D6-6C04-405A-B7F3-887A369B8099}" type="parTrans" cxnId="{07EC1AE9-8D5E-438D-A91D-98F5B4FFD44F}">
      <dgm:prSet/>
      <dgm:spPr/>
      <dgm:t>
        <a:bodyPr/>
        <a:lstStyle/>
        <a:p>
          <a:endParaRPr lang="es-ES"/>
        </a:p>
      </dgm:t>
    </dgm:pt>
    <dgm:pt modelId="{43B40FC9-0F3D-4253-AA66-DFEBDE3B12F5}" type="sibTrans" cxnId="{07EC1AE9-8D5E-438D-A91D-98F5B4FFD44F}">
      <dgm:prSet/>
      <dgm:spPr/>
      <dgm:t>
        <a:bodyPr/>
        <a:lstStyle/>
        <a:p>
          <a:endParaRPr lang="es-ES"/>
        </a:p>
      </dgm:t>
    </dgm:pt>
    <dgm:pt modelId="{64951E62-F35C-4448-B9F2-2F933413FDA4}">
      <dgm:prSet phldrT="[Text]"/>
      <dgm:spPr/>
      <dgm:t>
        <a:bodyPr/>
        <a:lstStyle/>
        <a:p>
          <a:r>
            <a:rPr lang="es-ES" dirty="0" smtClean="0"/>
            <a:t>Tiempo y recursos disponibles</a:t>
          </a:r>
          <a:endParaRPr lang="es-ES" dirty="0"/>
        </a:p>
      </dgm:t>
    </dgm:pt>
    <dgm:pt modelId="{A7732F92-ADFD-441D-AB76-0F6B562B9423}" type="parTrans" cxnId="{A56BACD8-2363-4FB3-AC0B-1EB62096ED62}">
      <dgm:prSet/>
      <dgm:spPr/>
      <dgm:t>
        <a:bodyPr/>
        <a:lstStyle/>
        <a:p>
          <a:endParaRPr lang="es-ES"/>
        </a:p>
      </dgm:t>
    </dgm:pt>
    <dgm:pt modelId="{DB08C3AE-34D6-4E8D-BB74-33922A61EB2D}" type="sibTrans" cxnId="{A56BACD8-2363-4FB3-AC0B-1EB62096ED62}">
      <dgm:prSet/>
      <dgm:spPr/>
      <dgm:t>
        <a:bodyPr/>
        <a:lstStyle/>
        <a:p>
          <a:endParaRPr lang="es-ES"/>
        </a:p>
      </dgm:t>
    </dgm:pt>
    <dgm:pt modelId="{291FE7EA-4170-4D35-992D-3E324695DE0D}" type="pres">
      <dgm:prSet presAssocID="{27C5995A-CC1A-47AC-ADDF-C6989B9B1A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47939A9-C391-47CB-9331-D1BE7E71BF13}" type="pres">
      <dgm:prSet presAssocID="{FEB8E8F3-C5A5-4185-B0FD-C96FAAB63295}" presName="parentLin" presStyleCnt="0"/>
      <dgm:spPr/>
    </dgm:pt>
    <dgm:pt modelId="{B8EC4078-89FC-4BEB-91E7-FD3B55431326}" type="pres">
      <dgm:prSet presAssocID="{FEB8E8F3-C5A5-4185-B0FD-C96FAAB63295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683A41F7-E118-4294-8F27-0D6F8A892E09}" type="pres">
      <dgm:prSet presAssocID="{FEB8E8F3-C5A5-4185-B0FD-C96FAAB6329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33360E-5DDA-4C2A-99B2-6F25DDD4A33C}" type="pres">
      <dgm:prSet presAssocID="{FEB8E8F3-C5A5-4185-B0FD-C96FAAB63295}" presName="negativeSpace" presStyleCnt="0"/>
      <dgm:spPr/>
    </dgm:pt>
    <dgm:pt modelId="{E3062A6C-D5E7-449E-BAF2-2FB278A5B49A}" type="pres">
      <dgm:prSet presAssocID="{FEB8E8F3-C5A5-4185-B0FD-C96FAAB6329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8DAAF8-8185-4291-8EAA-FC6D4DAABCFB}" type="pres">
      <dgm:prSet presAssocID="{B11AF620-5571-4D7E-8D47-CE0F5E29119B}" presName="spaceBetweenRectangles" presStyleCnt="0"/>
      <dgm:spPr/>
    </dgm:pt>
    <dgm:pt modelId="{2EA7476E-8AD5-468F-99E6-0406CAE56B6D}" type="pres">
      <dgm:prSet presAssocID="{6B082CAB-713F-4760-B943-571D38486BC8}" presName="parentLin" presStyleCnt="0"/>
      <dgm:spPr/>
    </dgm:pt>
    <dgm:pt modelId="{686CD3D3-0880-40BC-85B4-3D3DC3A7909B}" type="pres">
      <dgm:prSet presAssocID="{6B082CAB-713F-4760-B943-571D38486BC8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6C516806-7DD5-4BB1-91FF-AB36A2A7B6A1}" type="pres">
      <dgm:prSet presAssocID="{6B082CAB-713F-4760-B943-571D38486BC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4E1EB2-44BB-4D76-B773-313956365B24}" type="pres">
      <dgm:prSet presAssocID="{6B082CAB-713F-4760-B943-571D38486BC8}" presName="negativeSpace" presStyleCnt="0"/>
      <dgm:spPr/>
    </dgm:pt>
    <dgm:pt modelId="{80115CDF-4651-41EB-AA9E-B453AEAD9235}" type="pres">
      <dgm:prSet presAssocID="{6B082CAB-713F-4760-B943-571D38486BC8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B183CB-4830-42B8-B3C9-E47CFA20019E}" type="pres">
      <dgm:prSet presAssocID="{64998644-C03F-40FF-AC01-586995A4427C}" presName="spaceBetweenRectangles" presStyleCnt="0"/>
      <dgm:spPr/>
    </dgm:pt>
    <dgm:pt modelId="{74009327-E7CA-4B5C-8576-6745C66AFACC}" type="pres">
      <dgm:prSet presAssocID="{E659020B-B349-4003-A372-F555ECF39BA4}" presName="parentLin" presStyleCnt="0"/>
      <dgm:spPr/>
    </dgm:pt>
    <dgm:pt modelId="{012B0C07-5B60-4B15-8A59-6E766BFA6CD1}" type="pres">
      <dgm:prSet presAssocID="{E659020B-B349-4003-A372-F555ECF39BA4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91C54B8E-6999-4CC7-B24F-697321378FDF}" type="pres">
      <dgm:prSet presAssocID="{E659020B-B349-4003-A372-F555ECF39BA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F3240B-277B-4467-8C3B-71E4EC9916CE}" type="pres">
      <dgm:prSet presAssocID="{E659020B-B349-4003-A372-F555ECF39BA4}" presName="negativeSpace" presStyleCnt="0"/>
      <dgm:spPr/>
    </dgm:pt>
    <dgm:pt modelId="{3C3356DA-A91A-4781-84B9-EB93F859690F}" type="pres">
      <dgm:prSet presAssocID="{E659020B-B349-4003-A372-F555ECF39BA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2D06291-A026-4973-AE5A-437A6F41B655}" type="presOf" srcId="{8D7DDA13-8184-4F6C-9154-A3924DFC5A1F}" destId="{3C3356DA-A91A-4781-84B9-EB93F859690F}" srcOrd="0" destOrd="0" presId="urn:microsoft.com/office/officeart/2005/8/layout/list1"/>
    <dgm:cxn modelId="{EC6EBF48-3AAE-439D-BCC7-3E1F27643DEB}" srcId="{6B082CAB-713F-4760-B943-571D38486BC8}" destId="{065F3B82-1732-4A94-B64D-7F7EBF3F74AD}" srcOrd="0" destOrd="0" parTransId="{3F9FF3FF-AFC6-48F9-8B76-3ABF8C4D28E1}" sibTransId="{DA5BB08C-5B12-40EA-9E25-E9B61497064A}"/>
    <dgm:cxn modelId="{88DB59E1-69AD-405F-953E-0E9C8D82B548}" type="presOf" srcId="{E659020B-B349-4003-A372-F555ECF39BA4}" destId="{012B0C07-5B60-4B15-8A59-6E766BFA6CD1}" srcOrd="0" destOrd="0" presId="urn:microsoft.com/office/officeart/2005/8/layout/list1"/>
    <dgm:cxn modelId="{0F5C2735-3675-43B8-8B72-D9841E08667D}" srcId="{27C5995A-CC1A-47AC-ADDF-C6989B9B1ADB}" destId="{E659020B-B349-4003-A372-F555ECF39BA4}" srcOrd="2" destOrd="0" parTransId="{5E8E686B-7B66-404C-B9E9-09E2E2747FDE}" sibTransId="{9442F10B-725A-49E0-A511-C8ADA89AC178}"/>
    <dgm:cxn modelId="{A56BACD8-2363-4FB3-AC0B-1EB62096ED62}" srcId="{E659020B-B349-4003-A372-F555ECF39BA4}" destId="{64951E62-F35C-4448-B9F2-2F933413FDA4}" srcOrd="1" destOrd="0" parTransId="{A7732F92-ADFD-441D-AB76-0F6B562B9423}" sibTransId="{DB08C3AE-34D6-4E8D-BB74-33922A61EB2D}"/>
    <dgm:cxn modelId="{7F6D6D82-58AC-4701-818E-5E180250685D}" srcId="{27C5995A-CC1A-47AC-ADDF-C6989B9B1ADB}" destId="{6B082CAB-713F-4760-B943-571D38486BC8}" srcOrd="1" destOrd="0" parTransId="{F0E7E3BB-842B-4BD6-818D-DF0F6A5E477A}" sibTransId="{64998644-C03F-40FF-AC01-586995A4427C}"/>
    <dgm:cxn modelId="{2FBABA99-5030-4A09-A2DB-E4113BBE37BE}" srcId="{27C5995A-CC1A-47AC-ADDF-C6989B9B1ADB}" destId="{FEB8E8F3-C5A5-4185-B0FD-C96FAAB63295}" srcOrd="0" destOrd="0" parTransId="{693320B7-4E3A-4502-8120-E632112D44BF}" sibTransId="{B11AF620-5571-4D7E-8D47-CE0F5E29119B}"/>
    <dgm:cxn modelId="{4CF91F7E-40A9-4E98-88B4-BBD745687F13}" type="presOf" srcId="{065F3B82-1732-4A94-B64D-7F7EBF3F74AD}" destId="{80115CDF-4651-41EB-AA9E-B453AEAD9235}" srcOrd="0" destOrd="0" presId="urn:microsoft.com/office/officeart/2005/8/layout/list1"/>
    <dgm:cxn modelId="{85DBD54E-6F71-46A2-B3A2-9AABA91F4CE9}" type="presOf" srcId="{E659020B-B349-4003-A372-F555ECF39BA4}" destId="{91C54B8E-6999-4CC7-B24F-697321378FDF}" srcOrd="1" destOrd="0" presId="urn:microsoft.com/office/officeart/2005/8/layout/list1"/>
    <dgm:cxn modelId="{CCFC70BC-F59E-4CC1-AF95-FF773B012A12}" type="presOf" srcId="{64951E62-F35C-4448-B9F2-2F933413FDA4}" destId="{3C3356DA-A91A-4781-84B9-EB93F859690F}" srcOrd="0" destOrd="1" presId="urn:microsoft.com/office/officeart/2005/8/layout/list1"/>
    <dgm:cxn modelId="{8A0E9A33-C0AF-40ED-8F67-91497052BCFF}" srcId="{FEB8E8F3-C5A5-4185-B0FD-C96FAAB63295}" destId="{677B5FAD-5B78-4202-B954-D122A08C7DC6}" srcOrd="0" destOrd="0" parTransId="{2EA92FD7-1823-45F3-8382-303E4273AC99}" sibTransId="{EA32F6BD-EA8D-4AB4-BE70-B673EF041929}"/>
    <dgm:cxn modelId="{7987CD07-FE7B-439A-8048-F9CE56FCC150}" type="presOf" srcId="{6B082CAB-713F-4760-B943-571D38486BC8}" destId="{6C516806-7DD5-4BB1-91FF-AB36A2A7B6A1}" srcOrd="1" destOrd="0" presId="urn:microsoft.com/office/officeart/2005/8/layout/list1"/>
    <dgm:cxn modelId="{865B0138-263C-4F6D-AC1F-4D97D16A2030}" type="presOf" srcId="{6B082CAB-713F-4760-B943-571D38486BC8}" destId="{686CD3D3-0880-40BC-85B4-3D3DC3A7909B}" srcOrd="0" destOrd="0" presId="urn:microsoft.com/office/officeart/2005/8/layout/list1"/>
    <dgm:cxn modelId="{D5E8EFAC-DC25-4895-BC69-AB7945717146}" type="presOf" srcId="{FEB8E8F3-C5A5-4185-B0FD-C96FAAB63295}" destId="{B8EC4078-89FC-4BEB-91E7-FD3B55431326}" srcOrd="0" destOrd="0" presId="urn:microsoft.com/office/officeart/2005/8/layout/list1"/>
    <dgm:cxn modelId="{7F798842-B99C-4CA6-8119-9B7CDE52B79A}" type="presOf" srcId="{FEB8E8F3-C5A5-4185-B0FD-C96FAAB63295}" destId="{683A41F7-E118-4294-8F27-0D6F8A892E09}" srcOrd="1" destOrd="0" presId="urn:microsoft.com/office/officeart/2005/8/layout/list1"/>
    <dgm:cxn modelId="{07EC1AE9-8D5E-438D-A91D-98F5B4FFD44F}" srcId="{E659020B-B349-4003-A372-F555ECF39BA4}" destId="{8D7DDA13-8184-4F6C-9154-A3924DFC5A1F}" srcOrd="0" destOrd="0" parTransId="{B54E95D6-6C04-405A-B7F3-887A369B8099}" sibTransId="{43B40FC9-0F3D-4253-AA66-DFEBDE3B12F5}"/>
    <dgm:cxn modelId="{44499677-722E-4C3D-8B6D-16D0157C3DD5}" type="presOf" srcId="{677B5FAD-5B78-4202-B954-D122A08C7DC6}" destId="{E3062A6C-D5E7-449E-BAF2-2FB278A5B49A}" srcOrd="0" destOrd="0" presId="urn:microsoft.com/office/officeart/2005/8/layout/list1"/>
    <dgm:cxn modelId="{FE340F03-705B-46AB-A701-F529F875F427}" type="presOf" srcId="{27C5995A-CC1A-47AC-ADDF-C6989B9B1ADB}" destId="{291FE7EA-4170-4D35-992D-3E324695DE0D}" srcOrd="0" destOrd="0" presId="urn:microsoft.com/office/officeart/2005/8/layout/list1"/>
    <dgm:cxn modelId="{66C6CC34-798A-4E79-BEE4-26B83C1E22AF}" type="presParOf" srcId="{291FE7EA-4170-4D35-992D-3E324695DE0D}" destId="{347939A9-C391-47CB-9331-D1BE7E71BF13}" srcOrd="0" destOrd="0" presId="urn:microsoft.com/office/officeart/2005/8/layout/list1"/>
    <dgm:cxn modelId="{7C2D5FED-DFA7-4F35-A3B0-520F2F56EDBD}" type="presParOf" srcId="{347939A9-C391-47CB-9331-D1BE7E71BF13}" destId="{B8EC4078-89FC-4BEB-91E7-FD3B55431326}" srcOrd="0" destOrd="0" presId="urn:microsoft.com/office/officeart/2005/8/layout/list1"/>
    <dgm:cxn modelId="{B3049711-CBD2-4A3E-8523-86CCF3AC20E6}" type="presParOf" srcId="{347939A9-C391-47CB-9331-D1BE7E71BF13}" destId="{683A41F7-E118-4294-8F27-0D6F8A892E09}" srcOrd="1" destOrd="0" presId="urn:microsoft.com/office/officeart/2005/8/layout/list1"/>
    <dgm:cxn modelId="{8438FB89-A03B-4882-A03D-A9833516A920}" type="presParOf" srcId="{291FE7EA-4170-4D35-992D-3E324695DE0D}" destId="{5F33360E-5DDA-4C2A-99B2-6F25DDD4A33C}" srcOrd="1" destOrd="0" presId="urn:microsoft.com/office/officeart/2005/8/layout/list1"/>
    <dgm:cxn modelId="{B39C2C71-4BBE-42FB-9DC4-F0E74B209EC9}" type="presParOf" srcId="{291FE7EA-4170-4D35-992D-3E324695DE0D}" destId="{E3062A6C-D5E7-449E-BAF2-2FB278A5B49A}" srcOrd="2" destOrd="0" presId="urn:microsoft.com/office/officeart/2005/8/layout/list1"/>
    <dgm:cxn modelId="{C62A2A75-0825-46BF-B8D0-175B3442CC6B}" type="presParOf" srcId="{291FE7EA-4170-4D35-992D-3E324695DE0D}" destId="{A88DAAF8-8185-4291-8EAA-FC6D4DAABCFB}" srcOrd="3" destOrd="0" presId="urn:microsoft.com/office/officeart/2005/8/layout/list1"/>
    <dgm:cxn modelId="{12D4FA77-B6C1-414E-8DAC-5A4F64C760A7}" type="presParOf" srcId="{291FE7EA-4170-4D35-992D-3E324695DE0D}" destId="{2EA7476E-8AD5-468F-99E6-0406CAE56B6D}" srcOrd="4" destOrd="0" presId="urn:microsoft.com/office/officeart/2005/8/layout/list1"/>
    <dgm:cxn modelId="{DDA27CD9-F562-4869-8FAF-DD79E12B114F}" type="presParOf" srcId="{2EA7476E-8AD5-468F-99E6-0406CAE56B6D}" destId="{686CD3D3-0880-40BC-85B4-3D3DC3A7909B}" srcOrd="0" destOrd="0" presId="urn:microsoft.com/office/officeart/2005/8/layout/list1"/>
    <dgm:cxn modelId="{58690D94-0C7E-4D75-9AE2-63579DE97B80}" type="presParOf" srcId="{2EA7476E-8AD5-468F-99E6-0406CAE56B6D}" destId="{6C516806-7DD5-4BB1-91FF-AB36A2A7B6A1}" srcOrd="1" destOrd="0" presId="urn:microsoft.com/office/officeart/2005/8/layout/list1"/>
    <dgm:cxn modelId="{2496858B-9AC1-4AA4-880E-1A4577A4CEEE}" type="presParOf" srcId="{291FE7EA-4170-4D35-992D-3E324695DE0D}" destId="{924E1EB2-44BB-4D76-B773-313956365B24}" srcOrd="5" destOrd="0" presId="urn:microsoft.com/office/officeart/2005/8/layout/list1"/>
    <dgm:cxn modelId="{4D18B8B5-D569-4E42-8D5B-9AA72053AFA1}" type="presParOf" srcId="{291FE7EA-4170-4D35-992D-3E324695DE0D}" destId="{80115CDF-4651-41EB-AA9E-B453AEAD9235}" srcOrd="6" destOrd="0" presId="urn:microsoft.com/office/officeart/2005/8/layout/list1"/>
    <dgm:cxn modelId="{EBFCD8C1-31B6-4BA7-92B3-5FA6B11F8B05}" type="presParOf" srcId="{291FE7EA-4170-4D35-992D-3E324695DE0D}" destId="{C8B183CB-4830-42B8-B3C9-E47CFA20019E}" srcOrd="7" destOrd="0" presId="urn:microsoft.com/office/officeart/2005/8/layout/list1"/>
    <dgm:cxn modelId="{CDEAE833-BDED-4875-B2BA-D497F9B47F85}" type="presParOf" srcId="{291FE7EA-4170-4D35-992D-3E324695DE0D}" destId="{74009327-E7CA-4B5C-8576-6745C66AFACC}" srcOrd="8" destOrd="0" presId="urn:microsoft.com/office/officeart/2005/8/layout/list1"/>
    <dgm:cxn modelId="{66ABD4A4-B028-46EF-8F2B-F528967FFAE4}" type="presParOf" srcId="{74009327-E7CA-4B5C-8576-6745C66AFACC}" destId="{012B0C07-5B60-4B15-8A59-6E766BFA6CD1}" srcOrd="0" destOrd="0" presId="urn:microsoft.com/office/officeart/2005/8/layout/list1"/>
    <dgm:cxn modelId="{428728F0-153C-4928-9C4C-E237E338E047}" type="presParOf" srcId="{74009327-E7CA-4B5C-8576-6745C66AFACC}" destId="{91C54B8E-6999-4CC7-B24F-697321378FDF}" srcOrd="1" destOrd="0" presId="urn:microsoft.com/office/officeart/2005/8/layout/list1"/>
    <dgm:cxn modelId="{3D366A92-E748-477B-A853-F6E695109D34}" type="presParOf" srcId="{291FE7EA-4170-4D35-992D-3E324695DE0D}" destId="{BAF3240B-277B-4467-8C3B-71E4EC9916CE}" srcOrd="9" destOrd="0" presId="urn:microsoft.com/office/officeart/2005/8/layout/list1"/>
    <dgm:cxn modelId="{5A860341-2FE9-4D13-9646-201268A2A217}" type="presParOf" srcId="{291FE7EA-4170-4D35-992D-3E324695DE0D}" destId="{3C3356DA-A91A-4781-84B9-EB93F859690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BA7E8B-A1F1-4C4A-9A79-40A9FF50D168}" type="doc">
      <dgm:prSet loTypeId="urn:microsoft.com/office/officeart/2005/8/layout/hierarchy3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A4D84D7-5147-4A83-9706-65C786E4537E}">
      <dgm:prSet phldrT="[Text]"/>
      <dgm:spPr/>
      <dgm:t>
        <a:bodyPr/>
        <a:lstStyle/>
        <a:p>
          <a:r>
            <a:rPr lang="es-ES" dirty="0" smtClean="0"/>
            <a:t>¿Cómo se relaciona el desempeño docente del área de Ciencias Sociales con los logros académicos de los estudiantes ?</a:t>
          </a:r>
          <a:endParaRPr lang="es-ES" dirty="0"/>
        </a:p>
      </dgm:t>
    </dgm:pt>
    <dgm:pt modelId="{6BB7231C-F5C4-405D-BA3D-E673C128B04D}" type="parTrans" cxnId="{4DE8B6BC-D9D5-4CF0-B451-A0F197D06AD6}">
      <dgm:prSet/>
      <dgm:spPr/>
      <dgm:t>
        <a:bodyPr/>
        <a:lstStyle/>
        <a:p>
          <a:endParaRPr lang="es-ES"/>
        </a:p>
      </dgm:t>
    </dgm:pt>
    <dgm:pt modelId="{4BA04C4E-9CD7-44AD-AD8E-304889DE25AC}" type="sibTrans" cxnId="{4DE8B6BC-D9D5-4CF0-B451-A0F197D06AD6}">
      <dgm:prSet/>
      <dgm:spPr/>
      <dgm:t>
        <a:bodyPr/>
        <a:lstStyle/>
        <a:p>
          <a:endParaRPr lang="es-ES"/>
        </a:p>
      </dgm:t>
    </dgm:pt>
    <dgm:pt modelId="{410D3B26-5EA4-47BC-A180-190F679A99F2}">
      <dgm:prSet phldrT="[Text]"/>
      <dgm:spPr/>
      <dgm:t>
        <a:bodyPr/>
        <a:lstStyle/>
        <a:p>
          <a:r>
            <a:rPr lang="es-ES" dirty="0" smtClean="0"/>
            <a:t>¿Cuál es el nivel de desempeño de los docentes en el área de Ciencias Sociales?</a:t>
          </a:r>
          <a:endParaRPr lang="es-ES" dirty="0"/>
        </a:p>
      </dgm:t>
    </dgm:pt>
    <dgm:pt modelId="{C654E212-2CF7-46C4-BD6B-F1CDB79CD56C}" type="parTrans" cxnId="{5B704167-0664-45C8-98DB-5E372AEA7B08}">
      <dgm:prSet/>
      <dgm:spPr/>
      <dgm:t>
        <a:bodyPr/>
        <a:lstStyle/>
        <a:p>
          <a:endParaRPr lang="es-ES"/>
        </a:p>
      </dgm:t>
    </dgm:pt>
    <dgm:pt modelId="{C5D2B056-D48F-49E2-B986-6BA5F896F6F4}" type="sibTrans" cxnId="{5B704167-0664-45C8-98DB-5E372AEA7B08}">
      <dgm:prSet/>
      <dgm:spPr/>
      <dgm:t>
        <a:bodyPr/>
        <a:lstStyle/>
        <a:p>
          <a:endParaRPr lang="es-ES"/>
        </a:p>
      </dgm:t>
    </dgm:pt>
    <dgm:pt modelId="{209B82FA-FB6D-4964-82A1-DC2517F6774B}">
      <dgm:prSet/>
      <dgm:spPr/>
      <dgm:t>
        <a:bodyPr/>
        <a:lstStyle/>
        <a:p>
          <a:r>
            <a:rPr lang="es-ES" dirty="0" smtClean="0"/>
            <a:t>¿Cuál es el nivel de logros académicos alcanzado por los estudiantes?</a:t>
          </a:r>
          <a:endParaRPr lang="es-ES" dirty="0"/>
        </a:p>
      </dgm:t>
    </dgm:pt>
    <dgm:pt modelId="{32C952AE-2254-440C-8D2F-700BD633F853}" type="parTrans" cxnId="{7355423B-AD4C-47AE-8135-529F2EB1CDDF}">
      <dgm:prSet/>
      <dgm:spPr/>
      <dgm:t>
        <a:bodyPr/>
        <a:lstStyle/>
        <a:p>
          <a:endParaRPr lang="es-ES"/>
        </a:p>
      </dgm:t>
    </dgm:pt>
    <dgm:pt modelId="{0CD77F24-1418-4E02-9012-27C225285126}" type="sibTrans" cxnId="{7355423B-AD4C-47AE-8135-529F2EB1CDDF}">
      <dgm:prSet/>
      <dgm:spPr/>
      <dgm:t>
        <a:bodyPr/>
        <a:lstStyle/>
        <a:p>
          <a:endParaRPr lang="es-ES"/>
        </a:p>
      </dgm:t>
    </dgm:pt>
    <dgm:pt modelId="{5A4369F4-A5E7-45C8-9D96-289279D863C6}">
      <dgm:prSet/>
      <dgm:spPr/>
      <dgm:t>
        <a:bodyPr/>
        <a:lstStyle/>
        <a:p>
          <a:r>
            <a:rPr lang="es-ES" dirty="0" smtClean="0"/>
            <a:t>¿Cuáles son las debilidades detectadas en el desempeño docente que afectan los logros académicos de los estudiantes?</a:t>
          </a:r>
          <a:endParaRPr lang="es-ES" dirty="0"/>
        </a:p>
      </dgm:t>
    </dgm:pt>
    <dgm:pt modelId="{4CBC55B7-2B0E-474A-BCC9-9ADF782E9701}" type="parTrans" cxnId="{14663407-CCDF-4C29-B2CE-1B9705FE3E77}">
      <dgm:prSet/>
      <dgm:spPr/>
      <dgm:t>
        <a:bodyPr/>
        <a:lstStyle/>
        <a:p>
          <a:endParaRPr lang="es-ES"/>
        </a:p>
      </dgm:t>
    </dgm:pt>
    <dgm:pt modelId="{554660FD-E42E-4015-B9C7-6A2DE0DD49D4}" type="sibTrans" cxnId="{14663407-CCDF-4C29-B2CE-1B9705FE3E77}">
      <dgm:prSet/>
      <dgm:spPr/>
      <dgm:t>
        <a:bodyPr/>
        <a:lstStyle/>
        <a:p>
          <a:endParaRPr lang="es-ES"/>
        </a:p>
      </dgm:t>
    </dgm:pt>
    <dgm:pt modelId="{025EFD22-0C91-457A-9DCC-5B6813DCB656}">
      <dgm:prSet/>
      <dgm:spPr/>
      <dgm:t>
        <a:bodyPr/>
        <a:lstStyle/>
        <a:p>
          <a:r>
            <a:rPr lang="es-ES" dirty="0" smtClean="0"/>
            <a:t>¿Cómo se puede mejorar el desempeño docente con el objetivo  de incidir positivamente en el alcance de logros académicos?</a:t>
          </a:r>
          <a:endParaRPr lang="es-ES" dirty="0"/>
        </a:p>
      </dgm:t>
    </dgm:pt>
    <dgm:pt modelId="{B82B558B-4A91-4DDA-9E5B-DDBC275ED01F}" type="parTrans" cxnId="{B3E83D53-06F9-4826-9129-38180228982D}">
      <dgm:prSet/>
      <dgm:spPr/>
      <dgm:t>
        <a:bodyPr/>
        <a:lstStyle/>
        <a:p>
          <a:endParaRPr lang="es-ES"/>
        </a:p>
      </dgm:t>
    </dgm:pt>
    <dgm:pt modelId="{C74A1F36-117C-4411-9972-A56346770FDB}" type="sibTrans" cxnId="{B3E83D53-06F9-4826-9129-38180228982D}">
      <dgm:prSet/>
      <dgm:spPr/>
      <dgm:t>
        <a:bodyPr/>
        <a:lstStyle/>
        <a:p>
          <a:endParaRPr lang="es-ES"/>
        </a:p>
      </dgm:t>
    </dgm:pt>
    <dgm:pt modelId="{7A862FDF-124B-4CFE-81FA-1011E56AB95D}" type="pres">
      <dgm:prSet presAssocID="{70BA7E8B-A1F1-4C4A-9A79-40A9FF50D16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BC9EE28B-523C-4BED-A423-63B830A21B0C}" type="pres">
      <dgm:prSet presAssocID="{1A4D84D7-5147-4A83-9706-65C786E4537E}" presName="root" presStyleCnt="0"/>
      <dgm:spPr/>
    </dgm:pt>
    <dgm:pt modelId="{97360400-7795-4DDD-978F-B306EF95102B}" type="pres">
      <dgm:prSet presAssocID="{1A4D84D7-5147-4A83-9706-65C786E4537E}" presName="rootComposite" presStyleCnt="0"/>
      <dgm:spPr/>
    </dgm:pt>
    <dgm:pt modelId="{F85EB92B-C79D-4C1A-ADB2-9B6A935BFDE2}" type="pres">
      <dgm:prSet presAssocID="{1A4D84D7-5147-4A83-9706-65C786E4537E}" presName="rootText" presStyleLbl="node1" presStyleIdx="0" presStyleCnt="1" custScaleX="438279"/>
      <dgm:spPr/>
      <dgm:t>
        <a:bodyPr/>
        <a:lstStyle/>
        <a:p>
          <a:endParaRPr lang="es-ES"/>
        </a:p>
      </dgm:t>
    </dgm:pt>
    <dgm:pt modelId="{7073D2C6-1807-40C0-963C-FC7D17723B31}" type="pres">
      <dgm:prSet presAssocID="{1A4D84D7-5147-4A83-9706-65C786E4537E}" presName="rootConnector" presStyleLbl="node1" presStyleIdx="0" presStyleCnt="1"/>
      <dgm:spPr/>
      <dgm:t>
        <a:bodyPr/>
        <a:lstStyle/>
        <a:p>
          <a:endParaRPr lang="es-ES"/>
        </a:p>
      </dgm:t>
    </dgm:pt>
    <dgm:pt modelId="{2DB0CEEC-424F-429B-B668-0E4DD09EF170}" type="pres">
      <dgm:prSet presAssocID="{1A4D84D7-5147-4A83-9706-65C786E4537E}" presName="childShape" presStyleCnt="0"/>
      <dgm:spPr/>
    </dgm:pt>
    <dgm:pt modelId="{9FF020A7-3D32-4A1F-B6C7-39270F0B91CE}" type="pres">
      <dgm:prSet presAssocID="{C654E212-2CF7-46C4-BD6B-F1CDB79CD56C}" presName="Name13" presStyleLbl="parChTrans1D2" presStyleIdx="0" presStyleCnt="4"/>
      <dgm:spPr/>
      <dgm:t>
        <a:bodyPr/>
        <a:lstStyle/>
        <a:p>
          <a:endParaRPr lang="es-ES"/>
        </a:p>
      </dgm:t>
    </dgm:pt>
    <dgm:pt modelId="{54802CE3-B79B-49E2-BB04-EB17B0348850}" type="pres">
      <dgm:prSet presAssocID="{410D3B26-5EA4-47BC-A180-190F679A99F2}" presName="childText" presStyleLbl="bgAcc1" presStyleIdx="0" presStyleCnt="4" custScaleX="43827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1802E7D-C8E3-4F07-9808-61C3E85C4F7B}" type="pres">
      <dgm:prSet presAssocID="{32C952AE-2254-440C-8D2F-700BD633F853}" presName="Name13" presStyleLbl="parChTrans1D2" presStyleIdx="1" presStyleCnt="4"/>
      <dgm:spPr/>
      <dgm:t>
        <a:bodyPr/>
        <a:lstStyle/>
        <a:p>
          <a:endParaRPr lang="es-ES"/>
        </a:p>
      </dgm:t>
    </dgm:pt>
    <dgm:pt modelId="{D7B4E415-BA67-4D39-9E47-721CB0831FB9}" type="pres">
      <dgm:prSet presAssocID="{209B82FA-FB6D-4964-82A1-DC2517F6774B}" presName="childText" presStyleLbl="bgAcc1" presStyleIdx="1" presStyleCnt="4" custScaleX="43827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672759-F89B-4F30-BE47-EAE82A47A44F}" type="pres">
      <dgm:prSet presAssocID="{4CBC55B7-2B0E-474A-BCC9-9ADF782E9701}" presName="Name13" presStyleLbl="parChTrans1D2" presStyleIdx="2" presStyleCnt="4"/>
      <dgm:spPr/>
      <dgm:t>
        <a:bodyPr/>
        <a:lstStyle/>
        <a:p>
          <a:endParaRPr lang="es-ES"/>
        </a:p>
      </dgm:t>
    </dgm:pt>
    <dgm:pt modelId="{49691673-D879-45D0-9FEC-9F6C0449C244}" type="pres">
      <dgm:prSet presAssocID="{5A4369F4-A5E7-45C8-9D96-289279D863C6}" presName="childText" presStyleLbl="bgAcc1" presStyleIdx="2" presStyleCnt="4" custScaleX="43827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36928C-D0E9-4EF6-9380-3AB7C3C380DC}" type="pres">
      <dgm:prSet presAssocID="{B82B558B-4A91-4DDA-9E5B-DDBC275ED01F}" presName="Name13" presStyleLbl="parChTrans1D2" presStyleIdx="3" presStyleCnt="4"/>
      <dgm:spPr/>
      <dgm:t>
        <a:bodyPr/>
        <a:lstStyle/>
        <a:p>
          <a:endParaRPr lang="es-ES"/>
        </a:p>
      </dgm:t>
    </dgm:pt>
    <dgm:pt modelId="{D28E8F08-429A-4203-BCB9-8532458F40B7}" type="pres">
      <dgm:prSet presAssocID="{025EFD22-0C91-457A-9DCC-5B6813DCB656}" presName="childText" presStyleLbl="bgAcc1" presStyleIdx="3" presStyleCnt="4" custScaleX="43827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D7296F8-E459-4AD1-99EA-CB61BB63C116}" type="presOf" srcId="{209B82FA-FB6D-4964-82A1-DC2517F6774B}" destId="{D7B4E415-BA67-4D39-9E47-721CB0831FB9}" srcOrd="0" destOrd="0" presId="urn:microsoft.com/office/officeart/2005/8/layout/hierarchy3"/>
    <dgm:cxn modelId="{4DE8B6BC-D9D5-4CF0-B451-A0F197D06AD6}" srcId="{70BA7E8B-A1F1-4C4A-9A79-40A9FF50D168}" destId="{1A4D84D7-5147-4A83-9706-65C786E4537E}" srcOrd="0" destOrd="0" parTransId="{6BB7231C-F5C4-405D-BA3D-E673C128B04D}" sibTransId="{4BA04C4E-9CD7-44AD-AD8E-304889DE25AC}"/>
    <dgm:cxn modelId="{C775A2A6-1842-45FA-A60E-5CF96547A4BA}" type="presOf" srcId="{5A4369F4-A5E7-45C8-9D96-289279D863C6}" destId="{49691673-D879-45D0-9FEC-9F6C0449C244}" srcOrd="0" destOrd="0" presId="urn:microsoft.com/office/officeart/2005/8/layout/hierarchy3"/>
    <dgm:cxn modelId="{7237E85A-BD5B-44B9-9B58-43A8B996B219}" type="presOf" srcId="{1A4D84D7-5147-4A83-9706-65C786E4537E}" destId="{7073D2C6-1807-40C0-963C-FC7D17723B31}" srcOrd="1" destOrd="0" presId="urn:microsoft.com/office/officeart/2005/8/layout/hierarchy3"/>
    <dgm:cxn modelId="{BE5FB608-2D36-49E8-A249-6D08F1F4A12C}" type="presOf" srcId="{70BA7E8B-A1F1-4C4A-9A79-40A9FF50D168}" destId="{7A862FDF-124B-4CFE-81FA-1011E56AB95D}" srcOrd="0" destOrd="0" presId="urn:microsoft.com/office/officeart/2005/8/layout/hierarchy3"/>
    <dgm:cxn modelId="{DDF6C774-CB12-4897-BC3C-708C8CDEBB0B}" type="presOf" srcId="{410D3B26-5EA4-47BC-A180-190F679A99F2}" destId="{54802CE3-B79B-49E2-BB04-EB17B0348850}" srcOrd="0" destOrd="0" presId="urn:microsoft.com/office/officeart/2005/8/layout/hierarchy3"/>
    <dgm:cxn modelId="{1B663638-091D-4340-B7D7-16B3131BB52A}" type="presOf" srcId="{32C952AE-2254-440C-8D2F-700BD633F853}" destId="{21802E7D-C8E3-4F07-9808-61C3E85C4F7B}" srcOrd="0" destOrd="0" presId="urn:microsoft.com/office/officeart/2005/8/layout/hierarchy3"/>
    <dgm:cxn modelId="{B3E83D53-06F9-4826-9129-38180228982D}" srcId="{1A4D84D7-5147-4A83-9706-65C786E4537E}" destId="{025EFD22-0C91-457A-9DCC-5B6813DCB656}" srcOrd="3" destOrd="0" parTransId="{B82B558B-4A91-4DDA-9E5B-DDBC275ED01F}" sibTransId="{C74A1F36-117C-4411-9972-A56346770FDB}"/>
    <dgm:cxn modelId="{CEAA822D-0BF8-4920-9525-4D48F1633C33}" type="presOf" srcId="{4CBC55B7-2B0E-474A-BCC9-9ADF782E9701}" destId="{B2672759-F89B-4F30-BE47-EAE82A47A44F}" srcOrd="0" destOrd="0" presId="urn:microsoft.com/office/officeart/2005/8/layout/hierarchy3"/>
    <dgm:cxn modelId="{14663407-CCDF-4C29-B2CE-1B9705FE3E77}" srcId="{1A4D84D7-5147-4A83-9706-65C786E4537E}" destId="{5A4369F4-A5E7-45C8-9D96-289279D863C6}" srcOrd="2" destOrd="0" parTransId="{4CBC55B7-2B0E-474A-BCC9-9ADF782E9701}" sibTransId="{554660FD-E42E-4015-B9C7-6A2DE0DD49D4}"/>
    <dgm:cxn modelId="{7E6CFF7C-964D-409F-9D8B-0836DC62624C}" type="presOf" srcId="{1A4D84D7-5147-4A83-9706-65C786E4537E}" destId="{F85EB92B-C79D-4C1A-ADB2-9B6A935BFDE2}" srcOrd="0" destOrd="0" presId="urn:microsoft.com/office/officeart/2005/8/layout/hierarchy3"/>
    <dgm:cxn modelId="{A0F1C9BA-6E56-4CFB-9161-9701D53A39B4}" type="presOf" srcId="{025EFD22-0C91-457A-9DCC-5B6813DCB656}" destId="{D28E8F08-429A-4203-BCB9-8532458F40B7}" srcOrd="0" destOrd="0" presId="urn:microsoft.com/office/officeart/2005/8/layout/hierarchy3"/>
    <dgm:cxn modelId="{82EE9011-E9C3-4F8B-A7E9-C3FEDBAE5AB2}" type="presOf" srcId="{C654E212-2CF7-46C4-BD6B-F1CDB79CD56C}" destId="{9FF020A7-3D32-4A1F-B6C7-39270F0B91CE}" srcOrd="0" destOrd="0" presId="urn:microsoft.com/office/officeart/2005/8/layout/hierarchy3"/>
    <dgm:cxn modelId="{7355423B-AD4C-47AE-8135-529F2EB1CDDF}" srcId="{1A4D84D7-5147-4A83-9706-65C786E4537E}" destId="{209B82FA-FB6D-4964-82A1-DC2517F6774B}" srcOrd="1" destOrd="0" parTransId="{32C952AE-2254-440C-8D2F-700BD633F853}" sibTransId="{0CD77F24-1418-4E02-9012-27C225285126}"/>
    <dgm:cxn modelId="{5B704167-0664-45C8-98DB-5E372AEA7B08}" srcId="{1A4D84D7-5147-4A83-9706-65C786E4537E}" destId="{410D3B26-5EA4-47BC-A180-190F679A99F2}" srcOrd="0" destOrd="0" parTransId="{C654E212-2CF7-46C4-BD6B-F1CDB79CD56C}" sibTransId="{C5D2B056-D48F-49E2-B986-6BA5F896F6F4}"/>
    <dgm:cxn modelId="{015E6504-1B90-41C5-932F-A71334D69175}" type="presOf" srcId="{B82B558B-4A91-4DDA-9E5B-DDBC275ED01F}" destId="{DD36928C-D0E9-4EF6-9380-3AB7C3C380DC}" srcOrd="0" destOrd="0" presId="urn:microsoft.com/office/officeart/2005/8/layout/hierarchy3"/>
    <dgm:cxn modelId="{E06A14CF-0F63-4BFA-AB0A-24C211E3BF11}" type="presParOf" srcId="{7A862FDF-124B-4CFE-81FA-1011E56AB95D}" destId="{BC9EE28B-523C-4BED-A423-63B830A21B0C}" srcOrd="0" destOrd="0" presId="urn:microsoft.com/office/officeart/2005/8/layout/hierarchy3"/>
    <dgm:cxn modelId="{2418436E-AFCC-4FE0-8472-D21E64D747BD}" type="presParOf" srcId="{BC9EE28B-523C-4BED-A423-63B830A21B0C}" destId="{97360400-7795-4DDD-978F-B306EF95102B}" srcOrd="0" destOrd="0" presId="urn:microsoft.com/office/officeart/2005/8/layout/hierarchy3"/>
    <dgm:cxn modelId="{C977F3D6-9E2E-457A-8912-ADD22A0D59D9}" type="presParOf" srcId="{97360400-7795-4DDD-978F-B306EF95102B}" destId="{F85EB92B-C79D-4C1A-ADB2-9B6A935BFDE2}" srcOrd="0" destOrd="0" presId="urn:microsoft.com/office/officeart/2005/8/layout/hierarchy3"/>
    <dgm:cxn modelId="{EC92E8BB-B006-4A9F-937B-ADC4428F8B41}" type="presParOf" srcId="{97360400-7795-4DDD-978F-B306EF95102B}" destId="{7073D2C6-1807-40C0-963C-FC7D17723B31}" srcOrd="1" destOrd="0" presId="urn:microsoft.com/office/officeart/2005/8/layout/hierarchy3"/>
    <dgm:cxn modelId="{7EA6142D-E4B4-4E5B-91BE-E1399225A431}" type="presParOf" srcId="{BC9EE28B-523C-4BED-A423-63B830A21B0C}" destId="{2DB0CEEC-424F-429B-B668-0E4DD09EF170}" srcOrd="1" destOrd="0" presId="urn:microsoft.com/office/officeart/2005/8/layout/hierarchy3"/>
    <dgm:cxn modelId="{C29FCFD1-FC12-454A-B33F-53759F6F54CB}" type="presParOf" srcId="{2DB0CEEC-424F-429B-B668-0E4DD09EF170}" destId="{9FF020A7-3D32-4A1F-B6C7-39270F0B91CE}" srcOrd="0" destOrd="0" presId="urn:microsoft.com/office/officeart/2005/8/layout/hierarchy3"/>
    <dgm:cxn modelId="{66A45742-5793-4591-A874-774CCECDE5CC}" type="presParOf" srcId="{2DB0CEEC-424F-429B-B668-0E4DD09EF170}" destId="{54802CE3-B79B-49E2-BB04-EB17B0348850}" srcOrd="1" destOrd="0" presId="urn:microsoft.com/office/officeart/2005/8/layout/hierarchy3"/>
    <dgm:cxn modelId="{83A35738-1F01-4EE2-BC71-C918B83DAF3D}" type="presParOf" srcId="{2DB0CEEC-424F-429B-B668-0E4DD09EF170}" destId="{21802E7D-C8E3-4F07-9808-61C3E85C4F7B}" srcOrd="2" destOrd="0" presId="urn:microsoft.com/office/officeart/2005/8/layout/hierarchy3"/>
    <dgm:cxn modelId="{86E7744B-EDF3-4C34-A9AC-F5C334044C33}" type="presParOf" srcId="{2DB0CEEC-424F-429B-B668-0E4DD09EF170}" destId="{D7B4E415-BA67-4D39-9E47-721CB0831FB9}" srcOrd="3" destOrd="0" presId="urn:microsoft.com/office/officeart/2005/8/layout/hierarchy3"/>
    <dgm:cxn modelId="{4D5E4EB5-2007-4B93-B4BF-2E48EC3ABD17}" type="presParOf" srcId="{2DB0CEEC-424F-429B-B668-0E4DD09EF170}" destId="{B2672759-F89B-4F30-BE47-EAE82A47A44F}" srcOrd="4" destOrd="0" presId="urn:microsoft.com/office/officeart/2005/8/layout/hierarchy3"/>
    <dgm:cxn modelId="{014C436D-44EF-4116-BB30-6A9DFEE2228E}" type="presParOf" srcId="{2DB0CEEC-424F-429B-B668-0E4DD09EF170}" destId="{49691673-D879-45D0-9FEC-9F6C0449C244}" srcOrd="5" destOrd="0" presId="urn:microsoft.com/office/officeart/2005/8/layout/hierarchy3"/>
    <dgm:cxn modelId="{3C24352B-309C-4CFB-A58A-8FD820C3296E}" type="presParOf" srcId="{2DB0CEEC-424F-429B-B668-0E4DD09EF170}" destId="{DD36928C-D0E9-4EF6-9380-3AB7C3C380DC}" srcOrd="6" destOrd="0" presId="urn:microsoft.com/office/officeart/2005/8/layout/hierarchy3"/>
    <dgm:cxn modelId="{BF784D1D-CCF3-4864-93CE-9363E5A8406D}" type="presParOf" srcId="{2DB0CEEC-424F-429B-B668-0E4DD09EF170}" destId="{D28E8F08-429A-4203-BCB9-8532458F40B7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F72A9D-CBA1-471A-8138-D831C35959AE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72BC6E10-32EE-45A6-80DB-B4BDF2BA8078}">
      <dgm:prSet phldrT="[Text]" custT="1"/>
      <dgm:spPr/>
      <dgm:t>
        <a:bodyPr vert="vert"/>
        <a:lstStyle/>
        <a:p>
          <a:r>
            <a:rPr lang="es-ES" sz="1800" dirty="0" smtClean="0">
              <a:effectLst/>
              <a:latin typeface="Arial"/>
              <a:ea typeface="Times New Roman"/>
              <a:cs typeface="Times New Roman"/>
            </a:rPr>
            <a:t>Determinar el nivel de relación entre el desempeño docente del área de Ciencias Sociales y los logros académicos de los estudiantes </a:t>
          </a:r>
          <a:endParaRPr lang="es-ES" dirty="0"/>
        </a:p>
      </dgm:t>
    </dgm:pt>
    <dgm:pt modelId="{0F193410-0486-49A9-8C43-7F10B67696FF}" type="parTrans" cxnId="{AFC03E7E-E99B-4C14-A6C9-004AF4274BCD}">
      <dgm:prSet/>
      <dgm:spPr/>
      <dgm:t>
        <a:bodyPr/>
        <a:lstStyle/>
        <a:p>
          <a:endParaRPr lang="es-ES"/>
        </a:p>
      </dgm:t>
    </dgm:pt>
    <dgm:pt modelId="{40068054-F221-4C00-B967-2F9E91703F34}" type="sibTrans" cxnId="{AFC03E7E-E99B-4C14-A6C9-004AF4274BCD}">
      <dgm:prSet/>
      <dgm:spPr/>
      <dgm:t>
        <a:bodyPr/>
        <a:lstStyle/>
        <a:p>
          <a:endParaRPr lang="es-ES"/>
        </a:p>
      </dgm:t>
    </dgm:pt>
    <dgm:pt modelId="{3FFB651A-D873-487C-9782-44F45500B18F}">
      <dgm:prSet phldrT="[Text]"/>
      <dgm:spPr/>
      <dgm:t>
        <a:bodyPr/>
        <a:lstStyle/>
        <a:p>
          <a:r>
            <a:rPr lang="es-ES" dirty="0" smtClean="0"/>
            <a:t>Determinar el nivel de desempeño de los docentes</a:t>
          </a:r>
          <a:endParaRPr lang="es-ES" dirty="0"/>
        </a:p>
      </dgm:t>
    </dgm:pt>
    <dgm:pt modelId="{009AFE8E-43CB-45D7-AF03-71A46C4BA0FB}" type="parTrans" cxnId="{8A3F741E-42E2-462A-B143-EE4C858B2E02}">
      <dgm:prSet/>
      <dgm:spPr/>
      <dgm:t>
        <a:bodyPr/>
        <a:lstStyle/>
        <a:p>
          <a:endParaRPr lang="es-ES"/>
        </a:p>
      </dgm:t>
    </dgm:pt>
    <dgm:pt modelId="{902B18FA-A139-4771-A2FB-AF0A6B7AED53}" type="sibTrans" cxnId="{8A3F741E-42E2-462A-B143-EE4C858B2E02}">
      <dgm:prSet/>
      <dgm:spPr/>
      <dgm:t>
        <a:bodyPr/>
        <a:lstStyle/>
        <a:p>
          <a:endParaRPr lang="es-ES"/>
        </a:p>
      </dgm:t>
    </dgm:pt>
    <dgm:pt modelId="{653BFFCA-01AB-467A-B39C-958898F53150}">
      <dgm:prSet/>
      <dgm:spPr/>
      <dgm:t>
        <a:bodyPr/>
        <a:lstStyle/>
        <a:p>
          <a:r>
            <a:rPr lang="es-ES" smtClean="0"/>
            <a:t>Evaluar los logros académicos de los estudiantes </a:t>
          </a:r>
          <a:endParaRPr lang="es-ES"/>
        </a:p>
      </dgm:t>
    </dgm:pt>
    <dgm:pt modelId="{3DF6E179-13A2-46C8-B4D0-A004197D4903}" type="parTrans" cxnId="{858EC44C-E1A2-4DB5-8B7E-FE18C58034AB}">
      <dgm:prSet/>
      <dgm:spPr/>
      <dgm:t>
        <a:bodyPr/>
        <a:lstStyle/>
        <a:p>
          <a:endParaRPr lang="es-ES"/>
        </a:p>
      </dgm:t>
    </dgm:pt>
    <dgm:pt modelId="{6E56F65F-D5ED-4E65-904E-1F4CA23B68C2}" type="sibTrans" cxnId="{858EC44C-E1A2-4DB5-8B7E-FE18C58034AB}">
      <dgm:prSet/>
      <dgm:spPr/>
      <dgm:t>
        <a:bodyPr/>
        <a:lstStyle/>
        <a:p>
          <a:endParaRPr lang="es-ES"/>
        </a:p>
      </dgm:t>
    </dgm:pt>
    <dgm:pt modelId="{5F3B0087-0359-4CA7-94AC-1DA8517F24E8}">
      <dgm:prSet/>
      <dgm:spPr/>
      <dgm:t>
        <a:bodyPr/>
        <a:lstStyle/>
        <a:p>
          <a:r>
            <a:rPr lang="es-ES" dirty="0" smtClean="0"/>
            <a:t>Establecer las debilidades detectadas en el desempeño docente que afectan los logros académicos </a:t>
          </a:r>
          <a:endParaRPr lang="es-ES" dirty="0"/>
        </a:p>
      </dgm:t>
    </dgm:pt>
    <dgm:pt modelId="{2999D2E6-95D4-40F6-BBA3-282BD864FD57}" type="parTrans" cxnId="{304432C4-3A55-4682-A08C-0B0CE770ABE0}">
      <dgm:prSet/>
      <dgm:spPr/>
      <dgm:t>
        <a:bodyPr/>
        <a:lstStyle/>
        <a:p>
          <a:endParaRPr lang="es-ES"/>
        </a:p>
      </dgm:t>
    </dgm:pt>
    <dgm:pt modelId="{4582F2BE-F72E-461B-B56A-B239B78EFD0C}" type="sibTrans" cxnId="{304432C4-3A55-4682-A08C-0B0CE770ABE0}">
      <dgm:prSet/>
      <dgm:spPr/>
      <dgm:t>
        <a:bodyPr/>
        <a:lstStyle/>
        <a:p>
          <a:endParaRPr lang="es-ES"/>
        </a:p>
      </dgm:t>
    </dgm:pt>
    <dgm:pt modelId="{0B462C8B-D1DC-4CB7-A0A9-C10446290911}">
      <dgm:prSet/>
      <dgm:spPr/>
      <dgm:t>
        <a:bodyPr/>
        <a:lstStyle/>
        <a:p>
          <a:r>
            <a:rPr lang="es-ES" dirty="0" smtClean="0"/>
            <a:t>Desarrollar una propuesta para mejorar el desempeño docente con el objetivo  de incidir positivamente en el alcance de logros académicos </a:t>
          </a:r>
          <a:endParaRPr lang="es-ES" dirty="0"/>
        </a:p>
      </dgm:t>
    </dgm:pt>
    <dgm:pt modelId="{0C8243CB-6F10-41FC-A9E0-3A06A7A5A904}" type="parTrans" cxnId="{6BAC4579-6494-4518-B736-B31B1C9D4B7D}">
      <dgm:prSet/>
      <dgm:spPr/>
      <dgm:t>
        <a:bodyPr/>
        <a:lstStyle/>
        <a:p>
          <a:endParaRPr lang="es-ES"/>
        </a:p>
      </dgm:t>
    </dgm:pt>
    <dgm:pt modelId="{E6D4961F-CC99-4555-9D6B-BBD586D793FB}" type="sibTrans" cxnId="{6BAC4579-6494-4518-B736-B31B1C9D4B7D}">
      <dgm:prSet/>
      <dgm:spPr/>
      <dgm:t>
        <a:bodyPr/>
        <a:lstStyle/>
        <a:p>
          <a:endParaRPr lang="es-ES"/>
        </a:p>
      </dgm:t>
    </dgm:pt>
    <dgm:pt modelId="{E820F58E-E812-4534-9ED6-4F82B9F993B0}" type="pres">
      <dgm:prSet presAssocID="{EDF72A9D-CBA1-471A-8138-D831C35959A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A8FB452-95EF-41DA-BF96-B35FD3EBC756}" type="pres">
      <dgm:prSet presAssocID="{72BC6E10-32EE-45A6-80DB-B4BDF2BA8078}" presName="root1" presStyleCnt="0"/>
      <dgm:spPr/>
    </dgm:pt>
    <dgm:pt modelId="{515B4E8E-57AB-4BA2-9C1A-8DB87415CE2F}" type="pres">
      <dgm:prSet presAssocID="{72BC6E10-32EE-45A6-80DB-B4BDF2BA8078}" presName="LevelOneTextNode" presStyleLbl="node0" presStyleIdx="0" presStyleCnt="1" custScaleX="284525" custScaleY="77373" custLinFactNeighborX="-49564" custLinFactNeighborY="8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C0EBFAF-A726-42BE-BDF8-84CA01C47FD5}" type="pres">
      <dgm:prSet presAssocID="{72BC6E10-32EE-45A6-80DB-B4BDF2BA8078}" presName="level2hierChild" presStyleCnt="0"/>
      <dgm:spPr/>
    </dgm:pt>
    <dgm:pt modelId="{7E325FB6-F6B0-4288-AD95-3F400C9900D2}" type="pres">
      <dgm:prSet presAssocID="{009AFE8E-43CB-45D7-AF03-71A46C4BA0FB}" presName="conn2-1" presStyleLbl="parChTrans1D2" presStyleIdx="0" presStyleCnt="4"/>
      <dgm:spPr/>
      <dgm:t>
        <a:bodyPr/>
        <a:lstStyle/>
        <a:p>
          <a:endParaRPr lang="es-ES"/>
        </a:p>
      </dgm:t>
    </dgm:pt>
    <dgm:pt modelId="{B20EF668-24B1-48AA-9BA9-D12FBF79C4AA}" type="pres">
      <dgm:prSet presAssocID="{009AFE8E-43CB-45D7-AF03-71A46C4BA0FB}" presName="connTx" presStyleLbl="parChTrans1D2" presStyleIdx="0" presStyleCnt="4"/>
      <dgm:spPr/>
      <dgm:t>
        <a:bodyPr/>
        <a:lstStyle/>
        <a:p>
          <a:endParaRPr lang="es-ES"/>
        </a:p>
      </dgm:t>
    </dgm:pt>
    <dgm:pt modelId="{769643CC-C892-48B2-92BF-F2B6457BDDB8}" type="pres">
      <dgm:prSet presAssocID="{3FFB651A-D873-487C-9782-44F45500B18F}" presName="root2" presStyleCnt="0"/>
      <dgm:spPr/>
    </dgm:pt>
    <dgm:pt modelId="{F41B8EBB-C3C6-4A19-A457-31D95CBEA24A}" type="pres">
      <dgm:prSet presAssocID="{3FFB651A-D873-487C-9782-44F45500B18F}" presName="LevelTwoTextNode" presStyleLbl="node2" presStyleIdx="0" presStyleCnt="4" custScaleX="1966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6F7A93-827E-4760-8912-1A1DE318B5DD}" type="pres">
      <dgm:prSet presAssocID="{3FFB651A-D873-487C-9782-44F45500B18F}" presName="level3hierChild" presStyleCnt="0"/>
      <dgm:spPr/>
    </dgm:pt>
    <dgm:pt modelId="{875F103C-BC20-4804-BABB-20803CDDA1ED}" type="pres">
      <dgm:prSet presAssocID="{3DF6E179-13A2-46C8-B4D0-A004197D4903}" presName="conn2-1" presStyleLbl="parChTrans1D2" presStyleIdx="1" presStyleCnt="4"/>
      <dgm:spPr/>
      <dgm:t>
        <a:bodyPr/>
        <a:lstStyle/>
        <a:p>
          <a:endParaRPr lang="es-ES"/>
        </a:p>
      </dgm:t>
    </dgm:pt>
    <dgm:pt modelId="{937F0B0A-F449-404B-AC46-17C3ACD1014E}" type="pres">
      <dgm:prSet presAssocID="{3DF6E179-13A2-46C8-B4D0-A004197D4903}" presName="connTx" presStyleLbl="parChTrans1D2" presStyleIdx="1" presStyleCnt="4"/>
      <dgm:spPr/>
      <dgm:t>
        <a:bodyPr/>
        <a:lstStyle/>
        <a:p>
          <a:endParaRPr lang="es-ES"/>
        </a:p>
      </dgm:t>
    </dgm:pt>
    <dgm:pt modelId="{C7BE9655-E30F-4FBB-9DC8-349F0BF72F07}" type="pres">
      <dgm:prSet presAssocID="{653BFFCA-01AB-467A-B39C-958898F53150}" presName="root2" presStyleCnt="0"/>
      <dgm:spPr/>
    </dgm:pt>
    <dgm:pt modelId="{84F55E6D-98A2-4DF3-8F48-B92D73EBC8A7}" type="pres">
      <dgm:prSet presAssocID="{653BFFCA-01AB-467A-B39C-958898F53150}" presName="LevelTwoTextNode" presStyleLbl="node2" presStyleIdx="1" presStyleCnt="4" custScaleX="1966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6C4F4C-60CD-4C22-871C-18BA2E57E3B4}" type="pres">
      <dgm:prSet presAssocID="{653BFFCA-01AB-467A-B39C-958898F53150}" presName="level3hierChild" presStyleCnt="0"/>
      <dgm:spPr/>
    </dgm:pt>
    <dgm:pt modelId="{6F44A556-E4B5-46A0-977D-F3C97F416061}" type="pres">
      <dgm:prSet presAssocID="{2999D2E6-95D4-40F6-BBA3-282BD864FD57}" presName="conn2-1" presStyleLbl="parChTrans1D2" presStyleIdx="2" presStyleCnt="4"/>
      <dgm:spPr/>
      <dgm:t>
        <a:bodyPr/>
        <a:lstStyle/>
        <a:p>
          <a:endParaRPr lang="es-ES"/>
        </a:p>
      </dgm:t>
    </dgm:pt>
    <dgm:pt modelId="{1CE0375E-FE40-4E08-B9E2-76139FCAC0A0}" type="pres">
      <dgm:prSet presAssocID="{2999D2E6-95D4-40F6-BBA3-282BD864FD57}" presName="connTx" presStyleLbl="parChTrans1D2" presStyleIdx="2" presStyleCnt="4"/>
      <dgm:spPr/>
      <dgm:t>
        <a:bodyPr/>
        <a:lstStyle/>
        <a:p>
          <a:endParaRPr lang="es-ES"/>
        </a:p>
      </dgm:t>
    </dgm:pt>
    <dgm:pt modelId="{F4C9E3C6-75EB-4217-BC5D-8337FC861235}" type="pres">
      <dgm:prSet presAssocID="{5F3B0087-0359-4CA7-94AC-1DA8517F24E8}" presName="root2" presStyleCnt="0"/>
      <dgm:spPr/>
    </dgm:pt>
    <dgm:pt modelId="{298AC88D-0A16-428A-BBAF-872BEE091791}" type="pres">
      <dgm:prSet presAssocID="{5F3B0087-0359-4CA7-94AC-1DA8517F24E8}" presName="LevelTwoTextNode" presStyleLbl="node2" presStyleIdx="2" presStyleCnt="4" custScaleX="1966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32A2315-5CCF-441E-BF94-C33499EFDFA9}" type="pres">
      <dgm:prSet presAssocID="{5F3B0087-0359-4CA7-94AC-1DA8517F24E8}" presName="level3hierChild" presStyleCnt="0"/>
      <dgm:spPr/>
    </dgm:pt>
    <dgm:pt modelId="{C1EB184F-B837-4445-8059-DD6620345164}" type="pres">
      <dgm:prSet presAssocID="{0C8243CB-6F10-41FC-A9E0-3A06A7A5A904}" presName="conn2-1" presStyleLbl="parChTrans1D2" presStyleIdx="3" presStyleCnt="4"/>
      <dgm:spPr/>
      <dgm:t>
        <a:bodyPr/>
        <a:lstStyle/>
        <a:p>
          <a:endParaRPr lang="es-ES"/>
        </a:p>
      </dgm:t>
    </dgm:pt>
    <dgm:pt modelId="{5C557FA4-D59E-48A6-A1D3-859F71A2D62B}" type="pres">
      <dgm:prSet presAssocID="{0C8243CB-6F10-41FC-A9E0-3A06A7A5A904}" presName="connTx" presStyleLbl="parChTrans1D2" presStyleIdx="3" presStyleCnt="4"/>
      <dgm:spPr/>
      <dgm:t>
        <a:bodyPr/>
        <a:lstStyle/>
        <a:p>
          <a:endParaRPr lang="es-ES"/>
        </a:p>
      </dgm:t>
    </dgm:pt>
    <dgm:pt modelId="{05F4CF14-5CB2-42D8-AF24-E7C13C5A0A39}" type="pres">
      <dgm:prSet presAssocID="{0B462C8B-D1DC-4CB7-A0A9-C10446290911}" presName="root2" presStyleCnt="0"/>
      <dgm:spPr/>
    </dgm:pt>
    <dgm:pt modelId="{52AF2CFC-0048-4F5F-AE69-5E075A21EEF5}" type="pres">
      <dgm:prSet presAssocID="{0B462C8B-D1DC-4CB7-A0A9-C10446290911}" presName="LevelTwoTextNode" presStyleLbl="node2" presStyleIdx="3" presStyleCnt="4" custScaleX="1966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945DA04-E93B-488C-9DD4-6E971F0C4C6A}" type="pres">
      <dgm:prSet presAssocID="{0B462C8B-D1DC-4CB7-A0A9-C10446290911}" presName="level3hierChild" presStyleCnt="0"/>
      <dgm:spPr/>
    </dgm:pt>
  </dgm:ptLst>
  <dgm:cxnLst>
    <dgm:cxn modelId="{BBD8CBB8-9469-46EE-B565-158D43579D51}" type="presOf" srcId="{72BC6E10-32EE-45A6-80DB-B4BDF2BA8078}" destId="{515B4E8E-57AB-4BA2-9C1A-8DB87415CE2F}" srcOrd="0" destOrd="0" presId="urn:microsoft.com/office/officeart/2008/layout/HorizontalMultiLevelHierarchy"/>
    <dgm:cxn modelId="{6BAC4579-6494-4518-B736-B31B1C9D4B7D}" srcId="{72BC6E10-32EE-45A6-80DB-B4BDF2BA8078}" destId="{0B462C8B-D1DC-4CB7-A0A9-C10446290911}" srcOrd="3" destOrd="0" parTransId="{0C8243CB-6F10-41FC-A9E0-3A06A7A5A904}" sibTransId="{E6D4961F-CC99-4555-9D6B-BBD586D793FB}"/>
    <dgm:cxn modelId="{8DF1718D-FA1A-4AFE-941F-FFECFD085DD5}" type="presOf" srcId="{653BFFCA-01AB-467A-B39C-958898F53150}" destId="{84F55E6D-98A2-4DF3-8F48-B92D73EBC8A7}" srcOrd="0" destOrd="0" presId="urn:microsoft.com/office/officeart/2008/layout/HorizontalMultiLevelHierarchy"/>
    <dgm:cxn modelId="{30BA92D6-A2AD-43FB-9134-108A5AEEB9A9}" type="presOf" srcId="{0C8243CB-6F10-41FC-A9E0-3A06A7A5A904}" destId="{C1EB184F-B837-4445-8059-DD6620345164}" srcOrd="0" destOrd="0" presId="urn:microsoft.com/office/officeart/2008/layout/HorizontalMultiLevelHierarchy"/>
    <dgm:cxn modelId="{A6A355BD-EBD8-43E9-8C46-1CA3DE5677A9}" type="presOf" srcId="{3DF6E179-13A2-46C8-B4D0-A004197D4903}" destId="{875F103C-BC20-4804-BABB-20803CDDA1ED}" srcOrd="0" destOrd="0" presId="urn:microsoft.com/office/officeart/2008/layout/HorizontalMultiLevelHierarchy"/>
    <dgm:cxn modelId="{858EC44C-E1A2-4DB5-8B7E-FE18C58034AB}" srcId="{72BC6E10-32EE-45A6-80DB-B4BDF2BA8078}" destId="{653BFFCA-01AB-467A-B39C-958898F53150}" srcOrd="1" destOrd="0" parTransId="{3DF6E179-13A2-46C8-B4D0-A004197D4903}" sibTransId="{6E56F65F-D5ED-4E65-904E-1F4CA23B68C2}"/>
    <dgm:cxn modelId="{575DDE26-09B0-467C-8C1E-0F58CBF75861}" type="presOf" srcId="{009AFE8E-43CB-45D7-AF03-71A46C4BA0FB}" destId="{7E325FB6-F6B0-4288-AD95-3F400C9900D2}" srcOrd="0" destOrd="0" presId="urn:microsoft.com/office/officeart/2008/layout/HorizontalMultiLevelHierarchy"/>
    <dgm:cxn modelId="{0100F271-3340-4910-B4FD-8D91AB29A763}" type="presOf" srcId="{0C8243CB-6F10-41FC-A9E0-3A06A7A5A904}" destId="{5C557FA4-D59E-48A6-A1D3-859F71A2D62B}" srcOrd="1" destOrd="0" presId="urn:microsoft.com/office/officeart/2008/layout/HorizontalMultiLevelHierarchy"/>
    <dgm:cxn modelId="{8E8C8A36-EC16-46FD-A3CF-FA5FA57873BB}" type="presOf" srcId="{009AFE8E-43CB-45D7-AF03-71A46C4BA0FB}" destId="{B20EF668-24B1-48AA-9BA9-D12FBF79C4AA}" srcOrd="1" destOrd="0" presId="urn:microsoft.com/office/officeart/2008/layout/HorizontalMultiLevelHierarchy"/>
    <dgm:cxn modelId="{443C370B-51E9-49DB-9D3E-F0744D07A1A4}" type="presOf" srcId="{2999D2E6-95D4-40F6-BBA3-282BD864FD57}" destId="{1CE0375E-FE40-4E08-B9E2-76139FCAC0A0}" srcOrd="1" destOrd="0" presId="urn:microsoft.com/office/officeart/2008/layout/HorizontalMultiLevelHierarchy"/>
    <dgm:cxn modelId="{44A4A7ED-5A33-4140-B3C7-6D94D22D3A5E}" type="presOf" srcId="{2999D2E6-95D4-40F6-BBA3-282BD864FD57}" destId="{6F44A556-E4B5-46A0-977D-F3C97F416061}" srcOrd="0" destOrd="0" presId="urn:microsoft.com/office/officeart/2008/layout/HorizontalMultiLevelHierarchy"/>
    <dgm:cxn modelId="{2C8E06A3-613C-40DE-B566-AA4ADEC5EC26}" type="presOf" srcId="{5F3B0087-0359-4CA7-94AC-1DA8517F24E8}" destId="{298AC88D-0A16-428A-BBAF-872BEE091791}" srcOrd="0" destOrd="0" presId="urn:microsoft.com/office/officeart/2008/layout/HorizontalMultiLevelHierarchy"/>
    <dgm:cxn modelId="{8A3F741E-42E2-462A-B143-EE4C858B2E02}" srcId="{72BC6E10-32EE-45A6-80DB-B4BDF2BA8078}" destId="{3FFB651A-D873-487C-9782-44F45500B18F}" srcOrd="0" destOrd="0" parTransId="{009AFE8E-43CB-45D7-AF03-71A46C4BA0FB}" sibTransId="{902B18FA-A139-4771-A2FB-AF0A6B7AED53}"/>
    <dgm:cxn modelId="{304432C4-3A55-4682-A08C-0B0CE770ABE0}" srcId="{72BC6E10-32EE-45A6-80DB-B4BDF2BA8078}" destId="{5F3B0087-0359-4CA7-94AC-1DA8517F24E8}" srcOrd="2" destOrd="0" parTransId="{2999D2E6-95D4-40F6-BBA3-282BD864FD57}" sibTransId="{4582F2BE-F72E-461B-B56A-B239B78EFD0C}"/>
    <dgm:cxn modelId="{786710CC-7377-4E78-9295-40847F152EBB}" type="presOf" srcId="{EDF72A9D-CBA1-471A-8138-D831C35959AE}" destId="{E820F58E-E812-4534-9ED6-4F82B9F993B0}" srcOrd="0" destOrd="0" presId="urn:microsoft.com/office/officeart/2008/layout/HorizontalMultiLevelHierarchy"/>
    <dgm:cxn modelId="{DC2AB345-73FA-4A07-8E54-CA8772136CB6}" type="presOf" srcId="{0B462C8B-D1DC-4CB7-A0A9-C10446290911}" destId="{52AF2CFC-0048-4F5F-AE69-5E075A21EEF5}" srcOrd="0" destOrd="0" presId="urn:microsoft.com/office/officeart/2008/layout/HorizontalMultiLevelHierarchy"/>
    <dgm:cxn modelId="{B9C47BBF-CA73-482E-8814-34527A7D2501}" type="presOf" srcId="{3DF6E179-13A2-46C8-B4D0-A004197D4903}" destId="{937F0B0A-F449-404B-AC46-17C3ACD1014E}" srcOrd="1" destOrd="0" presId="urn:microsoft.com/office/officeart/2008/layout/HorizontalMultiLevelHierarchy"/>
    <dgm:cxn modelId="{AFC03E7E-E99B-4C14-A6C9-004AF4274BCD}" srcId="{EDF72A9D-CBA1-471A-8138-D831C35959AE}" destId="{72BC6E10-32EE-45A6-80DB-B4BDF2BA8078}" srcOrd="0" destOrd="0" parTransId="{0F193410-0486-49A9-8C43-7F10B67696FF}" sibTransId="{40068054-F221-4C00-B967-2F9E91703F34}"/>
    <dgm:cxn modelId="{F0D0E144-4338-43B7-B63D-9B9D1A23BE73}" type="presOf" srcId="{3FFB651A-D873-487C-9782-44F45500B18F}" destId="{F41B8EBB-C3C6-4A19-A457-31D95CBEA24A}" srcOrd="0" destOrd="0" presId="urn:microsoft.com/office/officeart/2008/layout/HorizontalMultiLevelHierarchy"/>
    <dgm:cxn modelId="{525EE8F7-3F87-484E-B419-6C3963B78C83}" type="presParOf" srcId="{E820F58E-E812-4534-9ED6-4F82B9F993B0}" destId="{3A8FB452-95EF-41DA-BF96-B35FD3EBC756}" srcOrd="0" destOrd="0" presId="urn:microsoft.com/office/officeart/2008/layout/HorizontalMultiLevelHierarchy"/>
    <dgm:cxn modelId="{F37CC77B-F123-46D0-BF05-28FC29A7CB6A}" type="presParOf" srcId="{3A8FB452-95EF-41DA-BF96-B35FD3EBC756}" destId="{515B4E8E-57AB-4BA2-9C1A-8DB87415CE2F}" srcOrd="0" destOrd="0" presId="urn:microsoft.com/office/officeart/2008/layout/HorizontalMultiLevelHierarchy"/>
    <dgm:cxn modelId="{34C6EDA1-5D9E-4F3B-B84E-640CA8BA81A5}" type="presParOf" srcId="{3A8FB452-95EF-41DA-BF96-B35FD3EBC756}" destId="{0C0EBFAF-A726-42BE-BDF8-84CA01C47FD5}" srcOrd="1" destOrd="0" presId="urn:microsoft.com/office/officeart/2008/layout/HorizontalMultiLevelHierarchy"/>
    <dgm:cxn modelId="{896BDE69-05EB-4A74-9579-0BEA02A98FB0}" type="presParOf" srcId="{0C0EBFAF-A726-42BE-BDF8-84CA01C47FD5}" destId="{7E325FB6-F6B0-4288-AD95-3F400C9900D2}" srcOrd="0" destOrd="0" presId="urn:microsoft.com/office/officeart/2008/layout/HorizontalMultiLevelHierarchy"/>
    <dgm:cxn modelId="{25D27ED0-B82C-46F5-9FBC-7C5E34DA9FFD}" type="presParOf" srcId="{7E325FB6-F6B0-4288-AD95-3F400C9900D2}" destId="{B20EF668-24B1-48AA-9BA9-D12FBF79C4AA}" srcOrd="0" destOrd="0" presId="urn:microsoft.com/office/officeart/2008/layout/HorizontalMultiLevelHierarchy"/>
    <dgm:cxn modelId="{ADC47EE2-F4E1-4C74-9DA1-FE463E64125C}" type="presParOf" srcId="{0C0EBFAF-A726-42BE-BDF8-84CA01C47FD5}" destId="{769643CC-C892-48B2-92BF-F2B6457BDDB8}" srcOrd="1" destOrd="0" presId="urn:microsoft.com/office/officeart/2008/layout/HorizontalMultiLevelHierarchy"/>
    <dgm:cxn modelId="{EE530073-6E74-4126-BF6E-358285E91BB3}" type="presParOf" srcId="{769643CC-C892-48B2-92BF-F2B6457BDDB8}" destId="{F41B8EBB-C3C6-4A19-A457-31D95CBEA24A}" srcOrd="0" destOrd="0" presId="urn:microsoft.com/office/officeart/2008/layout/HorizontalMultiLevelHierarchy"/>
    <dgm:cxn modelId="{7DD4D3ED-B510-4447-B56B-CBE23D6FCB58}" type="presParOf" srcId="{769643CC-C892-48B2-92BF-F2B6457BDDB8}" destId="{186F7A93-827E-4760-8912-1A1DE318B5DD}" srcOrd="1" destOrd="0" presId="urn:microsoft.com/office/officeart/2008/layout/HorizontalMultiLevelHierarchy"/>
    <dgm:cxn modelId="{433B1438-27FA-4B27-93DA-78295AE3BD8F}" type="presParOf" srcId="{0C0EBFAF-A726-42BE-BDF8-84CA01C47FD5}" destId="{875F103C-BC20-4804-BABB-20803CDDA1ED}" srcOrd="2" destOrd="0" presId="urn:microsoft.com/office/officeart/2008/layout/HorizontalMultiLevelHierarchy"/>
    <dgm:cxn modelId="{5E79EB66-5BC4-4AE1-A28D-4B29EBE32E7A}" type="presParOf" srcId="{875F103C-BC20-4804-BABB-20803CDDA1ED}" destId="{937F0B0A-F449-404B-AC46-17C3ACD1014E}" srcOrd="0" destOrd="0" presId="urn:microsoft.com/office/officeart/2008/layout/HorizontalMultiLevelHierarchy"/>
    <dgm:cxn modelId="{7242C2E3-AEAE-4110-8A44-0E1DB65E3D4F}" type="presParOf" srcId="{0C0EBFAF-A726-42BE-BDF8-84CA01C47FD5}" destId="{C7BE9655-E30F-4FBB-9DC8-349F0BF72F07}" srcOrd="3" destOrd="0" presId="urn:microsoft.com/office/officeart/2008/layout/HorizontalMultiLevelHierarchy"/>
    <dgm:cxn modelId="{317830DC-E438-424F-801C-9B25090AE72C}" type="presParOf" srcId="{C7BE9655-E30F-4FBB-9DC8-349F0BF72F07}" destId="{84F55E6D-98A2-4DF3-8F48-B92D73EBC8A7}" srcOrd="0" destOrd="0" presId="urn:microsoft.com/office/officeart/2008/layout/HorizontalMultiLevelHierarchy"/>
    <dgm:cxn modelId="{CA368A58-10FC-467E-86B0-8E480BA88EB7}" type="presParOf" srcId="{C7BE9655-E30F-4FBB-9DC8-349F0BF72F07}" destId="{4A6C4F4C-60CD-4C22-871C-18BA2E57E3B4}" srcOrd="1" destOrd="0" presId="urn:microsoft.com/office/officeart/2008/layout/HorizontalMultiLevelHierarchy"/>
    <dgm:cxn modelId="{8BA84F80-6E4A-4FC6-B80D-4A7BA2E0F90D}" type="presParOf" srcId="{0C0EBFAF-A726-42BE-BDF8-84CA01C47FD5}" destId="{6F44A556-E4B5-46A0-977D-F3C97F416061}" srcOrd="4" destOrd="0" presId="urn:microsoft.com/office/officeart/2008/layout/HorizontalMultiLevelHierarchy"/>
    <dgm:cxn modelId="{03A8F6E6-02CE-4CF6-BB28-6765C8749CE2}" type="presParOf" srcId="{6F44A556-E4B5-46A0-977D-F3C97F416061}" destId="{1CE0375E-FE40-4E08-B9E2-76139FCAC0A0}" srcOrd="0" destOrd="0" presId="urn:microsoft.com/office/officeart/2008/layout/HorizontalMultiLevelHierarchy"/>
    <dgm:cxn modelId="{64886599-10E2-43E4-BC5B-4651689A2DBA}" type="presParOf" srcId="{0C0EBFAF-A726-42BE-BDF8-84CA01C47FD5}" destId="{F4C9E3C6-75EB-4217-BC5D-8337FC861235}" srcOrd="5" destOrd="0" presId="urn:microsoft.com/office/officeart/2008/layout/HorizontalMultiLevelHierarchy"/>
    <dgm:cxn modelId="{2F84DD01-0230-4568-A479-7F4C85FAB766}" type="presParOf" srcId="{F4C9E3C6-75EB-4217-BC5D-8337FC861235}" destId="{298AC88D-0A16-428A-BBAF-872BEE091791}" srcOrd="0" destOrd="0" presId="urn:microsoft.com/office/officeart/2008/layout/HorizontalMultiLevelHierarchy"/>
    <dgm:cxn modelId="{68A1591B-7A97-422C-A6CB-7B386C2CC298}" type="presParOf" srcId="{F4C9E3C6-75EB-4217-BC5D-8337FC861235}" destId="{D32A2315-5CCF-441E-BF94-C33499EFDFA9}" srcOrd="1" destOrd="0" presId="urn:microsoft.com/office/officeart/2008/layout/HorizontalMultiLevelHierarchy"/>
    <dgm:cxn modelId="{4B429726-C2AA-49D9-BB04-784E9D0E5D28}" type="presParOf" srcId="{0C0EBFAF-A726-42BE-BDF8-84CA01C47FD5}" destId="{C1EB184F-B837-4445-8059-DD6620345164}" srcOrd="6" destOrd="0" presId="urn:microsoft.com/office/officeart/2008/layout/HorizontalMultiLevelHierarchy"/>
    <dgm:cxn modelId="{04AEB65F-E5D8-4B22-9CAA-D10620259128}" type="presParOf" srcId="{C1EB184F-B837-4445-8059-DD6620345164}" destId="{5C557FA4-D59E-48A6-A1D3-859F71A2D62B}" srcOrd="0" destOrd="0" presId="urn:microsoft.com/office/officeart/2008/layout/HorizontalMultiLevelHierarchy"/>
    <dgm:cxn modelId="{9BFD6455-44AB-4429-937E-6AD622C320FD}" type="presParOf" srcId="{0C0EBFAF-A726-42BE-BDF8-84CA01C47FD5}" destId="{05F4CF14-5CB2-42D8-AF24-E7C13C5A0A39}" srcOrd="7" destOrd="0" presId="urn:microsoft.com/office/officeart/2008/layout/HorizontalMultiLevelHierarchy"/>
    <dgm:cxn modelId="{8AF904A4-2250-48A1-8068-5AF689BE2B07}" type="presParOf" srcId="{05F4CF14-5CB2-42D8-AF24-E7C13C5A0A39}" destId="{52AF2CFC-0048-4F5F-AE69-5E075A21EEF5}" srcOrd="0" destOrd="0" presId="urn:microsoft.com/office/officeart/2008/layout/HorizontalMultiLevelHierarchy"/>
    <dgm:cxn modelId="{F75D1FF9-7D6E-4342-B91D-781F33D4FD08}" type="presParOf" srcId="{05F4CF14-5CB2-42D8-AF24-E7C13C5A0A39}" destId="{E945DA04-E93B-488C-9DD4-6E971F0C4C6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DF5D33-43EC-4FDE-B16D-3A3DE503E3BD}" type="doc">
      <dgm:prSet loTypeId="urn:microsoft.com/office/officeart/2005/8/layout/vList6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5D7F3688-92F0-410D-9E53-F0ACD919D77F}">
      <dgm:prSet phldrT="[Text]" custT="1"/>
      <dgm:spPr/>
      <dgm:t>
        <a:bodyPr/>
        <a:lstStyle/>
        <a:p>
          <a:r>
            <a:rPr lang="es-ES" sz="1800" dirty="0" smtClean="0">
              <a:effectLst/>
              <a:latin typeface="Arial"/>
              <a:ea typeface="Times New Roman"/>
              <a:cs typeface="Times New Roman"/>
            </a:rPr>
            <a:t>Proponer una alternativa de solución que lleve a mejorar las capacidades del docente</a:t>
          </a:r>
          <a:endParaRPr lang="es-ES" dirty="0"/>
        </a:p>
      </dgm:t>
    </dgm:pt>
    <dgm:pt modelId="{A1A3C982-33F9-405B-862E-1F1506759186}" type="parTrans" cxnId="{363E56C8-046C-4A76-9562-BDCB977135DF}">
      <dgm:prSet/>
      <dgm:spPr/>
      <dgm:t>
        <a:bodyPr/>
        <a:lstStyle/>
        <a:p>
          <a:endParaRPr lang="es-ES"/>
        </a:p>
      </dgm:t>
    </dgm:pt>
    <dgm:pt modelId="{39E60F85-B7B2-45C5-A93F-D8F407D9C5B7}" type="sibTrans" cxnId="{363E56C8-046C-4A76-9562-BDCB977135DF}">
      <dgm:prSet/>
      <dgm:spPr/>
      <dgm:t>
        <a:bodyPr/>
        <a:lstStyle/>
        <a:p>
          <a:endParaRPr lang="es-ES"/>
        </a:p>
      </dgm:t>
    </dgm:pt>
    <dgm:pt modelId="{26E1D552-9F97-47F1-8C62-1BF0EE454EC4}">
      <dgm:prSet phldrT="[Text]"/>
      <dgm:spPr/>
      <dgm:t>
        <a:bodyPr/>
        <a:lstStyle/>
        <a:p>
          <a:r>
            <a:rPr lang="es-ES" dirty="0" smtClean="0"/>
            <a:t>Interés</a:t>
          </a:r>
          <a:endParaRPr lang="es-ES" dirty="0"/>
        </a:p>
      </dgm:t>
    </dgm:pt>
    <dgm:pt modelId="{D8D34C0C-2FB7-4A6D-8A03-559A703CCCE2}" type="parTrans" cxnId="{F2F59A51-060A-4FFE-B063-566FA93951CE}">
      <dgm:prSet/>
      <dgm:spPr/>
      <dgm:t>
        <a:bodyPr/>
        <a:lstStyle/>
        <a:p>
          <a:endParaRPr lang="es-ES"/>
        </a:p>
      </dgm:t>
    </dgm:pt>
    <dgm:pt modelId="{57C322CB-5052-4D3D-A852-15BE1D11A2C9}" type="sibTrans" cxnId="{F2F59A51-060A-4FFE-B063-566FA93951CE}">
      <dgm:prSet/>
      <dgm:spPr/>
      <dgm:t>
        <a:bodyPr/>
        <a:lstStyle/>
        <a:p>
          <a:endParaRPr lang="es-ES"/>
        </a:p>
      </dgm:t>
    </dgm:pt>
    <dgm:pt modelId="{25345EB0-C8CA-4D25-B256-D3F3DF781894}">
      <dgm:prSet phldrT="[Text]"/>
      <dgm:spPr/>
      <dgm:t>
        <a:bodyPr/>
        <a:lstStyle/>
        <a:p>
          <a:r>
            <a:rPr lang="es-ES" dirty="0" smtClean="0"/>
            <a:t>Tener una visión mucho más profunda y acertada del problema, conllevará a mejorar las destrezas propias del docente</a:t>
          </a:r>
          <a:endParaRPr lang="es-ES" dirty="0"/>
        </a:p>
      </dgm:t>
    </dgm:pt>
    <dgm:pt modelId="{6B963950-603D-4FDC-9238-89E1520A08C2}" type="parTrans" cxnId="{A38F4C64-4E36-42DC-A081-F1342FBE96F8}">
      <dgm:prSet/>
      <dgm:spPr/>
      <dgm:t>
        <a:bodyPr/>
        <a:lstStyle/>
        <a:p>
          <a:endParaRPr lang="es-ES"/>
        </a:p>
      </dgm:t>
    </dgm:pt>
    <dgm:pt modelId="{F8E6E06B-C3A7-4D28-B322-F8730BD686E6}" type="sibTrans" cxnId="{A38F4C64-4E36-42DC-A081-F1342FBE96F8}">
      <dgm:prSet/>
      <dgm:spPr/>
      <dgm:t>
        <a:bodyPr/>
        <a:lstStyle/>
        <a:p>
          <a:endParaRPr lang="es-ES"/>
        </a:p>
      </dgm:t>
    </dgm:pt>
    <dgm:pt modelId="{1F073C4F-8C90-4477-B2D1-2A72AF66F7CD}">
      <dgm:prSet phldrT="[Text]"/>
      <dgm:spPr/>
      <dgm:t>
        <a:bodyPr/>
        <a:lstStyle/>
        <a:p>
          <a:r>
            <a:rPr lang="es-ES" dirty="0" smtClean="0"/>
            <a:t>Misión</a:t>
          </a:r>
          <a:endParaRPr lang="es-ES" dirty="0"/>
        </a:p>
      </dgm:t>
    </dgm:pt>
    <dgm:pt modelId="{0E2FB4C7-CD28-4C26-815E-71B4B74ED5D5}" type="parTrans" cxnId="{58D0BC99-DC1A-4420-AA11-A17FB56E16CA}">
      <dgm:prSet/>
      <dgm:spPr/>
      <dgm:t>
        <a:bodyPr/>
        <a:lstStyle/>
        <a:p>
          <a:endParaRPr lang="es-ES"/>
        </a:p>
      </dgm:t>
    </dgm:pt>
    <dgm:pt modelId="{45BA3704-E9C5-4083-A3D6-3D23438F4DBD}" type="sibTrans" cxnId="{58D0BC99-DC1A-4420-AA11-A17FB56E16CA}">
      <dgm:prSet/>
      <dgm:spPr/>
      <dgm:t>
        <a:bodyPr/>
        <a:lstStyle/>
        <a:p>
          <a:endParaRPr lang="es-ES"/>
        </a:p>
      </dgm:t>
    </dgm:pt>
    <dgm:pt modelId="{D2C57D81-7B4A-4CC4-A94C-E9A57CA06C10}">
      <dgm:prSet phldrT="[Text]"/>
      <dgm:spPr/>
      <dgm:t>
        <a:bodyPr/>
        <a:lstStyle/>
        <a:p>
          <a:r>
            <a:rPr lang="es-ES" dirty="0" smtClean="0"/>
            <a:t>Ayuda a lograr un proceso de cambio enfocado a mejorar el desempeño docente y por ende la calidad educativa.</a:t>
          </a:r>
          <a:endParaRPr lang="es-ES" dirty="0"/>
        </a:p>
      </dgm:t>
    </dgm:pt>
    <dgm:pt modelId="{D19349E2-5252-4B66-9FA7-4C0002F15E4E}" type="parTrans" cxnId="{421B8188-0A39-454D-B327-BC883945D3ED}">
      <dgm:prSet/>
      <dgm:spPr/>
      <dgm:t>
        <a:bodyPr/>
        <a:lstStyle/>
        <a:p>
          <a:endParaRPr lang="es-ES"/>
        </a:p>
      </dgm:t>
    </dgm:pt>
    <dgm:pt modelId="{2E1D6B0E-DD64-40CE-B02B-38B1FC05B4D4}" type="sibTrans" cxnId="{421B8188-0A39-454D-B327-BC883945D3ED}">
      <dgm:prSet/>
      <dgm:spPr/>
      <dgm:t>
        <a:bodyPr/>
        <a:lstStyle/>
        <a:p>
          <a:endParaRPr lang="es-ES"/>
        </a:p>
      </dgm:t>
    </dgm:pt>
    <dgm:pt modelId="{BC9006FB-3567-4722-81D4-323728991A4A}">
      <dgm:prSet phldrT="[Text]"/>
      <dgm:spPr/>
      <dgm:t>
        <a:bodyPr/>
        <a:lstStyle/>
        <a:p>
          <a:r>
            <a:rPr lang="es-ES" dirty="0" smtClean="0"/>
            <a:t>Beneficiarios</a:t>
          </a:r>
          <a:endParaRPr lang="es-ES" dirty="0"/>
        </a:p>
      </dgm:t>
    </dgm:pt>
    <dgm:pt modelId="{08C58E47-7667-43C9-8D31-4B9BC123287E}" type="parTrans" cxnId="{778B89E1-7BDF-46EC-B6D6-8E2C244E69EC}">
      <dgm:prSet/>
      <dgm:spPr/>
      <dgm:t>
        <a:bodyPr/>
        <a:lstStyle/>
        <a:p>
          <a:endParaRPr lang="es-ES"/>
        </a:p>
      </dgm:t>
    </dgm:pt>
    <dgm:pt modelId="{C76E7EEF-FF8B-4F87-8B71-1A0D091773A1}" type="sibTrans" cxnId="{778B89E1-7BDF-46EC-B6D6-8E2C244E69EC}">
      <dgm:prSet/>
      <dgm:spPr/>
      <dgm:t>
        <a:bodyPr/>
        <a:lstStyle/>
        <a:p>
          <a:endParaRPr lang="es-ES"/>
        </a:p>
      </dgm:t>
    </dgm:pt>
    <dgm:pt modelId="{258C6B1E-58B1-4369-9E2F-3C1A61EC63D2}">
      <dgm:prSet phldrT="[Text]"/>
      <dgm:spPr/>
      <dgm:t>
        <a:bodyPr/>
        <a:lstStyle/>
        <a:p>
          <a:r>
            <a:rPr lang="es-ES" dirty="0" smtClean="0"/>
            <a:t>Docentes</a:t>
          </a:r>
          <a:endParaRPr lang="es-ES" dirty="0"/>
        </a:p>
      </dgm:t>
    </dgm:pt>
    <dgm:pt modelId="{CAE069BB-C6D3-4A15-A578-F351315491F8}" type="parTrans" cxnId="{476AABF1-794F-41EB-955D-315065DF17B9}">
      <dgm:prSet/>
      <dgm:spPr/>
      <dgm:t>
        <a:bodyPr/>
        <a:lstStyle/>
        <a:p>
          <a:endParaRPr lang="es-ES"/>
        </a:p>
      </dgm:t>
    </dgm:pt>
    <dgm:pt modelId="{7D01E2D2-C521-4E48-A12C-C85DA22AC26A}" type="sibTrans" cxnId="{476AABF1-794F-41EB-955D-315065DF17B9}">
      <dgm:prSet/>
      <dgm:spPr/>
      <dgm:t>
        <a:bodyPr/>
        <a:lstStyle/>
        <a:p>
          <a:endParaRPr lang="es-ES"/>
        </a:p>
      </dgm:t>
    </dgm:pt>
    <dgm:pt modelId="{DBA54ED8-EFB5-4733-AD20-3CE56EDBB436}">
      <dgm:prSet phldrT="[Text]"/>
      <dgm:spPr/>
      <dgm:t>
        <a:bodyPr/>
        <a:lstStyle/>
        <a:p>
          <a:r>
            <a:rPr lang="es-ES" dirty="0" smtClean="0"/>
            <a:t>Estudiantes</a:t>
          </a:r>
          <a:endParaRPr lang="es-ES" dirty="0"/>
        </a:p>
      </dgm:t>
    </dgm:pt>
    <dgm:pt modelId="{4F58B3E7-AECB-46E7-943E-9C490CB5378D}" type="parTrans" cxnId="{2FEBDA23-B87B-4C6F-804B-C0D1806461E7}">
      <dgm:prSet/>
      <dgm:spPr/>
      <dgm:t>
        <a:bodyPr/>
        <a:lstStyle/>
        <a:p>
          <a:endParaRPr lang="es-ES"/>
        </a:p>
      </dgm:t>
    </dgm:pt>
    <dgm:pt modelId="{92C4B8A8-52AA-4158-94E3-1823C7D71BFA}" type="sibTrans" cxnId="{2FEBDA23-B87B-4C6F-804B-C0D1806461E7}">
      <dgm:prSet/>
      <dgm:spPr/>
      <dgm:t>
        <a:bodyPr/>
        <a:lstStyle/>
        <a:p>
          <a:endParaRPr lang="es-ES"/>
        </a:p>
      </dgm:t>
    </dgm:pt>
    <dgm:pt modelId="{59FF43B5-DFEA-445B-9285-99371727FCBC}">
      <dgm:prSet phldrT="[Text]"/>
      <dgm:spPr/>
      <dgm:t>
        <a:bodyPr/>
        <a:lstStyle/>
        <a:p>
          <a:r>
            <a:rPr lang="es-ES" dirty="0" smtClean="0"/>
            <a:t>Importancia</a:t>
          </a:r>
          <a:endParaRPr lang="es-ES" dirty="0"/>
        </a:p>
      </dgm:t>
    </dgm:pt>
    <dgm:pt modelId="{03D1B9DA-B99C-4234-92E8-E62178137BEE}" type="sibTrans" cxnId="{BD739955-1827-4F95-BFD6-418B3D30CF93}">
      <dgm:prSet/>
      <dgm:spPr/>
      <dgm:t>
        <a:bodyPr/>
        <a:lstStyle/>
        <a:p>
          <a:endParaRPr lang="es-ES"/>
        </a:p>
      </dgm:t>
    </dgm:pt>
    <dgm:pt modelId="{9F0D1B57-AF48-42F7-BA7F-A00745B5745E}" type="parTrans" cxnId="{BD739955-1827-4F95-BFD6-418B3D30CF93}">
      <dgm:prSet/>
      <dgm:spPr/>
      <dgm:t>
        <a:bodyPr/>
        <a:lstStyle/>
        <a:p>
          <a:endParaRPr lang="es-ES"/>
        </a:p>
      </dgm:t>
    </dgm:pt>
    <dgm:pt modelId="{DAC4AC63-D2CE-464B-A048-2F5EB79E0CD5}" type="pres">
      <dgm:prSet presAssocID="{CADF5D33-43EC-4FDE-B16D-3A3DE503E3B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2D2F777F-5CED-47F8-B9A8-E0C1A799C8AA}" type="pres">
      <dgm:prSet presAssocID="{59FF43B5-DFEA-445B-9285-99371727FCBC}" presName="linNode" presStyleCnt="0"/>
      <dgm:spPr/>
    </dgm:pt>
    <dgm:pt modelId="{C32E8D0E-63A1-4018-AB03-9372D87689D1}" type="pres">
      <dgm:prSet presAssocID="{59FF43B5-DFEA-445B-9285-99371727FCBC}" presName="parentShp" presStyleLbl="node1" presStyleIdx="0" presStyleCnt="4" custLinFactNeighborX="2356" custLinFactNeighborY="94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970C1F-0FF7-4467-8CF9-85106D6A7C16}" type="pres">
      <dgm:prSet presAssocID="{59FF43B5-DFEA-445B-9285-99371727FCBC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B29A2C-0E49-456D-90BB-02826039FD16}" type="pres">
      <dgm:prSet presAssocID="{03D1B9DA-B99C-4234-92E8-E62178137BEE}" presName="spacing" presStyleCnt="0"/>
      <dgm:spPr/>
    </dgm:pt>
    <dgm:pt modelId="{20996765-6B02-4BB0-AD9C-11905F4936B4}" type="pres">
      <dgm:prSet presAssocID="{26E1D552-9F97-47F1-8C62-1BF0EE454EC4}" presName="linNode" presStyleCnt="0"/>
      <dgm:spPr/>
    </dgm:pt>
    <dgm:pt modelId="{6FFC76C2-B342-435D-9E75-88E7E118EEC3}" type="pres">
      <dgm:prSet presAssocID="{26E1D552-9F97-47F1-8C62-1BF0EE454EC4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051AD2-BBA1-4481-95C0-5D178B54B217}" type="pres">
      <dgm:prSet presAssocID="{26E1D552-9F97-47F1-8C62-1BF0EE454EC4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0195BE-6E5D-4C5F-B80A-DE5F662F441B}" type="pres">
      <dgm:prSet presAssocID="{57C322CB-5052-4D3D-A852-15BE1D11A2C9}" presName="spacing" presStyleCnt="0"/>
      <dgm:spPr/>
    </dgm:pt>
    <dgm:pt modelId="{EEEB8920-DFF4-4518-A661-78E75D3361B6}" type="pres">
      <dgm:prSet presAssocID="{1F073C4F-8C90-4477-B2D1-2A72AF66F7CD}" presName="linNode" presStyleCnt="0"/>
      <dgm:spPr/>
    </dgm:pt>
    <dgm:pt modelId="{E051D58E-1ED5-4D56-8176-BD97BECE8876}" type="pres">
      <dgm:prSet presAssocID="{1F073C4F-8C90-4477-B2D1-2A72AF66F7CD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F0F8ED-6AC2-4A80-B593-83FDBF1B4E2A}" type="pres">
      <dgm:prSet presAssocID="{1F073C4F-8C90-4477-B2D1-2A72AF66F7CD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35D655-8B49-4136-96C4-3277C9017EB5}" type="pres">
      <dgm:prSet presAssocID="{45BA3704-E9C5-4083-A3D6-3D23438F4DBD}" presName="spacing" presStyleCnt="0"/>
      <dgm:spPr/>
    </dgm:pt>
    <dgm:pt modelId="{CD002DB1-B3A2-4689-B14E-422A92FE2D2B}" type="pres">
      <dgm:prSet presAssocID="{BC9006FB-3567-4722-81D4-323728991A4A}" presName="linNode" presStyleCnt="0"/>
      <dgm:spPr/>
    </dgm:pt>
    <dgm:pt modelId="{2BD4260F-0210-4E85-8FD9-6B8C7317F097}" type="pres">
      <dgm:prSet presAssocID="{BC9006FB-3567-4722-81D4-323728991A4A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4428AA-FED5-4D30-9C30-E87C83ECEBBB}" type="pres">
      <dgm:prSet presAssocID="{BC9006FB-3567-4722-81D4-323728991A4A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76AABF1-794F-41EB-955D-315065DF17B9}" srcId="{BC9006FB-3567-4722-81D4-323728991A4A}" destId="{258C6B1E-58B1-4369-9E2F-3C1A61EC63D2}" srcOrd="0" destOrd="0" parTransId="{CAE069BB-C6D3-4A15-A578-F351315491F8}" sibTransId="{7D01E2D2-C521-4E48-A12C-C85DA22AC26A}"/>
    <dgm:cxn modelId="{363E56C8-046C-4A76-9562-BDCB977135DF}" srcId="{59FF43B5-DFEA-445B-9285-99371727FCBC}" destId="{5D7F3688-92F0-410D-9E53-F0ACD919D77F}" srcOrd="0" destOrd="0" parTransId="{A1A3C982-33F9-405B-862E-1F1506759186}" sibTransId="{39E60F85-B7B2-45C5-A93F-D8F407D9C5B7}"/>
    <dgm:cxn modelId="{50C51C8C-1891-4066-BEE6-1EFD680940FD}" type="presOf" srcId="{1F073C4F-8C90-4477-B2D1-2A72AF66F7CD}" destId="{E051D58E-1ED5-4D56-8176-BD97BECE8876}" srcOrd="0" destOrd="0" presId="urn:microsoft.com/office/officeart/2005/8/layout/vList6"/>
    <dgm:cxn modelId="{421B8188-0A39-454D-B327-BC883945D3ED}" srcId="{1F073C4F-8C90-4477-B2D1-2A72AF66F7CD}" destId="{D2C57D81-7B4A-4CC4-A94C-E9A57CA06C10}" srcOrd="0" destOrd="0" parTransId="{D19349E2-5252-4B66-9FA7-4C0002F15E4E}" sibTransId="{2E1D6B0E-DD64-40CE-B02B-38B1FC05B4D4}"/>
    <dgm:cxn modelId="{BD739955-1827-4F95-BFD6-418B3D30CF93}" srcId="{CADF5D33-43EC-4FDE-B16D-3A3DE503E3BD}" destId="{59FF43B5-DFEA-445B-9285-99371727FCBC}" srcOrd="0" destOrd="0" parTransId="{9F0D1B57-AF48-42F7-BA7F-A00745B5745E}" sibTransId="{03D1B9DA-B99C-4234-92E8-E62178137BEE}"/>
    <dgm:cxn modelId="{9CFE27F5-17B3-47C0-B386-0681FE2A808F}" type="presOf" srcId="{D2C57D81-7B4A-4CC4-A94C-E9A57CA06C10}" destId="{2BF0F8ED-6AC2-4A80-B593-83FDBF1B4E2A}" srcOrd="0" destOrd="0" presId="urn:microsoft.com/office/officeart/2005/8/layout/vList6"/>
    <dgm:cxn modelId="{F2F59A51-060A-4FFE-B063-566FA93951CE}" srcId="{CADF5D33-43EC-4FDE-B16D-3A3DE503E3BD}" destId="{26E1D552-9F97-47F1-8C62-1BF0EE454EC4}" srcOrd="1" destOrd="0" parTransId="{D8D34C0C-2FB7-4A6D-8A03-559A703CCCE2}" sibTransId="{57C322CB-5052-4D3D-A852-15BE1D11A2C9}"/>
    <dgm:cxn modelId="{3664F094-D87B-46F0-BEC5-7CF6C50AA8EB}" type="presOf" srcId="{CADF5D33-43EC-4FDE-B16D-3A3DE503E3BD}" destId="{DAC4AC63-D2CE-464B-A048-2F5EB79E0CD5}" srcOrd="0" destOrd="0" presId="urn:microsoft.com/office/officeart/2005/8/layout/vList6"/>
    <dgm:cxn modelId="{778B89E1-7BDF-46EC-B6D6-8E2C244E69EC}" srcId="{CADF5D33-43EC-4FDE-B16D-3A3DE503E3BD}" destId="{BC9006FB-3567-4722-81D4-323728991A4A}" srcOrd="3" destOrd="0" parTransId="{08C58E47-7667-43C9-8D31-4B9BC123287E}" sibTransId="{C76E7EEF-FF8B-4F87-8B71-1A0D091773A1}"/>
    <dgm:cxn modelId="{800EA0C7-D765-4D39-80C3-5EEF94EE9B59}" type="presOf" srcId="{25345EB0-C8CA-4D25-B256-D3F3DF781894}" destId="{B5051AD2-BBA1-4481-95C0-5D178B54B217}" srcOrd="0" destOrd="0" presId="urn:microsoft.com/office/officeart/2005/8/layout/vList6"/>
    <dgm:cxn modelId="{17CB37C8-92DD-4A8D-9B94-7D8515E445EC}" type="presOf" srcId="{5D7F3688-92F0-410D-9E53-F0ACD919D77F}" destId="{F9970C1F-0FF7-4467-8CF9-85106D6A7C16}" srcOrd="0" destOrd="0" presId="urn:microsoft.com/office/officeart/2005/8/layout/vList6"/>
    <dgm:cxn modelId="{A38F4C64-4E36-42DC-A081-F1342FBE96F8}" srcId="{26E1D552-9F97-47F1-8C62-1BF0EE454EC4}" destId="{25345EB0-C8CA-4D25-B256-D3F3DF781894}" srcOrd="0" destOrd="0" parTransId="{6B963950-603D-4FDC-9238-89E1520A08C2}" sibTransId="{F8E6E06B-C3A7-4D28-B322-F8730BD686E6}"/>
    <dgm:cxn modelId="{2BC1EE26-8738-4821-8932-6BFCE89EFF35}" type="presOf" srcId="{26E1D552-9F97-47F1-8C62-1BF0EE454EC4}" destId="{6FFC76C2-B342-435D-9E75-88E7E118EEC3}" srcOrd="0" destOrd="0" presId="urn:microsoft.com/office/officeart/2005/8/layout/vList6"/>
    <dgm:cxn modelId="{2FEBDA23-B87B-4C6F-804B-C0D1806461E7}" srcId="{BC9006FB-3567-4722-81D4-323728991A4A}" destId="{DBA54ED8-EFB5-4733-AD20-3CE56EDBB436}" srcOrd="1" destOrd="0" parTransId="{4F58B3E7-AECB-46E7-943E-9C490CB5378D}" sibTransId="{92C4B8A8-52AA-4158-94E3-1823C7D71BFA}"/>
    <dgm:cxn modelId="{58D0BC99-DC1A-4420-AA11-A17FB56E16CA}" srcId="{CADF5D33-43EC-4FDE-B16D-3A3DE503E3BD}" destId="{1F073C4F-8C90-4477-B2D1-2A72AF66F7CD}" srcOrd="2" destOrd="0" parTransId="{0E2FB4C7-CD28-4C26-815E-71B4B74ED5D5}" sibTransId="{45BA3704-E9C5-4083-A3D6-3D23438F4DBD}"/>
    <dgm:cxn modelId="{487E2D18-D877-44BB-8773-0F0BC9CA319C}" type="presOf" srcId="{BC9006FB-3567-4722-81D4-323728991A4A}" destId="{2BD4260F-0210-4E85-8FD9-6B8C7317F097}" srcOrd="0" destOrd="0" presId="urn:microsoft.com/office/officeart/2005/8/layout/vList6"/>
    <dgm:cxn modelId="{C30553C5-B258-4778-AD40-8C5CFB8A3EE2}" type="presOf" srcId="{258C6B1E-58B1-4369-9E2F-3C1A61EC63D2}" destId="{C24428AA-FED5-4D30-9C30-E87C83ECEBBB}" srcOrd="0" destOrd="0" presId="urn:microsoft.com/office/officeart/2005/8/layout/vList6"/>
    <dgm:cxn modelId="{F83084A1-7971-44F8-8593-162F7A6A925B}" type="presOf" srcId="{59FF43B5-DFEA-445B-9285-99371727FCBC}" destId="{C32E8D0E-63A1-4018-AB03-9372D87689D1}" srcOrd="0" destOrd="0" presId="urn:microsoft.com/office/officeart/2005/8/layout/vList6"/>
    <dgm:cxn modelId="{788C6758-292F-4952-9BDE-1E477F68255F}" type="presOf" srcId="{DBA54ED8-EFB5-4733-AD20-3CE56EDBB436}" destId="{C24428AA-FED5-4D30-9C30-E87C83ECEBBB}" srcOrd="0" destOrd="1" presId="urn:microsoft.com/office/officeart/2005/8/layout/vList6"/>
    <dgm:cxn modelId="{EBA1C576-D754-4E44-8DBC-FD632637B0F2}" type="presParOf" srcId="{DAC4AC63-D2CE-464B-A048-2F5EB79E0CD5}" destId="{2D2F777F-5CED-47F8-B9A8-E0C1A799C8AA}" srcOrd="0" destOrd="0" presId="urn:microsoft.com/office/officeart/2005/8/layout/vList6"/>
    <dgm:cxn modelId="{518E30BF-9C00-41F5-8FE7-0681D688745D}" type="presParOf" srcId="{2D2F777F-5CED-47F8-B9A8-E0C1A799C8AA}" destId="{C32E8D0E-63A1-4018-AB03-9372D87689D1}" srcOrd="0" destOrd="0" presId="urn:microsoft.com/office/officeart/2005/8/layout/vList6"/>
    <dgm:cxn modelId="{D554AD78-BFAD-4D2B-8D28-31518A42DF07}" type="presParOf" srcId="{2D2F777F-5CED-47F8-B9A8-E0C1A799C8AA}" destId="{F9970C1F-0FF7-4467-8CF9-85106D6A7C16}" srcOrd="1" destOrd="0" presId="urn:microsoft.com/office/officeart/2005/8/layout/vList6"/>
    <dgm:cxn modelId="{D1F4CDC2-B2D3-4300-94F4-D27C56F56593}" type="presParOf" srcId="{DAC4AC63-D2CE-464B-A048-2F5EB79E0CD5}" destId="{A7B29A2C-0E49-456D-90BB-02826039FD16}" srcOrd="1" destOrd="0" presId="urn:microsoft.com/office/officeart/2005/8/layout/vList6"/>
    <dgm:cxn modelId="{F773D443-4C29-4F5F-9578-D67F7BB94335}" type="presParOf" srcId="{DAC4AC63-D2CE-464B-A048-2F5EB79E0CD5}" destId="{20996765-6B02-4BB0-AD9C-11905F4936B4}" srcOrd="2" destOrd="0" presId="urn:microsoft.com/office/officeart/2005/8/layout/vList6"/>
    <dgm:cxn modelId="{D0D863B7-09BF-40F9-BE87-F5216FAF01C8}" type="presParOf" srcId="{20996765-6B02-4BB0-AD9C-11905F4936B4}" destId="{6FFC76C2-B342-435D-9E75-88E7E118EEC3}" srcOrd="0" destOrd="0" presId="urn:microsoft.com/office/officeart/2005/8/layout/vList6"/>
    <dgm:cxn modelId="{358FDB62-604E-4F56-BE08-5FF41D10DC5F}" type="presParOf" srcId="{20996765-6B02-4BB0-AD9C-11905F4936B4}" destId="{B5051AD2-BBA1-4481-95C0-5D178B54B217}" srcOrd="1" destOrd="0" presId="urn:microsoft.com/office/officeart/2005/8/layout/vList6"/>
    <dgm:cxn modelId="{5569D714-4FAA-4CDE-B4A9-13FA07F1830D}" type="presParOf" srcId="{DAC4AC63-D2CE-464B-A048-2F5EB79E0CD5}" destId="{6A0195BE-6E5D-4C5F-B80A-DE5F662F441B}" srcOrd="3" destOrd="0" presId="urn:microsoft.com/office/officeart/2005/8/layout/vList6"/>
    <dgm:cxn modelId="{B25B2E18-9834-4A77-965D-EBA0B9C41C42}" type="presParOf" srcId="{DAC4AC63-D2CE-464B-A048-2F5EB79E0CD5}" destId="{EEEB8920-DFF4-4518-A661-78E75D3361B6}" srcOrd="4" destOrd="0" presId="urn:microsoft.com/office/officeart/2005/8/layout/vList6"/>
    <dgm:cxn modelId="{ACD2933D-A185-43EF-B1D8-D2523631D228}" type="presParOf" srcId="{EEEB8920-DFF4-4518-A661-78E75D3361B6}" destId="{E051D58E-1ED5-4D56-8176-BD97BECE8876}" srcOrd="0" destOrd="0" presId="urn:microsoft.com/office/officeart/2005/8/layout/vList6"/>
    <dgm:cxn modelId="{09C358CE-4045-44BC-A78C-1552ACB2D72A}" type="presParOf" srcId="{EEEB8920-DFF4-4518-A661-78E75D3361B6}" destId="{2BF0F8ED-6AC2-4A80-B593-83FDBF1B4E2A}" srcOrd="1" destOrd="0" presId="urn:microsoft.com/office/officeart/2005/8/layout/vList6"/>
    <dgm:cxn modelId="{4522A41D-EE2F-45D1-88A6-0CD06A676211}" type="presParOf" srcId="{DAC4AC63-D2CE-464B-A048-2F5EB79E0CD5}" destId="{E635D655-8B49-4136-96C4-3277C9017EB5}" srcOrd="5" destOrd="0" presId="urn:microsoft.com/office/officeart/2005/8/layout/vList6"/>
    <dgm:cxn modelId="{19CCB6B3-4511-412B-B8EF-C8097E035B24}" type="presParOf" srcId="{DAC4AC63-D2CE-464B-A048-2F5EB79E0CD5}" destId="{CD002DB1-B3A2-4689-B14E-422A92FE2D2B}" srcOrd="6" destOrd="0" presId="urn:microsoft.com/office/officeart/2005/8/layout/vList6"/>
    <dgm:cxn modelId="{B7B415B7-F424-4540-9824-84F71F05B1B4}" type="presParOf" srcId="{CD002DB1-B3A2-4689-B14E-422A92FE2D2B}" destId="{2BD4260F-0210-4E85-8FD9-6B8C7317F097}" srcOrd="0" destOrd="0" presId="urn:microsoft.com/office/officeart/2005/8/layout/vList6"/>
    <dgm:cxn modelId="{90B993ED-8107-464A-A0A8-8D40021B2519}" type="presParOf" srcId="{CD002DB1-B3A2-4689-B14E-422A92FE2D2B}" destId="{C24428AA-FED5-4D30-9C30-E87C83ECEBB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8F563FC-9D50-493C-9682-82B0C1F0555B}" type="doc">
      <dgm:prSet loTypeId="urn:microsoft.com/office/officeart/2005/8/layout/hierarchy2" loCatId="hierarchy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4AA81165-F596-4A2E-B365-82FF8CAC6F46}">
      <dgm:prSet phldrT="[Text]" custT="1"/>
      <dgm:spPr/>
      <dgm:t>
        <a:bodyPr/>
        <a:lstStyle/>
        <a:p>
          <a:r>
            <a:rPr lang="es-ES" sz="1600" dirty="0" smtClean="0"/>
            <a:t>Desempeño Docente</a:t>
          </a:r>
          <a:endParaRPr lang="es-ES" sz="1600" dirty="0"/>
        </a:p>
      </dgm:t>
    </dgm:pt>
    <dgm:pt modelId="{3DF9405D-AB89-4E30-AFC9-DD7BDC775E22}" type="parTrans" cxnId="{87252C15-2D40-4FE5-999E-6A68E56B6F1B}">
      <dgm:prSet/>
      <dgm:spPr/>
      <dgm:t>
        <a:bodyPr/>
        <a:lstStyle/>
        <a:p>
          <a:endParaRPr lang="es-ES"/>
        </a:p>
      </dgm:t>
    </dgm:pt>
    <dgm:pt modelId="{F3DB910F-6B71-4DEE-B23C-0CA59F4B1F80}" type="sibTrans" cxnId="{87252C15-2D40-4FE5-999E-6A68E56B6F1B}">
      <dgm:prSet/>
      <dgm:spPr/>
      <dgm:t>
        <a:bodyPr/>
        <a:lstStyle/>
        <a:p>
          <a:endParaRPr lang="es-ES"/>
        </a:p>
      </dgm:t>
    </dgm:pt>
    <dgm:pt modelId="{BF4C234E-539D-4C21-88B3-B6F5D32267B8}">
      <dgm:prSet phldrT="[Text]" custT="1"/>
      <dgm:spPr/>
      <dgm:t>
        <a:bodyPr/>
        <a:lstStyle/>
        <a:p>
          <a:r>
            <a:rPr lang="es-ES" sz="1600" dirty="0" smtClean="0"/>
            <a:t>Educación</a:t>
          </a:r>
          <a:endParaRPr lang="es-ES" sz="1600" dirty="0"/>
        </a:p>
      </dgm:t>
    </dgm:pt>
    <dgm:pt modelId="{6FE520D2-9842-4AB4-8E12-3DB2CECD00B7}" type="parTrans" cxnId="{6896CD65-C82F-4B24-A6E6-9B2DB8E42762}">
      <dgm:prSet/>
      <dgm:spPr/>
      <dgm:t>
        <a:bodyPr/>
        <a:lstStyle/>
        <a:p>
          <a:endParaRPr lang="es-ES"/>
        </a:p>
      </dgm:t>
    </dgm:pt>
    <dgm:pt modelId="{3DA63A4E-930F-43AB-A334-B54ACF5DC216}" type="sibTrans" cxnId="{6896CD65-C82F-4B24-A6E6-9B2DB8E42762}">
      <dgm:prSet/>
      <dgm:spPr/>
      <dgm:t>
        <a:bodyPr/>
        <a:lstStyle/>
        <a:p>
          <a:endParaRPr lang="es-ES"/>
        </a:p>
      </dgm:t>
    </dgm:pt>
    <dgm:pt modelId="{ED070651-8A9D-42BB-BF4A-F4A18C6CFDF2}">
      <dgm:prSet phldrT="[Text]" custT="1"/>
      <dgm:spPr/>
      <dgm:t>
        <a:bodyPr/>
        <a:lstStyle/>
        <a:p>
          <a:r>
            <a:rPr lang="es-ES" sz="1600" dirty="0" smtClean="0"/>
            <a:t>Destrezas</a:t>
          </a:r>
          <a:endParaRPr lang="es-ES" sz="1600" dirty="0"/>
        </a:p>
      </dgm:t>
    </dgm:pt>
    <dgm:pt modelId="{2E4921D2-7B24-4181-BB94-4A6C16AD2DBF}" type="parTrans" cxnId="{A3FDCB47-EF3F-4352-B4B7-9A28C4074266}">
      <dgm:prSet/>
      <dgm:spPr/>
      <dgm:t>
        <a:bodyPr/>
        <a:lstStyle/>
        <a:p>
          <a:endParaRPr lang="es-ES"/>
        </a:p>
      </dgm:t>
    </dgm:pt>
    <dgm:pt modelId="{2EAC6B39-68C8-46BF-AD52-F6D8C259ADB9}" type="sibTrans" cxnId="{A3FDCB47-EF3F-4352-B4B7-9A28C4074266}">
      <dgm:prSet/>
      <dgm:spPr/>
      <dgm:t>
        <a:bodyPr/>
        <a:lstStyle/>
        <a:p>
          <a:endParaRPr lang="es-ES"/>
        </a:p>
      </dgm:t>
    </dgm:pt>
    <dgm:pt modelId="{4F857966-2FB5-4C80-845D-2FA20C9D3784}">
      <dgm:prSet phldrT="[Text]" custT="1"/>
      <dgm:spPr/>
      <dgm:t>
        <a:bodyPr/>
        <a:lstStyle/>
        <a:p>
          <a:r>
            <a:rPr lang="es-ES" sz="1600" dirty="0" smtClean="0"/>
            <a:t>Pedagógicas</a:t>
          </a:r>
          <a:endParaRPr lang="es-ES" sz="1600" dirty="0"/>
        </a:p>
      </dgm:t>
    </dgm:pt>
    <dgm:pt modelId="{96AFC9A3-713D-447A-8091-F7943BFA8ED8}" type="parTrans" cxnId="{353DC602-D2F7-4B0C-93D2-D18D43EEB6BE}">
      <dgm:prSet/>
      <dgm:spPr/>
      <dgm:t>
        <a:bodyPr/>
        <a:lstStyle/>
        <a:p>
          <a:endParaRPr lang="es-ES"/>
        </a:p>
      </dgm:t>
    </dgm:pt>
    <dgm:pt modelId="{BFAF75D5-B99E-4AB3-A709-004E2DFE28A7}" type="sibTrans" cxnId="{353DC602-D2F7-4B0C-93D2-D18D43EEB6BE}">
      <dgm:prSet/>
      <dgm:spPr/>
      <dgm:t>
        <a:bodyPr/>
        <a:lstStyle/>
        <a:p>
          <a:endParaRPr lang="es-ES"/>
        </a:p>
      </dgm:t>
    </dgm:pt>
    <dgm:pt modelId="{00A97E8C-7DFE-4735-8DB3-0C9DCF6687B9}">
      <dgm:prSet phldrT="[Text]" custT="1"/>
      <dgm:spPr/>
      <dgm:t>
        <a:bodyPr/>
        <a:lstStyle/>
        <a:p>
          <a:r>
            <a:rPr lang="es-ES" sz="1600" dirty="0" smtClean="0"/>
            <a:t>Didácticas</a:t>
          </a:r>
          <a:endParaRPr lang="es-ES" sz="1600" dirty="0"/>
        </a:p>
      </dgm:t>
    </dgm:pt>
    <dgm:pt modelId="{E1C3A809-57E1-4047-A3F7-D53FC6DAF948}" type="parTrans" cxnId="{6A3A8059-0AAB-45FD-947C-DB9C9BA082F5}">
      <dgm:prSet/>
      <dgm:spPr/>
      <dgm:t>
        <a:bodyPr/>
        <a:lstStyle/>
        <a:p>
          <a:endParaRPr lang="es-ES"/>
        </a:p>
      </dgm:t>
    </dgm:pt>
    <dgm:pt modelId="{F4ABCAC9-B040-4C90-8EDF-C55585773497}" type="sibTrans" cxnId="{6A3A8059-0AAB-45FD-947C-DB9C9BA082F5}">
      <dgm:prSet/>
      <dgm:spPr/>
      <dgm:t>
        <a:bodyPr/>
        <a:lstStyle/>
        <a:p>
          <a:endParaRPr lang="es-ES"/>
        </a:p>
      </dgm:t>
    </dgm:pt>
    <dgm:pt modelId="{A979A7FE-7E30-4869-9659-7D69E4C624ED}">
      <dgm:prSet phldrT="[Text]" custT="1"/>
      <dgm:spPr/>
      <dgm:t>
        <a:bodyPr/>
        <a:lstStyle/>
        <a:p>
          <a:r>
            <a:rPr lang="es-ES" sz="1600" dirty="0" smtClean="0"/>
            <a:t>Tecnológicas</a:t>
          </a:r>
          <a:endParaRPr lang="es-ES" sz="1600" dirty="0"/>
        </a:p>
      </dgm:t>
    </dgm:pt>
    <dgm:pt modelId="{D0470AE8-CE4A-47E5-BCEF-C205E63A2D78}" type="parTrans" cxnId="{58B9FCD8-CA07-4BBE-93F9-C2445E616D22}">
      <dgm:prSet/>
      <dgm:spPr/>
      <dgm:t>
        <a:bodyPr/>
        <a:lstStyle/>
        <a:p>
          <a:endParaRPr lang="es-ES"/>
        </a:p>
      </dgm:t>
    </dgm:pt>
    <dgm:pt modelId="{FE2D1759-CCBE-43F6-B4BF-4F78B4F40C48}" type="sibTrans" cxnId="{58B9FCD8-CA07-4BBE-93F9-C2445E616D22}">
      <dgm:prSet/>
      <dgm:spPr/>
      <dgm:t>
        <a:bodyPr/>
        <a:lstStyle/>
        <a:p>
          <a:endParaRPr lang="es-ES"/>
        </a:p>
      </dgm:t>
    </dgm:pt>
    <dgm:pt modelId="{6539E936-1F7E-4BE0-8698-F14596F2C268}">
      <dgm:prSet phldrT="[Text]" custT="1"/>
      <dgm:spPr/>
      <dgm:t>
        <a:bodyPr/>
        <a:lstStyle/>
        <a:p>
          <a:r>
            <a:rPr lang="es-ES" sz="1600" dirty="0" smtClean="0"/>
            <a:t>Evaluación de desempeño</a:t>
          </a:r>
          <a:endParaRPr lang="es-ES" sz="1600" dirty="0"/>
        </a:p>
      </dgm:t>
    </dgm:pt>
    <dgm:pt modelId="{4431C529-79F1-4800-BF50-C1E17D1A528D}" type="parTrans" cxnId="{26864C4F-3101-493A-91D2-67635A7184CA}">
      <dgm:prSet/>
      <dgm:spPr/>
      <dgm:t>
        <a:bodyPr/>
        <a:lstStyle/>
        <a:p>
          <a:endParaRPr lang="es-ES"/>
        </a:p>
      </dgm:t>
    </dgm:pt>
    <dgm:pt modelId="{47C9DDB2-BC8C-41D1-B078-9FC4FCE78F8C}" type="sibTrans" cxnId="{26864C4F-3101-493A-91D2-67635A7184CA}">
      <dgm:prSet/>
      <dgm:spPr/>
      <dgm:t>
        <a:bodyPr/>
        <a:lstStyle/>
        <a:p>
          <a:endParaRPr lang="es-ES"/>
        </a:p>
      </dgm:t>
    </dgm:pt>
    <dgm:pt modelId="{2DDC6903-B1F4-4A2C-8E7B-863B609928C7}">
      <dgm:prSet phldrT="[Text]" custT="1"/>
      <dgm:spPr/>
      <dgm:t>
        <a:bodyPr/>
        <a:lstStyle/>
        <a:p>
          <a:r>
            <a:rPr lang="es-ES" sz="1600" dirty="0" smtClean="0"/>
            <a:t>Estándares de desempeño</a:t>
          </a:r>
          <a:endParaRPr lang="es-ES" sz="1600" dirty="0"/>
        </a:p>
      </dgm:t>
    </dgm:pt>
    <dgm:pt modelId="{C74B686F-8750-4D6A-841D-E71B065C15EF}" type="parTrans" cxnId="{C6D869DF-1E4E-421B-B0A5-6CC0D48BB0F9}">
      <dgm:prSet/>
      <dgm:spPr/>
      <dgm:t>
        <a:bodyPr/>
        <a:lstStyle/>
        <a:p>
          <a:endParaRPr lang="es-ES"/>
        </a:p>
      </dgm:t>
    </dgm:pt>
    <dgm:pt modelId="{329A68CA-6E43-4513-A802-D1EDD6DA98FA}" type="sibTrans" cxnId="{C6D869DF-1E4E-421B-B0A5-6CC0D48BB0F9}">
      <dgm:prSet/>
      <dgm:spPr/>
      <dgm:t>
        <a:bodyPr/>
        <a:lstStyle/>
        <a:p>
          <a:endParaRPr lang="es-ES"/>
        </a:p>
      </dgm:t>
    </dgm:pt>
    <dgm:pt modelId="{962DC784-AABC-4941-9FBB-EC3F910583D6}">
      <dgm:prSet phldrT="[Text]" custT="1"/>
      <dgm:spPr/>
      <dgm:t>
        <a:bodyPr/>
        <a:lstStyle/>
        <a:p>
          <a:r>
            <a:rPr lang="es-ES" sz="1600" dirty="0" smtClean="0"/>
            <a:t>Desarrollo Curricular</a:t>
          </a:r>
          <a:endParaRPr lang="es-ES" sz="1600" dirty="0"/>
        </a:p>
      </dgm:t>
    </dgm:pt>
    <dgm:pt modelId="{668DEF85-0DFC-4340-8915-88C304CBBC4A}" type="parTrans" cxnId="{1A962EBA-5D7F-4B23-9B4E-385234419092}">
      <dgm:prSet/>
      <dgm:spPr/>
      <dgm:t>
        <a:bodyPr/>
        <a:lstStyle/>
        <a:p>
          <a:endParaRPr lang="es-ES"/>
        </a:p>
      </dgm:t>
    </dgm:pt>
    <dgm:pt modelId="{AF6C274E-9ADB-47F8-BAD1-D21D0A19BBF5}" type="sibTrans" cxnId="{1A962EBA-5D7F-4B23-9B4E-385234419092}">
      <dgm:prSet/>
      <dgm:spPr/>
      <dgm:t>
        <a:bodyPr/>
        <a:lstStyle/>
        <a:p>
          <a:endParaRPr lang="es-ES"/>
        </a:p>
      </dgm:t>
    </dgm:pt>
    <dgm:pt modelId="{A8DC696D-0F41-45CE-8412-080654D70B45}">
      <dgm:prSet phldrT="[Text]" custT="1"/>
      <dgm:spPr/>
      <dgm:t>
        <a:bodyPr/>
        <a:lstStyle/>
        <a:p>
          <a:r>
            <a:rPr lang="es-ES" sz="1600" dirty="0" smtClean="0"/>
            <a:t>Gestión del Aprendizaje</a:t>
          </a:r>
          <a:endParaRPr lang="es-ES" sz="1600" dirty="0"/>
        </a:p>
      </dgm:t>
    </dgm:pt>
    <dgm:pt modelId="{7D3DD3CF-9B12-4080-947D-5CDBD193C6B7}" type="parTrans" cxnId="{3B5A384E-5981-4A34-BFAD-DC6138205264}">
      <dgm:prSet/>
      <dgm:spPr/>
      <dgm:t>
        <a:bodyPr/>
        <a:lstStyle/>
        <a:p>
          <a:endParaRPr lang="es-ES"/>
        </a:p>
      </dgm:t>
    </dgm:pt>
    <dgm:pt modelId="{83E97FBA-8E94-43D2-A339-4917EF7ED279}" type="sibTrans" cxnId="{3B5A384E-5981-4A34-BFAD-DC6138205264}">
      <dgm:prSet/>
      <dgm:spPr/>
      <dgm:t>
        <a:bodyPr/>
        <a:lstStyle/>
        <a:p>
          <a:endParaRPr lang="es-ES"/>
        </a:p>
      </dgm:t>
    </dgm:pt>
    <dgm:pt modelId="{0BF991E1-1392-4B10-BF9D-104BB33036EB}">
      <dgm:prSet phldrT="[Text]" custT="1"/>
      <dgm:spPr/>
      <dgm:t>
        <a:bodyPr/>
        <a:lstStyle/>
        <a:p>
          <a:r>
            <a:rPr lang="es-ES" sz="1600" dirty="0" smtClean="0"/>
            <a:t>Desarrollo Profesional</a:t>
          </a:r>
          <a:endParaRPr lang="es-ES" sz="1600" dirty="0"/>
        </a:p>
      </dgm:t>
    </dgm:pt>
    <dgm:pt modelId="{E9B7AD01-C7EE-46F8-ABA4-5AE507210552}" type="parTrans" cxnId="{18D8357A-C951-4D3A-A8A6-0FDFE73A3D94}">
      <dgm:prSet/>
      <dgm:spPr/>
      <dgm:t>
        <a:bodyPr/>
        <a:lstStyle/>
        <a:p>
          <a:endParaRPr lang="es-ES"/>
        </a:p>
      </dgm:t>
    </dgm:pt>
    <dgm:pt modelId="{733C683B-160E-4895-A674-DBE2C7335DB7}" type="sibTrans" cxnId="{18D8357A-C951-4D3A-A8A6-0FDFE73A3D94}">
      <dgm:prSet/>
      <dgm:spPr/>
      <dgm:t>
        <a:bodyPr/>
        <a:lstStyle/>
        <a:p>
          <a:endParaRPr lang="es-ES"/>
        </a:p>
      </dgm:t>
    </dgm:pt>
    <dgm:pt modelId="{98350AE4-D3C5-49C8-BD5B-0596FA70DD72}">
      <dgm:prSet phldrT="[Text]" custT="1"/>
      <dgm:spPr/>
      <dgm:t>
        <a:bodyPr/>
        <a:lstStyle/>
        <a:p>
          <a:r>
            <a:rPr lang="es-ES" sz="1600" dirty="0" smtClean="0"/>
            <a:t>Compromiso ético</a:t>
          </a:r>
          <a:endParaRPr lang="es-ES" sz="1600" dirty="0"/>
        </a:p>
      </dgm:t>
    </dgm:pt>
    <dgm:pt modelId="{1B7574A1-182A-428D-BA3A-39D84BCD0A44}" type="parTrans" cxnId="{52B86D08-FBFE-47A4-BBDF-DF7538302B57}">
      <dgm:prSet/>
      <dgm:spPr/>
      <dgm:t>
        <a:bodyPr/>
        <a:lstStyle/>
        <a:p>
          <a:endParaRPr lang="es-ES"/>
        </a:p>
      </dgm:t>
    </dgm:pt>
    <dgm:pt modelId="{F8DA9305-DDF4-4EF2-8FAE-405E74BC4544}" type="sibTrans" cxnId="{52B86D08-FBFE-47A4-BBDF-DF7538302B57}">
      <dgm:prSet/>
      <dgm:spPr/>
      <dgm:t>
        <a:bodyPr/>
        <a:lstStyle/>
        <a:p>
          <a:endParaRPr lang="es-ES"/>
        </a:p>
      </dgm:t>
    </dgm:pt>
    <dgm:pt modelId="{853CB9B1-AD65-4381-92F8-D7394F125D8F}">
      <dgm:prSet phldrT="[Text]" custT="1"/>
      <dgm:spPr/>
      <dgm:t>
        <a:bodyPr/>
        <a:lstStyle/>
        <a:p>
          <a:r>
            <a:rPr lang="es-ES" sz="1600" dirty="0" smtClean="0"/>
            <a:t>Sociales</a:t>
          </a:r>
          <a:endParaRPr lang="es-ES" sz="1600" dirty="0"/>
        </a:p>
      </dgm:t>
    </dgm:pt>
    <dgm:pt modelId="{935B0C2C-3DFF-4891-9F7A-2A825062E8D5}" type="sibTrans" cxnId="{8EEB828A-2102-4604-B07A-A1D214091309}">
      <dgm:prSet/>
      <dgm:spPr/>
      <dgm:t>
        <a:bodyPr/>
        <a:lstStyle/>
        <a:p>
          <a:endParaRPr lang="es-ES"/>
        </a:p>
      </dgm:t>
    </dgm:pt>
    <dgm:pt modelId="{47AD5E92-15F0-4034-B015-E94B51C51C19}" type="parTrans" cxnId="{8EEB828A-2102-4604-B07A-A1D214091309}">
      <dgm:prSet/>
      <dgm:spPr/>
      <dgm:t>
        <a:bodyPr/>
        <a:lstStyle/>
        <a:p>
          <a:endParaRPr lang="es-ES"/>
        </a:p>
      </dgm:t>
    </dgm:pt>
    <dgm:pt modelId="{967DE8F1-E590-4A72-BFDF-25D9093649F9}" type="pres">
      <dgm:prSet presAssocID="{58F563FC-9D50-493C-9682-82B0C1F0555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16C68E0-FC4D-4563-A5E8-EE59B771BF28}" type="pres">
      <dgm:prSet presAssocID="{4AA81165-F596-4A2E-B365-82FF8CAC6F46}" presName="root1" presStyleCnt="0"/>
      <dgm:spPr/>
    </dgm:pt>
    <dgm:pt modelId="{1C57477D-1D7E-4DFD-A2EE-B711C66C3C1C}" type="pres">
      <dgm:prSet presAssocID="{4AA81165-F596-4A2E-B365-82FF8CAC6F46}" presName="LevelOneTextNode" presStyleLbl="node0" presStyleIdx="0" presStyleCnt="1" custScaleX="2435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AD4AFA-8116-48D5-87F2-7B729A082A32}" type="pres">
      <dgm:prSet presAssocID="{4AA81165-F596-4A2E-B365-82FF8CAC6F46}" presName="level2hierChild" presStyleCnt="0"/>
      <dgm:spPr/>
    </dgm:pt>
    <dgm:pt modelId="{CFB89D7E-B94A-4035-9335-BE1AAC54615A}" type="pres">
      <dgm:prSet presAssocID="{6FE520D2-9842-4AB4-8E12-3DB2CECD00B7}" presName="conn2-1" presStyleLbl="parChTrans1D2" presStyleIdx="0" presStyleCnt="4"/>
      <dgm:spPr/>
      <dgm:t>
        <a:bodyPr/>
        <a:lstStyle/>
        <a:p>
          <a:endParaRPr lang="es-ES"/>
        </a:p>
      </dgm:t>
    </dgm:pt>
    <dgm:pt modelId="{63C96333-D694-4AF1-B8B2-BF32952FF0CE}" type="pres">
      <dgm:prSet presAssocID="{6FE520D2-9842-4AB4-8E12-3DB2CECD00B7}" presName="connTx" presStyleLbl="parChTrans1D2" presStyleIdx="0" presStyleCnt="4"/>
      <dgm:spPr/>
      <dgm:t>
        <a:bodyPr/>
        <a:lstStyle/>
        <a:p>
          <a:endParaRPr lang="es-ES"/>
        </a:p>
      </dgm:t>
    </dgm:pt>
    <dgm:pt modelId="{D1DB82A3-85B8-4745-97B2-E3B4BBE7A4B1}" type="pres">
      <dgm:prSet presAssocID="{BF4C234E-539D-4C21-88B3-B6F5D32267B8}" presName="root2" presStyleCnt="0"/>
      <dgm:spPr/>
    </dgm:pt>
    <dgm:pt modelId="{E83943C2-2A5D-41BE-B31E-F5D7C4BC8F11}" type="pres">
      <dgm:prSet presAssocID="{BF4C234E-539D-4C21-88B3-B6F5D32267B8}" presName="LevelTwoTextNode" presStyleLbl="node2" presStyleIdx="0" presStyleCnt="4" custScaleX="2435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4C6B95-15C1-4B80-84FF-ABD401138674}" type="pres">
      <dgm:prSet presAssocID="{BF4C234E-539D-4C21-88B3-B6F5D32267B8}" presName="level3hierChild" presStyleCnt="0"/>
      <dgm:spPr/>
    </dgm:pt>
    <dgm:pt modelId="{597B6FE5-4C36-4AF8-9D82-0B0DD7F6E98F}" type="pres">
      <dgm:prSet presAssocID="{2E4921D2-7B24-4181-BB94-4A6C16AD2DBF}" presName="conn2-1" presStyleLbl="parChTrans1D2" presStyleIdx="1" presStyleCnt="4"/>
      <dgm:spPr/>
      <dgm:t>
        <a:bodyPr/>
        <a:lstStyle/>
        <a:p>
          <a:endParaRPr lang="es-ES"/>
        </a:p>
      </dgm:t>
    </dgm:pt>
    <dgm:pt modelId="{41FE7AB6-4AE4-44AC-99A4-1C037D5F0973}" type="pres">
      <dgm:prSet presAssocID="{2E4921D2-7B24-4181-BB94-4A6C16AD2DBF}" presName="connTx" presStyleLbl="parChTrans1D2" presStyleIdx="1" presStyleCnt="4"/>
      <dgm:spPr/>
      <dgm:t>
        <a:bodyPr/>
        <a:lstStyle/>
        <a:p>
          <a:endParaRPr lang="es-ES"/>
        </a:p>
      </dgm:t>
    </dgm:pt>
    <dgm:pt modelId="{D285D483-0169-476D-9CD6-DD9C6AFF6AC7}" type="pres">
      <dgm:prSet presAssocID="{ED070651-8A9D-42BB-BF4A-F4A18C6CFDF2}" presName="root2" presStyleCnt="0"/>
      <dgm:spPr/>
    </dgm:pt>
    <dgm:pt modelId="{BF5BDDBE-C932-4F8B-8EF6-6A9FEA36C9C1}" type="pres">
      <dgm:prSet presAssocID="{ED070651-8A9D-42BB-BF4A-F4A18C6CFDF2}" presName="LevelTwoTextNode" presStyleLbl="node2" presStyleIdx="1" presStyleCnt="4" custScaleX="2435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3E34199-B75A-4026-8E05-3A941507CD50}" type="pres">
      <dgm:prSet presAssocID="{ED070651-8A9D-42BB-BF4A-F4A18C6CFDF2}" presName="level3hierChild" presStyleCnt="0"/>
      <dgm:spPr/>
    </dgm:pt>
    <dgm:pt modelId="{D51F3F62-22C4-453A-91EC-D457FBF7A13D}" type="pres">
      <dgm:prSet presAssocID="{96AFC9A3-713D-447A-8091-F7943BFA8ED8}" presName="conn2-1" presStyleLbl="parChTrans1D3" presStyleIdx="0" presStyleCnt="8"/>
      <dgm:spPr/>
      <dgm:t>
        <a:bodyPr/>
        <a:lstStyle/>
        <a:p>
          <a:endParaRPr lang="es-ES"/>
        </a:p>
      </dgm:t>
    </dgm:pt>
    <dgm:pt modelId="{73543987-7D88-4752-AD24-78B9F2272D25}" type="pres">
      <dgm:prSet presAssocID="{96AFC9A3-713D-447A-8091-F7943BFA8ED8}" presName="connTx" presStyleLbl="parChTrans1D3" presStyleIdx="0" presStyleCnt="8"/>
      <dgm:spPr/>
      <dgm:t>
        <a:bodyPr/>
        <a:lstStyle/>
        <a:p>
          <a:endParaRPr lang="es-ES"/>
        </a:p>
      </dgm:t>
    </dgm:pt>
    <dgm:pt modelId="{AB62F2DC-7921-4857-AF15-469E642A6A7E}" type="pres">
      <dgm:prSet presAssocID="{4F857966-2FB5-4C80-845D-2FA20C9D3784}" presName="root2" presStyleCnt="0"/>
      <dgm:spPr/>
    </dgm:pt>
    <dgm:pt modelId="{3BE29B27-5E51-4DDF-B715-3E17AFC8718D}" type="pres">
      <dgm:prSet presAssocID="{4F857966-2FB5-4C80-845D-2FA20C9D3784}" presName="LevelTwoTextNode" presStyleLbl="node3" presStyleIdx="0" presStyleCnt="8" custScaleX="2435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DA1D852-F2F1-4E43-A392-1C306A4596F4}" type="pres">
      <dgm:prSet presAssocID="{4F857966-2FB5-4C80-845D-2FA20C9D3784}" presName="level3hierChild" presStyleCnt="0"/>
      <dgm:spPr/>
    </dgm:pt>
    <dgm:pt modelId="{E4059480-34A6-4F55-9028-FD012FA7283F}" type="pres">
      <dgm:prSet presAssocID="{E1C3A809-57E1-4047-A3F7-D53FC6DAF948}" presName="conn2-1" presStyleLbl="parChTrans1D3" presStyleIdx="1" presStyleCnt="8"/>
      <dgm:spPr/>
      <dgm:t>
        <a:bodyPr/>
        <a:lstStyle/>
        <a:p>
          <a:endParaRPr lang="es-ES"/>
        </a:p>
      </dgm:t>
    </dgm:pt>
    <dgm:pt modelId="{5DF207F9-43EF-457E-8608-BB548D6EBC84}" type="pres">
      <dgm:prSet presAssocID="{E1C3A809-57E1-4047-A3F7-D53FC6DAF948}" presName="connTx" presStyleLbl="parChTrans1D3" presStyleIdx="1" presStyleCnt="8"/>
      <dgm:spPr/>
      <dgm:t>
        <a:bodyPr/>
        <a:lstStyle/>
        <a:p>
          <a:endParaRPr lang="es-ES"/>
        </a:p>
      </dgm:t>
    </dgm:pt>
    <dgm:pt modelId="{C16660DA-ECB8-40CF-BC62-615973ADFB68}" type="pres">
      <dgm:prSet presAssocID="{00A97E8C-7DFE-4735-8DB3-0C9DCF6687B9}" presName="root2" presStyleCnt="0"/>
      <dgm:spPr/>
    </dgm:pt>
    <dgm:pt modelId="{F0C7B230-A950-4F9A-B442-8D315AC230FC}" type="pres">
      <dgm:prSet presAssocID="{00A97E8C-7DFE-4735-8DB3-0C9DCF6687B9}" presName="LevelTwoTextNode" presStyleLbl="node3" presStyleIdx="1" presStyleCnt="8" custScaleX="2435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1C76C87-4AB4-46A4-B78E-8761DCAF86DB}" type="pres">
      <dgm:prSet presAssocID="{00A97E8C-7DFE-4735-8DB3-0C9DCF6687B9}" presName="level3hierChild" presStyleCnt="0"/>
      <dgm:spPr/>
    </dgm:pt>
    <dgm:pt modelId="{4AAB84B7-016F-4A5F-A36C-0FF7BFB1684D}" type="pres">
      <dgm:prSet presAssocID="{47AD5E92-15F0-4034-B015-E94B51C51C19}" presName="conn2-1" presStyleLbl="parChTrans1D3" presStyleIdx="2" presStyleCnt="8"/>
      <dgm:spPr/>
      <dgm:t>
        <a:bodyPr/>
        <a:lstStyle/>
        <a:p>
          <a:endParaRPr lang="es-ES"/>
        </a:p>
      </dgm:t>
    </dgm:pt>
    <dgm:pt modelId="{4A2DBDA5-8CFA-4787-9C09-A4718BFF3C52}" type="pres">
      <dgm:prSet presAssocID="{47AD5E92-15F0-4034-B015-E94B51C51C19}" presName="connTx" presStyleLbl="parChTrans1D3" presStyleIdx="2" presStyleCnt="8"/>
      <dgm:spPr/>
      <dgm:t>
        <a:bodyPr/>
        <a:lstStyle/>
        <a:p>
          <a:endParaRPr lang="es-ES"/>
        </a:p>
      </dgm:t>
    </dgm:pt>
    <dgm:pt modelId="{D2CA77DE-390B-4E20-9D8A-47DF688508AA}" type="pres">
      <dgm:prSet presAssocID="{853CB9B1-AD65-4381-92F8-D7394F125D8F}" presName="root2" presStyleCnt="0"/>
      <dgm:spPr/>
    </dgm:pt>
    <dgm:pt modelId="{3A43C8EA-D52E-4348-9453-4AB0DF18DD54}" type="pres">
      <dgm:prSet presAssocID="{853CB9B1-AD65-4381-92F8-D7394F125D8F}" presName="LevelTwoTextNode" presStyleLbl="node3" presStyleIdx="2" presStyleCnt="8" custScaleX="2435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BF9E48-5FAA-49DF-9698-451D934FC05B}" type="pres">
      <dgm:prSet presAssocID="{853CB9B1-AD65-4381-92F8-D7394F125D8F}" presName="level3hierChild" presStyleCnt="0"/>
      <dgm:spPr/>
    </dgm:pt>
    <dgm:pt modelId="{0CB22B49-674D-48EB-9D06-A2BE09C116BB}" type="pres">
      <dgm:prSet presAssocID="{D0470AE8-CE4A-47E5-BCEF-C205E63A2D78}" presName="conn2-1" presStyleLbl="parChTrans1D3" presStyleIdx="3" presStyleCnt="8"/>
      <dgm:spPr/>
      <dgm:t>
        <a:bodyPr/>
        <a:lstStyle/>
        <a:p>
          <a:endParaRPr lang="es-ES"/>
        </a:p>
      </dgm:t>
    </dgm:pt>
    <dgm:pt modelId="{644257DA-C514-405E-A344-BA1B01823539}" type="pres">
      <dgm:prSet presAssocID="{D0470AE8-CE4A-47E5-BCEF-C205E63A2D78}" presName="connTx" presStyleLbl="parChTrans1D3" presStyleIdx="3" presStyleCnt="8"/>
      <dgm:spPr/>
      <dgm:t>
        <a:bodyPr/>
        <a:lstStyle/>
        <a:p>
          <a:endParaRPr lang="es-ES"/>
        </a:p>
      </dgm:t>
    </dgm:pt>
    <dgm:pt modelId="{9E0677FB-D727-434A-BAAA-AD280D020BB8}" type="pres">
      <dgm:prSet presAssocID="{A979A7FE-7E30-4869-9659-7D69E4C624ED}" presName="root2" presStyleCnt="0"/>
      <dgm:spPr/>
    </dgm:pt>
    <dgm:pt modelId="{F71F9186-16C1-496D-B93E-EC403E9F0D52}" type="pres">
      <dgm:prSet presAssocID="{A979A7FE-7E30-4869-9659-7D69E4C624ED}" presName="LevelTwoTextNode" presStyleLbl="node3" presStyleIdx="3" presStyleCnt="8" custScaleX="2435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2E3DDB-111C-4707-9AC6-3CEFC8850973}" type="pres">
      <dgm:prSet presAssocID="{A979A7FE-7E30-4869-9659-7D69E4C624ED}" presName="level3hierChild" presStyleCnt="0"/>
      <dgm:spPr/>
    </dgm:pt>
    <dgm:pt modelId="{D6B099F2-B7A9-43BC-9B95-8268548FA5F4}" type="pres">
      <dgm:prSet presAssocID="{4431C529-79F1-4800-BF50-C1E17D1A528D}" presName="conn2-1" presStyleLbl="parChTrans1D2" presStyleIdx="2" presStyleCnt="4"/>
      <dgm:spPr/>
      <dgm:t>
        <a:bodyPr/>
        <a:lstStyle/>
        <a:p>
          <a:endParaRPr lang="es-ES"/>
        </a:p>
      </dgm:t>
    </dgm:pt>
    <dgm:pt modelId="{7FDAD2BA-2EC4-4D9B-AAC7-C490214AC794}" type="pres">
      <dgm:prSet presAssocID="{4431C529-79F1-4800-BF50-C1E17D1A528D}" presName="connTx" presStyleLbl="parChTrans1D2" presStyleIdx="2" presStyleCnt="4"/>
      <dgm:spPr/>
      <dgm:t>
        <a:bodyPr/>
        <a:lstStyle/>
        <a:p>
          <a:endParaRPr lang="es-ES"/>
        </a:p>
      </dgm:t>
    </dgm:pt>
    <dgm:pt modelId="{2F2004F8-4AB8-45D8-A842-BBAE73BD51A0}" type="pres">
      <dgm:prSet presAssocID="{6539E936-1F7E-4BE0-8698-F14596F2C268}" presName="root2" presStyleCnt="0"/>
      <dgm:spPr/>
    </dgm:pt>
    <dgm:pt modelId="{AF048687-F442-4124-9368-E9089A29BDDC}" type="pres">
      <dgm:prSet presAssocID="{6539E936-1F7E-4BE0-8698-F14596F2C268}" presName="LevelTwoTextNode" presStyleLbl="node2" presStyleIdx="2" presStyleCnt="4" custScaleX="2435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B1BFB0F-559D-4296-89BF-8B393D47344C}" type="pres">
      <dgm:prSet presAssocID="{6539E936-1F7E-4BE0-8698-F14596F2C268}" presName="level3hierChild" presStyleCnt="0"/>
      <dgm:spPr/>
    </dgm:pt>
    <dgm:pt modelId="{D03DC05B-2D4C-4C65-8B1F-77F91D5D7DF5}" type="pres">
      <dgm:prSet presAssocID="{C74B686F-8750-4D6A-841D-E71B065C15EF}" presName="conn2-1" presStyleLbl="parChTrans1D2" presStyleIdx="3" presStyleCnt="4"/>
      <dgm:spPr/>
      <dgm:t>
        <a:bodyPr/>
        <a:lstStyle/>
        <a:p>
          <a:endParaRPr lang="es-ES"/>
        </a:p>
      </dgm:t>
    </dgm:pt>
    <dgm:pt modelId="{CF5FC76C-3937-48FF-8999-F2ACAF19436B}" type="pres">
      <dgm:prSet presAssocID="{C74B686F-8750-4D6A-841D-E71B065C15EF}" presName="connTx" presStyleLbl="parChTrans1D2" presStyleIdx="3" presStyleCnt="4"/>
      <dgm:spPr/>
      <dgm:t>
        <a:bodyPr/>
        <a:lstStyle/>
        <a:p>
          <a:endParaRPr lang="es-ES"/>
        </a:p>
      </dgm:t>
    </dgm:pt>
    <dgm:pt modelId="{4498FD52-5056-4961-9774-5BAA1500CF8B}" type="pres">
      <dgm:prSet presAssocID="{2DDC6903-B1F4-4A2C-8E7B-863B609928C7}" presName="root2" presStyleCnt="0"/>
      <dgm:spPr/>
    </dgm:pt>
    <dgm:pt modelId="{6E060DFE-8A59-4B2D-963C-789AE61D3A61}" type="pres">
      <dgm:prSet presAssocID="{2DDC6903-B1F4-4A2C-8E7B-863B609928C7}" presName="LevelTwoTextNode" presStyleLbl="node2" presStyleIdx="3" presStyleCnt="4" custScaleX="2435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B9A4972-5858-427D-9615-471426DE60DA}" type="pres">
      <dgm:prSet presAssocID="{2DDC6903-B1F4-4A2C-8E7B-863B609928C7}" presName="level3hierChild" presStyleCnt="0"/>
      <dgm:spPr/>
    </dgm:pt>
    <dgm:pt modelId="{BF6B1790-1182-442F-940B-E079C451502B}" type="pres">
      <dgm:prSet presAssocID="{668DEF85-0DFC-4340-8915-88C304CBBC4A}" presName="conn2-1" presStyleLbl="parChTrans1D3" presStyleIdx="4" presStyleCnt="8"/>
      <dgm:spPr/>
      <dgm:t>
        <a:bodyPr/>
        <a:lstStyle/>
        <a:p>
          <a:endParaRPr lang="es-ES"/>
        </a:p>
      </dgm:t>
    </dgm:pt>
    <dgm:pt modelId="{53B314D0-4427-4308-841E-60F90C86E41B}" type="pres">
      <dgm:prSet presAssocID="{668DEF85-0DFC-4340-8915-88C304CBBC4A}" presName="connTx" presStyleLbl="parChTrans1D3" presStyleIdx="4" presStyleCnt="8"/>
      <dgm:spPr/>
      <dgm:t>
        <a:bodyPr/>
        <a:lstStyle/>
        <a:p>
          <a:endParaRPr lang="es-ES"/>
        </a:p>
      </dgm:t>
    </dgm:pt>
    <dgm:pt modelId="{1B01F75E-7C63-4E72-AD3E-EE043B4E72DF}" type="pres">
      <dgm:prSet presAssocID="{962DC784-AABC-4941-9FBB-EC3F910583D6}" presName="root2" presStyleCnt="0"/>
      <dgm:spPr/>
    </dgm:pt>
    <dgm:pt modelId="{21075B32-1509-451C-BEF1-2E442EDDC686}" type="pres">
      <dgm:prSet presAssocID="{962DC784-AABC-4941-9FBB-EC3F910583D6}" presName="LevelTwoTextNode" presStyleLbl="node3" presStyleIdx="4" presStyleCnt="8" custScaleX="2435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A250811-49A5-4FA8-8ED7-1CEFC763C07B}" type="pres">
      <dgm:prSet presAssocID="{962DC784-AABC-4941-9FBB-EC3F910583D6}" presName="level3hierChild" presStyleCnt="0"/>
      <dgm:spPr/>
    </dgm:pt>
    <dgm:pt modelId="{73FD0007-7BAF-47F6-A99C-D8579124B6CA}" type="pres">
      <dgm:prSet presAssocID="{7D3DD3CF-9B12-4080-947D-5CDBD193C6B7}" presName="conn2-1" presStyleLbl="parChTrans1D3" presStyleIdx="5" presStyleCnt="8"/>
      <dgm:spPr/>
      <dgm:t>
        <a:bodyPr/>
        <a:lstStyle/>
        <a:p>
          <a:endParaRPr lang="es-ES"/>
        </a:p>
      </dgm:t>
    </dgm:pt>
    <dgm:pt modelId="{51C815CA-C7E0-4AB5-A699-816ED418A770}" type="pres">
      <dgm:prSet presAssocID="{7D3DD3CF-9B12-4080-947D-5CDBD193C6B7}" presName="connTx" presStyleLbl="parChTrans1D3" presStyleIdx="5" presStyleCnt="8"/>
      <dgm:spPr/>
      <dgm:t>
        <a:bodyPr/>
        <a:lstStyle/>
        <a:p>
          <a:endParaRPr lang="es-ES"/>
        </a:p>
      </dgm:t>
    </dgm:pt>
    <dgm:pt modelId="{C03E823C-F99D-480F-A990-73F32613278E}" type="pres">
      <dgm:prSet presAssocID="{A8DC696D-0F41-45CE-8412-080654D70B45}" presName="root2" presStyleCnt="0"/>
      <dgm:spPr/>
    </dgm:pt>
    <dgm:pt modelId="{DEE816D1-4EAC-4464-8E7B-FD7CFD413F16}" type="pres">
      <dgm:prSet presAssocID="{A8DC696D-0F41-45CE-8412-080654D70B45}" presName="LevelTwoTextNode" presStyleLbl="node3" presStyleIdx="5" presStyleCnt="8" custScaleX="2435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C8E2991-372B-4C2D-984E-836C466682D6}" type="pres">
      <dgm:prSet presAssocID="{A8DC696D-0F41-45CE-8412-080654D70B45}" presName="level3hierChild" presStyleCnt="0"/>
      <dgm:spPr/>
    </dgm:pt>
    <dgm:pt modelId="{D10B8810-E07E-4C63-AF92-37AF83DB00C1}" type="pres">
      <dgm:prSet presAssocID="{E9B7AD01-C7EE-46F8-ABA4-5AE507210552}" presName="conn2-1" presStyleLbl="parChTrans1D3" presStyleIdx="6" presStyleCnt="8"/>
      <dgm:spPr/>
      <dgm:t>
        <a:bodyPr/>
        <a:lstStyle/>
        <a:p>
          <a:endParaRPr lang="es-ES"/>
        </a:p>
      </dgm:t>
    </dgm:pt>
    <dgm:pt modelId="{27344F7C-9FC3-4EDE-9857-E9DCC2B7AC31}" type="pres">
      <dgm:prSet presAssocID="{E9B7AD01-C7EE-46F8-ABA4-5AE507210552}" presName="connTx" presStyleLbl="parChTrans1D3" presStyleIdx="6" presStyleCnt="8"/>
      <dgm:spPr/>
      <dgm:t>
        <a:bodyPr/>
        <a:lstStyle/>
        <a:p>
          <a:endParaRPr lang="es-ES"/>
        </a:p>
      </dgm:t>
    </dgm:pt>
    <dgm:pt modelId="{551075C6-F0DB-4FBD-A612-F75944B1A881}" type="pres">
      <dgm:prSet presAssocID="{0BF991E1-1392-4B10-BF9D-104BB33036EB}" presName="root2" presStyleCnt="0"/>
      <dgm:spPr/>
    </dgm:pt>
    <dgm:pt modelId="{621789FA-71B1-47C0-9F94-E25629A71D7B}" type="pres">
      <dgm:prSet presAssocID="{0BF991E1-1392-4B10-BF9D-104BB33036EB}" presName="LevelTwoTextNode" presStyleLbl="node3" presStyleIdx="6" presStyleCnt="8" custScaleX="2435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67961B8-F35B-4AE1-8ED0-C8392A240A32}" type="pres">
      <dgm:prSet presAssocID="{0BF991E1-1392-4B10-BF9D-104BB33036EB}" presName="level3hierChild" presStyleCnt="0"/>
      <dgm:spPr/>
    </dgm:pt>
    <dgm:pt modelId="{CEFC5C76-D111-472B-A59D-D05506583F82}" type="pres">
      <dgm:prSet presAssocID="{1B7574A1-182A-428D-BA3A-39D84BCD0A44}" presName="conn2-1" presStyleLbl="parChTrans1D3" presStyleIdx="7" presStyleCnt="8"/>
      <dgm:spPr/>
      <dgm:t>
        <a:bodyPr/>
        <a:lstStyle/>
        <a:p>
          <a:endParaRPr lang="es-ES"/>
        </a:p>
      </dgm:t>
    </dgm:pt>
    <dgm:pt modelId="{326A5136-5916-4EFA-974D-45E1352441EB}" type="pres">
      <dgm:prSet presAssocID="{1B7574A1-182A-428D-BA3A-39D84BCD0A44}" presName="connTx" presStyleLbl="parChTrans1D3" presStyleIdx="7" presStyleCnt="8"/>
      <dgm:spPr/>
      <dgm:t>
        <a:bodyPr/>
        <a:lstStyle/>
        <a:p>
          <a:endParaRPr lang="es-ES"/>
        </a:p>
      </dgm:t>
    </dgm:pt>
    <dgm:pt modelId="{B731A1BA-4FC8-41A0-9BB4-FC37DA15F69E}" type="pres">
      <dgm:prSet presAssocID="{98350AE4-D3C5-49C8-BD5B-0596FA70DD72}" presName="root2" presStyleCnt="0"/>
      <dgm:spPr/>
    </dgm:pt>
    <dgm:pt modelId="{5345E67C-821B-44BA-B4A7-68831F3E7921}" type="pres">
      <dgm:prSet presAssocID="{98350AE4-D3C5-49C8-BD5B-0596FA70DD72}" presName="LevelTwoTextNode" presStyleLbl="node3" presStyleIdx="7" presStyleCnt="8" custScaleX="2435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12AE162-727E-4652-AEA3-A66A180DC3A6}" type="pres">
      <dgm:prSet presAssocID="{98350AE4-D3C5-49C8-BD5B-0596FA70DD72}" presName="level3hierChild" presStyleCnt="0"/>
      <dgm:spPr/>
    </dgm:pt>
  </dgm:ptLst>
  <dgm:cxnLst>
    <dgm:cxn modelId="{8FD16779-2415-449F-9CB2-25D52C130CCE}" type="presOf" srcId="{4431C529-79F1-4800-BF50-C1E17D1A528D}" destId="{D6B099F2-B7A9-43BC-9B95-8268548FA5F4}" srcOrd="0" destOrd="0" presId="urn:microsoft.com/office/officeart/2005/8/layout/hierarchy2"/>
    <dgm:cxn modelId="{8102A914-BA5A-48BF-9B9F-9F950EF82684}" type="presOf" srcId="{2DDC6903-B1F4-4A2C-8E7B-863B609928C7}" destId="{6E060DFE-8A59-4B2D-963C-789AE61D3A61}" srcOrd="0" destOrd="0" presId="urn:microsoft.com/office/officeart/2005/8/layout/hierarchy2"/>
    <dgm:cxn modelId="{59CD82B6-619C-4959-BB01-194A392D0E9E}" type="presOf" srcId="{E1C3A809-57E1-4047-A3F7-D53FC6DAF948}" destId="{E4059480-34A6-4F55-9028-FD012FA7283F}" srcOrd="0" destOrd="0" presId="urn:microsoft.com/office/officeart/2005/8/layout/hierarchy2"/>
    <dgm:cxn modelId="{C328BF55-598B-4292-8FAA-9A309F7E0A9A}" type="presOf" srcId="{C74B686F-8750-4D6A-841D-E71B065C15EF}" destId="{D03DC05B-2D4C-4C65-8B1F-77F91D5D7DF5}" srcOrd="0" destOrd="0" presId="urn:microsoft.com/office/officeart/2005/8/layout/hierarchy2"/>
    <dgm:cxn modelId="{78993F42-43B8-4165-9EE3-F36ABE13462F}" type="presOf" srcId="{7D3DD3CF-9B12-4080-947D-5CDBD193C6B7}" destId="{51C815CA-C7E0-4AB5-A699-816ED418A770}" srcOrd="1" destOrd="0" presId="urn:microsoft.com/office/officeart/2005/8/layout/hierarchy2"/>
    <dgm:cxn modelId="{047EC332-7C48-4364-8F8E-BDCD79C5BBFF}" type="presOf" srcId="{E1C3A809-57E1-4047-A3F7-D53FC6DAF948}" destId="{5DF207F9-43EF-457E-8608-BB548D6EBC84}" srcOrd="1" destOrd="0" presId="urn:microsoft.com/office/officeart/2005/8/layout/hierarchy2"/>
    <dgm:cxn modelId="{DE5D971E-2F35-4F13-8C58-3AC39EC0BC18}" type="presOf" srcId="{0BF991E1-1392-4B10-BF9D-104BB33036EB}" destId="{621789FA-71B1-47C0-9F94-E25629A71D7B}" srcOrd="0" destOrd="0" presId="urn:microsoft.com/office/officeart/2005/8/layout/hierarchy2"/>
    <dgm:cxn modelId="{7BEBEC87-2E9C-44AA-A7DD-1E0ADBA289D1}" type="presOf" srcId="{1B7574A1-182A-428D-BA3A-39D84BCD0A44}" destId="{CEFC5C76-D111-472B-A59D-D05506583F82}" srcOrd="0" destOrd="0" presId="urn:microsoft.com/office/officeart/2005/8/layout/hierarchy2"/>
    <dgm:cxn modelId="{4446877B-455D-43FC-9F82-B0985565EEBF}" type="presOf" srcId="{2E4921D2-7B24-4181-BB94-4A6C16AD2DBF}" destId="{41FE7AB6-4AE4-44AC-99A4-1C037D5F0973}" srcOrd="1" destOrd="0" presId="urn:microsoft.com/office/officeart/2005/8/layout/hierarchy2"/>
    <dgm:cxn modelId="{11806AAD-8166-4086-8E5E-497413D3F8A7}" type="presOf" srcId="{00A97E8C-7DFE-4735-8DB3-0C9DCF6687B9}" destId="{F0C7B230-A950-4F9A-B442-8D315AC230FC}" srcOrd="0" destOrd="0" presId="urn:microsoft.com/office/officeart/2005/8/layout/hierarchy2"/>
    <dgm:cxn modelId="{AFBBF3D1-33F5-4C34-BE98-B23C05133889}" type="presOf" srcId="{E9B7AD01-C7EE-46F8-ABA4-5AE507210552}" destId="{27344F7C-9FC3-4EDE-9857-E9DCC2B7AC31}" srcOrd="1" destOrd="0" presId="urn:microsoft.com/office/officeart/2005/8/layout/hierarchy2"/>
    <dgm:cxn modelId="{353DC602-D2F7-4B0C-93D2-D18D43EEB6BE}" srcId="{ED070651-8A9D-42BB-BF4A-F4A18C6CFDF2}" destId="{4F857966-2FB5-4C80-845D-2FA20C9D3784}" srcOrd="0" destOrd="0" parTransId="{96AFC9A3-713D-447A-8091-F7943BFA8ED8}" sibTransId="{BFAF75D5-B99E-4AB3-A709-004E2DFE28A7}"/>
    <dgm:cxn modelId="{1AEC1D7A-D1D4-4A03-A5EB-017ED406FA78}" type="presOf" srcId="{668DEF85-0DFC-4340-8915-88C304CBBC4A}" destId="{BF6B1790-1182-442F-940B-E079C451502B}" srcOrd="0" destOrd="0" presId="urn:microsoft.com/office/officeart/2005/8/layout/hierarchy2"/>
    <dgm:cxn modelId="{AB2A3890-8240-494D-969D-4B336CB7A6CB}" type="presOf" srcId="{D0470AE8-CE4A-47E5-BCEF-C205E63A2D78}" destId="{644257DA-C514-405E-A344-BA1B01823539}" srcOrd="1" destOrd="0" presId="urn:microsoft.com/office/officeart/2005/8/layout/hierarchy2"/>
    <dgm:cxn modelId="{F43D8E40-0D62-49B2-8ED7-97F93FDB8AC2}" type="presOf" srcId="{4F857966-2FB5-4C80-845D-2FA20C9D3784}" destId="{3BE29B27-5E51-4DDF-B715-3E17AFC8718D}" srcOrd="0" destOrd="0" presId="urn:microsoft.com/office/officeart/2005/8/layout/hierarchy2"/>
    <dgm:cxn modelId="{EC55E14E-6954-41B4-A4F5-CB96141ECDAE}" type="presOf" srcId="{BF4C234E-539D-4C21-88B3-B6F5D32267B8}" destId="{E83943C2-2A5D-41BE-B31E-F5D7C4BC8F11}" srcOrd="0" destOrd="0" presId="urn:microsoft.com/office/officeart/2005/8/layout/hierarchy2"/>
    <dgm:cxn modelId="{B7587E05-8A25-4878-9DB0-8A3CF485C000}" type="presOf" srcId="{2E4921D2-7B24-4181-BB94-4A6C16AD2DBF}" destId="{597B6FE5-4C36-4AF8-9D82-0B0DD7F6E98F}" srcOrd="0" destOrd="0" presId="urn:microsoft.com/office/officeart/2005/8/layout/hierarchy2"/>
    <dgm:cxn modelId="{52B86D08-FBFE-47A4-BBDF-DF7538302B57}" srcId="{2DDC6903-B1F4-4A2C-8E7B-863B609928C7}" destId="{98350AE4-D3C5-49C8-BD5B-0596FA70DD72}" srcOrd="3" destOrd="0" parTransId="{1B7574A1-182A-428D-BA3A-39D84BCD0A44}" sibTransId="{F8DA9305-DDF4-4EF2-8FAE-405E74BC4544}"/>
    <dgm:cxn modelId="{B3164CBC-F541-4E96-89F9-5F4908AEB8C4}" type="presOf" srcId="{668DEF85-0DFC-4340-8915-88C304CBBC4A}" destId="{53B314D0-4427-4308-841E-60F90C86E41B}" srcOrd="1" destOrd="0" presId="urn:microsoft.com/office/officeart/2005/8/layout/hierarchy2"/>
    <dgm:cxn modelId="{1A962EBA-5D7F-4B23-9B4E-385234419092}" srcId="{2DDC6903-B1F4-4A2C-8E7B-863B609928C7}" destId="{962DC784-AABC-4941-9FBB-EC3F910583D6}" srcOrd="0" destOrd="0" parTransId="{668DEF85-0DFC-4340-8915-88C304CBBC4A}" sibTransId="{AF6C274E-9ADB-47F8-BAD1-D21D0A19BBF5}"/>
    <dgm:cxn modelId="{1F7BD388-9BC5-4824-AB19-FA051E8841B7}" type="presOf" srcId="{96AFC9A3-713D-447A-8091-F7943BFA8ED8}" destId="{D51F3F62-22C4-453A-91EC-D457FBF7A13D}" srcOrd="0" destOrd="0" presId="urn:microsoft.com/office/officeart/2005/8/layout/hierarchy2"/>
    <dgm:cxn modelId="{B2FB5410-690A-482D-87EA-ED831B705DCF}" type="presOf" srcId="{98350AE4-D3C5-49C8-BD5B-0596FA70DD72}" destId="{5345E67C-821B-44BA-B4A7-68831F3E7921}" srcOrd="0" destOrd="0" presId="urn:microsoft.com/office/officeart/2005/8/layout/hierarchy2"/>
    <dgm:cxn modelId="{458B7CD1-6D49-4666-876F-7342556780B9}" type="presOf" srcId="{C74B686F-8750-4D6A-841D-E71B065C15EF}" destId="{CF5FC76C-3937-48FF-8999-F2ACAF19436B}" srcOrd="1" destOrd="0" presId="urn:microsoft.com/office/officeart/2005/8/layout/hierarchy2"/>
    <dgm:cxn modelId="{E31AD6F0-EAB3-4F54-9CFB-1E17EC4F8089}" type="presOf" srcId="{ED070651-8A9D-42BB-BF4A-F4A18C6CFDF2}" destId="{BF5BDDBE-C932-4F8B-8EF6-6A9FEA36C9C1}" srcOrd="0" destOrd="0" presId="urn:microsoft.com/office/officeart/2005/8/layout/hierarchy2"/>
    <dgm:cxn modelId="{98C4776B-3A87-4BFD-B322-5FA7F12C00B8}" type="presOf" srcId="{58F563FC-9D50-493C-9682-82B0C1F0555B}" destId="{967DE8F1-E590-4A72-BFDF-25D9093649F9}" srcOrd="0" destOrd="0" presId="urn:microsoft.com/office/officeart/2005/8/layout/hierarchy2"/>
    <dgm:cxn modelId="{872D59BE-F01C-4862-B269-44950F397429}" type="presOf" srcId="{A8DC696D-0F41-45CE-8412-080654D70B45}" destId="{DEE816D1-4EAC-4464-8E7B-FD7CFD413F16}" srcOrd="0" destOrd="0" presId="urn:microsoft.com/office/officeart/2005/8/layout/hierarchy2"/>
    <dgm:cxn modelId="{58B9FCD8-CA07-4BBE-93F9-C2445E616D22}" srcId="{ED070651-8A9D-42BB-BF4A-F4A18C6CFDF2}" destId="{A979A7FE-7E30-4869-9659-7D69E4C624ED}" srcOrd="3" destOrd="0" parTransId="{D0470AE8-CE4A-47E5-BCEF-C205E63A2D78}" sibTransId="{FE2D1759-CCBE-43F6-B4BF-4F78B4F40C48}"/>
    <dgm:cxn modelId="{12FE56CD-2FB5-461D-90AF-9C25810AFA02}" type="presOf" srcId="{853CB9B1-AD65-4381-92F8-D7394F125D8F}" destId="{3A43C8EA-D52E-4348-9453-4AB0DF18DD54}" srcOrd="0" destOrd="0" presId="urn:microsoft.com/office/officeart/2005/8/layout/hierarchy2"/>
    <dgm:cxn modelId="{E6617C23-24ED-482C-8AFB-1F2941884996}" type="presOf" srcId="{6FE520D2-9842-4AB4-8E12-3DB2CECD00B7}" destId="{CFB89D7E-B94A-4035-9335-BE1AAC54615A}" srcOrd="0" destOrd="0" presId="urn:microsoft.com/office/officeart/2005/8/layout/hierarchy2"/>
    <dgm:cxn modelId="{D910F2CC-BE34-4255-9941-9CEC5E590EDD}" type="presOf" srcId="{A979A7FE-7E30-4869-9659-7D69E4C624ED}" destId="{F71F9186-16C1-496D-B93E-EC403E9F0D52}" srcOrd="0" destOrd="0" presId="urn:microsoft.com/office/officeart/2005/8/layout/hierarchy2"/>
    <dgm:cxn modelId="{A3FDCB47-EF3F-4352-B4B7-9A28C4074266}" srcId="{4AA81165-F596-4A2E-B365-82FF8CAC6F46}" destId="{ED070651-8A9D-42BB-BF4A-F4A18C6CFDF2}" srcOrd="1" destOrd="0" parTransId="{2E4921D2-7B24-4181-BB94-4A6C16AD2DBF}" sibTransId="{2EAC6B39-68C8-46BF-AD52-F6D8C259ADB9}"/>
    <dgm:cxn modelId="{A4FCAF56-2EE6-4FF4-A7F4-6899D1E77136}" type="presOf" srcId="{6539E936-1F7E-4BE0-8698-F14596F2C268}" destId="{AF048687-F442-4124-9368-E9089A29BDDC}" srcOrd="0" destOrd="0" presId="urn:microsoft.com/office/officeart/2005/8/layout/hierarchy2"/>
    <dgm:cxn modelId="{E384340F-6826-4D8A-8202-C18302A0CA9A}" type="presOf" srcId="{6FE520D2-9842-4AB4-8E12-3DB2CECD00B7}" destId="{63C96333-D694-4AF1-B8B2-BF32952FF0CE}" srcOrd="1" destOrd="0" presId="urn:microsoft.com/office/officeart/2005/8/layout/hierarchy2"/>
    <dgm:cxn modelId="{3B5A384E-5981-4A34-BFAD-DC6138205264}" srcId="{2DDC6903-B1F4-4A2C-8E7B-863B609928C7}" destId="{A8DC696D-0F41-45CE-8412-080654D70B45}" srcOrd="1" destOrd="0" parTransId="{7D3DD3CF-9B12-4080-947D-5CDBD193C6B7}" sibTransId="{83E97FBA-8E94-43D2-A339-4917EF7ED279}"/>
    <dgm:cxn modelId="{0DA1846B-C2FB-4EED-9827-BA65052DBA91}" type="presOf" srcId="{47AD5E92-15F0-4034-B015-E94B51C51C19}" destId="{4A2DBDA5-8CFA-4787-9C09-A4718BFF3C52}" srcOrd="1" destOrd="0" presId="urn:microsoft.com/office/officeart/2005/8/layout/hierarchy2"/>
    <dgm:cxn modelId="{C6D869DF-1E4E-421B-B0A5-6CC0D48BB0F9}" srcId="{4AA81165-F596-4A2E-B365-82FF8CAC6F46}" destId="{2DDC6903-B1F4-4A2C-8E7B-863B609928C7}" srcOrd="3" destOrd="0" parTransId="{C74B686F-8750-4D6A-841D-E71B065C15EF}" sibTransId="{329A68CA-6E43-4513-A802-D1EDD6DA98FA}"/>
    <dgm:cxn modelId="{48E04B48-4EB3-4B10-BB5C-0E2970FE73BA}" type="presOf" srcId="{7D3DD3CF-9B12-4080-947D-5CDBD193C6B7}" destId="{73FD0007-7BAF-47F6-A99C-D8579124B6CA}" srcOrd="0" destOrd="0" presId="urn:microsoft.com/office/officeart/2005/8/layout/hierarchy2"/>
    <dgm:cxn modelId="{33C7336A-2D2A-4D5D-B5DA-191427EE35E0}" type="presOf" srcId="{4431C529-79F1-4800-BF50-C1E17D1A528D}" destId="{7FDAD2BA-2EC4-4D9B-AAC7-C490214AC794}" srcOrd="1" destOrd="0" presId="urn:microsoft.com/office/officeart/2005/8/layout/hierarchy2"/>
    <dgm:cxn modelId="{F3A2EBBC-F12D-4DFA-8C67-B645D0EFEDBC}" type="presOf" srcId="{96AFC9A3-713D-447A-8091-F7943BFA8ED8}" destId="{73543987-7D88-4752-AD24-78B9F2272D25}" srcOrd="1" destOrd="0" presId="urn:microsoft.com/office/officeart/2005/8/layout/hierarchy2"/>
    <dgm:cxn modelId="{6A3A8059-0AAB-45FD-947C-DB9C9BA082F5}" srcId="{ED070651-8A9D-42BB-BF4A-F4A18C6CFDF2}" destId="{00A97E8C-7DFE-4735-8DB3-0C9DCF6687B9}" srcOrd="1" destOrd="0" parTransId="{E1C3A809-57E1-4047-A3F7-D53FC6DAF948}" sibTransId="{F4ABCAC9-B040-4C90-8EDF-C55585773497}"/>
    <dgm:cxn modelId="{0BC3F8DD-E7BE-4532-9E74-B25A3D298656}" type="presOf" srcId="{4AA81165-F596-4A2E-B365-82FF8CAC6F46}" destId="{1C57477D-1D7E-4DFD-A2EE-B711C66C3C1C}" srcOrd="0" destOrd="0" presId="urn:microsoft.com/office/officeart/2005/8/layout/hierarchy2"/>
    <dgm:cxn modelId="{6896CD65-C82F-4B24-A6E6-9B2DB8E42762}" srcId="{4AA81165-F596-4A2E-B365-82FF8CAC6F46}" destId="{BF4C234E-539D-4C21-88B3-B6F5D32267B8}" srcOrd="0" destOrd="0" parTransId="{6FE520D2-9842-4AB4-8E12-3DB2CECD00B7}" sibTransId="{3DA63A4E-930F-43AB-A334-B54ACF5DC216}"/>
    <dgm:cxn modelId="{5D910E80-0BA9-44C7-AAFD-CD4BEF12FC09}" type="presOf" srcId="{962DC784-AABC-4941-9FBB-EC3F910583D6}" destId="{21075B32-1509-451C-BEF1-2E442EDDC686}" srcOrd="0" destOrd="0" presId="urn:microsoft.com/office/officeart/2005/8/layout/hierarchy2"/>
    <dgm:cxn modelId="{BFED2F3D-18CE-4773-88A9-7E9DC5B97503}" type="presOf" srcId="{E9B7AD01-C7EE-46F8-ABA4-5AE507210552}" destId="{D10B8810-E07E-4C63-AF92-37AF83DB00C1}" srcOrd="0" destOrd="0" presId="urn:microsoft.com/office/officeart/2005/8/layout/hierarchy2"/>
    <dgm:cxn modelId="{4E4294F6-4177-4A19-B894-21ADAEEC0C61}" type="presOf" srcId="{47AD5E92-15F0-4034-B015-E94B51C51C19}" destId="{4AAB84B7-016F-4A5F-A36C-0FF7BFB1684D}" srcOrd="0" destOrd="0" presId="urn:microsoft.com/office/officeart/2005/8/layout/hierarchy2"/>
    <dgm:cxn modelId="{18D8357A-C951-4D3A-A8A6-0FDFE73A3D94}" srcId="{2DDC6903-B1F4-4A2C-8E7B-863B609928C7}" destId="{0BF991E1-1392-4B10-BF9D-104BB33036EB}" srcOrd="2" destOrd="0" parTransId="{E9B7AD01-C7EE-46F8-ABA4-5AE507210552}" sibTransId="{733C683B-160E-4895-A674-DBE2C7335DB7}"/>
    <dgm:cxn modelId="{8EEB828A-2102-4604-B07A-A1D214091309}" srcId="{ED070651-8A9D-42BB-BF4A-F4A18C6CFDF2}" destId="{853CB9B1-AD65-4381-92F8-D7394F125D8F}" srcOrd="2" destOrd="0" parTransId="{47AD5E92-15F0-4034-B015-E94B51C51C19}" sibTransId="{935B0C2C-3DFF-4891-9F7A-2A825062E8D5}"/>
    <dgm:cxn modelId="{E5E13E3A-0E06-4526-B59A-F18F2EA1B743}" type="presOf" srcId="{1B7574A1-182A-428D-BA3A-39D84BCD0A44}" destId="{326A5136-5916-4EFA-974D-45E1352441EB}" srcOrd="1" destOrd="0" presId="urn:microsoft.com/office/officeart/2005/8/layout/hierarchy2"/>
    <dgm:cxn modelId="{CCE6620A-0946-4062-B75E-B441EF48CFDA}" type="presOf" srcId="{D0470AE8-CE4A-47E5-BCEF-C205E63A2D78}" destId="{0CB22B49-674D-48EB-9D06-A2BE09C116BB}" srcOrd="0" destOrd="0" presId="urn:microsoft.com/office/officeart/2005/8/layout/hierarchy2"/>
    <dgm:cxn modelId="{87252C15-2D40-4FE5-999E-6A68E56B6F1B}" srcId="{58F563FC-9D50-493C-9682-82B0C1F0555B}" destId="{4AA81165-F596-4A2E-B365-82FF8CAC6F46}" srcOrd="0" destOrd="0" parTransId="{3DF9405D-AB89-4E30-AFC9-DD7BDC775E22}" sibTransId="{F3DB910F-6B71-4DEE-B23C-0CA59F4B1F80}"/>
    <dgm:cxn modelId="{26864C4F-3101-493A-91D2-67635A7184CA}" srcId="{4AA81165-F596-4A2E-B365-82FF8CAC6F46}" destId="{6539E936-1F7E-4BE0-8698-F14596F2C268}" srcOrd="2" destOrd="0" parTransId="{4431C529-79F1-4800-BF50-C1E17D1A528D}" sibTransId="{47C9DDB2-BC8C-41D1-B078-9FC4FCE78F8C}"/>
    <dgm:cxn modelId="{77599C71-4278-496B-8FE4-E3323E5D0383}" type="presParOf" srcId="{967DE8F1-E590-4A72-BFDF-25D9093649F9}" destId="{D16C68E0-FC4D-4563-A5E8-EE59B771BF28}" srcOrd="0" destOrd="0" presId="urn:microsoft.com/office/officeart/2005/8/layout/hierarchy2"/>
    <dgm:cxn modelId="{C0CB7973-FE77-4F51-8D11-54BBA1B45A80}" type="presParOf" srcId="{D16C68E0-FC4D-4563-A5E8-EE59B771BF28}" destId="{1C57477D-1D7E-4DFD-A2EE-B711C66C3C1C}" srcOrd="0" destOrd="0" presId="urn:microsoft.com/office/officeart/2005/8/layout/hierarchy2"/>
    <dgm:cxn modelId="{007C3A3D-323E-4A88-939F-556237936B94}" type="presParOf" srcId="{D16C68E0-FC4D-4563-A5E8-EE59B771BF28}" destId="{F0AD4AFA-8116-48D5-87F2-7B729A082A32}" srcOrd="1" destOrd="0" presId="urn:microsoft.com/office/officeart/2005/8/layout/hierarchy2"/>
    <dgm:cxn modelId="{BF3671ED-8EBB-4971-BB22-3035CA30C67B}" type="presParOf" srcId="{F0AD4AFA-8116-48D5-87F2-7B729A082A32}" destId="{CFB89D7E-B94A-4035-9335-BE1AAC54615A}" srcOrd="0" destOrd="0" presId="urn:microsoft.com/office/officeart/2005/8/layout/hierarchy2"/>
    <dgm:cxn modelId="{40442EE3-0EC6-4D51-95DC-1F0FCF5CD939}" type="presParOf" srcId="{CFB89D7E-B94A-4035-9335-BE1AAC54615A}" destId="{63C96333-D694-4AF1-B8B2-BF32952FF0CE}" srcOrd="0" destOrd="0" presId="urn:microsoft.com/office/officeart/2005/8/layout/hierarchy2"/>
    <dgm:cxn modelId="{D233CE24-F086-4A71-B050-5A4847083232}" type="presParOf" srcId="{F0AD4AFA-8116-48D5-87F2-7B729A082A32}" destId="{D1DB82A3-85B8-4745-97B2-E3B4BBE7A4B1}" srcOrd="1" destOrd="0" presId="urn:microsoft.com/office/officeart/2005/8/layout/hierarchy2"/>
    <dgm:cxn modelId="{0701B282-9C1C-4165-8B14-B6C6A497AC2D}" type="presParOf" srcId="{D1DB82A3-85B8-4745-97B2-E3B4BBE7A4B1}" destId="{E83943C2-2A5D-41BE-B31E-F5D7C4BC8F11}" srcOrd="0" destOrd="0" presId="urn:microsoft.com/office/officeart/2005/8/layout/hierarchy2"/>
    <dgm:cxn modelId="{66904A90-8075-435F-9788-9D0257502B46}" type="presParOf" srcId="{D1DB82A3-85B8-4745-97B2-E3B4BBE7A4B1}" destId="{754C6B95-15C1-4B80-84FF-ABD401138674}" srcOrd="1" destOrd="0" presId="urn:microsoft.com/office/officeart/2005/8/layout/hierarchy2"/>
    <dgm:cxn modelId="{A6AEBD36-429F-4C45-9DE7-8F431BA2671F}" type="presParOf" srcId="{F0AD4AFA-8116-48D5-87F2-7B729A082A32}" destId="{597B6FE5-4C36-4AF8-9D82-0B0DD7F6E98F}" srcOrd="2" destOrd="0" presId="urn:microsoft.com/office/officeart/2005/8/layout/hierarchy2"/>
    <dgm:cxn modelId="{B74517B1-2AA5-401F-858E-C2BF46B39BE0}" type="presParOf" srcId="{597B6FE5-4C36-4AF8-9D82-0B0DD7F6E98F}" destId="{41FE7AB6-4AE4-44AC-99A4-1C037D5F0973}" srcOrd="0" destOrd="0" presId="urn:microsoft.com/office/officeart/2005/8/layout/hierarchy2"/>
    <dgm:cxn modelId="{ADEEEDE9-65D4-4B9B-A59D-9B8B1523DEE0}" type="presParOf" srcId="{F0AD4AFA-8116-48D5-87F2-7B729A082A32}" destId="{D285D483-0169-476D-9CD6-DD9C6AFF6AC7}" srcOrd="3" destOrd="0" presId="urn:microsoft.com/office/officeart/2005/8/layout/hierarchy2"/>
    <dgm:cxn modelId="{0511580C-672A-43D4-B981-ABDA9623A581}" type="presParOf" srcId="{D285D483-0169-476D-9CD6-DD9C6AFF6AC7}" destId="{BF5BDDBE-C932-4F8B-8EF6-6A9FEA36C9C1}" srcOrd="0" destOrd="0" presId="urn:microsoft.com/office/officeart/2005/8/layout/hierarchy2"/>
    <dgm:cxn modelId="{EB055313-A4D3-4A08-8F09-C6498D459D31}" type="presParOf" srcId="{D285D483-0169-476D-9CD6-DD9C6AFF6AC7}" destId="{73E34199-B75A-4026-8E05-3A941507CD50}" srcOrd="1" destOrd="0" presId="urn:microsoft.com/office/officeart/2005/8/layout/hierarchy2"/>
    <dgm:cxn modelId="{5867F335-6D1B-4426-8B21-6CA07B1E4354}" type="presParOf" srcId="{73E34199-B75A-4026-8E05-3A941507CD50}" destId="{D51F3F62-22C4-453A-91EC-D457FBF7A13D}" srcOrd="0" destOrd="0" presId="urn:microsoft.com/office/officeart/2005/8/layout/hierarchy2"/>
    <dgm:cxn modelId="{94E8D7FE-6AF1-4EEE-8929-F52FB0719C0B}" type="presParOf" srcId="{D51F3F62-22C4-453A-91EC-D457FBF7A13D}" destId="{73543987-7D88-4752-AD24-78B9F2272D25}" srcOrd="0" destOrd="0" presId="urn:microsoft.com/office/officeart/2005/8/layout/hierarchy2"/>
    <dgm:cxn modelId="{C9862501-3F01-41E4-BD8E-B92315811D00}" type="presParOf" srcId="{73E34199-B75A-4026-8E05-3A941507CD50}" destId="{AB62F2DC-7921-4857-AF15-469E642A6A7E}" srcOrd="1" destOrd="0" presId="urn:microsoft.com/office/officeart/2005/8/layout/hierarchy2"/>
    <dgm:cxn modelId="{FB8BAB62-50D6-4E2A-B25D-6C5F922144CA}" type="presParOf" srcId="{AB62F2DC-7921-4857-AF15-469E642A6A7E}" destId="{3BE29B27-5E51-4DDF-B715-3E17AFC8718D}" srcOrd="0" destOrd="0" presId="urn:microsoft.com/office/officeart/2005/8/layout/hierarchy2"/>
    <dgm:cxn modelId="{D7B37ED6-78E4-4084-B8BB-C0068E5EC0E8}" type="presParOf" srcId="{AB62F2DC-7921-4857-AF15-469E642A6A7E}" destId="{7DA1D852-F2F1-4E43-A392-1C306A4596F4}" srcOrd="1" destOrd="0" presId="urn:microsoft.com/office/officeart/2005/8/layout/hierarchy2"/>
    <dgm:cxn modelId="{509E1CA3-1CF5-4BDC-A716-93D99B04C15B}" type="presParOf" srcId="{73E34199-B75A-4026-8E05-3A941507CD50}" destId="{E4059480-34A6-4F55-9028-FD012FA7283F}" srcOrd="2" destOrd="0" presId="urn:microsoft.com/office/officeart/2005/8/layout/hierarchy2"/>
    <dgm:cxn modelId="{1F6B0DB2-D416-4F93-BF1F-E72AFEC659F1}" type="presParOf" srcId="{E4059480-34A6-4F55-9028-FD012FA7283F}" destId="{5DF207F9-43EF-457E-8608-BB548D6EBC84}" srcOrd="0" destOrd="0" presId="urn:microsoft.com/office/officeart/2005/8/layout/hierarchy2"/>
    <dgm:cxn modelId="{E089B4AB-13A0-4C02-B5BE-24EF4369EAD0}" type="presParOf" srcId="{73E34199-B75A-4026-8E05-3A941507CD50}" destId="{C16660DA-ECB8-40CF-BC62-615973ADFB68}" srcOrd="3" destOrd="0" presId="urn:microsoft.com/office/officeart/2005/8/layout/hierarchy2"/>
    <dgm:cxn modelId="{E3C844B5-519A-41AF-B5D5-7AB79D7E925F}" type="presParOf" srcId="{C16660DA-ECB8-40CF-BC62-615973ADFB68}" destId="{F0C7B230-A950-4F9A-B442-8D315AC230FC}" srcOrd="0" destOrd="0" presId="urn:microsoft.com/office/officeart/2005/8/layout/hierarchy2"/>
    <dgm:cxn modelId="{DBCC2C5B-A80A-4CC8-8ACC-8A45AA6CD0D0}" type="presParOf" srcId="{C16660DA-ECB8-40CF-BC62-615973ADFB68}" destId="{E1C76C87-4AB4-46A4-B78E-8761DCAF86DB}" srcOrd="1" destOrd="0" presId="urn:microsoft.com/office/officeart/2005/8/layout/hierarchy2"/>
    <dgm:cxn modelId="{DD9980F0-D456-4932-AB02-96F5E5C8EAC8}" type="presParOf" srcId="{73E34199-B75A-4026-8E05-3A941507CD50}" destId="{4AAB84B7-016F-4A5F-A36C-0FF7BFB1684D}" srcOrd="4" destOrd="0" presId="urn:microsoft.com/office/officeart/2005/8/layout/hierarchy2"/>
    <dgm:cxn modelId="{A3F35FF3-65F4-4AB3-82DC-C368A7BF72DB}" type="presParOf" srcId="{4AAB84B7-016F-4A5F-A36C-0FF7BFB1684D}" destId="{4A2DBDA5-8CFA-4787-9C09-A4718BFF3C52}" srcOrd="0" destOrd="0" presId="urn:microsoft.com/office/officeart/2005/8/layout/hierarchy2"/>
    <dgm:cxn modelId="{A18B35E2-DC60-4C90-A6FE-B95203F85373}" type="presParOf" srcId="{73E34199-B75A-4026-8E05-3A941507CD50}" destId="{D2CA77DE-390B-4E20-9D8A-47DF688508AA}" srcOrd="5" destOrd="0" presId="urn:microsoft.com/office/officeart/2005/8/layout/hierarchy2"/>
    <dgm:cxn modelId="{6E599C8A-88DE-4039-B7C9-369F179A9ED7}" type="presParOf" srcId="{D2CA77DE-390B-4E20-9D8A-47DF688508AA}" destId="{3A43C8EA-D52E-4348-9453-4AB0DF18DD54}" srcOrd="0" destOrd="0" presId="urn:microsoft.com/office/officeart/2005/8/layout/hierarchy2"/>
    <dgm:cxn modelId="{F694762A-D7AD-4598-B8CA-763AF41065DF}" type="presParOf" srcId="{D2CA77DE-390B-4E20-9D8A-47DF688508AA}" destId="{43BF9E48-5FAA-49DF-9698-451D934FC05B}" srcOrd="1" destOrd="0" presId="urn:microsoft.com/office/officeart/2005/8/layout/hierarchy2"/>
    <dgm:cxn modelId="{1ECC0848-BD00-4E7D-B408-0D7D1EC3486A}" type="presParOf" srcId="{73E34199-B75A-4026-8E05-3A941507CD50}" destId="{0CB22B49-674D-48EB-9D06-A2BE09C116BB}" srcOrd="6" destOrd="0" presId="urn:microsoft.com/office/officeart/2005/8/layout/hierarchy2"/>
    <dgm:cxn modelId="{8D26DE65-037A-4AD3-A008-51E4315136C5}" type="presParOf" srcId="{0CB22B49-674D-48EB-9D06-A2BE09C116BB}" destId="{644257DA-C514-405E-A344-BA1B01823539}" srcOrd="0" destOrd="0" presId="urn:microsoft.com/office/officeart/2005/8/layout/hierarchy2"/>
    <dgm:cxn modelId="{3E79FE29-5D6E-4458-8170-E9FB6E58B455}" type="presParOf" srcId="{73E34199-B75A-4026-8E05-3A941507CD50}" destId="{9E0677FB-D727-434A-BAAA-AD280D020BB8}" srcOrd="7" destOrd="0" presId="urn:microsoft.com/office/officeart/2005/8/layout/hierarchy2"/>
    <dgm:cxn modelId="{016BF51E-2F6B-4536-A629-75244855C890}" type="presParOf" srcId="{9E0677FB-D727-434A-BAAA-AD280D020BB8}" destId="{F71F9186-16C1-496D-B93E-EC403E9F0D52}" srcOrd="0" destOrd="0" presId="urn:microsoft.com/office/officeart/2005/8/layout/hierarchy2"/>
    <dgm:cxn modelId="{D54E4D48-BF0A-4427-8379-72A4093DB2E3}" type="presParOf" srcId="{9E0677FB-D727-434A-BAAA-AD280D020BB8}" destId="{112E3DDB-111C-4707-9AC6-3CEFC8850973}" srcOrd="1" destOrd="0" presId="urn:microsoft.com/office/officeart/2005/8/layout/hierarchy2"/>
    <dgm:cxn modelId="{B74A2D29-D562-4E14-8F40-E699636FD3DD}" type="presParOf" srcId="{F0AD4AFA-8116-48D5-87F2-7B729A082A32}" destId="{D6B099F2-B7A9-43BC-9B95-8268548FA5F4}" srcOrd="4" destOrd="0" presId="urn:microsoft.com/office/officeart/2005/8/layout/hierarchy2"/>
    <dgm:cxn modelId="{F0616E92-5603-4246-A635-03A2C216BDA4}" type="presParOf" srcId="{D6B099F2-B7A9-43BC-9B95-8268548FA5F4}" destId="{7FDAD2BA-2EC4-4D9B-AAC7-C490214AC794}" srcOrd="0" destOrd="0" presId="urn:microsoft.com/office/officeart/2005/8/layout/hierarchy2"/>
    <dgm:cxn modelId="{ECBA8BA9-8828-4856-B3F6-2092A8FCF292}" type="presParOf" srcId="{F0AD4AFA-8116-48D5-87F2-7B729A082A32}" destId="{2F2004F8-4AB8-45D8-A842-BBAE73BD51A0}" srcOrd="5" destOrd="0" presId="urn:microsoft.com/office/officeart/2005/8/layout/hierarchy2"/>
    <dgm:cxn modelId="{4543EBF5-1AF3-4E3B-98FA-CAA6CAE1A344}" type="presParOf" srcId="{2F2004F8-4AB8-45D8-A842-BBAE73BD51A0}" destId="{AF048687-F442-4124-9368-E9089A29BDDC}" srcOrd="0" destOrd="0" presId="urn:microsoft.com/office/officeart/2005/8/layout/hierarchy2"/>
    <dgm:cxn modelId="{71AD762F-9A8E-4E1E-8C0E-FB21EC4FD7DE}" type="presParOf" srcId="{2F2004F8-4AB8-45D8-A842-BBAE73BD51A0}" destId="{1B1BFB0F-559D-4296-89BF-8B393D47344C}" srcOrd="1" destOrd="0" presId="urn:microsoft.com/office/officeart/2005/8/layout/hierarchy2"/>
    <dgm:cxn modelId="{5839F1D7-1251-4043-BA59-382B27501863}" type="presParOf" srcId="{F0AD4AFA-8116-48D5-87F2-7B729A082A32}" destId="{D03DC05B-2D4C-4C65-8B1F-77F91D5D7DF5}" srcOrd="6" destOrd="0" presId="urn:microsoft.com/office/officeart/2005/8/layout/hierarchy2"/>
    <dgm:cxn modelId="{CD2CCE90-3738-4CB2-8A0E-63458A90E3C4}" type="presParOf" srcId="{D03DC05B-2D4C-4C65-8B1F-77F91D5D7DF5}" destId="{CF5FC76C-3937-48FF-8999-F2ACAF19436B}" srcOrd="0" destOrd="0" presId="urn:microsoft.com/office/officeart/2005/8/layout/hierarchy2"/>
    <dgm:cxn modelId="{8DCD921C-5E0B-419A-9630-42F312CEED94}" type="presParOf" srcId="{F0AD4AFA-8116-48D5-87F2-7B729A082A32}" destId="{4498FD52-5056-4961-9774-5BAA1500CF8B}" srcOrd="7" destOrd="0" presId="urn:microsoft.com/office/officeart/2005/8/layout/hierarchy2"/>
    <dgm:cxn modelId="{32B1A0D7-1259-48B2-952F-B434A96C36E3}" type="presParOf" srcId="{4498FD52-5056-4961-9774-5BAA1500CF8B}" destId="{6E060DFE-8A59-4B2D-963C-789AE61D3A61}" srcOrd="0" destOrd="0" presId="urn:microsoft.com/office/officeart/2005/8/layout/hierarchy2"/>
    <dgm:cxn modelId="{7393FF95-0DFA-4CE7-A3CF-94A01FE0A499}" type="presParOf" srcId="{4498FD52-5056-4961-9774-5BAA1500CF8B}" destId="{3B9A4972-5858-427D-9615-471426DE60DA}" srcOrd="1" destOrd="0" presId="urn:microsoft.com/office/officeart/2005/8/layout/hierarchy2"/>
    <dgm:cxn modelId="{8A7A1BA6-0FE3-4FE9-8DBD-3B8A7D89072C}" type="presParOf" srcId="{3B9A4972-5858-427D-9615-471426DE60DA}" destId="{BF6B1790-1182-442F-940B-E079C451502B}" srcOrd="0" destOrd="0" presId="urn:microsoft.com/office/officeart/2005/8/layout/hierarchy2"/>
    <dgm:cxn modelId="{F2D811BC-912D-453C-9472-91C25D42CC77}" type="presParOf" srcId="{BF6B1790-1182-442F-940B-E079C451502B}" destId="{53B314D0-4427-4308-841E-60F90C86E41B}" srcOrd="0" destOrd="0" presId="urn:microsoft.com/office/officeart/2005/8/layout/hierarchy2"/>
    <dgm:cxn modelId="{5820E760-917A-42DA-9B3C-0C161C9E5899}" type="presParOf" srcId="{3B9A4972-5858-427D-9615-471426DE60DA}" destId="{1B01F75E-7C63-4E72-AD3E-EE043B4E72DF}" srcOrd="1" destOrd="0" presId="urn:microsoft.com/office/officeart/2005/8/layout/hierarchy2"/>
    <dgm:cxn modelId="{6999C447-7217-4F2E-98B1-D98134229EF1}" type="presParOf" srcId="{1B01F75E-7C63-4E72-AD3E-EE043B4E72DF}" destId="{21075B32-1509-451C-BEF1-2E442EDDC686}" srcOrd="0" destOrd="0" presId="urn:microsoft.com/office/officeart/2005/8/layout/hierarchy2"/>
    <dgm:cxn modelId="{510C2CB5-DBF5-40C6-A534-D13A05FEFA6E}" type="presParOf" srcId="{1B01F75E-7C63-4E72-AD3E-EE043B4E72DF}" destId="{8A250811-49A5-4FA8-8ED7-1CEFC763C07B}" srcOrd="1" destOrd="0" presId="urn:microsoft.com/office/officeart/2005/8/layout/hierarchy2"/>
    <dgm:cxn modelId="{42E30AFF-B3CC-49F5-AF74-C7C6A78BEC9A}" type="presParOf" srcId="{3B9A4972-5858-427D-9615-471426DE60DA}" destId="{73FD0007-7BAF-47F6-A99C-D8579124B6CA}" srcOrd="2" destOrd="0" presId="urn:microsoft.com/office/officeart/2005/8/layout/hierarchy2"/>
    <dgm:cxn modelId="{84F0976D-9A74-4B3B-8E77-9C649CA5C597}" type="presParOf" srcId="{73FD0007-7BAF-47F6-A99C-D8579124B6CA}" destId="{51C815CA-C7E0-4AB5-A699-816ED418A770}" srcOrd="0" destOrd="0" presId="urn:microsoft.com/office/officeart/2005/8/layout/hierarchy2"/>
    <dgm:cxn modelId="{1CB124C5-5F49-47D0-A602-151B6BFEAF85}" type="presParOf" srcId="{3B9A4972-5858-427D-9615-471426DE60DA}" destId="{C03E823C-F99D-480F-A990-73F32613278E}" srcOrd="3" destOrd="0" presId="urn:microsoft.com/office/officeart/2005/8/layout/hierarchy2"/>
    <dgm:cxn modelId="{F016F4F3-5214-45B0-9019-6624022EB8CA}" type="presParOf" srcId="{C03E823C-F99D-480F-A990-73F32613278E}" destId="{DEE816D1-4EAC-4464-8E7B-FD7CFD413F16}" srcOrd="0" destOrd="0" presId="urn:microsoft.com/office/officeart/2005/8/layout/hierarchy2"/>
    <dgm:cxn modelId="{99779D24-6C68-4644-A426-612EF57F3A0B}" type="presParOf" srcId="{C03E823C-F99D-480F-A990-73F32613278E}" destId="{AC8E2991-372B-4C2D-984E-836C466682D6}" srcOrd="1" destOrd="0" presId="urn:microsoft.com/office/officeart/2005/8/layout/hierarchy2"/>
    <dgm:cxn modelId="{C64FBFA6-C958-4386-B165-F32276C8AA03}" type="presParOf" srcId="{3B9A4972-5858-427D-9615-471426DE60DA}" destId="{D10B8810-E07E-4C63-AF92-37AF83DB00C1}" srcOrd="4" destOrd="0" presId="urn:microsoft.com/office/officeart/2005/8/layout/hierarchy2"/>
    <dgm:cxn modelId="{30E24148-CDA6-4882-9FD8-FF9DBA2036CA}" type="presParOf" srcId="{D10B8810-E07E-4C63-AF92-37AF83DB00C1}" destId="{27344F7C-9FC3-4EDE-9857-E9DCC2B7AC31}" srcOrd="0" destOrd="0" presId="urn:microsoft.com/office/officeart/2005/8/layout/hierarchy2"/>
    <dgm:cxn modelId="{4D8F25A7-45F2-49CD-AF2A-79094C266CD9}" type="presParOf" srcId="{3B9A4972-5858-427D-9615-471426DE60DA}" destId="{551075C6-F0DB-4FBD-A612-F75944B1A881}" srcOrd="5" destOrd="0" presId="urn:microsoft.com/office/officeart/2005/8/layout/hierarchy2"/>
    <dgm:cxn modelId="{4F57579B-C622-4969-A6FB-13C115223F40}" type="presParOf" srcId="{551075C6-F0DB-4FBD-A612-F75944B1A881}" destId="{621789FA-71B1-47C0-9F94-E25629A71D7B}" srcOrd="0" destOrd="0" presId="urn:microsoft.com/office/officeart/2005/8/layout/hierarchy2"/>
    <dgm:cxn modelId="{9F695B3E-BBB3-415A-95A8-A33DFC5D8677}" type="presParOf" srcId="{551075C6-F0DB-4FBD-A612-F75944B1A881}" destId="{667961B8-F35B-4AE1-8ED0-C8392A240A32}" srcOrd="1" destOrd="0" presId="urn:microsoft.com/office/officeart/2005/8/layout/hierarchy2"/>
    <dgm:cxn modelId="{572FA7C5-CCFE-4723-9BD6-1A2B99236961}" type="presParOf" srcId="{3B9A4972-5858-427D-9615-471426DE60DA}" destId="{CEFC5C76-D111-472B-A59D-D05506583F82}" srcOrd="6" destOrd="0" presId="urn:microsoft.com/office/officeart/2005/8/layout/hierarchy2"/>
    <dgm:cxn modelId="{1EE7BC29-9084-4348-B384-B239322E892F}" type="presParOf" srcId="{CEFC5C76-D111-472B-A59D-D05506583F82}" destId="{326A5136-5916-4EFA-974D-45E1352441EB}" srcOrd="0" destOrd="0" presId="urn:microsoft.com/office/officeart/2005/8/layout/hierarchy2"/>
    <dgm:cxn modelId="{E6208B12-6BDF-4A11-8327-5F49DC7AF841}" type="presParOf" srcId="{3B9A4972-5858-427D-9615-471426DE60DA}" destId="{B731A1BA-4FC8-41A0-9BB4-FC37DA15F69E}" srcOrd="7" destOrd="0" presId="urn:microsoft.com/office/officeart/2005/8/layout/hierarchy2"/>
    <dgm:cxn modelId="{7DF05063-3360-4794-90F7-BC2A6934B4FB}" type="presParOf" srcId="{B731A1BA-4FC8-41A0-9BB4-FC37DA15F69E}" destId="{5345E67C-821B-44BA-B4A7-68831F3E7921}" srcOrd="0" destOrd="0" presId="urn:microsoft.com/office/officeart/2005/8/layout/hierarchy2"/>
    <dgm:cxn modelId="{288DD58C-BCBE-49F0-90D8-28C11F2AFC1C}" type="presParOf" srcId="{B731A1BA-4FC8-41A0-9BB4-FC37DA15F69E}" destId="{212AE162-727E-4652-AEA3-A66A180DC3A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B5219A7-406D-41C9-AA35-21A9BF49BF4C}" type="doc">
      <dgm:prSet loTypeId="urn:microsoft.com/office/officeart/2005/8/layout/hierarchy2" loCatId="hierarchy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04A9F374-4F76-4B6E-91F2-2C721EDF2AB7}">
      <dgm:prSet phldrT="[Text]" custT="1"/>
      <dgm:spPr/>
      <dgm:t>
        <a:bodyPr/>
        <a:lstStyle/>
        <a:p>
          <a:r>
            <a:rPr lang="es-ES" sz="1600" dirty="0" smtClean="0"/>
            <a:t>Logros Académicos</a:t>
          </a:r>
          <a:endParaRPr lang="es-ES" sz="1600" dirty="0"/>
        </a:p>
      </dgm:t>
    </dgm:pt>
    <dgm:pt modelId="{BDDAE4E7-538C-4122-9CDE-12731CEAD80E}" type="parTrans" cxnId="{754CF9B9-61C2-4ACD-B1D1-89DF68F4375B}">
      <dgm:prSet/>
      <dgm:spPr/>
      <dgm:t>
        <a:bodyPr/>
        <a:lstStyle/>
        <a:p>
          <a:endParaRPr lang="es-ES"/>
        </a:p>
      </dgm:t>
    </dgm:pt>
    <dgm:pt modelId="{46779A2D-799F-440A-85CC-6D02BB8E9E23}" type="sibTrans" cxnId="{754CF9B9-61C2-4ACD-B1D1-89DF68F4375B}">
      <dgm:prSet/>
      <dgm:spPr/>
      <dgm:t>
        <a:bodyPr/>
        <a:lstStyle/>
        <a:p>
          <a:endParaRPr lang="es-ES"/>
        </a:p>
      </dgm:t>
    </dgm:pt>
    <dgm:pt modelId="{54674E6D-FB80-4450-B62A-11C2534DDB6D}">
      <dgm:prSet phldrT="[Text]" custT="1"/>
      <dgm:spPr/>
      <dgm:t>
        <a:bodyPr/>
        <a:lstStyle/>
        <a:p>
          <a:r>
            <a:rPr lang="es-ES" sz="1600" dirty="0" smtClean="0"/>
            <a:t>Resultados satisfactorios</a:t>
          </a:r>
          <a:endParaRPr lang="es-ES" sz="1600" dirty="0"/>
        </a:p>
      </dgm:t>
    </dgm:pt>
    <dgm:pt modelId="{3BE96414-9F31-4E83-BE03-41ED327DE875}" type="parTrans" cxnId="{6E5D3983-82B2-46AE-9A19-7B6552E823A9}">
      <dgm:prSet/>
      <dgm:spPr/>
      <dgm:t>
        <a:bodyPr/>
        <a:lstStyle/>
        <a:p>
          <a:endParaRPr lang="es-ES"/>
        </a:p>
      </dgm:t>
    </dgm:pt>
    <dgm:pt modelId="{9D3DCBCE-401C-4BEE-93D5-19BFC8726152}" type="sibTrans" cxnId="{6E5D3983-82B2-46AE-9A19-7B6552E823A9}">
      <dgm:prSet/>
      <dgm:spPr/>
      <dgm:t>
        <a:bodyPr/>
        <a:lstStyle/>
        <a:p>
          <a:endParaRPr lang="es-ES"/>
        </a:p>
      </dgm:t>
    </dgm:pt>
    <dgm:pt modelId="{38841D89-0839-44B9-8DB0-1A6362120A19}">
      <dgm:prSet phldrT="[Text]" custT="1"/>
      <dgm:spPr/>
      <dgm:t>
        <a:bodyPr/>
        <a:lstStyle/>
        <a:p>
          <a:r>
            <a:rPr lang="es-ES" sz="1600" dirty="0" smtClean="0"/>
            <a:t>Rendimiento Académico</a:t>
          </a:r>
          <a:endParaRPr lang="es-ES" sz="1600" dirty="0"/>
        </a:p>
      </dgm:t>
    </dgm:pt>
    <dgm:pt modelId="{6F2AA9A3-EAC4-4322-9C37-902BE39E99D7}" type="parTrans" cxnId="{A161C314-DFE3-42C6-9A92-13AEA4D19E41}">
      <dgm:prSet/>
      <dgm:spPr/>
      <dgm:t>
        <a:bodyPr/>
        <a:lstStyle/>
        <a:p>
          <a:endParaRPr lang="es-ES"/>
        </a:p>
      </dgm:t>
    </dgm:pt>
    <dgm:pt modelId="{1E7ACBD8-94A9-4C82-A150-9C04148B3109}" type="sibTrans" cxnId="{A161C314-DFE3-42C6-9A92-13AEA4D19E41}">
      <dgm:prSet/>
      <dgm:spPr/>
      <dgm:t>
        <a:bodyPr/>
        <a:lstStyle/>
        <a:p>
          <a:endParaRPr lang="es-ES"/>
        </a:p>
      </dgm:t>
    </dgm:pt>
    <dgm:pt modelId="{8E34FE2F-09ED-4537-B24B-ABCD836553D8}">
      <dgm:prSet phldrT="[Text]" custT="1"/>
      <dgm:spPr/>
      <dgm:t>
        <a:bodyPr/>
        <a:lstStyle/>
        <a:p>
          <a:r>
            <a:rPr lang="es-ES" sz="1600" dirty="0" smtClean="0"/>
            <a:t>Medición</a:t>
          </a:r>
          <a:endParaRPr lang="es-ES" sz="1600" dirty="0"/>
        </a:p>
      </dgm:t>
    </dgm:pt>
    <dgm:pt modelId="{205E71C5-8DA6-4DE4-9A37-57F8DB01B002}" type="parTrans" cxnId="{28832981-8852-4B06-8A47-F782971C7DED}">
      <dgm:prSet/>
      <dgm:spPr/>
      <dgm:t>
        <a:bodyPr/>
        <a:lstStyle/>
        <a:p>
          <a:endParaRPr lang="es-ES"/>
        </a:p>
      </dgm:t>
    </dgm:pt>
    <dgm:pt modelId="{AF459EF5-5E81-4510-B795-B5B44548EF7F}" type="sibTrans" cxnId="{28832981-8852-4B06-8A47-F782971C7DED}">
      <dgm:prSet/>
      <dgm:spPr/>
      <dgm:t>
        <a:bodyPr/>
        <a:lstStyle/>
        <a:p>
          <a:endParaRPr lang="es-ES"/>
        </a:p>
      </dgm:t>
    </dgm:pt>
    <dgm:pt modelId="{BA7EB567-D835-4660-B94E-B07FFDBFAF8E}">
      <dgm:prSet phldrT="[Text]" custT="1"/>
      <dgm:spPr/>
      <dgm:t>
        <a:bodyPr/>
        <a:lstStyle/>
        <a:p>
          <a:r>
            <a:rPr lang="es-ES" sz="1600" dirty="0" smtClean="0"/>
            <a:t>Mejora</a:t>
          </a:r>
          <a:endParaRPr lang="es-ES" sz="1600" dirty="0"/>
        </a:p>
      </dgm:t>
    </dgm:pt>
    <dgm:pt modelId="{7BD42EAB-7543-4758-AE22-2CF9F69A26C9}" type="parTrans" cxnId="{DBA5F56A-8AFC-48BD-8609-B98A015C868F}">
      <dgm:prSet/>
      <dgm:spPr/>
      <dgm:t>
        <a:bodyPr/>
        <a:lstStyle/>
        <a:p>
          <a:endParaRPr lang="es-ES"/>
        </a:p>
      </dgm:t>
    </dgm:pt>
    <dgm:pt modelId="{9DE98C5F-7AA2-4EF3-945A-70B172F85D5C}" type="sibTrans" cxnId="{DBA5F56A-8AFC-48BD-8609-B98A015C868F}">
      <dgm:prSet/>
      <dgm:spPr/>
      <dgm:t>
        <a:bodyPr/>
        <a:lstStyle/>
        <a:p>
          <a:endParaRPr lang="es-ES"/>
        </a:p>
      </dgm:t>
    </dgm:pt>
    <dgm:pt modelId="{31A95FEB-C39B-4794-A204-044E9F7D145D}">
      <dgm:prSet phldrT="[Text]" custT="1"/>
      <dgm:spPr/>
      <dgm:t>
        <a:bodyPr/>
        <a:lstStyle/>
        <a:p>
          <a:r>
            <a:rPr lang="es-ES" sz="1600" dirty="0" smtClean="0"/>
            <a:t>Factores de incidencia</a:t>
          </a:r>
          <a:endParaRPr lang="es-ES" sz="1600" dirty="0"/>
        </a:p>
      </dgm:t>
    </dgm:pt>
    <dgm:pt modelId="{D9B23E8A-9574-4E6D-87AF-2655B90F6A86}" type="parTrans" cxnId="{9178821D-4EAD-4D72-A3EC-E5B55570CAF8}">
      <dgm:prSet/>
      <dgm:spPr/>
      <dgm:t>
        <a:bodyPr/>
        <a:lstStyle/>
        <a:p>
          <a:endParaRPr lang="es-ES"/>
        </a:p>
      </dgm:t>
    </dgm:pt>
    <dgm:pt modelId="{3A01F5D5-30B0-4232-A942-FC5E06529DA1}" type="sibTrans" cxnId="{9178821D-4EAD-4D72-A3EC-E5B55570CAF8}">
      <dgm:prSet/>
      <dgm:spPr/>
      <dgm:t>
        <a:bodyPr/>
        <a:lstStyle/>
        <a:p>
          <a:endParaRPr lang="es-ES"/>
        </a:p>
      </dgm:t>
    </dgm:pt>
    <dgm:pt modelId="{9F15CD69-D957-4CC1-A565-254858AA716C}">
      <dgm:prSet phldrT="[Text]" custT="1"/>
      <dgm:spPr/>
      <dgm:t>
        <a:bodyPr/>
        <a:lstStyle/>
        <a:p>
          <a:r>
            <a:rPr lang="es-ES" sz="1600" dirty="0" smtClean="0"/>
            <a:t>Tipos de rendimiento</a:t>
          </a:r>
          <a:endParaRPr lang="es-ES" sz="1600" dirty="0"/>
        </a:p>
      </dgm:t>
    </dgm:pt>
    <dgm:pt modelId="{F2F9529A-DEDA-483B-87D8-89F2140165AA}" type="parTrans" cxnId="{A8E61C3D-A7E1-4DD0-807E-AB22B1545928}">
      <dgm:prSet/>
      <dgm:spPr/>
      <dgm:t>
        <a:bodyPr/>
        <a:lstStyle/>
        <a:p>
          <a:endParaRPr lang="es-ES"/>
        </a:p>
      </dgm:t>
    </dgm:pt>
    <dgm:pt modelId="{DB1F1196-31DD-4B3E-871E-7EF5C18C9529}" type="sibTrans" cxnId="{A8E61C3D-A7E1-4DD0-807E-AB22B1545928}">
      <dgm:prSet/>
      <dgm:spPr/>
      <dgm:t>
        <a:bodyPr/>
        <a:lstStyle/>
        <a:p>
          <a:endParaRPr lang="es-ES"/>
        </a:p>
      </dgm:t>
    </dgm:pt>
    <dgm:pt modelId="{A42C435D-84C1-4D9F-8463-DA1019187259}">
      <dgm:prSet phldrT="[Text]" custT="1"/>
      <dgm:spPr/>
      <dgm:t>
        <a:bodyPr/>
        <a:lstStyle/>
        <a:p>
          <a:r>
            <a:rPr lang="es-ES" sz="1600" dirty="0" smtClean="0"/>
            <a:t>Nivel de aprendizaje</a:t>
          </a:r>
          <a:endParaRPr lang="es-ES" sz="1600" dirty="0"/>
        </a:p>
      </dgm:t>
    </dgm:pt>
    <dgm:pt modelId="{C0A4B053-1A31-49C5-AE97-94A0D7E653AD}" type="parTrans" cxnId="{8CED2745-DE06-4DC5-BF60-5724B85AA374}">
      <dgm:prSet/>
      <dgm:spPr/>
      <dgm:t>
        <a:bodyPr/>
        <a:lstStyle/>
        <a:p>
          <a:endParaRPr lang="es-ES"/>
        </a:p>
      </dgm:t>
    </dgm:pt>
    <dgm:pt modelId="{A69E14A4-EC67-4FCA-8F7F-AA40D55501CB}" type="sibTrans" cxnId="{8CED2745-DE06-4DC5-BF60-5724B85AA374}">
      <dgm:prSet/>
      <dgm:spPr/>
      <dgm:t>
        <a:bodyPr/>
        <a:lstStyle/>
        <a:p>
          <a:endParaRPr lang="es-ES"/>
        </a:p>
      </dgm:t>
    </dgm:pt>
    <dgm:pt modelId="{AD6A5334-0690-448B-86EE-AE43CE4A9F29}">
      <dgm:prSet phldrT="[Text]" custT="1"/>
      <dgm:spPr/>
      <dgm:t>
        <a:bodyPr/>
        <a:lstStyle/>
        <a:p>
          <a:r>
            <a:rPr lang="es-ES" sz="1600" dirty="0" smtClean="0"/>
            <a:t>Teoría Conductista</a:t>
          </a:r>
          <a:endParaRPr lang="es-ES" sz="1600" dirty="0"/>
        </a:p>
      </dgm:t>
    </dgm:pt>
    <dgm:pt modelId="{1A5AC6B6-C35B-4AD3-A382-708AD59B4675}" type="parTrans" cxnId="{EFFEC644-A786-4ED5-AAEF-315286E83740}">
      <dgm:prSet/>
      <dgm:spPr/>
      <dgm:t>
        <a:bodyPr/>
        <a:lstStyle/>
        <a:p>
          <a:endParaRPr lang="es-ES"/>
        </a:p>
      </dgm:t>
    </dgm:pt>
    <dgm:pt modelId="{D8671FC4-1809-4C50-BFF2-B8F55888E2B7}" type="sibTrans" cxnId="{EFFEC644-A786-4ED5-AAEF-315286E83740}">
      <dgm:prSet/>
      <dgm:spPr/>
      <dgm:t>
        <a:bodyPr/>
        <a:lstStyle/>
        <a:p>
          <a:endParaRPr lang="es-ES"/>
        </a:p>
      </dgm:t>
    </dgm:pt>
    <dgm:pt modelId="{A734C9DD-7900-4607-9172-ACCCCF2477BE}">
      <dgm:prSet phldrT="[Text]" custT="1"/>
      <dgm:spPr/>
      <dgm:t>
        <a:bodyPr/>
        <a:lstStyle/>
        <a:p>
          <a:r>
            <a:rPr lang="es-ES" sz="1600" dirty="0" smtClean="0"/>
            <a:t>Teoría Cognitiva</a:t>
          </a:r>
          <a:endParaRPr lang="es-ES" sz="1600" dirty="0"/>
        </a:p>
      </dgm:t>
    </dgm:pt>
    <dgm:pt modelId="{41932D9A-63D3-47C4-861E-C5DC42550900}" type="parTrans" cxnId="{B85E4E6C-9001-4F0B-9F67-553713AC89CD}">
      <dgm:prSet/>
      <dgm:spPr/>
      <dgm:t>
        <a:bodyPr/>
        <a:lstStyle/>
        <a:p>
          <a:endParaRPr lang="es-ES"/>
        </a:p>
      </dgm:t>
    </dgm:pt>
    <dgm:pt modelId="{00AF52E8-6B4F-4FE0-91C9-325B488600F7}" type="sibTrans" cxnId="{B85E4E6C-9001-4F0B-9F67-553713AC89CD}">
      <dgm:prSet/>
      <dgm:spPr/>
      <dgm:t>
        <a:bodyPr/>
        <a:lstStyle/>
        <a:p>
          <a:endParaRPr lang="es-ES"/>
        </a:p>
      </dgm:t>
    </dgm:pt>
    <dgm:pt modelId="{F30286DA-AC58-434B-9E01-F17257905959}">
      <dgm:prSet phldrT="[Text]" custT="1"/>
      <dgm:spPr/>
      <dgm:t>
        <a:bodyPr/>
        <a:lstStyle/>
        <a:p>
          <a:r>
            <a:rPr lang="es-ES" sz="1600" dirty="0" smtClean="0"/>
            <a:t>Teoría del Procesamiento de la Información </a:t>
          </a:r>
          <a:endParaRPr lang="es-ES" sz="1600" dirty="0"/>
        </a:p>
      </dgm:t>
    </dgm:pt>
    <dgm:pt modelId="{B4D5A487-BCEE-46D2-B36A-EB46F967966B}" type="parTrans" cxnId="{5C1F3E57-B335-400B-AA76-F28E0D3962F7}">
      <dgm:prSet/>
      <dgm:spPr/>
      <dgm:t>
        <a:bodyPr/>
        <a:lstStyle/>
        <a:p>
          <a:endParaRPr lang="es-ES"/>
        </a:p>
      </dgm:t>
    </dgm:pt>
    <dgm:pt modelId="{08D658A7-3979-47CD-B8B2-7E8913B0A525}" type="sibTrans" cxnId="{5C1F3E57-B335-400B-AA76-F28E0D3962F7}">
      <dgm:prSet/>
      <dgm:spPr/>
      <dgm:t>
        <a:bodyPr/>
        <a:lstStyle/>
        <a:p>
          <a:endParaRPr lang="es-ES"/>
        </a:p>
      </dgm:t>
    </dgm:pt>
    <dgm:pt modelId="{E21BFC44-1284-4F62-A951-7DA48AAB1577}">
      <dgm:prSet phldrT="[Text]" custT="1"/>
      <dgm:spPr/>
      <dgm:t>
        <a:bodyPr/>
        <a:lstStyle/>
        <a:p>
          <a:r>
            <a:rPr lang="es-ES" sz="1600" dirty="0" smtClean="0"/>
            <a:t>Estilos de aprendizaje</a:t>
          </a:r>
          <a:endParaRPr lang="es-ES" sz="1600" dirty="0"/>
        </a:p>
      </dgm:t>
    </dgm:pt>
    <dgm:pt modelId="{BB70693C-260C-4E35-9A4A-EDD1F9B5A403}" type="parTrans" cxnId="{B0A59A6E-96D4-4890-9E1D-850FC77D149A}">
      <dgm:prSet/>
      <dgm:spPr/>
      <dgm:t>
        <a:bodyPr/>
        <a:lstStyle/>
        <a:p>
          <a:endParaRPr lang="es-ES"/>
        </a:p>
      </dgm:t>
    </dgm:pt>
    <dgm:pt modelId="{85B71BAC-79F2-4974-8D18-09122F828C8B}" type="sibTrans" cxnId="{B0A59A6E-96D4-4890-9E1D-850FC77D149A}">
      <dgm:prSet/>
      <dgm:spPr/>
      <dgm:t>
        <a:bodyPr/>
        <a:lstStyle/>
        <a:p>
          <a:endParaRPr lang="es-ES"/>
        </a:p>
      </dgm:t>
    </dgm:pt>
    <dgm:pt modelId="{E8D689FF-3C96-4EA3-B8F1-28183B3686A7}">
      <dgm:prSet phldrT="[Text]" custT="1"/>
      <dgm:spPr/>
      <dgm:t>
        <a:bodyPr/>
        <a:lstStyle/>
        <a:p>
          <a:r>
            <a:rPr lang="es-ES" sz="1600" dirty="0" smtClean="0"/>
            <a:t>Tipos de aprendizaje</a:t>
          </a:r>
          <a:endParaRPr lang="es-ES" sz="1600" dirty="0"/>
        </a:p>
      </dgm:t>
    </dgm:pt>
    <dgm:pt modelId="{D6EB7491-B3B9-4353-8BD0-6333F9A0F1FD}" type="parTrans" cxnId="{EBC04BF5-ACE7-4E61-988A-E9A0C0EE9A65}">
      <dgm:prSet/>
      <dgm:spPr/>
      <dgm:t>
        <a:bodyPr/>
        <a:lstStyle/>
        <a:p>
          <a:endParaRPr lang="es-ES"/>
        </a:p>
      </dgm:t>
    </dgm:pt>
    <dgm:pt modelId="{9A5F86C8-4639-41BD-8DAF-84D4849F982D}" type="sibTrans" cxnId="{EBC04BF5-ACE7-4E61-988A-E9A0C0EE9A65}">
      <dgm:prSet/>
      <dgm:spPr/>
      <dgm:t>
        <a:bodyPr/>
        <a:lstStyle/>
        <a:p>
          <a:endParaRPr lang="es-ES"/>
        </a:p>
      </dgm:t>
    </dgm:pt>
    <dgm:pt modelId="{F2C4C350-E2CA-43D8-9B1B-16D9E2D4619D}">
      <dgm:prSet phldrT="[Text]" custT="1"/>
      <dgm:spPr/>
      <dgm:t>
        <a:bodyPr/>
        <a:lstStyle/>
        <a:p>
          <a:r>
            <a:rPr lang="es-ES" sz="1600" dirty="0" smtClean="0"/>
            <a:t>Éxitos educativos</a:t>
          </a:r>
          <a:endParaRPr lang="es-ES" sz="1600" dirty="0"/>
        </a:p>
      </dgm:t>
    </dgm:pt>
    <dgm:pt modelId="{49FA27ED-FD6A-49B5-81CE-3EB68ACB9025}" type="parTrans" cxnId="{1CABB52B-1F4E-46CC-A218-09C5FADA6874}">
      <dgm:prSet/>
      <dgm:spPr/>
      <dgm:t>
        <a:bodyPr/>
        <a:lstStyle/>
        <a:p>
          <a:endParaRPr lang="es-ES"/>
        </a:p>
      </dgm:t>
    </dgm:pt>
    <dgm:pt modelId="{E6FF40AC-CFFB-4C9C-8102-935BDA8B2755}" type="sibTrans" cxnId="{1CABB52B-1F4E-46CC-A218-09C5FADA6874}">
      <dgm:prSet/>
      <dgm:spPr/>
      <dgm:t>
        <a:bodyPr/>
        <a:lstStyle/>
        <a:p>
          <a:endParaRPr lang="es-ES"/>
        </a:p>
      </dgm:t>
    </dgm:pt>
    <dgm:pt modelId="{A4BE8764-AF31-40E6-A297-C228073F4B6B}" type="pres">
      <dgm:prSet presAssocID="{AB5219A7-406D-41C9-AA35-21A9BF49BF4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B8F24DF-F459-4F14-9194-BA26CAEDD086}" type="pres">
      <dgm:prSet presAssocID="{04A9F374-4F76-4B6E-91F2-2C721EDF2AB7}" presName="root1" presStyleCnt="0"/>
      <dgm:spPr/>
    </dgm:pt>
    <dgm:pt modelId="{986A9EA2-8826-4D86-A5E5-04416AEBAADC}" type="pres">
      <dgm:prSet presAssocID="{04A9F374-4F76-4B6E-91F2-2C721EDF2AB7}" presName="LevelOneTextNode" presStyleLbl="node0" presStyleIdx="0" presStyleCnt="1" custScaleX="1461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D0E7AC2-1166-43B6-93EA-42FE1CE98C7F}" type="pres">
      <dgm:prSet presAssocID="{04A9F374-4F76-4B6E-91F2-2C721EDF2AB7}" presName="level2hierChild" presStyleCnt="0"/>
      <dgm:spPr/>
    </dgm:pt>
    <dgm:pt modelId="{8224CFF6-0B21-47C7-9266-FD0156D608A0}" type="pres">
      <dgm:prSet presAssocID="{3BE96414-9F31-4E83-BE03-41ED327DE875}" presName="conn2-1" presStyleLbl="parChTrans1D2" presStyleIdx="0" presStyleCnt="3"/>
      <dgm:spPr/>
      <dgm:t>
        <a:bodyPr/>
        <a:lstStyle/>
        <a:p>
          <a:endParaRPr lang="es-ES"/>
        </a:p>
      </dgm:t>
    </dgm:pt>
    <dgm:pt modelId="{96ACB5AE-4E9B-4EAD-9011-FC8879F6AE65}" type="pres">
      <dgm:prSet presAssocID="{3BE96414-9F31-4E83-BE03-41ED327DE875}" presName="connTx" presStyleLbl="parChTrans1D2" presStyleIdx="0" presStyleCnt="3"/>
      <dgm:spPr/>
      <dgm:t>
        <a:bodyPr/>
        <a:lstStyle/>
        <a:p>
          <a:endParaRPr lang="es-ES"/>
        </a:p>
      </dgm:t>
    </dgm:pt>
    <dgm:pt modelId="{5C1C70C6-F034-4BB9-9B28-25967AC7542D}" type="pres">
      <dgm:prSet presAssocID="{54674E6D-FB80-4450-B62A-11C2534DDB6D}" presName="root2" presStyleCnt="0"/>
      <dgm:spPr/>
    </dgm:pt>
    <dgm:pt modelId="{C53C0C5A-733D-498D-A14E-D4887FE2E919}" type="pres">
      <dgm:prSet presAssocID="{54674E6D-FB80-4450-B62A-11C2534DDB6D}" presName="LevelTwoTextNode" presStyleLbl="node2" presStyleIdx="0" presStyleCnt="3" custScaleX="1461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EE2B0C-C047-4AE8-B3BB-184F89FB91F5}" type="pres">
      <dgm:prSet presAssocID="{54674E6D-FB80-4450-B62A-11C2534DDB6D}" presName="level3hierChild" presStyleCnt="0"/>
      <dgm:spPr/>
    </dgm:pt>
    <dgm:pt modelId="{297EDAD3-3BE4-44DF-9D90-42BEFD26B28D}" type="pres">
      <dgm:prSet presAssocID="{6F2AA9A3-EAC4-4322-9C37-902BE39E99D7}" presName="conn2-1" presStyleLbl="parChTrans1D3" presStyleIdx="0" presStyleCnt="6"/>
      <dgm:spPr/>
      <dgm:t>
        <a:bodyPr/>
        <a:lstStyle/>
        <a:p>
          <a:endParaRPr lang="es-ES"/>
        </a:p>
      </dgm:t>
    </dgm:pt>
    <dgm:pt modelId="{937EFCA1-DFEC-45C8-9991-4DFB6E6EF42B}" type="pres">
      <dgm:prSet presAssocID="{6F2AA9A3-EAC4-4322-9C37-902BE39E99D7}" presName="connTx" presStyleLbl="parChTrans1D3" presStyleIdx="0" presStyleCnt="6"/>
      <dgm:spPr/>
      <dgm:t>
        <a:bodyPr/>
        <a:lstStyle/>
        <a:p>
          <a:endParaRPr lang="es-ES"/>
        </a:p>
      </dgm:t>
    </dgm:pt>
    <dgm:pt modelId="{A117533C-92B2-435D-857E-3C32B4B11B51}" type="pres">
      <dgm:prSet presAssocID="{38841D89-0839-44B9-8DB0-1A6362120A19}" presName="root2" presStyleCnt="0"/>
      <dgm:spPr/>
    </dgm:pt>
    <dgm:pt modelId="{7670E5D5-B0EF-49B6-933C-B31765F92B5E}" type="pres">
      <dgm:prSet presAssocID="{38841D89-0839-44B9-8DB0-1A6362120A19}" presName="LevelTwoTextNode" presStyleLbl="node3" presStyleIdx="0" presStyleCnt="6" custScaleX="1461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FD5C3B-0BD2-477C-9FA7-255E5602CE79}" type="pres">
      <dgm:prSet presAssocID="{38841D89-0839-44B9-8DB0-1A6362120A19}" presName="level3hierChild" presStyleCnt="0"/>
      <dgm:spPr/>
    </dgm:pt>
    <dgm:pt modelId="{D28EC941-B39D-4BC5-AC93-FF14FA6E44B9}" type="pres">
      <dgm:prSet presAssocID="{205E71C5-8DA6-4DE4-9A37-57F8DB01B002}" presName="conn2-1" presStyleLbl="parChTrans1D4" presStyleIdx="0" presStyleCnt="4"/>
      <dgm:spPr/>
      <dgm:t>
        <a:bodyPr/>
        <a:lstStyle/>
        <a:p>
          <a:endParaRPr lang="es-ES"/>
        </a:p>
      </dgm:t>
    </dgm:pt>
    <dgm:pt modelId="{F08C2F43-EA0B-4F74-B97A-A82E601DDED7}" type="pres">
      <dgm:prSet presAssocID="{205E71C5-8DA6-4DE4-9A37-57F8DB01B002}" presName="connTx" presStyleLbl="parChTrans1D4" presStyleIdx="0" presStyleCnt="4"/>
      <dgm:spPr/>
      <dgm:t>
        <a:bodyPr/>
        <a:lstStyle/>
        <a:p>
          <a:endParaRPr lang="es-ES"/>
        </a:p>
      </dgm:t>
    </dgm:pt>
    <dgm:pt modelId="{63B346E4-DC73-4CFD-A151-F21347191221}" type="pres">
      <dgm:prSet presAssocID="{8E34FE2F-09ED-4537-B24B-ABCD836553D8}" presName="root2" presStyleCnt="0"/>
      <dgm:spPr/>
    </dgm:pt>
    <dgm:pt modelId="{68F86394-5E1C-4194-B61A-31C7E423226F}" type="pres">
      <dgm:prSet presAssocID="{8E34FE2F-09ED-4537-B24B-ABCD836553D8}" presName="LevelTwoTextNode" presStyleLbl="node4" presStyleIdx="0" presStyleCnt="4" custScaleX="1461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7EA1CA4-0D14-4BC9-B6C6-1DDD4376F49B}" type="pres">
      <dgm:prSet presAssocID="{8E34FE2F-09ED-4537-B24B-ABCD836553D8}" presName="level3hierChild" presStyleCnt="0"/>
      <dgm:spPr/>
    </dgm:pt>
    <dgm:pt modelId="{DA49933F-C6C5-4D82-986C-CC2E3A895392}" type="pres">
      <dgm:prSet presAssocID="{7BD42EAB-7543-4758-AE22-2CF9F69A26C9}" presName="conn2-1" presStyleLbl="parChTrans1D4" presStyleIdx="1" presStyleCnt="4"/>
      <dgm:spPr/>
      <dgm:t>
        <a:bodyPr/>
        <a:lstStyle/>
        <a:p>
          <a:endParaRPr lang="es-ES"/>
        </a:p>
      </dgm:t>
    </dgm:pt>
    <dgm:pt modelId="{8FB9054E-5FB2-4FDC-A19B-1E3706C1DAF8}" type="pres">
      <dgm:prSet presAssocID="{7BD42EAB-7543-4758-AE22-2CF9F69A26C9}" presName="connTx" presStyleLbl="parChTrans1D4" presStyleIdx="1" presStyleCnt="4"/>
      <dgm:spPr/>
      <dgm:t>
        <a:bodyPr/>
        <a:lstStyle/>
        <a:p>
          <a:endParaRPr lang="es-ES"/>
        </a:p>
      </dgm:t>
    </dgm:pt>
    <dgm:pt modelId="{725B9AE6-A75E-41D5-BE74-3E38ADB5C16C}" type="pres">
      <dgm:prSet presAssocID="{BA7EB567-D835-4660-B94E-B07FFDBFAF8E}" presName="root2" presStyleCnt="0"/>
      <dgm:spPr/>
    </dgm:pt>
    <dgm:pt modelId="{8D3276B7-7742-4243-A4E9-D2295BA28C12}" type="pres">
      <dgm:prSet presAssocID="{BA7EB567-D835-4660-B94E-B07FFDBFAF8E}" presName="LevelTwoTextNode" presStyleLbl="node4" presStyleIdx="1" presStyleCnt="4" custScaleX="1461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C74BFEA-DBF1-4AE1-86B4-0498E605737C}" type="pres">
      <dgm:prSet presAssocID="{BA7EB567-D835-4660-B94E-B07FFDBFAF8E}" presName="level3hierChild" presStyleCnt="0"/>
      <dgm:spPr/>
    </dgm:pt>
    <dgm:pt modelId="{54E80692-7B3C-43D2-B043-0B69BDB7A68E}" type="pres">
      <dgm:prSet presAssocID="{D9B23E8A-9574-4E6D-87AF-2655B90F6A86}" presName="conn2-1" presStyleLbl="parChTrans1D4" presStyleIdx="2" presStyleCnt="4"/>
      <dgm:spPr/>
      <dgm:t>
        <a:bodyPr/>
        <a:lstStyle/>
        <a:p>
          <a:endParaRPr lang="es-ES"/>
        </a:p>
      </dgm:t>
    </dgm:pt>
    <dgm:pt modelId="{E3CE8573-4724-4276-8FD2-50EE1A026986}" type="pres">
      <dgm:prSet presAssocID="{D9B23E8A-9574-4E6D-87AF-2655B90F6A86}" presName="connTx" presStyleLbl="parChTrans1D4" presStyleIdx="2" presStyleCnt="4"/>
      <dgm:spPr/>
      <dgm:t>
        <a:bodyPr/>
        <a:lstStyle/>
        <a:p>
          <a:endParaRPr lang="es-ES"/>
        </a:p>
      </dgm:t>
    </dgm:pt>
    <dgm:pt modelId="{0E7D45BB-BC86-4791-ABBF-A901CE350B9C}" type="pres">
      <dgm:prSet presAssocID="{31A95FEB-C39B-4794-A204-044E9F7D145D}" presName="root2" presStyleCnt="0"/>
      <dgm:spPr/>
    </dgm:pt>
    <dgm:pt modelId="{9F79390C-2DFE-4E7B-963F-F4E5263DD470}" type="pres">
      <dgm:prSet presAssocID="{31A95FEB-C39B-4794-A204-044E9F7D145D}" presName="LevelTwoTextNode" presStyleLbl="node4" presStyleIdx="2" presStyleCnt="4" custScaleX="1461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34BCF1-D449-4BB2-9848-248D063A4B42}" type="pres">
      <dgm:prSet presAssocID="{31A95FEB-C39B-4794-A204-044E9F7D145D}" presName="level3hierChild" presStyleCnt="0"/>
      <dgm:spPr/>
    </dgm:pt>
    <dgm:pt modelId="{97479A00-4A7F-4A68-9B8D-4920836C1F4B}" type="pres">
      <dgm:prSet presAssocID="{F2F9529A-DEDA-483B-87D8-89F2140165AA}" presName="conn2-1" presStyleLbl="parChTrans1D4" presStyleIdx="3" presStyleCnt="4"/>
      <dgm:spPr/>
      <dgm:t>
        <a:bodyPr/>
        <a:lstStyle/>
        <a:p>
          <a:endParaRPr lang="es-ES"/>
        </a:p>
      </dgm:t>
    </dgm:pt>
    <dgm:pt modelId="{BE8525D7-7B3A-47B2-9619-FADCB92D64AD}" type="pres">
      <dgm:prSet presAssocID="{F2F9529A-DEDA-483B-87D8-89F2140165AA}" presName="connTx" presStyleLbl="parChTrans1D4" presStyleIdx="3" presStyleCnt="4"/>
      <dgm:spPr/>
      <dgm:t>
        <a:bodyPr/>
        <a:lstStyle/>
        <a:p>
          <a:endParaRPr lang="es-ES"/>
        </a:p>
      </dgm:t>
    </dgm:pt>
    <dgm:pt modelId="{7163A0E7-D8AC-44B4-9F71-A64D0B9D793D}" type="pres">
      <dgm:prSet presAssocID="{9F15CD69-D957-4CC1-A565-254858AA716C}" presName="root2" presStyleCnt="0"/>
      <dgm:spPr/>
    </dgm:pt>
    <dgm:pt modelId="{EDF78C0D-C918-4D64-86BC-2E50E5D95FB8}" type="pres">
      <dgm:prSet presAssocID="{9F15CD69-D957-4CC1-A565-254858AA716C}" presName="LevelTwoTextNode" presStyleLbl="node4" presStyleIdx="3" presStyleCnt="4" custScaleX="1461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E6E0F77-C552-4062-8F58-E365043CAE40}" type="pres">
      <dgm:prSet presAssocID="{9F15CD69-D957-4CC1-A565-254858AA716C}" presName="level3hierChild" presStyleCnt="0"/>
      <dgm:spPr/>
    </dgm:pt>
    <dgm:pt modelId="{9D78282B-754E-4342-A9FD-38F26D2E2FDA}" type="pres">
      <dgm:prSet presAssocID="{C0A4B053-1A31-49C5-AE97-94A0D7E653AD}" presName="conn2-1" presStyleLbl="parChTrans1D2" presStyleIdx="1" presStyleCnt="3"/>
      <dgm:spPr/>
      <dgm:t>
        <a:bodyPr/>
        <a:lstStyle/>
        <a:p>
          <a:endParaRPr lang="es-ES"/>
        </a:p>
      </dgm:t>
    </dgm:pt>
    <dgm:pt modelId="{231A6590-B888-4E7B-AA08-C6DB5AFC5C43}" type="pres">
      <dgm:prSet presAssocID="{C0A4B053-1A31-49C5-AE97-94A0D7E653AD}" presName="connTx" presStyleLbl="parChTrans1D2" presStyleIdx="1" presStyleCnt="3"/>
      <dgm:spPr/>
      <dgm:t>
        <a:bodyPr/>
        <a:lstStyle/>
        <a:p>
          <a:endParaRPr lang="es-ES"/>
        </a:p>
      </dgm:t>
    </dgm:pt>
    <dgm:pt modelId="{C35ED8BE-AAA2-4FD7-96B7-99234EDF1321}" type="pres">
      <dgm:prSet presAssocID="{A42C435D-84C1-4D9F-8463-DA1019187259}" presName="root2" presStyleCnt="0"/>
      <dgm:spPr/>
    </dgm:pt>
    <dgm:pt modelId="{696322EF-0791-48E9-A643-396829CB064A}" type="pres">
      <dgm:prSet presAssocID="{A42C435D-84C1-4D9F-8463-DA1019187259}" presName="LevelTwoTextNode" presStyleLbl="node2" presStyleIdx="1" presStyleCnt="3" custScaleX="1461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96CD1B9-69C4-4428-A801-FA436AD86A56}" type="pres">
      <dgm:prSet presAssocID="{A42C435D-84C1-4D9F-8463-DA1019187259}" presName="level3hierChild" presStyleCnt="0"/>
      <dgm:spPr/>
    </dgm:pt>
    <dgm:pt modelId="{6414C220-1246-4A5E-84BD-64A44A771F62}" type="pres">
      <dgm:prSet presAssocID="{1A5AC6B6-C35B-4AD3-A382-708AD59B4675}" presName="conn2-1" presStyleLbl="parChTrans1D3" presStyleIdx="1" presStyleCnt="6"/>
      <dgm:spPr/>
      <dgm:t>
        <a:bodyPr/>
        <a:lstStyle/>
        <a:p>
          <a:endParaRPr lang="es-ES"/>
        </a:p>
      </dgm:t>
    </dgm:pt>
    <dgm:pt modelId="{CFF887F5-AB73-4E16-876D-ECCFCC1EF16E}" type="pres">
      <dgm:prSet presAssocID="{1A5AC6B6-C35B-4AD3-A382-708AD59B4675}" presName="connTx" presStyleLbl="parChTrans1D3" presStyleIdx="1" presStyleCnt="6"/>
      <dgm:spPr/>
      <dgm:t>
        <a:bodyPr/>
        <a:lstStyle/>
        <a:p>
          <a:endParaRPr lang="es-ES"/>
        </a:p>
      </dgm:t>
    </dgm:pt>
    <dgm:pt modelId="{F5900BB3-ECEA-4E90-8062-C756E3D1763F}" type="pres">
      <dgm:prSet presAssocID="{AD6A5334-0690-448B-86EE-AE43CE4A9F29}" presName="root2" presStyleCnt="0"/>
      <dgm:spPr/>
    </dgm:pt>
    <dgm:pt modelId="{A226AE88-C67D-41D1-BB09-06399B58D11A}" type="pres">
      <dgm:prSet presAssocID="{AD6A5334-0690-448B-86EE-AE43CE4A9F29}" presName="LevelTwoTextNode" presStyleLbl="node3" presStyleIdx="1" presStyleCnt="6" custScaleX="1461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DF23789-DAC4-493E-8B51-71800493C7A0}" type="pres">
      <dgm:prSet presAssocID="{AD6A5334-0690-448B-86EE-AE43CE4A9F29}" presName="level3hierChild" presStyleCnt="0"/>
      <dgm:spPr/>
    </dgm:pt>
    <dgm:pt modelId="{0ECFCC92-3C4B-459A-B54C-8482CBC60F1D}" type="pres">
      <dgm:prSet presAssocID="{41932D9A-63D3-47C4-861E-C5DC42550900}" presName="conn2-1" presStyleLbl="parChTrans1D3" presStyleIdx="2" presStyleCnt="6"/>
      <dgm:spPr/>
      <dgm:t>
        <a:bodyPr/>
        <a:lstStyle/>
        <a:p>
          <a:endParaRPr lang="es-ES"/>
        </a:p>
      </dgm:t>
    </dgm:pt>
    <dgm:pt modelId="{9848119F-67DE-4001-98A7-5DB1A97523A2}" type="pres">
      <dgm:prSet presAssocID="{41932D9A-63D3-47C4-861E-C5DC42550900}" presName="connTx" presStyleLbl="parChTrans1D3" presStyleIdx="2" presStyleCnt="6"/>
      <dgm:spPr/>
      <dgm:t>
        <a:bodyPr/>
        <a:lstStyle/>
        <a:p>
          <a:endParaRPr lang="es-ES"/>
        </a:p>
      </dgm:t>
    </dgm:pt>
    <dgm:pt modelId="{8FE34179-CE04-4596-AF25-CBBD04AA990B}" type="pres">
      <dgm:prSet presAssocID="{A734C9DD-7900-4607-9172-ACCCCF2477BE}" presName="root2" presStyleCnt="0"/>
      <dgm:spPr/>
    </dgm:pt>
    <dgm:pt modelId="{BC061DAC-19E5-4EBF-929E-FC88BE85BC07}" type="pres">
      <dgm:prSet presAssocID="{A734C9DD-7900-4607-9172-ACCCCF2477BE}" presName="LevelTwoTextNode" presStyleLbl="node3" presStyleIdx="2" presStyleCnt="6" custScaleX="1461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1D48A92-E045-44D6-9A24-3B28AF6BEB06}" type="pres">
      <dgm:prSet presAssocID="{A734C9DD-7900-4607-9172-ACCCCF2477BE}" presName="level3hierChild" presStyleCnt="0"/>
      <dgm:spPr/>
    </dgm:pt>
    <dgm:pt modelId="{6945BE04-8A51-479A-AA81-5933DA59F52F}" type="pres">
      <dgm:prSet presAssocID="{B4D5A487-BCEE-46D2-B36A-EB46F967966B}" presName="conn2-1" presStyleLbl="parChTrans1D3" presStyleIdx="3" presStyleCnt="6"/>
      <dgm:spPr/>
      <dgm:t>
        <a:bodyPr/>
        <a:lstStyle/>
        <a:p>
          <a:endParaRPr lang="es-ES"/>
        </a:p>
      </dgm:t>
    </dgm:pt>
    <dgm:pt modelId="{A708EB15-54B5-41B8-979D-8393508294CA}" type="pres">
      <dgm:prSet presAssocID="{B4D5A487-BCEE-46D2-B36A-EB46F967966B}" presName="connTx" presStyleLbl="parChTrans1D3" presStyleIdx="3" presStyleCnt="6"/>
      <dgm:spPr/>
      <dgm:t>
        <a:bodyPr/>
        <a:lstStyle/>
        <a:p>
          <a:endParaRPr lang="es-ES"/>
        </a:p>
      </dgm:t>
    </dgm:pt>
    <dgm:pt modelId="{024911EC-0545-4A0D-BE32-ABF1B61229DD}" type="pres">
      <dgm:prSet presAssocID="{F30286DA-AC58-434B-9E01-F17257905959}" presName="root2" presStyleCnt="0"/>
      <dgm:spPr/>
    </dgm:pt>
    <dgm:pt modelId="{9022C7CF-1037-416A-8149-F0ADFEBCC044}" type="pres">
      <dgm:prSet presAssocID="{F30286DA-AC58-434B-9E01-F17257905959}" presName="LevelTwoTextNode" presStyleLbl="node3" presStyleIdx="3" presStyleCnt="6" custScaleX="2843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875B7D3-745C-4C40-A0C3-8BB2538395E1}" type="pres">
      <dgm:prSet presAssocID="{F30286DA-AC58-434B-9E01-F17257905959}" presName="level3hierChild" presStyleCnt="0"/>
      <dgm:spPr/>
    </dgm:pt>
    <dgm:pt modelId="{D1F89148-B6BE-4A80-9AAE-441EE909E8E5}" type="pres">
      <dgm:prSet presAssocID="{BB70693C-260C-4E35-9A4A-EDD1F9B5A403}" presName="conn2-1" presStyleLbl="parChTrans1D3" presStyleIdx="4" presStyleCnt="6"/>
      <dgm:spPr/>
      <dgm:t>
        <a:bodyPr/>
        <a:lstStyle/>
        <a:p>
          <a:endParaRPr lang="es-ES"/>
        </a:p>
      </dgm:t>
    </dgm:pt>
    <dgm:pt modelId="{5EEE8410-1022-4B74-B1BE-71080FF662F6}" type="pres">
      <dgm:prSet presAssocID="{BB70693C-260C-4E35-9A4A-EDD1F9B5A403}" presName="connTx" presStyleLbl="parChTrans1D3" presStyleIdx="4" presStyleCnt="6"/>
      <dgm:spPr/>
      <dgm:t>
        <a:bodyPr/>
        <a:lstStyle/>
        <a:p>
          <a:endParaRPr lang="es-ES"/>
        </a:p>
      </dgm:t>
    </dgm:pt>
    <dgm:pt modelId="{69E86777-99CE-48EF-8B53-9D7434EE2DF5}" type="pres">
      <dgm:prSet presAssocID="{E21BFC44-1284-4F62-A951-7DA48AAB1577}" presName="root2" presStyleCnt="0"/>
      <dgm:spPr/>
    </dgm:pt>
    <dgm:pt modelId="{C983F826-9E97-44A0-955A-C619846EFFA8}" type="pres">
      <dgm:prSet presAssocID="{E21BFC44-1284-4F62-A951-7DA48AAB1577}" presName="LevelTwoTextNode" presStyleLbl="node3" presStyleIdx="4" presStyleCnt="6" custScaleX="1461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E9D049-FE6E-4C71-AF9F-9C0950ECA590}" type="pres">
      <dgm:prSet presAssocID="{E21BFC44-1284-4F62-A951-7DA48AAB1577}" presName="level3hierChild" presStyleCnt="0"/>
      <dgm:spPr/>
    </dgm:pt>
    <dgm:pt modelId="{26024536-C022-4400-B9F7-67931DF5637F}" type="pres">
      <dgm:prSet presAssocID="{D6EB7491-B3B9-4353-8BD0-6333F9A0F1FD}" presName="conn2-1" presStyleLbl="parChTrans1D3" presStyleIdx="5" presStyleCnt="6"/>
      <dgm:spPr/>
      <dgm:t>
        <a:bodyPr/>
        <a:lstStyle/>
        <a:p>
          <a:endParaRPr lang="es-ES"/>
        </a:p>
      </dgm:t>
    </dgm:pt>
    <dgm:pt modelId="{8A8E5EF5-04C6-4B26-BE6E-D704C05BEA52}" type="pres">
      <dgm:prSet presAssocID="{D6EB7491-B3B9-4353-8BD0-6333F9A0F1FD}" presName="connTx" presStyleLbl="parChTrans1D3" presStyleIdx="5" presStyleCnt="6"/>
      <dgm:spPr/>
      <dgm:t>
        <a:bodyPr/>
        <a:lstStyle/>
        <a:p>
          <a:endParaRPr lang="es-ES"/>
        </a:p>
      </dgm:t>
    </dgm:pt>
    <dgm:pt modelId="{C94FD10A-F803-400F-8D56-ABC9C7953B6F}" type="pres">
      <dgm:prSet presAssocID="{E8D689FF-3C96-4EA3-B8F1-28183B3686A7}" presName="root2" presStyleCnt="0"/>
      <dgm:spPr/>
    </dgm:pt>
    <dgm:pt modelId="{BD0A449E-0C31-4C95-9013-572E11A96850}" type="pres">
      <dgm:prSet presAssocID="{E8D689FF-3C96-4EA3-B8F1-28183B3686A7}" presName="LevelTwoTextNode" presStyleLbl="node3" presStyleIdx="5" presStyleCnt="6" custScaleX="1461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0BFDEE-B1D7-4B30-97DF-CC91EDD824A5}" type="pres">
      <dgm:prSet presAssocID="{E8D689FF-3C96-4EA3-B8F1-28183B3686A7}" presName="level3hierChild" presStyleCnt="0"/>
      <dgm:spPr/>
    </dgm:pt>
    <dgm:pt modelId="{BF7E636E-2312-467F-A161-7920CE839070}" type="pres">
      <dgm:prSet presAssocID="{49FA27ED-FD6A-49B5-81CE-3EB68ACB9025}" presName="conn2-1" presStyleLbl="parChTrans1D2" presStyleIdx="2" presStyleCnt="3"/>
      <dgm:spPr/>
      <dgm:t>
        <a:bodyPr/>
        <a:lstStyle/>
        <a:p>
          <a:endParaRPr lang="es-ES"/>
        </a:p>
      </dgm:t>
    </dgm:pt>
    <dgm:pt modelId="{2BBFDA52-6B34-47D8-8A19-B3806A769940}" type="pres">
      <dgm:prSet presAssocID="{49FA27ED-FD6A-49B5-81CE-3EB68ACB9025}" presName="connTx" presStyleLbl="parChTrans1D2" presStyleIdx="2" presStyleCnt="3"/>
      <dgm:spPr/>
      <dgm:t>
        <a:bodyPr/>
        <a:lstStyle/>
        <a:p>
          <a:endParaRPr lang="es-ES"/>
        </a:p>
      </dgm:t>
    </dgm:pt>
    <dgm:pt modelId="{31B57E12-8129-4FC0-83E5-4686AFE76565}" type="pres">
      <dgm:prSet presAssocID="{F2C4C350-E2CA-43D8-9B1B-16D9E2D4619D}" presName="root2" presStyleCnt="0"/>
      <dgm:spPr/>
    </dgm:pt>
    <dgm:pt modelId="{8EB89BB7-96BF-4A9F-B06B-D4AD447181B6}" type="pres">
      <dgm:prSet presAssocID="{F2C4C350-E2CA-43D8-9B1B-16D9E2D4619D}" presName="LevelTwoTextNode" presStyleLbl="node2" presStyleIdx="2" presStyleCnt="3" custScaleX="1461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7F0B75-0157-45DB-B908-A05D3A594D4D}" type="pres">
      <dgm:prSet presAssocID="{F2C4C350-E2CA-43D8-9B1B-16D9E2D4619D}" presName="level3hierChild" presStyleCnt="0"/>
      <dgm:spPr/>
    </dgm:pt>
  </dgm:ptLst>
  <dgm:cxnLst>
    <dgm:cxn modelId="{F269E289-6FF3-4B68-A4C8-CBA8B556DBDB}" type="presOf" srcId="{7BD42EAB-7543-4758-AE22-2CF9F69A26C9}" destId="{DA49933F-C6C5-4D82-986C-CC2E3A895392}" srcOrd="0" destOrd="0" presId="urn:microsoft.com/office/officeart/2005/8/layout/hierarchy2"/>
    <dgm:cxn modelId="{0579E5BB-B328-4BFF-83D9-80B34AF0ACB3}" type="presOf" srcId="{49FA27ED-FD6A-49B5-81CE-3EB68ACB9025}" destId="{2BBFDA52-6B34-47D8-8A19-B3806A769940}" srcOrd="1" destOrd="0" presId="urn:microsoft.com/office/officeart/2005/8/layout/hierarchy2"/>
    <dgm:cxn modelId="{5C1F3E57-B335-400B-AA76-F28E0D3962F7}" srcId="{A42C435D-84C1-4D9F-8463-DA1019187259}" destId="{F30286DA-AC58-434B-9E01-F17257905959}" srcOrd="2" destOrd="0" parTransId="{B4D5A487-BCEE-46D2-B36A-EB46F967966B}" sibTransId="{08D658A7-3979-47CD-B8B2-7E8913B0A525}"/>
    <dgm:cxn modelId="{449B93B7-A6A7-48CB-95BB-71BB0F595FE9}" type="presOf" srcId="{1A5AC6B6-C35B-4AD3-A382-708AD59B4675}" destId="{6414C220-1246-4A5E-84BD-64A44A771F62}" srcOrd="0" destOrd="0" presId="urn:microsoft.com/office/officeart/2005/8/layout/hierarchy2"/>
    <dgm:cxn modelId="{754CF9B9-61C2-4ACD-B1D1-89DF68F4375B}" srcId="{AB5219A7-406D-41C9-AA35-21A9BF49BF4C}" destId="{04A9F374-4F76-4B6E-91F2-2C721EDF2AB7}" srcOrd="0" destOrd="0" parTransId="{BDDAE4E7-538C-4122-9CDE-12731CEAD80E}" sibTransId="{46779A2D-799F-440A-85CC-6D02BB8E9E23}"/>
    <dgm:cxn modelId="{B85E4E6C-9001-4F0B-9F67-553713AC89CD}" srcId="{A42C435D-84C1-4D9F-8463-DA1019187259}" destId="{A734C9DD-7900-4607-9172-ACCCCF2477BE}" srcOrd="1" destOrd="0" parTransId="{41932D9A-63D3-47C4-861E-C5DC42550900}" sibTransId="{00AF52E8-6B4F-4FE0-91C9-325B488600F7}"/>
    <dgm:cxn modelId="{DFC2A5FB-E070-4A1A-A2DA-437F9BB8BC3F}" type="presOf" srcId="{C0A4B053-1A31-49C5-AE97-94A0D7E653AD}" destId="{231A6590-B888-4E7B-AA08-C6DB5AFC5C43}" srcOrd="1" destOrd="0" presId="urn:microsoft.com/office/officeart/2005/8/layout/hierarchy2"/>
    <dgm:cxn modelId="{576BBD2E-551D-4CA2-9F88-0FCE18932D26}" type="presOf" srcId="{9F15CD69-D957-4CC1-A565-254858AA716C}" destId="{EDF78C0D-C918-4D64-86BC-2E50E5D95FB8}" srcOrd="0" destOrd="0" presId="urn:microsoft.com/office/officeart/2005/8/layout/hierarchy2"/>
    <dgm:cxn modelId="{EBC04BF5-ACE7-4E61-988A-E9A0C0EE9A65}" srcId="{A42C435D-84C1-4D9F-8463-DA1019187259}" destId="{E8D689FF-3C96-4EA3-B8F1-28183B3686A7}" srcOrd="4" destOrd="0" parTransId="{D6EB7491-B3B9-4353-8BD0-6333F9A0F1FD}" sibTransId="{9A5F86C8-4639-41BD-8DAF-84D4849F982D}"/>
    <dgm:cxn modelId="{A46B5BCF-B9DF-41E4-9C5A-FA88FFF354EA}" type="presOf" srcId="{A734C9DD-7900-4607-9172-ACCCCF2477BE}" destId="{BC061DAC-19E5-4EBF-929E-FC88BE85BC07}" srcOrd="0" destOrd="0" presId="urn:microsoft.com/office/officeart/2005/8/layout/hierarchy2"/>
    <dgm:cxn modelId="{AAA07BA4-CE18-4A22-913F-A7679C52B458}" type="presOf" srcId="{205E71C5-8DA6-4DE4-9A37-57F8DB01B002}" destId="{D28EC941-B39D-4BC5-AC93-FF14FA6E44B9}" srcOrd="0" destOrd="0" presId="urn:microsoft.com/office/officeart/2005/8/layout/hierarchy2"/>
    <dgm:cxn modelId="{25C0D0E7-DFB8-4ECC-8DA9-49667C7F3EFD}" type="presOf" srcId="{D6EB7491-B3B9-4353-8BD0-6333F9A0F1FD}" destId="{8A8E5EF5-04C6-4B26-BE6E-D704C05BEA52}" srcOrd="1" destOrd="0" presId="urn:microsoft.com/office/officeart/2005/8/layout/hierarchy2"/>
    <dgm:cxn modelId="{2FE9E4B1-0C5D-4AF9-B15D-281DA77116DB}" type="presOf" srcId="{38841D89-0839-44B9-8DB0-1A6362120A19}" destId="{7670E5D5-B0EF-49B6-933C-B31765F92B5E}" srcOrd="0" destOrd="0" presId="urn:microsoft.com/office/officeart/2005/8/layout/hierarchy2"/>
    <dgm:cxn modelId="{6E6930DA-DE54-439B-AC37-276C0395718E}" type="presOf" srcId="{F30286DA-AC58-434B-9E01-F17257905959}" destId="{9022C7CF-1037-416A-8149-F0ADFEBCC044}" srcOrd="0" destOrd="0" presId="urn:microsoft.com/office/officeart/2005/8/layout/hierarchy2"/>
    <dgm:cxn modelId="{6E29E2E6-A672-4B6D-AD0A-71951797C2A5}" type="presOf" srcId="{AB5219A7-406D-41C9-AA35-21A9BF49BF4C}" destId="{A4BE8764-AF31-40E6-A297-C228073F4B6B}" srcOrd="0" destOrd="0" presId="urn:microsoft.com/office/officeart/2005/8/layout/hierarchy2"/>
    <dgm:cxn modelId="{C118E6EC-3FF4-4132-8DD3-59895B523A92}" type="presOf" srcId="{31A95FEB-C39B-4794-A204-044E9F7D145D}" destId="{9F79390C-2DFE-4E7B-963F-F4E5263DD470}" srcOrd="0" destOrd="0" presId="urn:microsoft.com/office/officeart/2005/8/layout/hierarchy2"/>
    <dgm:cxn modelId="{6EB21FCE-578A-4CD2-BF3B-E30FFBD1457C}" type="presOf" srcId="{E8D689FF-3C96-4EA3-B8F1-28183B3686A7}" destId="{BD0A449E-0C31-4C95-9013-572E11A96850}" srcOrd="0" destOrd="0" presId="urn:microsoft.com/office/officeart/2005/8/layout/hierarchy2"/>
    <dgm:cxn modelId="{6E6EFB2E-B967-4848-8408-989A9A97488C}" type="presOf" srcId="{B4D5A487-BCEE-46D2-B36A-EB46F967966B}" destId="{A708EB15-54B5-41B8-979D-8393508294CA}" srcOrd="1" destOrd="0" presId="urn:microsoft.com/office/officeart/2005/8/layout/hierarchy2"/>
    <dgm:cxn modelId="{0581BDBA-A1BD-4793-B04E-8A353CD1CB49}" type="presOf" srcId="{205E71C5-8DA6-4DE4-9A37-57F8DB01B002}" destId="{F08C2F43-EA0B-4F74-B97A-A82E601DDED7}" srcOrd="1" destOrd="0" presId="urn:microsoft.com/office/officeart/2005/8/layout/hierarchy2"/>
    <dgm:cxn modelId="{70602391-1A2B-4383-864E-F8D524632F97}" type="presOf" srcId="{E21BFC44-1284-4F62-A951-7DA48AAB1577}" destId="{C983F826-9E97-44A0-955A-C619846EFFA8}" srcOrd="0" destOrd="0" presId="urn:microsoft.com/office/officeart/2005/8/layout/hierarchy2"/>
    <dgm:cxn modelId="{1CABB52B-1F4E-46CC-A218-09C5FADA6874}" srcId="{04A9F374-4F76-4B6E-91F2-2C721EDF2AB7}" destId="{F2C4C350-E2CA-43D8-9B1B-16D9E2D4619D}" srcOrd="2" destOrd="0" parTransId="{49FA27ED-FD6A-49B5-81CE-3EB68ACB9025}" sibTransId="{E6FF40AC-CFFB-4C9C-8102-935BDA8B2755}"/>
    <dgm:cxn modelId="{32641D35-A1C7-4A56-9194-DEE6D2EB600A}" type="presOf" srcId="{7BD42EAB-7543-4758-AE22-2CF9F69A26C9}" destId="{8FB9054E-5FB2-4FDC-A19B-1E3706C1DAF8}" srcOrd="1" destOrd="0" presId="urn:microsoft.com/office/officeart/2005/8/layout/hierarchy2"/>
    <dgm:cxn modelId="{77D280A7-0408-45DC-9CD1-148508FBEE14}" type="presOf" srcId="{D6EB7491-B3B9-4353-8BD0-6333F9A0F1FD}" destId="{26024536-C022-4400-B9F7-67931DF5637F}" srcOrd="0" destOrd="0" presId="urn:microsoft.com/office/officeart/2005/8/layout/hierarchy2"/>
    <dgm:cxn modelId="{8CED2745-DE06-4DC5-BF60-5724B85AA374}" srcId="{04A9F374-4F76-4B6E-91F2-2C721EDF2AB7}" destId="{A42C435D-84C1-4D9F-8463-DA1019187259}" srcOrd="1" destOrd="0" parTransId="{C0A4B053-1A31-49C5-AE97-94A0D7E653AD}" sibTransId="{A69E14A4-EC67-4FCA-8F7F-AA40D55501CB}"/>
    <dgm:cxn modelId="{A3777908-A48A-4505-9867-E70FDD79A675}" type="presOf" srcId="{8E34FE2F-09ED-4537-B24B-ABCD836553D8}" destId="{68F86394-5E1C-4194-B61A-31C7E423226F}" srcOrd="0" destOrd="0" presId="urn:microsoft.com/office/officeart/2005/8/layout/hierarchy2"/>
    <dgm:cxn modelId="{1DEF6319-A08D-46C8-B7AA-62D5A05985DC}" type="presOf" srcId="{BB70693C-260C-4E35-9A4A-EDD1F9B5A403}" destId="{5EEE8410-1022-4B74-B1BE-71080FF662F6}" srcOrd="1" destOrd="0" presId="urn:microsoft.com/office/officeart/2005/8/layout/hierarchy2"/>
    <dgm:cxn modelId="{C9F3FB22-3944-49DD-85DC-BBDB1A450C9E}" type="presOf" srcId="{BA7EB567-D835-4660-B94E-B07FFDBFAF8E}" destId="{8D3276B7-7742-4243-A4E9-D2295BA28C12}" srcOrd="0" destOrd="0" presId="urn:microsoft.com/office/officeart/2005/8/layout/hierarchy2"/>
    <dgm:cxn modelId="{4EE3CFA7-E579-49D2-A4A3-C4CB33C37AE6}" type="presOf" srcId="{3BE96414-9F31-4E83-BE03-41ED327DE875}" destId="{96ACB5AE-4E9B-4EAD-9011-FC8879F6AE65}" srcOrd="1" destOrd="0" presId="urn:microsoft.com/office/officeart/2005/8/layout/hierarchy2"/>
    <dgm:cxn modelId="{0DC01C43-CD95-46BD-82F2-135E7B6FA1D5}" type="presOf" srcId="{C0A4B053-1A31-49C5-AE97-94A0D7E653AD}" destId="{9D78282B-754E-4342-A9FD-38F26D2E2FDA}" srcOrd="0" destOrd="0" presId="urn:microsoft.com/office/officeart/2005/8/layout/hierarchy2"/>
    <dgm:cxn modelId="{34C978A9-E34E-435A-A41A-A3FA01AFBCA2}" type="presOf" srcId="{41932D9A-63D3-47C4-861E-C5DC42550900}" destId="{0ECFCC92-3C4B-459A-B54C-8482CBC60F1D}" srcOrd="0" destOrd="0" presId="urn:microsoft.com/office/officeart/2005/8/layout/hierarchy2"/>
    <dgm:cxn modelId="{A8E61C3D-A7E1-4DD0-807E-AB22B1545928}" srcId="{38841D89-0839-44B9-8DB0-1A6362120A19}" destId="{9F15CD69-D957-4CC1-A565-254858AA716C}" srcOrd="3" destOrd="0" parTransId="{F2F9529A-DEDA-483B-87D8-89F2140165AA}" sibTransId="{DB1F1196-31DD-4B3E-871E-7EF5C18C9529}"/>
    <dgm:cxn modelId="{4258FCD0-549D-4480-B1E3-0E3D553E5524}" type="presOf" srcId="{F2F9529A-DEDA-483B-87D8-89F2140165AA}" destId="{97479A00-4A7F-4A68-9B8D-4920836C1F4B}" srcOrd="0" destOrd="0" presId="urn:microsoft.com/office/officeart/2005/8/layout/hierarchy2"/>
    <dgm:cxn modelId="{C90253C7-14E7-4DBB-B900-BD94EAA84E64}" type="presOf" srcId="{3BE96414-9F31-4E83-BE03-41ED327DE875}" destId="{8224CFF6-0B21-47C7-9266-FD0156D608A0}" srcOrd="0" destOrd="0" presId="urn:microsoft.com/office/officeart/2005/8/layout/hierarchy2"/>
    <dgm:cxn modelId="{576D2414-74F2-42F4-A5BE-66B2B36F8FE1}" type="presOf" srcId="{6F2AA9A3-EAC4-4322-9C37-902BE39E99D7}" destId="{297EDAD3-3BE4-44DF-9D90-42BEFD26B28D}" srcOrd="0" destOrd="0" presId="urn:microsoft.com/office/officeart/2005/8/layout/hierarchy2"/>
    <dgm:cxn modelId="{612334A4-7C86-4434-93E4-139E7D7556FD}" type="presOf" srcId="{1A5AC6B6-C35B-4AD3-A382-708AD59B4675}" destId="{CFF887F5-AB73-4E16-876D-ECCFCC1EF16E}" srcOrd="1" destOrd="0" presId="urn:microsoft.com/office/officeart/2005/8/layout/hierarchy2"/>
    <dgm:cxn modelId="{9CAD0756-98D5-4522-B087-49DBE47E8684}" type="presOf" srcId="{41932D9A-63D3-47C4-861E-C5DC42550900}" destId="{9848119F-67DE-4001-98A7-5DB1A97523A2}" srcOrd="1" destOrd="0" presId="urn:microsoft.com/office/officeart/2005/8/layout/hierarchy2"/>
    <dgm:cxn modelId="{97277740-05EE-496E-95CF-8E132970A91A}" type="presOf" srcId="{6F2AA9A3-EAC4-4322-9C37-902BE39E99D7}" destId="{937EFCA1-DFEC-45C8-9991-4DFB6E6EF42B}" srcOrd="1" destOrd="0" presId="urn:microsoft.com/office/officeart/2005/8/layout/hierarchy2"/>
    <dgm:cxn modelId="{CB5EC5AE-8B3E-48F5-887B-8D708990F8B6}" type="presOf" srcId="{04A9F374-4F76-4B6E-91F2-2C721EDF2AB7}" destId="{986A9EA2-8826-4D86-A5E5-04416AEBAADC}" srcOrd="0" destOrd="0" presId="urn:microsoft.com/office/officeart/2005/8/layout/hierarchy2"/>
    <dgm:cxn modelId="{2F2BF831-5D59-4A71-BBB8-993B77701F52}" type="presOf" srcId="{AD6A5334-0690-448B-86EE-AE43CE4A9F29}" destId="{A226AE88-C67D-41D1-BB09-06399B58D11A}" srcOrd="0" destOrd="0" presId="urn:microsoft.com/office/officeart/2005/8/layout/hierarchy2"/>
    <dgm:cxn modelId="{6E5D3983-82B2-46AE-9A19-7B6552E823A9}" srcId="{04A9F374-4F76-4B6E-91F2-2C721EDF2AB7}" destId="{54674E6D-FB80-4450-B62A-11C2534DDB6D}" srcOrd="0" destOrd="0" parTransId="{3BE96414-9F31-4E83-BE03-41ED327DE875}" sibTransId="{9D3DCBCE-401C-4BEE-93D5-19BFC8726152}"/>
    <dgm:cxn modelId="{28832981-8852-4B06-8A47-F782971C7DED}" srcId="{38841D89-0839-44B9-8DB0-1A6362120A19}" destId="{8E34FE2F-09ED-4537-B24B-ABCD836553D8}" srcOrd="0" destOrd="0" parTransId="{205E71C5-8DA6-4DE4-9A37-57F8DB01B002}" sibTransId="{AF459EF5-5E81-4510-B795-B5B44548EF7F}"/>
    <dgm:cxn modelId="{DD208676-973C-4DC1-AAEB-784F5CE9FA10}" type="presOf" srcId="{D9B23E8A-9574-4E6D-87AF-2655B90F6A86}" destId="{54E80692-7B3C-43D2-B043-0B69BDB7A68E}" srcOrd="0" destOrd="0" presId="urn:microsoft.com/office/officeart/2005/8/layout/hierarchy2"/>
    <dgm:cxn modelId="{2448CE47-60F5-4B29-83CB-69B56650E063}" type="presOf" srcId="{B4D5A487-BCEE-46D2-B36A-EB46F967966B}" destId="{6945BE04-8A51-479A-AA81-5933DA59F52F}" srcOrd="0" destOrd="0" presId="urn:microsoft.com/office/officeart/2005/8/layout/hierarchy2"/>
    <dgm:cxn modelId="{F6825E55-3326-43DD-ADFF-2A3C9E009CC7}" type="presOf" srcId="{49FA27ED-FD6A-49B5-81CE-3EB68ACB9025}" destId="{BF7E636E-2312-467F-A161-7920CE839070}" srcOrd="0" destOrd="0" presId="urn:microsoft.com/office/officeart/2005/8/layout/hierarchy2"/>
    <dgm:cxn modelId="{B0A59A6E-96D4-4890-9E1D-850FC77D149A}" srcId="{A42C435D-84C1-4D9F-8463-DA1019187259}" destId="{E21BFC44-1284-4F62-A951-7DA48AAB1577}" srcOrd="3" destOrd="0" parTransId="{BB70693C-260C-4E35-9A4A-EDD1F9B5A403}" sibTransId="{85B71BAC-79F2-4974-8D18-09122F828C8B}"/>
    <dgm:cxn modelId="{7F38A274-B7F8-4DE7-B58B-DEE1DDDBF7F5}" type="presOf" srcId="{A42C435D-84C1-4D9F-8463-DA1019187259}" destId="{696322EF-0791-48E9-A643-396829CB064A}" srcOrd="0" destOrd="0" presId="urn:microsoft.com/office/officeart/2005/8/layout/hierarchy2"/>
    <dgm:cxn modelId="{30BE13C9-BF5A-4F8E-BC76-63DB3643F133}" type="presOf" srcId="{D9B23E8A-9574-4E6D-87AF-2655B90F6A86}" destId="{E3CE8573-4724-4276-8FD2-50EE1A026986}" srcOrd="1" destOrd="0" presId="urn:microsoft.com/office/officeart/2005/8/layout/hierarchy2"/>
    <dgm:cxn modelId="{DBA5F56A-8AFC-48BD-8609-B98A015C868F}" srcId="{38841D89-0839-44B9-8DB0-1A6362120A19}" destId="{BA7EB567-D835-4660-B94E-B07FFDBFAF8E}" srcOrd="1" destOrd="0" parTransId="{7BD42EAB-7543-4758-AE22-2CF9F69A26C9}" sibTransId="{9DE98C5F-7AA2-4EF3-945A-70B172F85D5C}"/>
    <dgm:cxn modelId="{9178821D-4EAD-4D72-A3EC-E5B55570CAF8}" srcId="{38841D89-0839-44B9-8DB0-1A6362120A19}" destId="{31A95FEB-C39B-4794-A204-044E9F7D145D}" srcOrd="2" destOrd="0" parTransId="{D9B23E8A-9574-4E6D-87AF-2655B90F6A86}" sibTransId="{3A01F5D5-30B0-4232-A942-FC5E06529DA1}"/>
    <dgm:cxn modelId="{A9C2D224-8B2C-4815-8ECB-D6B4DFA15D30}" type="presOf" srcId="{F2C4C350-E2CA-43D8-9B1B-16D9E2D4619D}" destId="{8EB89BB7-96BF-4A9F-B06B-D4AD447181B6}" srcOrd="0" destOrd="0" presId="urn:microsoft.com/office/officeart/2005/8/layout/hierarchy2"/>
    <dgm:cxn modelId="{EFFEC644-A786-4ED5-AAEF-315286E83740}" srcId="{A42C435D-84C1-4D9F-8463-DA1019187259}" destId="{AD6A5334-0690-448B-86EE-AE43CE4A9F29}" srcOrd="0" destOrd="0" parTransId="{1A5AC6B6-C35B-4AD3-A382-708AD59B4675}" sibTransId="{D8671FC4-1809-4C50-BFF2-B8F55888E2B7}"/>
    <dgm:cxn modelId="{DEE8E57D-0BCA-4D62-90C1-5411F89A90DC}" type="presOf" srcId="{F2F9529A-DEDA-483B-87D8-89F2140165AA}" destId="{BE8525D7-7B3A-47B2-9619-FADCB92D64AD}" srcOrd="1" destOrd="0" presId="urn:microsoft.com/office/officeart/2005/8/layout/hierarchy2"/>
    <dgm:cxn modelId="{B98D9FB1-AE97-46D4-B328-960BE2AE3DB9}" type="presOf" srcId="{54674E6D-FB80-4450-B62A-11C2534DDB6D}" destId="{C53C0C5A-733D-498D-A14E-D4887FE2E919}" srcOrd="0" destOrd="0" presId="urn:microsoft.com/office/officeart/2005/8/layout/hierarchy2"/>
    <dgm:cxn modelId="{A161C314-DFE3-42C6-9A92-13AEA4D19E41}" srcId="{54674E6D-FB80-4450-B62A-11C2534DDB6D}" destId="{38841D89-0839-44B9-8DB0-1A6362120A19}" srcOrd="0" destOrd="0" parTransId="{6F2AA9A3-EAC4-4322-9C37-902BE39E99D7}" sibTransId="{1E7ACBD8-94A9-4C82-A150-9C04148B3109}"/>
    <dgm:cxn modelId="{C13BDAAC-0B0C-401C-AF4B-69DABA9A0185}" type="presOf" srcId="{BB70693C-260C-4E35-9A4A-EDD1F9B5A403}" destId="{D1F89148-B6BE-4A80-9AAE-441EE909E8E5}" srcOrd="0" destOrd="0" presId="urn:microsoft.com/office/officeart/2005/8/layout/hierarchy2"/>
    <dgm:cxn modelId="{B280A73E-9011-44A6-AF83-05B767C1EFA2}" type="presParOf" srcId="{A4BE8764-AF31-40E6-A297-C228073F4B6B}" destId="{5B8F24DF-F459-4F14-9194-BA26CAEDD086}" srcOrd="0" destOrd="0" presId="urn:microsoft.com/office/officeart/2005/8/layout/hierarchy2"/>
    <dgm:cxn modelId="{7E4580FD-D7C2-41B4-A8DF-98322414ECF0}" type="presParOf" srcId="{5B8F24DF-F459-4F14-9194-BA26CAEDD086}" destId="{986A9EA2-8826-4D86-A5E5-04416AEBAADC}" srcOrd="0" destOrd="0" presId="urn:microsoft.com/office/officeart/2005/8/layout/hierarchy2"/>
    <dgm:cxn modelId="{F2D00103-D2A2-40B8-99B4-D8EF14BBD0F3}" type="presParOf" srcId="{5B8F24DF-F459-4F14-9194-BA26CAEDD086}" destId="{AD0E7AC2-1166-43B6-93EA-42FE1CE98C7F}" srcOrd="1" destOrd="0" presId="urn:microsoft.com/office/officeart/2005/8/layout/hierarchy2"/>
    <dgm:cxn modelId="{D365E8B6-E7DE-4E10-B51D-0FD40AA529D6}" type="presParOf" srcId="{AD0E7AC2-1166-43B6-93EA-42FE1CE98C7F}" destId="{8224CFF6-0B21-47C7-9266-FD0156D608A0}" srcOrd="0" destOrd="0" presId="urn:microsoft.com/office/officeart/2005/8/layout/hierarchy2"/>
    <dgm:cxn modelId="{16E8E45E-552B-46D8-9707-C07B74B7B7B4}" type="presParOf" srcId="{8224CFF6-0B21-47C7-9266-FD0156D608A0}" destId="{96ACB5AE-4E9B-4EAD-9011-FC8879F6AE65}" srcOrd="0" destOrd="0" presId="urn:microsoft.com/office/officeart/2005/8/layout/hierarchy2"/>
    <dgm:cxn modelId="{DEA1B119-E98B-4DC3-A336-7A8E22A661CD}" type="presParOf" srcId="{AD0E7AC2-1166-43B6-93EA-42FE1CE98C7F}" destId="{5C1C70C6-F034-4BB9-9B28-25967AC7542D}" srcOrd="1" destOrd="0" presId="urn:microsoft.com/office/officeart/2005/8/layout/hierarchy2"/>
    <dgm:cxn modelId="{960FBC4D-1BAB-4BD0-A6E1-368440192110}" type="presParOf" srcId="{5C1C70C6-F034-4BB9-9B28-25967AC7542D}" destId="{C53C0C5A-733D-498D-A14E-D4887FE2E919}" srcOrd="0" destOrd="0" presId="urn:microsoft.com/office/officeart/2005/8/layout/hierarchy2"/>
    <dgm:cxn modelId="{ABDADBBF-FAFA-452D-BCF8-8BC62347AA73}" type="presParOf" srcId="{5C1C70C6-F034-4BB9-9B28-25967AC7542D}" destId="{ECEE2B0C-C047-4AE8-B3BB-184F89FB91F5}" srcOrd="1" destOrd="0" presId="urn:microsoft.com/office/officeart/2005/8/layout/hierarchy2"/>
    <dgm:cxn modelId="{09E32382-58E1-42A0-B05B-16FCDD827C58}" type="presParOf" srcId="{ECEE2B0C-C047-4AE8-B3BB-184F89FB91F5}" destId="{297EDAD3-3BE4-44DF-9D90-42BEFD26B28D}" srcOrd="0" destOrd="0" presId="urn:microsoft.com/office/officeart/2005/8/layout/hierarchy2"/>
    <dgm:cxn modelId="{557EFD94-327D-4B92-9C18-E308414343CE}" type="presParOf" srcId="{297EDAD3-3BE4-44DF-9D90-42BEFD26B28D}" destId="{937EFCA1-DFEC-45C8-9991-4DFB6E6EF42B}" srcOrd="0" destOrd="0" presId="urn:microsoft.com/office/officeart/2005/8/layout/hierarchy2"/>
    <dgm:cxn modelId="{20F01A1C-66A5-4A62-A6A1-913C0A909CA6}" type="presParOf" srcId="{ECEE2B0C-C047-4AE8-B3BB-184F89FB91F5}" destId="{A117533C-92B2-435D-857E-3C32B4B11B51}" srcOrd="1" destOrd="0" presId="urn:microsoft.com/office/officeart/2005/8/layout/hierarchy2"/>
    <dgm:cxn modelId="{C182FA22-6F68-45B0-B614-BB3D718DAB3F}" type="presParOf" srcId="{A117533C-92B2-435D-857E-3C32B4B11B51}" destId="{7670E5D5-B0EF-49B6-933C-B31765F92B5E}" srcOrd="0" destOrd="0" presId="urn:microsoft.com/office/officeart/2005/8/layout/hierarchy2"/>
    <dgm:cxn modelId="{1B0F306B-1821-44A2-8214-B753BC1B30A4}" type="presParOf" srcId="{A117533C-92B2-435D-857E-3C32B4B11B51}" destId="{19FD5C3B-0BD2-477C-9FA7-255E5602CE79}" srcOrd="1" destOrd="0" presId="urn:microsoft.com/office/officeart/2005/8/layout/hierarchy2"/>
    <dgm:cxn modelId="{4DC203ED-4D11-41E3-AB72-D99EA356D7BD}" type="presParOf" srcId="{19FD5C3B-0BD2-477C-9FA7-255E5602CE79}" destId="{D28EC941-B39D-4BC5-AC93-FF14FA6E44B9}" srcOrd="0" destOrd="0" presId="urn:microsoft.com/office/officeart/2005/8/layout/hierarchy2"/>
    <dgm:cxn modelId="{3A3DB0AD-34C5-4F5F-94C1-54AE30383BD6}" type="presParOf" srcId="{D28EC941-B39D-4BC5-AC93-FF14FA6E44B9}" destId="{F08C2F43-EA0B-4F74-B97A-A82E601DDED7}" srcOrd="0" destOrd="0" presId="urn:microsoft.com/office/officeart/2005/8/layout/hierarchy2"/>
    <dgm:cxn modelId="{33ED67A7-8EEB-4521-B1BE-188A89187A17}" type="presParOf" srcId="{19FD5C3B-0BD2-477C-9FA7-255E5602CE79}" destId="{63B346E4-DC73-4CFD-A151-F21347191221}" srcOrd="1" destOrd="0" presId="urn:microsoft.com/office/officeart/2005/8/layout/hierarchy2"/>
    <dgm:cxn modelId="{6ECCF163-A296-4D9D-ABA2-A39E38D156B8}" type="presParOf" srcId="{63B346E4-DC73-4CFD-A151-F21347191221}" destId="{68F86394-5E1C-4194-B61A-31C7E423226F}" srcOrd="0" destOrd="0" presId="urn:microsoft.com/office/officeart/2005/8/layout/hierarchy2"/>
    <dgm:cxn modelId="{D961AA46-FC71-43F5-8DD4-2CA922F5DC32}" type="presParOf" srcId="{63B346E4-DC73-4CFD-A151-F21347191221}" destId="{D7EA1CA4-0D14-4BC9-B6C6-1DDD4376F49B}" srcOrd="1" destOrd="0" presId="urn:microsoft.com/office/officeart/2005/8/layout/hierarchy2"/>
    <dgm:cxn modelId="{35A0A476-4CDA-4B68-A8DC-F33E8C83FB1E}" type="presParOf" srcId="{19FD5C3B-0BD2-477C-9FA7-255E5602CE79}" destId="{DA49933F-C6C5-4D82-986C-CC2E3A895392}" srcOrd="2" destOrd="0" presId="urn:microsoft.com/office/officeart/2005/8/layout/hierarchy2"/>
    <dgm:cxn modelId="{0851A268-5B01-4B7A-B309-8946476DAB65}" type="presParOf" srcId="{DA49933F-C6C5-4D82-986C-CC2E3A895392}" destId="{8FB9054E-5FB2-4FDC-A19B-1E3706C1DAF8}" srcOrd="0" destOrd="0" presId="urn:microsoft.com/office/officeart/2005/8/layout/hierarchy2"/>
    <dgm:cxn modelId="{BEE0920D-D3C8-431B-B1C6-B0229D66AFA9}" type="presParOf" srcId="{19FD5C3B-0BD2-477C-9FA7-255E5602CE79}" destId="{725B9AE6-A75E-41D5-BE74-3E38ADB5C16C}" srcOrd="3" destOrd="0" presId="urn:microsoft.com/office/officeart/2005/8/layout/hierarchy2"/>
    <dgm:cxn modelId="{0D052BEC-A590-4FE8-9754-E3AC8B39AE11}" type="presParOf" srcId="{725B9AE6-A75E-41D5-BE74-3E38ADB5C16C}" destId="{8D3276B7-7742-4243-A4E9-D2295BA28C12}" srcOrd="0" destOrd="0" presId="urn:microsoft.com/office/officeart/2005/8/layout/hierarchy2"/>
    <dgm:cxn modelId="{4FB4A300-EE4F-46CD-A8B3-263D18CD3ABA}" type="presParOf" srcId="{725B9AE6-A75E-41D5-BE74-3E38ADB5C16C}" destId="{0C74BFEA-DBF1-4AE1-86B4-0498E605737C}" srcOrd="1" destOrd="0" presId="urn:microsoft.com/office/officeart/2005/8/layout/hierarchy2"/>
    <dgm:cxn modelId="{292171BE-091F-4D93-B706-ACC8588FEAC8}" type="presParOf" srcId="{19FD5C3B-0BD2-477C-9FA7-255E5602CE79}" destId="{54E80692-7B3C-43D2-B043-0B69BDB7A68E}" srcOrd="4" destOrd="0" presId="urn:microsoft.com/office/officeart/2005/8/layout/hierarchy2"/>
    <dgm:cxn modelId="{122EF54F-2A99-4D8A-A456-74409FF8922C}" type="presParOf" srcId="{54E80692-7B3C-43D2-B043-0B69BDB7A68E}" destId="{E3CE8573-4724-4276-8FD2-50EE1A026986}" srcOrd="0" destOrd="0" presId="urn:microsoft.com/office/officeart/2005/8/layout/hierarchy2"/>
    <dgm:cxn modelId="{E14BF086-0754-4E19-BBB4-8DF44374FE54}" type="presParOf" srcId="{19FD5C3B-0BD2-477C-9FA7-255E5602CE79}" destId="{0E7D45BB-BC86-4791-ABBF-A901CE350B9C}" srcOrd="5" destOrd="0" presId="urn:microsoft.com/office/officeart/2005/8/layout/hierarchy2"/>
    <dgm:cxn modelId="{E4733451-FB00-4890-A443-54429EB00D4D}" type="presParOf" srcId="{0E7D45BB-BC86-4791-ABBF-A901CE350B9C}" destId="{9F79390C-2DFE-4E7B-963F-F4E5263DD470}" srcOrd="0" destOrd="0" presId="urn:microsoft.com/office/officeart/2005/8/layout/hierarchy2"/>
    <dgm:cxn modelId="{B7F7718E-AA4E-4F89-A80F-57812495101D}" type="presParOf" srcId="{0E7D45BB-BC86-4791-ABBF-A901CE350B9C}" destId="{1834BCF1-D449-4BB2-9848-248D063A4B42}" srcOrd="1" destOrd="0" presId="urn:microsoft.com/office/officeart/2005/8/layout/hierarchy2"/>
    <dgm:cxn modelId="{B87525BC-4E24-41E4-BD29-B0BAB118E1E4}" type="presParOf" srcId="{19FD5C3B-0BD2-477C-9FA7-255E5602CE79}" destId="{97479A00-4A7F-4A68-9B8D-4920836C1F4B}" srcOrd="6" destOrd="0" presId="urn:microsoft.com/office/officeart/2005/8/layout/hierarchy2"/>
    <dgm:cxn modelId="{879248DB-5B5B-4C96-B800-CB9C96C721F0}" type="presParOf" srcId="{97479A00-4A7F-4A68-9B8D-4920836C1F4B}" destId="{BE8525D7-7B3A-47B2-9619-FADCB92D64AD}" srcOrd="0" destOrd="0" presId="urn:microsoft.com/office/officeart/2005/8/layout/hierarchy2"/>
    <dgm:cxn modelId="{1F04F061-F319-427A-9F34-CFC6DC0F9571}" type="presParOf" srcId="{19FD5C3B-0BD2-477C-9FA7-255E5602CE79}" destId="{7163A0E7-D8AC-44B4-9F71-A64D0B9D793D}" srcOrd="7" destOrd="0" presId="urn:microsoft.com/office/officeart/2005/8/layout/hierarchy2"/>
    <dgm:cxn modelId="{8C60760B-DB56-4C30-880F-7E0473321EC8}" type="presParOf" srcId="{7163A0E7-D8AC-44B4-9F71-A64D0B9D793D}" destId="{EDF78C0D-C918-4D64-86BC-2E50E5D95FB8}" srcOrd="0" destOrd="0" presId="urn:microsoft.com/office/officeart/2005/8/layout/hierarchy2"/>
    <dgm:cxn modelId="{B6A9EAFB-D2A9-4D05-BC00-8BD0AC64676D}" type="presParOf" srcId="{7163A0E7-D8AC-44B4-9F71-A64D0B9D793D}" destId="{0E6E0F77-C552-4062-8F58-E365043CAE40}" srcOrd="1" destOrd="0" presId="urn:microsoft.com/office/officeart/2005/8/layout/hierarchy2"/>
    <dgm:cxn modelId="{AB7299CA-1DF0-4A2F-9D74-50C2966A89CF}" type="presParOf" srcId="{AD0E7AC2-1166-43B6-93EA-42FE1CE98C7F}" destId="{9D78282B-754E-4342-A9FD-38F26D2E2FDA}" srcOrd="2" destOrd="0" presId="urn:microsoft.com/office/officeart/2005/8/layout/hierarchy2"/>
    <dgm:cxn modelId="{741A82C9-0BC1-4956-BC8B-C6D199505644}" type="presParOf" srcId="{9D78282B-754E-4342-A9FD-38F26D2E2FDA}" destId="{231A6590-B888-4E7B-AA08-C6DB5AFC5C43}" srcOrd="0" destOrd="0" presId="urn:microsoft.com/office/officeart/2005/8/layout/hierarchy2"/>
    <dgm:cxn modelId="{DFD7EFCC-A123-4D70-BF7B-D38539A92CED}" type="presParOf" srcId="{AD0E7AC2-1166-43B6-93EA-42FE1CE98C7F}" destId="{C35ED8BE-AAA2-4FD7-96B7-99234EDF1321}" srcOrd="3" destOrd="0" presId="urn:microsoft.com/office/officeart/2005/8/layout/hierarchy2"/>
    <dgm:cxn modelId="{266FC667-13E7-41A6-BF4C-C16578C0E51B}" type="presParOf" srcId="{C35ED8BE-AAA2-4FD7-96B7-99234EDF1321}" destId="{696322EF-0791-48E9-A643-396829CB064A}" srcOrd="0" destOrd="0" presId="urn:microsoft.com/office/officeart/2005/8/layout/hierarchy2"/>
    <dgm:cxn modelId="{D30170E8-B70B-4D2A-A5A9-F5E485ABBC9B}" type="presParOf" srcId="{C35ED8BE-AAA2-4FD7-96B7-99234EDF1321}" destId="{996CD1B9-69C4-4428-A801-FA436AD86A56}" srcOrd="1" destOrd="0" presId="urn:microsoft.com/office/officeart/2005/8/layout/hierarchy2"/>
    <dgm:cxn modelId="{6072CB8A-6837-4860-BB55-87E6F2B734A7}" type="presParOf" srcId="{996CD1B9-69C4-4428-A801-FA436AD86A56}" destId="{6414C220-1246-4A5E-84BD-64A44A771F62}" srcOrd="0" destOrd="0" presId="urn:microsoft.com/office/officeart/2005/8/layout/hierarchy2"/>
    <dgm:cxn modelId="{D7CAD4E8-FDC2-468A-B21C-04FCA633E4F0}" type="presParOf" srcId="{6414C220-1246-4A5E-84BD-64A44A771F62}" destId="{CFF887F5-AB73-4E16-876D-ECCFCC1EF16E}" srcOrd="0" destOrd="0" presId="urn:microsoft.com/office/officeart/2005/8/layout/hierarchy2"/>
    <dgm:cxn modelId="{0A71192A-A286-42AE-950D-56D81D47A4A3}" type="presParOf" srcId="{996CD1B9-69C4-4428-A801-FA436AD86A56}" destId="{F5900BB3-ECEA-4E90-8062-C756E3D1763F}" srcOrd="1" destOrd="0" presId="urn:microsoft.com/office/officeart/2005/8/layout/hierarchy2"/>
    <dgm:cxn modelId="{6E1778B7-EF17-4B2F-A574-6B280590C22F}" type="presParOf" srcId="{F5900BB3-ECEA-4E90-8062-C756E3D1763F}" destId="{A226AE88-C67D-41D1-BB09-06399B58D11A}" srcOrd="0" destOrd="0" presId="urn:microsoft.com/office/officeart/2005/8/layout/hierarchy2"/>
    <dgm:cxn modelId="{782CB9CA-596C-4F07-AF7C-0E06550661AB}" type="presParOf" srcId="{F5900BB3-ECEA-4E90-8062-C756E3D1763F}" destId="{DDF23789-DAC4-493E-8B51-71800493C7A0}" srcOrd="1" destOrd="0" presId="urn:microsoft.com/office/officeart/2005/8/layout/hierarchy2"/>
    <dgm:cxn modelId="{BD33572F-0083-4051-BE6A-0C6FA7E14EC6}" type="presParOf" srcId="{996CD1B9-69C4-4428-A801-FA436AD86A56}" destId="{0ECFCC92-3C4B-459A-B54C-8482CBC60F1D}" srcOrd="2" destOrd="0" presId="urn:microsoft.com/office/officeart/2005/8/layout/hierarchy2"/>
    <dgm:cxn modelId="{F1303448-4283-488A-965B-0F3373128C15}" type="presParOf" srcId="{0ECFCC92-3C4B-459A-B54C-8482CBC60F1D}" destId="{9848119F-67DE-4001-98A7-5DB1A97523A2}" srcOrd="0" destOrd="0" presId="urn:microsoft.com/office/officeart/2005/8/layout/hierarchy2"/>
    <dgm:cxn modelId="{21F90DBA-53F2-46C4-867E-FD2D899A4B9E}" type="presParOf" srcId="{996CD1B9-69C4-4428-A801-FA436AD86A56}" destId="{8FE34179-CE04-4596-AF25-CBBD04AA990B}" srcOrd="3" destOrd="0" presId="urn:microsoft.com/office/officeart/2005/8/layout/hierarchy2"/>
    <dgm:cxn modelId="{CBC1B0F5-BF9D-4325-9532-3D4F3D5E4310}" type="presParOf" srcId="{8FE34179-CE04-4596-AF25-CBBD04AA990B}" destId="{BC061DAC-19E5-4EBF-929E-FC88BE85BC07}" srcOrd="0" destOrd="0" presId="urn:microsoft.com/office/officeart/2005/8/layout/hierarchy2"/>
    <dgm:cxn modelId="{F663696B-A092-47AE-9A2B-F30096986FF5}" type="presParOf" srcId="{8FE34179-CE04-4596-AF25-CBBD04AA990B}" destId="{91D48A92-E045-44D6-9A24-3B28AF6BEB06}" srcOrd="1" destOrd="0" presId="urn:microsoft.com/office/officeart/2005/8/layout/hierarchy2"/>
    <dgm:cxn modelId="{27EDB892-57FC-486F-B6EE-A5F02966B022}" type="presParOf" srcId="{996CD1B9-69C4-4428-A801-FA436AD86A56}" destId="{6945BE04-8A51-479A-AA81-5933DA59F52F}" srcOrd="4" destOrd="0" presId="urn:microsoft.com/office/officeart/2005/8/layout/hierarchy2"/>
    <dgm:cxn modelId="{B531CF3C-ED57-4920-99C6-CCC4464E5A5E}" type="presParOf" srcId="{6945BE04-8A51-479A-AA81-5933DA59F52F}" destId="{A708EB15-54B5-41B8-979D-8393508294CA}" srcOrd="0" destOrd="0" presId="urn:microsoft.com/office/officeart/2005/8/layout/hierarchy2"/>
    <dgm:cxn modelId="{222AD9C3-728B-4273-BE3C-494D572DB460}" type="presParOf" srcId="{996CD1B9-69C4-4428-A801-FA436AD86A56}" destId="{024911EC-0545-4A0D-BE32-ABF1B61229DD}" srcOrd="5" destOrd="0" presId="urn:microsoft.com/office/officeart/2005/8/layout/hierarchy2"/>
    <dgm:cxn modelId="{829A31CC-F67A-4412-AA96-4E270F12F98B}" type="presParOf" srcId="{024911EC-0545-4A0D-BE32-ABF1B61229DD}" destId="{9022C7CF-1037-416A-8149-F0ADFEBCC044}" srcOrd="0" destOrd="0" presId="urn:microsoft.com/office/officeart/2005/8/layout/hierarchy2"/>
    <dgm:cxn modelId="{70581D29-BD60-47E6-A158-50FE50562CDF}" type="presParOf" srcId="{024911EC-0545-4A0D-BE32-ABF1B61229DD}" destId="{B875B7D3-745C-4C40-A0C3-8BB2538395E1}" srcOrd="1" destOrd="0" presId="urn:microsoft.com/office/officeart/2005/8/layout/hierarchy2"/>
    <dgm:cxn modelId="{CDAC97A4-BBDC-4CE8-9311-506375A81776}" type="presParOf" srcId="{996CD1B9-69C4-4428-A801-FA436AD86A56}" destId="{D1F89148-B6BE-4A80-9AAE-441EE909E8E5}" srcOrd="6" destOrd="0" presId="urn:microsoft.com/office/officeart/2005/8/layout/hierarchy2"/>
    <dgm:cxn modelId="{E5AFCD54-2474-4115-AA48-1F8C387BA2B8}" type="presParOf" srcId="{D1F89148-B6BE-4A80-9AAE-441EE909E8E5}" destId="{5EEE8410-1022-4B74-B1BE-71080FF662F6}" srcOrd="0" destOrd="0" presId="urn:microsoft.com/office/officeart/2005/8/layout/hierarchy2"/>
    <dgm:cxn modelId="{B733495C-8AD1-4055-8465-B9D9E7BEC06C}" type="presParOf" srcId="{996CD1B9-69C4-4428-A801-FA436AD86A56}" destId="{69E86777-99CE-48EF-8B53-9D7434EE2DF5}" srcOrd="7" destOrd="0" presId="urn:microsoft.com/office/officeart/2005/8/layout/hierarchy2"/>
    <dgm:cxn modelId="{09BA1EFD-4205-4427-AAE6-AE17974600C7}" type="presParOf" srcId="{69E86777-99CE-48EF-8B53-9D7434EE2DF5}" destId="{C983F826-9E97-44A0-955A-C619846EFFA8}" srcOrd="0" destOrd="0" presId="urn:microsoft.com/office/officeart/2005/8/layout/hierarchy2"/>
    <dgm:cxn modelId="{F93100DC-4502-4E74-AFA1-6831E6C16F20}" type="presParOf" srcId="{69E86777-99CE-48EF-8B53-9D7434EE2DF5}" destId="{4AE9D049-FE6E-4C71-AF9F-9C0950ECA590}" srcOrd="1" destOrd="0" presId="urn:microsoft.com/office/officeart/2005/8/layout/hierarchy2"/>
    <dgm:cxn modelId="{64D13576-9C24-492E-BA3C-29D56A75F9CE}" type="presParOf" srcId="{996CD1B9-69C4-4428-A801-FA436AD86A56}" destId="{26024536-C022-4400-B9F7-67931DF5637F}" srcOrd="8" destOrd="0" presId="urn:microsoft.com/office/officeart/2005/8/layout/hierarchy2"/>
    <dgm:cxn modelId="{E17F279F-CFEA-43DA-AC8A-5C88988F9A11}" type="presParOf" srcId="{26024536-C022-4400-B9F7-67931DF5637F}" destId="{8A8E5EF5-04C6-4B26-BE6E-D704C05BEA52}" srcOrd="0" destOrd="0" presId="urn:microsoft.com/office/officeart/2005/8/layout/hierarchy2"/>
    <dgm:cxn modelId="{24373934-2045-4FDC-9F38-183E5A350E55}" type="presParOf" srcId="{996CD1B9-69C4-4428-A801-FA436AD86A56}" destId="{C94FD10A-F803-400F-8D56-ABC9C7953B6F}" srcOrd="9" destOrd="0" presId="urn:microsoft.com/office/officeart/2005/8/layout/hierarchy2"/>
    <dgm:cxn modelId="{FA0C46FD-9F36-430D-A095-02B2344ED60E}" type="presParOf" srcId="{C94FD10A-F803-400F-8D56-ABC9C7953B6F}" destId="{BD0A449E-0C31-4C95-9013-572E11A96850}" srcOrd="0" destOrd="0" presId="urn:microsoft.com/office/officeart/2005/8/layout/hierarchy2"/>
    <dgm:cxn modelId="{9C2BCA42-75DA-400B-8764-99584254534C}" type="presParOf" srcId="{C94FD10A-F803-400F-8D56-ABC9C7953B6F}" destId="{D80BFDEE-B1D7-4B30-97DF-CC91EDD824A5}" srcOrd="1" destOrd="0" presId="urn:microsoft.com/office/officeart/2005/8/layout/hierarchy2"/>
    <dgm:cxn modelId="{E835AA55-BD23-442A-A40D-F37D445EF9B6}" type="presParOf" srcId="{AD0E7AC2-1166-43B6-93EA-42FE1CE98C7F}" destId="{BF7E636E-2312-467F-A161-7920CE839070}" srcOrd="4" destOrd="0" presId="urn:microsoft.com/office/officeart/2005/8/layout/hierarchy2"/>
    <dgm:cxn modelId="{92820B17-9E72-4610-B7E4-156BD740C5DD}" type="presParOf" srcId="{BF7E636E-2312-467F-A161-7920CE839070}" destId="{2BBFDA52-6B34-47D8-8A19-B3806A769940}" srcOrd="0" destOrd="0" presId="urn:microsoft.com/office/officeart/2005/8/layout/hierarchy2"/>
    <dgm:cxn modelId="{0F6FEA9F-B39C-4DA5-A228-9BD82DED5240}" type="presParOf" srcId="{AD0E7AC2-1166-43B6-93EA-42FE1CE98C7F}" destId="{31B57E12-8129-4FC0-83E5-4686AFE76565}" srcOrd="5" destOrd="0" presId="urn:microsoft.com/office/officeart/2005/8/layout/hierarchy2"/>
    <dgm:cxn modelId="{86857693-D296-471D-95F0-8E735721F82A}" type="presParOf" srcId="{31B57E12-8129-4FC0-83E5-4686AFE76565}" destId="{8EB89BB7-96BF-4A9F-B06B-D4AD447181B6}" srcOrd="0" destOrd="0" presId="urn:microsoft.com/office/officeart/2005/8/layout/hierarchy2"/>
    <dgm:cxn modelId="{9BA23BC2-F89D-4918-9A5E-A2757AD72C42}" type="presParOf" srcId="{31B57E12-8129-4FC0-83E5-4686AFE76565}" destId="{C67F0B75-0157-45DB-B908-A05D3A594D4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977FD86-C123-40C8-AFFA-FD3A14C9AF42}" type="doc">
      <dgm:prSet loTypeId="urn:microsoft.com/office/officeart/2005/8/layout/arrow1" loCatId="process" qsTypeId="urn:microsoft.com/office/officeart/2005/8/quickstyle/3d3" qsCatId="3D" csTypeId="urn:microsoft.com/office/officeart/2005/8/colors/colorful3" csCatId="colorful" phldr="1"/>
      <dgm:spPr/>
    </dgm:pt>
    <dgm:pt modelId="{BAE5369A-A5C0-492F-93B9-40057FA689EE}">
      <dgm:prSet phldrT="[Text]"/>
      <dgm:spPr/>
      <dgm:t>
        <a:bodyPr vert="vert270"/>
        <a:lstStyle/>
        <a:p>
          <a:r>
            <a:rPr lang="es-ES" dirty="0" smtClean="0"/>
            <a:t>A mayor desempeño docente, </a:t>
          </a:r>
          <a:endParaRPr lang="es-ES" dirty="0"/>
        </a:p>
      </dgm:t>
    </dgm:pt>
    <dgm:pt modelId="{17F328AD-0071-4429-972A-2F73736CFF6B}" type="parTrans" cxnId="{266E3849-F894-40F0-935F-F94377BBADEB}">
      <dgm:prSet/>
      <dgm:spPr/>
      <dgm:t>
        <a:bodyPr/>
        <a:lstStyle/>
        <a:p>
          <a:endParaRPr lang="es-ES"/>
        </a:p>
      </dgm:t>
    </dgm:pt>
    <dgm:pt modelId="{EE79833A-07C0-45D0-9E11-825CE68D9AE1}" type="sibTrans" cxnId="{266E3849-F894-40F0-935F-F94377BBADEB}">
      <dgm:prSet/>
      <dgm:spPr/>
      <dgm:t>
        <a:bodyPr/>
        <a:lstStyle/>
        <a:p>
          <a:endParaRPr lang="es-ES"/>
        </a:p>
      </dgm:t>
    </dgm:pt>
    <dgm:pt modelId="{A54139DE-DDF0-42C9-80BA-C952D1F3CC4F}">
      <dgm:prSet phldrT="[Text]"/>
      <dgm:spPr/>
      <dgm:t>
        <a:bodyPr vert="vert"/>
        <a:lstStyle/>
        <a:p>
          <a:r>
            <a:rPr lang="es-ES" smtClean="0"/>
            <a:t>mayor serán los logros académicos alcanzados por los estudiantes.</a:t>
          </a:r>
          <a:endParaRPr lang="es-ES"/>
        </a:p>
      </dgm:t>
    </dgm:pt>
    <dgm:pt modelId="{C8981071-4FA1-4BA4-97A3-6B7D0150918A}" type="parTrans" cxnId="{4B6E1DDA-6D71-4E45-BBF6-B3CBC08905CF}">
      <dgm:prSet/>
      <dgm:spPr/>
      <dgm:t>
        <a:bodyPr/>
        <a:lstStyle/>
        <a:p>
          <a:endParaRPr lang="es-ES"/>
        </a:p>
      </dgm:t>
    </dgm:pt>
    <dgm:pt modelId="{DB538F2F-113C-4C01-9998-6FC879376390}" type="sibTrans" cxnId="{4B6E1DDA-6D71-4E45-BBF6-B3CBC08905CF}">
      <dgm:prSet/>
      <dgm:spPr/>
      <dgm:t>
        <a:bodyPr/>
        <a:lstStyle/>
        <a:p>
          <a:endParaRPr lang="es-ES"/>
        </a:p>
      </dgm:t>
    </dgm:pt>
    <dgm:pt modelId="{73B4AB82-63BE-4702-8879-6C094ADAD92F}" type="pres">
      <dgm:prSet presAssocID="{C977FD86-C123-40C8-AFFA-FD3A14C9AF42}" presName="cycle" presStyleCnt="0">
        <dgm:presLayoutVars>
          <dgm:dir/>
          <dgm:resizeHandles val="exact"/>
        </dgm:presLayoutVars>
      </dgm:prSet>
      <dgm:spPr/>
    </dgm:pt>
    <dgm:pt modelId="{6C0DBBFC-DD63-4088-AFAE-BBC7BABD2716}" type="pres">
      <dgm:prSet presAssocID="{BAE5369A-A5C0-492F-93B9-40057FA689EE}" presName="arrow" presStyleLbl="node1" presStyleIdx="0" presStyleCnt="2" custAng="54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23D1B7-6898-42D1-8FAE-A7BED15B9211}" type="pres">
      <dgm:prSet presAssocID="{A54139DE-DDF0-42C9-80BA-C952D1F3CC4F}" presName="arrow" presStyleLbl="node1" presStyleIdx="1" presStyleCnt="2" custAng="162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21E4505-EC76-4BCD-88ED-F5E1ADDA9344}" type="presOf" srcId="{C977FD86-C123-40C8-AFFA-FD3A14C9AF42}" destId="{73B4AB82-63BE-4702-8879-6C094ADAD92F}" srcOrd="0" destOrd="0" presId="urn:microsoft.com/office/officeart/2005/8/layout/arrow1"/>
    <dgm:cxn modelId="{266E3849-F894-40F0-935F-F94377BBADEB}" srcId="{C977FD86-C123-40C8-AFFA-FD3A14C9AF42}" destId="{BAE5369A-A5C0-492F-93B9-40057FA689EE}" srcOrd="0" destOrd="0" parTransId="{17F328AD-0071-4429-972A-2F73736CFF6B}" sibTransId="{EE79833A-07C0-45D0-9E11-825CE68D9AE1}"/>
    <dgm:cxn modelId="{6FB26863-757B-465C-820B-120302D001E9}" type="presOf" srcId="{BAE5369A-A5C0-492F-93B9-40057FA689EE}" destId="{6C0DBBFC-DD63-4088-AFAE-BBC7BABD2716}" srcOrd="0" destOrd="0" presId="urn:microsoft.com/office/officeart/2005/8/layout/arrow1"/>
    <dgm:cxn modelId="{8A9DCA83-0E85-4647-B373-85C4EBC9D62D}" type="presOf" srcId="{A54139DE-DDF0-42C9-80BA-C952D1F3CC4F}" destId="{BE23D1B7-6898-42D1-8FAE-A7BED15B9211}" srcOrd="0" destOrd="0" presId="urn:microsoft.com/office/officeart/2005/8/layout/arrow1"/>
    <dgm:cxn modelId="{4B6E1DDA-6D71-4E45-BBF6-B3CBC08905CF}" srcId="{C977FD86-C123-40C8-AFFA-FD3A14C9AF42}" destId="{A54139DE-DDF0-42C9-80BA-C952D1F3CC4F}" srcOrd="1" destOrd="0" parTransId="{C8981071-4FA1-4BA4-97A3-6B7D0150918A}" sibTransId="{DB538F2F-113C-4C01-9998-6FC879376390}"/>
    <dgm:cxn modelId="{B9DDCD94-341B-4256-93CD-54FF78AE79D2}" type="presParOf" srcId="{73B4AB82-63BE-4702-8879-6C094ADAD92F}" destId="{6C0DBBFC-DD63-4088-AFAE-BBC7BABD2716}" srcOrd="0" destOrd="0" presId="urn:microsoft.com/office/officeart/2005/8/layout/arrow1"/>
    <dgm:cxn modelId="{A69A5A05-B037-405F-8FD0-CAADAAE17874}" type="presParOf" srcId="{73B4AB82-63BE-4702-8879-6C094ADAD92F}" destId="{BE23D1B7-6898-42D1-8FAE-A7BED15B9211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7A297C-7290-4C96-9A1D-E514C9DC0276}">
      <dsp:nvSpPr>
        <dsp:cNvPr id="0" name=""/>
        <dsp:cNvSpPr/>
      </dsp:nvSpPr>
      <dsp:spPr>
        <a:xfrm>
          <a:off x="2226247" y="386"/>
          <a:ext cx="5555875" cy="15083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Baja motivación docente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Uso de modelos tradicionales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Poca disponibilidad de recursos de aprendizaje</a:t>
          </a:r>
          <a:endParaRPr lang="es-ES" sz="1900" kern="1200" dirty="0"/>
        </a:p>
      </dsp:txBody>
      <dsp:txXfrm>
        <a:off x="2226247" y="188932"/>
        <a:ext cx="4990236" cy="1131278"/>
      </dsp:txXfrm>
    </dsp:sp>
    <dsp:sp modelId="{B62C3EC5-8D8B-4021-99F5-987E913426DA}">
      <dsp:nvSpPr>
        <dsp:cNvPr id="0" name=""/>
        <dsp:cNvSpPr/>
      </dsp:nvSpPr>
      <dsp:spPr>
        <a:xfrm>
          <a:off x="0" y="386"/>
          <a:ext cx="2226247" cy="15083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 smtClean="0"/>
            <a:t>Causas</a:t>
          </a:r>
          <a:endParaRPr lang="es-ES" sz="4200" kern="1200" dirty="0"/>
        </a:p>
      </dsp:txBody>
      <dsp:txXfrm>
        <a:off x="73633" y="74019"/>
        <a:ext cx="2078981" cy="1361104"/>
      </dsp:txXfrm>
    </dsp:sp>
    <dsp:sp modelId="{69BA435A-D850-42C5-B702-56917FDCF4B2}">
      <dsp:nvSpPr>
        <dsp:cNvPr id="0" name=""/>
        <dsp:cNvSpPr/>
      </dsp:nvSpPr>
      <dsp:spPr>
        <a:xfrm>
          <a:off x="2226247" y="1659594"/>
          <a:ext cx="5555875" cy="15083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Bajo rendimiento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Poca motivación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Incumplimiento de objetivos y temas curriculares</a:t>
          </a:r>
          <a:endParaRPr lang="es-ES" sz="1900" kern="1200" dirty="0"/>
        </a:p>
      </dsp:txBody>
      <dsp:txXfrm>
        <a:off x="2226247" y="1848140"/>
        <a:ext cx="4990236" cy="1131278"/>
      </dsp:txXfrm>
    </dsp:sp>
    <dsp:sp modelId="{AB564958-FFF9-4D78-8B73-2169720AEE53}">
      <dsp:nvSpPr>
        <dsp:cNvPr id="0" name=""/>
        <dsp:cNvSpPr/>
      </dsp:nvSpPr>
      <dsp:spPr>
        <a:xfrm>
          <a:off x="0" y="1659594"/>
          <a:ext cx="2226247" cy="150837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 smtClean="0"/>
            <a:t>Efectos</a:t>
          </a:r>
          <a:endParaRPr lang="es-ES" sz="4200" kern="1200" dirty="0"/>
        </a:p>
      </dsp:txBody>
      <dsp:txXfrm>
        <a:off x="73633" y="1733227"/>
        <a:ext cx="2078981" cy="136110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535A2-516C-4C6F-AA17-617EB4094A73}">
      <dsp:nvSpPr>
        <dsp:cNvPr id="0" name=""/>
        <dsp:cNvSpPr/>
      </dsp:nvSpPr>
      <dsp:spPr>
        <a:xfrm>
          <a:off x="1156345" y="721510"/>
          <a:ext cx="5208883" cy="2801159"/>
        </a:xfrm>
        <a:prstGeom prst="round2DiagRect">
          <a:avLst>
            <a:gd name="adj1" fmla="val 0"/>
            <a:gd name="adj2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E77C7A-06CC-4714-9F54-8B9E536DD23C}">
      <dsp:nvSpPr>
        <dsp:cNvPr id="0" name=""/>
        <dsp:cNvSpPr/>
      </dsp:nvSpPr>
      <dsp:spPr>
        <a:xfrm>
          <a:off x="3760787" y="1018603"/>
          <a:ext cx="694" cy="2206974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A4AE96-B287-4A45-8D8B-7DC746C9FB3D}">
      <dsp:nvSpPr>
        <dsp:cNvPr id="0" name=""/>
        <dsp:cNvSpPr/>
      </dsp:nvSpPr>
      <dsp:spPr>
        <a:xfrm>
          <a:off x="1329975" y="933719"/>
          <a:ext cx="2257182" cy="237674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smtClean="0"/>
            <a:t>Desempeño docente.</a:t>
          </a:r>
          <a:endParaRPr lang="es-ES" sz="2800" kern="1200"/>
        </a:p>
      </dsp:txBody>
      <dsp:txXfrm>
        <a:off x="1329975" y="933719"/>
        <a:ext cx="2257182" cy="2376741"/>
      </dsp:txXfrm>
    </dsp:sp>
    <dsp:sp modelId="{89D35C9B-A4F0-44A9-9B1E-CF74DD253F80}">
      <dsp:nvSpPr>
        <dsp:cNvPr id="0" name=""/>
        <dsp:cNvSpPr/>
      </dsp:nvSpPr>
      <dsp:spPr>
        <a:xfrm>
          <a:off x="3934416" y="933719"/>
          <a:ext cx="2257182" cy="237674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smtClean="0"/>
            <a:t>Logros académicos estudiantiles.</a:t>
          </a:r>
          <a:endParaRPr lang="es-ES" sz="2800" kern="1200"/>
        </a:p>
      </dsp:txBody>
      <dsp:txXfrm>
        <a:off x="3934416" y="933719"/>
        <a:ext cx="2257182" cy="2376741"/>
      </dsp:txXfrm>
    </dsp:sp>
    <dsp:sp modelId="{1F76D584-E61B-42AA-A2B8-2AC8676CEA57}">
      <dsp:nvSpPr>
        <dsp:cNvPr id="0" name=""/>
        <dsp:cNvSpPr/>
      </dsp:nvSpPr>
      <dsp:spPr>
        <a:xfrm rot="16200000">
          <a:off x="-805632" y="1093831"/>
          <a:ext cx="3055810" cy="868147"/>
        </a:xfrm>
        <a:prstGeom prst="rightArrow">
          <a:avLst>
            <a:gd name="adj1" fmla="val 49830"/>
            <a:gd name="adj2" fmla="val 6066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Variable 1</a:t>
          </a:r>
          <a:endParaRPr lang="es-ES" sz="2100" kern="1200"/>
        </a:p>
      </dsp:txBody>
      <dsp:txXfrm>
        <a:off x="-674425" y="1442813"/>
        <a:ext cx="2793396" cy="432597"/>
      </dsp:txXfrm>
    </dsp:sp>
    <dsp:sp modelId="{61CD4B29-4F77-496A-BFCD-8BE7FB96781B}">
      <dsp:nvSpPr>
        <dsp:cNvPr id="0" name=""/>
        <dsp:cNvSpPr/>
      </dsp:nvSpPr>
      <dsp:spPr>
        <a:xfrm rot="5400000">
          <a:off x="5271397" y="2282202"/>
          <a:ext cx="3055810" cy="868147"/>
        </a:xfrm>
        <a:prstGeom prst="rightArrow">
          <a:avLst>
            <a:gd name="adj1" fmla="val 49830"/>
            <a:gd name="adj2" fmla="val 60660"/>
          </a:avLst>
        </a:prstGeom>
        <a:solidFill>
          <a:schemeClr val="accent3">
            <a:tint val="50000"/>
            <a:hueOff val="10718665"/>
            <a:satOff val="-15729"/>
            <a:lumOff val="1066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Variable 2</a:t>
          </a:r>
          <a:endParaRPr lang="es-ES" sz="2100" kern="1200"/>
        </a:p>
      </dsp:txBody>
      <dsp:txXfrm>
        <a:off x="5402604" y="2368770"/>
        <a:ext cx="2793396" cy="43259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0A4CA1-FF82-4EEB-A3C6-E551C217E640}">
      <dsp:nvSpPr>
        <dsp:cNvPr id="0" name=""/>
        <dsp:cNvSpPr/>
      </dsp:nvSpPr>
      <dsp:spPr>
        <a:xfrm>
          <a:off x="0" y="350444"/>
          <a:ext cx="7710115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391" tIns="312420" rIns="598391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Cualitativo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Cuantitativo</a:t>
          </a:r>
          <a:endParaRPr lang="es-ES" sz="1500" kern="1200" dirty="0"/>
        </a:p>
      </dsp:txBody>
      <dsp:txXfrm>
        <a:off x="0" y="350444"/>
        <a:ext cx="7710115" cy="850500"/>
      </dsp:txXfrm>
    </dsp:sp>
    <dsp:sp modelId="{F56497D5-B75A-4772-8558-7A7AC9DA7810}">
      <dsp:nvSpPr>
        <dsp:cNvPr id="0" name=""/>
        <dsp:cNvSpPr/>
      </dsp:nvSpPr>
      <dsp:spPr>
        <a:xfrm>
          <a:off x="385505" y="129044"/>
          <a:ext cx="5397080" cy="442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997" tIns="0" rIns="20399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Modalidad</a:t>
          </a:r>
          <a:endParaRPr lang="es-ES" sz="1500" kern="1200" dirty="0"/>
        </a:p>
      </dsp:txBody>
      <dsp:txXfrm>
        <a:off x="407121" y="150660"/>
        <a:ext cx="5353848" cy="399568"/>
      </dsp:txXfrm>
    </dsp:sp>
    <dsp:sp modelId="{CB794D72-2642-477A-A75C-396E7BBB4DBB}">
      <dsp:nvSpPr>
        <dsp:cNvPr id="0" name=""/>
        <dsp:cNvSpPr/>
      </dsp:nvSpPr>
      <dsp:spPr>
        <a:xfrm>
          <a:off x="0" y="1503344"/>
          <a:ext cx="7710115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391" tIns="312420" rIns="598391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Documental – Bibliográfica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De campo</a:t>
          </a:r>
          <a:endParaRPr lang="es-ES" sz="1500" kern="1200" dirty="0"/>
        </a:p>
      </dsp:txBody>
      <dsp:txXfrm>
        <a:off x="0" y="1503344"/>
        <a:ext cx="7710115" cy="850500"/>
      </dsp:txXfrm>
    </dsp:sp>
    <dsp:sp modelId="{B856091B-C0CC-4605-9202-0DF15B36B915}">
      <dsp:nvSpPr>
        <dsp:cNvPr id="0" name=""/>
        <dsp:cNvSpPr/>
      </dsp:nvSpPr>
      <dsp:spPr>
        <a:xfrm>
          <a:off x="385505" y="1281944"/>
          <a:ext cx="5397080" cy="442800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997" tIns="0" rIns="20399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Tipo</a:t>
          </a:r>
          <a:endParaRPr lang="es-ES" sz="1500" kern="1200" dirty="0"/>
        </a:p>
      </dsp:txBody>
      <dsp:txXfrm>
        <a:off x="407121" y="1303560"/>
        <a:ext cx="5353848" cy="399568"/>
      </dsp:txXfrm>
    </dsp:sp>
    <dsp:sp modelId="{B017C58C-3BA8-4515-B25E-7E32CB81E708}">
      <dsp:nvSpPr>
        <dsp:cNvPr id="0" name=""/>
        <dsp:cNvSpPr/>
      </dsp:nvSpPr>
      <dsp:spPr>
        <a:xfrm>
          <a:off x="0" y="2656244"/>
          <a:ext cx="7710115" cy="614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391" tIns="312420" rIns="598391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Descriptiva</a:t>
          </a:r>
          <a:endParaRPr lang="es-ES" sz="1500" kern="1200" dirty="0"/>
        </a:p>
      </dsp:txBody>
      <dsp:txXfrm>
        <a:off x="0" y="2656244"/>
        <a:ext cx="7710115" cy="614250"/>
      </dsp:txXfrm>
    </dsp:sp>
    <dsp:sp modelId="{62DB7FBB-294A-4A21-9AA3-83CCE4EF39C5}">
      <dsp:nvSpPr>
        <dsp:cNvPr id="0" name=""/>
        <dsp:cNvSpPr/>
      </dsp:nvSpPr>
      <dsp:spPr>
        <a:xfrm>
          <a:off x="385505" y="2434844"/>
          <a:ext cx="5397080" cy="442800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997" tIns="0" rIns="20399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Nivel</a:t>
          </a:r>
          <a:endParaRPr lang="es-ES" sz="1500" kern="1200" dirty="0"/>
        </a:p>
      </dsp:txBody>
      <dsp:txXfrm>
        <a:off x="407121" y="2456460"/>
        <a:ext cx="5353848" cy="399568"/>
      </dsp:txXfrm>
    </dsp:sp>
    <dsp:sp modelId="{6FA52708-A670-47A4-BAC6-017532EE5E15}">
      <dsp:nvSpPr>
        <dsp:cNvPr id="0" name=""/>
        <dsp:cNvSpPr/>
      </dsp:nvSpPr>
      <dsp:spPr>
        <a:xfrm>
          <a:off x="0" y="3572894"/>
          <a:ext cx="7710115" cy="614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391" tIns="312420" rIns="598391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Análisis-Síntesis</a:t>
          </a:r>
          <a:endParaRPr lang="es-ES" sz="1500" kern="1200" dirty="0"/>
        </a:p>
      </dsp:txBody>
      <dsp:txXfrm>
        <a:off x="0" y="3572894"/>
        <a:ext cx="7710115" cy="614250"/>
      </dsp:txXfrm>
    </dsp:sp>
    <dsp:sp modelId="{F0CA929F-2E0C-44E9-89C9-66451467A0F7}">
      <dsp:nvSpPr>
        <dsp:cNvPr id="0" name=""/>
        <dsp:cNvSpPr/>
      </dsp:nvSpPr>
      <dsp:spPr>
        <a:xfrm>
          <a:off x="385505" y="3351494"/>
          <a:ext cx="5397080" cy="44280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997" tIns="0" rIns="20399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Método</a:t>
          </a:r>
          <a:endParaRPr lang="es-ES" sz="1500" kern="1200" dirty="0"/>
        </a:p>
      </dsp:txBody>
      <dsp:txXfrm>
        <a:off x="407121" y="3373110"/>
        <a:ext cx="5353848" cy="39956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F0192-B404-4E5C-A355-986B0CED6AFE}">
      <dsp:nvSpPr>
        <dsp:cNvPr id="0" name=""/>
        <dsp:cNvSpPr/>
      </dsp:nvSpPr>
      <dsp:spPr>
        <a:xfrm rot="5400000">
          <a:off x="4286558" y="-1371711"/>
          <a:ext cx="1656225" cy="481380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/>
            <a:t>Encuesta</a:t>
          </a:r>
          <a:endParaRPr lang="es-E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/>
            <a:t>Evaluación docente</a:t>
          </a:r>
          <a:endParaRPr lang="es-ES" sz="2400" kern="1200" dirty="0"/>
        </a:p>
      </dsp:txBody>
      <dsp:txXfrm rot="-5400000">
        <a:off x="2707767" y="287930"/>
        <a:ext cx="4732958" cy="1494525"/>
      </dsp:txXfrm>
    </dsp:sp>
    <dsp:sp modelId="{56F83ECC-A93D-4937-A377-A64FB337C4C2}">
      <dsp:nvSpPr>
        <dsp:cNvPr id="0" name=""/>
        <dsp:cNvSpPr/>
      </dsp:nvSpPr>
      <dsp:spPr>
        <a:xfrm>
          <a:off x="0" y="51"/>
          <a:ext cx="2707767" cy="207028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TÉCNICAS</a:t>
          </a:r>
          <a:endParaRPr lang="es-ES" sz="2500" kern="1200" dirty="0"/>
        </a:p>
      </dsp:txBody>
      <dsp:txXfrm>
        <a:off x="101063" y="101114"/>
        <a:ext cx="2505641" cy="1868155"/>
      </dsp:txXfrm>
    </dsp:sp>
    <dsp:sp modelId="{5BF96E9B-2C22-4268-981A-74F9E0B801D1}">
      <dsp:nvSpPr>
        <dsp:cNvPr id="0" name=""/>
        <dsp:cNvSpPr/>
      </dsp:nvSpPr>
      <dsp:spPr>
        <a:xfrm rot="5400000">
          <a:off x="4286558" y="802084"/>
          <a:ext cx="1656225" cy="4813808"/>
        </a:xfrm>
        <a:prstGeom prst="round2Same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/>
            <a:t>Cuestionario para docentes</a:t>
          </a:r>
          <a:endParaRPr lang="es-E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/>
            <a:t>Cuestionario para estudiantes</a:t>
          </a:r>
          <a:endParaRPr lang="es-E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/>
            <a:t>Instrumento de autoevaluación ministerial</a:t>
          </a:r>
          <a:endParaRPr lang="es-ES" sz="2400" kern="1200" dirty="0"/>
        </a:p>
      </dsp:txBody>
      <dsp:txXfrm rot="-5400000">
        <a:off x="2707767" y="2461725"/>
        <a:ext cx="4732958" cy="1494525"/>
      </dsp:txXfrm>
    </dsp:sp>
    <dsp:sp modelId="{2B30C0E6-08C9-4AF1-AF0F-DB53E997E4C6}">
      <dsp:nvSpPr>
        <dsp:cNvPr id="0" name=""/>
        <dsp:cNvSpPr/>
      </dsp:nvSpPr>
      <dsp:spPr>
        <a:xfrm>
          <a:off x="0" y="2173847"/>
          <a:ext cx="2707767" cy="2070281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INSTRUMENTOS</a:t>
          </a:r>
          <a:endParaRPr lang="es-ES" sz="2500" kern="1200" dirty="0"/>
        </a:p>
      </dsp:txBody>
      <dsp:txXfrm>
        <a:off x="101063" y="2274910"/>
        <a:ext cx="2505641" cy="186815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170821-597D-44FE-8447-7916B61165CE}">
      <dsp:nvSpPr>
        <dsp:cNvPr id="0" name=""/>
        <dsp:cNvSpPr/>
      </dsp:nvSpPr>
      <dsp:spPr>
        <a:xfrm>
          <a:off x="452102" y="1848"/>
          <a:ext cx="3151128" cy="18906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El desempeño docente </a:t>
          </a:r>
          <a:r>
            <a:rPr lang="es-ES_tradnl" sz="1600" u="none" kern="1200" dirty="0" smtClean="0"/>
            <a:t>incide en los logros educativos</a:t>
          </a:r>
          <a:r>
            <a:rPr lang="es-ES_tradnl" sz="1600" kern="1200" dirty="0" smtClean="0"/>
            <a:t> de forma directa, pues el desempeño docente determina su gestión educativa</a:t>
          </a:r>
          <a:endParaRPr lang="es-ES" sz="1600" kern="1200" dirty="0"/>
        </a:p>
      </dsp:txBody>
      <dsp:txXfrm>
        <a:off x="452102" y="1848"/>
        <a:ext cx="3151128" cy="1890677"/>
      </dsp:txXfrm>
    </dsp:sp>
    <dsp:sp modelId="{0E1BC0D0-DB1B-4346-B751-A7C741D77966}">
      <dsp:nvSpPr>
        <dsp:cNvPr id="0" name=""/>
        <dsp:cNvSpPr/>
      </dsp:nvSpPr>
      <dsp:spPr>
        <a:xfrm>
          <a:off x="3918343" y="1848"/>
          <a:ext cx="3151128" cy="1890677"/>
        </a:xfrm>
        <a:prstGeom prst="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El nivel de desempeño docente se califica como bajo a medio de acuerdo a los instrumentos de evaluación ministeriales</a:t>
          </a:r>
          <a:endParaRPr lang="es-ES" sz="1600" kern="1200" dirty="0"/>
        </a:p>
      </dsp:txBody>
      <dsp:txXfrm>
        <a:off x="3918343" y="1848"/>
        <a:ext cx="3151128" cy="1890677"/>
      </dsp:txXfrm>
    </dsp:sp>
    <dsp:sp modelId="{D030F308-B701-4894-A782-36EAE6E74CE4}">
      <dsp:nvSpPr>
        <dsp:cNvPr id="0" name=""/>
        <dsp:cNvSpPr/>
      </dsp:nvSpPr>
      <dsp:spPr>
        <a:xfrm>
          <a:off x="452102" y="2207638"/>
          <a:ext cx="3151128" cy="1890677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Entre las debilidades detectadas del desempeño docente se menciona el uso de modelos tradicionales, poco énfasis en el uso de </a:t>
          </a:r>
          <a:r>
            <a:rPr lang="es-ES_tradnl" sz="1600" kern="1200" dirty="0" err="1" smtClean="0"/>
            <a:t>TIC’s</a:t>
          </a:r>
          <a:r>
            <a:rPr lang="es-ES_tradnl" sz="1600" kern="1200" dirty="0" smtClean="0"/>
            <a:t> como recursos de enseñanza y dificultad para lograr niveles altos de participación de los estudiantes </a:t>
          </a:r>
          <a:endParaRPr lang="es-ES" sz="1600" kern="1200" dirty="0"/>
        </a:p>
      </dsp:txBody>
      <dsp:txXfrm>
        <a:off x="452102" y="2207638"/>
        <a:ext cx="3151128" cy="1890677"/>
      </dsp:txXfrm>
    </dsp:sp>
    <dsp:sp modelId="{B09E3F02-800D-4A83-872B-6F9C51AF6C54}">
      <dsp:nvSpPr>
        <dsp:cNvPr id="0" name=""/>
        <dsp:cNvSpPr/>
      </dsp:nvSpPr>
      <dsp:spPr>
        <a:xfrm>
          <a:off x="3918343" y="2207638"/>
          <a:ext cx="3151128" cy="1890677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El desempeño docente solo puede mejorarse si el docente puede conocer cuáles son sus fortalezas y debilidades</a:t>
          </a:r>
          <a:endParaRPr lang="es-ES" sz="1600" kern="1200" dirty="0"/>
        </a:p>
      </dsp:txBody>
      <dsp:txXfrm>
        <a:off x="3918343" y="2207638"/>
        <a:ext cx="3151128" cy="189067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291FC-CAF3-454E-9C90-471F04E5684A}">
      <dsp:nvSpPr>
        <dsp:cNvPr id="0" name=""/>
        <dsp:cNvSpPr/>
      </dsp:nvSpPr>
      <dsp:spPr>
        <a:xfrm>
          <a:off x="274713" y="48"/>
          <a:ext cx="3320070" cy="199204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500" kern="1200" dirty="0" smtClean="0"/>
            <a:t>Enfatizar la importancia de un alto desempeño docente, a fin de mejorar la calidad educativa </a:t>
          </a:r>
          <a:endParaRPr lang="es-ES" sz="2500" kern="1200" dirty="0"/>
        </a:p>
      </dsp:txBody>
      <dsp:txXfrm>
        <a:off x="274713" y="48"/>
        <a:ext cx="3320070" cy="1992042"/>
      </dsp:txXfrm>
    </dsp:sp>
    <dsp:sp modelId="{07BD5B31-A432-469A-B4EA-F2351083E4FC}">
      <dsp:nvSpPr>
        <dsp:cNvPr id="0" name=""/>
        <dsp:cNvSpPr/>
      </dsp:nvSpPr>
      <dsp:spPr>
        <a:xfrm>
          <a:off x="3926791" y="48"/>
          <a:ext cx="3320070" cy="1992042"/>
        </a:xfrm>
        <a:prstGeom prst="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500" kern="1200" dirty="0" smtClean="0"/>
            <a:t>Mejorar la capacitación a docentes en el campo de la didáctica y la pedagogía</a:t>
          </a:r>
          <a:endParaRPr lang="es-ES" sz="2500" kern="1200" dirty="0"/>
        </a:p>
      </dsp:txBody>
      <dsp:txXfrm>
        <a:off x="3926791" y="48"/>
        <a:ext cx="3320070" cy="1992042"/>
      </dsp:txXfrm>
    </dsp:sp>
    <dsp:sp modelId="{0E43CD47-EA0A-4BBA-AE6C-8B4C9FAAE3B1}">
      <dsp:nvSpPr>
        <dsp:cNvPr id="0" name=""/>
        <dsp:cNvSpPr/>
      </dsp:nvSpPr>
      <dsp:spPr>
        <a:xfrm>
          <a:off x="274713" y="2324098"/>
          <a:ext cx="3320070" cy="1992042"/>
        </a:xfrm>
        <a:prstGeom prst="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500" kern="1200" dirty="0" smtClean="0"/>
            <a:t>Desarrollar un instrumento de evaluación docente a ser utilizado por los docentes</a:t>
          </a:r>
          <a:endParaRPr lang="es-ES" sz="2500" kern="1200" dirty="0"/>
        </a:p>
      </dsp:txBody>
      <dsp:txXfrm>
        <a:off x="274713" y="2324098"/>
        <a:ext cx="3320070" cy="1992042"/>
      </dsp:txXfrm>
    </dsp:sp>
    <dsp:sp modelId="{4123398F-2CFA-4500-85EE-5D05B21BB3F0}">
      <dsp:nvSpPr>
        <dsp:cNvPr id="0" name=""/>
        <dsp:cNvSpPr/>
      </dsp:nvSpPr>
      <dsp:spPr>
        <a:xfrm>
          <a:off x="3926791" y="2324098"/>
          <a:ext cx="3320070" cy="1992042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500" kern="1200" dirty="0" smtClean="0"/>
            <a:t>Proponer un modelo de evaluación y desarrollo del desempeño docente. </a:t>
          </a:r>
          <a:endParaRPr lang="es-ES" sz="2500" kern="1200" dirty="0"/>
        </a:p>
      </dsp:txBody>
      <dsp:txXfrm>
        <a:off x="3926791" y="2324098"/>
        <a:ext cx="3320070" cy="199204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6A854-344C-404B-A041-1E5DD2D40C60}">
      <dsp:nvSpPr>
        <dsp:cNvPr id="0" name=""/>
        <dsp:cNvSpPr/>
      </dsp:nvSpPr>
      <dsp:spPr>
        <a:xfrm>
          <a:off x="464788" y="667"/>
          <a:ext cx="6591998" cy="14345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/>
            <a:t>MODELO DE EVALUACIÓN Y DESARROLLO DEL DESEMPEÑO DOCENTE</a:t>
          </a:r>
          <a:endParaRPr lang="es-ES" sz="3000" kern="1200" dirty="0"/>
        </a:p>
      </dsp:txBody>
      <dsp:txXfrm>
        <a:off x="464788" y="667"/>
        <a:ext cx="6591998" cy="143453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F7C64-FC35-4B06-A129-A4D0AE09AC4C}">
      <dsp:nvSpPr>
        <dsp:cNvPr id="0" name=""/>
        <dsp:cNvSpPr/>
      </dsp:nvSpPr>
      <dsp:spPr>
        <a:xfrm>
          <a:off x="166620" y="762"/>
          <a:ext cx="5762759" cy="5975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Mejorar el desempeño docente en el Colegio Militar No.12 de la Provincia de Orellana, para elevar los logros de aprendizaje.</a:t>
          </a:r>
          <a:endParaRPr lang="es-ES" sz="1700" kern="1200" dirty="0"/>
        </a:p>
      </dsp:txBody>
      <dsp:txXfrm>
        <a:off x="184121" y="18263"/>
        <a:ext cx="5727757" cy="562542"/>
      </dsp:txXfrm>
    </dsp:sp>
    <dsp:sp modelId="{BA15A0E3-9D8F-4501-A168-9CA81FB24B9F}">
      <dsp:nvSpPr>
        <dsp:cNvPr id="0" name=""/>
        <dsp:cNvSpPr/>
      </dsp:nvSpPr>
      <dsp:spPr>
        <a:xfrm>
          <a:off x="742896" y="598307"/>
          <a:ext cx="576275" cy="448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158"/>
              </a:lnTo>
              <a:lnTo>
                <a:pt x="576275" y="44815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573BA-31AF-4FEC-93F6-E6777CA4A427}">
      <dsp:nvSpPr>
        <dsp:cNvPr id="0" name=""/>
        <dsp:cNvSpPr/>
      </dsp:nvSpPr>
      <dsp:spPr>
        <a:xfrm>
          <a:off x="1319172" y="747693"/>
          <a:ext cx="4610207" cy="597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Establecer las categorías sobre las que se planteará la evaluación y desarrollo de desempeño del docente.</a:t>
          </a:r>
          <a:endParaRPr lang="es-ES" sz="1500" kern="1200" dirty="0"/>
        </a:p>
      </dsp:txBody>
      <dsp:txXfrm>
        <a:off x="1336673" y="765194"/>
        <a:ext cx="4575205" cy="562542"/>
      </dsp:txXfrm>
    </dsp:sp>
    <dsp:sp modelId="{7103F442-A419-4226-942B-76231EC87FBF}">
      <dsp:nvSpPr>
        <dsp:cNvPr id="0" name=""/>
        <dsp:cNvSpPr/>
      </dsp:nvSpPr>
      <dsp:spPr>
        <a:xfrm>
          <a:off x="742896" y="598307"/>
          <a:ext cx="576275" cy="1195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5089"/>
              </a:lnTo>
              <a:lnTo>
                <a:pt x="576275" y="11950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A6DEA-CE61-4818-B78A-65D1F294AEC3}">
      <dsp:nvSpPr>
        <dsp:cNvPr id="0" name=""/>
        <dsp:cNvSpPr/>
      </dsp:nvSpPr>
      <dsp:spPr>
        <a:xfrm>
          <a:off x="1319172" y="1494625"/>
          <a:ext cx="4610207" cy="597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Diseñar los instrumentos de evaluación interna a ser aplicados por los docentes.</a:t>
          </a:r>
          <a:endParaRPr lang="es-ES" sz="1500" kern="1200" dirty="0"/>
        </a:p>
      </dsp:txBody>
      <dsp:txXfrm>
        <a:off x="1336673" y="1512126"/>
        <a:ext cx="4575205" cy="562542"/>
      </dsp:txXfrm>
    </dsp:sp>
    <dsp:sp modelId="{19D59B7D-A867-41B9-B264-F79E6F505D8B}">
      <dsp:nvSpPr>
        <dsp:cNvPr id="0" name=""/>
        <dsp:cNvSpPr/>
      </dsp:nvSpPr>
      <dsp:spPr>
        <a:xfrm>
          <a:off x="742896" y="598307"/>
          <a:ext cx="576275" cy="1942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2020"/>
              </a:lnTo>
              <a:lnTo>
                <a:pt x="576275" y="19420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D85FF7-5FCD-495A-891C-9EB48FDA4567}">
      <dsp:nvSpPr>
        <dsp:cNvPr id="0" name=""/>
        <dsp:cNvSpPr/>
      </dsp:nvSpPr>
      <dsp:spPr>
        <a:xfrm>
          <a:off x="1319172" y="2241556"/>
          <a:ext cx="4610207" cy="597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Proponer medidas para mejorar el desempeño de los docentes.</a:t>
          </a:r>
          <a:endParaRPr lang="es-ES" sz="1500" kern="1200" dirty="0"/>
        </a:p>
      </dsp:txBody>
      <dsp:txXfrm>
        <a:off x="1336673" y="2259057"/>
        <a:ext cx="4575205" cy="56254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8F264F-F44C-4AD0-B7CA-9A47E5E84AA8}">
      <dsp:nvSpPr>
        <dsp:cNvPr id="0" name=""/>
        <dsp:cNvSpPr/>
      </dsp:nvSpPr>
      <dsp:spPr>
        <a:xfrm>
          <a:off x="2388981" y="518691"/>
          <a:ext cx="4010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1045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578712" y="562253"/>
        <a:ext cx="21582" cy="4316"/>
      </dsp:txXfrm>
    </dsp:sp>
    <dsp:sp modelId="{4F2384E3-68C7-4D11-92F0-4BFB99EFBB07}">
      <dsp:nvSpPr>
        <dsp:cNvPr id="0" name=""/>
        <dsp:cNvSpPr/>
      </dsp:nvSpPr>
      <dsp:spPr>
        <a:xfrm>
          <a:off x="514059" y="1395"/>
          <a:ext cx="1876721" cy="11260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UNIDAD 1: Aptitudes y Habilidades Docentes</a:t>
          </a:r>
          <a:endParaRPr lang="es-ES" sz="1700" kern="1200" dirty="0"/>
        </a:p>
      </dsp:txBody>
      <dsp:txXfrm>
        <a:off x="514059" y="1395"/>
        <a:ext cx="1876721" cy="1126032"/>
      </dsp:txXfrm>
    </dsp:sp>
    <dsp:sp modelId="{2C2777A6-939E-4909-B42C-39AB6142F34B}">
      <dsp:nvSpPr>
        <dsp:cNvPr id="0" name=""/>
        <dsp:cNvSpPr/>
      </dsp:nvSpPr>
      <dsp:spPr>
        <a:xfrm>
          <a:off x="4697348" y="518691"/>
          <a:ext cx="4010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1045" y="45720"/>
              </a:lnTo>
            </a:path>
          </a:pathLst>
        </a:custGeom>
        <a:noFill/>
        <a:ln w="9525" cap="flat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887079" y="562253"/>
        <a:ext cx="21582" cy="4316"/>
      </dsp:txXfrm>
    </dsp:sp>
    <dsp:sp modelId="{71788F6D-2443-406B-8F5D-9DFADC97D78E}">
      <dsp:nvSpPr>
        <dsp:cNvPr id="0" name=""/>
        <dsp:cNvSpPr/>
      </dsp:nvSpPr>
      <dsp:spPr>
        <a:xfrm>
          <a:off x="2822426" y="1395"/>
          <a:ext cx="1876721" cy="1126032"/>
        </a:xfrm>
        <a:prstGeom prst="rect">
          <a:avLst/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UNIDAD 2: Planeación </a:t>
          </a:r>
          <a:r>
            <a:rPr lang="es-ES" sz="1700" kern="1200" dirty="0"/>
            <a:t>y Estrategias Didácticas</a:t>
          </a:r>
        </a:p>
      </dsp:txBody>
      <dsp:txXfrm>
        <a:off x="2822426" y="1395"/>
        <a:ext cx="1876721" cy="1126032"/>
      </dsp:txXfrm>
    </dsp:sp>
    <dsp:sp modelId="{8213DDF9-9DDD-4299-A272-984E6087A4AF}">
      <dsp:nvSpPr>
        <dsp:cNvPr id="0" name=""/>
        <dsp:cNvSpPr/>
      </dsp:nvSpPr>
      <dsp:spPr>
        <a:xfrm>
          <a:off x="1452420" y="1125628"/>
          <a:ext cx="4616733" cy="401045"/>
        </a:xfrm>
        <a:custGeom>
          <a:avLst/>
          <a:gdLst/>
          <a:ahLst/>
          <a:cxnLst/>
          <a:rect l="0" t="0" r="0" b="0"/>
          <a:pathLst>
            <a:path>
              <a:moveTo>
                <a:pt x="4616733" y="0"/>
              </a:moveTo>
              <a:lnTo>
                <a:pt x="4616733" y="217622"/>
              </a:lnTo>
              <a:lnTo>
                <a:pt x="0" y="217622"/>
              </a:lnTo>
              <a:lnTo>
                <a:pt x="0" y="401045"/>
              </a:lnTo>
            </a:path>
          </a:pathLst>
        </a:custGeom>
        <a:noFill/>
        <a:ln w="9525" cap="flat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644865" y="1323993"/>
        <a:ext cx="231843" cy="4316"/>
      </dsp:txXfrm>
    </dsp:sp>
    <dsp:sp modelId="{3F1D1067-D486-4D5C-8536-594C4CC5E7A5}">
      <dsp:nvSpPr>
        <dsp:cNvPr id="0" name=""/>
        <dsp:cNvSpPr/>
      </dsp:nvSpPr>
      <dsp:spPr>
        <a:xfrm>
          <a:off x="5130793" y="1395"/>
          <a:ext cx="1876721" cy="1126032"/>
        </a:xfrm>
        <a:prstGeom prst="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UNIDAD 3: Métodos </a:t>
          </a:r>
          <a:r>
            <a:rPr lang="es-ES" sz="1700" kern="1200" dirty="0"/>
            <a:t>y Técnicas de Enseñanza</a:t>
          </a:r>
        </a:p>
      </dsp:txBody>
      <dsp:txXfrm>
        <a:off x="5130793" y="1395"/>
        <a:ext cx="1876721" cy="1126032"/>
      </dsp:txXfrm>
    </dsp:sp>
    <dsp:sp modelId="{4BE3E0FA-BF6F-486E-B655-5730DA295F7A}">
      <dsp:nvSpPr>
        <dsp:cNvPr id="0" name=""/>
        <dsp:cNvSpPr/>
      </dsp:nvSpPr>
      <dsp:spPr>
        <a:xfrm>
          <a:off x="2388981" y="2076370"/>
          <a:ext cx="4010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1045" y="45720"/>
              </a:lnTo>
            </a:path>
          </a:pathLst>
        </a:custGeom>
        <a:noFill/>
        <a:ln w="9525" cap="flat" cmpd="sng" algn="ctr">
          <a:solidFill>
            <a:schemeClr val="accent3">
              <a:hueOff val="6750158"/>
              <a:satOff val="-10128"/>
              <a:lumOff val="-1647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578712" y="2119932"/>
        <a:ext cx="21582" cy="4316"/>
      </dsp:txXfrm>
    </dsp:sp>
    <dsp:sp modelId="{9B297F22-AE46-46CC-81B8-9E5B2BA69AE0}">
      <dsp:nvSpPr>
        <dsp:cNvPr id="0" name=""/>
        <dsp:cNvSpPr/>
      </dsp:nvSpPr>
      <dsp:spPr>
        <a:xfrm>
          <a:off x="514059" y="1559074"/>
          <a:ext cx="1876721" cy="1126032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UNIDAD 4: Diversidad </a:t>
          </a:r>
          <a:r>
            <a:rPr lang="es-ES" sz="1700" kern="1200" dirty="0"/>
            <a:t>en la Organización del Aula</a:t>
          </a:r>
        </a:p>
      </dsp:txBody>
      <dsp:txXfrm>
        <a:off x="514059" y="1559074"/>
        <a:ext cx="1876721" cy="1126032"/>
      </dsp:txXfrm>
    </dsp:sp>
    <dsp:sp modelId="{A634D297-DFBE-471F-89EB-4A3756CBD14D}">
      <dsp:nvSpPr>
        <dsp:cNvPr id="0" name=""/>
        <dsp:cNvSpPr/>
      </dsp:nvSpPr>
      <dsp:spPr>
        <a:xfrm>
          <a:off x="4697348" y="2076370"/>
          <a:ext cx="4010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1045" y="45720"/>
              </a:lnTo>
            </a:path>
          </a:pathLst>
        </a:custGeom>
        <a:noFill/>
        <a:ln w="9525" cap="flat" cmpd="sng" algn="ctr">
          <a:solidFill>
            <a:schemeClr val="accent3">
              <a:hueOff val="9000211"/>
              <a:satOff val="-13504"/>
              <a:lumOff val="-2196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887079" y="2119932"/>
        <a:ext cx="21582" cy="4316"/>
      </dsp:txXfrm>
    </dsp:sp>
    <dsp:sp modelId="{475D265D-22BD-40C9-A803-76346DE7F985}">
      <dsp:nvSpPr>
        <dsp:cNvPr id="0" name=""/>
        <dsp:cNvSpPr/>
      </dsp:nvSpPr>
      <dsp:spPr>
        <a:xfrm>
          <a:off x="2822426" y="1559074"/>
          <a:ext cx="1876721" cy="1126032"/>
        </a:xfrm>
        <a:prstGeom prst="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UNIDAD 5: Interacciones </a:t>
          </a:r>
          <a:r>
            <a:rPr lang="es-ES" sz="1700" kern="1200" dirty="0"/>
            <a:t>y Actitudes Docentes</a:t>
          </a:r>
        </a:p>
      </dsp:txBody>
      <dsp:txXfrm>
        <a:off x="2822426" y="1559074"/>
        <a:ext cx="1876721" cy="1126032"/>
      </dsp:txXfrm>
    </dsp:sp>
    <dsp:sp modelId="{E1571FF1-31A2-4D59-BE44-6544FDE2A7C9}">
      <dsp:nvSpPr>
        <dsp:cNvPr id="0" name=""/>
        <dsp:cNvSpPr/>
      </dsp:nvSpPr>
      <dsp:spPr>
        <a:xfrm>
          <a:off x="1452420" y="2683306"/>
          <a:ext cx="4616733" cy="401045"/>
        </a:xfrm>
        <a:custGeom>
          <a:avLst/>
          <a:gdLst/>
          <a:ahLst/>
          <a:cxnLst/>
          <a:rect l="0" t="0" r="0" b="0"/>
          <a:pathLst>
            <a:path>
              <a:moveTo>
                <a:pt x="4616733" y="0"/>
              </a:moveTo>
              <a:lnTo>
                <a:pt x="4616733" y="217622"/>
              </a:lnTo>
              <a:lnTo>
                <a:pt x="0" y="217622"/>
              </a:lnTo>
              <a:lnTo>
                <a:pt x="0" y="401045"/>
              </a:lnTo>
            </a:path>
          </a:pathLst>
        </a:custGeom>
        <a:noFill/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644865" y="2881671"/>
        <a:ext cx="231843" cy="4316"/>
      </dsp:txXfrm>
    </dsp:sp>
    <dsp:sp modelId="{2508564B-89FB-4B9A-A300-11D46F643929}">
      <dsp:nvSpPr>
        <dsp:cNvPr id="0" name=""/>
        <dsp:cNvSpPr/>
      </dsp:nvSpPr>
      <dsp:spPr>
        <a:xfrm>
          <a:off x="5130793" y="1559074"/>
          <a:ext cx="1876721" cy="1126032"/>
        </a:xfrm>
        <a:prstGeom prst="rect">
          <a:avLst/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UNIDAD 6: Expectativas </a:t>
          </a:r>
          <a:r>
            <a:rPr lang="es-ES" sz="1700" kern="1200" dirty="0"/>
            <a:t>docentes</a:t>
          </a:r>
        </a:p>
      </dsp:txBody>
      <dsp:txXfrm>
        <a:off x="5130793" y="1559074"/>
        <a:ext cx="1876721" cy="1126032"/>
      </dsp:txXfrm>
    </dsp:sp>
    <dsp:sp modelId="{68FBEB37-1930-428F-B9FD-F0DF86E9B873}">
      <dsp:nvSpPr>
        <dsp:cNvPr id="0" name=""/>
        <dsp:cNvSpPr/>
      </dsp:nvSpPr>
      <dsp:spPr>
        <a:xfrm>
          <a:off x="514059" y="3116752"/>
          <a:ext cx="1876721" cy="1126032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UNIDAD 7: Aplicación </a:t>
          </a:r>
          <a:r>
            <a:rPr lang="es-ES" sz="1700" kern="1200" dirty="0"/>
            <a:t>de evaluaciones</a:t>
          </a:r>
        </a:p>
      </dsp:txBody>
      <dsp:txXfrm>
        <a:off x="514059" y="3116752"/>
        <a:ext cx="1876721" cy="112603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9B9EF-08B7-4ED0-BEF3-76B11D3F8672}">
      <dsp:nvSpPr>
        <dsp:cNvPr id="0" name=""/>
        <dsp:cNvSpPr/>
      </dsp:nvSpPr>
      <dsp:spPr>
        <a:xfrm>
          <a:off x="0" y="468708"/>
          <a:ext cx="7521575" cy="1219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3758" tIns="374904" rIns="58375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Evaluar los conocimientos, destrezas y competencias básicas que conforman las aptitudes y habilidades que todo docente debe tener para la gestión eficaz del proceso de enseñanza</a:t>
          </a:r>
          <a:endParaRPr lang="es-ES" sz="1800" kern="1200" dirty="0"/>
        </a:p>
      </dsp:txBody>
      <dsp:txXfrm>
        <a:off x="0" y="468708"/>
        <a:ext cx="7521575" cy="1219050"/>
      </dsp:txXfrm>
    </dsp:sp>
    <dsp:sp modelId="{91FE87C2-8776-4483-967D-9A27B34FFC4D}">
      <dsp:nvSpPr>
        <dsp:cNvPr id="0" name=""/>
        <dsp:cNvSpPr/>
      </dsp:nvSpPr>
      <dsp:spPr>
        <a:xfrm>
          <a:off x="376078" y="203028"/>
          <a:ext cx="5265102" cy="5313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Propósito</a:t>
          </a:r>
          <a:endParaRPr lang="es-ES" sz="1800" kern="1200" dirty="0"/>
        </a:p>
      </dsp:txBody>
      <dsp:txXfrm>
        <a:off x="402017" y="228967"/>
        <a:ext cx="5213224" cy="479482"/>
      </dsp:txXfrm>
    </dsp:sp>
    <dsp:sp modelId="{F0E6FCF5-1F1B-453E-9BAB-3DE5F64FF010}">
      <dsp:nvSpPr>
        <dsp:cNvPr id="0" name=""/>
        <dsp:cNvSpPr/>
      </dsp:nvSpPr>
      <dsp:spPr>
        <a:xfrm>
          <a:off x="0" y="2050639"/>
          <a:ext cx="7521575" cy="1304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3758" tIns="374904" rIns="58375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kern="1200" dirty="0" smtClean="0"/>
            <a:t>Papel que desempeña el profesor como profesional.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kern="1200" dirty="0" smtClean="0"/>
            <a:t>Aptitudes del docente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kern="1200" dirty="0" smtClean="0"/>
            <a:t>Destrezas y competencias básicas.</a:t>
          </a:r>
          <a:endParaRPr lang="es-ES" sz="1800" kern="1200" dirty="0"/>
        </a:p>
      </dsp:txBody>
      <dsp:txXfrm>
        <a:off x="0" y="2050639"/>
        <a:ext cx="7521575" cy="1304100"/>
      </dsp:txXfrm>
    </dsp:sp>
    <dsp:sp modelId="{E2CFBED8-D74D-4BC7-B14E-FA7FA47DDB27}">
      <dsp:nvSpPr>
        <dsp:cNvPr id="0" name=""/>
        <dsp:cNvSpPr/>
      </dsp:nvSpPr>
      <dsp:spPr>
        <a:xfrm>
          <a:off x="376078" y="1784959"/>
          <a:ext cx="5265102" cy="531360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Fundamentación</a:t>
          </a:r>
          <a:endParaRPr lang="es-ES" sz="1800" kern="1200" dirty="0"/>
        </a:p>
      </dsp:txBody>
      <dsp:txXfrm>
        <a:off x="402017" y="1810898"/>
        <a:ext cx="5213224" cy="479482"/>
      </dsp:txXfrm>
    </dsp:sp>
    <dsp:sp modelId="{B23EB038-9715-4034-B605-BC80EE6BFE86}">
      <dsp:nvSpPr>
        <dsp:cNvPr id="0" name=""/>
        <dsp:cNvSpPr/>
      </dsp:nvSpPr>
      <dsp:spPr>
        <a:xfrm>
          <a:off x="0" y="3717619"/>
          <a:ext cx="752157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2832C5-2BB3-4875-AC64-EFE2EA9B1C74}">
      <dsp:nvSpPr>
        <dsp:cNvPr id="0" name=""/>
        <dsp:cNvSpPr/>
      </dsp:nvSpPr>
      <dsp:spPr>
        <a:xfrm>
          <a:off x="376078" y="3451939"/>
          <a:ext cx="5265102" cy="53136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Cuestionario</a:t>
          </a:r>
          <a:endParaRPr lang="es-ES" sz="1800" kern="1200" dirty="0"/>
        </a:p>
      </dsp:txBody>
      <dsp:txXfrm>
        <a:off x="402017" y="3477878"/>
        <a:ext cx="5213224" cy="47948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9B9EF-08B7-4ED0-BEF3-76B11D3F8672}">
      <dsp:nvSpPr>
        <dsp:cNvPr id="0" name=""/>
        <dsp:cNvSpPr/>
      </dsp:nvSpPr>
      <dsp:spPr>
        <a:xfrm>
          <a:off x="0" y="509749"/>
          <a:ext cx="7521575" cy="1422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3758" tIns="437388" rIns="58375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100" kern="1200" dirty="0" smtClean="0"/>
            <a:t>Establecer el nivel de dominio de la planificación y estrategias a plantearse, lograr una enseñanza eficiente.</a:t>
          </a:r>
          <a:endParaRPr lang="es-ES" sz="2100" kern="1200" dirty="0"/>
        </a:p>
      </dsp:txBody>
      <dsp:txXfrm>
        <a:off x="0" y="509749"/>
        <a:ext cx="7521575" cy="1422225"/>
      </dsp:txXfrm>
    </dsp:sp>
    <dsp:sp modelId="{91FE87C2-8776-4483-967D-9A27B34FFC4D}">
      <dsp:nvSpPr>
        <dsp:cNvPr id="0" name=""/>
        <dsp:cNvSpPr/>
      </dsp:nvSpPr>
      <dsp:spPr>
        <a:xfrm>
          <a:off x="376078" y="199789"/>
          <a:ext cx="5265102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Propósito</a:t>
          </a:r>
          <a:endParaRPr lang="es-ES" sz="2100" kern="1200" dirty="0"/>
        </a:p>
      </dsp:txBody>
      <dsp:txXfrm>
        <a:off x="406340" y="230051"/>
        <a:ext cx="5204578" cy="559396"/>
      </dsp:txXfrm>
    </dsp:sp>
    <dsp:sp modelId="{F0E6FCF5-1F1B-453E-9BAB-3DE5F64FF010}">
      <dsp:nvSpPr>
        <dsp:cNvPr id="0" name=""/>
        <dsp:cNvSpPr/>
      </dsp:nvSpPr>
      <dsp:spPr>
        <a:xfrm>
          <a:off x="0" y="2355333"/>
          <a:ext cx="7521575" cy="1819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3758" tIns="437388" rIns="58375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100" kern="1200" dirty="0" smtClean="0"/>
            <a:t>Planear y preparar clases.</a:t>
          </a:r>
          <a:endParaRPr lang="es-E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100" kern="1200" dirty="0" smtClean="0"/>
            <a:t>Reflexionar sobre lo q se enseña.</a:t>
          </a:r>
          <a:endParaRPr lang="es-E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100" kern="1200" dirty="0" smtClean="0"/>
            <a:t>Prevé elementos para hacer la clase lo mejor posible.</a:t>
          </a:r>
          <a:endParaRPr lang="es-E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100" kern="1200" dirty="0" smtClean="0"/>
            <a:t>Manejo de diversas formas de enseñanza.</a:t>
          </a:r>
          <a:endParaRPr lang="es-ES" sz="2100" kern="1200" dirty="0"/>
        </a:p>
      </dsp:txBody>
      <dsp:txXfrm>
        <a:off x="0" y="2355333"/>
        <a:ext cx="7521575" cy="1819125"/>
      </dsp:txXfrm>
    </dsp:sp>
    <dsp:sp modelId="{E2CFBED8-D74D-4BC7-B14E-FA7FA47DDB27}">
      <dsp:nvSpPr>
        <dsp:cNvPr id="0" name=""/>
        <dsp:cNvSpPr/>
      </dsp:nvSpPr>
      <dsp:spPr>
        <a:xfrm>
          <a:off x="376078" y="2045374"/>
          <a:ext cx="5265102" cy="61992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Fundamentación</a:t>
          </a:r>
          <a:endParaRPr lang="es-ES" sz="2100" kern="1200" dirty="0"/>
        </a:p>
      </dsp:txBody>
      <dsp:txXfrm>
        <a:off x="406340" y="2075636"/>
        <a:ext cx="5204578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8C21A-F511-4990-83C0-D02246107C40}">
      <dsp:nvSpPr>
        <dsp:cNvPr id="0" name=""/>
        <dsp:cNvSpPr/>
      </dsp:nvSpPr>
      <dsp:spPr>
        <a:xfrm>
          <a:off x="3619" y="216022"/>
          <a:ext cx="7913640" cy="951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Bajo nivel de logros académicos de los estudiantes</a:t>
          </a:r>
          <a:endParaRPr lang="es-ES" sz="2800" kern="1200" dirty="0"/>
        </a:p>
      </dsp:txBody>
      <dsp:txXfrm>
        <a:off x="3619" y="216022"/>
        <a:ext cx="7913640" cy="95188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9B9EF-08B7-4ED0-BEF3-76B11D3F8672}">
      <dsp:nvSpPr>
        <dsp:cNvPr id="0" name=""/>
        <dsp:cNvSpPr/>
      </dsp:nvSpPr>
      <dsp:spPr>
        <a:xfrm>
          <a:off x="0" y="416373"/>
          <a:ext cx="7521575" cy="135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3758" tIns="416560" rIns="58375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Establecer el nivel de desempeño en el uso de métodos y técnicas de enseñanza, en concordancia con los objetivos curriculares.</a:t>
          </a:r>
          <a:endParaRPr lang="es-ES" sz="2000" kern="1200" dirty="0"/>
        </a:p>
      </dsp:txBody>
      <dsp:txXfrm>
        <a:off x="0" y="416373"/>
        <a:ext cx="7521575" cy="1354500"/>
      </dsp:txXfrm>
    </dsp:sp>
    <dsp:sp modelId="{91FE87C2-8776-4483-967D-9A27B34FFC4D}">
      <dsp:nvSpPr>
        <dsp:cNvPr id="0" name=""/>
        <dsp:cNvSpPr/>
      </dsp:nvSpPr>
      <dsp:spPr>
        <a:xfrm>
          <a:off x="376078" y="121173"/>
          <a:ext cx="5265102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Propósito</a:t>
          </a:r>
          <a:endParaRPr lang="es-ES" sz="2000" kern="1200" dirty="0"/>
        </a:p>
      </dsp:txBody>
      <dsp:txXfrm>
        <a:off x="404899" y="149994"/>
        <a:ext cx="5207460" cy="532758"/>
      </dsp:txXfrm>
    </dsp:sp>
    <dsp:sp modelId="{F0E6FCF5-1F1B-453E-9BAB-3DE5F64FF010}">
      <dsp:nvSpPr>
        <dsp:cNvPr id="0" name=""/>
        <dsp:cNvSpPr/>
      </dsp:nvSpPr>
      <dsp:spPr>
        <a:xfrm>
          <a:off x="0" y="2174073"/>
          <a:ext cx="7521575" cy="207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3758" tIns="416560" rIns="58375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Reúne técnicas y métodos para actividades en el aula.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Variedad de procedimientos.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Crear un entorno de aprendizaje.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Obligan a dejar formas tradicionales.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Elemento importante los cuestionamientos del docente.</a:t>
          </a:r>
          <a:endParaRPr lang="es-ES" sz="2000" kern="1200" dirty="0"/>
        </a:p>
      </dsp:txBody>
      <dsp:txXfrm>
        <a:off x="0" y="2174073"/>
        <a:ext cx="7521575" cy="2079000"/>
      </dsp:txXfrm>
    </dsp:sp>
    <dsp:sp modelId="{E2CFBED8-D74D-4BC7-B14E-FA7FA47DDB27}">
      <dsp:nvSpPr>
        <dsp:cNvPr id="0" name=""/>
        <dsp:cNvSpPr/>
      </dsp:nvSpPr>
      <dsp:spPr>
        <a:xfrm>
          <a:off x="376078" y="1878874"/>
          <a:ext cx="5265102" cy="59040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Fundamentación</a:t>
          </a:r>
          <a:endParaRPr lang="es-ES" sz="2000" kern="1200" dirty="0"/>
        </a:p>
      </dsp:txBody>
      <dsp:txXfrm>
        <a:off x="404899" y="1907695"/>
        <a:ext cx="5207460" cy="53275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9B9EF-08B7-4ED0-BEF3-76B11D3F8672}">
      <dsp:nvSpPr>
        <dsp:cNvPr id="0" name=""/>
        <dsp:cNvSpPr/>
      </dsp:nvSpPr>
      <dsp:spPr>
        <a:xfrm>
          <a:off x="0" y="406811"/>
          <a:ext cx="7521575" cy="2008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3758" tIns="520700" rIns="58375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500" kern="1200" dirty="0" smtClean="0"/>
            <a:t>Establecer la diversidad en la organización del aula se desarrolla de forma positiva o negativa para el proceso de enseñanza docente.</a:t>
          </a:r>
          <a:endParaRPr lang="es-ES" sz="2500" kern="1200" dirty="0"/>
        </a:p>
      </dsp:txBody>
      <dsp:txXfrm>
        <a:off x="0" y="406811"/>
        <a:ext cx="7521575" cy="2008125"/>
      </dsp:txXfrm>
    </dsp:sp>
    <dsp:sp modelId="{91FE87C2-8776-4483-967D-9A27B34FFC4D}">
      <dsp:nvSpPr>
        <dsp:cNvPr id="0" name=""/>
        <dsp:cNvSpPr/>
      </dsp:nvSpPr>
      <dsp:spPr>
        <a:xfrm>
          <a:off x="376078" y="37811"/>
          <a:ext cx="5265102" cy="738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Propósito</a:t>
          </a:r>
          <a:endParaRPr lang="es-ES" sz="2500" kern="1200" dirty="0"/>
        </a:p>
      </dsp:txBody>
      <dsp:txXfrm>
        <a:off x="412104" y="73837"/>
        <a:ext cx="5193050" cy="665948"/>
      </dsp:txXfrm>
    </dsp:sp>
    <dsp:sp modelId="{F0E6FCF5-1F1B-453E-9BAB-3DE5F64FF010}">
      <dsp:nvSpPr>
        <dsp:cNvPr id="0" name=""/>
        <dsp:cNvSpPr/>
      </dsp:nvSpPr>
      <dsp:spPr>
        <a:xfrm>
          <a:off x="0" y="2918936"/>
          <a:ext cx="7521575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3758" tIns="520700" rIns="58375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500" kern="1200" dirty="0" smtClean="0"/>
            <a:t>Buena distribución y organización.</a:t>
          </a:r>
          <a:endParaRPr lang="es-E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500" kern="1200" dirty="0" smtClean="0"/>
            <a:t>Buen ambiente de trabajo en el aula.</a:t>
          </a:r>
          <a:endParaRPr lang="es-ES" sz="2500" kern="1200" dirty="0"/>
        </a:p>
      </dsp:txBody>
      <dsp:txXfrm>
        <a:off x="0" y="2918936"/>
        <a:ext cx="7521575" cy="1417500"/>
      </dsp:txXfrm>
    </dsp:sp>
    <dsp:sp modelId="{E2CFBED8-D74D-4BC7-B14E-FA7FA47DDB27}">
      <dsp:nvSpPr>
        <dsp:cNvPr id="0" name=""/>
        <dsp:cNvSpPr/>
      </dsp:nvSpPr>
      <dsp:spPr>
        <a:xfrm>
          <a:off x="376078" y="2549936"/>
          <a:ext cx="5265102" cy="73800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Fundamentación</a:t>
          </a:r>
          <a:endParaRPr lang="es-ES" sz="2500" kern="1200" dirty="0"/>
        </a:p>
      </dsp:txBody>
      <dsp:txXfrm>
        <a:off x="412104" y="2585962"/>
        <a:ext cx="5193050" cy="665948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9B9EF-08B7-4ED0-BEF3-76B11D3F8672}">
      <dsp:nvSpPr>
        <dsp:cNvPr id="0" name=""/>
        <dsp:cNvSpPr/>
      </dsp:nvSpPr>
      <dsp:spPr>
        <a:xfrm>
          <a:off x="0" y="353373"/>
          <a:ext cx="7521575" cy="135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3758" tIns="416560" rIns="58375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Evaluar la calidad de las interacciones y actitudes que se desprenden del docente hacia otros miembros de la comunidad educativa.</a:t>
          </a:r>
          <a:endParaRPr lang="es-ES" sz="2000" kern="1200" dirty="0"/>
        </a:p>
      </dsp:txBody>
      <dsp:txXfrm>
        <a:off x="0" y="353373"/>
        <a:ext cx="7521575" cy="1354500"/>
      </dsp:txXfrm>
    </dsp:sp>
    <dsp:sp modelId="{91FE87C2-8776-4483-967D-9A27B34FFC4D}">
      <dsp:nvSpPr>
        <dsp:cNvPr id="0" name=""/>
        <dsp:cNvSpPr/>
      </dsp:nvSpPr>
      <dsp:spPr>
        <a:xfrm>
          <a:off x="376078" y="58173"/>
          <a:ext cx="5265102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Propósito</a:t>
          </a:r>
          <a:endParaRPr lang="es-ES" sz="2000" kern="1200" dirty="0"/>
        </a:p>
      </dsp:txBody>
      <dsp:txXfrm>
        <a:off x="404899" y="86994"/>
        <a:ext cx="5207460" cy="532758"/>
      </dsp:txXfrm>
    </dsp:sp>
    <dsp:sp modelId="{F0E6FCF5-1F1B-453E-9BAB-3DE5F64FF010}">
      <dsp:nvSpPr>
        <dsp:cNvPr id="0" name=""/>
        <dsp:cNvSpPr/>
      </dsp:nvSpPr>
      <dsp:spPr>
        <a:xfrm>
          <a:off x="0" y="2111074"/>
          <a:ext cx="7521575" cy="2205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3758" tIns="416560" rIns="58375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Relación dinámica que mantiene el profesor ante un grupo de alumnos.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Se encuentra con relación afectiva excesiva y los otros tipos de profesores.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Ver la mejor forma de potenciar el aprendizaje, interrelación docente estudiante.</a:t>
          </a:r>
          <a:endParaRPr lang="es-ES" sz="2000" kern="1200" dirty="0"/>
        </a:p>
      </dsp:txBody>
      <dsp:txXfrm>
        <a:off x="0" y="2111074"/>
        <a:ext cx="7521575" cy="2205000"/>
      </dsp:txXfrm>
    </dsp:sp>
    <dsp:sp modelId="{E2CFBED8-D74D-4BC7-B14E-FA7FA47DDB27}">
      <dsp:nvSpPr>
        <dsp:cNvPr id="0" name=""/>
        <dsp:cNvSpPr/>
      </dsp:nvSpPr>
      <dsp:spPr>
        <a:xfrm>
          <a:off x="376078" y="1815874"/>
          <a:ext cx="5265102" cy="59040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Fundamentación</a:t>
          </a:r>
          <a:endParaRPr lang="es-ES" sz="2000" kern="1200" dirty="0"/>
        </a:p>
      </dsp:txBody>
      <dsp:txXfrm>
        <a:off x="404899" y="1844695"/>
        <a:ext cx="5207460" cy="532758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9B9EF-08B7-4ED0-BEF3-76B11D3F8672}">
      <dsp:nvSpPr>
        <dsp:cNvPr id="0" name=""/>
        <dsp:cNvSpPr/>
      </dsp:nvSpPr>
      <dsp:spPr>
        <a:xfrm>
          <a:off x="0" y="406811"/>
          <a:ext cx="7521575" cy="169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3758" tIns="520700" rIns="58375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500" kern="1200" dirty="0" smtClean="0"/>
            <a:t>Evaluar el tipo de expectativas que el profesor tiene respecto a los miembros de la comunidad.</a:t>
          </a:r>
          <a:endParaRPr lang="es-ES" sz="2500" kern="1200" dirty="0"/>
        </a:p>
      </dsp:txBody>
      <dsp:txXfrm>
        <a:off x="0" y="406811"/>
        <a:ext cx="7521575" cy="1693125"/>
      </dsp:txXfrm>
    </dsp:sp>
    <dsp:sp modelId="{91FE87C2-8776-4483-967D-9A27B34FFC4D}">
      <dsp:nvSpPr>
        <dsp:cNvPr id="0" name=""/>
        <dsp:cNvSpPr/>
      </dsp:nvSpPr>
      <dsp:spPr>
        <a:xfrm>
          <a:off x="376078" y="37811"/>
          <a:ext cx="5265102" cy="738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Propósito</a:t>
          </a:r>
          <a:endParaRPr lang="es-ES" sz="2500" kern="1200" dirty="0"/>
        </a:p>
      </dsp:txBody>
      <dsp:txXfrm>
        <a:off x="412104" y="73837"/>
        <a:ext cx="5193050" cy="665948"/>
      </dsp:txXfrm>
    </dsp:sp>
    <dsp:sp modelId="{F0E6FCF5-1F1B-453E-9BAB-3DE5F64FF010}">
      <dsp:nvSpPr>
        <dsp:cNvPr id="0" name=""/>
        <dsp:cNvSpPr/>
      </dsp:nvSpPr>
      <dsp:spPr>
        <a:xfrm>
          <a:off x="0" y="2603936"/>
          <a:ext cx="7521575" cy="173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3758" tIns="520700" rIns="58375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500" kern="1200" dirty="0" smtClean="0"/>
            <a:t>Poner mas atención a los alumnos con altas expectativas o criticarlo.</a:t>
          </a:r>
          <a:endParaRPr lang="es-E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500" kern="1200" dirty="0" smtClean="0"/>
            <a:t>No darles tiempo de responder preguntas</a:t>
          </a:r>
          <a:endParaRPr lang="es-ES" sz="2500" kern="1200" dirty="0"/>
        </a:p>
      </dsp:txBody>
      <dsp:txXfrm>
        <a:off x="0" y="2603936"/>
        <a:ext cx="7521575" cy="1732500"/>
      </dsp:txXfrm>
    </dsp:sp>
    <dsp:sp modelId="{E2CFBED8-D74D-4BC7-B14E-FA7FA47DDB27}">
      <dsp:nvSpPr>
        <dsp:cNvPr id="0" name=""/>
        <dsp:cNvSpPr/>
      </dsp:nvSpPr>
      <dsp:spPr>
        <a:xfrm>
          <a:off x="376078" y="2234936"/>
          <a:ext cx="5265102" cy="73800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Fundamentación</a:t>
          </a:r>
          <a:endParaRPr lang="es-ES" sz="2500" kern="1200" dirty="0"/>
        </a:p>
      </dsp:txBody>
      <dsp:txXfrm>
        <a:off x="412104" y="2270962"/>
        <a:ext cx="5193050" cy="665948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9B9EF-08B7-4ED0-BEF3-76B11D3F8672}">
      <dsp:nvSpPr>
        <dsp:cNvPr id="0" name=""/>
        <dsp:cNvSpPr/>
      </dsp:nvSpPr>
      <dsp:spPr>
        <a:xfrm>
          <a:off x="0" y="416373"/>
          <a:ext cx="7521575" cy="110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3758" tIns="416560" rIns="58375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Evaluar la calidad en la aplicación de técnicas e instrumentos de evaluación.</a:t>
          </a:r>
          <a:endParaRPr lang="es-ES" sz="2000" kern="1200" dirty="0"/>
        </a:p>
      </dsp:txBody>
      <dsp:txXfrm>
        <a:off x="0" y="416373"/>
        <a:ext cx="7521575" cy="1102500"/>
      </dsp:txXfrm>
    </dsp:sp>
    <dsp:sp modelId="{91FE87C2-8776-4483-967D-9A27B34FFC4D}">
      <dsp:nvSpPr>
        <dsp:cNvPr id="0" name=""/>
        <dsp:cNvSpPr/>
      </dsp:nvSpPr>
      <dsp:spPr>
        <a:xfrm>
          <a:off x="376078" y="121173"/>
          <a:ext cx="5265102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Propósito</a:t>
          </a:r>
          <a:endParaRPr lang="es-ES" sz="2000" kern="1200" dirty="0"/>
        </a:p>
      </dsp:txBody>
      <dsp:txXfrm>
        <a:off x="404899" y="149994"/>
        <a:ext cx="5207460" cy="532758"/>
      </dsp:txXfrm>
    </dsp:sp>
    <dsp:sp modelId="{F0E6FCF5-1F1B-453E-9BAB-3DE5F64FF010}">
      <dsp:nvSpPr>
        <dsp:cNvPr id="0" name=""/>
        <dsp:cNvSpPr/>
      </dsp:nvSpPr>
      <dsp:spPr>
        <a:xfrm>
          <a:off x="0" y="1922074"/>
          <a:ext cx="7521575" cy="233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3758" tIns="416560" rIns="58375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Proceso sistemático de valoración de los conocimientos.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Tomar conciencia del proceso aprendizaje, valorar dificultades.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Tomar decisiones para cambiar metodologías.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Variedad metodológica.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2000" kern="1200" dirty="0"/>
        </a:p>
      </dsp:txBody>
      <dsp:txXfrm>
        <a:off x="0" y="1922074"/>
        <a:ext cx="7521575" cy="2331000"/>
      </dsp:txXfrm>
    </dsp:sp>
    <dsp:sp modelId="{E2CFBED8-D74D-4BC7-B14E-FA7FA47DDB27}">
      <dsp:nvSpPr>
        <dsp:cNvPr id="0" name=""/>
        <dsp:cNvSpPr/>
      </dsp:nvSpPr>
      <dsp:spPr>
        <a:xfrm>
          <a:off x="376078" y="1626874"/>
          <a:ext cx="5265102" cy="59040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Fundamentación</a:t>
          </a:r>
          <a:endParaRPr lang="es-ES" sz="2000" kern="1200" dirty="0"/>
        </a:p>
      </dsp:txBody>
      <dsp:txXfrm>
        <a:off x="404899" y="1655695"/>
        <a:ext cx="5207460" cy="53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062A6C-D5E7-449E-BAF2-2FB278A5B49A}">
      <dsp:nvSpPr>
        <dsp:cNvPr id="0" name=""/>
        <dsp:cNvSpPr/>
      </dsp:nvSpPr>
      <dsp:spPr>
        <a:xfrm>
          <a:off x="0" y="338740"/>
          <a:ext cx="7782123" cy="110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979" tIns="416560" rIns="60397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Colegio Militar No.12, ubicado en el Km ½ Vía Los Zorros S/n, Puerto Francisco de Orellana</a:t>
          </a:r>
          <a:endParaRPr lang="es-ES" sz="2000" kern="1200" dirty="0"/>
        </a:p>
      </dsp:txBody>
      <dsp:txXfrm>
        <a:off x="0" y="338740"/>
        <a:ext cx="7782123" cy="1102500"/>
      </dsp:txXfrm>
    </dsp:sp>
    <dsp:sp modelId="{683A41F7-E118-4294-8F27-0D6F8A892E09}">
      <dsp:nvSpPr>
        <dsp:cNvPr id="0" name=""/>
        <dsp:cNvSpPr/>
      </dsp:nvSpPr>
      <dsp:spPr>
        <a:xfrm>
          <a:off x="389106" y="43540"/>
          <a:ext cx="5447486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902" tIns="0" rIns="20590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Delimitación espacial</a:t>
          </a:r>
          <a:endParaRPr lang="es-ES" sz="2000" kern="1200" dirty="0"/>
        </a:p>
      </dsp:txBody>
      <dsp:txXfrm>
        <a:off x="417927" y="72361"/>
        <a:ext cx="5389844" cy="532758"/>
      </dsp:txXfrm>
    </dsp:sp>
    <dsp:sp modelId="{80115CDF-4651-41EB-AA9E-B453AEAD9235}">
      <dsp:nvSpPr>
        <dsp:cNvPr id="0" name=""/>
        <dsp:cNvSpPr/>
      </dsp:nvSpPr>
      <dsp:spPr>
        <a:xfrm>
          <a:off x="0" y="1844440"/>
          <a:ext cx="7782123" cy="81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979" tIns="416560" rIns="60397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Período lectivo 2013-2014</a:t>
          </a:r>
        </a:p>
      </dsp:txBody>
      <dsp:txXfrm>
        <a:off x="0" y="1844440"/>
        <a:ext cx="7782123" cy="819000"/>
      </dsp:txXfrm>
    </dsp:sp>
    <dsp:sp modelId="{6C516806-7DD5-4BB1-91FF-AB36A2A7B6A1}">
      <dsp:nvSpPr>
        <dsp:cNvPr id="0" name=""/>
        <dsp:cNvSpPr/>
      </dsp:nvSpPr>
      <dsp:spPr>
        <a:xfrm>
          <a:off x="389106" y="1549240"/>
          <a:ext cx="5447486" cy="59040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902" tIns="0" rIns="20590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Delimitación temporal</a:t>
          </a:r>
        </a:p>
      </dsp:txBody>
      <dsp:txXfrm>
        <a:off x="417927" y="1578061"/>
        <a:ext cx="5389844" cy="532758"/>
      </dsp:txXfrm>
    </dsp:sp>
    <dsp:sp modelId="{3C3356DA-A91A-4781-84B9-EB93F859690F}">
      <dsp:nvSpPr>
        <dsp:cNvPr id="0" name=""/>
        <dsp:cNvSpPr/>
      </dsp:nvSpPr>
      <dsp:spPr>
        <a:xfrm>
          <a:off x="0" y="3066640"/>
          <a:ext cx="7782123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979" tIns="416560" rIns="60397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Apertura por parte de directivos y docentes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Tiempo y recursos disponibles</a:t>
          </a:r>
          <a:endParaRPr lang="es-ES" sz="2000" kern="1200" dirty="0"/>
        </a:p>
      </dsp:txBody>
      <dsp:txXfrm>
        <a:off x="0" y="3066640"/>
        <a:ext cx="7782123" cy="1134000"/>
      </dsp:txXfrm>
    </dsp:sp>
    <dsp:sp modelId="{91C54B8E-6999-4CC7-B24F-697321378FDF}">
      <dsp:nvSpPr>
        <dsp:cNvPr id="0" name=""/>
        <dsp:cNvSpPr/>
      </dsp:nvSpPr>
      <dsp:spPr>
        <a:xfrm>
          <a:off x="389106" y="2771440"/>
          <a:ext cx="5447486" cy="5904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902" tIns="0" rIns="20590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Factibilidad </a:t>
          </a:r>
          <a:endParaRPr lang="es-ES" sz="2000" kern="1200" dirty="0"/>
        </a:p>
      </dsp:txBody>
      <dsp:txXfrm>
        <a:off x="417927" y="2800261"/>
        <a:ext cx="5389844" cy="5327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5EB92B-C79D-4C1A-ADB2-9B6A935BFDE2}">
      <dsp:nvSpPr>
        <dsp:cNvPr id="0" name=""/>
        <dsp:cNvSpPr/>
      </dsp:nvSpPr>
      <dsp:spPr>
        <a:xfrm>
          <a:off x="452971" y="1921"/>
          <a:ext cx="6615631" cy="754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¿Cómo se relaciona el desempeño docente del área de Ciencias Sociales con los logros académicos de los estudiantes ?</a:t>
          </a:r>
          <a:endParaRPr lang="es-ES" sz="1800" kern="1200" dirty="0"/>
        </a:p>
      </dsp:txBody>
      <dsp:txXfrm>
        <a:off x="475076" y="24026"/>
        <a:ext cx="6571421" cy="710518"/>
      </dsp:txXfrm>
    </dsp:sp>
    <dsp:sp modelId="{9FF020A7-3D32-4A1F-B6C7-39270F0B91CE}">
      <dsp:nvSpPr>
        <dsp:cNvPr id="0" name=""/>
        <dsp:cNvSpPr/>
      </dsp:nvSpPr>
      <dsp:spPr>
        <a:xfrm>
          <a:off x="1114534" y="756649"/>
          <a:ext cx="661563" cy="566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6046"/>
              </a:lnTo>
              <a:lnTo>
                <a:pt x="661563" y="5660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02CE3-B79B-49E2-BB04-EB17B0348850}">
      <dsp:nvSpPr>
        <dsp:cNvPr id="0" name=""/>
        <dsp:cNvSpPr/>
      </dsp:nvSpPr>
      <dsp:spPr>
        <a:xfrm>
          <a:off x="1776097" y="945331"/>
          <a:ext cx="5292505" cy="754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¿Cuál es el nivel de desempeño de los docentes en el área de Ciencias Sociales?</a:t>
          </a:r>
          <a:endParaRPr lang="es-ES" sz="1700" kern="1200" dirty="0"/>
        </a:p>
      </dsp:txBody>
      <dsp:txXfrm>
        <a:off x="1798202" y="967436"/>
        <a:ext cx="5248295" cy="710518"/>
      </dsp:txXfrm>
    </dsp:sp>
    <dsp:sp modelId="{21802E7D-C8E3-4F07-9808-61C3E85C4F7B}">
      <dsp:nvSpPr>
        <dsp:cNvPr id="0" name=""/>
        <dsp:cNvSpPr/>
      </dsp:nvSpPr>
      <dsp:spPr>
        <a:xfrm>
          <a:off x="1114534" y="756649"/>
          <a:ext cx="661563" cy="1509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9456"/>
              </a:lnTo>
              <a:lnTo>
                <a:pt x="661563" y="15094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B4E415-BA67-4D39-9E47-721CB0831FB9}">
      <dsp:nvSpPr>
        <dsp:cNvPr id="0" name=""/>
        <dsp:cNvSpPr/>
      </dsp:nvSpPr>
      <dsp:spPr>
        <a:xfrm>
          <a:off x="1776097" y="1888742"/>
          <a:ext cx="5292505" cy="754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¿Cuál es el nivel de logros académicos alcanzado por los estudiantes?</a:t>
          </a:r>
          <a:endParaRPr lang="es-ES" sz="1700" kern="1200" dirty="0"/>
        </a:p>
      </dsp:txBody>
      <dsp:txXfrm>
        <a:off x="1798202" y="1910847"/>
        <a:ext cx="5248295" cy="710518"/>
      </dsp:txXfrm>
    </dsp:sp>
    <dsp:sp modelId="{B2672759-F89B-4F30-BE47-EAE82A47A44F}">
      <dsp:nvSpPr>
        <dsp:cNvPr id="0" name=""/>
        <dsp:cNvSpPr/>
      </dsp:nvSpPr>
      <dsp:spPr>
        <a:xfrm>
          <a:off x="1114534" y="756649"/>
          <a:ext cx="661563" cy="2452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2867"/>
              </a:lnTo>
              <a:lnTo>
                <a:pt x="661563" y="24528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91673-D879-45D0-9FEC-9F6C0449C244}">
      <dsp:nvSpPr>
        <dsp:cNvPr id="0" name=""/>
        <dsp:cNvSpPr/>
      </dsp:nvSpPr>
      <dsp:spPr>
        <a:xfrm>
          <a:off x="1776097" y="2832152"/>
          <a:ext cx="5292505" cy="754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¿Cuáles son las debilidades detectadas en el desempeño docente que afectan los logros académicos de los estudiantes?</a:t>
          </a:r>
          <a:endParaRPr lang="es-ES" sz="1700" kern="1200" dirty="0"/>
        </a:p>
      </dsp:txBody>
      <dsp:txXfrm>
        <a:off x="1798202" y="2854257"/>
        <a:ext cx="5248295" cy="710518"/>
      </dsp:txXfrm>
    </dsp:sp>
    <dsp:sp modelId="{DD36928C-D0E9-4EF6-9380-3AB7C3C380DC}">
      <dsp:nvSpPr>
        <dsp:cNvPr id="0" name=""/>
        <dsp:cNvSpPr/>
      </dsp:nvSpPr>
      <dsp:spPr>
        <a:xfrm>
          <a:off x="1114534" y="756649"/>
          <a:ext cx="661563" cy="3396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6277"/>
              </a:lnTo>
              <a:lnTo>
                <a:pt x="661563" y="33962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8E8F08-429A-4203-BCB9-8532458F40B7}">
      <dsp:nvSpPr>
        <dsp:cNvPr id="0" name=""/>
        <dsp:cNvSpPr/>
      </dsp:nvSpPr>
      <dsp:spPr>
        <a:xfrm>
          <a:off x="1776097" y="3775563"/>
          <a:ext cx="5292505" cy="754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¿Cómo se puede mejorar el desempeño docente con el objetivo  de incidir positivamente en el alcance de logros académicos?</a:t>
          </a:r>
          <a:endParaRPr lang="es-ES" sz="1700" kern="1200" dirty="0"/>
        </a:p>
      </dsp:txBody>
      <dsp:txXfrm>
        <a:off x="1798202" y="3797668"/>
        <a:ext cx="5248295" cy="7105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EB184F-B837-4445-8059-DD6620345164}">
      <dsp:nvSpPr>
        <dsp:cNvPr id="0" name=""/>
        <dsp:cNvSpPr/>
      </dsp:nvSpPr>
      <dsp:spPr>
        <a:xfrm>
          <a:off x="2302814" y="2230562"/>
          <a:ext cx="538352" cy="1481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9176" y="0"/>
              </a:lnTo>
              <a:lnTo>
                <a:pt x="269176" y="1481075"/>
              </a:lnTo>
              <a:lnTo>
                <a:pt x="538352" y="148107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2532593" y="2931702"/>
        <a:ext cx="78794" cy="78794"/>
      </dsp:txXfrm>
    </dsp:sp>
    <dsp:sp modelId="{6F44A556-E4B5-46A0-977D-F3C97F416061}">
      <dsp:nvSpPr>
        <dsp:cNvPr id="0" name=""/>
        <dsp:cNvSpPr/>
      </dsp:nvSpPr>
      <dsp:spPr>
        <a:xfrm>
          <a:off x="2302814" y="2230562"/>
          <a:ext cx="538352" cy="469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9176" y="0"/>
              </a:lnTo>
              <a:lnTo>
                <a:pt x="269176" y="469382"/>
              </a:lnTo>
              <a:lnTo>
                <a:pt x="538352" y="46938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554134" y="2447397"/>
        <a:ext cx="35712" cy="35712"/>
      </dsp:txXfrm>
    </dsp:sp>
    <dsp:sp modelId="{875F103C-BC20-4804-BABB-20803CDDA1ED}">
      <dsp:nvSpPr>
        <dsp:cNvPr id="0" name=""/>
        <dsp:cNvSpPr/>
      </dsp:nvSpPr>
      <dsp:spPr>
        <a:xfrm>
          <a:off x="2302814" y="1688252"/>
          <a:ext cx="538352" cy="542309"/>
        </a:xfrm>
        <a:custGeom>
          <a:avLst/>
          <a:gdLst/>
          <a:ahLst/>
          <a:cxnLst/>
          <a:rect l="0" t="0" r="0" b="0"/>
          <a:pathLst>
            <a:path>
              <a:moveTo>
                <a:pt x="0" y="542309"/>
              </a:moveTo>
              <a:lnTo>
                <a:pt x="269176" y="542309"/>
              </a:lnTo>
              <a:lnTo>
                <a:pt x="269176" y="0"/>
              </a:lnTo>
              <a:lnTo>
                <a:pt x="538352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552886" y="1940303"/>
        <a:ext cx="38207" cy="38207"/>
      </dsp:txXfrm>
    </dsp:sp>
    <dsp:sp modelId="{7E325FB6-F6B0-4288-AD95-3F400C9900D2}">
      <dsp:nvSpPr>
        <dsp:cNvPr id="0" name=""/>
        <dsp:cNvSpPr/>
      </dsp:nvSpPr>
      <dsp:spPr>
        <a:xfrm>
          <a:off x="2302814" y="676559"/>
          <a:ext cx="538352" cy="1554002"/>
        </a:xfrm>
        <a:custGeom>
          <a:avLst/>
          <a:gdLst/>
          <a:ahLst/>
          <a:cxnLst/>
          <a:rect l="0" t="0" r="0" b="0"/>
          <a:pathLst>
            <a:path>
              <a:moveTo>
                <a:pt x="0" y="1554002"/>
              </a:moveTo>
              <a:lnTo>
                <a:pt x="269176" y="1554002"/>
              </a:lnTo>
              <a:lnTo>
                <a:pt x="269176" y="0"/>
              </a:lnTo>
              <a:lnTo>
                <a:pt x="538352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2530875" y="1412445"/>
        <a:ext cx="82230" cy="82230"/>
      </dsp:txXfrm>
    </dsp:sp>
    <dsp:sp modelId="{515B4E8E-57AB-4BA2-9C1A-8DB87415CE2F}">
      <dsp:nvSpPr>
        <dsp:cNvPr id="0" name=""/>
        <dsp:cNvSpPr/>
      </dsp:nvSpPr>
      <dsp:spPr>
        <a:xfrm rot="16200000">
          <a:off x="-496544" y="1079154"/>
          <a:ext cx="3295902" cy="23028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effectLst/>
              <a:latin typeface="Arial"/>
              <a:ea typeface="Times New Roman"/>
              <a:cs typeface="Times New Roman"/>
            </a:rPr>
            <a:t>Determinar el nivel de relación entre el desempeño docente del área de Ciencias Sociales y los logros académicos de los estudiantes </a:t>
          </a:r>
          <a:endParaRPr lang="es-ES" kern="1200" dirty="0"/>
        </a:p>
      </dsp:txBody>
      <dsp:txXfrm>
        <a:off x="-496544" y="1079154"/>
        <a:ext cx="3295902" cy="2302814"/>
      </dsp:txXfrm>
    </dsp:sp>
    <dsp:sp modelId="{F41B8EBB-C3C6-4A19-A457-31D95CBEA24A}">
      <dsp:nvSpPr>
        <dsp:cNvPr id="0" name=""/>
        <dsp:cNvSpPr/>
      </dsp:nvSpPr>
      <dsp:spPr>
        <a:xfrm>
          <a:off x="2841166" y="271882"/>
          <a:ext cx="5221571" cy="8093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Determinar el nivel de desempeño de los docentes</a:t>
          </a:r>
          <a:endParaRPr lang="es-ES" sz="1400" kern="1200" dirty="0"/>
        </a:p>
      </dsp:txBody>
      <dsp:txXfrm>
        <a:off x="2841166" y="271882"/>
        <a:ext cx="5221571" cy="809354"/>
      </dsp:txXfrm>
    </dsp:sp>
    <dsp:sp modelId="{84F55E6D-98A2-4DF3-8F48-B92D73EBC8A7}">
      <dsp:nvSpPr>
        <dsp:cNvPr id="0" name=""/>
        <dsp:cNvSpPr/>
      </dsp:nvSpPr>
      <dsp:spPr>
        <a:xfrm>
          <a:off x="2841166" y="1283575"/>
          <a:ext cx="5221571" cy="8093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/>
            <a:t>Evaluar los logros académicos de los estudiantes </a:t>
          </a:r>
          <a:endParaRPr lang="es-ES" sz="1400" kern="1200"/>
        </a:p>
      </dsp:txBody>
      <dsp:txXfrm>
        <a:off x="2841166" y="1283575"/>
        <a:ext cx="5221571" cy="809354"/>
      </dsp:txXfrm>
    </dsp:sp>
    <dsp:sp modelId="{298AC88D-0A16-428A-BBAF-872BEE091791}">
      <dsp:nvSpPr>
        <dsp:cNvPr id="0" name=""/>
        <dsp:cNvSpPr/>
      </dsp:nvSpPr>
      <dsp:spPr>
        <a:xfrm>
          <a:off x="2841166" y="2295267"/>
          <a:ext cx="5221571" cy="8093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Establecer las debilidades detectadas en el desempeño docente que afectan los logros académicos </a:t>
          </a:r>
          <a:endParaRPr lang="es-ES" sz="1400" kern="1200" dirty="0"/>
        </a:p>
      </dsp:txBody>
      <dsp:txXfrm>
        <a:off x="2841166" y="2295267"/>
        <a:ext cx="5221571" cy="809354"/>
      </dsp:txXfrm>
    </dsp:sp>
    <dsp:sp modelId="{52AF2CFC-0048-4F5F-AE69-5E075A21EEF5}">
      <dsp:nvSpPr>
        <dsp:cNvPr id="0" name=""/>
        <dsp:cNvSpPr/>
      </dsp:nvSpPr>
      <dsp:spPr>
        <a:xfrm>
          <a:off x="2841166" y="3306960"/>
          <a:ext cx="5221571" cy="8093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Desarrollar una propuesta para mejorar el desempeño docente con el objetivo  de incidir positivamente en el alcance de logros académicos </a:t>
          </a:r>
          <a:endParaRPr lang="es-ES" sz="1400" kern="1200" dirty="0"/>
        </a:p>
      </dsp:txBody>
      <dsp:txXfrm>
        <a:off x="2841166" y="3306960"/>
        <a:ext cx="5221571" cy="8093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70C1F-0FF7-4467-8CF9-85106D6A7C16}">
      <dsp:nvSpPr>
        <dsp:cNvPr id="0" name=""/>
        <dsp:cNvSpPr/>
      </dsp:nvSpPr>
      <dsp:spPr>
        <a:xfrm>
          <a:off x="3008630" y="1306"/>
          <a:ext cx="4512945" cy="10366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effectLst/>
              <a:latin typeface="Arial"/>
              <a:ea typeface="Times New Roman"/>
              <a:cs typeface="Times New Roman"/>
            </a:rPr>
            <a:t>Proponer una alternativa de solución que lleve a mejorar las capacidades del docente</a:t>
          </a:r>
          <a:endParaRPr lang="es-ES" kern="1200" dirty="0"/>
        </a:p>
      </dsp:txBody>
      <dsp:txXfrm>
        <a:off x="3008630" y="130887"/>
        <a:ext cx="4124202" cy="777487"/>
      </dsp:txXfrm>
    </dsp:sp>
    <dsp:sp modelId="{C32E8D0E-63A1-4018-AB03-9372D87689D1}">
      <dsp:nvSpPr>
        <dsp:cNvPr id="0" name=""/>
        <dsp:cNvSpPr/>
      </dsp:nvSpPr>
      <dsp:spPr>
        <a:xfrm>
          <a:off x="106324" y="11103"/>
          <a:ext cx="3008630" cy="103664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smtClean="0"/>
            <a:t>Importancia</a:t>
          </a:r>
          <a:endParaRPr lang="es-ES" sz="3500" kern="1200" dirty="0"/>
        </a:p>
      </dsp:txBody>
      <dsp:txXfrm>
        <a:off x="156929" y="61708"/>
        <a:ext cx="2907420" cy="935439"/>
      </dsp:txXfrm>
    </dsp:sp>
    <dsp:sp modelId="{B5051AD2-BBA1-4481-95C0-5D178B54B217}">
      <dsp:nvSpPr>
        <dsp:cNvPr id="0" name=""/>
        <dsp:cNvSpPr/>
      </dsp:nvSpPr>
      <dsp:spPr>
        <a:xfrm>
          <a:off x="3008630" y="1141620"/>
          <a:ext cx="4512945" cy="10366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3572283"/>
            <a:satOff val="-4598"/>
            <a:lumOff val="-35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Tener una visión mucho más profunda y acertada del problema, conllevará a mejorar las destrezas propias del docente</a:t>
          </a:r>
          <a:endParaRPr lang="es-ES" sz="1700" kern="1200" dirty="0"/>
        </a:p>
      </dsp:txBody>
      <dsp:txXfrm>
        <a:off x="3008630" y="1271201"/>
        <a:ext cx="4124202" cy="777487"/>
      </dsp:txXfrm>
    </dsp:sp>
    <dsp:sp modelId="{6FFC76C2-B342-435D-9E75-88E7E118EEC3}">
      <dsp:nvSpPr>
        <dsp:cNvPr id="0" name=""/>
        <dsp:cNvSpPr/>
      </dsp:nvSpPr>
      <dsp:spPr>
        <a:xfrm>
          <a:off x="0" y="1141620"/>
          <a:ext cx="3008630" cy="1036649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smtClean="0"/>
            <a:t>Interés</a:t>
          </a:r>
          <a:endParaRPr lang="es-ES" sz="3500" kern="1200" dirty="0"/>
        </a:p>
      </dsp:txBody>
      <dsp:txXfrm>
        <a:off x="50605" y="1192225"/>
        <a:ext cx="2907420" cy="935439"/>
      </dsp:txXfrm>
    </dsp:sp>
    <dsp:sp modelId="{2BF0F8ED-6AC2-4A80-B593-83FDBF1B4E2A}">
      <dsp:nvSpPr>
        <dsp:cNvPr id="0" name=""/>
        <dsp:cNvSpPr/>
      </dsp:nvSpPr>
      <dsp:spPr>
        <a:xfrm>
          <a:off x="3008630" y="2281934"/>
          <a:ext cx="4512945" cy="10366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7144567"/>
            <a:satOff val="-9195"/>
            <a:lumOff val="-71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Ayuda a lograr un proceso de cambio enfocado a mejorar el desempeño docente y por ende la calidad educativa.</a:t>
          </a:r>
          <a:endParaRPr lang="es-ES" sz="1700" kern="1200" dirty="0"/>
        </a:p>
      </dsp:txBody>
      <dsp:txXfrm>
        <a:off x="3008630" y="2411515"/>
        <a:ext cx="4124202" cy="777487"/>
      </dsp:txXfrm>
    </dsp:sp>
    <dsp:sp modelId="{E051D58E-1ED5-4D56-8176-BD97BECE8876}">
      <dsp:nvSpPr>
        <dsp:cNvPr id="0" name=""/>
        <dsp:cNvSpPr/>
      </dsp:nvSpPr>
      <dsp:spPr>
        <a:xfrm>
          <a:off x="0" y="2281934"/>
          <a:ext cx="3008630" cy="1036649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smtClean="0"/>
            <a:t>Misión</a:t>
          </a:r>
          <a:endParaRPr lang="es-ES" sz="3500" kern="1200" dirty="0"/>
        </a:p>
      </dsp:txBody>
      <dsp:txXfrm>
        <a:off x="50605" y="2332539"/>
        <a:ext cx="2907420" cy="935439"/>
      </dsp:txXfrm>
    </dsp:sp>
    <dsp:sp modelId="{C24428AA-FED5-4D30-9C30-E87C83ECEBBB}">
      <dsp:nvSpPr>
        <dsp:cNvPr id="0" name=""/>
        <dsp:cNvSpPr/>
      </dsp:nvSpPr>
      <dsp:spPr>
        <a:xfrm>
          <a:off x="3008630" y="3422249"/>
          <a:ext cx="4512945" cy="10366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Docentes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Estudiantes</a:t>
          </a:r>
          <a:endParaRPr lang="es-ES" sz="1700" kern="1200" dirty="0"/>
        </a:p>
      </dsp:txBody>
      <dsp:txXfrm>
        <a:off x="3008630" y="3551830"/>
        <a:ext cx="4124202" cy="777487"/>
      </dsp:txXfrm>
    </dsp:sp>
    <dsp:sp modelId="{2BD4260F-0210-4E85-8FD9-6B8C7317F097}">
      <dsp:nvSpPr>
        <dsp:cNvPr id="0" name=""/>
        <dsp:cNvSpPr/>
      </dsp:nvSpPr>
      <dsp:spPr>
        <a:xfrm>
          <a:off x="0" y="3422249"/>
          <a:ext cx="3008630" cy="1036649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smtClean="0"/>
            <a:t>Beneficiarios</a:t>
          </a:r>
          <a:endParaRPr lang="es-ES" sz="3500" kern="1200" dirty="0"/>
        </a:p>
      </dsp:txBody>
      <dsp:txXfrm>
        <a:off x="50605" y="3472854"/>
        <a:ext cx="2907420" cy="9354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7477D-1D7E-4DFD-A2EE-B711C66C3C1C}">
      <dsp:nvSpPr>
        <dsp:cNvPr id="0" name=""/>
        <dsp:cNvSpPr/>
      </dsp:nvSpPr>
      <dsp:spPr>
        <a:xfrm>
          <a:off x="3707" y="1731919"/>
          <a:ext cx="2257559" cy="4634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Desempeño Docente</a:t>
          </a:r>
          <a:endParaRPr lang="es-ES" sz="1600" kern="1200" dirty="0"/>
        </a:p>
      </dsp:txBody>
      <dsp:txXfrm>
        <a:off x="17280" y="1745492"/>
        <a:ext cx="2230413" cy="436279"/>
      </dsp:txXfrm>
    </dsp:sp>
    <dsp:sp modelId="{CFB89D7E-B94A-4035-9335-BE1AAC54615A}">
      <dsp:nvSpPr>
        <dsp:cNvPr id="0" name=""/>
        <dsp:cNvSpPr/>
      </dsp:nvSpPr>
      <dsp:spPr>
        <a:xfrm rot="17132988">
          <a:off x="1755152" y="1288106"/>
          <a:ext cx="1382968" cy="18702"/>
        </a:xfrm>
        <a:custGeom>
          <a:avLst/>
          <a:gdLst/>
          <a:ahLst/>
          <a:cxnLst/>
          <a:rect l="0" t="0" r="0" b="0"/>
          <a:pathLst>
            <a:path>
              <a:moveTo>
                <a:pt x="0" y="9351"/>
              </a:moveTo>
              <a:lnTo>
                <a:pt x="1382968" y="93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412063" y="1262883"/>
        <a:ext cx="69148" cy="69148"/>
      </dsp:txXfrm>
    </dsp:sp>
    <dsp:sp modelId="{E83943C2-2A5D-41BE-B31E-F5D7C4BC8F11}">
      <dsp:nvSpPr>
        <dsp:cNvPr id="0" name=""/>
        <dsp:cNvSpPr/>
      </dsp:nvSpPr>
      <dsp:spPr>
        <a:xfrm>
          <a:off x="2632007" y="399570"/>
          <a:ext cx="2257559" cy="4634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Educación</a:t>
          </a:r>
          <a:endParaRPr lang="es-ES" sz="1600" kern="1200" dirty="0"/>
        </a:p>
      </dsp:txBody>
      <dsp:txXfrm>
        <a:off x="2645580" y="413143"/>
        <a:ext cx="2230413" cy="436279"/>
      </dsp:txXfrm>
    </dsp:sp>
    <dsp:sp modelId="{597B6FE5-4C36-4AF8-9D82-0B0DD7F6E98F}">
      <dsp:nvSpPr>
        <dsp:cNvPr id="0" name=""/>
        <dsp:cNvSpPr/>
      </dsp:nvSpPr>
      <dsp:spPr>
        <a:xfrm rot="17692822">
          <a:off x="2006039" y="1554576"/>
          <a:ext cx="881194" cy="18702"/>
        </a:xfrm>
        <a:custGeom>
          <a:avLst/>
          <a:gdLst/>
          <a:ahLst/>
          <a:cxnLst/>
          <a:rect l="0" t="0" r="0" b="0"/>
          <a:pathLst>
            <a:path>
              <a:moveTo>
                <a:pt x="0" y="9351"/>
              </a:moveTo>
              <a:lnTo>
                <a:pt x="881194" y="93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424607" y="1541898"/>
        <a:ext cx="44059" cy="44059"/>
      </dsp:txXfrm>
    </dsp:sp>
    <dsp:sp modelId="{BF5BDDBE-C932-4F8B-8EF6-6A9FEA36C9C1}">
      <dsp:nvSpPr>
        <dsp:cNvPr id="0" name=""/>
        <dsp:cNvSpPr/>
      </dsp:nvSpPr>
      <dsp:spPr>
        <a:xfrm>
          <a:off x="2632007" y="932510"/>
          <a:ext cx="2257559" cy="4634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Destrezas</a:t>
          </a:r>
          <a:endParaRPr lang="es-ES" sz="1600" kern="1200" dirty="0"/>
        </a:p>
      </dsp:txBody>
      <dsp:txXfrm>
        <a:off x="2645580" y="946083"/>
        <a:ext cx="2230413" cy="436279"/>
      </dsp:txXfrm>
    </dsp:sp>
    <dsp:sp modelId="{D51F3F62-22C4-453A-91EC-D457FBF7A13D}">
      <dsp:nvSpPr>
        <dsp:cNvPr id="0" name=""/>
        <dsp:cNvSpPr/>
      </dsp:nvSpPr>
      <dsp:spPr>
        <a:xfrm rot="17692822">
          <a:off x="4634340" y="755167"/>
          <a:ext cx="881194" cy="18702"/>
        </a:xfrm>
        <a:custGeom>
          <a:avLst/>
          <a:gdLst/>
          <a:ahLst/>
          <a:cxnLst/>
          <a:rect l="0" t="0" r="0" b="0"/>
          <a:pathLst>
            <a:path>
              <a:moveTo>
                <a:pt x="0" y="9351"/>
              </a:moveTo>
              <a:lnTo>
                <a:pt x="881194" y="935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052907" y="742488"/>
        <a:ext cx="44059" cy="44059"/>
      </dsp:txXfrm>
    </dsp:sp>
    <dsp:sp modelId="{3BE29B27-5E51-4DDF-B715-3E17AFC8718D}">
      <dsp:nvSpPr>
        <dsp:cNvPr id="0" name=""/>
        <dsp:cNvSpPr/>
      </dsp:nvSpPr>
      <dsp:spPr>
        <a:xfrm>
          <a:off x="5260308" y="133101"/>
          <a:ext cx="2257559" cy="4634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Pedagógicas</a:t>
          </a:r>
          <a:endParaRPr lang="es-ES" sz="1600" kern="1200" dirty="0"/>
        </a:p>
      </dsp:txBody>
      <dsp:txXfrm>
        <a:off x="5273881" y="146674"/>
        <a:ext cx="2230413" cy="436279"/>
      </dsp:txXfrm>
    </dsp:sp>
    <dsp:sp modelId="{E4059480-34A6-4F55-9028-FD012FA7283F}">
      <dsp:nvSpPr>
        <dsp:cNvPr id="0" name=""/>
        <dsp:cNvSpPr/>
      </dsp:nvSpPr>
      <dsp:spPr>
        <a:xfrm rot="19457599">
          <a:off x="4846653" y="1021637"/>
          <a:ext cx="456568" cy="18702"/>
        </a:xfrm>
        <a:custGeom>
          <a:avLst/>
          <a:gdLst/>
          <a:ahLst/>
          <a:cxnLst/>
          <a:rect l="0" t="0" r="0" b="0"/>
          <a:pathLst>
            <a:path>
              <a:moveTo>
                <a:pt x="0" y="9351"/>
              </a:moveTo>
              <a:lnTo>
                <a:pt x="456568" y="935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063523" y="1019574"/>
        <a:ext cx="22828" cy="22828"/>
      </dsp:txXfrm>
    </dsp:sp>
    <dsp:sp modelId="{F0C7B230-A950-4F9A-B442-8D315AC230FC}">
      <dsp:nvSpPr>
        <dsp:cNvPr id="0" name=""/>
        <dsp:cNvSpPr/>
      </dsp:nvSpPr>
      <dsp:spPr>
        <a:xfrm>
          <a:off x="5260308" y="666040"/>
          <a:ext cx="2257559" cy="4634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Didácticas</a:t>
          </a:r>
          <a:endParaRPr lang="es-ES" sz="1600" kern="1200" dirty="0"/>
        </a:p>
      </dsp:txBody>
      <dsp:txXfrm>
        <a:off x="5273881" y="679613"/>
        <a:ext cx="2230413" cy="436279"/>
      </dsp:txXfrm>
    </dsp:sp>
    <dsp:sp modelId="{4AAB84B7-016F-4A5F-A36C-0FF7BFB1684D}">
      <dsp:nvSpPr>
        <dsp:cNvPr id="0" name=""/>
        <dsp:cNvSpPr/>
      </dsp:nvSpPr>
      <dsp:spPr>
        <a:xfrm rot="2142401">
          <a:off x="4846653" y="1288106"/>
          <a:ext cx="456568" cy="18702"/>
        </a:xfrm>
        <a:custGeom>
          <a:avLst/>
          <a:gdLst/>
          <a:ahLst/>
          <a:cxnLst/>
          <a:rect l="0" t="0" r="0" b="0"/>
          <a:pathLst>
            <a:path>
              <a:moveTo>
                <a:pt x="0" y="9351"/>
              </a:moveTo>
              <a:lnTo>
                <a:pt x="456568" y="935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063523" y="1286043"/>
        <a:ext cx="22828" cy="22828"/>
      </dsp:txXfrm>
    </dsp:sp>
    <dsp:sp modelId="{3A43C8EA-D52E-4348-9453-4AB0DF18DD54}">
      <dsp:nvSpPr>
        <dsp:cNvPr id="0" name=""/>
        <dsp:cNvSpPr/>
      </dsp:nvSpPr>
      <dsp:spPr>
        <a:xfrm>
          <a:off x="5260308" y="1198980"/>
          <a:ext cx="2257559" cy="4634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Sociales</a:t>
          </a:r>
          <a:endParaRPr lang="es-ES" sz="1600" kern="1200" dirty="0"/>
        </a:p>
      </dsp:txBody>
      <dsp:txXfrm>
        <a:off x="5273881" y="1212553"/>
        <a:ext cx="2230413" cy="436279"/>
      </dsp:txXfrm>
    </dsp:sp>
    <dsp:sp modelId="{0CB22B49-674D-48EB-9D06-A2BE09C116BB}">
      <dsp:nvSpPr>
        <dsp:cNvPr id="0" name=""/>
        <dsp:cNvSpPr/>
      </dsp:nvSpPr>
      <dsp:spPr>
        <a:xfrm rot="3907178">
          <a:off x="4634340" y="1554576"/>
          <a:ext cx="881194" cy="18702"/>
        </a:xfrm>
        <a:custGeom>
          <a:avLst/>
          <a:gdLst/>
          <a:ahLst/>
          <a:cxnLst/>
          <a:rect l="0" t="0" r="0" b="0"/>
          <a:pathLst>
            <a:path>
              <a:moveTo>
                <a:pt x="0" y="9351"/>
              </a:moveTo>
              <a:lnTo>
                <a:pt x="881194" y="935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052907" y="1541898"/>
        <a:ext cx="44059" cy="44059"/>
      </dsp:txXfrm>
    </dsp:sp>
    <dsp:sp modelId="{F71F9186-16C1-496D-B93E-EC403E9F0D52}">
      <dsp:nvSpPr>
        <dsp:cNvPr id="0" name=""/>
        <dsp:cNvSpPr/>
      </dsp:nvSpPr>
      <dsp:spPr>
        <a:xfrm>
          <a:off x="5260308" y="1731919"/>
          <a:ext cx="2257559" cy="4634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Tecnológicas</a:t>
          </a:r>
          <a:endParaRPr lang="es-ES" sz="1600" kern="1200" dirty="0"/>
        </a:p>
      </dsp:txBody>
      <dsp:txXfrm>
        <a:off x="5273881" y="1745492"/>
        <a:ext cx="2230413" cy="436279"/>
      </dsp:txXfrm>
    </dsp:sp>
    <dsp:sp modelId="{D6B099F2-B7A9-43BC-9B95-8268548FA5F4}">
      <dsp:nvSpPr>
        <dsp:cNvPr id="0" name=""/>
        <dsp:cNvSpPr/>
      </dsp:nvSpPr>
      <dsp:spPr>
        <a:xfrm rot="19457599">
          <a:off x="2218353" y="1821046"/>
          <a:ext cx="456568" cy="18702"/>
        </a:xfrm>
        <a:custGeom>
          <a:avLst/>
          <a:gdLst/>
          <a:ahLst/>
          <a:cxnLst/>
          <a:rect l="0" t="0" r="0" b="0"/>
          <a:pathLst>
            <a:path>
              <a:moveTo>
                <a:pt x="0" y="9351"/>
              </a:moveTo>
              <a:lnTo>
                <a:pt x="456568" y="93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435223" y="1818983"/>
        <a:ext cx="22828" cy="22828"/>
      </dsp:txXfrm>
    </dsp:sp>
    <dsp:sp modelId="{AF048687-F442-4124-9368-E9089A29BDDC}">
      <dsp:nvSpPr>
        <dsp:cNvPr id="0" name=""/>
        <dsp:cNvSpPr/>
      </dsp:nvSpPr>
      <dsp:spPr>
        <a:xfrm>
          <a:off x="2632007" y="1465450"/>
          <a:ext cx="2257559" cy="4634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Evaluación de desempeño</a:t>
          </a:r>
          <a:endParaRPr lang="es-ES" sz="1600" kern="1200" dirty="0"/>
        </a:p>
      </dsp:txBody>
      <dsp:txXfrm>
        <a:off x="2645580" y="1479023"/>
        <a:ext cx="2230413" cy="436279"/>
      </dsp:txXfrm>
    </dsp:sp>
    <dsp:sp modelId="{D03DC05B-2D4C-4C65-8B1F-77F91D5D7DF5}">
      <dsp:nvSpPr>
        <dsp:cNvPr id="0" name=""/>
        <dsp:cNvSpPr/>
      </dsp:nvSpPr>
      <dsp:spPr>
        <a:xfrm rot="4467012">
          <a:off x="1755152" y="2620455"/>
          <a:ext cx="1382968" cy="18702"/>
        </a:xfrm>
        <a:custGeom>
          <a:avLst/>
          <a:gdLst/>
          <a:ahLst/>
          <a:cxnLst/>
          <a:rect l="0" t="0" r="0" b="0"/>
          <a:pathLst>
            <a:path>
              <a:moveTo>
                <a:pt x="0" y="9351"/>
              </a:moveTo>
              <a:lnTo>
                <a:pt x="1382968" y="93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412063" y="2595232"/>
        <a:ext cx="69148" cy="69148"/>
      </dsp:txXfrm>
    </dsp:sp>
    <dsp:sp modelId="{6E060DFE-8A59-4B2D-963C-789AE61D3A61}">
      <dsp:nvSpPr>
        <dsp:cNvPr id="0" name=""/>
        <dsp:cNvSpPr/>
      </dsp:nvSpPr>
      <dsp:spPr>
        <a:xfrm>
          <a:off x="2632007" y="3064268"/>
          <a:ext cx="2257559" cy="4634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Estándares de desempeño</a:t>
          </a:r>
          <a:endParaRPr lang="es-ES" sz="1600" kern="1200" dirty="0"/>
        </a:p>
      </dsp:txBody>
      <dsp:txXfrm>
        <a:off x="2645580" y="3077841"/>
        <a:ext cx="2230413" cy="436279"/>
      </dsp:txXfrm>
    </dsp:sp>
    <dsp:sp modelId="{BF6B1790-1182-442F-940B-E079C451502B}">
      <dsp:nvSpPr>
        <dsp:cNvPr id="0" name=""/>
        <dsp:cNvSpPr/>
      </dsp:nvSpPr>
      <dsp:spPr>
        <a:xfrm rot="17692822">
          <a:off x="4634340" y="2886925"/>
          <a:ext cx="881194" cy="18702"/>
        </a:xfrm>
        <a:custGeom>
          <a:avLst/>
          <a:gdLst/>
          <a:ahLst/>
          <a:cxnLst/>
          <a:rect l="0" t="0" r="0" b="0"/>
          <a:pathLst>
            <a:path>
              <a:moveTo>
                <a:pt x="0" y="9351"/>
              </a:moveTo>
              <a:lnTo>
                <a:pt x="881194" y="935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052907" y="2874247"/>
        <a:ext cx="44059" cy="44059"/>
      </dsp:txXfrm>
    </dsp:sp>
    <dsp:sp modelId="{21075B32-1509-451C-BEF1-2E442EDDC686}">
      <dsp:nvSpPr>
        <dsp:cNvPr id="0" name=""/>
        <dsp:cNvSpPr/>
      </dsp:nvSpPr>
      <dsp:spPr>
        <a:xfrm>
          <a:off x="5260308" y="2264859"/>
          <a:ext cx="2257559" cy="4634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Desarrollo Curricular</a:t>
          </a:r>
          <a:endParaRPr lang="es-ES" sz="1600" kern="1200" dirty="0"/>
        </a:p>
      </dsp:txBody>
      <dsp:txXfrm>
        <a:off x="5273881" y="2278432"/>
        <a:ext cx="2230413" cy="436279"/>
      </dsp:txXfrm>
    </dsp:sp>
    <dsp:sp modelId="{73FD0007-7BAF-47F6-A99C-D8579124B6CA}">
      <dsp:nvSpPr>
        <dsp:cNvPr id="0" name=""/>
        <dsp:cNvSpPr/>
      </dsp:nvSpPr>
      <dsp:spPr>
        <a:xfrm rot="19457599">
          <a:off x="4846653" y="3153395"/>
          <a:ext cx="456568" cy="18702"/>
        </a:xfrm>
        <a:custGeom>
          <a:avLst/>
          <a:gdLst/>
          <a:ahLst/>
          <a:cxnLst/>
          <a:rect l="0" t="0" r="0" b="0"/>
          <a:pathLst>
            <a:path>
              <a:moveTo>
                <a:pt x="0" y="9351"/>
              </a:moveTo>
              <a:lnTo>
                <a:pt x="456568" y="935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063523" y="3151332"/>
        <a:ext cx="22828" cy="22828"/>
      </dsp:txXfrm>
    </dsp:sp>
    <dsp:sp modelId="{DEE816D1-4EAC-4464-8E7B-FD7CFD413F16}">
      <dsp:nvSpPr>
        <dsp:cNvPr id="0" name=""/>
        <dsp:cNvSpPr/>
      </dsp:nvSpPr>
      <dsp:spPr>
        <a:xfrm>
          <a:off x="5260308" y="2797799"/>
          <a:ext cx="2257559" cy="4634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Gestión del Aprendizaje</a:t>
          </a:r>
          <a:endParaRPr lang="es-ES" sz="1600" kern="1200" dirty="0"/>
        </a:p>
      </dsp:txBody>
      <dsp:txXfrm>
        <a:off x="5273881" y="2811372"/>
        <a:ext cx="2230413" cy="436279"/>
      </dsp:txXfrm>
    </dsp:sp>
    <dsp:sp modelId="{D10B8810-E07E-4C63-AF92-37AF83DB00C1}">
      <dsp:nvSpPr>
        <dsp:cNvPr id="0" name=""/>
        <dsp:cNvSpPr/>
      </dsp:nvSpPr>
      <dsp:spPr>
        <a:xfrm rot="2142401">
          <a:off x="4846653" y="3419865"/>
          <a:ext cx="456568" cy="18702"/>
        </a:xfrm>
        <a:custGeom>
          <a:avLst/>
          <a:gdLst/>
          <a:ahLst/>
          <a:cxnLst/>
          <a:rect l="0" t="0" r="0" b="0"/>
          <a:pathLst>
            <a:path>
              <a:moveTo>
                <a:pt x="0" y="9351"/>
              </a:moveTo>
              <a:lnTo>
                <a:pt x="456568" y="935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063523" y="3417802"/>
        <a:ext cx="22828" cy="22828"/>
      </dsp:txXfrm>
    </dsp:sp>
    <dsp:sp modelId="{621789FA-71B1-47C0-9F94-E25629A71D7B}">
      <dsp:nvSpPr>
        <dsp:cNvPr id="0" name=""/>
        <dsp:cNvSpPr/>
      </dsp:nvSpPr>
      <dsp:spPr>
        <a:xfrm>
          <a:off x="5260308" y="3330738"/>
          <a:ext cx="2257559" cy="4634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Desarrollo Profesional</a:t>
          </a:r>
          <a:endParaRPr lang="es-ES" sz="1600" kern="1200" dirty="0"/>
        </a:p>
      </dsp:txBody>
      <dsp:txXfrm>
        <a:off x="5273881" y="3344311"/>
        <a:ext cx="2230413" cy="436279"/>
      </dsp:txXfrm>
    </dsp:sp>
    <dsp:sp modelId="{CEFC5C76-D111-472B-A59D-D05506583F82}">
      <dsp:nvSpPr>
        <dsp:cNvPr id="0" name=""/>
        <dsp:cNvSpPr/>
      </dsp:nvSpPr>
      <dsp:spPr>
        <a:xfrm rot="3907178">
          <a:off x="4634340" y="3686335"/>
          <a:ext cx="881194" cy="18702"/>
        </a:xfrm>
        <a:custGeom>
          <a:avLst/>
          <a:gdLst/>
          <a:ahLst/>
          <a:cxnLst/>
          <a:rect l="0" t="0" r="0" b="0"/>
          <a:pathLst>
            <a:path>
              <a:moveTo>
                <a:pt x="0" y="9351"/>
              </a:moveTo>
              <a:lnTo>
                <a:pt x="881194" y="935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052907" y="3673656"/>
        <a:ext cx="44059" cy="44059"/>
      </dsp:txXfrm>
    </dsp:sp>
    <dsp:sp modelId="{5345E67C-821B-44BA-B4A7-68831F3E7921}">
      <dsp:nvSpPr>
        <dsp:cNvPr id="0" name=""/>
        <dsp:cNvSpPr/>
      </dsp:nvSpPr>
      <dsp:spPr>
        <a:xfrm>
          <a:off x="5260308" y="3863678"/>
          <a:ext cx="2257559" cy="4634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Compromiso ético</a:t>
          </a:r>
          <a:endParaRPr lang="es-ES" sz="1600" kern="1200" dirty="0"/>
        </a:p>
      </dsp:txBody>
      <dsp:txXfrm>
        <a:off x="5273881" y="3877251"/>
        <a:ext cx="2230413" cy="43627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A9EA2-8826-4D86-A5E5-04416AEBAADC}">
      <dsp:nvSpPr>
        <dsp:cNvPr id="0" name=""/>
        <dsp:cNvSpPr/>
      </dsp:nvSpPr>
      <dsp:spPr>
        <a:xfrm>
          <a:off x="118002" y="2084246"/>
          <a:ext cx="1511222" cy="516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Logros Académicos</a:t>
          </a:r>
          <a:endParaRPr lang="es-ES" sz="1600" kern="1200" dirty="0"/>
        </a:p>
      </dsp:txBody>
      <dsp:txXfrm>
        <a:off x="133143" y="2099387"/>
        <a:ext cx="1480940" cy="486668"/>
      </dsp:txXfrm>
    </dsp:sp>
    <dsp:sp modelId="{8224CFF6-0B21-47C7-9266-FD0156D608A0}">
      <dsp:nvSpPr>
        <dsp:cNvPr id="0" name=""/>
        <dsp:cNvSpPr/>
      </dsp:nvSpPr>
      <dsp:spPr>
        <a:xfrm rot="17350740">
          <a:off x="1206576" y="1737626"/>
          <a:ext cx="1258856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1258856" y="106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804533" y="1716757"/>
        <a:ext cx="62942" cy="62942"/>
      </dsp:txXfrm>
    </dsp:sp>
    <dsp:sp modelId="{C53C0C5A-733D-498D-A14E-D4887FE2E919}">
      <dsp:nvSpPr>
        <dsp:cNvPr id="0" name=""/>
        <dsp:cNvSpPr/>
      </dsp:nvSpPr>
      <dsp:spPr>
        <a:xfrm>
          <a:off x="2042785" y="895260"/>
          <a:ext cx="1511222" cy="5169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Resultados satisfactorios</a:t>
          </a:r>
          <a:endParaRPr lang="es-ES" sz="1600" kern="1200" dirty="0"/>
        </a:p>
      </dsp:txBody>
      <dsp:txXfrm>
        <a:off x="2057926" y="910401"/>
        <a:ext cx="1480940" cy="486668"/>
      </dsp:txXfrm>
    </dsp:sp>
    <dsp:sp modelId="{297EDAD3-3BE4-44DF-9D90-42BEFD26B28D}">
      <dsp:nvSpPr>
        <dsp:cNvPr id="0" name=""/>
        <dsp:cNvSpPr/>
      </dsp:nvSpPr>
      <dsp:spPr>
        <a:xfrm>
          <a:off x="3554007" y="1143133"/>
          <a:ext cx="413560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413560" y="1060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750448" y="1143396"/>
        <a:ext cx="20678" cy="20678"/>
      </dsp:txXfrm>
    </dsp:sp>
    <dsp:sp modelId="{7670E5D5-B0EF-49B6-933C-B31765F92B5E}">
      <dsp:nvSpPr>
        <dsp:cNvPr id="0" name=""/>
        <dsp:cNvSpPr/>
      </dsp:nvSpPr>
      <dsp:spPr>
        <a:xfrm>
          <a:off x="3967567" y="895260"/>
          <a:ext cx="1511222" cy="5169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Rendimiento Académico</a:t>
          </a:r>
          <a:endParaRPr lang="es-ES" sz="1600" kern="1200" dirty="0"/>
        </a:p>
      </dsp:txBody>
      <dsp:txXfrm>
        <a:off x="3982708" y="910401"/>
        <a:ext cx="1480940" cy="486668"/>
      </dsp:txXfrm>
    </dsp:sp>
    <dsp:sp modelId="{D28EC941-B39D-4BC5-AC93-FF14FA6E44B9}">
      <dsp:nvSpPr>
        <dsp:cNvPr id="0" name=""/>
        <dsp:cNvSpPr/>
      </dsp:nvSpPr>
      <dsp:spPr>
        <a:xfrm rot="17692822">
          <a:off x="5194084" y="697263"/>
          <a:ext cx="982970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982970" y="1060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660995" y="683291"/>
        <a:ext cx="49148" cy="49148"/>
      </dsp:txXfrm>
    </dsp:sp>
    <dsp:sp modelId="{68F86394-5E1C-4194-B61A-31C7E423226F}">
      <dsp:nvSpPr>
        <dsp:cNvPr id="0" name=""/>
        <dsp:cNvSpPr/>
      </dsp:nvSpPr>
      <dsp:spPr>
        <a:xfrm>
          <a:off x="5892350" y="3520"/>
          <a:ext cx="1511222" cy="51695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Medición</a:t>
          </a:r>
          <a:endParaRPr lang="es-ES" sz="1600" kern="1200" dirty="0"/>
        </a:p>
      </dsp:txBody>
      <dsp:txXfrm>
        <a:off x="5907491" y="18661"/>
        <a:ext cx="1480940" cy="486668"/>
      </dsp:txXfrm>
    </dsp:sp>
    <dsp:sp modelId="{DA49933F-C6C5-4D82-986C-CC2E3A895392}">
      <dsp:nvSpPr>
        <dsp:cNvPr id="0" name=""/>
        <dsp:cNvSpPr/>
      </dsp:nvSpPr>
      <dsp:spPr>
        <a:xfrm rot="19457599">
          <a:off x="5430919" y="994509"/>
          <a:ext cx="509301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509301" y="1060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672837" y="992379"/>
        <a:ext cx="25465" cy="25465"/>
      </dsp:txXfrm>
    </dsp:sp>
    <dsp:sp modelId="{8D3276B7-7742-4243-A4E9-D2295BA28C12}">
      <dsp:nvSpPr>
        <dsp:cNvPr id="0" name=""/>
        <dsp:cNvSpPr/>
      </dsp:nvSpPr>
      <dsp:spPr>
        <a:xfrm>
          <a:off x="5892350" y="598013"/>
          <a:ext cx="1511222" cy="51695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Mejora</a:t>
          </a:r>
          <a:endParaRPr lang="es-ES" sz="1600" kern="1200" dirty="0"/>
        </a:p>
      </dsp:txBody>
      <dsp:txXfrm>
        <a:off x="5907491" y="613154"/>
        <a:ext cx="1480940" cy="486668"/>
      </dsp:txXfrm>
    </dsp:sp>
    <dsp:sp modelId="{54E80692-7B3C-43D2-B043-0B69BDB7A68E}">
      <dsp:nvSpPr>
        <dsp:cNvPr id="0" name=""/>
        <dsp:cNvSpPr/>
      </dsp:nvSpPr>
      <dsp:spPr>
        <a:xfrm rot="2142401">
          <a:off x="5430919" y="1291756"/>
          <a:ext cx="509301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509301" y="1060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672837" y="1289626"/>
        <a:ext cx="25465" cy="25465"/>
      </dsp:txXfrm>
    </dsp:sp>
    <dsp:sp modelId="{9F79390C-2DFE-4E7B-963F-F4E5263DD470}">
      <dsp:nvSpPr>
        <dsp:cNvPr id="0" name=""/>
        <dsp:cNvSpPr/>
      </dsp:nvSpPr>
      <dsp:spPr>
        <a:xfrm>
          <a:off x="5892350" y="1192506"/>
          <a:ext cx="1511222" cy="51695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Factores de incidencia</a:t>
          </a:r>
          <a:endParaRPr lang="es-ES" sz="1600" kern="1200" dirty="0"/>
        </a:p>
      </dsp:txBody>
      <dsp:txXfrm>
        <a:off x="5907491" y="1207647"/>
        <a:ext cx="1480940" cy="486668"/>
      </dsp:txXfrm>
    </dsp:sp>
    <dsp:sp modelId="{97479A00-4A7F-4A68-9B8D-4920836C1F4B}">
      <dsp:nvSpPr>
        <dsp:cNvPr id="0" name=""/>
        <dsp:cNvSpPr/>
      </dsp:nvSpPr>
      <dsp:spPr>
        <a:xfrm rot="3907178">
          <a:off x="5194084" y="1589002"/>
          <a:ext cx="982970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982970" y="1060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660995" y="1575031"/>
        <a:ext cx="49148" cy="49148"/>
      </dsp:txXfrm>
    </dsp:sp>
    <dsp:sp modelId="{EDF78C0D-C918-4D64-86BC-2E50E5D95FB8}">
      <dsp:nvSpPr>
        <dsp:cNvPr id="0" name=""/>
        <dsp:cNvSpPr/>
      </dsp:nvSpPr>
      <dsp:spPr>
        <a:xfrm>
          <a:off x="5892350" y="1786999"/>
          <a:ext cx="1511222" cy="51695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Tipos de rendimiento</a:t>
          </a:r>
          <a:endParaRPr lang="es-ES" sz="1600" kern="1200" dirty="0"/>
        </a:p>
      </dsp:txBody>
      <dsp:txXfrm>
        <a:off x="5907491" y="1802140"/>
        <a:ext cx="1480940" cy="486668"/>
      </dsp:txXfrm>
    </dsp:sp>
    <dsp:sp modelId="{9D78282B-754E-4342-A9FD-38F26D2E2FDA}">
      <dsp:nvSpPr>
        <dsp:cNvPr id="0" name=""/>
        <dsp:cNvSpPr/>
      </dsp:nvSpPr>
      <dsp:spPr>
        <a:xfrm rot="3310531">
          <a:off x="1473908" y="2629365"/>
          <a:ext cx="724192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724192" y="106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817900" y="2621863"/>
        <a:ext cx="36209" cy="36209"/>
      </dsp:txXfrm>
    </dsp:sp>
    <dsp:sp modelId="{696322EF-0791-48E9-A643-396829CB064A}">
      <dsp:nvSpPr>
        <dsp:cNvPr id="0" name=""/>
        <dsp:cNvSpPr/>
      </dsp:nvSpPr>
      <dsp:spPr>
        <a:xfrm>
          <a:off x="2042785" y="2678739"/>
          <a:ext cx="1511222" cy="5169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Nivel de aprendizaje</a:t>
          </a:r>
          <a:endParaRPr lang="es-ES" sz="1600" kern="1200" dirty="0"/>
        </a:p>
      </dsp:txBody>
      <dsp:txXfrm>
        <a:off x="2057926" y="2693880"/>
        <a:ext cx="1480940" cy="486668"/>
      </dsp:txXfrm>
    </dsp:sp>
    <dsp:sp modelId="{6414C220-1246-4A5E-84BD-64A44A771F62}">
      <dsp:nvSpPr>
        <dsp:cNvPr id="0" name=""/>
        <dsp:cNvSpPr/>
      </dsp:nvSpPr>
      <dsp:spPr>
        <a:xfrm rot="17350740">
          <a:off x="3131359" y="2332119"/>
          <a:ext cx="1258856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1258856" y="1060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729316" y="2311250"/>
        <a:ext cx="62942" cy="62942"/>
      </dsp:txXfrm>
    </dsp:sp>
    <dsp:sp modelId="{A226AE88-C67D-41D1-BB09-06399B58D11A}">
      <dsp:nvSpPr>
        <dsp:cNvPr id="0" name=""/>
        <dsp:cNvSpPr/>
      </dsp:nvSpPr>
      <dsp:spPr>
        <a:xfrm>
          <a:off x="3967567" y="1489753"/>
          <a:ext cx="1511222" cy="5169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Teoría Conductista</a:t>
          </a:r>
          <a:endParaRPr lang="es-ES" sz="1600" kern="1200" dirty="0"/>
        </a:p>
      </dsp:txBody>
      <dsp:txXfrm>
        <a:off x="3982708" y="1504894"/>
        <a:ext cx="1480940" cy="486668"/>
      </dsp:txXfrm>
    </dsp:sp>
    <dsp:sp modelId="{0ECFCC92-3C4B-459A-B54C-8482CBC60F1D}">
      <dsp:nvSpPr>
        <dsp:cNvPr id="0" name=""/>
        <dsp:cNvSpPr/>
      </dsp:nvSpPr>
      <dsp:spPr>
        <a:xfrm rot="18289469">
          <a:off x="3398691" y="2629365"/>
          <a:ext cx="724192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724192" y="1060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742682" y="2621863"/>
        <a:ext cx="36209" cy="36209"/>
      </dsp:txXfrm>
    </dsp:sp>
    <dsp:sp modelId="{BC061DAC-19E5-4EBF-929E-FC88BE85BC07}">
      <dsp:nvSpPr>
        <dsp:cNvPr id="0" name=""/>
        <dsp:cNvSpPr/>
      </dsp:nvSpPr>
      <dsp:spPr>
        <a:xfrm>
          <a:off x="3967567" y="2084246"/>
          <a:ext cx="1511222" cy="5169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Teoría Cognitiva</a:t>
          </a:r>
          <a:endParaRPr lang="es-ES" sz="1600" kern="1200" dirty="0"/>
        </a:p>
      </dsp:txBody>
      <dsp:txXfrm>
        <a:off x="3982708" y="2099387"/>
        <a:ext cx="1480940" cy="486668"/>
      </dsp:txXfrm>
    </dsp:sp>
    <dsp:sp modelId="{6945BE04-8A51-479A-AA81-5933DA59F52F}">
      <dsp:nvSpPr>
        <dsp:cNvPr id="0" name=""/>
        <dsp:cNvSpPr/>
      </dsp:nvSpPr>
      <dsp:spPr>
        <a:xfrm>
          <a:off x="3554007" y="2926612"/>
          <a:ext cx="413560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413560" y="1060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750448" y="2926875"/>
        <a:ext cx="20678" cy="20678"/>
      </dsp:txXfrm>
    </dsp:sp>
    <dsp:sp modelId="{9022C7CF-1037-416A-8149-F0ADFEBCC044}">
      <dsp:nvSpPr>
        <dsp:cNvPr id="0" name=""/>
        <dsp:cNvSpPr/>
      </dsp:nvSpPr>
      <dsp:spPr>
        <a:xfrm>
          <a:off x="3967567" y="2678739"/>
          <a:ext cx="2939980" cy="5169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Teoría del Procesamiento de la Información </a:t>
          </a:r>
          <a:endParaRPr lang="es-ES" sz="1600" kern="1200" dirty="0"/>
        </a:p>
      </dsp:txBody>
      <dsp:txXfrm>
        <a:off x="3982708" y="2693880"/>
        <a:ext cx="2909698" cy="486668"/>
      </dsp:txXfrm>
    </dsp:sp>
    <dsp:sp modelId="{D1F89148-B6BE-4A80-9AAE-441EE909E8E5}">
      <dsp:nvSpPr>
        <dsp:cNvPr id="0" name=""/>
        <dsp:cNvSpPr/>
      </dsp:nvSpPr>
      <dsp:spPr>
        <a:xfrm rot="3310531">
          <a:off x="3398691" y="3223858"/>
          <a:ext cx="724192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724192" y="1060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742682" y="3216356"/>
        <a:ext cx="36209" cy="36209"/>
      </dsp:txXfrm>
    </dsp:sp>
    <dsp:sp modelId="{C983F826-9E97-44A0-955A-C619846EFFA8}">
      <dsp:nvSpPr>
        <dsp:cNvPr id="0" name=""/>
        <dsp:cNvSpPr/>
      </dsp:nvSpPr>
      <dsp:spPr>
        <a:xfrm>
          <a:off x="3967567" y="3273232"/>
          <a:ext cx="1511222" cy="5169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Estilos de aprendizaje</a:t>
          </a:r>
          <a:endParaRPr lang="es-ES" sz="1600" kern="1200" dirty="0"/>
        </a:p>
      </dsp:txBody>
      <dsp:txXfrm>
        <a:off x="3982708" y="3288373"/>
        <a:ext cx="1480940" cy="486668"/>
      </dsp:txXfrm>
    </dsp:sp>
    <dsp:sp modelId="{26024536-C022-4400-B9F7-67931DF5637F}">
      <dsp:nvSpPr>
        <dsp:cNvPr id="0" name=""/>
        <dsp:cNvSpPr/>
      </dsp:nvSpPr>
      <dsp:spPr>
        <a:xfrm rot="4249260">
          <a:off x="3131359" y="3521105"/>
          <a:ext cx="1258856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1258856" y="1060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729316" y="3500236"/>
        <a:ext cx="62942" cy="62942"/>
      </dsp:txXfrm>
    </dsp:sp>
    <dsp:sp modelId="{BD0A449E-0C31-4C95-9013-572E11A96850}">
      <dsp:nvSpPr>
        <dsp:cNvPr id="0" name=""/>
        <dsp:cNvSpPr/>
      </dsp:nvSpPr>
      <dsp:spPr>
        <a:xfrm>
          <a:off x="3967567" y="3867725"/>
          <a:ext cx="1511222" cy="5169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Tipos de aprendizaje</a:t>
          </a:r>
          <a:endParaRPr lang="es-ES" sz="1600" kern="1200" dirty="0"/>
        </a:p>
      </dsp:txBody>
      <dsp:txXfrm>
        <a:off x="3982708" y="3882866"/>
        <a:ext cx="1480940" cy="486668"/>
      </dsp:txXfrm>
    </dsp:sp>
    <dsp:sp modelId="{BF7E636E-2312-467F-A161-7920CE839070}">
      <dsp:nvSpPr>
        <dsp:cNvPr id="0" name=""/>
        <dsp:cNvSpPr/>
      </dsp:nvSpPr>
      <dsp:spPr>
        <a:xfrm rot="4249260">
          <a:off x="1206576" y="2926612"/>
          <a:ext cx="1258856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1258856" y="106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804533" y="2905743"/>
        <a:ext cx="62942" cy="62942"/>
      </dsp:txXfrm>
    </dsp:sp>
    <dsp:sp modelId="{8EB89BB7-96BF-4A9F-B06B-D4AD447181B6}">
      <dsp:nvSpPr>
        <dsp:cNvPr id="0" name=""/>
        <dsp:cNvSpPr/>
      </dsp:nvSpPr>
      <dsp:spPr>
        <a:xfrm>
          <a:off x="2042785" y="3273232"/>
          <a:ext cx="1511222" cy="5169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Éxitos educativos</a:t>
          </a:r>
          <a:endParaRPr lang="es-ES" sz="1600" kern="1200" dirty="0"/>
        </a:p>
      </dsp:txBody>
      <dsp:txXfrm>
        <a:off x="2057926" y="3288373"/>
        <a:ext cx="1480940" cy="4866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0DBBFC-DD63-4088-AFAE-BBC7BABD2716}">
      <dsp:nvSpPr>
        <dsp:cNvPr id="0" name=""/>
        <dsp:cNvSpPr/>
      </dsp:nvSpPr>
      <dsp:spPr>
        <a:xfrm>
          <a:off x="312" y="115652"/>
          <a:ext cx="3580827" cy="3580827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A mayor desempeño docente, </a:t>
          </a:r>
          <a:endParaRPr lang="es-ES" sz="2200" kern="1200" dirty="0"/>
        </a:p>
      </dsp:txBody>
      <dsp:txXfrm rot="5400000">
        <a:off x="313635" y="1324181"/>
        <a:ext cx="2954182" cy="1790413"/>
      </dsp:txXfrm>
    </dsp:sp>
    <dsp:sp modelId="{BE23D1B7-6898-42D1-8FAE-A7BED15B9211}">
      <dsp:nvSpPr>
        <dsp:cNvPr id="0" name=""/>
        <dsp:cNvSpPr/>
      </dsp:nvSpPr>
      <dsp:spPr>
        <a:xfrm>
          <a:off x="3940434" y="115652"/>
          <a:ext cx="3580827" cy="3580827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smtClean="0"/>
            <a:t>mayor serán los logros académicos alcanzados por los estudiantes.</a:t>
          </a:r>
          <a:endParaRPr lang="es-ES" sz="2200" kern="1200"/>
        </a:p>
      </dsp:txBody>
      <dsp:txXfrm rot="-5400000">
        <a:off x="4253757" y="1324181"/>
        <a:ext cx="2954182" cy="1790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AB300-6F18-4AF1-A13A-6B219CA6CB3A}" type="datetimeFigureOut">
              <a:rPr lang="es-ES" smtClean="0"/>
              <a:pPr/>
              <a:t>23/02/2014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8512C-66D8-439F-BEED-0C4EBA6E94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866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4DE11-190F-48BF-8BD8-0F99EB2CE303}" type="datetimeFigureOut">
              <a:rPr lang="es-ES" smtClean="0"/>
              <a:pPr/>
              <a:t>23/02/2014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DB8BA-A289-4715-B7B1-75C41E1320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75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DB8BA-A289-4715-B7B1-75C41E132046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1590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DB8BA-A289-4715-B7B1-75C41E132046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5131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771"/>
            <a:ext cx="9146380" cy="571577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442003"/>
            <a:ext cx="5648623" cy="1003588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2059104"/>
            <a:ext cx="6511131" cy="274383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927-2267-4AE4-9E2A-A461558222FB}" type="datetimeFigureOut">
              <a:rPr lang="es-ES" smtClean="0"/>
              <a:pPr/>
              <a:t>23/02/2014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4B8-2593-4428-AC18-C20DBBF9A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927-2267-4AE4-9E2A-A461558222FB}" type="datetimeFigureOut">
              <a:rPr lang="es-ES" smtClean="0"/>
              <a:pPr/>
              <a:t>23/02/2014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4B8-2593-4428-AC18-C20DBBF9A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38986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38986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927-2267-4AE4-9E2A-A461558222FB}" type="datetimeFigureOut">
              <a:rPr lang="es-ES" smtClean="0"/>
              <a:pPr/>
              <a:t>23/02/2014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4B8-2593-4428-AC18-C20DBBF9A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927-2267-4AE4-9E2A-A461558222FB}" type="datetimeFigureOut">
              <a:rPr lang="es-ES" smtClean="0"/>
              <a:pPr/>
              <a:t>23/02/2014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4B8-2593-4428-AC18-C20DBBF9A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771"/>
            <a:ext cx="9146380" cy="571577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438948"/>
            <a:ext cx="5650992" cy="1006258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056920"/>
            <a:ext cx="6510528" cy="274320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927-2267-4AE4-9E2A-A461558222FB}" type="datetimeFigureOut">
              <a:rPr lang="es-ES" smtClean="0"/>
              <a:pPr/>
              <a:t>23/02/2014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4B8-2593-4428-AC18-C20DBBF9A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914400"/>
            <a:ext cx="3200400" cy="30937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914400"/>
            <a:ext cx="3200400" cy="30937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927-2267-4AE4-9E2A-A461558222FB}" type="datetimeFigureOut">
              <a:rPr lang="es-ES" smtClean="0"/>
              <a:pPr/>
              <a:t>23/02/2014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4B8-2593-4428-AC18-C20DBBF9A55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914400"/>
            <a:ext cx="3200400" cy="45720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418207"/>
            <a:ext cx="3200400" cy="259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914400"/>
            <a:ext cx="3200400" cy="45720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418207"/>
            <a:ext cx="3200400" cy="259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927-2267-4AE4-9E2A-A461558222FB}" type="datetimeFigureOut">
              <a:rPr lang="es-ES" smtClean="0"/>
              <a:pPr/>
              <a:t>23/02/2014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4B8-2593-4428-AC18-C20DBBF9A55F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1" name="Picture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927-2267-4AE4-9E2A-A461558222FB}" type="datetimeFigureOut">
              <a:rPr lang="es-ES" smtClean="0"/>
              <a:pPr/>
              <a:t>23/02/2014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4B8-2593-4428-AC18-C20DBBF9A55F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6" name="Picture 5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927-2267-4AE4-9E2A-A461558222FB}" type="datetimeFigureOut">
              <a:rPr lang="es-ES" smtClean="0"/>
              <a:pPr/>
              <a:t>23/02/2014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4B8-2593-4428-AC18-C20DBBF9A55F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5" name="Picture 4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004889" y="-1004887"/>
            <a:ext cx="5715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313420"/>
            <a:ext cx="5212080" cy="907856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2182427"/>
            <a:ext cx="3807779" cy="27705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1877821"/>
            <a:ext cx="5794760" cy="519428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927-2267-4AE4-9E2A-A461558222FB}" type="datetimeFigureOut">
              <a:rPr lang="es-ES" smtClean="0"/>
              <a:pPr/>
              <a:t>23/02/2014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0A34B8-2593-4428-AC18-C20DBBF9A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5715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4206875"/>
            <a:ext cx="3571875" cy="150812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431251"/>
            <a:ext cx="5486400" cy="722870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0" y="1817108"/>
            <a:ext cx="6096545" cy="61722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927-2267-4AE4-9E2A-A461558222FB}" type="datetimeFigureOut">
              <a:rPr lang="es-ES" smtClean="0"/>
              <a:pPr/>
              <a:t>23/02/2014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4B8-2593-4428-AC18-C20DBBF9A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4208861"/>
            <a:ext cx="3574257" cy="150614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4209410"/>
            <a:ext cx="9146380" cy="150559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04800"/>
            <a:ext cx="752094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917190"/>
            <a:ext cx="7520940" cy="2983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4892040"/>
            <a:ext cx="2176272" cy="167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7571927-2267-4AE4-9E2A-A461558222FB}" type="datetimeFigureOut">
              <a:rPr lang="es-ES" smtClean="0"/>
              <a:pPr/>
              <a:t>23/02/2014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5237602"/>
            <a:ext cx="472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5142352"/>
            <a:ext cx="502920" cy="41910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B0A34B8-2593-4428-AC18-C20DBBF9A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3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3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3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3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3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12" Type="http://schemas.openxmlformats.org/officeDocument/2006/relationships/image" Target="../media/image3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3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image" Target="../media/image3.pn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5" y="2857500"/>
            <a:ext cx="8136904" cy="1728192"/>
          </a:xfrm>
        </p:spPr>
        <p:txBody>
          <a:bodyPr/>
          <a:lstStyle/>
          <a:p>
            <a:pPr algn="ctr"/>
            <a:r>
              <a:rPr lang="es-ES" sz="2000" b="1" dirty="0"/>
              <a:t>“ANÁLISIS DEL DESEMPEÑO DOCENTE ÁREA DE CIENCIAS SOCIALES Y SU RELACIÓN CON LOS LOGROS ACADÉMICOS ALCANZADOS POR LOS ESTUDIANTES DEL BACHILLERATO DEL COLEGIO MILITAR  NO. 12.  AÑO LECTIVO 2013-2014 RÉGIMEN ORIENTE. PROPUESTA ALTERNATIVA” </a:t>
            </a:r>
            <a:endParaRPr lang="es-E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2869" y="5017740"/>
            <a:ext cx="6511131" cy="274383"/>
          </a:xfrm>
        </p:spPr>
        <p:txBody>
          <a:bodyPr/>
          <a:lstStyle/>
          <a:p>
            <a:r>
              <a:rPr lang="es-ES" b="1" dirty="0"/>
              <a:t>AUTOR: BOLAÑOS RAMÍREZ LUIS FELIPE</a:t>
            </a:r>
            <a:endParaRPr lang="es-ES" dirty="0"/>
          </a:p>
          <a:p>
            <a:endParaRPr lang="es-ES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7220"/>
            <a:ext cx="8136904" cy="210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95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Variables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383840"/>
              </p:ext>
            </p:extLst>
          </p:nvPr>
        </p:nvGraphicFramePr>
        <p:xfrm>
          <a:off x="822325" y="917575"/>
          <a:ext cx="7521575" cy="4244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0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Diseño de investigación</a:t>
            </a:r>
            <a:endParaRPr lang="es-E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960308"/>
              </p:ext>
            </p:extLst>
          </p:nvPr>
        </p:nvGraphicFramePr>
        <p:xfrm>
          <a:off x="822325" y="917575"/>
          <a:ext cx="7710115" cy="4316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  <p:cxnSp>
        <p:nvCxnSpPr>
          <p:cNvPr id="20" name="19 Conector recto de flecha"/>
          <p:cNvCxnSpPr/>
          <p:nvPr/>
        </p:nvCxnSpPr>
        <p:spPr>
          <a:xfrm>
            <a:off x="5286380" y="1893087"/>
            <a:ext cx="285752" cy="1071570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rot="5400000" flipH="1" flipV="1">
            <a:off x="6286512" y="1785930"/>
            <a:ext cx="785818" cy="357190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 flipV="1">
            <a:off x="6500826" y="2214558"/>
            <a:ext cx="357190" cy="14287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6572264" y="2428872"/>
            <a:ext cx="285752" cy="357190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99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Población y muestra</a:t>
            </a:r>
            <a:endParaRPr lang="es-E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519210"/>
              </p:ext>
            </p:extLst>
          </p:nvPr>
        </p:nvGraphicFramePr>
        <p:xfrm>
          <a:off x="683568" y="1849388"/>
          <a:ext cx="3240360" cy="195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/>
                <a:gridCol w="1152128"/>
                <a:gridCol w="792088"/>
              </a:tblGrid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 dirty="0">
                          <a:effectLst/>
                        </a:rPr>
                        <a:t>Estudiantes</a:t>
                      </a:r>
                      <a:endParaRPr lang="es-E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0" algn="ctr">
                        <a:lnSpc>
                          <a:spcPct val="100000"/>
                        </a:lnSpc>
                      </a:pPr>
                      <a:r>
                        <a:rPr lang="es-ES" sz="1600" dirty="0">
                          <a:effectLst/>
                        </a:rPr>
                        <a:t>Frecuencia</a:t>
                      </a:r>
                      <a:endParaRPr lang="es-E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0" algn="ctr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%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1ro A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31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19%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1ro B</a:t>
                      </a:r>
                      <a:endParaRPr lang="es-E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32</a:t>
                      </a:r>
                      <a:endParaRPr lang="es-E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20%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2do A</a:t>
                      </a:r>
                      <a:endParaRPr lang="es-E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28</a:t>
                      </a:r>
                      <a:endParaRPr lang="es-E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18%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2do B</a:t>
                      </a:r>
                      <a:endParaRPr lang="es-E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27</a:t>
                      </a:r>
                      <a:endParaRPr lang="es-E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17%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3ro A</a:t>
                      </a:r>
                      <a:endParaRPr lang="es-E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21</a:t>
                      </a:r>
                      <a:endParaRPr lang="es-E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13%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3ro B</a:t>
                      </a:r>
                      <a:endParaRPr lang="es-E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</a:t>
                      </a:r>
                      <a:endParaRPr lang="es-E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13%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TOTAL</a:t>
                      </a:r>
                      <a:endParaRPr lang="es-E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159</a:t>
                      </a:r>
                      <a:endParaRPr lang="es-E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544696"/>
              </p:ext>
            </p:extLst>
          </p:nvPr>
        </p:nvGraphicFramePr>
        <p:xfrm>
          <a:off x="4860032" y="1849388"/>
          <a:ext cx="3528392" cy="195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/>
                <a:gridCol w="1296144"/>
                <a:gridCol w="864096"/>
              </a:tblGrid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 dirty="0">
                          <a:effectLst/>
                        </a:rPr>
                        <a:t>Estudiantes</a:t>
                      </a:r>
                      <a:endParaRPr lang="es-E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0" algn="ctr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Frecuencia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0" algn="ctr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%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1ro A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22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19%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1ro B</a:t>
                      </a:r>
                      <a:endParaRPr lang="es-E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23</a:t>
                      </a:r>
                      <a:endParaRPr lang="es-E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20%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2do A</a:t>
                      </a:r>
                      <a:endParaRPr lang="es-E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</a:t>
                      </a:r>
                      <a:endParaRPr lang="es-E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18%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2do B</a:t>
                      </a:r>
                      <a:endParaRPr lang="es-E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</a:t>
                      </a:r>
                      <a:endParaRPr lang="es-E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17%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3ro A</a:t>
                      </a:r>
                      <a:endParaRPr lang="es-E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15</a:t>
                      </a:r>
                      <a:endParaRPr lang="es-E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13%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3ro B</a:t>
                      </a:r>
                      <a:endParaRPr lang="es-E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14</a:t>
                      </a:r>
                      <a:endParaRPr lang="es-E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13%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TOTAL</a:t>
                      </a:r>
                      <a:endParaRPr lang="es-E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114</a:t>
                      </a:r>
                      <a:endParaRPr lang="es-E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35696" y="1376690"/>
            <a:ext cx="1320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POBLACIÓN</a:t>
            </a:r>
            <a:endParaRPr lang="es-E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1376690"/>
            <a:ext cx="1141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MUESTRA</a:t>
            </a:r>
            <a:endParaRPr lang="es-ES" b="1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14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Técnicas e instrumentos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546472"/>
              </p:ext>
            </p:extLst>
          </p:nvPr>
        </p:nvGraphicFramePr>
        <p:xfrm>
          <a:off x="822325" y="917575"/>
          <a:ext cx="7521575" cy="4244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8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Resultados: ENCUESTA A DOCENTES</a:t>
            </a:r>
            <a:endParaRPr lang="es-E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879880243"/>
              </p:ext>
            </p:extLst>
          </p:nvPr>
        </p:nvGraphicFramePr>
        <p:xfrm>
          <a:off x="323528" y="1212850"/>
          <a:ext cx="8568952" cy="4092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5233764"/>
            <a:ext cx="13882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/>
              <a:t>Más importante</a:t>
            </a:r>
            <a:endParaRPr lang="es-E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44008" y="5246599"/>
            <a:ext cx="1577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/>
              <a:t>Menos importante</a:t>
            </a:r>
            <a:endParaRPr lang="es-E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91880" y="913284"/>
            <a:ext cx="2274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/>
              <a:t>DESTREZAS  PEDAGÓGICAS</a:t>
            </a:r>
            <a:endParaRPr lang="es-ES" sz="1400" b="1" dirty="0"/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  <p:sp>
        <p:nvSpPr>
          <p:cNvPr id="9" name="8 Elipse"/>
          <p:cNvSpPr/>
          <p:nvPr/>
        </p:nvSpPr>
        <p:spPr>
          <a:xfrm>
            <a:off x="357158" y="5143516"/>
            <a:ext cx="1714512" cy="571484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4643438" y="5143516"/>
            <a:ext cx="1714512" cy="571484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izquierda"/>
          <p:cNvSpPr/>
          <p:nvPr/>
        </p:nvSpPr>
        <p:spPr>
          <a:xfrm>
            <a:off x="1857356" y="4071946"/>
            <a:ext cx="4143404" cy="428628"/>
          </a:xfrm>
          <a:prstGeom prst="left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lipse"/>
          <p:cNvSpPr/>
          <p:nvPr/>
        </p:nvSpPr>
        <p:spPr>
          <a:xfrm>
            <a:off x="1214414" y="3214690"/>
            <a:ext cx="571504" cy="1643074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izquierda"/>
          <p:cNvSpPr/>
          <p:nvPr/>
        </p:nvSpPr>
        <p:spPr>
          <a:xfrm>
            <a:off x="2714612" y="3571880"/>
            <a:ext cx="3286148" cy="357190"/>
          </a:xfrm>
          <a:prstGeom prst="left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lipse"/>
          <p:cNvSpPr/>
          <p:nvPr/>
        </p:nvSpPr>
        <p:spPr>
          <a:xfrm>
            <a:off x="2143108" y="2643186"/>
            <a:ext cx="500066" cy="1285884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Flecha izquierda"/>
          <p:cNvSpPr/>
          <p:nvPr/>
        </p:nvSpPr>
        <p:spPr>
          <a:xfrm>
            <a:off x="3786182" y="2857500"/>
            <a:ext cx="2214578" cy="285752"/>
          </a:xfrm>
          <a:prstGeom prst="left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Elipse"/>
          <p:cNvSpPr/>
          <p:nvPr/>
        </p:nvSpPr>
        <p:spPr>
          <a:xfrm>
            <a:off x="3071802" y="2571748"/>
            <a:ext cx="500066" cy="1285884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Flecha izquierda"/>
          <p:cNvSpPr/>
          <p:nvPr/>
        </p:nvSpPr>
        <p:spPr>
          <a:xfrm>
            <a:off x="4643438" y="2285996"/>
            <a:ext cx="1500198" cy="285752"/>
          </a:xfrm>
          <a:prstGeom prst="left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Elipse"/>
          <p:cNvSpPr/>
          <p:nvPr/>
        </p:nvSpPr>
        <p:spPr>
          <a:xfrm>
            <a:off x="4000496" y="2071682"/>
            <a:ext cx="428628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Flecha izquierda"/>
          <p:cNvSpPr/>
          <p:nvPr/>
        </p:nvSpPr>
        <p:spPr>
          <a:xfrm>
            <a:off x="5572132" y="1643054"/>
            <a:ext cx="428628" cy="214314"/>
          </a:xfrm>
          <a:prstGeom prst="left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Elipse"/>
          <p:cNvSpPr/>
          <p:nvPr/>
        </p:nvSpPr>
        <p:spPr>
          <a:xfrm>
            <a:off x="4857752" y="1428740"/>
            <a:ext cx="571504" cy="2000264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956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Resultados: ENCUESTA A DOCENTES</a:t>
            </a:r>
            <a:endParaRPr lang="es-ES" dirty="0"/>
          </a:p>
        </p:txBody>
      </p:sp>
      <p:sp>
        <p:nvSpPr>
          <p:cNvPr id="5" name="TextBox 4"/>
          <p:cNvSpPr txBox="1"/>
          <p:nvPr/>
        </p:nvSpPr>
        <p:spPr>
          <a:xfrm>
            <a:off x="363889" y="5076621"/>
            <a:ext cx="13882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solidFill>
                  <a:prstClr val="black"/>
                </a:solidFill>
              </a:rPr>
              <a:t>Más importante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20072" y="5206839"/>
            <a:ext cx="1577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solidFill>
                  <a:prstClr val="black"/>
                </a:solidFill>
              </a:rPr>
              <a:t>Menos importante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91880" y="913284"/>
            <a:ext cx="2088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solidFill>
                  <a:prstClr val="black"/>
                </a:solidFill>
              </a:rPr>
              <a:t>DESTREZAS  </a:t>
            </a:r>
            <a:r>
              <a:rPr lang="es-ES" sz="1400" b="1" dirty="0" smtClean="0">
                <a:solidFill>
                  <a:prstClr val="black"/>
                </a:solidFill>
              </a:rPr>
              <a:t>DIDÁCTICAS</a:t>
            </a:r>
            <a:endParaRPr lang="es-ES" sz="1400" b="1" dirty="0">
              <a:solidFill>
                <a:prstClr val="black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01718493"/>
              </p:ext>
            </p:extLst>
          </p:nvPr>
        </p:nvGraphicFramePr>
        <p:xfrm>
          <a:off x="395536" y="1221061"/>
          <a:ext cx="8352928" cy="3856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  <p:sp>
        <p:nvSpPr>
          <p:cNvPr id="10" name="9 Rectángulo redondeado"/>
          <p:cNvSpPr/>
          <p:nvPr/>
        </p:nvSpPr>
        <p:spPr>
          <a:xfrm>
            <a:off x="71406" y="3714756"/>
            <a:ext cx="2643206" cy="1285884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Mayor importancia  a las técnicas para generar destrezas</a:t>
            </a:r>
            <a:endParaRPr lang="es-ES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4857752" y="4071946"/>
            <a:ext cx="2643206" cy="785818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Metodologías  activas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196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0" grpId="0" animBg="1"/>
      <p:bldP spid="10" grpId="1" animBg="1"/>
      <p:bldP spid="11" grpId="0" animBg="1"/>
      <p:bldP spid="1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dirty="0" smtClean="0"/>
              <a:t>Resultados: ENCUESTA A ESTUDIANTES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s-ES" sz="2400" dirty="0" smtClean="0"/>
              <a:t>Calificaciones</a:t>
            </a:r>
            <a:endParaRPr lang="es-ES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7626093"/>
              </p:ext>
            </p:extLst>
          </p:nvPr>
        </p:nvGraphicFramePr>
        <p:xfrm>
          <a:off x="1115616" y="1489348"/>
          <a:ext cx="648072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  <p:sp>
        <p:nvSpPr>
          <p:cNvPr id="6" name="5 Elipse"/>
          <p:cNvSpPr/>
          <p:nvPr/>
        </p:nvSpPr>
        <p:spPr>
          <a:xfrm>
            <a:off x="4572000" y="2285996"/>
            <a:ext cx="2286016" cy="107157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2071670" y="3357566"/>
            <a:ext cx="2286016" cy="107157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3143240" y="1857368"/>
            <a:ext cx="928694" cy="928694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105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dirty="0" smtClean="0"/>
              <a:t>Resultados: ENCUESTA A ESTUDIANTES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es-ES" sz="2400" dirty="0" smtClean="0"/>
              <a:t>Nivel de comprensión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968699"/>
              </p:ext>
            </p:extLst>
          </p:nvPr>
        </p:nvGraphicFramePr>
        <p:xfrm>
          <a:off x="899592" y="1489348"/>
          <a:ext cx="6984776" cy="3613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45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COMPROBACIÓN DE HIPÓTESIS</a:t>
            </a:r>
            <a:endParaRPr lang="es-E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760650"/>
              </p:ext>
            </p:extLst>
          </p:nvPr>
        </p:nvGraphicFramePr>
        <p:xfrm>
          <a:off x="1475656" y="1777380"/>
          <a:ext cx="5688632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177"/>
                <a:gridCol w="936709"/>
                <a:gridCol w="2519746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Chi cuadrado calculado</a:t>
                      </a:r>
                      <a:endParaRPr lang="es-E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s-ES" sz="12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Chi cuadrado del estadístico</a:t>
                      </a:r>
                      <a:endParaRPr lang="es-E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18.22</a:t>
                      </a:r>
                      <a:endParaRPr lang="es-E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&gt; </a:t>
                      </a:r>
                      <a:endParaRPr lang="es-E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15.51</a:t>
                      </a:r>
                      <a:endParaRPr lang="es-E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Se acepta la hipótesis nula</a:t>
                      </a:r>
                      <a:endParaRPr lang="es-E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cell3D prstMaterial="dkEdge">
                      <a:bevel prst="convex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60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196600"/>
              </p:ext>
            </p:extLst>
          </p:nvPr>
        </p:nvGraphicFramePr>
        <p:xfrm>
          <a:off x="822325" y="917575"/>
          <a:ext cx="7521575" cy="4100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  <p:sp>
        <p:nvSpPr>
          <p:cNvPr id="6" name="5 Rectángulo redondeado"/>
          <p:cNvSpPr/>
          <p:nvPr/>
        </p:nvSpPr>
        <p:spPr>
          <a:xfrm>
            <a:off x="3428992" y="1357302"/>
            <a:ext cx="857256" cy="214314"/>
          </a:xfrm>
          <a:prstGeom prst="round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 redondeado"/>
          <p:cNvSpPr/>
          <p:nvPr/>
        </p:nvSpPr>
        <p:spPr>
          <a:xfrm>
            <a:off x="1500166" y="1571616"/>
            <a:ext cx="1857388" cy="214314"/>
          </a:xfrm>
          <a:prstGeom prst="round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>
            <a:off x="4929190" y="1643054"/>
            <a:ext cx="2428892" cy="214314"/>
          </a:xfrm>
          <a:prstGeom prst="round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 redondeado"/>
          <p:cNvSpPr/>
          <p:nvPr/>
        </p:nvSpPr>
        <p:spPr>
          <a:xfrm>
            <a:off x="2714612" y="3643318"/>
            <a:ext cx="1500198" cy="214314"/>
          </a:xfrm>
          <a:prstGeom prst="round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 redondeado"/>
          <p:cNvSpPr/>
          <p:nvPr/>
        </p:nvSpPr>
        <p:spPr>
          <a:xfrm>
            <a:off x="1428728" y="3857632"/>
            <a:ext cx="1214446" cy="214314"/>
          </a:xfrm>
          <a:prstGeom prst="round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 redondeado"/>
          <p:cNvSpPr/>
          <p:nvPr/>
        </p:nvSpPr>
        <p:spPr>
          <a:xfrm>
            <a:off x="4857752" y="4071946"/>
            <a:ext cx="714380" cy="214314"/>
          </a:xfrm>
          <a:prstGeom prst="round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 redondeado"/>
          <p:cNvSpPr/>
          <p:nvPr/>
        </p:nvSpPr>
        <p:spPr>
          <a:xfrm>
            <a:off x="6929454" y="4071946"/>
            <a:ext cx="857256" cy="214314"/>
          </a:xfrm>
          <a:prstGeom prst="round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 redondeado"/>
          <p:cNvSpPr/>
          <p:nvPr/>
        </p:nvSpPr>
        <p:spPr>
          <a:xfrm>
            <a:off x="5643570" y="4286260"/>
            <a:ext cx="1357322" cy="214314"/>
          </a:xfrm>
          <a:prstGeom prst="round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12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PROBLEMA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551414"/>
              </p:ext>
            </p:extLst>
          </p:nvPr>
        </p:nvGraphicFramePr>
        <p:xfrm>
          <a:off x="822325" y="2137420"/>
          <a:ext cx="7782123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09271612"/>
              </p:ext>
            </p:extLst>
          </p:nvPr>
        </p:nvGraphicFramePr>
        <p:xfrm>
          <a:off x="683568" y="825500"/>
          <a:ext cx="7920880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6" name="Picture 5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28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RECOMENDACIONES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0405747"/>
              </p:ext>
            </p:extLst>
          </p:nvPr>
        </p:nvGraphicFramePr>
        <p:xfrm>
          <a:off x="822325" y="917575"/>
          <a:ext cx="7521575" cy="4316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1214414" y="1428740"/>
            <a:ext cx="1643074" cy="28575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1214414" y="1785930"/>
            <a:ext cx="2786082" cy="28575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5429256" y="1500178"/>
            <a:ext cx="1785950" cy="21431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4857752" y="1785930"/>
            <a:ext cx="1285884" cy="28575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1714480" y="3786194"/>
            <a:ext cx="1714512" cy="28575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1285852" y="4071946"/>
            <a:ext cx="2643206" cy="28575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6715140" y="3643318"/>
            <a:ext cx="1143008" cy="28575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5715008" y="3929070"/>
            <a:ext cx="1571636" cy="28575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Rectángulo"/>
          <p:cNvSpPr/>
          <p:nvPr/>
        </p:nvSpPr>
        <p:spPr>
          <a:xfrm>
            <a:off x="4929190" y="4572012"/>
            <a:ext cx="2928958" cy="28575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721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PROPUESTA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562836"/>
              </p:ext>
            </p:extLst>
          </p:nvPr>
        </p:nvGraphicFramePr>
        <p:xfrm>
          <a:off x="827584" y="913284"/>
          <a:ext cx="7521575" cy="1435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85409987"/>
              </p:ext>
            </p:extLst>
          </p:nvPr>
        </p:nvGraphicFramePr>
        <p:xfrm>
          <a:off x="1475656" y="2641476"/>
          <a:ext cx="6096000" cy="2839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Picture 5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84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Justificación 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1142976" y="1285864"/>
            <a:ext cx="2500330" cy="85725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Evaluar  a los docentes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4429124" y="1285864"/>
            <a:ext cx="1500198" cy="85725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Instrumento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6643702" y="1285864"/>
            <a:ext cx="1285884" cy="857256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Detectar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6572264" y="2643186"/>
            <a:ext cx="1571636" cy="857256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Debilidades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1142976" y="3357566"/>
            <a:ext cx="2500330" cy="85725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Estudiantes</a:t>
            </a:r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>
            <a:off x="4357686" y="4143384"/>
            <a:ext cx="2500330" cy="857256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Mejorar  Logros Académicos</a:t>
            </a:r>
            <a:endParaRPr lang="es-ES" dirty="0"/>
          </a:p>
        </p:txBody>
      </p:sp>
      <p:sp>
        <p:nvSpPr>
          <p:cNvPr id="10" name="9 Flecha derecha"/>
          <p:cNvSpPr/>
          <p:nvPr/>
        </p:nvSpPr>
        <p:spPr>
          <a:xfrm>
            <a:off x="3643306" y="1643054"/>
            <a:ext cx="785818" cy="21431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derecha"/>
          <p:cNvSpPr/>
          <p:nvPr/>
        </p:nvSpPr>
        <p:spPr>
          <a:xfrm>
            <a:off x="5929322" y="1643054"/>
            <a:ext cx="642942" cy="28575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derecha"/>
          <p:cNvSpPr/>
          <p:nvPr/>
        </p:nvSpPr>
        <p:spPr>
          <a:xfrm rot="5400000">
            <a:off x="7179487" y="2250277"/>
            <a:ext cx="392909" cy="25003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derecha"/>
          <p:cNvSpPr/>
          <p:nvPr/>
        </p:nvSpPr>
        <p:spPr>
          <a:xfrm rot="2071102">
            <a:off x="3651757" y="4011037"/>
            <a:ext cx="785818" cy="21431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542999"/>
              </p:ext>
            </p:extLst>
          </p:nvPr>
        </p:nvGraphicFramePr>
        <p:xfrm>
          <a:off x="822325" y="917575"/>
          <a:ext cx="7521575" cy="4244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60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EJEMPLO: UNIDAD 1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672157"/>
              </p:ext>
            </p:extLst>
          </p:nvPr>
        </p:nvGraphicFramePr>
        <p:xfrm>
          <a:off x="827584" y="769268"/>
          <a:ext cx="7521575" cy="437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445237"/>
              </p:ext>
            </p:extLst>
          </p:nvPr>
        </p:nvGraphicFramePr>
        <p:xfrm>
          <a:off x="285720" y="1500180"/>
          <a:ext cx="8572528" cy="3571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0347"/>
                <a:gridCol w="910561"/>
                <a:gridCol w="901097"/>
                <a:gridCol w="1162911"/>
                <a:gridCol w="1057766"/>
                <a:gridCol w="1079846"/>
              </a:tblGrid>
              <a:tr h="54952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 dirty="0">
                          <a:effectLst/>
                        </a:rPr>
                        <a:t>APTITUDES Y HABILIDADES DOCENTES</a:t>
                      </a:r>
                      <a:endParaRPr lang="es-E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NUNCA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POCAS VECES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ALGUNAS VECES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MUCHAS VECES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SIEMPRE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8242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Cuando imparte su clase hace una introducción, desarrollo y conclusión del tema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27476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 dirty="0">
                          <a:effectLst/>
                        </a:rPr>
                        <a:t>Su exposición es clara y coherente</a:t>
                      </a:r>
                      <a:endParaRPr lang="es-E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4952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 dirty="0">
                          <a:effectLst/>
                        </a:rPr>
                        <a:t>Muestra dominio del contenido de las asignaturas </a:t>
                      </a:r>
                      <a:endParaRPr lang="es-E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4952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 dirty="0">
                          <a:effectLst/>
                        </a:rPr>
                        <a:t>Muestra dominio en las actividades prácticas	 </a:t>
                      </a:r>
                      <a:endParaRPr lang="es-E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4952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 dirty="0">
                          <a:effectLst/>
                        </a:rPr>
                        <a:t>Maneja un lenguaje adecuado al nivel de sus alumnos</a:t>
                      </a:r>
                      <a:endParaRPr lang="es-E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27476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TOTAL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82" marR="43582" marT="0" marB="0"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6" name="Picture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  <p:pic>
        <p:nvPicPr>
          <p:cNvPr id="7" name="Picture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712" y="3407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28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Unidad </a:t>
            </a:r>
            <a:r>
              <a:rPr lang="es-EC" dirty="0" err="1" smtClean="0"/>
              <a:t>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672157"/>
              </p:ext>
            </p:extLst>
          </p:nvPr>
        </p:nvGraphicFramePr>
        <p:xfrm>
          <a:off x="785786" y="1071550"/>
          <a:ext cx="7521575" cy="437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7" grpId="1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Unidad </a:t>
            </a:r>
            <a:r>
              <a:rPr lang="es-EC" dirty="0" err="1" smtClean="0"/>
              <a:t>iii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672157"/>
              </p:ext>
            </p:extLst>
          </p:nvPr>
        </p:nvGraphicFramePr>
        <p:xfrm>
          <a:off x="785786" y="1071550"/>
          <a:ext cx="7521575" cy="437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Unidad </a:t>
            </a:r>
            <a:r>
              <a:rPr lang="es-EC" dirty="0" err="1" smtClean="0"/>
              <a:t>iv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672157"/>
              </p:ext>
            </p:extLst>
          </p:nvPr>
        </p:nvGraphicFramePr>
        <p:xfrm>
          <a:off x="785786" y="1071550"/>
          <a:ext cx="7521575" cy="437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Unidad v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672157"/>
              </p:ext>
            </p:extLst>
          </p:nvPr>
        </p:nvGraphicFramePr>
        <p:xfrm>
          <a:off x="785786" y="1071550"/>
          <a:ext cx="7521575" cy="437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Unidad vi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672157"/>
              </p:ext>
            </p:extLst>
          </p:nvPr>
        </p:nvGraphicFramePr>
        <p:xfrm>
          <a:off x="785786" y="1071550"/>
          <a:ext cx="7521575" cy="437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Delimitación y factibilidad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101098"/>
              </p:ext>
            </p:extLst>
          </p:nvPr>
        </p:nvGraphicFramePr>
        <p:xfrm>
          <a:off x="822325" y="917575"/>
          <a:ext cx="7782123" cy="4244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06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Unidad </a:t>
            </a:r>
            <a:r>
              <a:rPr lang="es-EC" dirty="0" err="1" smtClean="0"/>
              <a:t>vii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672157"/>
              </p:ext>
            </p:extLst>
          </p:nvPr>
        </p:nvGraphicFramePr>
        <p:xfrm>
          <a:off x="785786" y="1071550"/>
          <a:ext cx="7521575" cy="437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RECOMENDACIONES PARA LOS DOCENTES</a:t>
            </a:r>
            <a:endParaRPr lang="es-E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963877"/>
              </p:ext>
            </p:extLst>
          </p:nvPr>
        </p:nvGraphicFramePr>
        <p:xfrm>
          <a:off x="214282" y="785798"/>
          <a:ext cx="8501123" cy="4643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6252"/>
                <a:gridCol w="7134871"/>
              </a:tblGrid>
              <a:tr h="246337">
                <a:tc>
                  <a:txBody>
                    <a:bodyPr/>
                    <a:lstStyle/>
                    <a:p>
                      <a:pPr indent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NIVEL</a:t>
                      </a:r>
                      <a:endParaRPr lang="es-E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4816" marR="14816" marT="0" marB="0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RECOMENDACIONES</a:t>
                      </a:r>
                      <a:endParaRPr lang="es-E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4816" marR="14816" marT="0" marB="0"/>
                </a:tc>
              </a:tr>
              <a:tr h="2180095">
                <a:tc>
                  <a:txBody>
                    <a:bodyPr/>
                    <a:lstStyle/>
                    <a:p>
                      <a:pPr indent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BAJO</a:t>
                      </a:r>
                      <a:endParaRPr lang="es-E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100" dirty="0">
                          <a:effectLst/>
                        </a:rPr>
                        <a:t>Muestra un alcance bajo en la categoría, </a:t>
                      </a:r>
                      <a:r>
                        <a:rPr lang="es-ES" sz="1100" dirty="0" smtClean="0">
                          <a:effectLst/>
                        </a:rPr>
                        <a:t>afectando </a:t>
                      </a:r>
                      <a:r>
                        <a:rPr lang="es-ES" sz="1100" dirty="0">
                          <a:effectLst/>
                        </a:rPr>
                        <a:t>seriamente y a sus estudiantes</a:t>
                      </a:r>
                      <a:r>
                        <a:rPr lang="es-ES" sz="1100" dirty="0" smtClean="0">
                          <a:effectLst/>
                        </a:rPr>
                        <a:t>.</a:t>
                      </a:r>
                      <a:endParaRPr lang="es-ES" sz="11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100" dirty="0">
                          <a:effectLst/>
                        </a:rPr>
                        <a:t>Es imprescindible la aplicación de los cuestionarios en modalidad de coevaluación y/o heteroevaluación a fin de clarificar las áreas en las que está </a:t>
                      </a:r>
                      <a:r>
                        <a:rPr lang="es-ES" sz="1100" dirty="0" smtClean="0">
                          <a:effectLst/>
                        </a:rPr>
                        <a:t>fallando: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buFont typeface="Symbol"/>
                        <a:buChar char=""/>
                      </a:pPr>
                      <a:r>
                        <a:rPr lang="es-ES" sz="1100" dirty="0">
                          <a:effectLst/>
                        </a:rPr>
                        <a:t>Autoanálisis.- </a:t>
                      </a:r>
                      <a:r>
                        <a:rPr lang="es-ES" sz="1100" dirty="0" smtClean="0">
                          <a:effectLst/>
                        </a:rPr>
                        <a:t>postura </a:t>
                      </a:r>
                      <a:r>
                        <a:rPr lang="es-ES" sz="1100" dirty="0">
                          <a:effectLst/>
                        </a:rPr>
                        <a:t>crítica a fin de tomar conciencia de sus fallos o debilidades.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buFont typeface="Symbol"/>
                        <a:buChar char=""/>
                      </a:pPr>
                      <a:r>
                        <a:rPr lang="es-ES" sz="1100" dirty="0">
                          <a:effectLst/>
                        </a:rPr>
                        <a:t>Autocapacitaciones.- Investigue y aprenda sobre las áreas que considera que tiene mayor debilidad.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buFont typeface="Symbol"/>
                        <a:buChar char=""/>
                      </a:pPr>
                      <a:r>
                        <a:rPr lang="es-ES" sz="1100" dirty="0">
                          <a:effectLst/>
                        </a:rPr>
                        <a:t>Capacitaciones institucionales</a:t>
                      </a:r>
                      <a:r>
                        <a:rPr lang="es-ES" sz="1100" dirty="0" smtClean="0">
                          <a:effectLst/>
                        </a:rPr>
                        <a:t>.- La </a:t>
                      </a:r>
                      <a:r>
                        <a:rPr lang="es-ES" sz="1100" dirty="0">
                          <a:effectLst/>
                        </a:rPr>
                        <a:t>capacitación puede darse desde la institución.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buFont typeface="Symbol"/>
                        <a:buChar char=""/>
                      </a:pPr>
                      <a:r>
                        <a:rPr lang="es-ES" sz="1100" dirty="0">
                          <a:effectLst/>
                        </a:rPr>
                        <a:t>Aprendizaje universitario.- </a:t>
                      </a:r>
                      <a:r>
                        <a:rPr lang="es-ES" sz="1100" dirty="0" smtClean="0">
                          <a:effectLst/>
                        </a:rPr>
                        <a:t>Realización </a:t>
                      </a:r>
                      <a:r>
                        <a:rPr lang="es-ES" sz="1100" dirty="0">
                          <a:effectLst/>
                        </a:rPr>
                        <a:t>de maestrías en su campo, lo que contribuye con su desarrollo profesional.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buFont typeface="Symbol"/>
                        <a:buChar char=""/>
                      </a:pPr>
                      <a:r>
                        <a:rPr lang="es-ES" sz="1100" dirty="0">
                          <a:effectLst/>
                        </a:rPr>
                        <a:t>Cursos o talleres.- Si tiene la oportunidad de acceder a cursos o talleres estos le permitirán mejorar su desempeño.</a:t>
                      </a:r>
                      <a:endParaRPr lang="es-E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4816" marR="14816" marT="0" marB="0"/>
                </a:tc>
              </a:tr>
              <a:tr h="1231688">
                <a:tc>
                  <a:txBody>
                    <a:bodyPr/>
                    <a:lstStyle/>
                    <a:p>
                      <a:pPr indent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MEDIO</a:t>
                      </a:r>
                      <a:endParaRPr lang="es-E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100" dirty="0">
                          <a:effectLst/>
                        </a:rPr>
                        <a:t>Muestra un alcance medio en la categoría de modo que la calidad en su desempeño se está afectando </a:t>
                      </a:r>
                      <a:r>
                        <a:rPr lang="es-ES" sz="1100" dirty="0" smtClean="0">
                          <a:effectLst/>
                        </a:rPr>
                        <a:t>seriamente: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buFont typeface="Symbol"/>
                        <a:buChar char=""/>
                      </a:pPr>
                      <a:r>
                        <a:rPr lang="es-ES" sz="1100" dirty="0" smtClean="0">
                          <a:effectLst/>
                        </a:rPr>
                        <a:t>Autocapacitaciones</a:t>
                      </a:r>
                      <a:r>
                        <a:rPr lang="es-ES" sz="1100" dirty="0">
                          <a:effectLst/>
                        </a:rPr>
                        <a:t>.- Investigue y aprenda sobre las áreas que considera que tiene mayor debilidad.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buFont typeface="Symbol"/>
                        <a:buChar char=""/>
                      </a:pPr>
                      <a:r>
                        <a:rPr lang="es-ES" sz="1100" dirty="0">
                          <a:effectLst/>
                        </a:rPr>
                        <a:t>Cursos o talleres.- Si tiene la oportunidad de acceder a cursos o talleres estos le permitirán mejorar su desempeño</a:t>
                      </a:r>
                      <a:endParaRPr lang="es-E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4816" marR="14816" marT="0" marB="0"/>
                </a:tc>
              </a:tr>
              <a:tr h="492675">
                <a:tc>
                  <a:txBody>
                    <a:bodyPr/>
                    <a:lstStyle/>
                    <a:p>
                      <a:pPr indent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ALTO</a:t>
                      </a:r>
                      <a:endParaRPr lang="es-E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100">
                          <a:effectLst/>
                        </a:rPr>
                        <a:t>Muestra un alto grado de alcance en la categoría sin embargo ciertos aspectos pueden estar impidiendo que logre la excelencia, analice sus respuestas y tome acciones que le permitan mejorar estas fallas.</a:t>
                      </a:r>
                      <a:endParaRPr lang="es-E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816" marR="14816" marT="0" marB="0"/>
                </a:tc>
              </a:tr>
              <a:tr h="492675">
                <a:tc>
                  <a:txBody>
                    <a:bodyPr/>
                    <a:lstStyle/>
                    <a:p>
                      <a:pPr indent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EXCELENTE</a:t>
                      </a:r>
                      <a:endParaRPr lang="es-E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100" dirty="0">
                          <a:effectLst/>
                        </a:rPr>
                        <a:t>Refleja un muy alto grado de alcance en la categoría por lo que la recomendación es mantener la calidad en su desempeño y no descuidar ningún aspecto. Felicitaciones.</a:t>
                      </a:r>
                      <a:endParaRPr lang="es-E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816" marR="14816" marT="0" marB="0"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20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3429004"/>
            <a:ext cx="5650992" cy="1006258"/>
          </a:xfrm>
        </p:spPr>
        <p:txBody>
          <a:bodyPr/>
          <a:lstStyle/>
          <a:p>
            <a:pPr algn="ctr"/>
            <a:r>
              <a:rPr lang="es-ES" sz="4800" dirty="0" smtClean="0">
                <a:latin typeface="Algerian" pitchFamily="82" charset="0"/>
              </a:rPr>
              <a:t>MUCHAS GRACIAS POR SU ATENCIÓN</a:t>
            </a:r>
            <a:endParaRPr lang="es-ES" sz="4800" dirty="0">
              <a:latin typeface="Algerian" pitchFamily="8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797224"/>
            <a:ext cx="5297088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6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Formulación</a:t>
            </a:r>
            <a:r>
              <a:rPr lang="es-ES" baseline="0" dirty="0" smtClean="0"/>
              <a:t> e interrogantes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972132"/>
              </p:ext>
            </p:extLst>
          </p:nvPr>
        </p:nvGraphicFramePr>
        <p:xfrm>
          <a:off x="822325" y="917575"/>
          <a:ext cx="7521575" cy="4532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59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712367"/>
              </p:ext>
            </p:extLst>
          </p:nvPr>
        </p:nvGraphicFramePr>
        <p:xfrm>
          <a:off x="822325" y="917575"/>
          <a:ext cx="8070155" cy="4388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1705372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rial Black" pitchFamily="34" charset="0"/>
              </a:rPr>
              <a:t>GENERAL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745591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Arial Black" pitchFamily="34" charset="0"/>
              </a:rPr>
              <a:t>E</a:t>
            </a:r>
            <a:r>
              <a:rPr lang="es-ES" dirty="0" smtClean="0">
                <a:latin typeface="Arial Black" pitchFamily="34" charset="0"/>
              </a:rPr>
              <a:t>SPECÍFICOS</a:t>
            </a:r>
            <a:endParaRPr lang="es-ES" dirty="0">
              <a:latin typeface="Arial Black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23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Justificación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913025"/>
              </p:ext>
            </p:extLst>
          </p:nvPr>
        </p:nvGraphicFramePr>
        <p:xfrm>
          <a:off x="822325" y="917575"/>
          <a:ext cx="7521575" cy="4460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96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Marco teórico:</a:t>
            </a:r>
            <a:r>
              <a:rPr lang="es-ES" baseline="0" dirty="0" smtClean="0"/>
              <a:t> desempeño docente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537014"/>
              </p:ext>
            </p:extLst>
          </p:nvPr>
        </p:nvGraphicFramePr>
        <p:xfrm>
          <a:off x="822325" y="917575"/>
          <a:ext cx="7521575" cy="4460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  <p:sp>
        <p:nvSpPr>
          <p:cNvPr id="8" name="7 Rectángulo redondeado"/>
          <p:cNvSpPr/>
          <p:nvPr/>
        </p:nvSpPr>
        <p:spPr>
          <a:xfrm>
            <a:off x="785786" y="3929070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dirty="0" smtClean="0"/>
              <a:t>Teóricos.</a:t>
            </a:r>
          </a:p>
          <a:p>
            <a:r>
              <a:rPr lang="es-EC" dirty="0" smtClean="0"/>
              <a:t>Conceptuales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795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8" grpId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Marco teórico:</a:t>
            </a:r>
            <a:r>
              <a:rPr lang="es-ES" baseline="0" dirty="0" smtClean="0"/>
              <a:t> logros académicos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664317"/>
              </p:ext>
            </p:extLst>
          </p:nvPr>
        </p:nvGraphicFramePr>
        <p:xfrm>
          <a:off x="822325" y="917575"/>
          <a:ext cx="7521575" cy="4388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74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Hipótesis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80229"/>
              </p:ext>
            </p:extLst>
          </p:nvPr>
        </p:nvGraphicFramePr>
        <p:xfrm>
          <a:off x="822325" y="974193"/>
          <a:ext cx="7521575" cy="3812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44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834</TotalTime>
  <Words>1430</Words>
  <Application>Microsoft Office PowerPoint</Application>
  <PresentationFormat>Presentación en pantalla (16:10)</PresentationFormat>
  <Paragraphs>322</Paragraphs>
  <Slides>32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Angles</vt:lpstr>
      <vt:lpstr>“ANÁLISIS DEL DESEMPEÑO DOCENTE ÁREA DE CIENCIAS SOCIALES Y SU RELACIÓN CON LOS LOGROS ACADÉMICOS ALCANZADOS POR LOS ESTUDIANTES DEL BACHILLERATO DEL COLEGIO MILITAR  NO. 12.  AÑO LECTIVO 2013-2014 RÉGIMEN ORIENTE. PROPUESTA ALTERNATIVA” </vt:lpstr>
      <vt:lpstr>EL PROBLEMA</vt:lpstr>
      <vt:lpstr>Delimitación y factibilidad</vt:lpstr>
      <vt:lpstr>Formulación e interrogantes</vt:lpstr>
      <vt:lpstr>Objetivos</vt:lpstr>
      <vt:lpstr>Justificación</vt:lpstr>
      <vt:lpstr>Marco teórico: desempeño docente</vt:lpstr>
      <vt:lpstr>Marco teórico: logros académicos</vt:lpstr>
      <vt:lpstr>Hipótesis</vt:lpstr>
      <vt:lpstr>Variables</vt:lpstr>
      <vt:lpstr>Diseño de investigación</vt:lpstr>
      <vt:lpstr>Población y muestra</vt:lpstr>
      <vt:lpstr>Técnicas e instrumentos</vt:lpstr>
      <vt:lpstr>Resultados: ENCUESTA A DOCENTES</vt:lpstr>
      <vt:lpstr>Resultados: ENCUESTA A DOCENTES</vt:lpstr>
      <vt:lpstr>Resultados: ENCUESTA A ESTUDIANTES</vt:lpstr>
      <vt:lpstr>Resultados: ENCUESTA A ESTUDIANTES</vt:lpstr>
      <vt:lpstr>COMPROBACIÓN DE HIPÓTESIS</vt:lpstr>
      <vt:lpstr>CONCLUSIONES</vt:lpstr>
      <vt:lpstr>RECOMENDACIONES</vt:lpstr>
      <vt:lpstr>PROPUESTA</vt:lpstr>
      <vt:lpstr>Justificación </vt:lpstr>
      <vt:lpstr>ESTRUCTURA</vt:lpstr>
      <vt:lpstr>EJEMPLO: UNIDAD 1</vt:lpstr>
      <vt:lpstr>Unidad ii</vt:lpstr>
      <vt:lpstr>Unidad iii</vt:lpstr>
      <vt:lpstr>Unidad iv</vt:lpstr>
      <vt:lpstr>Unidad v</vt:lpstr>
      <vt:lpstr>Unidad vi</vt:lpstr>
      <vt:lpstr>Unidad vii</vt:lpstr>
      <vt:lpstr>RECOMENDACIONES PARA LOS DOCENTES</vt:lpstr>
      <vt:lpstr>MUCHAS GRACIAS POR SU ATENCIÓN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 Bolaños</dc:creator>
  <cp:lastModifiedBy>Comando Bolaños</cp:lastModifiedBy>
  <cp:revision>42</cp:revision>
  <dcterms:created xsi:type="dcterms:W3CDTF">2014-02-08T02:34:56Z</dcterms:created>
  <dcterms:modified xsi:type="dcterms:W3CDTF">2014-02-23T20:30:10Z</dcterms:modified>
</cp:coreProperties>
</file>