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3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</p:sldMasterIdLst>
  <p:notesMasterIdLst>
    <p:notesMasterId r:id="rId49"/>
  </p:notesMasterIdLst>
  <p:sldIdLst>
    <p:sldId id="256" r:id="rId2"/>
    <p:sldId id="310" r:id="rId3"/>
    <p:sldId id="258" r:id="rId4"/>
    <p:sldId id="259" r:id="rId5"/>
    <p:sldId id="311" r:id="rId6"/>
    <p:sldId id="325" r:id="rId7"/>
    <p:sldId id="327" r:id="rId8"/>
    <p:sldId id="328" r:id="rId9"/>
    <p:sldId id="257" r:id="rId10"/>
    <p:sldId id="312" r:id="rId11"/>
    <p:sldId id="313" r:id="rId12"/>
    <p:sldId id="345" r:id="rId13"/>
    <p:sldId id="314" r:id="rId14"/>
    <p:sldId id="315" r:id="rId15"/>
    <p:sldId id="316" r:id="rId16"/>
    <p:sldId id="330" r:id="rId17"/>
    <p:sldId id="331" r:id="rId18"/>
    <p:sldId id="332" r:id="rId19"/>
    <p:sldId id="329" r:id="rId20"/>
    <p:sldId id="338" r:id="rId21"/>
    <p:sldId id="333" r:id="rId22"/>
    <p:sldId id="340" r:id="rId23"/>
    <p:sldId id="343" r:id="rId24"/>
    <p:sldId id="334" r:id="rId25"/>
    <p:sldId id="324" r:id="rId26"/>
    <p:sldId id="319" r:id="rId27"/>
    <p:sldId id="320" r:id="rId28"/>
    <p:sldId id="321" r:id="rId29"/>
    <p:sldId id="322" r:id="rId30"/>
    <p:sldId id="323" r:id="rId31"/>
    <p:sldId id="264" r:id="rId32"/>
    <p:sldId id="288" r:id="rId33"/>
    <p:sldId id="294" r:id="rId34"/>
    <p:sldId id="295" r:id="rId35"/>
    <p:sldId id="296" r:id="rId36"/>
    <p:sldId id="265" r:id="rId37"/>
    <p:sldId id="266" r:id="rId38"/>
    <p:sldId id="335" r:id="rId39"/>
    <p:sldId id="336" r:id="rId40"/>
    <p:sldId id="305" r:id="rId41"/>
    <p:sldId id="306" r:id="rId42"/>
    <p:sldId id="307" r:id="rId43"/>
    <p:sldId id="308" r:id="rId44"/>
    <p:sldId id="337" r:id="rId45"/>
    <p:sldId id="267" r:id="rId46"/>
    <p:sldId id="300" r:id="rId47"/>
    <p:sldId id="301" r:id="rId4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MUÑOZ" initials="AM" lastIdx="1" clrIdx="0">
    <p:extLst>
      <p:ext uri="{19B8F6BF-5375-455C-9EA6-DF929625EA0E}">
        <p15:presenceInfo xmlns:p15="http://schemas.microsoft.com/office/powerpoint/2012/main" userId="262cb1bdf8749cc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B35"/>
    <a:srgbClr val="FF99FF"/>
    <a:srgbClr val="99CCFF"/>
    <a:srgbClr val="00FFFF"/>
    <a:srgbClr val="9999FF"/>
    <a:srgbClr val="CCE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0" autoAdjust="0"/>
    <p:restoredTop sz="94712" autoAdjust="0"/>
  </p:normalViewPr>
  <p:slideViewPr>
    <p:cSldViewPr snapToGrid="0">
      <p:cViewPr varScale="1">
        <p:scale>
          <a:sx n="70" d="100"/>
          <a:sy n="70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2-06T17:45:30.089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973F7C-6673-4339-91FA-B57CA4695CE3}" type="doc">
      <dgm:prSet loTypeId="urn:microsoft.com/office/officeart/2009/layout/CircleArrowProcess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1525E643-9580-4D2E-ADDE-32D53C462267}">
      <dgm:prSet phldrT="[Texto]"/>
      <dgm:spPr/>
      <dgm:t>
        <a:bodyPr/>
        <a:lstStyle/>
        <a:p>
          <a:r>
            <a:rPr lang="es-EC" dirty="0" smtClean="0"/>
            <a:t>1. Problema </a:t>
          </a:r>
          <a:endParaRPr lang="es-ES_tradnl" dirty="0"/>
        </a:p>
      </dgm:t>
    </dgm:pt>
    <dgm:pt modelId="{322A6A86-96DF-4089-A014-BF29788B7926}" type="parTrans" cxnId="{E70D115D-2833-465A-AE3F-6FF97048C2D7}">
      <dgm:prSet/>
      <dgm:spPr/>
      <dgm:t>
        <a:bodyPr/>
        <a:lstStyle/>
        <a:p>
          <a:endParaRPr lang="es-ES_tradnl"/>
        </a:p>
      </dgm:t>
    </dgm:pt>
    <dgm:pt modelId="{27A5D8AD-6505-4636-8116-96064AC31637}" type="sibTrans" cxnId="{E70D115D-2833-465A-AE3F-6FF97048C2D7}">
      <dgm:prSet/>
      <dgm:spPr/>
      <dgm:t>
        <a:bodyPr/>
        <a:lstStyle/>
        <a:p>
          <a:endParaRPr lang="es-ES_tradnl"/>
        </a:p>
      </dgm:t>
    </dgm:pt>
    <dgm:pt modelId="{4BAFE186-A4EA-4862-A3EE-AEB390F98BEC}">
      <dgm:prSet phldrT="[Texto]"/>
      <dgm:spPr/>
      <dgm:t>
        <a:bodyPr/>
        <a:lstStyle/>
        <a:p>
          <a:r>
            <a:rPr lang="es-EC" dirty="0" smtClean="0"/>
            <a:t>2. Objetivos </a:t>
          </a:r>
          <a:endParaRPr lang="es-ES_tradnl" dirty="0"/>
        </a:p>
      </dgm:t>
    </dgm:pt>
    <dgm:pt modelId="{4AD1FEA1-F9FE-4DDB-8869-CFE87DCE8002}" type="parTrans" cxnId="{4C674494-C18A-41B5-8287-2600800B75A4}">
      <dgm:prSet/>
      <dgm:spPr/>
      <dgm:t>
        <a:bodyPr/>
        <a:lstStyle/>
        <a:p>
          <a:endParaRPr lang="es-ES_tradnl"/>
        </a:p>
      </dgm:t>
    </dgm:pt>
    <dgm:pt modelId="{A03E8724-2C1D-4E4B-A38D-83DB4D9D8D3D}" type="sibTrans" cxnId="{4C674494-C18A-41B5-8287-2600800B75A4}">
      <dgm:prSet/>
      <dgm:spPr/>
      <dgm:t>
        <a:bodyPr/>
        <a:lstStyle/>
        <a:p>
          <a:endParaRPr lang="es-ES_tradnl"/>
        </a:p>
      </dgm:t>
    </dgm:pt>
    <dgm:pt modelId="{CBF8CB9F-71F8-4C47-B3C3-2C6F5FB5AB8D}">
      <dgm:prSet phldrT="[Texto]"/>
      <dgm:spPr/>
      <dgm:t>
        <a:bodyPr/>
        <a:lstStyle/>
        <a:p>
          <a:r>
            <a:rPr lang="es-EC" dirty="0" smtClean="0"/>
            <a:t>3. Marco teórico</a:t>
          </a:r>
          <a:endParaRPr lang="es-ES_tradnl" dirty="0"/>
        </a:p>
      </dgm:t>
    </dgm:pt>
    <dgm:pt modelId="{2C3301DC-89DF-4802-A082-8BFE392919F7}" type="parTrans" cxnId="{939EAF60-A26F-43A6-8BBC-0413FC5214CE}">
      <dgm:prSet/>
      <dgm:spPr/>
      <dgm:t>
        <a:bodyPr/>
        <a:lstStyle/>
        <a:p>
          <a:endParaRPr lang="es-ES_tradnl"/>
        </a:p>
      </dgm:t>
    </dgm:pt>
    <dgm:pt modelId="{E7F4FDEA-D75F-44AC-8CE0-669FAB0E0510}" type="sibTrans" cxnId="{939EAF60-A26F-43A6-8BBC-0413FC5214CE}">
      <dgm:prSet/>
      <dgm:spPr/>
      <dgm:t>
        <a:bodyPr/>
        <a:lstStyle/>
        <a:p>
          <a:endParaRPr lang="es-ES_tradnl"/>
        </a:p>
      </dgm:t>
    </dgm:pt>
    <dgm:pt modelId="{FDF590DA-ED18-4425-860C-FC386B2188C3}" type="pres">
      <dgm:prSet presAssocID="{7C973F7C-6673-4339-91FA-B57CA4695CE3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_tradnl"/>
        </a:p>
      </dgm:t>
    </dgm:pt>
    <dgm:pt modelId="{9E6DEF5B-3B75-443C-BEDE-FECAED2953E2}" type="pres">
      <dgm:prSet presAssocID="{1525E643-9580-4D2E-ADDE-32D53C462267}" presName="Accent1" presStyleCnt="0"/>
      <dgm:spPr/>
    </dgm:pt>
    <dgm:pt modelId="{639F2EE6-7637-48F2-8622-1D55F07AFF17}" type="pres">
      <dgm:prSet presAssocID="{1525E643-9580-4D2E-ADDE-32D53C462267}" presName="Accent" presStyleLbl="node1" presStyleIdx="0" presStyleCnt="3"/>
      <dgm:spPr/>
    </dgm:pt>
    <dgm:pt modelId="{D136AF73-51AD-4764-86F9-9FF8C5085DC5}" type="pres">
      <dgm:prSet presAssocID="{1525E643-9580-4D2E-ADDE-32D53C46226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8EC20B4-B8AD-491B-87A4-679302AEDC50}" type="pres">
      <dgm:prSet presAssocID="{4BAFE186-A4EA-4862-A3EE-AEB390F98BEC}" presName="Accent2" presStyleCnt="0"/>
      <dgm:spPr/>
    </dgm:pt>
    <dgm:pt modelId="{13AC1D46-E822-4A7C-9A42-D3463F47E890}" type="pres">
      <dgm:prSet presAssocID="{4BAFE186-A4EA-4862-A3EE-AEB390F98BEC}" presName="Accent" presStyleLbl="node1" presStyleIdx="1" presStyleCnt="3"/>
      <dgm:spPr/>
    </dgm:pt>
    <dgm:pt modelId="{743A1342-FC3D-4E23-9C40-4D3EE2B33F42}" type="pres">
      <dgm:prSet presAssocID="{4BAFE186-A4EA-4862-A3EE-AEB390F98BEC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9B1A3F8-39EF-4686-B943-096FFD471DB6}" type="pres">
      <dgm:prSet presAssocID="{CBF8CB9F-71F8-4C47-B3C3-2C6F5FB5AB8D}" presName="Accent3" presStyleCnt="0"/>
      <dgm:spPr/>
    </dgm:pt>
    <dgm:pt modelId="{45B3BA67-CB1E-4505-8706-07007E33E2DC}" type="pres">
      <dgm:prSet presAssocID="{CBF8CB9F-71F8-4C47-B3C3-2C6F5FB5AB8D}" presName="Accent" presStyleLbl="node1" presStyleIdx="2" presStyleCnt="3"/>
      <dgm:spPr/>
    </dgm:pt>
    <dgm:pt modelId="{BB4B3CC5-6EDC-42C5-A123-F94F633E9CF4}" type="pres">
      <dgm:prSet presAssocID="{CBF8CB9F-71F8-4C47-B3C3-2C6F5FB5AB8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380BB888-8F3E-421A-8656-F8DB664701C3}" type="presOf" srcId="{7C973F7C-6673-4339-91FA-B57CA4695CE3}" destId="{FDF590DA-ED18-4425-860C-FC386B2188C3}" srcOrd="0" destOrd="0" presId="urn:microsoft.com/office/officeart/2009/layout/CircleArrowProcess"/>
    <dgm:cxn modelId="{19CCD517-1451-47A7-957D-8E9DD79D81D7}" type="presOf" srcId="{4BAFE186-A4EA-4862-A3EE-AEB390F98BEC}" destId="{743A1342-FC3D-4E23-9C40-4D3EE2B33F42}" srcOrd="0" destOrd="0" presId="urn:microsoft.com/office/officeart/2009/layout/CircleArrowProcess"/>
    <dgm:cxn modelId="{422C1E79-3C67-4FF0-B922-20F5874E5A86}" type="presOf" srcId="{1525E643-9580-4D2E-ADDE-32D53C462267}" destId="{D136AF73-51AD-4764-86F9-9FF8C5085DC5}" srcOrd="0" destOrd="0" presId="urn:microsoft.com/office/officeart/2009/layout/CircleArrowProcess"/>
    <dgm:cxn modelId="{1230D0DC-0637-4105-BDA6-35F7B38FEA6A}" type="presOf" srcId="{CBF8CB9F-71F8-4C47-B3C3-2C6F5FB5AB8D}" destId="{BB4B3CC5-6EDC-42C5-A123-F94F633E9CF4}" srcOrd="0" destOrd="0" presId="urn:microsoft.com/office/officeart/2009/layout/CircleArrowProcess"/>
    <dgm:cxn modelId="{4C674494-C18A-41B5-8287-2600800B75A4}" srcId="{7C973F7C-6673-4339-91FA-B57CA4695CE3}" destId="{4BAFE186-A4EA-4862-A3EE-AEB390F98BEC}" srcOrd="1" destOrd="0" parTransId="{4AD1FEA1-F9FE-4DDB-8869-CFE87DCE8002}" sibTransId="{A03E8724-2C1D-4E4B-A38D-83DB4D9D8D3D}"/>
    <dgm:cxn modelId="{939EAF60-A26F-43A6-8BBC-0413FC5214CE}" srcId="{7C973F7C-6673-4339-91FA-B57CA4695CE3}" destId="{CBF8CB9F-71F8-4C47-B3C3-2C6F5FB5AB8D}" srcOrd="2" destOrd="0" parTransId="{2C3301DC-89DF-4802-A082-8BFE392919F7}" sibTransId="{E7F4FDEA-D75F-44AC-8CE0-669FAB0E0510}"/>
    <dgm:cxn modelId="{E70D115D-2833-465A-AE3F-6FF97048C2D7}" srcId="{7C973F7C-6673-4339-91FA-B57CA4695CE3}" destId="{1525E643-9580-4D2E-ADDE-32D53C462267}" srcOrd="0" destOrd="0" parTransId="{322A6A86-96DF-4089-A014-BF29788B7926}" sibTransId="{27A5D8AD-6505-4636-8116-96064AC31637}"/>
    <dgm:cxn modelId="{9CE37A25-71F4-46F3-A034-937F34EB99DC}" type="presParOf" srcId="{FDF590DA-ED18-4425-860C-FC386B2188C3}" destId="{9E6DEF5B-3B75-443C-BEDE-FECAED2953E2}" srcOrd="0" destOrd="0" presId="urn:microsoft.com/office/officeart/2009/layout/CircleArrowProcess"/>
    <dgm:cxn modelId="{56F03F72-E96A-4426-A0A5-2E9CE9268FFC}" type="presParOf" srcId="{9E6DEF5B-3B75-443C-BEDE-FECAED2953E2}" destId="{639F2EE6-7637-48F2-8622-1D55F07AFF17}" srcOrd="0" destOrd="0" presId="urn:microsoft.com/office/officeart/2009/layout/CircleArrowProcess"/>
    <dgm:cxn modelId="{7AF314F5-F6EC-4800-8FA9-55336A00A6D3}" type="presParOf" srcId="{FDF590DA-ED18-4425-860C-FC386B2188C3}" destId="{D136AF73-51AD-4764-86F9-9FF8C5085DC5}" srcOrd="1" destOrd="0" presId="urn:microsoft.com/office/officeart/2009/layout/CircleArrowProcess"/>
    <dgm:cxn modelId="{C20DFE26-4041-4B79-A56D-27C5566CE6F9}" type="presParOf" srcId="{FDF590DA-ED18-4425-860C-FC386B2188C3}" destId="{68EC20B4-B8AD-491B-87A4-679302AEDC50}" srcOrd="2" destOrd="0" presId="urn:microsoft.com/office/officeart/2009/layout/CircleArrowProcess"/>
    <dgm:cxn modelId="{29A80830-485D-413B-91DE-4D4144018EEA}" type="presParOf" srcId="{68EC20B4-B8AD-491B-87A4-679302AEDC50}" destId="{13AC1D46-E822-4A7C-9A42-D3463F47E890}" srcOrd="0" destOrd="0" presId="urn:microsoft.com/office/officeart/2009/layout/CircleArrowProcess"/>
    <dgm:cxn modelId="{32D28A95-9E42-497F-9A72-F6A49FF302F3}" type="presParOf" srcId="{FDF590DA-ED18-4425-860C-FC386B2188C3}" destId="{743A1342-FC3D-4E23-9C40-4D3EE2B33F42}" srcOrd="3" destOrd="0" presId="urn:microsoft.com/office/officeart/2009/layout/CircleArrowProcess"/>
    <dgm:cxn modelId="{1DCBCB11-3F03-41CC-999D-44E85EBBCAE4}" type="presParOf" srcId="{FDF590DA-ED18-4425-860C-FC386B2188C3}" destId="{19B1A3F8-39EF-4686-B943-096FFD471DB6}" srcOrd="4" destOrd="0" presId="urn:microsoft.com/office/officeart/2009/layout/CircleArrowProcess"/>
    <dgm:cxn modelId="{F87E507B-648E-453F-8491-702A165B68A6}" type="presParOf" srcId="{19B1A3F8-39EF-4686-B943-096FFD471DB6}" destId="{45B3BA67-CB1E-4505-8706-07007E33E2DC}" srcOrd="0" destOrd="0" presId="urn:microsoft.com/office/officeart/2009/layout/CircleArrowProcess"/>
    <dgm:cxn modelId="{A1E5FACF-B0B5-4050-9F73-F49618E86432}" type="presParOf" srcId="{FDF590DA-ED18-4425-860C-FC386B2188C3}" destId="{BB4B3CC5-6EDC-42C5-A123-F94F633E9CF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2941836-DEEB-4A9A-BF06-AEABFEDF82BF}" type="doc">
      <dgm:prSet loTypeId="urn:microsoft.com/office/officeart/2005/8/layout/process4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B653CF4F-C495-4D7A-B4A8-1BCA124E9B7F}">
      <dgm:prSet phldrT="[Texto]" custT="1"/>
      <dgm:spPr/>
      <dgm:t>
        <a:bodyPr/>
        <a:lstStyle/>
        <a:p>
          <a:r>
            <a:rPr lang="es-EC" sz="2800" dirty="0" smtClean="0"/>
            <a:t>Eficacia </a:t>
          </a:r>
          <a:endParaRPr lang="es-ES_tradnl" sz="2800" dirty="0"/>
        </a:p>
      </dgm:t>
    </dgm:pt>
    <dgm:pt modelId="{6FDF92A9-88A6-4F94-B70B-B508AD238787}" type="parTrans" cxnId="{988D8FC0-33B9-43B9-B7D5-6686B43D0572}">
      <dgm:prSet/>
      <dgm:spPr/>
      <dgm:t>
        <a:bodyPr/>
        <a:lstStyle/>
        <a:p>
          <a:endParaRPr lang="es-ES_tradnl" sz="6000"/>
        </a:p>
      </dgm:t>
    </dgm:pt>
    <dgm:pt modelId="{BFFFD362-677F-4F0E-A38A-CFD658266DE5}" type="sibTrans" cxnId="{988D8FC0-33B9-43B9-B7D5-6686B43D0572}">
      <dgm:prSet/>
      <dgm:spPr/>
      <dgm:t>
        <a:bodyPr/>
        <a:lstStyle/>
        <a:p>
          <a:endParaRPr lang="es-ES_tradnl" sz="6000"/>
        </a:p>
      </dgm:t>
    </dgm:pt>
    <dgm:pt modelId="{8582404F-DF3C-40F4-8F51-A9191BC63E55}">
      <dgm:prSet phldrT="[Texto]" custT="1"/>
      <dgm:spPr/>
      <dgm:t>
        <a:bodyPr/>
        <a:lstStyle/>
        <a:p>
          <a:r>
            <a:rPr lang="es-EC" sz="2800" dirty="0" smtClean="0"/>
            <a:t>Calidad </a:t>
          </a:r>
          <a:endParaRPr lang="es-ES_tradnl" sz="2800" dirty="0"/>
        </a:p>
      </dgm:t>
    </dgm:pt>
    <dgm:pt modelId="{CF64D075-2840-415D-AFFD-759940D673C6}" type="parTrans" cxnId="{E34F00C5-4CA8-4469-9878-9017C6E5FB71}">
      <dgm:prSet/>
      <dgm:spPr/>
      <dgm:t>
        <a:bodyPr/>
        <a:lstStyle/>
        <a:p>
          <a:endParaRPr lang="es-ES_tradnl" sz="6000"/>
        </a:p>
      </dgm:t>
    </dgm:pt>
    <dgm:pt modelId="{7CC4547C-A645-4C2A-89FF-F61D9201E692}" type="sibTrans" cxnId="{E34F00C5-4CA8-4469-9878-9017C6E5FB71}">
      <dgm:prSet/>
      <dgm:spPr/>
      <dgm:t>
        <a:bodyPr/>
        <a:lstStyle/>
        <a:p>
          <a:endParaRPr lang="es-ES_tradnl" sz="6000"/>
        </a:p>
      </dgm:t>
    </dgm:pt>
    <dgm:pt modelId="{E6452F3C-0966-4D8F-A444-3B9CD3675344}">
      <dgm:prSet phldrT="[Texto]" custT="1"/>
      <dgm:spPr/>
      <dgm:t>
        <a:bodyPr/>
        <a:lstStyle/>
        <a:p>
          <a:r>
            <a:rPr lang="es-EC" sz="2800" dirty="0" smtClean="0"/>
            <a:t>Descentralización </a:t>
          </a:r>
          <a:endParaRPr lang="es-ES_tradnl" sz="2800" dirty="0"/>
        </a:p>
      </dgm:t>
    </dgm:pt>
    <dgm:pt modelId="{C5DB737D-68DE-4F20-A633-AEE8F07C3CFB}" type="parTrans" cxnId="{592C0E4C-8F53-4726-AA70-F7B503A3E22B}">
      <dgm:prSet/>
      <dgm:spPr/>
      <dgm:t>
        <a:bodyPr/>
        <a:lstStyle/>
        <a:p>
          <a:endParaRPr lang="es-ES_tradnl" sz="6000"/>
        </a:p>
      </dgm:t>
    </dgm:pt>
    <dgm:pt modelId="{A9C5A6E6-2C04-42DD-A7B5-2023C9ED5AFF}" type="sibTrans" cxnId="{592C0E4C-8F53-4726-AA70-F7B503A3E22B}">
      <dgm:prSet/>
      <dgm:spPr/>
      <dgm:t>
        <a:bodyPr/>
        <a:lstStyle/>
        <a:p>
          <a:endParaRPr lang="es-ES_tradnl" sz="6000"/>
        </a:p>
      </dgm:t>
    </dgm:pt>
    <dgm:pt modelId="{6E7F2426-BE39-4686-81FD-1795F35566E9}">
      <dgm:prSet phldrT="[Texto]" custT="1"/>
      <dgm:spPr/>
      <dgm:t>
        <a:bodyPr/>
        <a:lstStyle/>
        <a:p>
          <a:r>
            <a:rPr lang="es-EC" sz="2800" dirty="0" smtClean="0"/>
            <a:t>Coordinación </a:t>
          </a:r>
          <a:endParaRPr lang="es-ES_tradnl" sz="2800" dirty="0"/>
        </a:p>
      </dgm:t>
    </dgm:pt>
    <dgm:pt modelId="{EC22BBB7-B3C5-4F7C-B12E-C44AD3546BE5}" type="parTrans" cxnId="{6495A04E-ADD5-43AC-8706-B7F775D7BCCB}">
      <dgm:prSet/>
      <dgm:spPr/>
      <dgm:t>
        <a:bodyPr/>
        <a:lstStyle/>
        <a:p>
          <a:endParaRPr lang="es-ES_tradnl" sz="6000"/>
        </a:p>
      </dgm:t>
    </dgm:pt>
    <dgm:pt modelId="{181FE0F4-DDC1-48AD-8DAB-AEF411098FF7}" type="sibTrans" cxnId="{6495A04E-ADD5-43AC-8706-B7F775D7BCCB}">
      <dgm:prSet/>
      <dgm:spPr/>
      <dgm:t>
        <a:bodyPr/>
        <a:lstStyle/>
        <a:p>
          <a:endParaRPr lang="es-ES_tradnl" sz="6000"/>
        </a:p>
      </dgm:t>
    </dgm:pt>
    <dgm:pt modelId="{B969ABC8-018A-42E0-A23E-A365D6F7B5D0}">
      <dgm:prSet phldrT="[Texto]" custT="1"/>
      <dgm:spPr/>
      <dgm:t>
        <a:bodyPr/>
        <a:lstStyle/>
        <a:p>
          <a:r>
            <a:rPr lang="es-EC" sz="2800" dirty="0" smtClean="0"/>
            <a:t>Desconcentración </a:t>
          </a:r>
          <a:endParaRPr lang="es-ES_tradnl" sz="2800" dirty="0"/>
        </a:p>
      </dgm:t>
    </dgm:pt>
    <dgm:pt modelId="{55861E99-C625-4FB3-9533-5E0416CD4223}" type="parTrans" cxnId="{2A8A8263-A93E-4197-A79E-9061CED8A768}">
      <dgm:prSet/>
      <dgm:spPr/>
      <dgm:t>
        <a:bodyPr/>
        <a:lstStyle/>
        <a:p>
          <a:endParaRPr lang="es-ES_tradnl" sz="6000"/>
        </a:p>
      </dgm:t>
    </dgm:pt>
    <dgm:pt modelId="{1F6A7AE5-EBB7-4185-9B9C-1A4ABFA4EB98}" type="sibTrans" cxnId="{2A8A8263-A93E-4197-A79E-9061CED8A768}">
      <dgm:prSet/>
      <dgm:spPr/>
      <dgm:t>
        <a:bodyPr/>
        <a:lstStyle/>
        <a:p>
          <a:endParaRPr lang="es-ES_tradnl" sz="6000"/>
        </a:p>
      </dgm:t>
    </dgm:pt>
    <dgm:pt modelId="{4164D4FB-ADF8-448C-A521-42EF6C0D0751}">
      <dgm:prSet phldrT="[Texto]" custT="1"/>
      <dgm:spPr/>
      <dgm:t>
        <a:bodyPr/>
        <a:lstStyle/>
        <a:p>
          <a:r>
            <a:rPr lang="es-EC" sz="2800" dirty="0" smtClean="0"/>
            <a:t>Transparencia </a:t>
          </a:r>
          <a:endParaRPr lang="es-ES_tradnl" sz="2800" dirty="0"/>
        </a:p>
      </dgm:t>
    </dgm:pt>
    <dgm:pt modelId="{00503F57-37BC-49C6-8E04-43B0D8746C4E}" type="parTrans" cxnId="{1CE590A4-483C-44CD-BF79-1FE8290631BF}">
      <dgm:prSet/>
      <dgm:spPr/>
      <dgm:t>
        <a:bodyPr/>
        <a:lstStyle/>
        <a:p>
          <a:endParaRPr lang="es-ES_tradnl" sz="6000"/>
        </a:p>
      </dgm:t>
    </dgm:pt>
    <dgm:pt modelId="{4145491B-8A17-4DA6-9174-131C4A7254DC}" type="sibTrans" cxnId="{1CE590A4-483C-44CD-BF79-1FE8290631BF}">
      <dgm:prSet/>
      <dgm:spPr/>
      <dgm:t>
        <a:bodyPr/>
        <a:lstStyle/>
        <a:p>
          <a:endParaRPr lang="es-ES_tradnl" sz="6000"/>
        </a:p>
      </dgm:t>
    </dgm:pt>
    <dgm:pt modelId="{DCAAA4EE-D91F-4907-8BB2-2E3E79FA853D}">
      <dgm:prSet phldrT="[Texto]" custT="1"/>
      <dgm:spPr/>
      <dgm:t>
        <a:bodyPr/>
        <a:lstStyle/>
        <a:p>
          <a:r>
            <a:rPr lang="es-EC" sz="2800" dirty="0" smtClean="0"/>
            <a:t>Participación </a:t>
          </a:r>
          <a:endParaRPr lang="es-ES_tradnl" sz="2800" dirty="0"/>
        </a:p>
      </dgm:t>
    </dgm:pt>
    <dgm:pt modelId="{9089FB5E-FF77-4C0E-8E13-50FA6847F428}" type="parTrans" cxnId="{7CE5F112-993B-4673-ACEE-6FEE1F6ADEB8}">
      <dgm:prSet/>
      <dgm:spPr/>
      <dgm:t>
        <a:bodyPr/>
        <a:lstStyle/>
        <a:p>
          <a:endParaRPr lang="es-ES_tradnl" sz="6000"/>
        </a:p>
      </dgm:t>
    </dgm:pt>
    <dgm:pt modelId="{94B9C051-4CF9-4356-B96F-279EE154E9F8}" type="sibTrans" cxnId="{7CE5F112-993B-4673-ACEE-6FEE1F6ADEB8}">
      <dgm:prSet/>
      <dgm:spPr/>
      <dgm:t>
        <a:bodyPr/>
        <a:lstStyle/>
        <a:p>
          <a:endParaRPr lang="es-ES_tradnl" sz="6000"/>
        </a:p>
      </dgm:t>
    </dgm:pt>
    <dgm:pt modelId="{D7F23801-DC7D-48B2-B7F5-6ADC29552368}">
      <dgm:prSet phldrT="[Texto]" custT="1"/>
      <dgm:spPr/>
      <dgm:t>
        <a:bodyPr/>
        <a:lstStyle/>
        <a:p>
          <a:r>
            <a:rPr lang="es-EC" sz="2800" dirty="0" smtClean="0"/>
            <a:t>Sentido de pertinencia </a:t>
          </a:r>
          <a:endParaRPr lang="es-ES_tradnl" sz="2800" dirty="0"/>
        </a:p>
      </dgm:t>
    </dgm:pt>
    <dgm:pt modelId="{C76B48C7-375E-4C2C-9818-B84649704C42}" type="parTrans" cxnId="{8A7F4B41-01C5-4088-89E4-73FFBFD9011D}">
      <dgm:prSet/>
      <dgm:spPr/>
      <dgm:t>
        <a:bodyPr/>
        <a:lstStyle/>
        <a:p>
          <a:endParaRPr lang="es-ES_tradnl" sz="6000"/>
        </a:p>
      </dgm:t>
    </dgm:pt>
    <dgm:pt modelId="{FFD0633E-F532-41F7-A233-22179C00254A}" type="sibTrans" cxnId="{8A7F4B41-01C5-4088-89E4-73FFBFD9011D}">
      <dgm:prSet/>
      <dgm:spPr/>
      <dgm:t>
        <a:bodyPr/>
        <a:lstStyle/>
        <a:p>
          <a:endParaRPr lang="es-ES_tradnl" sz="6000"/>
        </a:p>
      </dgm:t>
    </dgm:pt>
    <dgm:pt modelId="{C9257367-D6AA-4E60-9A49-F22FDB6B1D28}">
      <dgm:prSet phldrT="[Texto]" custT="1"/>
      <dgm:spPr/>
      <dgm:t>
        <a:bodyPr/>
        <a:lstStyle/>
        <a:p>
          <a:r>
            <a:rPr lang="es-EC" sz="2800" dirty="0" smtClean="0"/>
            <a:t>Responsabilidad social </a:t>
          </a:r>
          <a:endParaRPr lang="es-ES_tradnl" sz="2800" dirty="0"/>
        </a:p>
      </dgm:t>
    </dgm:pt>
    <dgm:pt modelId="{AD2C2183-3FFC-4C31-AB46-6D67CFF92D51}" type="parTrans" cxnId="{8020C453-73D8-4BCC-9529-79157EA1F01F}">
      <dgm:prSet/>
      <dgm:spPr/>
      <dgm:t>
        <a:bodyPr/>
        <a:lstStyle/>
        <a:p>
          <a:endParaRPr lang="es-ES_tradnl" sz="6000"/>
        </a:p>
      </dgm:t>
    </dgm:pt>
    <dgm:pt modelId="{9E11B91B-B821-4A3F-953C-586028C150EB}" type="sibTrans" cxnId="{8020C453-73D8-4BCC-9529-79157EA1F01F}">
      <dgm:prSet/>
      <dgm:spPr/>
      <dgm:t>
        <a:bodyPr/>
        <a:lstStyle/>
        <a:p>
          <a:endParaRPr lang="es-ES_tradnl" sz="6000"/>
        </a:p>
      </dgm:t>
    </dgm:pt>
    <dgm:pt modelId="{648962C4-CDD6-468B-A623-D79A31127ADA}">
      <dgm:prSet phldrT="[Texto]" custT="1"/>
      <dgm:spPr/>
      <dgm:t>
        <a:bodyPr/>
        <a:lstStyle/>
        <a:p>
          <a:r>
            <a:rPr lang="es-EC" sz="2800" dirty="0" smtClean="0"/>
            <a:t>Responsabilidad Ambiental</a:t>
          </a:r>
          <a:endParaRPr lang="es-ES_tradnl" sz="2800" dirty="0"/>
        </a:p>
      </dgm:t>
    </dgm:pt>
    <dgm:pt modelId="{0BD8484B-7D4D-4037-A95D-8F508E804FAC}" type="parTrans" cxnId="{60909F4E-50BE-4809-9EEE-B6B240791E2B}">
      <dgm:prSet/>
      <dgm:spPr/>
      <dgm:t>
        <a:bodyPr/>
        <a:lstStyle/>
        <a:p>
          <a:endParaRPr lang="es-ES_tradnl" sz="6000"/>
        </a:p>
      </dgm:t>
    </dgm:pt>
    <dgm:pt modelId="{9BFE689D-01E2-48A4-A8AE-C795593B3BB5}" type="sibTrans" cxnId="{60909F4E-50BE-4809-9EEE-B6B240791E2B}">
      <dgm:prSet/>
      <dgm:spPr/>
      <dgm:t>
        <a:bodyPr/>
        <a:lstStyle/>
        <a:p>
          <a:endParaRPr lang="es-ES_tradnl" sz="6000"/>
        </a:p>
      </dgm:t>
    </dgm:pt>
    <dgm:pt modelId="{6BA992D3-1249-4870-915B-BDA19A6AD67C}" type="pres">
      <dgm:prSet presAssocID="{92941836-DEEB-4A9A-BF06-AEABFEDF82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6A1B68BD-A3E4-4572-AF44-9AA571251B72}" type="pres">
      <dgm:prSet presAssocID="{648962C4-CDD6-468B-A623-D79A31127ADA}" presName="boxAndChildren" presStyleCnt="0"/>
      <dgm:spPr/>
    </dgm:pt>
    <dgm:pt modelId="{A8E9DD10-8242-4B6A-9F38-8A3C876FE61E}" type="pres">
      <dgm:prSet presAssocID="{648962C4-CDD6-468B-A623-D79A31127ADA}" presName="parentTextBox" presStyleLbl="node1" presStyleIdx="0" presStyleCnt="10"/>
      <dgm:spPr/>
      <dgm:t>
        <a:bodyPr/>
        <a:lstStyle/>
        <a:p>
          <a:endParaRPr lang="es-ES_tradnl"/>
        </a:p>
      </dgm:t>
    </dgm:pt>
    <dgm:pt modelId="{A0189482-43EF-487C-B6C4-D0A9807F3177}" type="pres">
      <dgm:prSet presAssocID="{9E11B91B-B821-4A3F-953C-586028C150EB}" presName="sp" presStyleCnt="0"/>
      <dgm:spPr/>
    </dgm:pt>
    <dgm:pt modelId="{9DA6E290-D304-44F5-A073-930C08A515FF}" type="pres">
      <dgm:prSet presAssocID="{C9257367-D6AA-4E60-9A49-F22FDB6B1D28}" presName="arrowAndChildren" presStyleCnt="0"/>
      <dgm:spPr/>
    </dgm:pt>
    <dgm:pt modelId="{B9536C31-5F7B-40E5-A45D-6DCB7AEEAC9B}" type="pres">
      <dgm:prSet presAssocID="{C9257367-D6AA-4E60-9A49-F22FDB6B1D28}" presName="parentTextArrow" presStyleLbl="node1" presStyleIdx="1" presStyleCnt="10"/>
      <dgm:spPr/>
      <dgm:t>
        <a:bodyPr/>
        <a:lstStyle/>
        <a:p>
          <a:endParaRPr lang="es-ES_tradnl"/>
        </a:p>
      </dgm:t>
    </dgm:pt>
    <dgm:pt modelId="{98CF1199-0240-4685-898C-6E46BA99345F}" type="pres">
      <dgm:prSet presAssocID="{FFD0633E-F532-41F7-A233-22179C00254A}" presName="sp" presStyleCnt="0"/>
      <dgm:spPr/>
    </dgm:pt>
    <dgm:pt modelId="{03172090-A976-487A-9A7F-3FBC2BF806C9}" type="pres">
      <dgm:prSet presAssocID="{D7F23801-DC7D-48B2-B7F5-6ADC29552368}" presName="arrowAndChildren" presStyleCnt="0"/>
      <dgm:spPr/>
    </dgm:pt>
    <dgm:pt modelId="{1657F3EA-0F3C-4972-B1B2-77D95CE525FE}" type="pres">
      <dgm:prSet presAssocID="{D7F23801-DC7D-48B2-B7F5-6ADC29552368}" presName="parentTextArrow" presStyleLbl="node1" presStyleIdx="2" presStyleCnt="10"/>
      <dgm:spPr/>
      <dgm:t>
        <a:bodyPr/>
        <a:lstStyle/>
        <a:p>
          <a:endParaRPr lang="es-ES_tradnl"/>
        </a:p>
      </dgm:t>
    </dgm:pt>
    <dgm:pt modelId="{496BF21A-A721-4354-A8EA-268C58DD5BBF}" type="pres">
      <dgm:prSet presAssocID="{94B9C051-4CF9-4356-B96F-279EE154E9F8}" presName="sp" presStyleCnt="0"/>
      <dgm:spPr/>
    </dgm:pt>
    <dgm:pt modelId="{7F57D81D-1F52-4031-8356-5E00921F28CE}" type="pres">
      <dgm:prSet presAssocID="{DCAAA4EE-D91F-4907-8BB2-2E3E79FA853D}" presName="arrowAndChildren" presStyleCnt="0"/>
      <dgm:spPr/>
    </dgm:pt>
    <dgm:pt modelId="{F8BC7F20-D55C-4B2D-B848-43D12402E141}" type="pres">
      <dgm:prSet presAssocID="{DCAAA4EE-D91F-4907-8BB2-2E3E79FA853D}" presName="parentTextArrow" presStyleLbl="node1" presStyleIdx="3" presStyleCnt="10"/>
      <dgm:spPr/>
      <dgm:t>
        <a:bodyPr/>
        <a:lstStyle/>
        <a:p>
          <a:endParaRPr lang="es-ES_tradnl"/>
        </a:p>
      </dgm:t>
    </dgm:pt>
    <dgm:pt modelId="{BF617C3C-B8B2-4839-9F47-49CC2FAD8F51}" type="pres">
      <dgm:prSet presAssocID="{4145491B-8A17-4DA6-9174-131C4A7254DC}" presName="sp" presStyleCnt="0"/>
      <dgm:spPr/>
    </dgm:pt>
    <dgm:pt modelId="{0F0D34B2-85C7-4CD0-8780-1B14D0C67171}" type="pres">
      <dgm:prSet presAssocID="{4164D4FB-ADF8-448C-A521-42EF6C0D0751}" presName="arrowAndChildren" presStyleCnt="0"/>
      <dgm:spPr/>
    </dgm:pt>
    <dgm:pt modelId="{C168A507-6920-4693-8EF7-4E48C28635C3}" type="pres">
      <dgm:prSet presAssocID="{4164D4FB-ADF8-448C-A521-42EF6C0D0751}" presName="parentTextArrow" presStyleLbl="node1" presStyleIdx="4" presStyleCnt="10"/>
      <dgm:spPr/>
      <dgm:t>
        <a:bodyPr/>
        <a:lstStyle/>
        <a:p>
          <a:endParaRPr lang="es-ES_tradnl"/>
        </a:p>
      </dgm:t>
    </dgm:pt>
    <dgm:pt modelId="{9755A126-3658-4D31-AC84-231D918204E2}" type="pres">
      <dgm:prSet presAssocID="{181FE0F4-DDC1-48AD-8DAB-AEF411098FF7}" presName="sp" presStyleCnt="0"/>
      <dgm:spPr/>
    </dgm:pt>
    <dgm:pt modelId="{18E923A8-4287-45EE-8E3D-D816EDDE7347}" type="pres">
      <dgm:prSet presAssocID="{6E7F2426-BE39-4686-81FD-1795F35566E9}" presName="arrowAndChildren" presStyleCnt="0"/>
      <dgm:spPr/>
    </dgm:pt>
    <dgm:pt modelId="{70C14B6A-4917-4959-8999-CAEBB0A61C1E}" type="pres">
      <dgm:prSet presAssocID="{6E7F2426-BE39-4686-81FD-1795F35566E9}" presName="parentTextArrow" presStyleLbl="node1" presStyleIdx="5" presStyleCnt="10"/>
      <dgm:spPr/>
      <dgm:t>
        <a:bodyPr/>
        <a:lstStyle/>
        <a:p>
          <a:endParaRPr lang="es-ES_tradnl"/>
        </a:p>
      </dgm:t>
    </dgm:pt>
    <dgm:pt modelId="{DA721873-9499-48E1-998B-9FBD63CDBCD6}" type="pres">
      <dgm:prSet presAssocID="{A9C5A6E6-2C04-42DD-A7B5-2023C9ED5AFF}" presName="sp" presStyleCnt="0"/>
      <dgm:spPr/>
    </dgm:pt>
    <dgm:pt modelId="{966A1A9F-35AD-4BE0-B95A-9F1C0CA77657}" type="pres">
      <dgm:prSet presAssocID="{E6452F3C-0966-4D8F-A444-3B9CD3675344}" presName="arrowAndChildren" presStyleCnt="0"/>
      <dgm:spPr/>
    </dgm:pt>
    <dgm:pt modelId="{CBB95943-8618-4F95-9270-8AF5B7F99700}" type="pres">
      <dgm:prSet presAssocID="{E6452F3C-0966-4D8F-A444-3B9CD3675344}" presName="parentTextArrow" presStyleLbl="node1" presStyleIdx="6" presStyleCnt="10"/>
      <dgm:spPr/>
      <dgm:t>
        <a:bodyPr/>
        <a:lstStyle/>
        <a:p>
          <a:endParaRPr lang="es-ES_tradnl"/>
        </a:p>
      </dgm:t>
    </dgm:pt>
    <dgm:pt modelId="{8C20147E-8776-4DA6-951C-D0A37FCE795A}" type="pres">
      <dgm:prSet presAssocID="{1F6A7AE5-EBB7-4185-9B9C-1A4ABFA4EB98}" presName="sp" presStyleCnt="0"/>
      <dgm:spPr/>
    </dgm:pt>
    <dgm:pt modelId="{737E1DDA-4B0C-4141-887D-26AE372CB54F}" type="pres">
      <dgm:prSet presAssocID="{B969ABC8-018A-42E0-A23E-A365D6F7B5D0}" presName="arrowAndChildren" presStyleCnt="0"/>
      <dgm:spPr/>
    </dgm:pt>
    <dgm:pt modelId="{9B0454ED-8914-45A5-957B-D773E7743F9B}" type="pres">
      <dgm:prSet presAssocID="{B969ABC8-018A-42E0-A23E-A365D6F7B5D0}" presName="parentTextArrow" presStyleLbl="node1" presStyleIdx="7" presStyleCnt="10"/>
      <dgm:spPr/>
      <dgm:t>
        <a:bodyPr/>
        <a:lstStyle/>
        <a:p>
          <a:endParaRPr lang="es-ES_tradnl"/>
        </a:p>
      </dgm:t>
    </dgm:pt>
    <dgm:pt modelId="{03AA3F9C-4261-41C5-8134-E857439FB41F}" type="pres">
      <dgm:prSet presAssocID="{7CC4547C-A645-4C2A-89FF-F61D9201E692}" presName="sp" presStyleCnt="0"/>
      <dgm:spPr/>
    </dgm:pt>
    <dgm:pt modelId="{E5AF5BB2-05B9-4936-8463-0BC78919F62B}" type="pres">
      <dgm:prSet presAssocID="{8582404F-DF3C-40F4-8F51-A9191BC63E55}" presName="arrowAndChildren" presStyleCnt="0"/>
      <dgm:spPr/>
    </dgm:pt>
    <dgm:pt modelId="{91D0A07B-E9C2-4E03-94FB-20A545A0E62E}" type="pres">
      <dgm:prSet presAssocID="{8582404F-DF3C-40F4-8F51-A9191BC63E55}" presName="parentTextArrow" presStyleLbl="node1" presStyleIdx="8" presStyleCnt="10"/>
      <dgm:spPr/>
      <dgm:t>
        <a:bodyPr/>
        <a:lstStyle/>
        <a:p>
          <a:endParaRPr lang="es-ES_tradnl"/>
        </a:p>
      </dgm:t>
    </dgm:pt>
    <dgm:pt modelId="{59C23410-D11E-4689-8A99-A0FEFE609BA8}" type="pres">
      <dgm:prSet presAssocID="{BFFFD362-677F-4F0E-A38A-CFD658266DE5}" presName="sp" presStyleCnt="0"/>
      <dgm:spPr/>
    </dgm:pt>
    <dgm:pt modelId="{E1A6CE83-2B10-4F4A-B192-EAF1FAF0FC6B}" type="pres">
      <dgm:prSet presAssocID="{B653CF4F-C495-4D7A-B4A8-1BCA124E9B7F}" presName="arrowAndChildren" presStyleCnt="0"/>
      <dgm:spPr/>
    </dgm:pt>
    <dgm:pt modelId="{5F905361-5166-4E80-AF08-548E379F1DA0}" type="pres">
      <dgm:prSet presAssocID="{B653CF4F-C495-4D7A-B4A8-1BCA124E9B7F}" presName="parentTextArrow" presStyleLbl="node1" presStyleIdx="9" presStyleCnt="10"/>
      <dgm:spPr/>
      <dgm:t>
        <a:bodyPr/>
        <a:lstStyle/>
        <a:p>
          <a:endParaRPr lang="es-ES_tradnl"/>
        </a:p>
      </dgm:t>
    </dgm:pt>
  </dgm:ptLst>
  <dgm:cxnLst>
    <dgm:cxn modelId="{2BCCA0A7-F392-4C7E-B9A3-24AA8C8BB2C3}" type="presOf" srcId="{92941836-DEEB-4A9A-BF06-AEABFEDF82BF}" destId="{6BA992D3-1249-4870-915B-BDA19A6AD67C}" srcOrd="0" destOrd="0" presId="urn:microsoft.com/office/officeart/2005/8/layout/process4"/>
    <dgm:cxn modelId="{1CE590A4-483C-44CD-BF79-1FE8290631BF}" srcId="{92941836-DEEB-4A9A-BF06-AEABFEDF82BF}" destId="{4164D4FB-ADF8-448C-A521-42EF6C0D0751}" srcOrd="5" destOrd="0" parTransId="{00503F57-37BC-49C6-8E04-43B0D8746C4E}" sibTransId="{4145491B-8A17-4DA6-9174-131C4A7254DC}"/>
    <dgm:cxn modelId="{592C0E4C-8F53-4726-AA70-F7B503A3E22B}" srcId="{92941836-DEEB-4A9A-BF06-AEABFEDF82BF}" destId="{E6452F3C-0966-4D8F-A444-3B9CD3675344}" srcOrd="3" destOrd="0" parTransId="{C5DB737D-68DE-4F20-A633-AEE8F07C3CFB}" sibTransId="{A9C5A6E6-2C04-42DD-A7B5-2023C9ED5AFF}"/>
    <dgm:cxn modelId="{7CE5F112-993B-4673-ACEE-6FEE1F6ADEB8}" srcId="{92941836-DEEB-4A9A-BF06-AEABFEDF82BF}" destId="{DCAAA4EE-D91F-4907-8BB2-2E3E79FA853D}" srcOrd="6" destOrd="0" parTransId="{9089FB5E-FF77-4C0E-8E13-50FA6847F428}" sibTransId="{94B9C051-4CF9-4356-B96F-279EE154E9F8}"/>
    <dgm:cxn modelId="{8D86168F-E7D8-4838-83BA-496D03320E9A}" type="presOf" srcId="{6E7F2426-BE39-4686-81FD-1795F35566E9}" destId="{70C14B6A-4917-4959-8999-CAEBB0A61C1E}" srcOrd="0" destOrd="0" presId="urn:microsoft.com/office/officeart/2005/8/layout/process4"/>
    <dgm:cxn modelId="{2A8A8263-A93E-4197-A79E-9061CED8A768}" srcId="{92941836-DEEB-4A9A-BF06-AEABFEDF82BF}" destId="{B969ABC8-018A-42E0-A23E-A365D6F7B5D0}" srcOrd="2" destOrd="0" parTransId="{55861E99-C625-4FB3-9533-5E0416CD4223}" sibTransId="{1F6A7AE5-EBB7-4185-9B9C-1A4ABFA4EB98}"/>
    <dgm:cxn modelId="{F6F227FD-DE0C-408F-880F-1706B199354C}" type="presOf" srcId="{DCAAA4EE-D91F-4907-8BB2-2E3E79FA853D}" destId="{F8BC7F20-D55C-4B2D-B848-43D12402E141}" srcOrd="0" destOrd="0" presId="urn:microsoft.com/office/officeart/2005/8/layout/process4"/>
    <dgm:cxn modelId="{8A7F4B41-01C5-4088-89E4-73FFBFD9011D}" srcId="{92941836-DEEB-4A9A-BF06-AEABFEDF82BF}" destId="{D7F23801-DC7D-48B2-B7F5-6ADC29552368}" srcOrd="7" destOrd="0" parTransId="{C76B48C7-375E-4C2C-9818-B84649704C42}" sibTransId="{FFD0633E-F532-41F7-A233-22179C00254A}"/>
    <dgm:cxn modelId="{988D8FC0-33B9-43B9-B7D5-6686B43D0572}" srcId="{92941836-DEEB-4A9A-BF06-AEABFEDF82BF}" destId="{B653CF4F-C495-4D7A-B4A8-1BCA124E9B7F}" srcOrd="0" destOrd="0" parTransId="{6FDF92A9-88A6-4F94-B70B-B508AD238787}" sibTransId="{BFFFD362-677F-4F0E-A38A-CFD658266DE5}"/>
    <dgm:cxn modelId="{131CBEBD-4035-4E5B-8E14-EB6E98C5629A}" type="presOf" srcId="{B653CF4F-C495-4D7A-B4A8-1BCA124E9B7F}" destId="{5F905361-5166-4E80-AF08-548E379F1DA0}" srcOrd="0" destOrd="0" presId="urn:microsoft.com/office/officeart/2005/8/layout/process4"/>
    <dgm:cxn modelId="{9B5D7A02-E6BB-4359-AE17-56BBF1ECDCD1}" type="presOf" srcId="{D7F23801-DC7D-48B2-B7F5-6ADC29552368}" destId="{1657F3EA-0F3C-4972-B1B2-77D95CE525FE}" srcOrd="0" destOrd="0" presId="urn:microsoft.com/office/officeart/2005/8/layout/process4"/>
    <dgm:cxn modelId="{D8BD6394-2534-4E3D-8F5C-1C94F66198E3}" type="presOf" srcId="{4164D4FB-ADF8-448C-A521-42EF6C0D0751}" destId="{C168A507-6920-4693-8EF7-4E48C28635C3}" srcOrd="0" destOrd="0" presId="urn:microsoft.com/office/officeart/2005/8/layout/process4"/>
    <dgm:cxn modelId="{0E78AD9D-7B8B-4081-A09E-3E67F0D1A739}" type="presOf" srcId="{C9257367-D6AA-4E60-9A49-F22FDB6B1D28}" destId="{B9536C31-5F7B-40E5-A45D-6DCB7AEEAC9B}" srcOrd="0" destOrd="0" presId="urn:microsoft.com/office/officeart/2005/8/layout/process4"/>
    <dgm:cxn modelId="{9DFDE040-EB99-430F-813E-75500A63A733}" type="presOf" srcId="{B969ABC8-018A-42E0-A23E-A365D6F7B5D0}" destId="{9B0454ED-8914-45A5-957B-D773E7743F9B}" srcOrd="0" destOrd="0" presId="urn:microsoft.com/office/officeart/2005/8/layout/process4"/>
    <dgm:cxn modelId="{E34F00C5-4CA8-4469-9878-9017C6E5FB71}" srcId="{92941836-DEEB-4A9A-BF06-AEABFEDF82BF}" destId="{8582404F-DF3C-40F4-8F51-A9191BC63E55}" srcOrd="1" destOrd="0" parTransId="{CF64D075-2840-415D-AFFD-759940D673C6}" sibTransId="{7CC4547C-A645-4C2A-89FF-F61D9201E692}"/>
    <dgm:cxn modelId="{C1A5991B-4BC7-4E3D-B39C-951D4B1306BD}" type="presOf" srcId="{648962C4-CDD6-468B-A623-D79A31127ADA}" destId="{A8E9DD10-8242-4B6A-9F38-8A3C876FE61E}" srcOrd="0" destOrd="0" presId="urn:microsoft.com/office/officeart/2005/8/layout/process4"/>
    <dgm:cxn modelId="{8ECFC7AF-702B-44EA-A017-B72647237C82}" type="presOf" srcId="{E6452F3C-0966-4D8F-A444-3B9CD3675344}" destId="{CBB95943-8618-4F95-9270-8AF5B7F99700}" srcOrd="0" destOrd="0" presId="urn:microsoft.com/office/officeart/2005/8/layout/process4"/>
    <dgm:cxn modelId="{8020C453-73D8-4BCC-9529-79157EA1F01F}" srcId="{92941836-DEEB-4A9A-BF06-AEABFEDF82BF}" destId="{C9257367-D6AA-4E60-9A49-F22FDB6B1D28}" srcOrd="8" destOrd="0" parTransId="{AD2C2183-3FFC-4C31-AB46-6D67CFF92D51}" sibTransId="{9E11B91B-B821-4A3F-953C-586028C150EB}"/>
    <dgm:cxn modelId="{D6CBBC2B-A8FB-4616-9897-D583E5DFCD43}" type="presOf" srcId="{8582404F-DF3C-40F4-8F51-A9191BC63E55}" destId="{91D0A07B-E9C2-4E03-94FB-20A545A0E62E}" srcOrd="0" destOrd="0" presId="urn:microsoft.com/office/officeart/2005/8/layout/process4"/>
    <dgm:cxn modelId="{60909F4E-50BE-4809-9EEE-B6B240791E2B}" srcId="{92941836-DEEB-4A9A-BF06-AEABFEDF82BF}" destId="{648962C4-CDD6-468B-A623-D79A31127ADA}" srcOrd="9" destOrd="0" parTransId="{0BD8484B-7D4D-4037-A95D-8F508E804FAC}" sibTransId="{9BFE689D-01E2-48A4-A8AE-C795593B3BB5}"/>
    <dgm:cxn modelId="{6495A04E-ADD5-43AC-8706-B7F775D7BCCB}" srcId="{92941836-DEEB-4A9A-BF06-AEABFEDF82BF}" destId="{6E7F2426-BE39-4686-81FD-1795F35566E9}" srcOrd="4" destOrd="0" parTransId="{EC22BBB7-B3C5-4F7C-B12E-C44AD3546BE5}" sibTransId="{181FE0F4-DDC1-48AD-8DAB-AEF411098FF7}"/>
    <dgm:cxn modelId="{991FE0A9-1E71-41F9-8FDB-6AF69BD64F4D}" type="presParOf" srcId="{6BA992D3-1249-4870-915B-BDA19A6AD67C}" destId="{6A1B68BD-A3E4-4572-AF44-9AA571251B72}" srcOrd="0" destOrd="0" presId="urn:microsoft.com/office/officeart/2005/8/layout/process4"/>
    <dgm:cxn modelId="{3206DE7B-50F9-4C48-9AA4-A11EBD2A9C22}" type="presParOf" srcId="{6A1B68BD-A3E4-4572-AF44-9AA571251B72}" destId="{A8E9DD10-8242-4B6A-9F38-8A3C876FE61E}" srcOrd="0" destOrd="0" presId="urn:microsoft.com/office/officeart/2005/8/layout/process4"/>
    <dgm:cxn modelId="{2EC1F388-F7B8-4096-BAB7-BDB36687C09F}" type="presParOf" srcId="{6BA992D3-1249-4870-915B-BDA19A6AD67C}" destId="{A0189482-43EF-487C-B6C4-D0A9807F3177}" srcOrd="1" destOrd="0" presId="urn:microsoft.com/office/officeart/2005/8/layout/process4"/>
    <dgm:cxn modelId="{4FD53623-F27D-44B5-9F95-E5AD91460B29}" type="presParOf" srcId="{6BA992D3-1249-4870-915B-BDA19A6AD67C}" destId="{9DA6E290-D304-44F5-A073-930C08A515FF}" srcOrd="2" destOrd="0" presId="urn:microsoft.com/office/officeart/2005/8/layout/process4"/>
    <dgm:cxn modelId="{655006AE-6B65-43AF-88E5-114CC4BD7C0C}" type="presParOf" srcId="{9DA6E290-D304-44F5-A073-930C08A515FF}" destId="{B9536C31-5F7B-40E5-A45D-6DCB7AEEAC9B}" srcOrd="0" destOrd="0" presId="urn:microsoft.com/office/officeart/2005/8/layout/process4"/>
    <dgm:cxn modelId="{9BFE859A-D36E-4B65-A1F9-9C5198E07195}" type="presParOf" srcId="{6BA992D3-1249-4870-915B-BDA19A6AD67C}" destId="{98CF1199-0240-4685-898C-6E46BA99345F}" srcOrd="3" destOrd="0" presId="urn:microsoft.com/office/officeart/2005/8/layout/process4"/>
    <dgm:cxn modelId="{D3A66422-542D-44E3-AC91-3B95DACE4506}" type="presParOf" srcId="{6BA992D3-1249-4870-915B-BDA19A6AD67C}" destId="{03172090-A976-487A-9A7F-3FBC2BF806C9}" srcOrd="4" destOrd="0" presId="urn:microsoft.com/office/officeart/2005/8/layout/process4"/>
    <dgm:cxn modelId="{CAE61CAB-2892-4607-B930-3FEB64DC2B22}" type="presParOf" srcId="{03172090-A976-487A-9A7F-3FBC2BF806C9}" destId="{1657F3EA-0F3C-4972-B1B2-77D95CE525FE}" srcOrd="0" destOrd="0" presId="urn:microsoft.com/office/officeart/2005/8/layout/process4"/>
    <dgm:cxn modelId="{7B990B63-7C62-47E8-B26E-3DEFCAEA6578}" type="presParOf" srcId="{6BA992D3-1249-4870-915B-BDA19A6AD67C}" destId="{496BF21A-A721-4354-A8EA-268C58DD5BBF}" srcOrd="5" destOrd="0" presId="urn:microsoft.com/office/officeart/2005/8/layout/process4"/>
    <dgm:cxn modelId="{5E067D36-77B8-4785-BEEA-0A503B2AE91C}" type="presParOf" srcId="{6BA992D3-1249-4870-915B-BDA19A6AD67C}" destId="{7F57D81D-1F52-4031-8356-5E00921F28CE}" srcOrd="6" destOrd="0" presId="urn:microsoft.com/office/officeart/2005/8/layout/process4"/>
    <dgm:cxn modelId="{64546D5F-5169-4B2A-AF45-C7CBFA36822E}" type="presParOf" srcId="{7F57D81D-1F52-4031-8356-5E00921F28CE}" destId="{F8BC7F20-D55C-4B2D-B848-43D12402E141}" srcOrd="0" destOrd="0" presId="urn:microsoft.com/office/officeart/2005/8/layout/process4"/>
    <dgm:cxn modelId="{6175153C-1593-4456-ACDD-1EECA09365AF}" type="presParOf" srcId="{6BA992D3-1249-4870-915B-BDA19A6AD67C}" destId="{BF617C3C-B8B2-4839-9F47-49CC2FAD8F51}" srcOrd="7" destOrd="0" presId="urn:microsoft.com/office/officeart/2005/8/layout/process4"/>
    <dgm:cxn modelId="{9EFE57D6-4A92-4E99-83E5-F3072BE8EB53}" type="presParOf" srcId="{6BA992D3-1249-4870-915B-BDA19A6AD67C}" destId="{0F0D34B2-85C7-4CD0-8780-1B14D0C67171}" srcOrd="8" destOrd="0" presId="urn:microsoft.com/office/officeart/2005/8/layout/process4"/>
    <dgm:cxn modelId="{BF1F62AE-49B5-4B38-91DE-762980170BFF}" type="presParOf" srcId="{0F0D34B2-85C7-4CD0-8780-1B14D0C67171}" destId="{C168A507-6920-4693-8EF7-4E48C28635C3}" srcOrd="0" destOrd="0" presId="urn:microsoft.com/office/officeart/2005/8/layout/process4"/>
    <dgm:cxn modelId="{B508AB62-F2C5-461C-BB17-D0DA5472E338}" type="presParOf" srcId="{6BA992D3-1249-4870-915B-BDA19A6AD67C}" destId="{9755A126-3658-4D31-AC84-231D918204E2}" srcOrd="9" destOrd="0" presId="urn:microsoft.com/office/officeart/2005/8/layout/process4"/>
    <dgm:cxn modelId="{5C05DD25-E044-45F6-9122-AD933C7ED164}" type="presParOf" srcId="{6BA992D3-1249-4870-915B-BDA19A6AD67C}" destId="{18E923A8-4287-45EE-8E3D-D816EDDE7347}" srcOrd="10" destOrd="0" presId="urn:microsoft.com/office/officeart/2005/8/layout/process4"/>
    <dgm:cxn modelId="{5BC288F3-8C88-4B90-B788-FDFB98FE8092}" type="presParOf" srcId="{18E923A8-4287-45EE-8E3D-D816EDDE7347}" destId="{70C14B6A-4917-4959-8999-CAEBB0A61C1E}" srcOrd="0" destOrd="0" presId="urn:microsoft.com/office/officeart/2005/8/layout/process4"/>
    <dgm:cxn modelId="{D716DDA1-E101-41C0-9C9C-34F826AA3A4B}" type="presParOf" srcId="{6BA992D3-1249-4870-915B-BDA19A6AD67C}" destId="{DA721873-9499-48E1-998B-9FBD63CDBCD6}" srcOrd="11" destOrd="0" presId="urn:microsoft.com/office/officeart/2005/8/layout/process4"/>
    <dgm:cxn modelId="{37EFA258-B27D-49DC-ADE9-64982B7692CA}" type="presParOf" srcId="{6BA992D3-1249-4870-915B-BDA19A6AD67C}" destId="{966A1A9F-35AD-4BE0-B95A-9F1C0CA77657}" srcOrd="12" destOrd="0" presId="urn:microsoft.com/office/officeart/2005/8/layout/process4"/>
    <dgm:cxn modelId="{5F421911-000F-4DB4-BAA4-B1C3CC96F374}" type="presParOf" srcId="{966A1A9F-35AD-4BE0-B95A-9F1C0CA77657}" destId="{CBB95943-8618-4F95-9270-8AF5B7F99700}" srcOrd="0" destOrd="0" presId="urn:microsoft.com/office/officeart/2005/8/layout/process4"/>
    <dgm:cxn modelId="{52E3591E-135E-40BC-AA81-C297C90F6480}" type="presParOf" srcId="{6BA992D3-1249-4870-915B-BDA19A6AD67C}" destId="{8C20147E-8776-4DA6-951C-D0A37FCE795A}" srcOrd="13" destOrd="0" presId="urn:microsoft.com/office/officeart/2005/8/layout/process4"/>
    <dgm:cxn modelId="{E59870C0-4A8B-4BC0-8F3C-7F0F969E920B}" type="presParOf" srcId="{6BA992D3-1249-4870-915B-BDA19A6AD67C}" destId="{737E1DDA-4B0C-4141-887D-26AE372CB54F}" srcOrd="14" destOrd="0" presId="urn:microsoft.com/office/officeart/2005/8/layout/process4"/>
    <dgm:cxn modelId="{C976D989-5A59-483A-8E63-67C4220BF8E3}" type="presParOf" srcId="{737E1DDA-4B0C-4141-887D-26AE372CB54F}" destId="{9B0454ED-8914-45A5-957B-D773E7743F9B}" srcOrd="0" destOrd="0" presId="urn:microsoft.com/office/officeart/2005/8/layout/process4"/>
    <dgm:cxn modelId="{EADD6DD4-329D-4693-97D1-EBD20656BBBB}" type="presParOf" srcId="{6BA992D3-1249-4870-915B-BDA19A6AD67C}" destId="{03AA3F9C-4261-41C5-8134-E857439FB41F}" srcOrd="15" destOrd="0" presId="urn:microsoft.com/office/officeart/2005/8/layout/process4"/>
    <dgm:cxn modelId="{E8498186-9577-46E1-9F6A-37F803AADD5B}" type="presParOf" srcId="{6BA992D3-1249-4870-915B-BDA19A6AD67C}" destId="{E5AF5BB2-05B9-4936-8463-0BC78919F62B}" srcOrd="16" destOrd="0" presId="urn:microsoft.com/office/officeart/2005/8/layout/process4"/>
    <dgm:cxn modelId="{47207264-4837-42AC-A12F-783F7F48B86C}" type="presParOf" srcId="{E5AF5BB2-05B9-4936-8463-0BC78919F62B}" destId="{91D0A07B-E9C2-4E03-94FB-20A545A0E62E}" srcOrd="0" destOrd="0" presId="urn:microsoft.com/office/officeart/2005/8/layout/process4"/>
    <dgm:cxn modelId="{20A4997A-78FD-4663-B5B9-47AE98576762}" type="presParOf" srcId="{6BA992D3-1249-4870-915B-BDA19A6AD67C}" destId="{59C23410-D11E-4689-8A99-A0FEFE609BA8}" srcOrd="17" destOrd="0" presId="urn:microsoft.com/office/officeart/2005/8/layout/process4"/>
    <dgm:cxn modelId="{961BC716-B4D8-4B97-B40E-6968B9D57214}" type="presParOf" srcId="{6BA992D3-1249-4870-915B-BDA19A6AD67C}" destId="{E1A6CE83-2B10-4F4A-B192-EAF1FAF0FC6B}" srcOrd="18" destOrd="0" presId="urn:microsoft.com/office/officeart/2005/8/layout/process4"/>
    <dgm:cxn modelId="{086E3263-AC43-486D-BA67-0F0348C4C0BA}" type="presParOf" srcId="{E1A6CE83-2B10-4F4A-B192-EAF1FAF0FC6B}" destId="{5F905361-5166-4E80-AF08-548E379F1DA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09BC861-3C7C-400F-A5CF-78224DB294E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_tradnl"/>
        </a:p>
      </dgm:t>
    </dgm:pt>
    <dgm:pt modelId="{B5F3181F-F233-4A69-83C2-59FFAE6C9A03}">
      <dgm:prSet phldrT="[Texto]" custT="1"/>
      <dgm:spPr/>
      <dgm:t>
        <a:bodyPr/>
        <a:lstStyle/>
        <a:p>
          <a:r>
            <a:rPr lang="es-ES_tradnl" sz="1600" b="1" dirty="0" smtClean="0">
              <a:solidFill>
                <a:sysClr val="windowText" lastClr="000000"/>
              </a:solidFill>
            </a:rPr>
            <a:t>Análisis situacional Interno el </a:t>
          </a:r>
          <a:r>
            <a:rPr lang="es-ES_tradnl" sz="1600" b="1" dirty="0">
              <a:solidFill>
                <a:sysClr val="windowText" lastClr="000000"/>
              </a:solidFill>
            </a:rPr>
            <a:t>sistema de </a:t>
          </a:r>
          <a:r>
            <a:rPr lang="es-ES_tradnl" sz="1600" b="1" dirty="0" smtClean="0">
              <a:solidFill>
                <a:sysClr val="windowText" lastClr="000000"/>
              </a:solidFill>
            </a:rPr>
            <a:t>investigación </a:t>
          </a:r>
          <a:endParaRPr lang="es-ES_tradnl" sz="1600" b="1" dirty="0">
            <a:solidFill>
              <a:sysClr val="windowText" lastClr="000000"/>
            </a:solidFill>
          </a:endParaRPr>
        </a:p>
      </dgm:t>
    </dgm:pt>
    <dgm:pt modelId="{AB898492-7CCF-4F56-8669-B3CE9AE38A0E}" type="parTrans" cxnId="{AA5A3B33-FDB5-4FF0-83C7-0B14A227C491}">
      <dgm:prSet/>
      <dgm:spPr/>
      <dgm:t>
        <a:bodyPr/>
        <a:lstStyle/>
        <a:p>
          <a:endParaRPr lang="es-ES_tradnl">
            <a:solidFill>
              <a:sysClr val="windowText" lastClr="000000"/>
            </a:solidFill>
          </a:endParaRPr>
        </a:p>
      </dgm:t>
    </dgm:pt>
    <dgm:pt modelId="{EC6C28A1-07D0-4385-BA03-D353EE1C920B}" type="sibTrans" cxnId="{AA5A3B33-FDB5-4FF0-83C7-0B14A227C491}">
      <dgm:prSet/>
      <dgm:spPr/>
      <dgm:t>
        <a:bodyPr/>
        <a:lstStyle/>
        <a:p>
          <a:endParaRPr lang="es-ES_tradnl">
            <a:solidFill>
              <a:sysClr val="windowText" lastClr="000000"/>
            </a:solidFill>
          </a:endParaRPr>
        </a:p>
      </dgm:t>
    </dgm:pt>
    <dgm:pt modelId="{C792FA88-C1FD-43D7-A20C-AEB11C577DB7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800" dirty="0" smtClean="0">
              <a:noFill/>
            </a:rPr>
            <a:t>ASÍ. S. INVESTIGACIÓN</a:t>
          </a:r>
          <a:endParaRPr lang="es-ES_tradnl" sz="800" dirty="0">
            <a:noFill/>
          </a:endParaRPr>
        </a:p>
      </dgm:t>
    </dgm:pt>
    <dgm:pt modelId="{338BE65B-8497-43BF-9874-5EF069AC4665}" type="sibTrans" cxnId="{AF3AEF34-580E-4275-8F42-4BC584E3CE5E}">
      <dgm:prSet/>
      <dgm:spPr/>
      <dgm:t>
        <a:bodyPr/>
        <a:lstStyle/>
        <a:p>
          <a:endParaRPr lang="es-ES_tradnl">
            <a:solidFill>
              <a:sysClr val="windowText" lastClr="000000"/>
            </a:solidFill>
          </a:endParaRPr>
        </a:p>
      </dgm:t>
    </dgm:pt>
    <dgm:pt modelId="{930BC262-6F3F-41D5-8ED3-82D61C6990CE}" type="parTrans" cxnId="{AF3AEF34-580E-4275-8F42-4BC584E3CE5E}">
      <dgm:prSet/>
      <dgm:spPr/>
      <dgm:t>
        <a:bodyPr/>
        <a:lstStyle/>
        <a:p>
          <a:endParaRPr lang="es-ES_tradnl">
            <a:solidFill>
              <a:sysClr val="windowText" lastClr="000000"/>
            </a:solidFill>
          </a:endParaRPr>
        </a:p>
      </dgm:t>
    </dgm:pt>
    <dgm:pt modelId="{6A0FA5B1-6A44-42FB-AF59-21E63A96D382}" type="pres">
      <dgm:prSet presAssocID="{209BC861-3C7C-400F-A5CF-78224DB294E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_tradnl"/>
        </a:p>
      </dgm:t>
    </dgm:pt>
    <dgm:pt modelId="{E5B82740-F10B-4AF6-B065-9C219DEEAB0B}" type="pres">
      <dgm:prSet presAssocID="{C792FA88-C1FD-43D7-A20C-AEB11C577DB7}" presName="hierRoot1" presStyleCnt="0"/>
      <dgm:spPr/>
      <dgm:t>
        <a:bodyPr/>
        <a:lstStyle/>
        <a:p>
          <a:endParaRPr lang="es-ES_tradnl"/>
        </a:p>
      </dgm:t>
    </dgm:pt>
    <dgm:pt modelId="{B21EDAD7-65B8-485A-B6E1-4F7B465D4A3F}" type="pres">
      <dgm:prSet presAssocID="{C792FA88-C1FD-43D7-A20C-AEB11C577DB7}" presName="composite" presStyleCnt="0"/>
      <dgm:spPr/>
      <dgm:t>
        <a:bodyPr/>
        <a:lstStyle/>
        <a:p>
          <a:endParaRPr lang="es-ES_tradnl"/>
        </a:p>
      </dgm:t>
    </dgm:pt>
    <dgm:pt modelId="{1AD4F4D8-63C0-4763-BFA7-AE33A2E10F29}" type="pres">
      <dgm:prSet presAssocID="{C792FA88-C1FD-43D7-A20C-AEB11C577DB7}" presName="background" presStyleLbl="node0" presStyleIdx="0" presStyleCnt="1"/>
      <dgm:spPr>
        <a:noFill/>
        <a:ln>
          <a:noFill/>
        </a:ln>
      </dgm:spPr>
      <dgm:t>
        <a:bodyPr/>
        <a:lstStyle/>
        <a:p>
          <a:endParaRPr lang="es-ES_tradnl"/>
        </a:p>
      </dgm:t>
    </dgm:pt>
    <dgm:pt modelId="{0A98018A-0045-4FFC-BF1D-B360BE557489}" type="pres">
      <dgm:prSet presAssocID="{C792FA88-C1FD-43D7-A20C-AEB11C577DB7}" presName="text" presStyleLbl="fgAcc0" presStyleIdx="0" presStyleCnt="1" custScaleX="133279" custScaleY="88714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310F0FF9-3AC9-4602-BC65-201BFEE412A0}" type="pres">
      <dgm:prSet presAssocID="{C792FA88-C1FD-43D7-A20C-AEB11C577DB7}" presName="hierChild2" presStyleCnt="0"/>
      <dgm:spPr/>
      <dgm:t>
        <a:bodyPr/>
        <a:lstStyle/>
        <a:p>
          <a:endParaRPr lang="es-ES_tradnl"/>
        </a:p>
      </dgm:t>
    </dgm:pt>
    <dgm:pt modelId="{2D0A0477-3A9F-4EBE-8921-FE3F629C4FA0}" type="pres">
      <dgm:prSet presAssocID="{AB898492-7CCF-4F56-8669-B3CE9AE38A0E}" presName="Name10" presStyleLbl="parChTrans1D2" presStyleIdx="0" presStyleCnt="1"/>
      <dgm:spPr/>
      <dgm:t>
        <a:bodyPr/>
        <a:lstStyle/>
        <a:p>
          <a:endParaRPr lang="es-ES_tradnl"/>
        </a:p>
      </dgm:t>
    </dgm:pt>
    <dgm:pt modelId="{71525C65-804C-4682-8C19-33A5DECBBE78}" type="pres">
      <dgm:prSet presAssocID="{B5F3181F-F233-4A69-83C2-59FFAE6C9A03}" presName="hierRoot2" presStyleCnt="0"/>
      <dgm:spPr/>
      <dgm:t>
        <a:bodyPr/>
        <a:lstStyle/>
        <a:p>
          <a:endParaRPr lang="es-ES_tradnl"/>
        </a:p>
      </dgm:t>
    </dgm:pt>
    <dgm:pt modelId="{E1627C3A-4E4F-4624-AFCF-BFF58EB82B12}" type="pres">
      <dgm:prSet presAssocID="{B5F3181F-F233-4A69-83C2-59FFAE6C9A03}" presName="composite2" presStyleCnt="0"/>
      <dgm:spPr/>
      <dgm:t>
        <a:bodyPr/>
        <a:lstStyle/>
        <a:p>
          <a:endParaRPr lang="es-ES_tradnl"/>
        </a:p>
      </dgm:t>
    </dgm:pt>
    <dgm:pt modelId="{F64F649C-D385-4038-8C27-86511F0F0E96}" type="pres">
      <dgm:prSet presAssocID="{B5F3181F-F233-4A69-83C2-59FFAE6C9A03}" presName="background2" presStyleLbl="node2" presStyleIdx="0" presStyleCnt="1"/>
      <dgm:spPr/>
      <dgm:t>
        <a:bodyPr/>
        <a:lstStyle/>
        <a:p>
          <a:endParaRPr lang="es-ES_tradnl"/>
        </a:p>
      </dgm:t>
    </dgm:pt>
    <dgm:pt modelId="{45E20178-EEC0-4500-8A72-82D1BF86EF2E}" type="pres">
      <dgm:prSet presAssocID="{B5F3181F-F233-4A69-83C2-59FFAE6C9A03}" presName="text2" presStyleLbl="fgAcc2" presStyleIdx="0" presStyleCnt="1" custScaleX="406929" custLinFactNeighborX="-121" custLinFactNeighborY="21777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52269837-EDCE-4D0E-ACE1-0482506595B3}" type="pres">
      <dgm:prSet presAssocID="{B5F3181F-F233-4A69-83C2-59FFAE6C9A03}" presName="hierChild3" presStyleCnt="0"/>
      <dgm:spPr/>
      <dgm:t>
        <a:bodyPr/>
        <a:lstStyle/>
        <a:p>
          <a:endParaRPr lang="es-ES_tradnl"/>
        </a:p>
      </dgm:t>
    </dgm:pt>
  </dgm:ptLst>
  <dgm:cxnLst>
    <dgm:cxn modelId="{AF3AEF34-580E-4275-8F42-4BC584E3CE5E}" srcId="{209BC861-3C7C-400F-A5CF-78224DB294EA}" destId="{C792FA88-C1FD-43D7-A20C-AEB11C577DB7}" srcOrd="0" destOrd="0" parTransId="{930BC262-6F3F-41D5-8ED3-82D61C6990CE}" sibTransId="{338BE65B-8497-43BF-9874-5EF069AC4665}"/>
    <dgm:cxn modelId="{C498F391-97EF-4D4F-80AB-464306D6EA82}" type="presOf" srcId="{C792FA88-C1FD-43D7-A20C-AEB11C577DB7}" destId="{0A98018A-0045-4FFC-BF1D-B360BE557489}" srcOrd="0" destOrd="0" presId="urn:microsoft.com/office/officeart/2005/8/layout/hierarchy1"/>
    <dgm:cxn modelId="{AA5A3B33-FDB5-4FF0-83C7-0B14A227C491}" srcId="{C792FA88-C1FD-43D7-A20C-AEB11C577DB7}" destId="{B5F3181F-F233-4A69-83C2-59FFAE6C9A03}" srcOrd="0" destOrd="0" parTransId="{AB898492-7CCF-4F56-8669-B3CE9AE38A0E}" sibTransId="{EC6C28A1-07D0-4385-BA03-D353EE1C920B}"/>
    <dgm:cxn modelId="{5A8B24FD-EC7C-4B56-A2B2-DE015C2D7E4D}" type="presOf" srcId="{B5F3181F-F233-4A69-83C2-59FFAE6C9A03}" destId="{45E20178-EEC0-4500-8A72-82D1BF86EF2E}" srcOrd="0" destOrd="0" presId="urn:microsoft.com/office/officeart/2005/8/layout/hierarchy1"/>
    <dgm:cxn modelId="{17348885-9DCD-4B8B-BA08-D4563FE5FCD7}" type="presOf" srcId="{209BC861-3C7C-400F-A5CF-78224DB294EA}" destId="{6A0FA5B1-6A44-42FB-AF59-21E63A96D382}" srcOrd="0" destOrd="0" presId="urn:microsoft.com/office/officeart/2005/8/layout/hierarchy1"/>
    <dgm:cxn modelId="{5DE93A90-73A5-4F65-8A86-AFA1AE2A34C0}" type="presOf" srcId="{AB898492-7CCF-4F56-8669-B3CE9AE38A0E}" destId="{2D0A0477-3A9F-4EBE-8921-FE3F629C4FA0}" srcOrd="0" destOrd="0" presId="urn:microsoft.com/office/officeart/2005/8/layout/hierarchy1"/>
    <dgm:cxn modelId="{BCD2E78A-4CEF-4961-B7E2-3B4C572FB201}" type="presParOf" srcId="{6A0FA5B1-6A44-42FB-AF59-21E63A96D382}" destId="{E5B82740-F10B-4AF6-B065-9C219DEEAB0B}" srcOrd="0" destOrd="0" presId="urn:microsoft.com/office/officeart/2005/8/layout/hierarchy1"/>
    <dgm:cxn modelId="{E24110C4-E9D4-49B0-85CE-650834368495}" type="presParOf" srcId="{E5B82740-F10B-4AF6-B065-9C219DEEAB0B}" destId="{B21EDAD7-65B8-485A-B6E1-4F7B465D4A3F}" srcOrd="0" destOrd="0" presId="urn:microsoft.com/office/officeart/2005/8/layout/hierarchy1"/>
    <dgm:cxn modelId="{B91E491E-F834-4112-BF5A-013D138D9202}" type="presParOf" srcId="{B21EDAD7-65B8-485A-B6E1-4F7B465D4A3F}" destId="{1AD4F4D8-63C0-4763-BFA7-AE33A2E10F29}" srcOrd="0" destOrd="0" presId="urn:microsoft.com/office/officeart/2005/8/layout/hierarchy1"/>
    <dgm:cxn modelId="{E0EBE9B9-2DC2-4E8D-AEF4-47B50D4156E0}" type="presParOf" srcId="{B21EDAD7-65B8-485A-B6E1-4F7B465D4A3F}" destId="{0A98018A-0045-4FFC-BF1D-B360BE557489}" srcOrd="1" destOrd="0" presId="urn:microsoft.com/office/officeart/2005/8/layout/hierarchy1"/>
    <dgm:cxn modelId="{AD3D2A89-7B75-4F3B-B4EC-218FED18FA77}" type="presParOf" srcId="{E5B82740-F10B-4AF6-B065-9C219DEEAB0B}" destId="{310F0FF9-3AC9-4602-BC65-201BFEE412A0}" srcOrd="1" destOrd="0" presId="urn:microsoft.com/office/officeart/2005/8/layout/hierarchy1"/>
    <dgm:cxn modelId="{E36CCDD6-9DEF-46CC-B692-A98B06EE208A}" type="presParOf" srcId="{310F0FF9-3AC9-4602-BC65-201BFEE412A0}" destId="{2D0A0477-3A9F-4EBE-8921-FE3F629C4FA0}" srcOrd="0" destOrd="0" presId="urn:microsoft.com/office/officeart/2005/8/layout/hierarchy1"/>
    <dgm:cxn modelId="{E863726A-E821-49CA-B300-376A57214D34}" type="presParOf" srcId="{310F0FF9-3AC9-4602-BC65-201BFEE412A0}" destId="{71525C65-804C-4682-8C19-33A5DECBBE78}" srcOrd="1" destOrd="0" presId="urn:microsoft.com/office/officeart/2005/8/layout/hierarchy1"/>
    <dgm:cxn modelId="{E1B77EEC-A630-404C-9AF4-EFD077A1E5D2}" type="presParOf" srcId="{71525C65-804C-4682-8C19-33A5DECBBE78}" destId="{E1627C3A-4E4F-4624-AFCF-BFF58EB82B12}" srcOrd="0" destOrd="0" presId="urn:microsoft.com/office/officeart/2005/8/layout/hierarchy1"/>
    <dgm:cxn modelId="{446481FC-890B-4025-9E8D-31BA1F6AD2A3}" type="presParOf" srcId="{E1627C3A-4E4F-4624-AFCF-BFF58EB82B12}" destId="{F64F649C-D385-4038-8C27-86511F0F0E96}" srcOrd="0" destOrd="0" presId="urn:microsoft.com/office/officeart/2005/8/layout/hierarchy1"/>
    <dgm:cxn modelId="{27C343F8-1798-49B6-8FEB-D22D8C011175}" type="presParOf" srcId="{E1627C3A-4E4F-4624-AFCF-BFF58EB82B12}" destId="{45E20178-EEC0-4500-8A72-82D1BF86EF2E}" srcOrd="1" destOrd="0" presId="urn:microsoft.com/office/officeart/2005/8/layout/hierarchy1"/>
    <dgm:cxn modelId="{C646906C-5320-4884-80B7-DA1439F530C1}" type="presParOf" srcId="{71525C65-804C-4682-8C19-33A5DECBBE78}" destId="{52269837-EDCE-4D0E-ACE1-0482506595B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92CFDE7-CEBF-40A8-8B7A-6B4B5E3FE2E4}" type="doc">
      <dgm:prSet loTypeId="urn:microsoft.com/office/officeart/2005/8/layout/hierarchy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77E62065-EDC4-442E-8FC8-95D4F419175D}">
      <dgm:prSet phldrT="[Texto]" custT="1"/>
      <dgm:spPr/>
      <dgm:t>
        <a:bodyPr/>
        <a:lstStyle/>
        <a:p>
          <a:r>
            <a:rPr lang="es-EC" sz="1400" b="1" dirty="0" smtClean="0">
              <a:solidFill>
                <a:sysClr val="windowText" lastClr="000000"/>
              </a:solidFill>
            </a:rPr>
            <a:t>ESTRUCTURA ADMINISTRATIVA</a:t>
          </a:r>
          <a:endParaRPr lang="es-ES_tradnl" sz="1400" b="1" dirty="0">
            <a:solidFill>
              <a:sysClr val="windowText" lastClr="000000"/>
            </a:solidFill>
          </a:endParaRPr>
        </a:p>
      </dgm:t>
    </dgm:pt>
    <dgm:pt modelId="{669EE80A-F4D9-4BD5-BE20-23D4553251D7}" type="parTrans" cxnId="{8A028346-55B6-4E62-B78A-FFBCF1CBBF6F}">
      <dgm:prSet/>
      <dgm:spPr/>
      <dgm:t>
        <a:bodyPr/>
        <a:lstStyle/>
        <a:p>
          <a:endParaRPr lang="es-ES_tradnl" sz="3600"/>
        </a:p>
      </dgm:t>
    </dgm:pt>
    <dgm:pt modelId="{F54C5038-272F-4AB7-9B61-B42639F0D38E}" type="sibTrans" cxnId="{8A028346-55B6-4E62-B78A-FFBCF1CBBF6F}">
      <dgm:prSet/>
      <dgm:spPr/>
      <dgm:t>
        <a:bodyPr/>
        <a:lstStyle/>
        <a:p>
          <a:endParaRPr lang="es-ES_tradnl" sz="3600"/>
        </a:p>
      </dgm:t>
    </dgm:pt>
    <dgm:pt modelId="{F7234B70-241D-4429-B8D7-8678A94E41D7}">
      <dgm:prSet phldrT="[Texto]" custT="1"/>
      <dgm:spPr/>
      <dgm:t>
        <a:bodyPr/>
        <a:lstStyle/>
        <a:p>
          <a:r>
            <a:rPr lang="es-EC" sz="1400" dirty="0" smtClean="0"/>
            <a:t>Estructura orgánica institucional</a:t>
          </a:r>
          <a:endParaRPr lang="es-ES_tradnl" sz="1400" dirty="0"/>
        </a:p>
      </dgm:t>
    </dgm:pt>
    <dgm:pt modelId="{A09D51C8-67B0-46B6-B79B-7C1E399D3B8F}" type="parTrans" cxnId="{F658B67A-30EF-4F81-8CFE-211BEE454F50}">
      <dgm:prSet/>
      <dgm:spPr/>
      <dgm:t>
        <a:bodyPr/>
        <a:lstStyle/>
        <a:p>
          <a:endParaRPr lang="es-ES_tradnl" sz="3600"/>
        </a:p>
      </dgm:t>
    </dgm:pt>
    <dgm:pt modelId="{CEA442CD-ADF7-451A-9319-282BB9837FC6}" type="sibTrans" cxnId="{F658B67A-30EF-4F81-8CFE-211BEE454F50}">
      <dgm:prSet/>
      <dgm:spPr/>
      <dgm:t>
        <a:bodyPr/>
        <a:lstStyle/>
        <a:p>
          <a:endParaRPr lang="es-ES_tradnl" sz="3600"/>
        </a:p>
      </dgm:t>
    </dgm:pt>
    <dgm:pt modelId="{1538638D-3530-4386-96B7-E25D7D413B39}">
      <dgm:prSet phldrT="[Texto]" custT="1"/>
      <dgm:spPr/>
      <dgm:t>
        <a:bodyPr/>
        <a:lstStyle/>
        <a:p>
          <a:r>
            <a:rPr lang="es-EC" sz="1400" dirty="0" smtClean="0"/>
            <a:t>Estructura interna del sistema de investigación</a:t>
          </a:r>
          <a:endParaRPr lang="es-ES_tradnl" sz="1400" dirty="0"/>
        </a:p>
      </dgm:t>
    </dgm:pt>
    <dgm:pt modelId="{1ECFE296-CA3F-4A22-A879-78E636CF4227}" type="parTrans" cxnId="{84EA49EC-3BFD-4490-9BBB-0E12FF9FA70C}">
      <dgm:prSet/>
      <dgm:spPr/>
      <dgm:t>
        <a:bodyPr/>
        <a:lstStyle/>
        <a:p>
          <a:endParaRPr lang="es-ES_tradnl" sz="3600"/>
        </a:p>
      </dgm:t>
    </dgm:pt>
    <dgm:pt modelId="{7AC9B4B6-DCDB-4A79-A1AE-9657A33A44C7}" type="sibTrans" cxnId="{84EA49EC-3BFD-4490-9BBB-0E12FF9FA70C}">
      <dgm:prSet/>
      <dgm:spPr/>
      <dgm:t>
        <a:bodyPr/>
        <a:lstStyle/>
        <a:p>
          <a:endParaRPr lang="es-ES_tradnl" sz="3600"/>
        </a:p>
      </dgm:t>
    </dgm:pt>
    <dgm:pt modelId="{73442A8E-C062-415B-BE07-51224CA82C04}">
      <dgm:prSet custT="1"/>
      <dgm:spPr/>
      <dgm:t>
        <a:bodyPr/>
        <a:lstStyle/>
        <a:p>
          <a:r>
            <a:rPr lang="es-EC" sz="1400" dirty="0" smtClean="0"/>
            <a:t>Estructura de posición del sistema de investigación </a:t>
          </a:r>
          <a:endParaRPr lang="es-ES_tradnl" sz="1400" dirty="0"/>
        </a:p>
      </dgm:t>
    </dgm:pt>
    <dgm:pt modelId="{78B4BDFD-B387-4C9F-A051-EADC861990C4}" type="parTrans" cxnId="{D3C9C603-A869-4F69-898C-DE2A5F97D5AA}">
      <dgm:prSet/>
      <dgm:spPr/>
      <dgm:t>
        <a:bodyPr/>
        <a:lstStyle/>
        <a:p>
          <a:endParaRPr lang="es-ES_tradnl" sz="3600"/>
        </a:p>
      </dgm:t>
    </dgm:pt>
    <dgm:pt modelId="{7E0D5E49-5422-4497-A4F3-EC3FABD11173}" type="sibTrans" cxnId="{D3C9C603-A869-4F69-898C-DE2A5F97D5AA}">
      <dgm:prSet/>
      <dgm:spPr/>
      <dgm:t>
        <a:bodyPr/>
        <a:lstStyle/>
        <a:p>
          <a:endParaRPr lang="es-ES_tradnl" sz="3600"/>
        </a:p>
      </dgm:t>
    </dgm:pt>
    <dgm:pt modelId="{CDE0D7FE-A763-4092-B661-BCDB6B129DB7}">
      <dgm:prSet custT="1"/>
      <dgm:spPr/>
      <dgm:t>
        <a:bodyPr/>
        <a:lstStyle/>
        <a:p>
          <a:r>
            <a:rPr lang="es-ES_tradnl" sz="1400" dirty="0" smtClean="0"/>
            <a:t>Estructura orgánica </a:t>
          </a:r>
          <a:r>
            <a:rPr lang="es-ES_tradnl" sz="1400" dirty="0"/>
            <a:t>del sistema de investigación del DCEAC</a:t>
          </a:r>
        </a:p>
      </dgm:t>
    </dgm:pt>
    <dgm:pt modelId="{D868A49D-3C5E-4DA7-96AB-03E6831C403D}" type="parTrans" cxnId="{D5DAEFB0-6106-47BC-896F-896BA2F69CD4}">
      <dgm:prSet/>
      <dgm:spPr/>
      <dgm:t>
        <a:bodyPr/>
        <a:lstStyle/>
        <a:p>
          <a:endParaRPr lang="es-ES_tradnl" sz="3600"/>
        </a:p>
      </dgm:t>
    </dgm:pt>
    <dgm:pt modelId="{7FB368E0-218F-4F2A-B6EE-5392CDAC3F35}" type="sibTrans" cxnId="{D5DAEFB0-6106-47BC-896F-896BA2F69CD4}">
      <dgm:prSet/>
      <dgm:spPr/>
      <dgm:t>
        <a:bodyPr/>
        <a:lstStyle/>
        <a:p>
          <a:endParaRPr lang="es-ES_tradnl" sz="3600"/>
        </a:p>
      </dgm:t>
    </dgm:pt>
    <dgm:pt modelId="{FD7DF8FC-139D-4EC2-97B1-7C4197ABD267}" type="pres">
      <dgm:prSet presAssocID="{992CFDE7-CEBF-40A8-8B7A-6B4B5E3FE2E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_tradnl"/>
        </a:p>
      </dgm:t>
    </dgm:pt>
    <dgm:pt modelId="{D4142F93-1560-407D-A295-7E486D8953B7}" type="pres">
      <dgm:prSet presAssocID="{77E62065-EDC4-442E-8FC8-95D4F419175D}" presName="root" presStyleCnt="0"/>
      <dgm:spPr/>
      <dgm:t>
        <a:bodyPr/>
        <a:lstStyle/>
        <a:p>
          <a:endParaRPr lang="es-ES_tradnl"/>
        </a:p>
      </dgm:t>
    </dgm:pt>
    <dgm:pt modelId="{ED7EB20F-5ED1-43D5-8645-B3D9547D7F96}" type="pres">
      <dgm:prSet presAssocID="{77E62065-EDC4-442E-8FC8-95D4F419175D}" presName="rootComposite" presStyleCnt="0"/>
      <dgm:spPr/>
      <dgm:t>
        <a:bodyPr/>
        <a:lstStyle/>
        <a:p>
          <a:endParaRPr lang="es-ES_tradnl"/>
        </a:p>
      </dgm:t>
    </dgm:pt>
    <dgm:pt modelId="{8D826151-3A1C-472D-91EA-1758A471EB99}" type="pres">
      <dgm:prSet presAssocID="{77E62065-EDC4-442E-8FC8-95D4F419175D}" presName="rootText" presStyleLbl="node1" presStyleIdx="0" presStyleCnt="1" custScaleX="157249" custScaleY="115994"/>
      <dgm:spPr/>
      <dgm:t>
        <a:bodyPr/>
        <a:lstStyle/>
        <a:p>
          <a:endParaRPr lang="es-ES_tradnl"/>
        </a:p>
      </dgm:t>
    </dgm:pt>
    <dgm:pt modelId="{182B1B2C-FB45-44AE-ADE2-68367BBD21CE}" type="pres">
      <dgm:prSet presAssocID="{77E62065-EDC4-442E-8FC8-95D4F419175D}" presName="rootConnector" presStyleLbl="node1" presStyleIdx="0" presStyleCnt="1"/>
      <dgm:spPr/>
      <dgm:t>
        <a:bodyPr/>
        <a:lstStyle/>
        <a:p>
          <a:endParaRPr lang="es-ES_tradnl"/>
        </a:p>
      </dgm:t>
    </dgm:pt>
    <dgm:pt modelId="{AD3EEA70-4D0D-4E47-BAC2-31A02A5AC08C}" type="pres">
      <dgm:prSet presAssocID="{77E62065-EDC4-442E-8FC8-95D4F419175D}" presName="childShape" presStyleCnt="0"/>
      <dgm:spPr/>
      <dgm:t>
        <a:bodyPr/>
        <a:lstStyle/>
        <a:p>
          <a:endParaRPr lang="es-ES_tradnl"/>
        </a:p>
      </dgm:t>
    </dgm:pt>
    <dgm:pt modelId="{395E6A4A-EEE6-467B-A7C0-934DA58F0468}" type="pres">
      <dgm:prSet presAssocID="{A09D51C8-67B0-46B6-B79B-7C1E399D3B8F}" presName="Name13" presStyleLbl="parChTrans1D2" presStyleIdx="0" presStyleCnt="4"/>
      <dgm:spPr/>
      <dgm:t>
        <a:bodyPr/>
        <a:lstStyle/>
        <a:p>
          <a:endParaRPr lang="es-ES_tradnl"/>
        </a:p>
      </dgm:t>
    </dgm:pt>
    <dgm:pt modelId="{EE58494E-A15B-48B7-B69B-3EC460C6AD88}" type="pres">
      <dgm:prSet presAssocID="{F7234B70-241D-4429-B8D7-8678A94E41D7}" presName="childText" presStyleLbl="bgAcc1" presStyleIdx="0" presStyleCnt="4" custScaleX="219616" custLinFactNeighborX="8536" custLinFactNeighborY="227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B70948A-E94A-4AE7-9D19-411C0FC57304}" type="pres">
      <dgm:prSet presAssocID="{1ECFE296-CA3F-4A22-A879-78E636CF4227}" presName="Name13" presStyleLbl="parChTrans1D2" presStyleIdx="1" presStyleCnt="4"/>
      <dgm:spPr/>
      <dgm:t>
        <a:bodyPr/>
        <a:lstStyle/>
        <a:p>
          <a:endParaRPr lang="es-ES_tradnl"/>
        </a:p>
      </dgm:t>
    </dgm:pt>
    <dgm:pt modelId="{8209E10E-CA71-4104-9CD3-F5E7E9144914}" type="pres">
      <dgm:prSet presAssocID="{1538638D-3530-4386-96B7-E25D7D413B39}" presName="childText" presStyleLbl="bgAcc1" presStyleIdx="1" presStyleCnt="4" custScaleX="223622" custLinFactNeighborX="8536" custLinFactNeighborY="-455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85AC474-6B19-4E38-A0CD-2C44190FE85A}" type="pres">
      <dgm:prSet presAssocID="{78B4BDFD-B387-4C9F-A051-EADC861990C4}" presName="Name13" presStyleLbl="parChTrans1D2" presStyleIdx="2" presStyleCnt="4"/>
      <dgm:spPr/>
      <dgm:t>
        <a:bodyPr/>
        <a:lstStyle/>
        <a:p>
          <a:endParaRPr lang="es-ES_tradnl"/>
        </a:p>
      </dgm:t>
    </dgm:pt>
    <dgm:pt modelId="{2D5C074B-2971-43A0-8933-459928C3569B}" type="pres">
      <dgm:prSet presAssocID="{73442A8E-C062-415B-BE07-51224CA82C04}" presName="childText" presStyleLbl="bgAcc1" presStyleIdx="2" presStyleCnt="4" custScaleX="216120" custScaleY="115564" custLinFactNeighborX="8536" custLinFactNeighborY="-204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5E28FE9-8704-4E31-83FB-6DE347F9FDF1}" type="pres">
      <dgm:prSet presAssocID="{D868A49D-3C5E-4DA7-96AB-03E6831C403D}" presName="Name13" presStyleLbl="parChTrans1D2" presStyleIdx="3" presStyleCnt="4"/>
      <dgm:spPr/>
      <dgm:t>
        <a:bodyPr/>
        <a:lstStyle/>
        <a:p>
          <a:endParaRPr lang="es-ES_tradnl"/>
        </a:p>
      </dgm:t>
    </dgm:pt>
    <dgm:pt modelId="{8ADDEC16-4C60-4529-B88B-3D64C8E651C8}" type="pres">
      <dgm:prSet presAssocID="{CDE0D7FE-A763-4092-B661-BCDB6B129DB7}" presName="childText" presStyleLbl="bgAcc1" presStyleIdx="3" presStyleCnt="4" custScaleX="236561" custScaleY="119146" custLinFactNeighborX="6691" custLinFactNeighborY="6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8A028346-55B6-4E62-B78A-FFBCF1CBBF6F}" srcId="{992CFDE7-CEBF-40A8-8B7A-6B4B5E3FE2E4}" destId="{77E62065-EDC4-442E-8FC8-95D4F419175D}" srcOrd="0" destOrd="0" parTransId="{669EE80A-F4D9-4BD5-BE20-23D4553251D7}" sibTransId="{F54C5038-272F-4AB7-9B61-B42639F0D38E}"/>
    <dgm:cxn modelId="{39A655B5-2CC7-436E-8904-5F0CEE07998D}" type="presOf" srcId="{73442A8E-C062-415B-BE07-51224CA82C04}" destId="{2D5C074B-2971-43A0-8933-459928C3569B}" srcOrd="0" destOrd="0" presId="urn:microsoft.com/office/officeart/2005/8/layout/hierarchy3"/>
    <dgm:cxn modelId="{84EA49EC-3BFD-4490-9BBB-0E12FF9FA70C}" srcId="{77E62065-EDC4-442E-8FC8-95D4F419175D}" destId="{1538638D-3530-4386-96B7-E25D7D413B39}" srcOrd="1" destOrd="0" parTransId="{1ECFE296-CA3F-4A22-A879-78E636CF4227}" sibTransId="{7AC9B4B6-DCDB-4A79-A1AE-9657A33A44C7}"/>
    <dgm:cxn modelId="{D3C9C603-A869-4F69-898C-DE2A5F97D5AA}" srcId="{77E62065-EDC4-442E-8FC8-95D4F419175D}" destId="{73442A8E-C062-415B-BE07-51224CA82C04}" srcOrd="2" destOrd="0" parTransId="{78B4BDFD-B387-4C9F-A051-EADC861990C4}" sibTransId="{7E0D5E49-5422-4497-A4F3-EC3FABD11173}"/>
    <dgm:cxn modelId="{601AD218-3B36-46BD-B8F0-2A8BBE9EE7AB}" type="presOf" srcId="{1538638D-3530-4386-96B7-E25D7D413B39}" destId="{8209E10E-CA71-4104-9CD3-F5E7E9144914}" srcOrd="0" destOrd="0" presId="urn:microsoft.com/office/officeart/2005/8/layout/hierarchy3"/>
    <dgm:cxn modelId="{3F0485D4-DA57-4DF2-B3DC-5F96D8D1971A}" type="presOf" srcId="{77E62065-EDC4-442E-8FC8-95D4F419175D}" destId="{8D826151-3A1C-472D-91EA-1758A471EB99}" srcOrd="0" destOrd="0" presId="urn:microsoft.com/office/officeart/2005/8/layout/hierarchy3"/>
    <dgm:cxn modelId="{D2D4BEC5-F7F5-4923-8696-81C35118AA6B}" type="presOf" srcId="{1ECFE296-CA3F-4A22-A879-78E636CF4227}" destId="{CB70948A-E94A-4AE7-9D19-411C0FC57304}" srcOrd="0" destOrd="0" presId="urn:microsoft.com/office/officeart/2005/8/layout/hierarchy3"/>
    <dgm:cxn modelId="{C19D8783-4739-45B8-A936-76B9EC454342}" type="presOf" srcId="{F7234B70-241D-4429-B8D7-8678A94E41D7}" destId="{EE58494E-A15B-48B7-B69B-3EC460C6AD88}" srcOrd="0" destOrd="0" presId="urn:microsoft.com/office/officeart/2005/8/layout/hierarchy3"/>
    <dgm:cxn modelId="{AB3A035D-16CC-403F-BDFD-B362CD84114C}" type="presOf" srcId="{77E62065-EDC4-442E-8FC8-95D4F419175D}" destId="{182B1B2C-FB45-44AE-ADE2-68367BBD21CE}" srcOrd="1" destOrd="0" presId="urn:microsoft.com/office/officeart/2005/8/layout/hierarchy3"/>
    <dgm:cxn modelId="{D5DAEFB0-6106-47BC-896F-896BA2F69CD4}" srcId="{77E62065-EDC4-442E-8FC8-95D4F419175D}" destId="{CDE0D7FE-A763-4092-B661-BCDB6B129DB7}" srcOrd="3" destOrd="0" parTransId="{D868A49D-3C5E-4DA7-96AB-03E6831C403D}" sibTransId="{7FB368E0-218F-4F2A-B6EE-5392CDAC3F35}"/>
    <dgm:cxn modelId="{5D4AABDC-8ACB-4FD9-8A83-B76F1407E002}" type="presOf" srcId="{D868A49D-3C5E-4DA7-96AB-03E6831C403D}" destId="{85E28FE9-8704-4E31-83FB-6DE347F9FDF1}" srcOrd="0" destOrd="0" presId="urn:microsoft.com/office/officeart/2005/8/layout/hierarchy3"/>
    <dgm:cxn modelId="{F658B67A-30EF-4F81-8CFE-211BEE454F50}" srcId="{77E62065-EDC4-442E-8FC8-95D4F419175D}" destId="{F7234B70-241D-4429-B8D7-8678A94E41D7}" srcOrd="0" destOrd="0" parTransId="{A09D51C8-67B0-46B6-B79B-7C1E399D3B8F}" sibTransId="{CEA442CD-ADF7-451A-9319-282BB9837FC6}"/>
    <dgm:cxn modelId="{8AA97487-294C-4D50-AAB6-D741EB4EF74E}" type="presOf" srcId="{CDE0D7FE-A763-4092-B661-BCDB6B129DB7}" destId="{8ADDEC16-4C60-4529-B88B-3D64C8E651C8}" srcOrd="0" destOrd="0" presId="urn:microsoft.com/office/officeart/2005/8/layout/hierarchy3"/>
    <dgm:cxn modelId="{A6247881-A09F-4490-A8C8-F5164DA2DA9F}" type="presOf" srcId="{A09D51C8-67B0-46B6-B79B-7C1E399D3B8F}" destId="{395E6A4A-EEE6-467B-A7C0-934DA58F0468}" srcOrd="0" destOrd="0" presId="urn:microsoft.com/office/officeart/2005/8/layout/hierarchy3"/>
    <dgm:cxn modelId="{DE001028-0337-4117-8FF0-08D95747264B}" type="presOf" srcId="{992CFDE7-CEBF-40A8-8B7A-6B4B5E3FE2E4}" destId="{FD7DF8FC-139D-4EC2-97B1-7C4197ABD267}" srcOrd="0" destOrd="0" presId="urn:microsoft.com/office/officeart/2005/8/layout/hierarchy3"/>
    <dgm:cxn modelId="{CC8B1E92-7A01-420E-9732-B71471E7C514}" type="presOf" srcId="{78B4BDFD-B387-4C9F-A051-EADC861990C4}" destId="{D85AC474-6B19-4E38-A0CD-2C44190FE85A}" srcOrd="0" destOrd="0" presId="urn:microsoft.com/office/officeart/2005/8/layout/hierarchy3"/>
    <dgm:cxn modelId="{C292B204-7D2D-4791-97DB-B7B60088C1F1}" type="presParOf" srcId="{FD7DF8FC-139D-4EC2-97B1-7C4197ABD267}" destId="{D4142F93-1560-407D-A295-7E486D8953B7}" srcOrd="0" destOrd="0" presId="urn:microsoft.com/office/officeart/2005/8/layout/hierarchy3"/>
    <dgm:cxn modelId="{4F4F56F0-4C70-4A84-8C42-D4B6C765507B}" type="presParOf" srcId="{D4142F93-1560-407D-A295-7E486D8953B7}" destId="{ED7EB20F-5ED1-43D5-8645-B3D9547D7F96}" srcOrd="0" destOrd="0" presId="urn:microsoft.com/office/officeart/2005/8/layout/hierarchy3"/>
    <dgm:cxn modelId="{690BE097-64E5-4022-9033-0D2EA3A3833A}" type="presParOf" srcId="{ED7EB20F-5ED1-43D5-8645-B3D9547D7F96}" destId="{8D826151-3A1C-472D-91EA-1758A471EB99}" srcOrd="0" destOrd="0" presId="urn:microsoft.com/office/officeart/2005/8/layout/hierarchy3"/>
    <dgm:cxn modelId="{CAF4E452-A178-485F-9004-48F0308E3EF7}" type="presParOf" srcId="{ED7EB20F-5ED1-43D5-8645-B3D9547D7F96}" destId="{182B1B2C-FB45-44AE-ADE2-68367BBD21CE}" srcOrd="1" destOrd="0" presId="urn:microsoft.com/office/officeart/2005/8/layout/hierarchy3"/>
    <dgm:cxn modelId="{2C4F3422-FE9E-43FD-8308-96C8031FB74B}" type="presParOf" srcId="{D4142F93-1560-407D-A295-7E486D8953B7}" destId="{AD3EEA70-4D0D-4E47-BAC2-31A02A5AC08C}" srcOrd="1" destOrd="0" presId="urn:microsoft.com/office/officeart/2005/8/layout/hierarchy3"/>
    <dgm:cxn modelId="{5A9725A2-D137-49BB-ABCC-33025331C1A7}" type="presParOf" srcId="{AD3EEA70-4D0D-4E47-BAC2-31A02A5AC08C}" destId="{395E6A4A-EEE6-467B-A7C0-934DA58F0468}" srcOrd="0" destOrd="0" presId="urn:microsoft.com/office/officeart/2005/8/layout/hierarchy3"/>
    <dgm:cxn modelId="{D859A1D1-0B84-4E69-948A-E19B348C46B9}" type="presParOf" srcId="{AD3EEA70-4D0D-4E47-BAC2-31A02A5AC08C}" destId="{EE58494E-A15B-48B7-B69B-3EC460C6AD88}" srcOrd="1" destOrd="0" presId="urn:microsoft.com/office/officeart/2005/8/layout/hierarchy3"/>
    <dgm:cxn modelId="{5A47A804-D844-451C-9120-FF009B0349DC}" type="presParOf" srcId="{AD3EEA70-4D0D-4E47-BAC2-31A02A5AC08C}" destId="{CB70948A-E94A-4AE7-9D19-411C0FC57304}" srcOrd="2" destOrd="0" presId="urn:microsoft.com/office/officeart/2005/8/layout/hierarchy3"/>
    <dgm:cxn modelId="{6C2F2EC9-5AA8-44EE-AA08-D4C97EFE6252}" type="presParOf" srcId="{AD3EEA70-4D0D-4E47-BAC2-31A02A5AC08C}" destId="{8209E10E-CA71-4104-9CD3-F5E7E9144914}" srcOrd="3" destOrd="0" presId="urn:microsoft.com/office/officeart/2005/8/layout/hierarchy3"/>
    <dgm:cxn modelId="{3BDED08F-5426-48C6-9F28-7915A68F5B56}" type="presParOf" srcId="{AD3EEA70-4D0D-4E47-BAC2-31A02A5AC08C}" destId="{D85AC474-6B19-4E38-A0CD-2C44190FE85A}" srcOrd="4" destOrd="0" presId="urn:microsoft.com/office/officeart/2005/8/layout/hierarchy3"/>
    <dgm:cxn modelId="{6DB55FAC-8B1A-4C9A-9D59-CDA2339C941A}" type="presParOf" srcId="{AD3EEA70-4D0D-4E47-BAC2-31A02A5AC08C}" destId="{2D5C074B-2971-43A0-8933-459928C3569B}" srcOrd="5" destOrd="0" presId="urn:microsoft.com/office/officeart/2005/8/layout/hierarchy3"/>
    <dgm:cxn modelId="{A70E01AD-6C3F-410E-8AFE-96848064DE7C}" type="presParOf" srcId="{AD3EEA70-4D0D-4E47-BAC2-31A02A5AC08C}" destId="{85E28FE9-8704-4E31-83FB-6DE347F9FDF1}" srcOrd="6" destOrd="0" presId="urn:microsoft.com/office/officeart/2005/8/layout/hierarchy3"/>
    <dgm:cxn modelId="{0AE7A433-BA13-4B7F-B937-010EB8107D0F}" type="presParOf" srcId="{AD3EEA70-4D0D-4E47-BAC2-31A02A5AC08C}" destId="{8ADDEC16-4C60-4529-B88B-3D64C8E651C8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9ABC92C-E5C1-4C83-8053-83B421F9AE3A}" type="doc">
      <dgm:prSet loTypeId="urn:microsoft.com/office/officeart/2005/8/layout/venn2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8FD06327-73CF-4F54-A0CE-C47AA917E0AA}">
      <dgm:prSet phldrT="[Texto]" custT="1"/>
      <dgm:spPr/>
      <dgm:t>
        <a:bodyPr/>
        <a:lstStyle/>
        <a:p>
          <a:endParaRPr lang="es-ES_tradnl" sz="1100" dirty="0"/>
        </a:p>
      </dgm:t>
    </dgm:pt>
    <dgm:pt modelId="{B4C98A8B-9A15-4657-AF4F-7DDD2DA030E4}" type="parTrans" cxnId="{0D5CA9DE-F088-4458-824D-988863322C64}">
      <dgm:prSet/>
      <dgm:spPr/>
      <dgm:t>
        <a:bodyPr/>
        <a:lstStyle/>
        <a:p>
          <a:endParaRPr lang="es-ES_tradnl"/>
        </a:p>
      </dgm:t>
    </dgm:pt>
    <dgm:pt modelId="{E39B8DA0-B208-458D-A4A0-F05675513087}" type="sibTrans" cxnId="{0D5CA9DE-F088-4458-824D-988863322C64}">
      <dgm:prSet/>
      <dgm:spPr/>
      <dgm:t>
        <a:bodyPr/>
        <a:lstStyle/>
        <a:p>
          <a:endParaRPr lang="es-ES_tradnl"/>
        </a:p>
      </dgm:t>
    </dgm:pt>
    <dgm:pt modelId="{1E9D8194-EF01-46F1-8D03-FC8F43247C2F}">
      <dgm:prSet phldrT="[Texto]" custT="1"/>
      <dgm:spPr/>
      <dgm:t>
        <a:bodyPr/>
        <a:lstStyle/>
        <a:p>
          <a:endParaRPr lang="es-ES_tradnl" sz="1800" dirty="0"/>
        </a:p>
      </dgm:t>
    </dgm:pt>
    <dgm:pt modelId="{3ED82367-008D-4407-91CF-8899539F8584}" type="parTrans" cxnId="{C9E85075-D248-4601-B2F3-9284FB1B1B6B}">
      <dgm:prSet/>
      <dgm:spPr/>
      <dgm:t>
        <a:bodyPr/>
        <a:lstStyle/>
        <a:p>
          <a:endParaRPr lang="es-ES_tradnl"/>
        </a:p>
      </dgm:t>
    </dgm:pt>
    <dgm:pt modelId="{A74D1209-24F9-4B65-8C4C-0D11F2DDE846}" type="sibTrans" cxnId="{C9E85075-D248-4601-B2F3-9284FB1B1B6B}">
      <dgm:prSet/>
      <dgm:spPr/>
      <dgm:t>
        <a:bodyPr/>
        <a:lstStyle/>
        <a:p>
          <a:endParaRPr lang="es-ES_tradnl"/>
        </a:p>
      </dgm:t>
    </dgm:pt>
    <dgm:pt modelId="{B65B9209-6A42-4380-94B6-180588A51A94}">
      <dgm:prSet phldrT="[Texto]" custT="1"/>
      <dgm:spPr/>
      <dgm:t>
        <a:bodyPr/>
        <a:lstStyle/>
        <a:p>
          <a:endParaRPr lang="es-ES_tradnl" sz="1800" dirty="0"/>
        </a:p>
      </dgm:t>
    </dgm:pt>
    <dgm:pt modelId="{82D25B7B-849E-4739-9722-CFF8E2DEC9CA}" type="parTrans" cxnId="{BD8FD597-CFEB-4058-BC43-A85A05236E21}">
      <dgm:prSet/>
      <dgm:spPr/>
      <dgm:t>
        <a:bodyPr/>
        <a:lstStyle/>
        <a:p>
          <a:endParaRPr lang="es-ES_tradnl"/>
        </a:p>
      </dgm:t>
    </dgm:pt>
    <dgm:pt modelId="{2BF5FC15-3947-4654-9A27-E0A53191DD0A}" type="sibTrans" cxnId="{BD8FD597-CFEB-4058-BC43-A85A05236E21}">
      <dgm:prSet/>
      <dgm:spPr/>
      <dgm:t>
        <a:bodyPr/>
        <a:lstStyle/>
        <a:p>
          <a:endParaRPr lang="es-ES_tradnl"/>
        </a:p>
      </dgm:t>
    </dgm:pt>
    <dgm:pt modelId="{45328E35-DB92-4F55-B02E-BCE29E3C4D59}">
      <dgm:prSet phldrT="[Texto]" custT="1"/>
      <dgm:spPr/>
      <dgm:t>
        <a:bodyPr/>
        <a:lstStyle/>
        <a:p>
          <a:r>
            <a:rPr lang="es-EC" sz="900" dirty="0" smtClean="0"/>
            <a:t>RECTORÍA</a:t>
          </a:r>
          <a:endParaRPr lang="es-ES_tradnl" sz="900" dirty="0"/>
        </a:p>
      </dgm:t>
    </dgm:pt>
    <dgm:pt modelId="{CF3EBE1E-C08D-49DF-8E93-2ACAE94EE0B6}" type="parTrans" cxnId="{7875671A-3451-447A-8C3E-9EE1921523CF}">
      <dgm:prSet/>
      <dgm:spPr/>
      <dgm:t>
        <a:bodyPr/>
        <a:lstStyle/>
        <a:p>
          <a:endParaRPr lang="es-ES_tradnl"/>
        </a:p>
      </dgm:t>
    </dgm:pt>
    <dgm:pt modelId="{42F4F8AC-FBBA-4FD9-A102-5F064C758395}" type="sibTrans" cxnId="{7875671A-3451-447A-8C3E-9EE1921523CF}">
      <dgm:prSet/>
      <dgm:spPr/>
      <dgm:t>
        <a:bodyPr/>
        <a:lstStyle/>
        <a:p>
          <a:endParaRPr lang="es-ES_tradnl"/>
        </a:p>
      </dgm:t>
    </dgm:pt>
    <dgm:pt modelId="{E83AD996-0953-4C37-ADD7-C34AFC643C99}" type="pres">
      <dgm:prSet presAssocID="{D9ABC92C-E5C1-4C83-8053-83B421F9AE3A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2319005-D95E-434D-A622-494D9F9AB540}" type="pres">
      <dgm:prSet presAssocID="{D9ABC92C-E5C1-4C83-8053-83B421F9AE3A}" presName="comp1" presStyleCnt="0"/>
      <dgm:spPr/>
    </dgm:pt>
    <dgm:pt modelId="{F5F8C8EF-452C-4ADD-B137-EBF049FDE04A}" type="pres">
      <dgm:prSet presAssocID="{D9ABC92C-E5C1-4C83-8053-83B421F9AE3A}" presName="circle1" presStyleLbl="node1" presStyleIdx="0" presStyleCnt="4"/>
      <dgm:spPr/>
      <dgm:t>
        <a:bodyPr/>
        <a:lstStyle/>
        <a:p>
          <a:endParaRPr lang="es-ES_tradnl"/>
        </a:p>
      </dgm:t>
    </dgm:pt>
    <dgm:pt modelId="{4D8F64D5-5C8D-4E8B-8501-539810FF6FBB}" type="pres">
      <dgm:prSet presAssocID="{D9ABC92C-E5C1-4C83-8053-83B421F9AE3A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DC18594-23B6-444D-B945-AC8562F06475}" type="pres">
      <dgm:prSet presAssocID="{D9ABC92C-E5C1-4C83-8053-83B421F9AE3A}" presName="comp2" presStyleCnt="0"/>
      <dgm:spPr/>
    </dgm:pt>
    <dgm:pt modelId="{37284AE9-BCC6-480F-8103-72CD9C8AFB30}" type="pres">
      <dgm:prSet presAssocID="{D9ABC92C-E5C1-4C83-8053-83B421F9AE3A}" presName="circle2" presStyleLbl="node1" presStyleIdx="1" presStyleCnt="4" custLinFactNeighborX="325" custLinFactNeighborY="-12517"/>
      <dgm:spPr/>
      <dgm:t>
        <a:bodyPr/>
        <a:lstStyle/>
        <a:p>
          <a:endParaRPr lang="es-ES_tradnl"/>
        </a:p>
      </dgm:t>
    </dgm:pt>
    <dgm:pt modelId="{A2AF0FC0-94B5-4844-B95E-B517ED24AC00}" type="pres">
      <dgm:prSet presAssocID="{D9ABC92C-E5C1-4C83-8053-83B421F9AE3A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8D8C992-C878-4EC8-B1CE-2F4E8295AE79}" type="pres">
      <dgm:prSet presAssocID="{D9ABC92C-E5C1-4C83-8053-83B421F9AE3A}" presName="comp3" presStyleCnt="0"/>
      <dgm:spPr/>
    </dgm:pt>
    <dgm:pt modelId="{837FE235-02B8-41F7-909A-70DFABD5DB90}" type="pres">
      <dgm:prSet presAssocID="{D9ABC92C-E5C1-4C83-8053-83B421F9AE3A}" presName="circle3" presStyleLbl="node1" presStyleIdx="2" presStyleCnt="4" custLinFactNeighborX="273" custLinFactNeighborY="-33333"/>
      <dgm:spPr/>
      <dgm:t>
        <a:bodyPr/>
        <a:lstStyle/>
        <a:p>
          <a:endParaRPr lang="es-ES_tradnl"/>
        </a:p>
      </dgm:t>
    </dgm:pt>
    <dgm:pt modelId="{89691AAB-4A25-4F9A-9C5F-6839A1AE5466}" type="pres">
      <dgm:prSet presAssocID="{D9ABC92C-E5C1-4C83-8053-83B421F9AE3A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749EC32-DB65-4402-B131-34C5C7B24205}" type="pres">
      <dgm:prSet presAssocID="{D9ABC92C-E5C1-4C83-8053-83B421F9AE3A}" presName="comp4" presStyleCnt="0"/>
      <dgm:spPr/>
    </dgm:pt>
    <dgm:pt modelId="{EE934803-11CB-4444-935A-CCA978F1BDD6}" type="pres">
      <dgm:prSet presAssocID="{D9ABC92C-E5C1-4C83-8053-83B421F9AE3A}" presName="circle4" presStyleLbl="node1" presStyleIdx="3" presStyleCnt="4" custScaleX="120209" custLinFactNeighborX="-1298" custLinFactNeighborY="-75000"/>
      <dgm:spPr/>
      <dgm:t>
        <a:bodyPr/>
        <a:lstStyle/>
        <a:p>
          <a:endParaRPr lang="es-ES_tradnl"/>
        </a:p>
      </dgm:t>
    </dgm:pt>
    <dgm:pt modelId="{334BB518-0544-40C0-B9F6-E913B325873E}" type="pres">
      <dgm:prSet presAssocID="{D9ABC92C-E5C1-4C83-8053-83B421F9AE3A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88BEFF70-68DC-47C7-B297-345F235936E8}" type="presOf" srcId="{8FD06327-73CF-4F54-A0CE-C47AA917E0AA}" destId="{4D8F64D5-5C8D-4E8B-8501-539810FF6FBB}" srcOrd="1" destOrd="0" presId="urn:microsoft.com/office/officeart/2005/8/layout/venn2"/>
    <dgm:cxn modelId="{C9E85075-D248-4601-B2F3-9284FB1B1B6B}" srcId="{D9ABC92C-E5C1-4C83-8053-83B421F9AE3A}" destId="{1E9D8194-EF01-46F1-8D03-FC8F43247C2F}" srcOrd="1" destOrd="0" parTransId="{3ED82367-008D-4407-91CF-8899539F8584}" sibTransId="{A74D1209-24F9-4B65-8C4C-0D11F2DDE846}"/>
    <dgm:cxn modelId="{D50178BA-61DC-4FE4-ABEB-5057F94043BC}" type="presOf" srcId="{45328E35-DB92-4F55-B02E-BCE29E3C4D59}" destId="{EE934803-11CB-4444-935A-CCA978F1BDD6}" srcOrd="0" destOrd="0" presId="urn:microsoft.com/office/officeart/2005/8/layout/venn2"/>
    <dgm:cxn modelId="{5ED87F1C-2D0E-4D91-B1AD-E60640328D7E}" type="presOf" srcId="{D9ABC92C-E5C1-4C83-8053-83B421F9AE3A}" destId="{E83AD996-0953-4C37-ADD7-C34AFC643C99}" srcOrd="0" destOrd="0" presId="urn:microsoft.com/office/officeart/2005/8/layout/venn2"/>
    <dgm:cxn modelId="{7875671A-3451-447A-8C3E-9EE1921523CF}" srcId="{D9ABC92C-E5C1-4C83-8053-83B421F9AE3A}" destId="{45328E35-DB92-4F55-B02E-BCE29E3C4D59}" srcOrd="3" destOrd="0" parTransId="{CF3EBE1E-C08D-49DF-8E93-2ACAE94EE0B6}" sibTransId="{42F4F8AC-FBBA-4FD9-A102-5F064C758395}"/>
    <dgm:cxn modelId="{6DA51187-3C1C-4148-B1E9-61DF516A993B}" type="presOf" srcId="{8FD06327-73CF-4F54-A0CE-C47AA917E0AA}" destId="{F5F8C8EF-452C-4ADD-B137-EBF049FDE04A}" srcOrd="0" destOrd="0" presId="urn:microsoft.com/office/officeart/2005/8/layout/venn2"/>
    <dgm:cxn modelId="{0D5CA9DE-F088-4458-824D-988863322C64}" srcId="{D9ABC92C-E5C1-4C83-8053-83B421F9AE3A}" destId="{8FD06327-73CF-4F54-A0CE-C47AA917E0AA}" srcOrd="0" destOrd="0" parTransId="{B4C98A8B-9A15-4657-AF4F-7DDD2DA030E4}" sibTransId="{E39B8DA0-B208-458D-A4A0-F05675513087}"/>
    <dgm:cxn modelId="{6CFCE627-FA47-4774-9002-D0B5BB99FEE1}" type="presOf" srcId="{B65B9209-6A42-4380-94B6-180588A51A94}" destId="{837FE235-02B8-41F7-909A-70DFABD5DB90}" srcOrd="0" destOrd="0" presId="urn:microsoft.com/office/officeart/2005/8/layout/venn2"/>
    <dgm:cxn modelId="{5567C95E-B13D-48CA-ADEA-9C034B6084B0}" type="presOf" srcId="{45328E35-DB92-4F55-B02E-BCE29E3C4D59}" destId="{334BB518-0544-40C0-B9F6-E913B325873E}" srcOrd="1" destOrd="0" presId="urn:microsoft.com/office/officeart/2005/8/layout/venn2"/>
    <dgm:cxn modelId="{D8E6F4F8-E183-4941-96CD-7FD02A143444}" type="presOf" srcId="{1E9D8194-EF01-46F1-8D03-FC8F43247C2F}" destId="{37284AE9-BCC6-480F-8103-72CD9C8AFB30}" srcOrd="0" destOrd="0" presId="urn:microsoft.com/office/officeart/2005/8/layout/venn2"/>
    <dgm:cxn modelId="{55878384-0579-4A71-84CD-EA22FE8F27A5}" type="presOf" srcId="{1E9D8194-EF01-46F1-8D03-FC8F43247C2F}" destId="{A2AF0FC0-94B5-4844-B95E-B517ED24AC00}" srcOrd="1" destOrd="0" presId="urn:microsoft.com/office/officeart/2005/8/layout/venn2"/>
    <dgm:cxn modelId="{BD8FD597-CFEB-4058-BC43-A85A05236E21}" srcId="{D9ABC92C-E5C1-4C83-8053-83B421F9AE3A}" destId="{B65B9209-6A42-4380-94B6-180588A51A94}" srcOrd="2" destOrd="0" parTransId="{82D25B7B-849E-4739-9722-CFF8E2DEC9CA}" sibTransId="{2BF5FC15-3947-4654-9A27-E0A53191DD0A}"/>
    <dgm:cxn modelId="{B60E1207-0DD4-4E6B-BCA7-5EBFFC72B6AD}" type="presOf" srcId="{B65B9209-6A42-4380-94B6-180588A51A94}" destId="{89691AAB-4A25-4F9A-9C5F-6839A1AE5466}" srcOrd="1" destOrd="0" presId="urn:microsoft.com/office/officeart/2005/8/layout/venn2"/>
    <dgm:cxn modelId="{22E7BB2E-F2F8-4E3B-A70D-FDAB2DCA2D06}" type="presParOf" srcId="{E83AD996-0953-4C37-ADD7-C34AFC643C99}" destId="{22319005-D95E-434D-A622-494D9F9AB540}" srcOrd="0" destOrd="0" presId="urn:microsoft.com/office/officeart/2005/8/layout/venn2"/>
    <dgm:cxn modelId="{44175B17-BED1-4FD4-AF97-39A3DAC62EFC}" type="presParOf" srcId="{22319005-D95E-434D-A622-494D9F9AB540}" destId="{F5F8C8EF-452C-4ADD-B137-EBF049FDE04A}" srcOrd="0" destOrd="0" presId="urn:microsoft.com/office/officeart/2005/8/layout/venn2"/>
    <dgm:cxn modelId="{F852E676-DC32-47C6-9084-6C801A5B1364}" type="presParOf" srcId="{22319005-D95E-434D-A622-494D9F9AB540}" destId="{4D8F64D5-5C8D-4E8B-8501-539810FF6FBB}" srcOrd="1" destOrd="0" presId="urn:microsoft.com/office/officeart/2005/8/layout/venn2"/>
    <dgm:cxn modelId="{C3BFCBA3-B632-46FF-8FD3-61A78BBC2397}" type="presParOf" srcId="{E83AD996-0953-4C37-ADD7-C34AFC643C99}" destId="{6DC18594-23B6-444D-B945-AC8562F06475}" srcOrd="1" destOrd="0" presId="urn:microsoft.com/office/officeart/2005/8/layout/venn2"/>
    <dgm:cxn modelId="{9A440260-FC25-4B44-BCB7-BF1C31CC728F}" type="presParOf" srcId="{6DC18594-23B6-444D-B945-AC8562F06475}" destId="{37284AE9-BCC6-480F-8103-72CD9C8AFB30}" srcOrd="0" destOrd="0" presId="urn:microsoft.com/office/officeart/2005/8/layout/venn2"/>
    <dgm:cxn modelId="{F9824900-C282-4996-8A87-29833657559F}" type="presParOf" srcId="{6DC18594-23B6-444D-B945-AC8562F06475}" destId="{A2AF0FC0-94B5-4844-B95E-B517ED24AC00}" srcOrd="1" destOrd="0" presId="urn:microsoft.com/office/officeart/2005/8/layout/venn2"/>
    <dgm:cxn modelId="{35D47FFD-9E1B-42DE-8AA9-5467B7BE7A3E}" type="presParOf" srcId="{E83AD996-0953-4C37-ADD7-C34AFC643C99}" destId="{78D8C992-C878-4EC8-B1CE-2F4E8295AE79}" srcOrd="2" destOrd="0" presId="urn:microsoft.com/office/officeart/2005/8/layout/venn2"/>
    <dgm:cxn modelId="{7D3E8ABB-1727-4A5F-9E10-453A9ECBFE03}" type="presParOf" srcId="{78D8C992-C878-4EC8-B1CE-2F4E8295AE79}" destId="{837FE235-02B8-41F7-909A-70DFABD5DB90}" srcOrd="0" destOrd="0" presId="urn:microsoft.com/office/officeart/2005/8/layout/venn2"/>
    <dgm:cxn modelId="{0E5E13BE-9E6A-444E-ABE5-06A404FD0A66}" type="presParOf" srcId="{78D8C992-C878-4EC8-B1CE-2F4E8295AE79}" destId="{89691AAB-4A25-4F9A-9C5F-6839A1AE5466}" srcOrd="1" destOrd="0" presId="urn:microsoft.com/office/officeart/2005/8/layout/venn2"/>
    <dgm:cxn modelId="{992FE881-5AE9-4D8F-B331-70457E9EFC12}" type="presParOf" srcId="{E83AD996-0953-4C37-ADD7-C34AFC643C99}" destId="{8749EC32-DB65-4402-B131-34C5C7B24205}" srcOrd="3" destOrd="0" presId="urn:microsoft.com/office/officeart/2005/8/layout/venn2"/>
    <dgm:cxn modelId="{1B9A8699-CBE4-4649-BE37-C45CA12E6B6B}" type="presParOf" srcId="{8749EC32-DB65-4402-B131-34C5C7B24205}" destId="{EE934803-11CB-4444-935A-CCA978F1BDD6}" srcOrd="0" destOrd="0" presId="urn:microsoft.com/office/officeart/2005/8/layout/venn2"/>
    <dgm:cxn modelId="{8BE1950E-9386-4F59-84C0-DFC98FDBAC4B}" type="presParOf" srcId="{8749EC32-DB65-4402-B131-34C5C7B24205}" destId="{334BB518-0544-40C0-B9F6-E913B325873E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DBF662C-A9AA-4813-AADA-5ACE030826E1}" type="doc">
      <dgm:prSet loTypeId="urn:microsoft.com/office/officeart/2005/8/layout/process2" loCatId="process" qsTypeId="urn:microsoft.com/office/officeart/2005/8/quickstyle/simple3" qsCatId="simple" csTypeId="urn:microsoft.com/office/officeart/2005/8/colors/colorful4" csCatId="colorful" phldr="1"/>
      <dgm:spPr/>
    </dgm:pt>
    <dgm:pt modelId="{43F5FEEC-E545-464C-86B1-382A99381156}">
      <dgm:prSet phldrT="[Texto]" custT="1"/>
      <dgm:spPr/>
      <dgm:t>
        <a:bodyPr/>
        <a:lstStyle/>
        <a:p>
          <a:r>
            <a:rPr lang="es-ES_tradnl" sz="1200" b="1" dirty="0"/>
            <a:t>GESTIÓN DE PROCESOS</a:t>
          </a:r>
        </a:p>
      </dgm:t>
    </dgm:pt>
    <dgm:pt modelId="{2C0D3C59-A3F7-4168-8332-57BD4E6BA991}" type="parTrans" cxnId="{58333A1D-D2D8-4278-8059-1EC05FFB7E74}">
      <dgm:prSet/>
      <dgm:spPr/>
      <dgm:t>
        <a:bodyPr/>
        <a:lstStyle/>
        <a:p>
          <a:endParaRPr lang="es-ES_tradnl" sz="3200"/>
        </a:p>
      </dgm:t>
    </dgm:pt>
    <dgm:pt modelId="{4866F158-FC53-4690-B019-E030DD7FA4F6}" type="sibTrans" cxnId="{58333A1D-D2D8-4278-8059-1EC05FFB7E74}">
      <dgm:prSet custT="1"/>
      <dgm:spPr/>
      <dgm:t>
        <a:bodyPr/>
        <a:lstStyle/>
        <a:p>
          <a:endParaRPr lang="es-ES_tradnl" sz="900"/>
        </a:p>
      </dgm:t>
    </dgm:pt>
    <dgm:pt modelId="{0D7DF8D2-6D8F-4B96-8452-9ECD729FD951}">
      <dgm:prSet custT="1"/>
      <dgm:spPr/>
      <dgm:t>
        <a:bodyPr/>
        <a:lstStyle/>
        <a:p>
          <a:r>
            <a:rPr lang="es-ES_tradnl" sz="1400" b="1" dirty="0"/>
            <a:t>Mapa de procesos</a:t>
          </a:r>
        </a:p>
      </dgm:t>
    </dgm:pt>
    <dgm:pt modelId="{63ADF8EB-1D38-4C1D-B871-2F4D01DEA7F5}" type="parTrans" cxnId="{5BE67956-432F-4DC2-B565-419C0CD23791}">
      <dgm:prSet/>
      <dgm:spPr/>
      <dgm:t>
        <a:bodyPr/>
        <a:lstStyle/>
        <a:p>
          <a:endParaRPr lang="es-ES_tradnl" sz="3200"/>
        </a:p>
      </dgm:t>
    </dgm:pt>
    <dgm:pt modelId="{E770D438-D8BE-4914-9AF0-7BE4026CCE52}" type="sibTrans" cxnId="{5BE67956-432F-4DC2-B565-419C0CD23791}">
      <dgm:prSet custT="1"/>
      <dgm:spPr/>
      <dgm:t>
        <a:bodyPr/>
        <a:lstStyle/>
        <a:p>
          <a:endParaRPr lang="es-ES_tradnl" sz="900"/>
        </a:p>
      </dgm:t>
    </dgm:pt>
    <dgm:pt modelId="{26895BC9-2DD3-4F59-83E3-9361B214E9FC}">
      <dgm:prSet custT="1"/>
      <dgm:spPr/>
      <dgm:t>
        <a:bodyPr/>
        <a:lstStyle/>
        <a:p>
          <a:r>
            <a:rPr lang="es-ES_tradnl" sz="1400" b="1" dirty="0"/>
            <a:t>Despliegue de procesos</a:t>
          </a:r>
        </a:p>
      </dgm:t>
    </dgm:pt>
    <dgm:pt modelId="{5DF41B65-1BE5-4129-ACA4-AF11D97A4893}" type="parTrans" cxnId="{44B28435-8DC6-4C95-80EB-6EB1768F1EB9}">
      <dgm:prSet/>
      <dgm:spPr/>
      <dgm:t>
        <a:bodyPr/>
        <a:lstStyle/>
        <a:p>
          <a:endParaRPr lang="es-ES_tradnl" sz="3200"/>
        </a:p>
      </dgm:t>
    </dgm:pt>
    <dgm:pt modelId="{5ADDEA60-A19D-4C17-872A-758E33FE45D5}" type="sibTrans" cxnId="{44B28435-8DC6-4C95-80EB-6EB1768F1EB9}">
      <dgm:prSet custT="1"/>
      <dgm:spPr/>
      <dgm:t>
        <a:bodyPr/>
        <a:lstStyle/>
        <a:p>
          <a:endParaRPr lang="es-ES_tradnl" sz="900"/>
        </a:p>
      </dgm:t>
    </dgm:pt>
    <dgm:pt modelId="{72A4F72B-F78A-4F8F-94AF-A622AF8ED018}">
      <dgm:prSet custT="1"/>
      <dgm:spPr/>
      <dgm:t>
        <a:bodyPr/>
        <a:lstStyle/>
        <a:p>
          <a:r>
            <a:rPr lang="es-ES_tradnl" sz="1400" b="1" dirty="0"/>
            <a:t>Despliegue de sub procesos</a:t>
          </a:r>
        </a:p>
      </dgm:t>
    </dgm:pt>
    <dgm:pt modelId="{764AE6C9-5BCE-4D54-8059-2756C08716E9}" type="parTrans" cxnId="{7C503532-D29F-4BB8-9BA8-4C879A9B9B8D}">
      <dgm:prSet/>
      <dgm:spPr/>
      <dgm:t>
        <a:bodyPr/>
        <a:lstStyle/>
        <a:p>
          <a:endParaRPr lang="es-ES_tradnl" sz="3200"/>
        </a:p>
      </dgm:t>
    </dgm:pt>
    <dgm:pt modelId="{4E254B6B-974D-4F80-90FA-70A76D40558C}" type="sibTrans" cxnId="{7C503532-D29F-4BB8-9BA8-4C879A9B9B8D}">
      <dgm:prSet/>
      <dgm:spPr/>
      <dgm:t>
        <a:bodyPr/>
        <a:lstStyle/>
        <a:p>
          <a:endParaRPr lang="es-ES_tradnl" sz="3200"/>
        </a:p>
      </dgm:t>
    </dgm:pt>
    <dgm:pt modelId="{2C6AC503-C679-4D7F-84D5-A055BF1BBCD1}" type="pres">
      <dgm:prSet presAssocID="{4DBF662C-A9AA-4813-AADA-5ACE030826E1}" presName="linearFlow" presStyleCnt="0">
        <dgm:presLayoutVars>
          <dgm:resizeHandles val="exact"/>
        </dgm:presLayoutVars>
      </dgm:prSet>
      <dgm:spPr/>
    </dgm:pt>
    <dgm:pt modelId="{B0AA4BBF-0242-43F0-961D-FD562C1A4D6C}" type="pres">
      <dgm:prSet presAssocID="{43F5FEEC-E545-464C-86B1-382A99381156}" presName="node" presStyleLbl="node1" presStyleIdx="0" presStyleCnt="4" custLinFactNeighborX="-1974" custLinFactNeighborY="1605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7467CDB-A8B8-485E-A0CC-D3CBC2B2A427}" type="pres">
      <dgm:prSet presAssocID="{4866F158-FC53-4690-B019-E030DD7FA4F6}" presName="sibTrans" presStyleLbl="sibTrans2D1" presStyleIdx="0" presStyleCnt="3"/>
      <dgm:spPr/>
      <dgm:t>
        <a:bodyPr/>
        <a:lstStyle/>
        <a:p>
          <a:endParaRPr lang="es-ES_tradnl"/>
        </a:p>
      </dgm:t>
    </dgm:pt>
    <dgm:pt modelId="{18E059FB-7D1A-4DAC-A344-0CA1FE142E58}" type="pres">
      <dgm:prSet presAssocID="{4866F158-FC53-4690-B019-E030DD7FA4F6}" presName="connectorText" presStyleLbl="sibTrans2D1" presStyleIdx="0" presStyleCnt="3"/>
      <dgm:spPr/>
      <dgm:t>
        <a:bodyPr/>
        <a:lstStyle/>
        <a:p>
          <a:endParaRPr lang="es-ES_tradnl"/>
        </a:p>
      </dgm:t>
    </dgm:pt>
    <dgm:pt modelId="{BCA5AAB0-2030-4F7C-81DD-765934521B4A}" type="pres">
      <dgm:prSet presAssocID="{0D7DF8D2-6D8F-4B96-8452-9ECD729FD95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B290300-B337-4851-8892-6838B78C9ADA}" type="pres">
      <dgm:prSet presAssocID="{E770D438-D8BE-4914-9AF0-7BE4026CCE52}" presName="sibTrans" presStyleLbl="sibTrans2D1" presStyleIdx="1" presStyleCnt="3"/>
      <dgm:spPr/>
      <dgm:t>
        <a:bodyPr/>
        <a:lstStyle/>
        <a:p>
          <a:endParaRPr lang="es-ES_tradnl"/>
        </a:p>
      </dgm:t>
    </dgm:pt>
    <dgm:pt modelId="{60D80F8E-DA53-471E-B62E-B112C6B1A9B8}" type="pres">
      <dgm:prSet presAssocID="{E770D438-D8BE-4914-9AF0-7BE4026CCE52}" presName="connectorText" presStyleLbl="sibTrans2D1" presStyleIdx="1" presStyleCnt="3"/>
      <dgm:spPr/>
      <dgm:t>
        <a:bodyPr/>
        <a:lstStyle/>
        <a:p>
          <a:endParaRPr lang="es-ES_tradnl"/>
        </a:p>
      </dgm:t>
    </dgm:pt>
    <dgm:pt modelId="{06637732-D286-49AD-A195-5827427CB257}" type="pres">
      <dgm:prSet presAssocID="{26895BC9-2DD3-4F59-83E3-9361B214E9F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B291DCD-8550-413F-ADF3-0BC13285C7E0}" type="pres">
      <dgm:prSet presAssocID="{5ADDEA60-A19D-4C17-872A-758E33FE45D5}" presName="sibTrans" presStyleLbl="sibTrans2D1" presStyleIdx="2" presStyleCnt="3"/>
      <dgm:spPr/>
      <dgm:t>
        <a:bodyPr/>
        <a:lstStyle/>
        <a:p>
          <a:endParaRPr lang="es-ES_tradnl"/>
        </a:p>
      </dgm:t>
    </dgm:pt>
    <dgm:pt modelId="{8FFA2B74-924D-420F-9106-0D989A95C7DC}" type="pres">
      <dgm:prSet presAssocID="{5ADDEA60-A19D-4C17-872A-758E33FE45D5}" presName="connectorText" presStyleLbl="sibTrans2D1" presStyleIdx="2" presStyleCnt="3"/>
      <dgm:spPr/>
      <dgm:t>
        <a:bodyPr/>
        <a:lstStyle/>
        <a:p>
          <a:endParaRPr lang="es-ES_tradnl"/>
        </a:p>
      </dgm:t>
    </dgm:pt>
    <dgm:pt modelId="{F8D95040-39BA-4387-A909-EEA979B9B2B0}" type="pres">
      <dgm:prSet presAssocID="{72A4F72B-F78A-4F8F-94AF-A622AF8ED01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44B28435-8DC6-4C95-80EB-6EB1768F1EB9}" srcId="{4DBF662C-A9AA-4813-AADA-5ACE030826E1}" destId="{26895BC9-2DD3-4F59-83E3-9361B214E9FC}" srcOrd="2" destOrd="0" parTransId="{5DF41B65-1BE5-4129-ACA4-AF11D97A4893}" sibTransId="{5ADDEA60-A19D-4C17-872A-758E33FE45D5}"/>
    <dgm:cxn modelId="{DC505FD4-8C49-42CB-BA5E-AAC57396AFC0}" type="presOf" srcId="{4866F158-FC53-4690-B019-E030DD7FA4F6}" destId="{C7467CDB-A8B8-485E-A0CC-D3CBC2B2A427}" srcOrd="0" destOrd="0" presId="urn:microsoft.com/office/officeart/2005/8/layout/process2"/>
    <dgm:cxn modelId="{7C503532-D29F-4BB8-9BA8-4C879A9B9B8D}" srcId="{4DBF662C-A9AA-4813-AADA-5ACE030826E1}" destId="{72A4F72B-F78A-4F8F-94AF-A622AF8ED018}" srcOrd="3" destOrd="0" parTransId="{764AE6C9-5BCE-4D54-8059-2756C08716E9}" sibTransId="{4E254B6B-974D-4F80-90FA-70A76D40558C}"/>
    <dgm:cxn modelId="{600FC779-7BE4-486D-957D-37C86B849719}" type="presOf" srcId="{26895BC9-2DD3-4F59-83E3-9361B214E9FC}" destId="{06637732-D286-49AD-A195-5827427CB257}" srcOrd="0" destOrd="0" presId="urn:microsoft.com/office/officeart/2005/8/layout/process2"/>
    <dgm:cxn modelId="{9F731B60-977F-4D2C-92FD-D5C84634B0D7}" type="presOf" srcId="{4DBF662C-A9AA-4813-AADA-5ACE030826E1}" destId="{2C6AC503-C679-4D7F-84D5-A055BF1BBCD1}" srcOrd="0" destOrd="0" presId="urn:microsoft.com/office/officeart/2005/8/layout/process2"/>
    <dgm:cxn modelId="{F4380877-C88B-4B9B-B40F-F11BEE6BE3C6}" type="presOf" srcId="{0D7DF8D2-6D8F-4B96-8452-9ECD729FD951}" destId="{BCA5AAB0-2030-4F7C-81DD-765934521B4A}" srcOrd="0" destOrd="0" presId="urn:microsoft.com/office/officeart/2005/8/layout/process2"/>
    <dgm:cxn modelId="{5F1842A4-3C22-4233-BCEB-6033483BBFCA}" type="presOf" srcId="{72A4F72B-F78A-4F8F-94AF-A622AF8ED018}" destId="{F8D95040-39BA-4387-A909-EEA979B9B2B0}" srcOrd="0" destOrd="0" presId="urn:microsoft.com/office/officeart/2005/8/layout/process2"/>
    <dgm:cxn modelId="{58333A1D-D2D8-4278-8059-1EC05FFB7E74}" srcId="{4DBF662C-A9AA-4813-AADA-5ACE030826E1}" destId="{43F5FEEC-E545-464C-86B1-382A99381156}" srcOrd="0" destOrd="0" parTransId="{2C0D3C59-A3F7-4168-8332-57BD4E6BA991}" sibTransId="{4866F158-FC53-4690-B019-E030DD7FA4F6}"/>
    <dgm:cxn modelId="{9655CC2A-EACE-4791-8F4D-E80B5DE98106}" type="presOf" srcId="{E770D438-D8BE-4914-9AF0-7BE4026CCE52}" destId="{60D80F8E-DA53-471E-B62E-B112C6B1A9B8}" srcOrd="1" destOrd="0" presId="urn:microsoft.com/office/officeart/2005/8/layout/process2"/>
    <dgm:cxn modelId="{76B8E4A9-E220-4908-8469-89D862A69EA7}" type="presOf" srcId="{5ADDEA60-A19D-4C17-872A-758E33FE45D5}" destId="{AB291DCD-8550-413F-ADF3-0BC13285C7E0}" srcOrd="0" destOrd="0" presId="urn:microsoft.com/office/officeart/2005/8/layout/process2"/>
    <dgm:cxn modelId="{8000D433-D9A0-4641-AB1A-67C99FB0E6EF}" type="presOf" srcId="{43F5FEEC-E545-464C-86B1-382A99381156}" destId="{B0AA4BBF-0242-43F0-961D-FD562C1A4D6C}" srcOrd="0" destOrd="0" presId="urn:microsoft.com/office/officeart/2005/8/layout/process2"/>
    <dgm:cxn modelId="{C7026F19-C903-4E0E-A530-993A55D9204C}" type="presOf" srcId="{4866F158-FC53-4690-B019-E030DD7FA4F6}" destId="{18E059FB-7D1A-4DAC-A344-0CA1FE142E58}" srcOrd="1" destOrd="0" presId="urn:microsoft.com/office/officeart/2005/8/layout/process2"/>
    <dgm:cxn modelId="{97353AF2-051A-45BB-A62B-4B91ADE4EA0F}" type="presOf" srcId="{5ADDEA60-A19D-4C17-872A-758E33FE45D5}" destId="{8FFA2B74-924D-420F-9106-0D989A95C7DC}" srcOrd="1" destOrd="0" presId="urn:microsoft.com/office/officeart/2005/8/layout/process2"/>
    <dgm:cxn modelId="{1556447C-1CDF-4028-BDCE-24B837F9F6B0}" type="presOf" srcId="{E770D438-D8BE-4914-9AF0-7BE4026CCE52}" destId="{DB290300-B337-4851-8892-6838B78C9ADA}" srcOrd="0" destOrd="0" presId="urn:microsoft.com/office/officeart/2005/8/layout/process2"/>
    <dgm:cxn modelId="{5BE67956-432F-4DC2-B565-419C0CD23791}" srcId="{4DBF662C-A9AA-4813-AADA-5ACE030826E1}" destId="{0D7DF8D2-6D8F-4B96-8452-9ECD729FD951}" srcOrd="1" destOrd="0" parTransId="{63ADF8EB-1D38-4C1D-B871-2F4D01DEA7F5}" sibTransId="{E770D438-D8BE-4914-9AF0-7BE4026CCE52}"/>
    <dgm:cxn modelId="{3DAEFA6C-809A-45DF-91BD-4D52DCD11A83}" type="presParOf" srcId="{2C6AC503-C679-4D7F-84D5-A055BF1BBCD1}" destId="{B0AA4BBF-0242-43F0-961D-FD562C1A4D6C}" srcOrd="0" destOrd="0" presId="urn:microsoft.com/office/officeart/2005/8/layout/process2"/>
    <dgm:cxn modelId="{30C6777B-B483-4022-A128-840653649C28}" type="presParOf" srcId="{2C6AC503-C679-4D7F-84D5-A055BF1BBCD1}" destId="{C7467CDB-A8B8-485E-A0CC-D3CBC2B2A427}" srcOrd="1" destOrd="0" presId="urn:microsoft.com/office/officeart/2005/8/layout/process2"/>
    <dgm:cxn modelId="{1519086A-04D3-4A21-942C-EB818BAD7B5A}" type="presParOf" srcId="{C7467CDB-A8B8-485E-A0CC-D3CBC2B2A427}" destId="{18E059FB-7D1A-4DAC-A344-0CA1FE142E58}" srcOrd="0" destOrd="0" presId="urn:microsoft.com/office/officeart/2005/8/layout/process2"/>
    <dgm:cxn modelId="{93B24A24-167A-401A-ABD9-C8FD0B3C8D98}" type="presParOf" srcId="{2C6AC503-C679-4D7F-84D5-A055BF1BBCD1}" destId="{BCA5AAB0-2030-4F7C-81DD-765934521B4A}" srcOrd="2" destOrd="0" presId="urn:microsoft.com/office/officeart/2005/8/layout/process2"/>
    <dgm:cxn modelId="{EE4F562C-AFF9-418D-8191-B31CE52E4A92}" type="presParOf" srcId="{2C6AC503-C679-4D7F-84D5-A055BF1BBCD1}" destId="{DB290300-B337-4851-8892-6838B78C9ADA}" srcOrd="3" destOrd="0" presId="urn:microsoft.com/office/officeart/2005/8/layout/process2"/>
    <dgm:cxn modelId="{124ED77E-F1DA-4A03-BE72-62D8D9FFA87A}" type="presParOf" srcId="{DB290300-B337-4851-8892-6838B78C9ADA}" destId="{60D80F8E-DA53-471E-B62E-B112C6B1A9B8}" srcOrd="0" destOrd="0" presId="urn:microsoft.com/office/officeart/2005/8/layout/process2"/>
    <dgm:cxn modelId="{23EDE735-455A-46C4-89C4-0F1FE131B598}" type="presParOf" srcId="{2C6AC503-C679-4D7F-84D5-A055BF1BBCD1}" destId="{06637732-D286-49AD-A195-5827427CB257}" srcOrd="4" destOrd="0" presId="urn:microsoft.com/office/officeart/2005/8/layout/process2"/>
    <dgm:cxn modelId="{4F832B8D-2A3E-4671-9686-BD901DBA34B7}" type="presParOf" srcId="{2C6AC503-C679-4D7F-84D5-A055BF1BBCD1}" destId="{AB291DCD-8550-413F-ADF3-0BC13285C7E0}" srcOrd="5" destOrd="0" presId="urn:microsoft.com/office/officeart/2005/8/layout/process2"/>
    <dgm:cxn modelId="{09292DC5-5B28-475C-980D-B061FB4BA335}" type="presParOf" srcId="{AB291DCD-8550-413F-ADF3-0BC13285C7E0}" destId="{8FFA2B74-924D-420F-9106-0D989A95C7DC}" srcOrd="0" destOrd="0" presId="urn:microsoft.com/office/officeart/2005/8/layout/process2"/>
    <dgm:cxn modelId="{1FB0620E-9FFF-4FF4-8AD5-109E13D7A973}" type="presParOf" srcId="{2C6AC503-C679-4D7F-84D5-A055BF1BBCD1}" destId="{F8D95040-39BA-4387-A909-EEA979B9B2B0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303E766-F9F9-46AB-AC95-2800AD8D1CBC}" type="doc">
      <dgm:prSet loTypeId="urn:microsoft.com/office/officeart/2005/8/layout/process2" loCatId="process" qsTypeId="urn:microsoft.com/office/officeart/2005/8/quickstyle/simple3" qsCatId="simple" csTypeId="urn:microsoft.com/office/officeart/2005/8/colors/colorful4" csCatId="colorful" phldr="1"/>
      <dgm:spPr/>
    </dgm:pt>
    <dgm:pt modelId="{A48A0D84-9533-4734-9482-287B8213A1A3}">
      <dgm:prSet phldrT="[Texto]" custT="1"/>
      <dgm:spPr/>
      <dgm:t>
        <a:bodyPr/>
        <a:lstStyle/>
        <a:p>
          <a:r>
            <a:rPr lang="es-EC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ESTRATEGIA</a:t>
          </a:r>
          <a:endParaRPr lang="es-ES_tradnl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40AB83E-5258-4CBE-9385-E040EE935C1A}" type="parTrans" cxnId="{E1AC6C9B-AAE0-42C7-98A6-95A5AA0E156D}">
      <dgm:prSet/>
      <dgm:spPr/>
      <dgm:t>
        <a:bodyPr/>
        <a:lstStyle/>
        <a:p>
          <a:endParaRPr lang="es-ES_tradnl" sz="3200"/>
        </a:p>
      </dgm:t>
    </dgm:pt>
    <dgm:pt modelId="{AB0361B5-BF5E-490A-AFD2-1033EC480DDF}" type="sibTrans" cxnId="{E1AC6C9B-AAE0-42C7-98A6-95A5AA0E156D}">
      <dgm:prSet custT="1"/>
      <dgm:spPr/>
      <dgm:t>
        <a:bodyPr/>
        <a:lstStyle/>
        <a:p>
          <a:endParaRPr lang="es-ES_tradnl" sz="900"/>
        </a:p>
      </dgm:t>
    </dgm:pt>
    <dgm:pt modelId="{9B7EAFD1-9C5D-47AF-82BB-958798F28EDF}">
      <dgm:prSet phldrT="[Texto]" custT="1"/>
      <dgm:spPr/>
      <dgm:t>
        <a:bodyPr/>
        <a:lstStyle/>
        <a:p>
          <a:r>
            <a:rPr lang="es-EC" sz="1800" b="0" dirty="0" smtClean="0"/>
            <a:t>Estrategia  P.N.B.V</a:t>
          </a:r>
          <a:endParaRPr lang="es-ES_tradnl" sz="1800" b="0" dirty="0"/>
        </a:p>
      </dgm:t>
    </dgm:pt>
    <dgm:pt modelId="{DCC2C33E-0722-46C1-AE90-F41E2299832B}" type="parTrans" cxnId="{C316442E-BA0B-4F20-972F-829C84FCA8B8}">
      <dgm:prSet/>
      <dgm:spPr/>
      <dgm:t>
        <a:bodyPr/>
        <a:lstStyle/>
        <a:p>
          <a:endParaRPr lang="es-ES_tradnl" sz="3200"/>
        </a:p>
      </dgm:t>
    </dgm:pt>
    <dgm:pt modelId="{BA11C9BA-D888-460C-996B-02DEA07D3F10}" type="sibTrans" cxnId="{C316442E-BA0B-4F20-972F-829C84FCA8B8}">
      <dgm:prSet custT="1"/>
      <dgm:spPr/>
      <dgm:t>
        <a:bodyPr/>
        <a:lstStyle/>
        <a:p>
          <a:endParaRPr lang="es-ES_tradnl" sz="900"/>
        </a:p>
      </dgm:t>
    </dgm:pt>
    <dgm:pt modelId="{9C5F0303-3546-4645-B636-CE2C0845DEB3}">
      <dgm:prSet custT="1"/>
      <dgm:spPr/>
      <dgm:t>
        <a:bodyPr/>
        <a:lstStyle/>
        <a:p>
          <a:r>
            <a:rPr lang="es-ES_tradnl" sz="1800" b="0" dirty="0"/>
            <a:t>Estrategia Institucional</a:t>
          </a:r>
        </a:p>
      </dgm:t>
    </dgm:pt>
    <dgm:pt modelId="{A2762D9E-2C58-415E-BF45-9746D3BA667E}" type="parTrans" cxnId="{3E9FF477-47BF-4F81-A45D-372AAB7F6FEF}">
      <dgm:prSet/>
      <dgm:spPr/>
      <dgm:t>
        <a:bodyPr/>
        <a:lstStyle/>
        <a:p>
          <a:endParaRPr lang="es-ES_tradnl" sz="3200"/>
        </a:p>
      </dgm:t>
    </dgm:pt>
    <dgm:pt modelId="{25130499-609E-4CE3-9C27-A18738BA72D9}" type="sibTrans" cxnId="{3E9FF477-47BF-4F81-A45D-372AAB7F6FEF}">
      <dgm:prSet custT="1"/>
      <dgm:spPr/>
      <dgm:t>
        <a:bodyPr/>
        <a:lstStyle/>
        <a:p>
          <a:endParaRPr lang="es-ES_tradnl" sz="900"/>
        </a:p>
      </dgm:t>
    </dgm:pt>
    <dgm:pt modelId="{D612ED29-9F0A-42EC-B3D5-D274639FB27E}">
      <dgm:prSet custT="1"/>
      <dgm:spPr/>
      <dgm:t>
        <a:bodyPr/>
        <a:lstStyle/>
        <a:p>
          <a:r>
            <a:rPr lang="es-ES_tradnl" sz="1800" b="0" dirty="0" smtClean="0">
              <a:solidFill>
                <a:schemeClr val="tx1"/>
              </a:solidFill>
            </a:rPr>
            <a:t>Estrategia del sistema de Investigación</a:t>
          </a:r>
          <a:endParaRPr lang="es-ES_tradnl" sz="1800" b="0" dirty="0">
            <a:solidFill>
              <a:schemeClr val="tx1"/>
            </a:solidFill>
          </a:endParaRPr>
        </a:p>
      </dgm:t>
    </dgm:pt>
    <dgm:pt modelId="{76F3842B-8596-4511-A1A7-3D8DBD6305F1}" type="parTrans" cxnId="{AAAA3248-D1DB-4DDF-919E-709E488B2DF9}">
      <dgm:prSet/>
      <dgm:spPr/>
      <dgm:t>
        <a:bodyPr/>
        <a:lstStyle/>
        <a:p>
          <a:endParaRPr lang="es-ES_tradnl" sz="3200"/>
        </a:p>
      </dgm:t>
    </dgm:pt>
    <dgm:pt modelId="{7FADF437-D2FD-4130-B19B-DA85BEAC7FC2}" type="sibTrans" cxnId="{AAAA3248-D1DB-4DDF-919E-709E488B2DF9}">
      <dgm:prSet/>
      <dgm:spPr/>
      <dgm:t>
        <a:bodyPr/>
        <a:lstStyle/>
        <a:p>
          <a:endParaRPr lang="es-ES_tradnl" sz="3200"/>
        </a:p>
      </dgm:t>
    </dgm:pt>
    <dgm:pt modelId="{311667C9-C82C-43BD-9488-90AF12DBD824}" type="pres">
      <dgm:prSet presAssocID="{E303E766-F9F9-46AB-AC95-2800AD8D1CBC}" presName="linearFlow" presStyleCnt="0">
        <dgm:presLayoutVars>
          <dgm:resizeHandles val="exact"/>
        </dgm:presLayoutVars>
      </dgm:prSet>
      <dgm:spPr/>
    </dgm:pt>
    <dgm:pt modelId="{831A0453-2FD3-4C6A-B2FF-1530B716D379}" type="pres">
      <dgm:prSet presAssocID="{A48A0D84-9533-4734-9482-287B8213A1A3}" presName="node" presStyleLbl="node1" presStyleIdx="0" presStyleCnt="4" custScaleX="141459" custScaleY="64295" custLinFactNeighborX="1028" custLinFactNeighborY="4513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A4C4198-FE66-424D-B8E8-FBB8D48DCDD8}" type="pres">
      <dgm:prSet presAssocID="{AB0361B5-BF5E-490A-AFD2-1033EC480DDF}" presName="sibTrans" presStyleLbl="sibTrans2D1" presStyleIdx="0" presStyleCnt="3"/>
      <dgm:spPr/>
      <dgm:t>
        <a:bodyPr/>
        <a:lstStyle/>
        <a:p>
          <a:endParaRPr lang="es-ES_tradnl"/>
        </a:p>
      </dgm:t>
    </dgm:pt>
    <dgm:pt modelId="{9018CD6C-B61A-4D00-B3CA-17E35F091AA0}" type="pres">
      <dgm:prSet presAssocID="{AB0361B5-BF5E-490A-AFD2-1033EC480DDF}" presName="connectorText" presStyleLbl="sibTrans2D1" presStyleIdx="0" presStyleCnt="3"/>
      <dgm:spPr/>
      <dgm:t>
        <a:bodyPr/>
        <a:lstStyle/>
        <a:p>
          <a:endParaRPr lang="es-ES_tradnl"/>
        </a:p>
      </dgm:t>
    </dgm:pt>
    <dgm:pt modelId="{E26413E9-41CC-40A1-9F6A-02CE323097E8}" type="pres">
      <dgm:prSet presAssocID="{9B7EAFD1-9C5D-47AF-82BB-958798F28EDF}" presName="node" presStyleLbl="node1" presStyleIdx="1" presStyleCnt="4" custScaleX="242940" custScaleY="9881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2239D11-2667-4397-81E1-048F55F7EE28}" type="pres">
      <dgm:prSet presAssocID="{BA11C9BA-D888-460C-996B-02DEA07D3F10}" presName="sibTrans" presStyleLbl="sibTrans2D1" presStyleIdx="1" presStyleCnt="3"/>
      <dgm:spPr/>
      <dgm:t>
        <a:bodyPr/>
        <a:lstStyle/>
        <a:p>
          <a:endParaRPr lang="es-ES_tradnl"/>
        </a:p>
      </dgm:t>
    </dgm:pt>
    <dgm:pt modelId="{04C423D1-659A-4EC6-A3A0-15A92E190FD8}" type="pres">
      <dgm:prSet presAssocID="{BA11C9BA-D888-460C-996B-02DEA07D3F10}" presName="connectorText" presStyleLbl="sibTrans2D1" presStyleIdx="1" presStyleCnt="3"/>
      <dgm:spPr/>
      <dgm:t>
        <a:bodyPr/>
        <a:lstStyle/>
        <a:p>
          <a:endParaRPr lang="es-ES_tradnl"/>
        </a:p>
      </dgm:t>
    </dgm:pt>
    <dgm:pt modelId="{A386C3CE-32B9-4557-8962-2F6B90514448}" type="pres">
      <dgm:prSet presAssocID="{9C5F0303-3546-4645-B636-CE2C0845DEB3}" presName="node" presStyleLbl="node1" presStyleIdx="2" presStyleCnt="4" custScaleX="235640" custScaleY="8471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3E8417E-1C90-46FC-A41A-F1524AB327FB}" type="pres">
      <dgm:prSet presAssocID="{25130499-609E-4CE3-9C27-A18738BA72D9}" presName="sibTrans" presStyleLbl="sibTrans2D1" presStyleIdx="2" presStyleCnt="3"/>
      <dgm:spPr/>
      <dgm:t>
        <a:bodyPr/>
        <a:lstStyle/>
        <a:p>
          <a:endParaRPr lang="es-ES_tradnl"/>
        </a:p>
      </dgm:t>
    </dgm:pt>
    <dgm:pt modelId="{221193C3-1BE3-4ECA-823D-70354CE77DDF}" type="pres">
      <dgm:prSet presAssocID="{25130499-609E-4CE3-9C27-A18738BA72D9}" presName="connectorText" presStyleLbl="sibTrans2D1" presStyleIdx="2" presStyleCnt="3"/>
      <dgm:spPr/>
      <dgm:t>
        <a:bodyPr/>
        <a:lstStyle/>
        <a:p>
          <a:endParaRPr lang="es-ES_tradnl"/>
        </a:p>
      </dgm:t>
    </dgm:pt>
    <dgm:pt modelId="{0A866DC2-BAA9-4A32-8D19-DCD28C3AFAAC}" type="pres">
      <dgm:prSet presAssocID="{D612ED29-9F0A-42EC-B3D5-D274639FB27E}" presName="node" presStyleLbl="node1" presStyleIdx="3" presStyleCnt="4" custScaleX="201084" custScaleY="14960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70E0C563-99C5-465A-8C08-3EF77813DB87}" type="presOf" srcId="{9C5F0303-3546-4645-B636-CE2C0845DEB3}" destId="{A386C3CE-32B9-4557-8962-2F6B90514448}" srcOrd="0" destOrd="0" presId="urn:microsoft.com/office/officeart/2005/8/layout/process2"/>
    <dgm:cxn modelId="{0B4AC367-2ED3-4010-8589-1A564F819D43}" type="presOf" srcId="{BA11C9BA-D888-460C-996B-02DEA07D3F10}" destId="{04C423D1-659A-4EC6-A3A0-15A92E190FD8}" srcOrd="1" destOrd="0" presId="urn:microsoft.com/office/officeart/2005/8/layout/process2"/>
    <dgm:cxn modelId="{22080C94-5853-44BE-8D42-EFA00881F1C2}" type="presOf" srcId="{9B7EAFD1-9C5D-47AF-82BB-958798F28EDF}" destId="{E26413E9-41CC-40A1-9F6A-02CE323097E8}" srcOrd="0" destOrd="0" presId="urn:microsoft.com/office/officeart/2005/8/layout/process2"/>
    <dgm:cxn modelId="{8A6FB9E8-0A90-4BEB-A8CA-BFE125D19E23}" type="presOf" srcId="{25130499-609E-4CE3-9C27-A18738BA72D9}" destId="{23E8417E-1C90-46FC-A41A-F1524AB327FB}" srcOrd="0" destOrd="0" presId="urn:microsoft.com/office/officeart/2005/8/layout/process2"/>
    <dgm:cxn modelId="{4709E99E-6793-467F-9FAD-500CF8282356}" type="presOf" srcId="{BA11C9BA-D888-460C-996B-02DEA07D3F10}" destId="{62239D11-2667-4397-81E1-048F55F7EE28}" srcOrd="0" destOrd="0" presId="urn:microsoft.com/office/officeart/2005/8/layout/process2"/>
    <dgm:cxn modelId="{6F5EFE61-FA3C-4E66-9E5E-1459BA0A505C}" type="presOf" srcId="{D612ED29-9F0A-42EC-B3D5-D274639FB27E}" destId="{0A866DC2-BAA9-4A32-8D19-DCD28C3AFAAC}" srcOrd="0" destOrd="0" presId="urn:microsoft.com/office/officeart/2005/8/layout/process2"/>
    <dgm:cxn modelId="{AAAA3248-D1DB-4DDF-919E-709E488B2DF9}" srcId="{E303E766-F9F9-46AB-AC95-2800AD8D1CBC}" destId="{D612ED29-9F0A-42EC-B3D5-D274639FB27E}" srcOrd="3" destOrd="0" parTransId="{76F3842B-8596-4511-A1A7-3D8DBD6305F1}" sibTransId="{7FADF437-D2FD-4130-B19B-DA85BEAC7FC2}"/>
    <dgm:cxn modelId="{43EF9141-033A-4C16-9431-568D43110B82}" type="presOf" srcId="{25130499-609E-4CE3-9C27-A18738BA72D9}" destId="{221193C3-1BE3-4ECA-823D-70354CE77DDF}" srcOrd="1" destOrd="0" presId="urn:microsoft.com/office/officeart/2005/8/layout/process2"/>
    <dgm:cxn modelId="{9D1D4208-1B2D-4C9C-ACC0-DCEA56FBBFDB}" type="presOf" srcId="{E303E766-F9F9-46AB-AC95-2800AD8D1CBC}" destId="{311667C9-C82C-43BD-9488-90AF12DBD824}" srcOrd="0" destOrd="0" presId="urn:microsoft.com/office/officeart/2005/8/layout/process2"/>
    <dgm:cxn modelId="{021107F6-20E8-4715-8D41-AD422EE271D6}" type="presOf" srcId="{A48A0D84-9533-4734-9482-287B8213A1A3}" destId="{831A0453-2FD3-4C6A-B2FF-1530B716D379}" srcOrd="0" destOrd="0" presId="urn:microsoft.com/office/officeart/2005/8/layout/process2"/>
    <dgm:cxn modelId="{C316442E-BA0B-4F20-972F-829C84FCA8B8}" srcId="{E303E766-F9F9-46AB-AC95-2800AD8D1CBC}" destId="{9B7EAFD1-9C5D-47AF-82BB-958798F28EDF}" srcOrd="1" destOrd="0" parTransId="{DCC2C33E-0722-46C1-AE90-F41E2299832B}" sibTransId="{BA11C9BA-D888-460C-996B-02DEA07D3F10}"/>
    <dgm:cxn modelId="{3E9FF477-47BF-4F81-A45D-372AAB7F6FEF}" srcId="{E303E766-F9F9-46AB-AC95-2800AD8D1CBC}" destId="{9C5F0303-3546-4645-B636-CE2C0845DEB3}" srcOrd="2" destOrd="0" parTransId="{A2762D9E-2C58-415E-BF45-9746D3BA667E}" sibTransId="{25130499-609E-4CE3-9C27-A18738BA72D9}"/>
    <dgm:cxn modelId="{E1AC6C9B-AAE0-42C7-98A6-95A5AA0E156D}" srcId="{E303E766-F9F9-46AB-AC95-2800AD8D1CBC}" destId="{A48A0D84-9533-4734-9482-287B8213A1A3}" srcOrd="0" destOrd="0" parTransId="{940AB83E-5258-4CBE-9385-E040EE935C1A}" sibTransId="{AB0361B5-BF5E-490A-AFD2-1033EC480DDF}"/>
    <dgm:cxn modelId="{73EB0036-00BB-4130-8040-68497F44F8F5}" type="presOf" srcId="{AB0361B5-BF5E-490A-AFD2-1033EC480DDF}" destId="{3A4C4198-FE66-424D-B8E8-FBB8D48DCDD8}" srcOrd="0" destOrd="0" presId="urn:microsoft.com/office/officeart/2005/8/layout/process2"/>
    <dgm:cxn modelId="{36DF4D71-7DEE-4467-ADD6-031EE0770EB8}" type="presOf" srcId="{AB0361B5-BF5E-490A-AFD2-1033EC480DDF}" destId="{9018CD6C-B61A-4D00-B3CA-17E35F091AA0}" srcOrd="1" destOrd="0" presId="urn:microsoft.com/office/officeart/2005/8/layout/process2"/>
    <dgm:cxn modelId="{3C3D0F6E-CE9B-4CF7-838E-EBBB03096800}" type="presParOf" srcId="{311667C9-C82C-43BD-9488-90AF12DBD824}" destId="{831A0453-2FD3-4C6A-B2FF-1530B716D379}" srcOrd="0" destOrd="0" presId="urn:microsoft.com/office/officeart/2005/8/layout/process2"/>
    <dgm:cxn modelId="{AF673A8C-6B5F-4603-B253-B19D417FBCF1}" type="presParOf" srcId="{311667C9-C82C-43BD-9488-90AF12DBD824}" destId="{3A4C4198-FE66-424D-B8E8-FBB8D48DCDD8}" srcOrd="1" destOrd="0" presId="urn:microsoft.com/office/officeart/2005/8/layout/process2"/>
    <dgm:cxn modelId="{CEB47F45-98C3-4C07-8AA2-19CCCCA0756E}" type="presParOf" srcId="{3A4C4198-FE66-424D-B8E8-FBB8D48DCDD8}" destId="{9018CD6C-B61A-4D00-B3CA-17E35F091AA0}" srcOrd="0" destOrd="0" presId="urn:microsoft.com/office/officeart/2005/8/layout/process2"/>
    <dgm:cxn modelId="{8AE91B6E-21E7-4CE8-9EEB-A99AFE4ABDAB}" type="presParOf" srcId="{311667C9-C82C-43BD-9488-90AF12DBD824}" destId="{E26413E9-41CC-40A1-9F6A-02CE323097E8}" srcOrd="2" destOrd="0" presId="urn:microsoft.com/office/officeart/2005/8/layout/process2"/>
    <dgm:cxn modelId="{A486826D-76E7-42B5-A424-852E1E336D95}" type="presParOf" srcId="{311667C9-C82C-43BD-9488-90AF12DBD824}" destId="{62239D11-2667-4397-81E1-048F55F7EE28}" srcOrd="3" destOrd="0" presId="urn:microsoft.com/office/officeart/2005/8/layout/process2"/>
    <dgm:cxn modelId="{007DA0C6-344D-4D7F-9A6D-F6EDA333E979}" type="presParOf" srcId="{62239D11-2667-4397-81E1-048F55F7EE28}" destId="{04C423D1-659A-4EC6-A3A0-15A92E190FD8}" srcOrd="0" destOrd="0" presId="urn:microsoft.com/office/officeart/2005/8/layout/process2"/>
    <dgm:cxn modelId="{E150A5FF-FD7B-4D53-B421-61A64D1211B5}" type="presParOf" srcId="{311667C9-C82C-43BD-9488-90AF12DBD824}" destId="{A386C3CE-32B9-4557-8962-2F6B90514448}" srcOrd="4" destOrd="0" presId="urn:microsoft.com/office/officeart/2005/8/layout/process2"/>
    <dgm:cxn modelId="{A4F0DB40-B2E8-44E4-9785-70B6DBF2947D}" type="presParOf" srcId="{311667C9-C82C-43BD-9488-90AF12DBD824}" destId="{23E8417E-1C90-46FC-A41A-F1524AB327FB}" srcOrd="5" destOrd="0" presId="urn:microsoft.com/office/officeart/2005/8/layout/process2"/>
    <dgm:cxn modelId="{CC153EB9-E409-4102-A5E1-2C39206323A0}" type="presParOf" srcId="{23E8417E-1C90-46FC-A41A-F1524AB327FB}" destId="{221193C3-1BE3-4ECA-823D-70354CE77DDF}" srcOrd="0" destOrd="0" presId="urn:microsoft.com/office/officeart/2005/8/layout/process2"/>
    <dgm:cxn modelId="{D7FB71B1-059A-4AFA-A354-C73A0E163838}" type="presParOf" srcId="{311667C9-C82C-43BD-9488-90AF12DBD824}" destId="{0A866DC2-BAA9-4A32-8D19-DCD28C3AFAA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92CFDE7-CEBF-40A8-8B7A-6B4B5E3FE2E4}" type="doc">
      <dgm:prSet loTypeId="urn:microsoft.com/office/officeart/2005/8/layout/hierarchy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77E62065-EDC4-442E-8FC8-95D4F419175D}">
      <dgm:prSet phldrT="[Texto]" custT="1"/>
      <dgm:spPr/>
      <dgm:t>
        <a:bodyPr/>
        <a:lstStyle/>
        <a:p>
          <a:r>
            <a:rPr lang="es-ES_tradnl" sz="1400" b="1" dirty="0">
              <a:solidFill>
                <a:sysClr val="windowText" lastClr="000000"/>
              </a:solidFill>
              <a:latin typeface="+mn-lt"/>
            </a:rPr>
            <a:t>IMPLEMENTACIÓN DEL MODELO</a:t>
          </a:r>
        </a:p>
      </dgm:t>
    </dgm:pt>
    <dgm:pt modelId="{669EE80A-F4D9-4BD5-BE20-23D4553251D7}" type="parTrans" cxnId="{8A028346-55B6-4E62-B78A-FFBCF1CBBF6F}">
      <dgm:prSet/>
      <dgm:spPr/>
      <dgm:t>
        <a:bodyPr/>
        <a:lstStyle/>
        <a:p>
          <a:endParaRPr lang="es-ES_tradnl" sz="1200">
            <a:latin typeface="+mn-lt"/>
          </a:endParaRPr>
        </a:p>
      </dgm:t>
    </dgm:pt>
    <dgm:pt modelId="{F54C5038-272F-4AB7-9B61-B42639F0D38E}" type="sibTrans" cxnId="{8A028346-55B6-4E62-B78A-FFBCF1CBBF6F}">
      <dgm:prSet/>
      <dgm:spPr/>
      <dgm:t>
        <a:bodyPr/>
        <a:lstStyle/>
        <a:p>
          <a:endParaRPr lang="es-ES_tradnl" sz="1200">
            <a:latin typeface="+mn-lt"/>
          </a:endParaRPr>
        </a:p>
      </dgm:t>
    </dgm:pt>
    <dgm:pt modelId="{F7234B70-241D-4429-B8D7-8678A94E41D7}">
      <dgm:prSet phldrT="[Texto]" custT="1"/>
      <dgm:spPr/>
      <dgm:t>
        <a:bodyPr/>
        <a:lstStyle/>
        <a:p>
          <a:r>
            <a:rPr lang="es-EC" sz="1400" b="1" dirty="0" smtClean="0">
              <a:solidFill>
                <a:sysClr val="windowText" lastClr="000000"/>
              </a:solidFill>
              <a:latin typeface="+mn-lt"/>
            </a:rPr>
            <a:t>Comunicación</a:t>
          </a:r>
          <a:r>
            <a:rPr lang="es-EC" sz="1400" dirty="0" smtClean="0">
              <a:solidFill>
                <a:sysClr val="windowText" lastClr="000000"/>
              </a:solidFill>
              <a:latin typeface="+mn-lt"/>
            </a:rPr>
            <a:t> </a:t>
          </a:r>
          <a:endParaRPr lang="es-ES_tradnl" sz="1400" dirty="0">
            <a:solidFill>
              <a:sysClr val="windowText" lastClr="000000"/>
            </a:solidFill>
            <a:latin typeface="+mn-lt"/>
          </a:endParaRPr>
        </a:p>
      </dgm:t>
    </dgm:pt>
    <dgm:pt modelId="{A09D51C8-67B0-46B6-B79B-7C1E399D3B8F}" type="parTrans" cxnId="{F658B67A-30EF-4F81-8CFE-211BEE454F50}">
      <dgm:prSet/>
      <dgm:spPr/>
      <dgm:t>
        <a:bodyPr/>
        <a:lstStyle/>
        <a:p>
          <a:endParaRPr lang="es-ES_tradnl" sz="1200">
            <a:latin typeface="+mn-lt"/>
          </a:endParaRPr>
        </a:p>
      </dgm:t>
    </dgm:pt>
    <dgm:pt modelId="{CEA442CD-ADF7-451A-9319-282BB9837FC6}" type="sibTrans" cxnId="{F658B67A-30EF-4F81-8CFE-211BEE454F50}">
      <dgm:prSet/>
      <dgm:spPr/>
      <dgm:t>
        <a:bodyPr/>
        <a:lstStyle/>
        <a:p>
          <a:endParaRPr lang="es-ES_tradnl" sz="1200">
            <a:latin typeface="+mn-lt"/>
          </a:endParaRPr>
        </a:p>
      </dgm:t>
    </dgm:pt>
    <dgm:pt modelId="{1538638D-3530-4386-96B7-E25D7D413B39}">
      <dgm:prSet phldrT="[Texto]" custT="1"/>
      <dgm:spPr/>
      <dgm:t>
        <a:bodyPr/>
        <a:lstStyle/>
        <a:p>
          <a:r>
            <a:rPr lang="es-EC" sz="1400" b="1" dirty="0" smtClean="0">
              <a:solidFill>
                <a:sysClr val="windowText" lastClr="000000"/>
              </a:solidFill>
              <a:latin typeface="+mn-lt"/>
            </a:rPr>
            <a:t>Capacitación</a:t>
          </a:r>
          <a:endParaRPr lang="es-ES_tradnl" sz="1400" b="1" dirty="0">
            <a:solidFill>
              <a:sysClr val="windowText" lastClr="000000"/>
            </a:solidFill>
            <a:latin typeface="+mn-lt"/>
          </a:endParaRPr>
        </a:p>
      </dgm:t>
    </dgm:pt>
    <dgm:pt modelId="{1ECFE296-CA3F-4A22-A879-78E636CF4227}" type="parTrans" cxnId="{84EA49EC-3BFD-4490-9BBB-0E12FF9FA70C}">
      <dgm:prSet/>
      <dgm:spPr/>
      <dgm:t>
        <a:bodyPr/>
        <a:lstStyle/>
        <a:p>
          <a:endParaRPr lang="es-ES_tradnl" sz="1200">
            <a:latin typeface="+mn-lt"/>
          </a:endParaRPr>
        </a:p>
      </dgm:t>
    </dgm:pt>
    <dgm:pt modelId="{7AC9B4B6-DCDB-4A79-A1AE-9657A33A44C7}" type="sibTrans" cxnId="{84EA49EC-3BFD-4490-9BBB-0E12FF9FA70C}">
      <dgm:prSet/>
      <dgm:spPr/>
      <dgm:t>
        <a:bodyPr/>
        <a:lstStyle/>
        <a:p>
          <a:endParaRPr lang="es-ES_tradnl" sz="1200">
            <a:latin typeface="+mn-lt"/>
          </a:endParaRPr>
        </a:p>
      </dgm:t>
    </dgm:pt>
    <dgm:pt modelId="{39B4028E-A788-47D0-B5E6-8CA1FFBFA3FF}">
      <dgm:prSet phldrT="[Texto]" custT="1"/>
      <dgm:spPr/>
      <dgm:t>
        <a:bodyPr/>
        <a:lstStyle/>
        <a:p>
          <a:r>
            <a:rPr lang="es-ES_tradnl" sz="1400" b="1" dirty="0">
              <a:solidFill>
                <a:sysClr val="windowText" lastClr="000000"/>
              </a:solidFill>
              <a:latin typeface="+mn-lt"/>
            </a:rPr>
            <a:t>Financiamiento</a:t>
          </a:r>
          <a:r>
            <a:rPr lang="es-ES_tradnl" sz="1400" dirty="0">
              <a:solidFill>
                <a:sysClr val="windowText" lastClr="000000"/>
              </a:solidFill>
              <a:latin typeface="+mn-lt"/>
            </a:rPr>
            <a:t> </a:t>
          </a:r>
        </a:p>
      </dgm:t>
    </dgm:pt>
    <dgm:pt modelId="{00722B61-36F3-459B-87D1-185BA505E0E1}" type="parTrans" cxnId="{1667FA93-B616-4AF9-9F97-6E44674DD8F8}">
      <dgm:prSet/>
      <dgm:spPr/>
      <dgm:t>
        <a:bodyPr/>
        <a:lstStyle/>
        <a:p>
          <a:endParaRPr lang="es-ES_tradnl" sz="1200">
            <a:latin typeface="+mn-lt"/>
          </a:endParaRPr>
        </a:p>
      </dgm:t>
    </dgm:pt>
    <dgm:pt modelId="{BE19B72D-1498-492A-AF1F-644A362C311C}" type="sibTrans" cxnId="{1667FA93-B616-4AF9-9F97-6E44674DD8F8}">
      <dgm:prSet/>
      <dgm:spPr/>
      <dgm:t>
        <a:bodyPr/>
        <a:lstStyle/>
        <a:p>
          <a:endParaRPr lang="es-ES_tradnl" sz="1200">
            <a:latin typeface="+mn-lt"/>
          </a:endParaRPr>
        </a:p>
      </dgm:t>
    </dgm:pt>
    <dgm:pt modelId="{C2FEC35B-EBDF-4488-96DC-694386173FC1}">
      <dgm:prSet phldrT="[Texto]" custT="1"/>
      <dgm:spPr/>
      <dgm:t>
        <a:bodyPr/>
        <a:lstStyle/>
        <a:p>
          <a:r>
            <a:rPr lang="es-ES_tradnl" sz="1400" b="1" dirty="0">
              <a:solidFill>
                <a:sysClr val="windowText" lastClr="000000"/>
              </a:solidFill>
              <a:latin typeface="+mn-lt"/>
            </a:rPr>
            <a:t>Gestión </a:t>
          </a:r>
        </a:p>
      </dgm:t>
    </dgm:pt>
    <dgm:pt modelId="{AE051689-B7C3-44C2-9721-B559DD731919}" type="parTrans" cxnId="{0E11591D-599F-4CBD-8520-355884BA2F92}">
      <dgm:prSet/>
      <dgm:spPr/>
      <dgm:t>
        <a:bodyPr/>
        <a:lstStyle/>
        <a:p>
          <a:endParaRPr lang="es-ES_tradnl" sz="1200">
            <a:latin typeface="+mn-lt"/>
          </a:endParaRPr>
        </a:p>
      </dgm:t>
    </dgm:pt>
    <dgm:pt modelId="{8572C284-02FC-495B-8A95-8083959344FD}" type="sibTrans" cxnId="{0E11591D-599F-4CBD-8520-355884BA2F92}">
      <dgm:prSet/>
      <dgm:spPr/>
      <dgm:t>
        <a:bodyPr/>
        <a:lstStyle/>
        <a:p>
          <a:endParaRPr lang="es-ES_tradnl" sz="1200">
            <a:latin typeface="+mn-lt"/>
          </a:endParaRPr>
        </a:p>
      </dgm:t>
    </dgm:pt>
    <dgm:pt modelId="{95A336EA-7C0D-4082-B408-6445BC8D2E97}">
      <dgm:prSet phldrT="[Texto]" custT="1"/>
      <dgm:spPr/>
      <dgm:t>
        <a:bodyPr/>
        <a:lstStyle/>
        <a:p>
          <a:r>
            <a:rPr lang="es-ES_tradnl" sz="1400" b="1" dirty="0">
              <a:solidFill>
                <a:sysClr val="windowText" lastClr="000000"/>
              </a:solidFill>
              <a:latin typeface="+mn-lt"/>
            </a:rPr>
            <a:t>Relacionamiento Institucional</a:t>
          </a:r>
        </a:p>
      </dgm:t>
    </dgm:pt>
    <dgm:pt modelId="{1756E7F7-83AD-4BE3-B2CD-6132F6EF3156}" type="parTrans" cxnId="{7C5B1586-150B-4C36-9195-A2CAB33979BB}">
      <dgm:prSet/>
      <dgm:spPr/>
      <dgm:t>
        <a:bodyPr/>
        <a:lstStyle/>
        <a:p>
          <a:endParaRPr lang="es-ES_tradnl" sz="1200">
            <a:latin typeface="+mn-lt"/>
          </a:endParaRPr>
        </a:p>
      </dgm:t>
    </dgm:pt>
    <dgm:pt modelId="{CECF3582-0993-4B9B-BBE1-472D42B9B673}" type="sibTrans" cxnId="{7C5B1586-150B-4C36-9195-A2CAB33979BB}">
      <dgm:prSet/>
      <dgm:spPr/>
      <dgm:t>
        <a:bodyPr/>
        <a:lstStyle/>
        <a:p>
          <a:endParaRPr lang="es-ES_tradnl" sz="1200">
            <a:latin typeface="+mn-lt"/>
          </a:endParaRPr>
        </a:p>
      </dgm:t>
    </dgm:pt>
    <dgm:pt modelId="{FD7DF8FC-139D-4EC2-97B1-7C4197ABD267}" type="pres">
      <dgm:prSet presAssocID="{992CFDE7-CEBF-40A8-8B7A-6B4B5E3FE2E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_tradnl"/>
        </a:p>
      </dgm:t>
    </dgm:pt>
    <dgm:pt modelId="{D4142F93-1560-407D-A295-7E486D8953B7}" type="pres">
      <dgm:prSet presAssocID="{77E62065-EDC4-442E-8FC8-95D4F419175D}" presName="root" presStyleCnt="0"/>
      <dgm:spPr/>
      <dgm:t>
        <a:bodyPr/>
        <a:lstStyle/>
        <a:p>
          <a:endParaRPr lang="es-ES_tradnl"/>
        </a:p>
      </dgm:t>
    </dgm:pt>
    <dgm:pt modelId="{ED7EB20F-5ED1-43D5-8645-B3D9547D7F96}" type="pres">
      <dgm:prSet presAssocID="{77E62065-EDC4-442E-8FC8-95D4F419175D}" presName="rootComposite" presStyleCnt="0"/>
      <dgm:spPr/>
      <dgm:t>
        <a:bodyPr/>
        <a:lstStyle/>
        <a:p>
          <a:endParaRPr lang="es-ES_tradnl"/>
        </a:p>
      </dgm:t>
    </dgm:pt>
    <dgm:pt modelId="{8D826151-3A1C-472D-91EA-1758A471EB99}" type="pres">
      <dgm:prSet presAssocID="{77E62065-EDC4-442E-8FC8-95D4F419175D}" presName="rootText" presStyleLbl="node1" presStyleIdx="0" presStyleCnt="1" custScaleX="135416" custScaleY="71124"/>
      <dgm:spPr/>
      <dgm:t>
        <a:bodyPr/>
        <a:lstStyle/>
        <a:p>
          <a:endParaRPr lang="es-ES_tradnl"/>
        </a:p>
      </dgm:t>
    </dgm:pt>
    <dgm:pt modelId="{182B1B2C-FB45-44AE-ADE2-68367BBD21CE}" type="pres">
      <dgm:prSet presAssocID="{77E62065-EDC4-442E-8FC8-95D4F419175D}" presName="rootConnector" presStyleLbl="node1" presStyleIdx="0" presStyleCnt="1"/>
      <dgm:spPr/>
      <dgm:t>
        <a:bodyPr/>
        <a:lstStyle/>
        <a:p>
          <a:endParaRPr lang="es-ES_tradnl"/>
        </a:p>
      </dgm:t>
    </dgm:pt>
    <dgm:pt modelId="{AD3EEA70-4D0D-4E47-BAC2-31A02A5AC08C}" type="pres">
      <dgm:prSet presAssocID="{77E62065-EDC4-442E-8FC8-95D4F419175D}" presName="childShape" presStyleCnt="0"/>
      <dgm:spPr/>
      <dgm:t>
        <a:bodyPr/>
        <a:lstStyle/>
        <a:p>
          <a:endParaRPr lang="es-ES_tradnl"/>
        </a:p>
      </dgm:t>
    </dgm:pt>
    <dgm:pt modelId="{395E6A4A-EEE6-467B-A7C0-934DA58F0468}" type="pres">
      <dgm:prSet presAssocID="{A09D51C8-67B0-46B6-B79B-7C1E399D3B8F}" presName="Name13" presStyleLbl="parChTrans1D2" presStyleIdx="0" presStyleCnt="5"/>
      <dgm:spPr/>
      <dgm:t>
        <a:bodyPr/>
        <a:lstStyle/>
        <a:p>
          <a:endParaRPr lang="es-ES_tradnl"/>
        </a:p>
      </dgm:t>
    </dgm:pt>
    <dgm:pt modelId="{EE58494E-A15B-48B7-B69B-3EC460C6AD88}" type="pres">
      <dgm:prSet presAssocID="{F7234B70-241D-4429-B8D7-8678A94E41D7}" presName="childText" presStyleLbl="bgAcc1" presStyleIdx="0" presStyleCnt="5" custScaleX="159207" custScaleY="37913" custLinFactNeighborX="8536" custLinFactNeighborY="227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B70948A-E94A-4AE7-9D19-411C0FC57304}" type="pres">
      <dgm:prSet presAssocID="{1ECFE296-CA3F-4A22-A879-78E636CF4227}" presName="Name13" presStyleLbl="parChTrans1D2" presStyleIdx="1" presStyleCnt="5"/>
      <dgm:spPr/>
      <dgm:t>
        <a:bodyPr/>
        <a:lstStyle/>
        <a:p>
          <a:endParaRPr lang="es-ES_tradnl"/>
        </a:p>
      </dgm:t>
    </dgm:pt>
    <dgm:pt modelId="{8209E10E-CA71-4104-9CD3-F5E7E9144914}" type="pres">
      <dgm:prSet presAssocID="{1538638D-3530-4386-96B7-E25D7D413B39}" presName="childText" presStyleLbl="bgAcc1" presStyleIdx="1" presStyleCnt="5" custScaleX="163146" custScaleY="29470" custLinFactNeighborX="8536" custLinFactNeighborY="-455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D93C90E-7027-4E44-BE2A-05D4D7393C2E}" type="pres">
      <dgm:prSet presAssocID="{00722B61-36F3-459B-87D1-185BA505E0E1}" presName="Name13" presStyleLbl="parChTrans1D2" presStyleIdx="2" presStyleCnt="5"/>
      <dgm:spPr/>
      <dgm:t>
        <a:bodyPr/>
        <a:lstStyle/>
        <a:p>
          <a:endParaRPr lang="es-ES_tradnl"/>
        </a:p>
      </dgm:t>
    </dgm:pt>
    <dgm:pt modelId="{B0DDA29C-9569-4026-878F-A3E698898D68}" type="pres">
      <dgm:prSet presAssocID="{39B4028E-A788-47D0-B5E6-8CA1FFBFA3FF}" presName="childText" presStyleLbl="bgAcc1" presStyleIdx="2" presStyleCnt="5" custScaleX="170092" custScaleY="3506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CB2BF62-54DA-4D3F-9A7B-A0D13BD5C7D6}" type="pres">
      <dgm:prSet presAssocID="{AE051689-B7C3-44C2-9721-B559DD731919}" presName="Name13" presStyleLbl="parChTrans1D2" presStyleIdx="3" presStyleCnt="5"/>
      <dgm:spPr/>
      <dgm:t>
        <a:bodyPr/>
        <a:lstStyle/>
        <a:p>
          <a:endParaRPr lang="es-ES_tradnl"/>
        </a:p>
      </dgm:t>
    </dgm:pt>
    <dgm:pt modelId="{7031280E-2BA9-469D-ACC5-AC612ECE5C4F}" type="pres">
      <dgm:prSet presAssocID="{C2FEC35B-EBDF-4488-96DC-694386173FC1}" presName="childText" presStyleLbl="bgAcc1" presStyleIdx="3" presStyleCnt="5" custScaleX="165868" custScaleY="3205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616CB74-6F73-47DA-A624-19D0221596C8}" type="pres">
      <dgm:prSet presAssocID="{1756E7F7-83AD-4BE3-B2CD-6132F6EF3156}" presName="Name13" presStyleLbl="parChTrans1D2" presStyleIdx="4" presStyleCnt="5"/>
      <dgm:spPr/>
      <dgm:t>
        <a:bodyPr/>
        <a:lstStyle/>
        <a:p>
          <a:endParaRPr lang="es-ES_tradnl"/>
        </a:p>
      </dgm:t>
    </dgm:pt>
    <dgm:pt modelId="{D3718C44-89BA-4F8E-B59F-AC60A2D18D3C}" type="pres">
      <dgm:prSet presAssocID="{95A336EA-7C0D-4082-B408-6445BC8D2E97}" presName="childText" presStyleLbl="bgAcc1" presStyleIdx="4" presStyleCnt="5" custScaleX="169530" custScaleY="8095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982DBE80-D0DE-46D0-AA9D-B54F9D13F5C6}" type="presOf" srcId="{992CFDE7-CEBF-40A8-8B7A-6B4B5E3FE2E4}" destId="{FD7DF8FC-139D-4EC2-97B1-7C4197ABD267}" srcOrd="0" destOrd="0" presId="urn:microsoft.com/office/officeart/2005/8/layout/hierarchy3"/>
    <dgm:cxn modelId="{8A028346-55B6-4E62-B78A-FFBCF1CBBF6F}" srcId="{992CFDE7-CEBF-40A8-8B7A-6B4B5E3FE2E4}" destId="{77E62065-EDC4-442E-8FC8-95D4F419175D}" srcOrd="0" destOrd="0" parTransId="{669EE80A-F4D9-4BD5-BE20-23D4553251D7}" sibTransId="{F54C5038-272F-4AB7-9B61-B42639F0D38E}"/>
    <dgm:cxn modelId="{32E842A7-1ACB-4923-9AD7-C77C45D4D7EB}" type="presOf" srcId="{F7234B70-241D-4429-B8D7-8678A94E41D7}" destId="{EE58494E-A15B-48B7-B69B-3EC460C6AD88}" srcOrd="0" destOrd="0" presId="urn:microsoft.com/office/officeart/2005/8/layout/hierarchy3"/>
    <dgm:cxn modelId="{80BA2E4F-B6C1-4269-A494-0082CB6B9CB3}" type="presOf" srcId="{00722B61-36F3-459B-87D1-185BA505E0E1}" destId="{4D93C90E-7027-4E44-BE2A-05D4D7393C2E}" srcOrd="0" destOrd="0" presId="urn:microsoft.com/office/officeart/2005/8/layout/hierarchy3"/>
    <dgm:cxn modelId="{463BD8A5-D361-41EA-A535-29DC397E73FD}" type="presOf" srcId="{39B4028E-A788-47D0-B5E6-8CA1FFBFA3FF}" destId="{B0DDA29C-9569-4026-878F-A3E698898D68}" srcOrd="0" destOrd="0" presId="urn:microsoft.com/office/officeart/2005/8/layout/hierarchy3"/>
    <dgm:cxn modelId="{1667FA93-B616-4AF9-9F97-6E44674DD8F8}" srcId="{77E62065-EDC4-442E-8FC8-95D4F419175D}" destId="{39B4028E-A788-47D0-B5E6-8CA1FFBFA3FF}" srcOrd="2" destOrd="0" parTransId="{00722B61-36F3-459B-87D1-185BA505E0E1}" sibTransId="{BE19B72D-1498-492A-AF1F-644A362C311C}"/>
    <dgm:cxn modelId="{84EA49EC-3BFD-4490-9BBB-0E12FF9FA70C}" srcId="{77E62065-EDC4-442E-8FC8-95D4F419175D}" destId="{1538638D-3530-4386-96B7-E25D7D413B39}" srcOrd="1" destOrd="0" parTransId="{1ECFE296-CA3F-4A22-A879-78E636CF4227}" sibTransId="{7AC9B4B6-DCDB-4A79-A1AE-9657A33A44C7}"/>
    <dgm:cxn modelId="{EE24D9EA-DC91-4C15-8F43-0F273697EAFB}" type="presOf" srcId="{AE051689-B7C3-44C2-9721-B559DD731919}" destId="{ECB2BF62-54DA-4D3F-9A7B-A0D13BD5C7D6}" srcOrd="0" destOrd="0" presId="urn:microsoft.com/office/officeart/2005/8/layout/hierarchy3"/>
    <dgm:cxn modelId="{0E11591D-599F-4CBD-8520-355884BA2F92}" srcId="{77E62065-EDC4-442E-8FC8-95D4F419175D}" destId="{C2FEC35B-EBDF-4488-96DC-694386173FC1}" srcOrd="3" destOrd="0" parTransId="{AE051689-B7C3-44C2-9721-B559DD731919}" sibTransId="{8572C284-02FC-495B-8A95-8083959344FD}"/>
    <dgm:cxn modelId="{7C5B1586-150B-4C36-9195-A2CAB33979BB}" srcId="{77E62065-EDC4-442E-8FC8-95D4F419175D}" destId="{95A336EA-7C0D-4082-B408-6445BC8D2E97}" srcOrd="4" destOrd="0" parTransId="{1756E7F7-83AD-4BE3-B2CD-6132F6EF3156}" sibTransId="{CECF3582-0993-4B9B-BBE1-472D42B9B673}"/>
    <dgm:cxn modelId="{C9491689-5394-4C3D-B598-9E512C444663}" type="presOf" srcId="{1756E7F7-83AD-4BE3-B2CD-6132F6EF3156}" destId="{5616CB74-6F73-47DA-A624-19D0221596C8}" srcOrd="0" destOrd="0" presId="urn:microsoft.com/office/officeart/2005/8/layout/hierarchy3"/>
    <dgm:cxn modelId="{B7C1E464-4C99-4F12-A51E-01437A66AE59}" type="presOf" srcId="{A09D51C8-67B0-46B6-B79B-7C1E399D3B8F}" destId="{395E6A4A-EEE6-467B-A7C0-934DA58F0468}" srcOrd="0" destOrd="0" presId="urn:microsoft.com/office/officeart/2005/8/layout/hierarchy3"/>
    <dgm:cxn modelId="{F4E748D6-2311-4E74-9EA4-B6DD75074D6E}" type="presOf" srcId="{C2FEC35B-EBDF-4488-96DC-694386173FC1}" destId="{7031280E-2BA9-469D-ACC5-AC612ECE5C4F}" srcOrd="0" destOrd="0" presId="urn:microsoft.com/office/officeart/2005/8/layout/hierarchy3"/>
    <dgm:cxn modelId="{CE06D797-271A-4E89-8278-058354B9CE9C}" type="presOf" srcId="{77E62065-EDC4-442E-8FC8-95D4F419175D}" destId="{182B1B2C-FB45-44AE-ADE2-68367BBD21CE}" srcOrd="1" destOrd="0" presId="urn:microsoft.com/office/officeart/2005/8/layout/hierarchy3"/>
    <dgm:cxn modelId="{6838CD3E-7495-4B81-8CC5-F5CFCDECCBE0}" type="presOf" srcId="{1ECFE296-CA3F-4A22-A879-78E636CF4227}" destId="{CB70948A-E94A-4AE7-9D19-411C0FC57304}" srcOrd="0" destOrd="0" presId="urn:microsoft.com/office/officeart/2005/8/layout/hierarchy3"/>
    <dgm:cxn modelId="{F658B67A-30EF-4F81-8CFE-211BEE454F50}" srcId="{77E62065-EDC4-442E-8FC8-95D4F419175D}" destId="{F7234B70-241D-4429-B8D7-8678A94E41D7}" srcOrd="0" destOrd="0" parTransId="{A09D51C8-67B0-46B6-B79B-7C1E399D3B8F}" sibTransId="{CEA442CD-ADF7-451A-9319-282BB9837FC6}"/>
    <dgm:cxn modelId="{7D560591-357E-4072-B06B-1F85FE14EE33}" type="presOf" srcId="{1538638D-3530-4386-96B7-E25D7D413B39}" destId="{8209E10E-CA71-4104-9CD3-F5E7E9144914}" srcOrd="0" destOrd="0" presId="urn:microsoft.com/office/officeart/2005/8/layout/hierarchy3"/>
    <dgm:cxn modelId="{BE67F3AB-1C44-405C-A477-CB070328AD01}" type="presOf" srcId="{77E62065-EDC4-442E-8FC8-95D4F419175D}" destId="{8D826151-3A1C-472D-91EA-1758A471EB99}" srcOrd="0" destOrd="0" presId="urn:microsoft.com/office/officeart/2005/8/layout/hierarchy3"/>
    <dgm:cxn modelId="{289FDD7B-B046-48D0-B93C-D8F86BA0235B}" type="presOf" srcId="{95A336EA-7C0D-4082-B408-6445BC8D2E97}" destId="{D3718C44-89BA-4F8E-B59F-AC60A2D18D3C}" srcOrd="0" destOrd="0" presId="urn:microsoft.com/office/officeart/2005/8/layout/hierarchy3"/>
    <dgm:cxn modelId="{34B49486-4BCC-4675-A7E7-E1F9C3110C31}" type="presParOf" srcId="{FD7DF8FC-139D-4EC2-97B1-7C4197ABD267}" destId="{D4142F93-1560-407D-A295-7E486D8953B7}" srcOrd="0" destOrd="0" presId="urn:microsoft.com/office/officeart/2005/8/layout/hierarchy3"/>
    <dgm:cxn modelId="{F96184A5-0D85-4479-BFF7-D4C73CF021EA}" type="presParOf" srcId="{D4142F93-1560-407D-A295-7E486D8953B7}" destId="{ED7EB20F-5ED1-43D5-8645-B3D9547D7F96}" srcOrd="0" destOrd="0" presId="urn:microsoft.com/office/officeart/2005/8/layout/hierarchy3"/>
    <dgm:cxn modelId="{0322E99B-7DE4-48B6-8EFB-F32316616C7F}" type="presParOf" srcId="{ED7EB20F-5ED1-43D5-8645-B3D9547D7F96}" destId="{8D826151-3A1C-472D-91EA-1758A471EB99}" srcOrd="0" destOrd="0" presId="urn:microsoft.com/office/officeart/2005/8/layout/hierarchy3"/>
    <dgm:cxn modelId="{E1ADB77A-BFCF-4907-BA3D-CDC10A7D4B66}" type="presParOf" srcId="{ED7EB20F-5ED1-43D5-8645-B3D9547D7F96}" destId="{182B1B2C-FB45-44AE-ADE2-68367BBD21CE}" srcOrd="1" destOrd="0" presId="urn:microsoft.com/office/officeart/2005/8/layout/hierarchy3"/>
    <dgm:cxn modelId="{076BC95B-EC45-48E7-A8B7-30A9CFD80D60}" type="presParOf" srcId="{D4142F93-1560-407D-A295-7E486D8953B7}" destId="{AD3EEA70-4D0D-4E47-BAC2-31A02A5AC08C}" srcOrd="1" destOrd="0" presId="urn:microsoft.com/office/officeart/2005/8/layout/hierarchy3"/>
    <dgm:cxn modelId="{825E1A17-5431-4E83-A144-9EAE8D7EBFA7}" type="presParOf" srcId="{AD3EEA70-4D0D-4E47-BAC2-31A02A5AC08C}" destId="{395E6A4A-EEE6-467B-A7C0-934DA58F0468}" srcOrd="0" destOrd="0" presId="urn:microsoft.com/office/officeart/2005/8/layout/hierarchy3"/>
    <dgm:cxn modelId="{A9345F23-E5C9-48AE-BAD2-7132CF8A0C82}" type="presParOf" srcId="{AD3EEA70-4D0D-4E47-BAC2-31A02A5AC08C}" destId="{EE58494E-A15B-48B7-B69B-3EC460C6AD88}" srcOrd="1" destOrd="0" presId="urn:microsoft.com/office/officeart/2005/8/layout/hierarchy3"/>
    <dgm:cxn modelId="{FE481E22-B37D-4EC8-82D3-EE93EBB52F7B}" type="presParOf" srcId="{AD3EEA70-4D0D-4E47-BAC2-31A02A5AC08C}" destId="{CB70948A-E94A-4AE7-9D19-411C0FC57304}" srcOrd="2" destOrd="0" presId="urn:microsoft.com/office/officeart/2005/8/layout/hierarchy3"/>
    <dgm:cxn modelId="{EF853612-06A3-47B4-B93F-A8C12CFDC8C4}" type="presParOf" srcId="{AD3EEA70-4D0D-4E47-BAC2-31A02A5AC08C}" destId="{8209E10E-CA71-4104-9CD3-F5E7E9144914}" srcOrd="3" destOrd="0" presId="urn:microsoft.com/office/officeart/2005/8/layout/hierarchy3"/>
    <dgm:cxn modelId="{7F4ABDF7-3569-407F-9B82-5C7D2DF81B63}" type="presParOf" srcId="{AD3EEA70-4D0D-4E47-BAC2-31A02A5AC08C}" destId="{4D93C90E-7027-4E44-BE2A-05D4D7393C2E}" srcOrd="4" destOrd="0" presId="urn:microsoft.com/office/officeart/2005/8/layout/hierarchy3"/>
    <dgm:cxn modelId="{5B06E327-79A3-4608-A4D8-44AF16A6D23B}" type="presParOf" srcId="{AD3EEA70-4D0D-4E47-BAC2-31A02A5AC08C}" destId="{B0DDA29C-9569-4026-878F-A3E698898D68}" srcOrd="5" destOrd="0" presId="urn:microsoft.com/office/officeart/2005/8/layout/hierarchy3"/>
    <dgm:cxn modelId="{E38D96DA-9756-4A71-A7B9-FE189D2CF351}" type="presParOf" srcId="{AD3EEA70-4D0D-4E47-BAC2-31A02A5AC08C}" destId="{ECB2BF62-54DA-4D3F-9A7B-A0D13BD5C7D6}" srcOrd="6" destOrd="0" presId="urn:microsoft.com/office/officeart/2005/8/layout/hierarchy3"/>
    <dgm:cxn modelId="{75C6A09E-8DA1-45D7-A618-27DEE59391E5}" type="presParOf" srcId="{AD3EEA70-4D0D-4E47-BAC2-31A02A5AC08C}" destId="{7031280E-2BA9-469D-ACC5-AC612ECE5C4F}" srcOrd="7" destOrd="0" presId="urn:microsoft.com/office/officeart/2005/8/layout/hierarchy3"/>
    <dgm:cxn modelId="{33F608AE-5459-4E77-82BA-287950A40AD2}" type="presParOf" srcId="{AD3EEA70-4D0D-4E47-BAC2-31A02A5AC08C}" destId="{5616CB74-6F73-47DA-A624-19D0221596C8}" srcOrd="8" destOrd="0" presId="urn:microsoft.com/office/officeart/2005/8/layout/hierarchy3"/>
    <dgm:cxn modelId="{5D56C371-05C6-4299-B630-900FBBF65A39}" type="presParOf" srcId="{AD3EEA70-4D0D-4E47-BAC2-31A02A5AC08C}" destId="{D3718C44-89BA-4F8E-B59F-AC60A2D18D3C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F417EF4-F3F3-4FCC-B468-906342FBF4F5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153813F1-4C55-40BD-A083-15E43B3DAAFD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EC" sz="1600" b="1" dirty="0" smtClean="0"/>
            <a:t>A. NORMAS JURÍDICAS</a:t>
          </a:r>
          <a:endParaRPr lang="es-ES_tradnl" sz="1600" b="1" dirty="0"/>
        </a:p>
      </dgm:t>
    </dgm:pt>
    <dgm:pt modelId="{56066A1E-8297-4318-A475-1D971579FE51}" type="parTrans" cxnId="{C23E37FF-8884-47A0-87FB-5EDBEC458081}">
      <dgm:prSet/>
      <dgm:spPr/>
      <dgm:t>
        <a:bodyPr/>
        <a:lstStyle/>
        <a:p>
          <a:endParaRPr lang="es-ES_tradnl"/>
        </a:p>
      </dgm:t>
    </dgm:pt>
    <dgm:pt modelId="{7F6535DC-7FDC-40AC-B67F-317FDA6C0672}" type="sibTrans" cxnId="{C23E37FF-8884-47A0-87FB-5EDBEC458081}">
      <dgm:prSet/>
      <dgm:spPr/>
      <dgm:t>
        <a:bodyPr/>
        <a:lstStyle/>
        <a:p>
          <a:endParaRPr lang="es-ES_tradnl"/>
        </a:p>
      </dgm:t>
    </dgm:pt>
    <dgm:pt modelId="{ACC13C88-8B5B-4DD6-8097-88EED1F05018}">
      <dgm:prSet phldrT="[Texto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C" sz="1600" dirty="0" smtClean="0"/>
            <a:t>Constitución de la Republica del Ecuador</a:t>
          </a:r>
          <a:endParaRPr lang="es-ES_tradnl" sz="1600" dirty="0"/>
        </a:p>
      </dgm:t>
    </dgm:pt>
    <dgm:pt modelId="{C041A69D-17C7-4C1C-B064-9B35A35A8CF3}" type="parTrans" cxnId="{B427E087-61C2-4856-B297-0C055FF883AB}">
      <dgm:prSet/>
      <dgm:spPr/>
      <dgm:t>
        <a:bodyPr/>
        <a:lstStyle/>
        <a:p>
          <a:endParaRPr lang="es-ES_tradnl"/>
        </a:p>
      </dgm:t>
    </dgm:pt>
    <dgm:pt modelId="{54CE8D5B-D46C-469D-A073-DD0E1ECF1CC2}" type="sibTrans" cxnId="{B427E087-61C2-4856-B297-0C055FF883AB}">
      <dgm:prSet/>
      <dgm:spPr/>
      <dgm:t>
        <a:bodyPr/>
        <a:lstStyle/>
        <a:p>
          <a:endParaRPr lang="es-ES_tradnl"/>
        </a:p>
      </dgm:t>
    </dgm:pt>
    <dgm:pt modelId="{62778302-519D-415D-8F6F-72D3791AD4D7}">
      <dgm:prSet phldrT="[Texto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C" sz="1600" dirty="0" smtClean="0"/>
            <a:t>Leyes orgánicas : LOES</a:t>
          </a:r>
          <a:endParaRPr lang="es-ES_tradnl" sz="1600" dirty="0"/>
        </a:p>
      </dgm:t>
    </dgm:pt>
    <dgm:pt modelId="{67055430-1496-4F35-A1CF-550317114114}" type="parTrans" cxnId="{9C11DADA-7ADE-4815-AE6F-1BFBE242915F}">
      <dgm:prSet/>
      <dgm:spPr/>
      <dgm:t>
        <a:bodyPr/>
        <a:lstStyle/>
        <a:p>
          <a:endParaRPr lang="es-ES_tradnl"/>
        </a:p>
      </dgm:t>
    </dgm:pt>
    <dgm:pt modelId="{8C286CE9-86DD-4520-AD82-0A970450ED19}" type="sibTrans" cxnId="{9C11DADA-7ADE-4815-AE6F-1BFBE242915F}">
      <dgm:prSet/>
      <dgm:spPr/>
      <dgm:t>
        <a:bodyPr/>
        <a:lstStyle/>
        <a:p>
          <a:endParaRPr lang="es-ES_tradnl"/>
        </a:p>
      </dgm:t>
    </dgm:pt>
    <dgm:pt modelId="{7E82624E-286B-4F2C-8B18-AB7DBFEFFAFB}">
      <dgm:prSet phldrT="[Texto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C" sz="1600" dirty="0" smtClean="0"/>
            <a:t>Códigos orgánicos: Planificación  finanzas</a:t>
          </a:r>
          <a:endParaRPr lang="es-ES_tradnl" sz="1600" dirty="0"/>
        </a:p>
      </dgm:t>
    </dgm:pt>
    <dgm:pt modelId="{5A008831-0D99-4145-8541-19B844E923ED}" type="parTrans" cxnId="{D7A8FC04-29F4-45FA-A8AF-1DA769C633D5}">
      <dgm:prSet/>
      <dgm:spPr/>
      <dgm:t>
        <a:bodyPr/>
        <a:lstStyle/>
        <a:p>
          <a:endParaRPr lang="es-ES_tradnl"/>
        </a:p>
      </dgm:t>
    </dgm:pt>
    <dgm:pt modelId="{4EBB3C23-F18B-4D6C-8457-9E66440A03CC}" type="sibTrans" cxnId="{D7A8FC04-29F4-45FA-A8AF-1DA769C633D5}">
      <dgm:prSet/>
      <dgm:spPr/>
      <dgm:t>
        <a:bodyPr/>
        <a:lstStyle/>
        <a:p>
          <a:endParaRPr lang="es-ES_tradnl"/>
        </a:p>
      </dgm:t>
    </dgm:pt>
    <dgm:pt modelId="{61E88AEF-45A0-4761-B7F6-9426065D5FFA}">
      <dgm:prSet phldrT="[Texto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C" sz="1600" dirty="0" smtClean="0"/>
            <a:t>Leyes ordinarias</a:t>
          </a:r>
          <a:endParaRPr lang="es-ES_tradnl" sz="1600" dirty="0"/>
        </a:p>
      </dgm:t>
    </dgm:pt>
    <dgm:pt modelId="{19C4E4AA-50D3-4636-92A8-643C191B7023}" type="parTrans" cxnId="{8D903CFF-8F05-46D7-AB46-1828D79331E6}">
      <dgm:prSet/>
      <dgm:spPr/>
      <dgm:t>
        <a:bodyPr/>
        <a:lstStyle/>
        <a:p>
          <a:endParaRPr lang="es-ES_tradnl"/>
        </a:p>
      </dgm:t>
    </dgm:pt>
    <dgm:pt modelId="{0A2B2FD0-4692-46BB-B290-2EA232E7C078}" type="sibTrans" cxnId="{8D903CFF-8F05-46D7-AB46-1828D79331E6}">
      <dgm:prSet/>
      <dgm:spPr/>
      <dgm:t>
        <a:bodyPr/>
        <a:lstStyle/>
        <a:p>
          <a:endParaRPr lang="es-ES_tradnl"/>
        </a:p>
      </dgm:t>
    </dgm:pt>
    <dgm:pt modelId="{46BF47FC-DE14-47F3-A1C4-6C332F1B16B0}">
      <dgm:prSet phldrT="[Texto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C" sz="1600" dirty="0" smtClean="0"/>
            <a:t>Acuerdos</a:t>
          </a:r>
          <a:endParaRPr lang="es-ES_tradnl" sz="1600" dirty="0"/>
        </a:p>
      </dgm:t>
    </dgm:pt>
    <dgm:pt modelId="{90E8FBEF-DA12-4C6A-941B-22DB3A4C5016}" type="parTrans" cxnId="{24DD30A9-D776-4107-9C42-55E41B5F4645}">
      <dgm:prSet/>
      <dgm:spPr/>
      <dgm:t>
        <a:bodyPr/>
        <a:lstStyle/>
        <a:p>
          <a:endParaRPr lang="es-ES_tradnl"/>
        </a:p>
      </dgm:t>
    </dgm:pt>
    <dgm:pt modelId="{C8CCF01B-820A-4A5F-9BB4-D65A7394EB5F}" type="sibTrans" cxnId="{24DD30A9-D776-4107-9C42-55E41B5F4645}">
      <dgm:prSet/>
      <dgm:spPr/>
      <dgm:t>
        <a:bodyPr/>
        <a:lstStyle/>
        <a:p>
          <a:endParaRPr lang="es-ES_tradnl"/>
        </a:p>
      </dgm:t>
    </dgm:pt>
    <dgm:pt modelId="{7AFAAB8A-0427-463F-8F0A-F5B9FAE355D9}">
      <dgm:prSet phldrT="[Texto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C" sz="1600" dirty="0" smtClean="0"/>
            <a:t>Decretos</a:t>
          </a:r>
          <a:endParaRPr lang="es-ES_tradnl" sz="1600" dirty="0"/>
        </a:p>
      </dgm:t>
    </dgm:pt>
    <dgm:pt modelId="{F285A451-B4CE-44F2-9224-3C46376DF322}" type="parTrans" cxnId="{4E08E7AA-EFA2-46D5-9E3A-A4B6FCCD42B9}">
      <dgm:prSet/>
      <dgm:spPr/>
      <dgm:t>
        <a:bodyPr/>
        <a:lstStyle/>
        <a:p>
          <a:endParaRPr lang="es-ES_tradnl"/>
        </a:p>
      </dgm:t>
    </dgm:pt>
    <dgm:pt modelId="{52E5EB06-6C87-4CBA-A872-D6234ED1451D}" type="sibTrans" cxnId="{4E08E7AA-EFA2-46D5-9E3A-A4B6FCCD42B9}">
      <dgm:prSet/>
      <dgm:spPr/>
      <dgm:t>
        <a:bodyPr/>
        <a:lstStyle/>
        <a:p>
          <a:endParaRPr lang="es-ES_tradnl"/>
        </a:p>
      </dgm:t>
    </dgm:pt>
    <dgm:pt modelId="{5F2C3B54-3788-4E4B-9111-3A8EDDF039E7}" type="pres">
      <dgm:prSet presAssocID="{8F417EF4-F3F3-4FCC-B468-906342FBF4F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A97F6410-E97E-4956-B183-6578721B9BCA}" type="pres">
      <dgm:prSet presAssocID="{153813F1-4C55-40BD-A083-15E43B3DAAFD}" presName="parentLin" presStyleCnt="0"/>
      <dgm:spPr/>
    </dgm:pt>
    <dgm:pt modelId="{E63496F9-338A-4D3E-91C8-1DC99F8F145E}" type="pres">
      <dgm:prSet presAssocID="{153813F1-4C55-40BD-A083-15E43B3DAAFD}" presName="parentLeftMargin" presStyleLbl="node1" presStyleIdx="0" presStyleCnt="1"/>
      <dgm:spPr/>
      <dgm:t>
        <a:bodyPr/>
        <a:lstStyle/>
        <a:p>
          <a:endParaRPr lang="es-ES_tradnl"/>
        </a:p>
      </dgm:t>
    </dgm:pt>
    <dgm:pt modelId="{C1BE6A4F-FC8B-4E2B-9412-BED7C3AF2512}" type="pres">
      <dgm:prSet presAssocID="{153813F1-4C55-40BD-A083-15E43B3DAAFD}" presName="parentText" presStyleLbl="node1" presStyleIdx="0" presStyleCnt="1" custScaleY="41801" custLinFactNeighborX="-30855" custLinFactNeighborY="3908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44992DF-3C52-4B7D-A4A8-C68668878F16}" type="pres">
      <dgm:prSet presAssocID="{153813F1-4C55-40BD-A083-15E43B3DAAFD}" presName="negativeSpace" presStyleCnt="0"/>
      <dgm:spPr/>
    </dgm:pt>
    <dgm:pt modelId="{076AA769-672B-4290-8346-39068DC6DD0D}" type="pres">
      <dgm:prSet presAssocID="{153813F1-4C55-40BD-A083-15E43B3DAAFD}" presName="childText" presStyleLbl="conFgAcc1" presStyleIdx="0" presStyleCnt="1" custLinFactNeighborX="-1157" custLinFactNeighborY="-6288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D7A8FC04-29F4-45FA-A8AF-1DA769C633D5}" srcId="{153813F1-4C55-40BD-A083-15E43B3DAAFD}" destId="{7E82624E-286B-4F2C-8B18-AB7DBFEFFAFB}" srcOrd="2" destOrd="0" parTransId="{5A008831-0D99-4145-8541-19B844E923ED}" sibTransId="{4EBB3C23-F18B-4D6C-8457-9E66440A03CC}"/>
    <dgm:cxn modelId="{4AA9BAF6-3185-41EA-8CB3-7363BCB6F488}" type="presOf" srcId="{61E88AEF-45A0-4761-B7F6-9426065D5FFA}" destId="{076AA769-672B-4290-8346-39068DC6DD0D}" srcOrd="0" destOrd="3" presId="urn:microsoft.com/office/officeart/2005/8/layout/list1"/>
    <dgm:cxn modelId="{C23E37FF-8884-47A0-87FB-5EDBEC458081}" srcId="{8F417EF4-F3F3-4FCC-B468-906342FBF4F5}" destId="{153813F1-4C55-40BD-A083-15E43B3DAAFD}" srcOrd="0" destOrd="0" parTransId="{56066A1E-8297-4318-A475-1D971579FE51}" sibTransId="{7F6535DC-7FDC-40AC-B67F-317FDA6C0672}"/>
    <dgm:cxn modelId="{BE36F2F9-A3FF-4C71-9E90-470731F23B17}" type="presOf" srcId="{ACC13C88-8B5B-4DD6-8097-88EED1F05018}" destId="{076AA769-672B-4290-8346-39068DC6DD0D}" srcOrd="0" destOrd="0" presId="urn:microsoft.com/office/officeart/2005/8/layout/list1"/>
    <dgm:cxn modelId="{8D903CFF-8F05-46D7-AB46-1828D79331E6}" srcId="{153813F1-4C55-40BD-A083-15E43B3DAAFD}" destId="{61E88AEF-45A0-4761-B7F6-9426065D5FFA}" srcOrd="3" destOrd="0" parTransId="{19C4E4AA-50D3-4636-92A8-643C191B7023}" sibTransId="{0A2B2FD0-4692-46BB-B290-2EA232E7C078}"/>
    <dgm:cxn modelId="{8DD4954E-7191-40DA-8E63-FE52D7762773}" type="presOf" srcId="{7E82624E-286B-4F2C-8B18-AB7DBFEFFAFB}" destId="{076AA769-672B-4290-8346-39068DC6DD0D}" srcOrd="0" destOrd="2" presId="urn:microsoft.com/office/officeart/2005/8/layout/list1"/>
    <dgm:cxn modelId="{FA66BEB7-5E68-40E2-914D-5D505E8A8CEF}" type="presOf" srcId="{46BF47FC-DE14-47F3-A1C4-6C332F1B16B0}" destId="{076AA769-672B-4290-8346-39068DC6DD0D}" srcOrd="0" destOrd="4" presId="urn:microsoft.com/office/officeart/2005/8/layout/list1"/>
    <dgm:cxn modelId="{4E08E7AA-EFA2-46D5-9E3A-A4B6FCCD42B9}" srcId="{153813F1-4C55-40BD-A083-15E43B3DAAFD}" destId="{7AFAAB8A-0427-463F-8F0A-F5B9FAE355D9}" srcOrd="5" destOrd="0" parTransId="{F285A451-B4CE-44F2-9224-3C46376DF322}" sibTransId="{52E5EB06-6C87-4CBA-A872-D6234ED1451D}"/>
    <dgm:cxn modelId="{9C11DADA-7ADE-4815-AE6F-1BFBE242915F}" srcId="{153813F1-4C55-40BD-A083-15E43B3DAAFD}" destId="{62778302-519D-415D-8F6F-72D3791AD4D7}" srcOrd="1" destOrd="0" parTransId="{67055430-1496-4F35-A1CF-550317114114}" sibTransId="{8C286CE9-86DD-4520-AD82-0A970450ED19}"/>
    <dgm:cxn modelId="{75709CDD-602F-4479-A093-1C07FC02D741}" type="presOf" srcId="{62778302-519D-415D-8F6F-72D3791AD4D7}" destId="{076AA769-672B-4290-8346-39068DC6DD0D}" srcOrd="0" destOrd="1" presId="urn:microsoft.com/office/officeart/2005/8/layout/list1"/>
    <dgm:cxn modelId="{24DD30A9-D776-4107-9C42-55E41B5F4645}" srcId="{153813F1-4C55-40BD-A083-15E43B3DAAFD}" destId="{46BF47FC-DE14-47F3-A1C4-6C332F1B16B0}" srcOrd="4" destOrd="0" parTransId="{90E8FBEF-DA12-4C6A-941B-22DB3A4C5016}" sibTransId="{C8CCF01B-820A-4A5F-9BB4-D65A7394EB5F}"/>
    <dgm:cxn modelId="{B1ABF226-9403-43C5-AF4F-4EC108975B2A}" type="presOf" srcId="{7AFAAB8A-0427-463F-8F0A-F5B9FAE355D9}" destId="{076AA769-672B-4290-8346-39068DC6DD0D}" srcOrd="0" destOrd="5" presId="urn:microsoft.com/office/officeart/2005/8/layout/list1"/>
    <dgm:cxn modelId="{8AB3BDE9-9924-4253-A4DF-FFDAF053C04B}" type="presOf" srcId="{8F417EF4-F3F3-4FCC-B468-906342FBF4F5}" destId="{5F2C3B54-3788-4E4B-9111-3A8EDDF039E7}" srcOrd="0" destOrd="0" presId="urn:microsoft.com/office/officeart/2005/8/layout/list1"/>
    <dgm:cxn modelId="{94A78554-936E-4CA9-982E-0D5C5240A335}" type="presOf" srcId="{153813F1-4C55-40BD-A083-15E43B3DAAFD}" destId="{E63496F9-338A-4D3E-91C8-1DC99F8F145E}" srcOrd="0" destOrd="0" presId="urn:microsoft.com/office/officeart/2005/8/layout/list1"/>
    <dgm:cxn modelId="{B427E087-61C2-4856-B297-0C055FF883AB}" srcId="{153813F1-4C55-40BD-A083-15E43B3DAAFD}" destId="{ACC13C88-8B5B-4DD6-8097-88EED1F05018}" srcOrd="0" destOrd="0" parTransId="{C041A69D-17C7-4C1C-B064-9B35A35A8CF3}" sibTransId="{54CE8D5B-D46C-469D-A073-DD0E1ECF1CC2}"/>
    <dgm:cxn modelId="{148E925E-5211-4859-BE61-E68BFE3B7189}" type="presOf" srcId="{153813F1-4C55-40BD-A083-15E43B3DAAFD}" destId="{C1BE6A4F-FC8B-4E2B-9412-BED7C3AF2512}" srcOrd="1" destOrd="0" presId="urn:microsoft.com/office/officeart/2005/8/layout/list1"/>
    <dgm:cxn modelId="{2A8B6B03-960F-4032-9E98-9C463800984A}" type="presParOf" srcId="{5F2C3B54-3788-4E4B-9111-3A8EDDF039E7}" destId="{A97F6410-E97E-4956-B183-6578721B9BCA}" srcOrd="0" destOrd="0" presId="urn:microsoft.com/office/officeart/2005/8/layout/list1"/>
    <dgm:cxn modelId="{95C24CE1-8B98-4146-B359-397F01CBA6D3}" type="presParOf" srcId="{A97F6410-E97E-4956-B183-6578721B9BCA}" destId="{E63496F9-338A-4D3E-91C8-1DC99F8F145E}" srcOrd="0" destOrd="0" presId="urn:microsoft.com/office/officeart/2005/8/layout/list1"/>
    <dgm:cxn modelId="{BBCA8DDA-660A-4907-B94E-D5124F86EFB1}" type="presParOf" srcId="{A97F6410-E97E-4956-B183-6578721B9BCA}" destId="{C1BE6A4F-FC8B-4E2B-9412-BED7C3AF2512}" srcOrd="1" destOrd="0" presId="urn:microsoft.com/office/officeart/2005/8/layout/list1"/>
    <dgm:cxn modelId="{4F637705-57B4-461C-9918-599A20E8E668}" type="presParOf" srcId="{5F2C3B54-3788-4E4B-9111-3A8EDDF039E7}" destId="{644992DF-3C52-4B7D-A4A8-C68668878F16}" srcOrd="1" destOrd="0" presId="urn:microsoft.com/office/officeart/2005/8/layout/list1"/>
    <dgm:cxn modelId="{8BF07205-9DE8-4150-9B5F-DA7E0BAC14BA}" type="presParOf" srcId="{5F2C3B54-3788-4E4B-9111-3A8EDDF039E7}" destId="{076AA769-672B-4290-8346-39068DC6DD0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F417EF4-F3F3-4FCC-B468-906342FBF4F5}" type="doc">
      <dgm:prSet loTypeId="urn:microsoft.com/office/officeart/2005/8/layout/list1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S_tradnl"/>
        </a:p>
      </dgm:t>
    </dgm:pt>
    <dgm:pt modelId="{153813F1-4C55-40BD-A083-15E43B3DAAFD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C" sz="1600" b="1" dirty="0" smtClean="0">
              <a:solidFill>
                <a:sysClr val="windowText" lastClr="000000"/>
              </a:solidFill>
            </a:rPr>
            <a:t>B. NORMAS ADMINISTRATIVAS</a:t>
          </a:r>
          <a:endParaRPr lang="es-ES_tradnl" sz="1600" b="1" dirty="0">
            <a:solidFill>
              <a:sysClr val="windowText" lastClr="000000"/>
            </a:solidFill>
          </a:endParaRPr>
        </a:p>
      </dgm:t>
    </dgm:pt>
    <dgm:pt modelId="{56066A1E-8297-4318-A475-1D971579FE51}" type="parTrans" cxnId="{C23E37FF-8884-47A0-87FB-5EDBEC458081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7F6535DC-7FDC-40AC-B67F-317FDA6C0672}" type="sibTrans" cxnId="{C23E37FF-8884-47A0-87FB-5EDBEC458081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62778302-519D-415D-8F6F-72D3791AD4D7}">
      <dgm:prSet phldrT="[Texto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C" sz="1600" dirty="0" smtClean="0">
              <a:solidFill>
                <a:sysClr val="windowText" lastClr="000000"/>
              </a:solidFill>
            </a:rPr>
            <a:t>Plan estratégico institucional UFFAA</a:t>
          </a:r>
          <a:endParaRPr lang="es-ES_tradnl" sz="1600" dirty="0">
            <a:solidFill>
              <a:sysClr val="windowText" lastClr="000000"/>
            </a:solidFill>
          </a:endParaRPr>
        </a:p>
      </dgm:t>
    </dgm:pt>
    <dgm:pt modelId="{67055430-1496-4F35-A1CF-550317114114}" type="parTrans" cxnId="{9C11DADA-7ADE-4815-AE6F-1BFBE242915F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8C286CE9-86DD-4520-AD82-0A970450ED19}" type="sibTrans" cxnId="{9C11DADA-7ADE-4815-AE6F-1BFBE242915F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7E82624E-286B-4F2C-8B18-AB7DBFEFFAFB}">
      <dgm:prSet phldrT="[Texto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C" sz="1600" dirty="0" smtClean="0">
              <a:solidFill>
                <a:sysClr val="windowText" lastClr="000000"/>
              </a:solidFill>
            </a:rPr>
            <a:t>Metodología </a:t>
          </a:r>
          <a:r>
            <a:rPr lang="es-EC" sz="1600" dirty="0" err="1" smtClean="0">
              <a:solidFill>
                <a:sysClr val="windowText" lastClr="000000"/>
              </a:solidFill>
            </a:rPr>
            <a:t>P.P.P.P</a:t>
          </a:r>
          <a:endParaRPr lang="es-ES_tradnl" sz="1600" dirty="0">
            <a:solidFill>
              <a:sysClr val="windowText" lastClr="000000"/>
            </a:solidFill>
          </a:endParaRPr>
        </a:p>
      </dgm:t>
    </dgm:pt>
    <dgm:pt modelId="{5A008831-0D99-4145-8541-19B844E923ED}" type="parTrans" cxnId="{D7A8FC04-29F4-45FA-A8AF-1DA769C633D5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4EBB3C23-F18B-4D6C-8457-9E66440A03CC}" type="sibTrans" cxnId="{D7A8FC04-29F4-45FA-A8AF-1DA769C633D5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61E88AEF-45A0-4761-B7F6-9426065D5FFA}">
      <dgm:prSet phldrT="[Texto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C" sz="1600" dirty="0" smtClean="0">
              <a:solidFill>
                <a:sysClr val="windowText" lastClr="000000"/>
              </a:solidFill>
            </a:rPr>
            <a:t>Metodología P.A.P.P.</a:t>
          </a:r>
          <a:endParaRPr lang="es-ES_tradnl" sz="1600" dirty="0">
            <a:solidFill>
              <a:sysClr val="windowText" lastClr="000000"/>
            </a:solidFill>
          </a:endParaRPr>
        </a:p>
      </dgm:t>
    </dgm:pt>
    <dgm:pt modelId="{19C4E4AA-50D3-4636-92A8-643C191B7023}" type="parTrans" cxnId="{8D903CFF-8F05-46D7-AB46-1828D79331E6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0A2B2FD0-4692-46BB-B290-2EA232E7C078}" type="sibTrans" cxnId="{8D903CFF-8F05-46D7-AB46-1828D79331E6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46BF47FC-DE14-47F3-A1C4-6C332F1B16B0}">
      <dgm:prSet phldrT="[Texto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C" sz="1600" dirty="0" smtClean="0">
              <a:solidFill>
                <a:sysClr val="windowText" lastClr="000000"/>
              </a:solidFill>
            </a:rPr>
            <a:t>Metodología para la gestión de procesos</a:t>
          </a:r>
          <a:endParaRPr lang="es-ES_tradnl" sz="1600" dirty="0">
            <a:solidFill>
              <a:sysClr val="windowText" lastClr="000000"/>
            </a:solidFill>
          </a:endParaRPr>
        </a:p>
      </dgm:t>
    </dgm:pt>
    <dgm:pt modelId="{90E8FBEF-DA12-4C6A-941B-22DB3A4C5016}" type="parTrans" cxnId="{24DD30A9-D776-4107-9C42-55E41B5F4645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C8CCF01B-820A-4A5F-9BB4-D65A7394EB5F}" type="sibTrans" cxnId="{24DD30A9-D776-4107-9C42-55E41B5F4645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7AFAAB8A-0427-463F-8F0A-F5B9FAE355D9}">
      <dgm:prSet phldrT="[Texto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C" sz="1600" dirty="0" smtClean="0">
              <a:solidFill>
                <a:sysClr val="windowText" lastClr="000000"/>
              </a:solidFill>
            </a:rPr>
            <a:t>Metodología de restructuración de la administración publica</a:t>
          </a:r>
          <a:endParaRPr lang="es-ES_tradnl" sz="1600" dirty="0">
            <a:solidFill>
              <a:sysClr val="windowText" lastClr="000000"/>
            </a:solidFill>
          </a:endParaRPr>
        </a:p>
      </dgm:t>
    </dgm:pt>
    <dgm:pt modelId="{F285A451-B4CE-44F2-9224-3C46376DF322}" type="parTrans" cxnId="{4E08E7AA-EFA2-46D5-9E3A-A4B6FCCD42B9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52E5EB06-6C87-4CBA-A872-D6234ED1451D}" type="sibTrans" cxnId="{4E08E7AA-EFA2-46D5-9E3A-A4B6FCCD42B9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ACC13C88-8B5B-4DD6-8097-88EED1F05018}">
      <dgm:prSet phldrT="[Texto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S_tradnl" sz="1600" dirty="0">
              <a:solidFill>
                <a:sysClr val="windowText" lastClr="000000"/>
              </a:solidFill>
            </a:rPr>
            <a:t>PNBV</a:t>
          </a:r>
        </a:p>
      </dgm:t>
    </dgm:pt>
    <dgm:pt modelId="{54CE8D5B-D46C-469D-A073-DD0E1ECF1CC2}" type="sibTrans" cxnId="{B427E087-61C2-4856-B297-0C055FF883AB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C041A69D-17C7-4C1C-B064-9B35A35A8CF3}" type="parTrans" cxnId="{B427E087-61C2-4856-B297-0C055FF883AB}">
      <dgm:prSet/>
      <dgm:spPr/>
      <dgm:t>
        <a:bodyPr/>
        <a:lstStyle/>
        <a:p>
          <a:endParaRPr lang="es-ES_tradnl" sz="2800">
            <a:solidFill>
              <a:sysClr val="windowText" lastClr="000000"/>
            </a:solidFill>
          </a:endParaRPr>
        </a:p>
      </dgm:t>
    </dgm:pt>
    <dgm:pt modelId="{9B1A6BF8-3D3A-4B92-9C1D-CDD1638979FE}" type="pres">
      <dgm:prSet presAssocID="{8F417EF4-F3F3-4FCC-B468-906342FBF4F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7B39AAEC-EA5F-4669-A5A8-AFCA10096AD9}" type="pres">
      <dgm:prSet presAssocID="{153813F1-4C55-40BD-A083-15E43B3DAAFD}" presName="parentLin" presStyleCnt="0"/>
      <dgm:spPr/>
    </dgm:pt>
    <dgm:pt modelId="{6D7862D6-3449-4C80-9F4A-91FDF7011C55}" type="pres">
      <dgm:prSet presAssocID="{153813F1-4C55-40BD-A083-15E43B3DAAFD}" presName="parentLeftMargin" presStyleLbl="node1" presStyleIdx="0" presStyleCnt="1"/>
      <dgm:spPr/>
      <dgm:t>
        <a:bodyPr/>
        <a:lstStyle/>
        <a:p>
          <a:endParaRPr lang="es-ES_tradnl"/>
        </a:p>
      </dgm:t>
    </dgm:pt>
    <dgm:pt modelId="{790307C2-066E-40A1-8FAC-68D5C709B20C}" type="pres">
      <dgm:prSet presAssocID="{153813F1-4C55-40BD-A083-15E43B3DAAFD}" presName="parentText" presStyleLbl="node1" presStyleIdx="0" presStyleCnt="1" custScaleY="43202" custLinFactNeighborX="8120" custLinFactNeighborY="3588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E2AA4D8-B31C-4C9C-8474-BD93B700334C}" type="pres">
      <dgm:prSet presAssocID="{153813F1-4C55-40BD-A083-15E43B3DAAFD}" presName="negativeSpace" presStyleCnt="0"/>
      <dgm:spPr/>
    </dgm:pt>
    <dgm:pt modelId="{9F668C27-2131-4FAA-BF78-EE8CA4F40539}" type="pres">
      <dgm:prSet presAssocID="{153813F1-4C55-40BD-A083-15E43B3DAAFD}" presName="childText" presStyleLbl="conFgAcc1" presStyleIdx="0" presStyleCnt="1" custLinFactNeighborX="575" custLinFactNeighborY="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D7A8FC04-29F4-45FA-A8AF-1DA769C633D5}" srcId="{153813F1-4C55-40BD-A083-15E43B3DAAFD}" destId="{7E82624E-286B-4F2C-8B18-AB7DBFEFFAFB}" srcOrd="2" destOrd="0" parTransId="{5A008831-0D99-4145-8541-19B844E923ED}" sibTransId="{4EBB3C23-F18B-4D6C-8457-9E66440A03CC}"/>
    <dgm:cxn modelId="{9AC0CF3E-4A0D-4B14-95E3-A4FF6DFF8464}" type="presOf" srcId="{ACC13C88-8B5B-4DD6-8097-88EED1F05018}" destId="{9F668C27-2131-4FAA-BF78-EE8CA4F40539}" srcOrd="0" destOrd="0" presId="urn:microsoft.com/office/officeart/2005/8/layout/list1"/>
    <dgm:cxn modelId="{C819E89F-D4AA-4DA1-8CA8-9FAD309B1D01}" type="presOf" srcId="{61E88AEF-45A0-4761-B7F6-9426065D5FFA}" destId="{9F668C27-2131-4FAA-BF78-EE8CA4F40539}" srcOrd="0" destOrd="3" presId="urn:microsoft.com/office/officeart/2005/8/layout/list1"/>
    <dgm:cxn modelId="{65A6AA37-2F21-4BA4-9A0D-D1ABA686C2E5}" type="presOf" srcId="{7E82624E-286B-4F2C-8B18-AB7DBFEFFAFB}" destId="{9F668C27-2131-4FAA-BF78-EE8CA4F40539}" srcOrd="0" destOrd="2" presId="urn:microsoft.com/office/officeart/2005/8/layout/list1"/>
    <dgm:cxn modelId="{C23E37FF-8884-47A0-87FB-5EDBEC458081}" srcId="{8F417EF4-F3F3-4FCC-B468-906342FBF4F5}" destId="{153813F1-4C55-40BD-A083-15E43B3DAAFD}" srcOrd="0" destOrd="0" parTransId="{56066A1E-8297-4318-A475-1D971579FE51}" sibTransId="{7F6535DC-7FDC-40AC-B67F-317FDA6C0672}"/>
    <dgm:cxn modelId="{EFC0C5D5-4E34-4E9A-8306-9B2D2DDA821C}" type="presOf" srcId="{46BF47FC-DE14-47F3-A1C4-6C332F1B16B0}" destId="{9F668C27-2131-4FAA-BF78-EE8CA4F40539}" srcOrd="0" destOrd="4" presId="urn:microsoft.com/office/officeart/2005/8/layout/list1"/>
    <dgm:cxn modelId="{F6CA0796-D40A-49DE-856D-9DD293954390}" type="presOf" srcId="{153813F1-4C55-40BD-A083-15E43B3DAAFD}" destId="{790307C2-066E-40A1-8FAC-68D5C709B20C}" srcOrd="1" destOrd="0" presId="urn:microsoft.com/office/officeart/2005/8/layout/list1"/>
    <dgm:cxn modelId="{8D903CFF-8F05-46D7-AB46-1828D79331E6}" srcId="{153813F1-4C55-40BD-A083-15E43B3DAAFD}" destId="{61E88AEF-45A0-4761-B7F6-9426065D5FFA}" srcOrd="3" destOrd="0" parTransId="{19C4E4AA-50D3-4636-92A8-643C191B7023}" sibTransId="{0A2B2FD0-4692-46BB-B290-2EA232E7C078}"/>
    <dgm:cxn modelId="{ED8A6D20-4141-40BB-B8CD-81A31F8C4A9C}" type="presOf" srcId="{153813F1-4C55-40BD-A083-15E43B3DAAFD}" destId="{6D7862D6-3449-4C80-9F4A-91FDF7011C55}" srcOrd="0" destOrd="0" presId="urn:microsoft.com/office/officeart/2005/8/layout/list1"/>
    <dgm:cxn modelId="{4E08E7AA-EFA2-46D5-9E3A-A4B6FCCD42B9}" srcId="{153813F1-4C55-40BD-A083-15E43B3DAAFD}" destId="{7AFAAB8A-0427-463F-8F0A-F5B9FAE355D9}" srcOrd="5" destOrd="0" parTransId="{F285A451-B4CE-44F2-9224-3C46376DF322}" sibTransId="{52E5EB06-6C87-4CBA-A872-D6234ED1451D}"/>
    <dgm:cxn modelId="{9C11DADA-7ADE-4815-AE6F-1BFBE242915F}" srcId="{153813F1-4C55-40BD-A083-15E43B3DAAFD}" destId="{62778302-519D-415D-8F6F-72D3791AD4D7}" srcOrd="1" destOrd="0" parTransId="{67055430-1496-4F35-A1CF-550317114114}" sibTransId="{8C286CE9-86DD-4520-AD82-0A970450ED19}"/>
    <dgm:cxn modelId="{9F35E624-6FBC-440F-876F-DE349BBAF9CC}" type="presOf" srcId="{8F417EF4-F3F3-4FCC-B468-906342FBF4F5}" destId="{9B1A6BF8-3D3A-4B92-9C1D-CDD1638979FE}" srcOrd="0" destOrd="0" presId="urn:microsoft.com/office/officeart/2005/8/layout/list1"/>
    <dgm:cxn modelId="{145637CE-E17E-49F6-BD8A-DA4C2D95F5FB}" type="presOf" srcId="{62778302-519D-415D-8F6F-72D3791AD4D7}" destId="{9F668C27-2131-4FAA-BF78-EE8CA4F40539}" srcOrd="0" destOrd="1" presId="urn:microsoft.com/office/officeart/2005/8/layout/list1"/>
    <dgm:cxn modelId="{3C6EF9D9-5D69-4BF6-BC20-03FF0CDCD5D3}" type="presOf" srcId="{7AFAAB8A-0427-463F-8F0A-F5B9FAE355D9}" destId="{9F668C27-2131-4FAA-BF78-EE8CA4F40539}" srcOrd="0" destOrd="5" presId="urn:microsoft.com/office/officeart/2005/8/layout/list1"/>
    <dgm:cxn modelId="{24DD30A9-D776-4107-9C42-55E41B5F4645}" srcId="{153813F1-4C55-40BD-A083-15E43B3DAAFD}" destId="{46BF47FC-DE14-47F3-A1C4-6C332F1B16B0}" srcOrd="4" destOrd="0" parTransId="{90E8FBEF-DA12-4C6A-941B-22DB3A4C5016}" sibTransId="{C8CCF01B-820A-4A5F-9BB4-D65A7394EB5F}"/>
    <dgm:cxn modelId="{B427E087-61C2-4856-B297-0C055FF883AB}" srcId="{153813F1-4C55-40BD-A083-15E43B3DAAFD}" destId="{ACC13C88-8B5B-4DD6-8097-88EED1F05018}" srcOrd="0" destOrd="0" parTransId="{C041A69D-17C7-4C1C-B064-9B35A35A8CF3}" sibTransId="{54CE8D5B-D46C-469D-A073-DD0E1ECF1CC2}"/>
    <dgm:cxn modelId="{ADCC2B6E-49B0-411B-9BCD-E231CC4400BF}" type="presParOf" srcId="{9B1A6BF8-3D3A-4B92-9C1D-CDD1638979FE}" destId="{7B39AAEC-EA5F-4669-A5A8-AFCA10096AD9}" srcOrd="0" destOrd="0" presId="urn:microsoft.com/office/officeart/2005/8/layout/list1"/>
    <dgm:cxn modelId="{12CEA0F7-71B7-4C03-B1AC-BC058616456D}" type="presParOf" srcId="{7B39AAEC-EA5F-4669-A5A8-AFCA10096AD9}" destId="{6D7862D6-3449-4C80-9F4A-91FDF7011C55}" srcOrd="0" destOrd="0" presId="urn:microsoft.com/office/officeart/2005/8/layout/list1"/>
    <dgm:cxn modelId="{64C6A601-FB82-4CA8-A4FE-39F9E217C247}" type="presParOf" srcId="{7B39AAEC-EA5F-4669-A5A8-AFCA10096AD9}" destId="{790307C2-066E-40A1-8FAC-68D5C709B20C}" srcOrd="1" destOrd="0" presId="urn:microsoft.com/office/officeart/2005/8/layout/list1"/>
    <dgm:cxn modelId="{A9C1BD12-216A-482D-A62C-EF4DAFC604EE}" type="presParOf" srcId="{9B1A6BF8-3D3A-4B92-9C1D-CDD1638979FE}" destId="{8E2AA4D8-B31C-4C9C-8474-BD93B700334C}" srcOrd="1" destOrd="0" presId="urn:microsoft.com/office/officeart/2005/8/layout/list1"/>
    <dgm:cxn modelId="{69ECC0FF-BDE2-4F3B-980C-F60F61BD3319}" type="presParOf" srcId="{9B1A6BF8-3D3A-4B92-9C1D-CDD1638979FE}" destId="{9F668C27-2131-4FAA-BF78-EE8CA4F4053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7848D4D-834B-40E0-9562-621C2175E538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76006030-FBF1-4EE9-8E66-6FFA61083B5D}">
      <dgm:prSet phldrT="[Texto]"/>
      <dgm:spPr/>
      <dgm:t>
        <a:bodyPr/>
        <a:lstStyle/>
        <a:p>
          <a:r>
            <a:rPr lang="es-EC" dirty="0" smtClean="0"/>
            <a:t>2.1. Estrategia Publica (P.N.B.V)</a:t>
          </a:r>
          <a:endParaRPr lang="es-ES_tradnl" dirty="0"/>
        </a:p>
      </dgm:t>
    </dgm:pt>
    <dgm:pt modelId="{994B33EB-7C3E-4F9A-925A-2E829FD9FA2C}" type="parTrans" cxnId="{B63D27F2-8EC2-49CE-8748-90428BC1122B}">
      <dgm:prSet/>
      <dgm:spPr/>
      <dgm:t>
        <a:bodyPr/>
        <a:lstStyle/>
        <a:p>
          <a:endParaRPr lang="es-ES_tradnl"/>
        </a:p>
      </dgm:t>
    </dgm:pt>
    <dgm:pt modelId="{86DA00DE-9E07-413D-9F2F-AC9F2EE18DFC}" type="sibTrans" cxnId="{B63D27F2-8EC2-49CE-8748-90428BC1122B}">
      <dgm:prSet/>
      <dgm:spPr/>
      <dgm:t>
        <a:bodyPr/>
        <a:lstStyle/>
        <a:p>
          <a:endParaRPr lang="es-ES_tradnl"/>
        </a:p>
      </dgm:t>
    </dgm:pt>
    <dgm:pt modelId="{A1F99481-1FEC-4CFC-AFDA-3332AABDEDFA}">
      <dgm:prSet phldrT="[Texto]"/>
      <dgm:spPr/>
      <dgm:t>
        <a:bodyPr/>
        <a:lstStyle/>
        <a:p>
          <a:r>
            <a:rPr lang="es-EC" dirty="0" smtClean="0"/>
            <a:t>2.2. Estrategia de la UFFAA</a:t>
          </a:r>
          <a:endParaRPr lang="es-ES_tradnl" dirty="0"/>
        </a:p>
      </dgm:t>
    </dgm:pt>
    <dgm:pt modelId="{288E450D-39A7-40ED-99F3-0992E42B8197}" type="parTrans" cxnId="{2C03E1A5-5137-4CCA-A480-19D5F30139E9}">
      <dgm:prSet/>
      <dgm:spPr/>
      <dgm:t>
        <a:bodyPr/>
        <a:lstStyle/>
        <a:p>
          <a:endParaRPr lang="es-ES_tradnl"/>
        </a:p>
      </dgm:t>
    </dgm:pt>
    <dgm:pt modelId="{3E3A992E-BFF0-460A-8F83-47CDC852290C}" type="sibTrans" cxnId="{2C03E1A5-5137-4CCA-A480-19D5F30139E9}">
      <dgm:prSet/>
      <dgm:spPr/>
      <dgm:t>
        <a:bodyPr/>
        <a:lstStyle/>
        <a:p>
          <a:endParaRPr lang="es-ES_tradnl"/>
        </a:p>
      </dgm:t>
    </dgm:pt>
    <dgm:pt modelId="{D196B850-3923-4DDA-8547-46DF5BDF2682}">
      <dgm:prSet phldrT="[Texto]"/>
      <dgm:spPr/>
      <dgm:t>
        <a:bodyPr/>
        <a:lstStyle/>
        <a:p>
          <a:r>
            <a:rPr lang="es-EC" dirty="0" smtClean="0"/>
            <a:t>2.3. Estrategia del Sistema de Investigación </a:t>
          </a:r>
          <a:endParaRPr lang="es-ES_tradnl" dirty="0"/>
        </a:p>
      </dgm:t>
    </dgm:pt>
    <dgm:pt modelId="{6C8C01B9-A322-4009-BF56-FE0897D86783}" type="parTrans" cxnId="{12E2F577-9E99-41E7-BE74-713181C4B62F}">
      <dgm:prSet/>
      <dgm:spPr/>
      <dgm:t>
        <a:bodyPr/>
        <a:lstStyle/>
        <a:p>
          <a:endParaRPr lang="es-ES_tradnl"/>
        </a:p>
      </dgm:t>
    </dgm:pt>
    <dgm:pt modelId="{0027B939-B0EC-4501-8B8D-5C697672F779}" type="sibTrans" cxnId="{12E2F577-9E99-41E7-BE74-713181C4B62F}">
      <dgm:prSet/>
      <dgm:spPr/>
      <dgm:t>
        <a:bodyPr/>
        <a:lstStyle/>
        <a:p>
          <a:endParaRPr lang="es-ES_tradnl"/>
        </a:p>
      </dgm:t>
    </dgm:pt>
    <dgm:pt modelId="{70A77B13-D3C8-46F6-A7FA-FD600BB3F281}">
      <dgm:prSet phldrT="[Texto]"/>
      <dgm:spPr/>
      <dgm:t>
        <a:bodyPr/>
        <a:lstStyle/>
        <a:p>
          <a:r>
            <a:rPr lang="es-EC" dirty="0" smtClean="0"/>
            <a:t>b) Objetivos Estratégicos</a:t>
          </a:r>
          <a:endParaRPr lang="es-ES_tradnl" dirty="0"/>
        </a:p>
      </dgm:t>
    </dgm:pt>
    <dgm:pt modelId="{F399038F-D8C4-4F98-9BD7-C3054651AE35}" type="sibTrans" cxnId="{AB627541-96C5-47A1-93C9-A5139E86F1E3}">
      <dgm:prSet/>
      <dgm:spPr/>
      <dgm:t>
        <a:bodyPr/>
        <a:lstStyle/>
        <a:p>
          <a:endParaRPr lang="es-ES_tradnl"/>
        </a:p>
      </dgm:t>
    </dgm:pt>
    <dgm:pt modelId="{661BD1D8-DB7F-4467-B883-CD5D745DD2E9}" type="parTrans" cxnId="{AB627541-96C5-47A1-93C9-A5139E86F1E3}">
      <dgm:prSet/>
      <dgm:spPr/>
      <dgm:t>
        <a:bodyPr/>
        <a:lstStyle/>
        <a:p>
          <a:endParaRPr lang="es-ES_tradnl"/>
        </a:p>
      </dgm:t>
    </dgm:pt>
    <dgm:pt modelId="{318E4FC9-27A4-40D0-BC9C-84657BB78EFF}">
      <dgm:prSet phldrT="[Texto]"/>
      <dgm:spPr/>
      <dgm:t>
        <a:bodyPr/>
        <a:lstStyle/>
        <a:p>
          <a:r>
            <a:rPr lang="es-EC" dirty="0" smtClean="0"/>
            <a:t>2.3.2 Direccionamiento estratégico</a:t>
          </a:r>
          <a:endParaRPr lang="es-ES_tradnl" dirty="0"/>
        </a:p>
      </dgm:t>
    </dgm:pt>
    <dgm:pt modelId="{F1A32613-C06F-4678-9771-65000D319F8A}" type="sibTrans" cxnId="{2EAC404F-21D0-4D34-B7AD-9F618ABD32AD}">
      <dgm:prSet/>
      <dgm:spPr/>
      <dgm:t>
        <a:bodyPr/>
        <a:lstStyle/>
        <a:p>
          <a:endParaRPr lang="es-ES_tradnl"/>
        </a:p>
      </dgm:t>
    </dgm:pt>
    <dgm:pt modelId="{96169475-B458-4F55-9AD7-90702D5334E1}" type="parTrans" cxnId="{2EAC404F-21D0-4D34-B7AD-9F618ABD32AD}">
      <dgm:prSet/>
      <dgm:spPr/>
      <dgm:t>
        <a:bodyPr/>
        <a:lstStyle/>
        <a:p>
          <a:endParaRPr lang="es-ES_tradnl"/>
        </a:p>
      </dgm:t>
    </dgm:pt>
    <dgm:pt modelId="{014ADBC7-9606-4E27-9C55-9F8DBAB05950}">
      <dgm:prSet phldrT="[Texto]"/>
      <dgm:spPr/>
      <dgm:t>
        <a:bodyPr/>
        <a:lstStyle/>
        <a:p>
          <a:r>
            <a:rPr lang="es-EC" dirty="0" smtClean="0"/>
            <a:t>2.3.1 Análisis situacional (cual es la situación)</a:t>
          </a:r>
          <a:endParaRPr lang="es-ES_tradnl" dirty="0"/>
        </a:p>
      </dgm:t>
    </dgm:pt>
    <dgm:pt modelId="{40A50584-F83F-4189-8462-74F2CE1FC45F}" type="sibTrans" cxnId="{28DE5B85-005B-4856-9B1E-9D8A342CE7C7}">
      <dgm:prSet/>
      <dgm:spPr/>
      <dgm:t>
        <a:bodyPr/>
        <a:lstStyle/>
        <a:p>
          <a:endParaRPr lang="es-ES_tradnl"/>
        </a:p>
      </dgm:t>
    </dgm:pt>
    <dgm:pt modelId="{1C4C9594-3799-4905-AF8D-6D7910FA0764}" type="parTrans" cxnId="{28DE5B85-005B-4856-9B1E-9D8A342CE7C7}">
      <dgm:prSet/>
      <dgm:spPr/>
      <dgm:t>
        <a:bodyPr/>
        <a:lstStyle/>
        <a:p>
          <a:endParaRPr lang="es-ES_tradnl"/>
        </a:p>
      </dgm:t>
    </dgm:pt>
    <dgm:pt modelId="{7F2E9791-6DB5-45CE-AACD-DB75A8C31F5A}">
      <dgm:prSet phldrT="[Texto]"/>
      <dgm:spPr/>
      <dgm:t>
        <a:bodyPr/>
        <a:lstStyle/>
        <a:p>
          <a:r>
            <a:rPr lang="es-EC" dirty="0" smtClean="0"/>
            <a:t>c) Estructura Estratégica</a:t>
          </a:r>
          <a:endParaRPr lang="es-ES_tradnl" dirty="0"/>
        </a:p>
      </dgm:t>
    </dgm:pt>
    <dgm:pt modelId="{36F0B1ED-E9FB-45D3-A8B6-5EB4991015AE}" type="parTrans" cxnId="{D01F9E2A-2132-4530-8EB0-E947C6836FA4}">
      <dgm:prSet/>
      <dgm:spPr/>
      <dgm:t>
        <a:bodyPr/>
        <a:lstStyle/>
        <a:p>
          <a:endParaRPr lang="es-ES_tradnl"/>
        </a:p>
      </dgm:t>
    </dgm:pt>
    <dgm:pt modelId="{9FFB62A0-7885-45CE-91F9-04D89644CA5B}" type="sibTrans" cxnId="{D01F9E2A-2132-4530-8EB0-E947C6836FA4}">
      <dgm:prSet/>
      <dgm:spPr/>
      <dgm:t>
        <a:bodyPr/>
        <a:lstStyle/>
        <a:p>
          <a:endParaRPr lang="es-ES_tradnl"/>
        </a:p>
      </dgm:t>
    </dgm:pt>
    <dgm:pt modelId="{72489BF2-CA90-40C6-B708-94BAE3BEF34F}">
      <dgm:prSet phldrT="[Texto]"/>
      <dgm:spPr/>
      <dgm:t>
        <a:bodyPr/>
        <a:lstStyle/>
        <a:p>
          <a:r>
            <a:rPr lang="es-EC" dirty="0" smtClean="0"/>
            <a:t>a) Misión </a:t>
          </a:r>
          <a:endParaRPr lang="es-ES_tradnl" dirty="0"/>
        </a:p>
      </dgm:t>
    </dgm:pt>
    <dgm:pt modelId="{BBCC9979-1C14-4E71-BE56-16CE4D0BC1B4}" type="parTrans" cxnId="{E15E6F26-6C21-4871-96CB-1A1D2204F3A5}">
      <dgm:prSet/>
      <dgm:spPr/>
      <dgm:t>
        <a:bodyPr/>
        <a:lstStyle/>
        <a:p>
          <a:endParaRPr lang="es-ES_tradnl"/>
        </a:p>
      </dgm:t>
    </dgm:pt>
    <dgm:pt modelId="{1577F5C6-7D37-43C0-A017-E13897DFC4C3}" type="sibTrans" cxnId="{E15E6F26-6C21-4871-96CB-1A1D2204F3A5}">
      <dgm:prSet/>
      <dgm:spPr/>
      <dgm:t>
        <a:bodyPr/>
        <a:lstStyle/>
        <a:p>
          <a:endParaRPr lang="es-ES_tradnl"/>
        </a:p>
      </dgm:t>
    </dgm:pt>
    <dgm:pt modelId="{07C5B2F6-85E6-4EA0-817C-B95A325BBA0A}" type="pres">
      <dgm:prSet presAssocID="{D7848D4D-834B-40E0-9562-621C2175E53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8E3E8C9-1819-4B20-8C7F-34C399D47801}" type="pres">
      <dgm:prSet presAssocID="{76006030-FBF1-4EE9-8E66-6FFA61083B5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AFE382B-F7FC-48E1-9784-8D348415B3DD}" type="pres">
      <dgm:prSet presAssocID="{86DA00DE-9E07-413D-9F2F-AC9F2EE18DFC}" presName="spacer" presStyleCnt="0"/>
      <dgm:spPr/>
    </dgm:pt>
    <dgm:pt modelId="{76E21736-11F6-42A8-B1BF-631A2D6E85F7}" type="pres">
      <dgm:prSet presAssocID="{A1F99481-1FEC-4CFC-AFDA-3332AABDEDF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EACE809-D94C-4BCD-AA01-C8F259C474DB}" type="pres">
      <dgm:prSet presAssocID="{3E3A992E-BFF0-460A-8F83-47CDC852290C}" presName="spacer" presStyleCnt="0"/>
      <dgm:spPr/>
    </dgm:pt>
    <dgm:pt modelId="{07B3783C-544D-46AA-9E17-EC174BBFCF4F}" type="pres">
      <dgm:prSet presAssocID="{D196B850-3923-4DDA-8547-46DF5BDF268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1F9A813-3AE8-492E-A7E4-A7E6498388CC}" type="pres">
      <dgm:prSet presAssocID="{D196B850-3923-4DDA-8547-46DF5BDF268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CF67D7A9-8B10-419A-A5A2-0F9A74374AC0}" type="presOf" srcId="{70A77B13-D3C8-46F6-A7FA-FD600BB3F281}" destId="{C1F9A813-3AE8-492E-A7E4-A7E6498388CC}" srcOrd="0" destOrd="3" presId="urn:microsoft.com/office/officeart/2005/8/layout/vList2"/>
    <dgm:cxn modelId="{12E2F577-9E99-41E7-BE74-713181C4B62F}" srcId="{D7848D4D-834B-40E0-9562-621C2175E538}" destId="{D196B850-3923-4DDA-8547-46DF5BDF2682}" srcOrd="2" destOrd="0" parTransId="{6C8C01B9-A322-4009-BF56-FE0897D86783}" sibTransId="{0027B939-B0EC-4501-8B8D-5C697672F779}"/>
    <dgm:cxn modelId="{28DE5B85-005B-4856-9B1E-9D8A342CE7C7}" srcId="{D196B850-3923-4DDA-8547-46DF5BDF2682}" destId="{014ADBC7-9606-4E27-9C55-9F8DBAB05950}" srcOrd="0" destOrd="0" parTransId="{1C4C9594-3799-4905-AF8D-6D7910FA0764}" sibTransId="{40A50584-F83F-4189-8462-74F2CE1FC45F}"/>
    <dgm:cxn modelId="{4F5C9767-DD27-4D85-B650-20F88CD4967E}" type="presOf" srcId="{014ADBC7-9606-4E27-9C55-9F8DBAB05950}" destId="{C1F9A813-3AE8-492E-A7E4-A7E6498388CC}" srcOrd="0" destOrd="0" presId="urn:microsoft.com/office/officeart/2005/8/layout/vList2"/>
    <dgm:cxn modelId="{FC22F05C-6110-432E-A4BD-BF4FDC3BE659}" type="presOf" srcId="{72489BF2-CA90-40C6-B708-94BAE3BEF34F}" destId="{C1F9A813-3AE8-492E-A7E4-A7E6498388CC}" srcOrd="0" destOrd="2" presId="urn:microsoft.com/office/officeart/2005/8/layout/vList2"/>
    <dgm:cxn modelId="{2EAC404F-21D0-4D34-B7AD-9F618ABD32AD}" srcId="{D196B850-3923-4DDA-8547-46DF5BDF2682}" destId="{318E4FC9-27A4-40D0-BC9C-84657BB78EFF}" srcOrd="1" destOrd="0" parTransId="{96169475-B458-4F55-9AD7-90702D5334E1}" sibTransId="{F1A32613-C06F-4678-9771-65000D319F8A}"/>
    <dgm:cxn modelId="{AB627541-96C5-47A1-93C9-A5139E86F1E3}" srcId="{D196B850-3923-4DDA-8547-46DF5BDF2682}" destId="{70A77B13-D3C8-46F6-A7FA-FD600BB3F281}" srcOrd="3" destOrd="0" parTransId="{661BD1D8-DB7F-4467-B883-CD5D745DD2E9}" sibTransId="{F399038F-D8C4-4F98-9BD7-C3054651AE35}"/>
    <dgm:cxn modelId="{2C03E1A5-5137-4CCA-A480-19D5F30139E9}" srcId="{D7848D4D-834B-40E0-9562-621C2175E538}" destId="{A1F99481-1FEC-4CFC-AFDA-3332AABDEDFA}" srcOrd="1" destOrd="0" parTransId="{288E450D-39A7-40ED-99F3-0992E42B8197}" sibTransId="{3E3A992E-BFF0-460A-8F83-47CDC852290C}"/>
    <dgm:cxn modelId="{F89BFDD8-A9BA-4661-B57A-C542BF0DB1A3}" type="presOf" srcId="{318E4FC9-27A4-40D0-BC9C-84657BB78EFF}" destId="{C1F9A813-3AE8-492E-A7E4-A7E6498388CC}" srcOrd="0" destOrd="1" presId="urn:microsoft.com/office/officeart/2005/8/layout/vList2"/>
    <dgm:cxn modelId="{E15E6F26-6C21-4871-96CB-1A1D2204F3A5}" srcId="{D196B850-3923-4DDA-8547-46DF5BDF2682}" destId="{72489BF2-CA90-40C6-B708-94BAE3BEF34F}" srcOrd="2" destOrd="0" parTransId="{BBCC9979-1C14-4E71-BE56-16CE4D0BC1B4}" sibTransId="{1577F5C6-7D37-43C0-A017-E13897DFC4C3}"/>
    <dgm:cxn modelId="{68FF7D2E-2E6E-420F-9994-95CBF36F7B60}" type="presOf" srcId="{76006030-FBF1-4EE9-8E66-6FFA61083B5D}" destId="{F8E3E8C9-1819-4B20-8C7F-34C399D47801}" srcOrd="0" destOrd="0" presId="urn:microsoft.com/office/officeart/2005/8/layout/vList2"/>
    <dgm:cxn modelId="{B63D27F2-8EC2-49CE-8748-90428BC1122B}" srcId="{D7848D4D-834B-40E0-9562-621C2175E538}" destId="{76006030-FBF1-4EE9-8E66-6FFA61083B5D}" srcOrd="0" destOrd="0" parTransId="{994B33EB-7C3E-4F9A-925A-2E829FD9FA2C}" sibTransId="{86DA00DE-9E07-413D-9F2F-AC9F2EE18DFC}"/>
    <dgm:cxn modelId="{76017DBC-ECBC-4B72-97D8-D08BEECE5CE2}" type="presOf" srcId="{7F2E9791-6DB5-45CE-AACD-DB75A8C31F5A}" destId="{C1F9A813-3AE8-492E-A7E4-A7E6498388CC}" srcOrd="0" destOrd="4" presId="urn:microsoft.com/office/officeart/2005/8/layout/vList2"/>
    <dgm:cxn modelId="{E8F40718-6DF0-42EC-8FB5-19894B0CC833}" type="presOf" srcId="{D7848D4D-834B-40E0-9562-621C2175E538}" destId="{07C5B2F6-85E6-4EA0-817C-B95A325BBA0A}" srcOrd="0" destOrd="0" presId="urn:microsoft.com/office/officeart/2005/8/layout/vList2"/>
    <dgm:cxn modelId="{584515A0-F26A-4730-91FD-50BA97039BB4}" type="presOf" srcId="{D196B850-3923-4DDA-8547-46DF5BDF2682}" destId="{07B3783C-544D-46AA-9E17-EC174BBFCF4F}" srcOrd="0" destOrd="0" presId="urn:microsoft.com/office/officeart/2005/8/layout/vList2"/>
    <dgm:cxn modelId="{D01F9E2A-2132-4530-8EB0-E947C6836FA4}" srcId="{D196B850-3923-4DDA-8547-46DF5BDF2682}" destId="{7F2E9791-6DB5-45CE-AACD-DB75A8C31F5A}" srcOrd="4" destOrd="0" parTransId="{36F0B1ED-E9FB-45D3-A8B6-5EB4991015AE}" sibTransId="{9FFB62A0-7885-45CE-91F9-04D89644CA5B}"/>
    <dgm:cxn modelId="{DBCFED40-6E79-471F-8D83-D1C41E5928AA}" type="presOf" srcId="{A1F99481-1FEC-4CFC-AFDA-3332AABDEDFA}" destId="{76E21736-11F6-42A8-B1BF-631A2D6E85F7}" srcOrd="0" destOrd="0" presId="urn:microsoft.com/office/officeart/2005/8/layout/vList2"/>
    <dgm:cxn modelId="{D8F02AE8-5F92-4039-984F-B17D651040D4}" type="presParOf" srcId="{07C5B2F6-85E6-4EA0-817C-B95A325BBA0A}" destId="{F8E3E8C9-1819-4B20-8C7F-34C399D47801}" srcOrd="0" destOrd="0" presId="urn:microsoft.com/office/officeart/2005/8/layout/vList2"/>
    <dgm:cxn modelId="{F235B64F-3431-4045-B792-FC35F06A7521}" type="presParOf" srcId="{07C5B2F6-85E6-4EA0-817C-B95A325BBA0A}" destId="{3AFE382B-F7FC-48E1-9784-8D348415B3DD}" srcOrd="1" destOrd="0" presId="urn:microsoft.com/office/officeart/2005/8/layout/vList2"/>
    <dgm:cxn modelId="{60B76DB0-2888-4E4F-A1E9-CEB812112997}" type="presParOf" srcId="{07C5B2F6-85E6-4EA0-817C-B95A325BBA0A}" destId="{76E21736-11F6-42A8-B1BF-631A2D6E85F7}" srcOrd="2" destOrd="0" presId="urn:microsoft.com/office/officeart/2005/8/layout/vList2"/>
    <dgm:cxn modelId="{8FB2809F-3954-4CF5-B3B0-1E70A351DF08}" type="presParOf" srcId="{07C5B2F6-85E6-4EA0-817C-B95A325BBA0A}" destId="{3EACE809-D94C-4BCD-AA01-C8F259C474DB}" srcOrd="3" destOrd="0" presId="urn:microsoft.com/office/officeart/2005/8/layout/vList2"/>
    <dgm:cxn modelId="{CC304F97-F118-4301-95D2-77292BC5E41C}" type="presParOf" srcId="{07C5B2F6-85E6-4EA0-817C-B95A325BBA0A}" destId="{07B3783C-544D-46AA-9E17-EC174BBFCF4F}" srcOrd="4" destOrd="0" presId="urn:microsoft.com/office/officeart/2005/8/layout/vList2"/>
    <dgm:cxn modelId="{C315173E-C5E5-4D6B-9A28-F8B8DE60D25C}" type="presParOf" srcId="{07C5B2F6-85E6-4EA0-817C-B95A325BBA0A}" destId="{C1F9A813-3AE8-492E-A7E4-A7E6498388C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F9F929-17C9-42B8-AEA7-4459C2F2BCF1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2869F4F7-9791-46BD-92D2-B41FCC252991}">
      <dgm:prSet phldrT="[Texto]" custT="1"/>
      <dgm:spPr/>
      <dgm:t>
        <a:bodyPr/>
        <a:lstStyle/>
        <a:p>
          <a:r>
            <a:rPr lang="es-EC" sz="2000" b="1" dirty="0" smtClean="0"/>
            <a:t>1. Limitada producción de IC&amp;T si comparamos, con el contexto sudamericano</a:t>
          </a:r>
          <a:endParaRPr lang="es-ES_tradnl" sz="2000" b="1" dirty="0"/>
        </a:p>
      </dgm:t>
    </dgm:pt>
    <dgm:pt modelId="{5708437F-EFA3-41D1-B89C-593E31BEBF9A}" type="parTrans" cxnId="{C3E60FAC-3C01-40AC-B568-7B773660A5DC}">
      <dgm:prSet/>
      <dgm:spPr/>
      <dgm:t>
        <a:bodyPr/>
        <a:lstStyle/>
        <a:p>
          <a:endParaRPr lang="es-ES_tradnl" sz="2000"/>
        </a:p>
      </dgm:t>
    </dgm:pt>
    <dgm:pt modelId="{013094CD-8AC3-49E6-B3E7-D325A00BF185}" type="sibTrans" cxnId="{C3E60FAC-3C01-40AC-B568-7B773660A5DC}">
      <dgm:prSet/>
      <dgm:spPr/>
      <dgm:t>
        <a:bodyPr/>
        <a:lstStyle/>
        <a:p>
          <a:endParaRPr lang="es-ES_tradnl" sz="2000"/>
        </a:p>
      </dgm:t>
    </dgm:pt>
    <dgm:pt modelId="{9F378126-16F2-4CAC-B727-561E1E5D67A6}">
      <dgm:prSet phldrT="[Texto]" custT="1"/>
      <dgm:spPr/>
      <dgm:t>
        <a:bodyPr/>
        <a:lstStyle/>
        <a:p>
          <a:r>
            <a:rPr lang="es-EC" sz="2000" b="1" dirty="0" smtClean="0"/>
            <a:t>3. Limitada vinculación de la producción investigativa con el P.N.B.V</a:t>
          </a:r>
          <a:endParaRPr lang="es-ES_tradnl" sz="2000" b="1" dirty="0"/>
        </a:p>
      </dgm:t>
    </dgm:pt>
    <dgm:pt modelId="{601889E5-D20E-4702-8CEA-ED78F26A47BB}" type="parTrans" cxnId="{57375D13-40B2-44C4-8892-AF9162AEF992}">
      <dgm:prSet/>
      <dgm:spPr/>
      <dgm:t>
        <a:bodyPr/>
        <a:lstStyle/>
        <a:p>
          <a:endParaRPr lang="es-ES_tradnl" sz="2000"/>
        </a:p>
      </dgm:t>
    </dgm:pt>
    <dgm:pt modelId="{88FC3E84-97DC-4B16-83F5-D09669FE63C8}" type="sibTrans" cxnId="{57375D13-40B2-44C4-8892-AF9162AEF992}">
      <dgm:prSet/>
      <dgm:spPr/>
      <dgm:t>
        <a:bodyPr/>
        <a:lstStyle/>
        <a:p>
          <a:endParaRPr lang="es-ES_tradnl" sz="2000"/>
        </a:p>
      </dgm:t>
    </dgm:pt>
    <dgm:pt modelId="{CF39A582-1F6B-498C-B712-B1299CB54EF8}">
      <dgm:prSet phldrT="[Texto]" custT="1"/>
      <dgm:spPr/>
      <dgm:t>
        <a:bodyPr/>
        <a:lstStyle/>
        <a:p>
          <a:r>
            <a:rPr lang="es-EC" sz="2000" b="1" dirty="0" smtClean="0"/>
            <a:t>4. limitada transferencia de recursos económicos en el desarrollo de la investigación por la institución y organismos nacionales e internacionales.</a:t>
          </a:r>
          <a:endParaRPr lang="es-ES_tradnl" sz="2000" b="1" dirty="0"/>
        </a:p>
      </dgm:t>
    </dgm:pt>
    <dgm:pt modelId="{320B2575-8610-4B86-9430-646F6FF30FDA}" type="parTrans" cxnId="{92E783D6-6FDF-4B57-A575-CEF0A981E0E2}">
      <dgm:prSet/>
      <dgm:spPr/>
      <dgm:t>
        <a:bodyPr/>
        <a:lstStyle/>
        <a:p>
          <a:endParaRPr lang="es-ES_tradnl" sz="2000"/>
        </a:p>
      </dgm:t>
    </dgm:pt>
    <dgm:pt modelId="{FF3A76C0-99F6-41BB-8D9A-CC80AED5824F}" type="sibTrans" cxnId="{92E783D6-6FDF-4B57-A575-CEF0A981E0E2}">
      <dgm:prSet/>
      <dgm:spPr/>
      <dgm:t>
        <a:bodyPr/>
        <a:lstStyle/>
        <a:p>
          <a:endParaRPr lang="es-ES_tradnl" sz="2000"/>
        </a:p>
      </dgm:t>
    </dgm:pt>
    <dgm:pt modelId="{8DAE0436-9C13-4B75-9A7D-3FF38C798063}">
      <dgm:prSet custT="1"/>
      <dgm:spPr/>
      <dgm:t>
        <a:bodyPr/>
        <a:lstStyle/>
        <a:p>
          <a:r>
            <a:rPr lang="es-EC" sz="2000" b="1" dirty="0" smtClean="0"/>
            <a:t>2. No existe políticas claras de gestión que motiven a docentes investigadores, estudiantes a involucrarse en el desarrollo C&amp;T</a:t>
          </a:r>
          <a:endParaRPr lang="es-ES_tradnl" sz="2000" b="1" dirty="0"/>
        </a:p>
      </dgm:t>
    </dgm:pt>
    <dgm:pt modelId="{32690FE6-DC68-48CD-9B3B-60A2D2FD7934}" type="parTrans" cxnId="{4F7CCD7A-5B13-4800-953D-C1527FFC6724}">
      <dgm:prSet/>
      <dgm:spPr/>
      <dgm:t>
        <a:bodyPr/>
        <a:lstStyle/>
        <a:p>
          <a:endParaRPr lang="es-ES_tradnl" sz="2000"/>
        </a:p>
      </dgm:t>
    </dgm:pt>
    <dgm:pt modelId="{6D6D253A-90C6-4439-97AD-FA50131E4658}" type="sibTrans" cxnId="{4F7CCD7A-5B13-4800-953D-C1527FFC6724}">
      <dgm:prSet/>
      <dgm:spPr/>
      <dgm:t>
        <a:bodyPr/>
        <a:lstStyle/>
        <a:p>
          <a:endParaRPr lang="es-ES_tradnl" sz="2000"/>
        </a:p>
      </dgm:t>
    </dgm:pt>
    <dgm:pt modelId="{66FD638E-A46E-4AB5-9DF1-F6F8D0F24175}">
      <dgm:prSet phldrT="[Texto]" custT="1"/>
      <dgm:spPr/>
      <dgm:t>
        <a:bodyPr/>
        <a:lstStyle/>
        <a:p>
          <a:r>
            <a:rPr lang="es-EC" sz="2000" b="1" dirty="0" smtClean="0"/>
            <a:t>5. Carencia de un modelo de gestión que visualice a esta actividad como sistema integral e institucional.</a:t>
          </a:r>
          <a:endParaRPr lang="es-ES_tradnl" sz="2000" b="1" dirty="0"/>
        </a:p>
      </dgm:t>
    </dgm:pt>
    <dgm:pt modelId="{78CBBDA6-098B-4D62-9C41-284476F5C678}" type="parTrans" cxnId="{6C2F2D3E-C65D-42DA-ADC8-4708555661FD}">
      <dgm:prSet/>
      <dgm:spPr/>
      <dgm:t>
        <a:bodyPr/>
        <a:lstStyle/>
        <a:p>
          <a:endParaRPr lang="es-ES_tradnl" sz="2000"/>
        </a:p>
      </dgm:t>
    </dgm:pt>
    <dgm:pt modelId="{6382C683-8F7C-4304-9B8B-A2D927E5A59E}" type="sibTrans" cxnId="{6C2F2D3E-C65D-42DA-ADC8-4708555661FD}">
      <dgm:prSet/>
      <dgm:spPr/>
      <dgm:t>
        <a:bodyPr/>
        <a:lstStyle/>
        <a:p>
          <a:endParaRPr lang="es-ES_tradnl" sz="2000"/>
        </a:p>
      </dgm:t>
    </dgm:pt>
    <dgm:pt modelId="{48E21FE4-EAB3-4B16-BFDB-494CB07872C9}">
      <dgm:prSet phldrT="[Texto]" custT="1"/>
      <dgm:spPr/>
      <dgm:t>
        <a:bodyPr/>
        <a:lstStyle/>
        <a:p>
          <a:r>
            <a:rPr lang="es-EC" sz="2000" b="1" dirty="0" smtClean="0"/>
            <a:t>6. Apenas el 14.7% de las Universidades registran uno o mas artículos de revistas científicas.</a:t>
          </a:r>
          <a:endParaRPr lang="es-ES_tradnl" sz="2000" b="1" dirty="0"/>
        </a:p>
      </dgm:t>
    </dgm:pt>
    <dgm:pt modelId="{603D2E5E-1DBB-4629-BABB-D41D22DC3971}" type="parTrans" cxnId="{3AEA2970-32AD-4B43-85D5-A99539D67DE6}">
      <dgm:prSet/>
      <dgm:spPr/>
      <dgm:t>
        <a:bodyPr/>
        <a:lstStyle/>
        <a:p>
          <a:endParaRPr lang="es-ES_tradnl" sz="2000"/>
        </a:p>
      </dgm:t>
    </dgm:pt>
    <dgm:pt modelId="{BCAAA798-9F51-425A-9420-1F4A0CD5DA19}" type="sibTrans" cxnId="{3AEA2970-32AD-4B43-85D5-A99539D67DE6}">
      <dgm:prSet/>
      <dgm:spPr/>
      <dgm:t>
        <a:bodyPr/>
        <a:lstStyle/>
        <a:p>
          <a:endParaRPr lang="es-ES_tradnl" sz="2000"/>
        </a:p>
      </dgm:t>
    </dgm:pt>
    <dgm:pt modelId="{62736ABF-089C-4EA8-BFAB-E7FD172AE1CE}">
      <dgm:prSet phldrT="[Texto]" custT="1"/>
      <dgm:spPr/>
      <dgm:t>
        <a:bodyPr/>
        <a:lstStyle/>
        <a:p>
          <a:r>
            <a:rPr lang="es-EC" sz="2000" b="1" dirty="0" smtClean="0"/>
            <a:t>7. De cada 100 profesores universitarios el 62% no registra publicación alguna</a:t>
          </a:r>
          <a:endParaRPr lang="es-ES_tradnl" sz="2000" b="1" dirty="0"/>
        </a:p>
      </dgm:t>
    </dgm:pt>
    <dgm:pt modelId="{C0603F62-9DDC-4287-91D4-AC8368F3199F}" type="parTrans" cxnId="{D7D605C3-77A8-4235-867C-1C5C79E91E59}">
      <dgm:prSet/>
      <dgm:spPr/>
      <dgm:t>
        <a:bodyPr/>
        <a:lstStyle/>
        <a:p>
          <a:endParaRPr lang="es-ES_tradnl" sz="2000"/>
        </a:p>
      </dgm:t>
    </dgm:pt>
    <dgm:pt modelId="{6548D08B-33C3-4B96-8442-F45F4B3B3A54}" type="sibTrans" cxnId="{D7D605C3-77A8-4235-867C-1C5C79E91E59}">
      <dgm:prSet/>
      <dgm:spPr/>
      <dgm:t>
        <a:bodyPr/>
        <a:lstStyle/>
        <a:p>
          <a:endParaRPr lang="es-ES_tradnl" sz="2000"/>
        </a:p>
      </dgm:t>
    </dgm:pt>
    <dgm:pt modelId="{053CADD1-4643-4148-980A-9483AAA472F2}">
      <dgm:prSet phldrT="[Texto]"/>
      <dgm:spPr/>
      <dgm:t>
        <a:bodyPr/>
        <a:lstStyle/>
        <a:p>
          <a:endParaRPr lang="es-ES_tradnl" sz="2000" dirty="0"/>
        </a:p>
      </dgm:t>
    </dgm:pt>
    <dgm:pt modelId="{760451FB-7DBB-40A1-8993-141C98D83C00}" type="parTrans" cxnId="{A18DB7C0-8EE8-4C93-9C2E-461C5C4419D8}">
      <dgm:prSet/>
      <dgm:spPr/>
      <dgm:t>
        <a:bodyPr/>
        <a:lstStyle/>
        <a:p>
          <a:endParaRPr lang="es-ES_tradnl" sz="2000"/>
        </a:p>
      </dgm:t>
    </dgm:pt>
    <dgm:pt modelId="{706348EB-AD10-4B61-9E7A-866B3C03A85A}" type="sibTrans" cxnId="{A18DB7C0-8EE8-4C93-9C2E-461C5C4419D8}">
      <dgm:prSet/>
      <dgm:spPr/>
      <dgm:t>
        <a:bodyPr/>
        <a:lstStyle/>
        <a:p>
          <a:endParaRPr lang="es-ES_tradnl" sz="2000"/>
        </a:p>
      </dgm:t>
    </dgm:pt>
    <dgm:pt modelId="{46F1BB9F-F9FC-4435-9B34-99E4D03BBA61}" type="pres">
      <dgm:prSet presAssocID="{6DF9F929-17C9-42B8-AEA7-4459C2F2BCF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FA41D0DC-D109-4169-8C68-2D74992C1093}" type="pres">
      <dgm:prSet presAssocID="{6DF9F929-17C9-42B8-AEA7-4459C2F2BCF1}" presName="Name1" presStyleCnt="0"/>
      <dgm:spPr/>
    </dgm:pt>
    <dgm:pt modelId="{80F2EA87-39EF-4866-8577-587630DF8E9A}" type="pres">
      <dgm:prSet presAssocID="{6DF9F929-17C9-42B8-AEA7-4459C2F2BCF1}" presName="cycle" presStyleCnt="0"/>
      <dgm:spPr/>
    </dgm:pt>
    <dgm:pt modelId="{9AC27C30-4330-43B0-8D49-DBFE2751B28D}" type="pres">
      <dgm:prSet presAssocID="{6DF9F929-17C9-42B8-AEA7-4459C2F2BCF1}" presName="srcNode" presStyleLbl="node1" presStyleIdx="0" presStyleCnt="7"/>
      <dgm:spPr/>
    </dgm:pt>
    <dgm:pt modelId="{48B788F4-0013-4FF7-8BDF-C8E91AEB8359}" type="pres">
      <dgm:prSet presAssocID="{6DF9F929-17C9-42B8-AEA7-4459C2F2BCF1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A36141CC-04EF-4EF1-97CB-6AB06EB417FB}" type="pres">
      <dgm:prSet presAssocID="{6DF9F929-17C9-42B8-AEA7-4459C2F2BCF1}" presName="extraNode" presStyleLbl="node1" presStyleIdx="0" presStyleCnt="7"/>
      <dgm:spPr/>
    </dgm:pt>
    <dgm:pt modelId="{6F72E40A-5532-4962-809B-BF1BD3F2179E}" type="pres">
      <dgm:prSet presAssocID="{6DF9F929-17C9-42B8-AEA7-4459C2F2BCF1}" presName="dstNode" presStyleLbl="node1" presStyleIdx="0" presStyleCnt="7"/>
      <dgm:spPr/>
    </dgm:pt>
    <dgm:pt modelId="{A626D370-F4A4-43E8-B648-43DE0C6D972B}" type="pres">
      <dgm:prSet presAssocID="{2869F4F7-9791-46BD-92D2-B41FCC25299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AD0FAE4-1EF5-4114-A19A-E129E2D88208}" type="pres">
      <dgm:prSet presAssocID="{2869F4F7-9791-46BD-92D2-B41FCC252991}" presName="accent_1" presStyleCnt="0"/>
      <dgm:spPr/>
    </dgm:pt>
    <dgm:pt modelId="{9F7FB399-C32B-4789-A079-83E01642AA56}" type="pres">
      <dgm:prSet presAssocID="{2869F4F7-9791-46BD-92D2-B41FCC252991}" presName="accentRepeatNode" presStyleLbl="solidFgAcc1" presStyleIdx="0" presStyleCnt="7"/>
      <dgm:spPr/>
    </dgm:pt>
    <dgm:pt modelId="{A1972EFF-BBF4-440C-8FB9-8EA700BE077C}" type="pres">
      <dgm:prSet presAssocID="{8DAE0436-9C13-4B75-9A7D-3FF38C798063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1264C98-5712-4334-A880-970A7E36067F}" type="pres">
      <dgm:prSet presAssocID="{8DAE0436-9C13-4B75-9A7D-3FF38C798063}" presName="accent_2" presStyleCnt="0"/>
      <dgm:spPr/>
    </dgm:pt>
    <dgm:pt modelId="{F5A8E567-E54E-4778-BD90-B6621BEBFA1A}" type="pres">
      <dgm:prSet presAssocID="{8DAE0436-9C13-4B75-9A7D-3FF38C798063}" presName="accentRepeatNode" presStyleLbl="solidFgAcc1" presStyleIdx="1" presStyleCnt="7"/>
      <dgm:spPr/>
    </dgm:pt>
    <dgm:pt modelId="{D74F3B7D-CD63-4B46-B912-A3F140D659D9}" type="pres">
      <dgm:prSet presAssocID="{9F378126-16F2-4CAC-B727-561E1E5D67A6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D96BB53-D160-46C8-B004-8E640737B07C}" type="pres">
      <dgm:prSet presAssocID="{9F378126-16F2-4CAC-B727-561E1E5D67A6}" presName="accent_3" presStyleCnt="0"/>
      <dgm:spPr/>
    </dgm:pt>
    <dgm:pt modelId="{F086709A-91DE-4ED0-985C-01A2CE0A984F}" type="pres">
      <dgm:prSet presAssocID="{9F378126-16F2-4CAC-B727-561E1E5D67A6}" presName="accentRepeatNode" presStyleLbl="solidFgAcc1" presStyleIdx="2" presStyleCnt="7"/>
      <dgm:spPr/>
    </dgm:pt>
    <dgm:pt modelId="{57FF8149-B3EE-4FFF-8F76-002BB268D1DD}" type="pres">
      <dgm:prSet presAssocID="{CF39A582-1F6B-498C-B712-B1299CB54EF8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8344B29-6648-412E-90FB-5044BF1C9097}" type="pres">
      <dgm:prSet presAssocID="{CF39A582-1F6B-498C-B712-B1299CB54EF8}" presName="accent_4" presStyleCnt="0"/>
      <dgm:spPr/>
    </dgm:pt>
    <dgm:pt modelId="{FC67A319-1472-484E-B7AF-7D450308F74B}" type="pres">
      <dgm:prSet presAssocID="{CF39A582-1F6B-498C-B712-B1299CB54EF8}" presName="accentRepeatNode" presStyleLbl="solidFgAcc1" presStyleIdx="3" presStyleCnt="7"/>
      <dgm:spPr/>
    </dgm:pt>
    <dgm:pt modelId="{86BB800B-62ED-4F9F-8EC7-AEB8FDA992D2}" type="pres">
      <dgm:prSet presAssocID="{66FD638E-A46E-4AB5-9DF1-F6F8D0F2417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DF31A89-667D-4481-A257-20B339D99D62}" type="pres">
      <dgm:prSet presAssocID="{66FD638E-A46E-4AB5-9DF1-F6F8D0F24175}" presName="accent_5" presStyleCnt="0"/>
      <dgm:spPr/>
    </dgm:pt>
    <dgm:pt modelId="{25B1DE5B-0E69-4852-92BA-0050193623FB}" type="pres">
      <dgm:prSet presAssocID="{66FD638E-A46E-4AB5-9DF1-F6F8D0F24175}" presName="accentRepeatNode" presStyleLbl="solidFgAcc1" presStyleIdx="4" presStyleCnt="7"/>
      <dgm:spPr/>
    </dgm:pt>
    <dgm:pt modelId="{9D236584-3CD8-449D-9E70-9726FFF33E77}" type="pres">
      <dgm:prSet presAssocID="{48E21FE4-EAB3-4B16-BFDB-494CB07872C9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B0A4F25-F5ED-496A-972B-3A074C88F3AF}" type="pres">
      <dgm:prSet presAssocID="{48E21FE4-EAB3-4B16-BFDB-494CB07872C9}" presName="accent_6" presStyleCnt="0"/>
      <dgm:spPr/>
    </dgm:pt>
    <dgm:pt modelId="{FA9F2BB2-EC67-423A-A454-8D4DB9CA57F8}" type="pres">
      <dgm:prSet presAssocID="{48E21FE4-EAB3-4B16-BFDB-494CB07872C9}" presName="accentRepeatNode" presStyleLbl="solidFgAcc1" presStyleIdx="5" presStyleCnt="7"/>
      <dgm:spPr/>
    </dgm:pt>
    <dgm:pt modelId="{4B6B4356-B836-4680-A9AA-67BA8B7B9561}" type="pres">
      <dgm:prSet presAssocID="{62736ABF-089C-4EA8-BFAB-E7FD172AE1CE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2BEFFAF-5C57-4BFA-8E15-2B634274C51F}" type="pres">
      <dgm:prSet presAssocID="{62736ABF-089C-4EA8-BFAB-E7FD172AE1CE}" presName="accent_7" presStyleCnt="0"/>
      <dgm:spPr/>
    </dgm:pt>
    <dgm:pt modelId="{3DB2552E-128C-4C95-8398-A0DBC4A35EDB}" type="pres">
      <dgm:prSet presAssocID="{62736ABF-089C-4EA8-BFAB-E7FD172AE1CE}" presName="accentRepeatNode" presStyleLbl="solidFgAcc1" presStyleIdx="6" presStyleCnt="7"/>
      <dgm:spPr/>
    </dgm:pt>
  </dgm:ptLst>
  <dgm:cxnLst>
    <dgm:cxn modelId="{A18DB7C0-8EE8-4C93-9C2E-461C5C4419D8}" srcId="{6DF9F929-17C9-42B8-AEA7-4459C2F2BCF1}" destId="{053CADD1-4643-4148-980A-9483AAA472F2}" srcOrd="7" destOrd="0" parTransId="{760451FB-7DBB-40A1-8993-141C98D83C00}" sibTransId="{706348EB-AD10-4B61-9E7A-866B3C03A85A}"/>
    <dgm:cxn modelId="{812B4707-ADA5-48F0-BCE9-28DA4C8CB75B}" type="presOf" srcId="{62736ABF-089C-4EA8-BFAB-E7FD172AE1CE}" destId="{4B6B4356-B836-4680-A9AA-67BA8B7B9561}" srcOrd="0" destOrd="0" presId="urn:microsoft.com/office/officeart/2008/layout/VerticalCurvedList"/>
    <dgm:cxn modelId="{A9495531-1A33-4EB7-95E1-ECFC8FB050F0}" type="presOf" srcId="{CF39A582-1F6B-498C-B712-B1299CB54EF8}" destId="{57FF8149-B3EE-4FFF-8F76-002BB268D1DD}" srcOrd="0" destOrd="0" presId="urn:microsoft.com/office/officeart/2008/layout/VerticalCurvedList"/>
    <dgm:cxn modelId="{6C2F2D3E-C65D-42DA-ADC8-4708555661FD}" srcId="{6DF9F929-17C9-42B8-AEA7-4459C2F2BCF1}" destId="{66FD638E-A46E-4AB5-9DF1-F6F8D0F24175}" srcOrd="4" destOrd="0" parTransId="{78CBBDA6-098B-4D62-9C41-284476F5C678}" sibTransId="{6382C683-8F7C-4304-9B8B-A2D927E5A59E}"/>
    <dgm:cxn modelId="{92E783D6-6FDF-4B57-A575-CEF0A981E0E2}" srcId="{6DF9F929-17C9-42B8-AEA7-4459C2F2BCF1}" destId="{CF39A582-1F6B-498C-B712-B1299CB54EF8}" srcOrd="3" destOrd="0" parTransId="{320B2575-8610-4B86-9430-646F6FF30FDA}" sibTransId="{FF3A76C0-99F6-41BB-8D9A-CC80AED5824F}"/>
    <dgm:cxn modelId="{F995FA13-76C0-4301-8AA5-2CA237EC8850}" type="presOf" srcId="{8DAE0436-9C13-4B75-9A7D-3FF38C798063}" destId="{A1972EFF-BBF4-440C-8FB9-8EA700BE077C}" srcOrd="0" destOrd="0" presId="urn:microsoft.com/office/officeart/2008/layout/VerticalCurvedList"/>
    <dgm:cxn modelId="{7804A179-1858-4755-9255-78470C662F4A}" type="presOf" srcId="{013094CD-8AC3-49E6-B3E7-D325A00BF185}" destId="{48B788F4-0013-4FF7-8BDF-C8E91AEB8359}" srcOrd="0" destOrd="0" presId="urn:microsoft.com/office/officeart/2008/layout/VerticalCurvedList"/>
    <dgm:cxn modelId="{F96A5FD6-542F-4EA9-A372-78AD33DD8268}" type="presOf" srcId="{2869F4F7-9791-46BD-92D2-B41FCC252991}" destId="{A626D370-F4A4-43E8-B648-43DE0C6D972B}" srcOrd="0" destOrd="0" presId="urn:microsoft.com/office/officeart/2008/layout/VerticalCurvedList"/>
    <dgm:cxn modelId="{D7D605C3-77A8-4235-867C-1C5C79E91E59}" srcId="{6DF9F929-17C9-42B8-AEA7-4459C2F2BCF1}" destId="{62736ABF-089C-4EA8-BFAB-E7FD172AE1CE}" srcOrd="6" destOrd="0" parTransId="{C0603F62-9DDC-4287-91D4-AC8368F3199F}" sibTransId="{6548D08B-33C3-4B96-8442-F45F4B3B3A54}"/>
    <dgm:cxn modelId="{853F7DF5-527E-4562-A368-B4ABAC0EC082}" type="presOf" srcId="{66FD638E-A46E-4AB5-9DF1-F6F8D0F24175}" destId="{86BB800B-62ED-4F9F-8EC7-AEB8FDA992D2}" srcOrd="0" destOrd="0" presId="urn:microsoft.com/office/officeart/2008/layout/VerticalCurvedList"/>
    <dgm:cxn modelId="{C3E60FAC-3C01-40AC-B568-7B773660A5DC}" srcId="{6DF9F929-17C9-42B8-AEA7-4459C2F2BCF1}" destId="{2869F4F7-9791-46BD-92D2-B41FCC252991}" srcOrd="0" destOrd="0" parTransId="{5708437F-EFA3-41D1-B89C-593E31BEBF9A}" sibTransId="{013094CD-8AC3-49E6-B3E7-D325A00BF185}"/>
    <dgm:cxn modelId="{3D2A9F2E-2D42-41E5-96DD-47A0B1DE1309}" type="presOf" srcId="{48E21FE4-EAB3-4B16-BFDB-494CB07872C9}" destId="{9D236584-3CD8-449D-9E70-9726FFF33E77}" srcOrd="0" destOrd="0" presId="urn:microsoft.com/office/officeart/2008/layout/VerticalCurvedList"/>
    <dgm:cxn modelId="{04A9EC15-3C95-4F50-A216-B44D9F89FADE}" type="presOf" srcId="{9F378126-16F2-4CAC-B727-561E1E5D67A6}" destId="{D74F3B7D-CD63-4B46-B912-A3F140D659D9}" srcOrd="0" destOrd="0" presId="urn:microsoft.com/office/officeart/2008/layout/VerticalCurvedList"/>
    <dgm:cxn modelId="{4F7CCD7A-5B13-4800-953D-C1527FFC6724}" srcId="{6DF9F929-17C9-42B8-AEA7-4459C2F2BCF1}" destId="{8DAE0436-9C13-4B75-9A7D-3FF38C798063}" srcOrd="1" destOrd="0" parTransId="{32690FE6-DC68-48CD-9B3B-60A2D2FD7934}" sibTransId="{6D6D253A-90C6-4439-97AD-FA50131E4658}"/>
    <dgm:cxn modelId="{3AEA2970-32AD-4B43-85D5-A99539D67DE6}" srcId="{6DF9F929-17C9-42B8-AEA7-4459C2F2BCF1}" destId="{48E21FE4-EAB3-4B16-BFDB-494CB07872C9}" srcOrd="5" destOrd="0" parTransId="{603D2E5E-1DBB-4629-BABB-D41D22DC3971}" sibTransId="{BCAAA798-9F51-425A-9420-1F4A0CD5DA19}"/>
    <dgm:cxn modelId="{CD753255-BB08-4C6A-BB18-EA0BF00B3B67}" type="presOf" srcId="{6DF9F929-17C9-42B8-AEA7-4459C2F2BCF1}" destId="{46F1BB9F-F9FC-4435-9B34-99E4D03BBA61}" srcOrd="0" destOrd="0" presId="urn:microsoft.com/office/officeart/2008/layout/VerticalCurvedList"/>
    <dgm:cxn modelId="{57375D13-40B2-44C4-8892-AF9162AEF992}" srcId="{6DF9F929-17C9-42B8-AEA7-4459C2F2BCF1}" destId="{9F378126-16F2-4CAC-B727-561E1E5D67A6}" srcOrd="2" destOrd="0" parTransId="{601889E5-D20E-4702-8CEA-ED78F26A47BB}" sibTransId="{88FC3E84-97DC-4B16-83F5-D09669FE63C8}"/>
    <dgm:cxn modelId="{090C7D2B-7D5A-4017-9CFB-6DED4D9D7AA4}" type="presParOf" srcId="{46F1BB9F-F9FC-4435-9B34-99E4D03BBA61}" destId="{FA41D0DC-D109-4169-8C68-2D74992C1093}" srcOrd="0" destOrd="0" presId="urn:microsoft.com/office/officeart/2008/layout/VerticalCurvedList"/>
    <dgm:cxn modelId="{D489720C-2D28-41A7-89DC-38DE713C42E7}" type="presParOf" srcId="{FA41D0DC-D109-4169-8C68-2D74992C1093}" destId="{80F2EA87-39EF-4866-8577-587630DF8E9A}" srcOrd="0" destOrd="0" presId="urn:microsoft.com/office/officeart/2008/layout/VerticalCurvedList"/>
    <dgm:cxn modelId="{D6774606-3A1F-430B-B9A2-0314D7C3EDE2}" type="presParOf" srcId="{80F2EA87-39EF-4866-8577-587630DF8E9A}" destId="{9AC27C30-4330-43B0-8D49-DBFE2751B28D}" srcOrd="0" destOrd="0" presId="urn:microsoft.com/office/officeart/2008/layout/VerticalCurvedList"/>
    <dgm:cxn modelId="{B55A1693-B170-4C84-ADEE-23C5874BEF0C}" type="presParOf" srcId="{80F2EA87-39EF-4866-8577-587630DF8E9A}" destId="{48B788F4-0013-4FF7-8BDF-C8E91AEB8359}" srcOrd="1" destOrd="0" presId="urn:microsoft.com/office/officeart/2008/layout/VerticalCurvedList"/>
    <dgm:cxn modelId="{0039E827-BE3D-4236-89E6-6105C4B4EDE2}" type="presParOf" srcId="{80F2EA87-39EF-4866-8577-587630DF8E9A}" destId="{A36141CC-04EF-4EF1-97CB-6AB06EB417FB}" srcOrd="2" destOrd="0" presId="urn:microsoft.com/office/officeart/2008/layout/VerticalCurvedList"/>
    <dgm:cxn modelId="{687624E9-BCFD-461E-B8FE-E8938C05A4EA}" type="presParOf" srcId="{80F2EA87-39EF-4866-8577-587630DF8E9A}" destId="{6F72E40A-5532-4962-809B-BF1BD3F2179E}" srcOrd="3" destOrd="0" presId="urn:microsoft.com/office/officeart/2008/layout/VerticalCurvedList"/>
    <dgm:cxn modelId="{2496D037-561D-4BC8-B65E-0CC1569B5D51}" type="presParOf" srcId="{FA41D0DC-D109-4169-8C68-2D74992C1093}" destId="{A626D370-F4A4-43E8-B648-43DE0C6D972B}" srcOrd="1" destOrd="0" presId="urn:microsoft.com/office/officeart/2008/layout/VerticalCurvedList"/>
    <dgm:cxn modelId="{870935B0-CAEF-464D-9F11-9FD066171253}" type="presParOf" srcId="{FA41D0DC-D109-4169-8C68-2D74992C1093}" destId="{4AD0FAE4-1EF5-4114-A19A-E129E2D88208}" srcOrd="2" destOrd="0" presId="urn:microsoft.com/office/officeart/2008/layout/VerticalCurvedList"/>
    <dgm:cxn modelId="{E7BFFF51-73A8-4D79-9B72-ED8DBAD89EAE}" type="presParOf" srcId="{4AD0FAE4-1EF5-4114-A19A-E129E2D88208}" destId="{9F7FB399-C32B-4789-A079-83E01642AA56}" srcOrd="0" destOrd="0" presId="urn:microsoft.com/office/officeart/2008/layout/VerticalCurvedList"/>
    <dgm:cxn modelId="{5990B7D0-9655-4FDA-818D-0AB27D785BAA}" type="presParOf" srcId="{FA41D0DC-D109-4169-8C68-2D74992C1093}" destId="{A1972EFF-BBF4-440C-8FB9-8EA700BE077C}" srcOrd="3" destOrd="0" presId="urn:microsoft.com/office/officeart/2008/layout/VerticalCurvedList"/>
    <dgm:cxn modelId="{D9AFD5BD-8B0C-41EC-A301-E2C13A59DD83}" type="presParOf" srcId="{FA41D0DC-D109-4169-8C68-2D74992C1093}" destId="{21264C98-5712-4334-A880-970A7E36067F}" srcOrd="4" destOrd="0" presId="urn:microsoft.com/office/officeart/2008/layout/VerticalCurvedList"/>
    <dgm:cxn modelId="{5C5E47C9-7246-43C3-B9A1-D4151F821757}" type="presParOf" srcId="{21264C98-5712-4334-A880-970A7E36067F}" destId="{F5A8E567-E54E-4778-BD90-B6621BEBFA1A}" srcOrd="0" destOrd="0" presId="urn:microsoft.com/office/officeart/2008/layout/VerticalCurvedList"/>
    <dgm:cxn modelId="{7E8DC1AF-23D3-418B-90E4-01CD9610927F}" type="presParOf" srcId="{FA41D0DC-D109-4169-8C68-2D74992C1093}" destId="{D74F3B7D-CD63-4B46-B912-A3F140D659D9}" srcOrd="5" destOrd="0" presId="urn:microsoft.com/office/officeart/2008/layout/VerticalCurvedList"/>
    <dgm:cxn modelId="{BFEB9505-5058-40EA-8971-0BE69E3D866F}" type="presParOf" srcId="{FA41D0DC-D109-4169-8C68-2D74992C1093}" destId="{3D96BB53-D160-46C8-B004-8E640737B07C}" srcOrd="6" destOrd="0" presId="urn:microsoft.com/office/officeart/2008/layout/VerticalCurvedList"/>
    <dgm:cxn modelId="{94D15310-79AB-4A76-83FE-7FB375F6F11F}" type="presParOf" srcId="{3D96BB53-D160-46C8-B004-8E640737B07C}" destId="{F086709A-91DE-4ED0-985C-01A2CE0A984F}" srcOrd="0" destOrd="0" presId="urn:microsoft.com/office/officeart/2008/layout/VerticalCurvedList"/>
    <dgm:cxn modelId="{7EC906EF-2B33-49CF-A0A9-EA5BDC43DC1B}" type="presParOf" srcId="{FA41D0DC-D109-4169-8C68-2D74992C1093}" destId="{57FF8149-B3EE-4FFF-8F76-002BB268D1DD}" srcOrd="7" destOrd="0" presId="urn:microsoft.com/office/officeart/2008/layout/VerticalCurvedList"/>
    <dgm:cxn modelId="{121554F2-44E3-4E15-9A3F-98239D864E32}" type="presParOf" srcId="{FA41D0DC-D109-4169-8C68-2D74992C1093}" destId="{78344B29-6648-412E-90FB-5044BF1C9097}" srcOrd="8" destOrd="0" presId="urn:microsoft.com/office/officeart/2008/layout/VerticalCurvedList"/>
    <dgm:cxn modelId="{310479BE-5467-4BF4-BD99-19B1CE381927}" type="presParOf" srcId="{78344B29-6648-412E-90FB-5044BF1C9097}" destId="{FC67A319-1472-484E-B7AF-7D450308F74B}" srcOrd="0" destOrd="0" presId="urn:microsoft.com/office/officeart/2008/layout/VerticalCurvedList"/>
    <dgm:cxn modelId="{BAE3D2DC-5251-4699-B856-EF0BB027B672}" type="presParOf" srcId="{FA41D0DC-D109-4169-8C68-2D74992C1093}" destId="{86BB800B-62ED-4F9F-8EC7-AEB8FDA992D2}" srcOrd="9" destOrd="0" presId="urn:microsoft.com/office/officeart/2008/layout/VerticalCurvedList"/>
    <dgm:cxn modelId="{BA99B6CC-9F89-4666-A242-491C98A6AEB9}" type="presParOf" srcId="{FA41D0DC-D109-4169-8C68-2D74992C1093}" destId="{3DF31A89-667D-4481-A257-20B339D99D62}" srcOrd="10" destOrd="0" presId="urn:microsoft.com/office/officeart/2008/layout/VerticalCurvedList"/>
    <dgm:cxn modelId="{5FB98531-AE45-4ED7-A7C3-88DCF1C3BFF1}" type="presParOf" srcId="{3DF31A89-667D-4481-A257-20B339D99D62}" destId="{25B1DE5B-0E69-4852-92BA-0050193623FB}" srcOrd="0" destOrd="0" presId="urn:microsoft.com/office/officeart/2008/layout/VerticalCurvedList"/>
    <dgm:cxn modelId="{D8EF1B2E-5E74-4734-A6B9-A2B0B176055E}" type="presParOf" srcId="{FA41D0DC-D109-4169-8C68-2D74992C1093}" destId="{9D236584-3CD8-449D-9E70-9726FFF33E77}" srcOrd="11" destOrd="0" presId="urn:microsoft.com/office/officeart/2008/layout/VerticalCurvedList"/>
    <dgm:cxn modelId="{6450E463-64F8-4195-A9C2-37E13749294C}" type="presParOf" srcId="{FA41D0DC-D109-4169-8C68-2D74992C1093}" destId="{AB0A4F25-F5ED-496A-972B-3A074C88F3AF}" srcOrd="12" destOrd="0" presId="urn:microsoft.com/office/officeart/2008/layout/VerticalCurvedList"/>
    <dgm:cxn modelId="{0FB255E4-7574-4EB8-BCAB-64D70EA07430}" type="presParOf" srcId="{AB0A4F25-F5ED-496A-972B-3A074C88F3AF}" destId="{FA9F2BB2-EC67-423A-A454-8D4DB9CA57F8}" srcOrd="0" destOrd="0" presId="urn:microsoft.com/office/officeart/2008/layout/VerticalCurvedList"/>
    <dgm:cxn modelId="{1A95EF46-D82D-4ED3-91B6-725C960A8536}" type="presParOf" srcId="{FA41D0DC-D109-4169-8C68-2D74992C1093}" destId="{4B6B4356-B836-4680-A9AA-67BA8B7B9561}" srcOrd="13" destOrd="0" presId="urn:microsoft.com/office/officeart/2008/layout/VerticalCurvedList"/>
    <dgm:cxn modelId="{313C5C8D-46DA-47CA-AEA2-6A2DDB43155D}" type="presParOf" srcId="{FA41D0DC-D109-4169-8C68-2D74992C1093}" destId="{32BEFFAF-5C57-4BFA-8E15-2B634274C51F}" srcOrd="14" destOrd="0" presId="urn:microsoft.com/office/officeart/2008/layout/VerticalCurvedList"/>
    <dgm:cxn modelId="{CCA29211-CDB3-4ADA-805E-613E4CC09EC3}" type="presParOf" srcId="{32BEFFAF-5C57-4BFA-8E15-2B634274C51F}" destId="{3DB2552E-128C-4C95-8398-A0DBC4A35E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AFAB763-43ED-4B50-AF0B-53CEAC3266B1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850F9726-6218-49DF-B380-B06F338EBCB4}">
      <dgm:prSet phldrT="[Texto]" custT="1"/>
      <dgm:spPr/>
      <dgm:t>
        <a:bodyPr/>
        <a:lstStyle/>
        <a:p>
          <a:r>
            <a:rPr lang="es-EC" sz="2000" dirty="0" smtClean="0"/>
            <a:t>Obj. 10 </a:t>
          </a:r>
          <a:endParaRPr lang="es-ES_tradnl" sz="2000" dirty="0"/>
        </a:p>
      </dgm:t>
    </dgm:pt>
    <dgm:pt modelId="{5B073037-081A-431D-8E2D-468137676F92}" type="parTrans" cxnId="{33282E32-1DA6-4632-812E-512257888845}">
      <dgm:prSet/>
      <dgm:spPr/>
      <dgm:t>
        <a:bodyPr/>
        <a:lstStyle/>
        <a:p>
          <a:endParaRPr lang="es-ES_tradnl"/>
        </a:p>
      </dgm:t>
    </dgm:pt>
    <dgm:pt modelId="{F83A366E-5DD7-4FDD-85DE-ED46BCC5CDDD}" type="sibTrans" cxnId="{33282E32-1DA6-4632-812E-512257888845}">
      <dgm:prSet/>
      <dgm:spPr/>
      <dgm:t>
        <a:bodyPr/>
        <a:lstStyle/>
        <a:p>
          <a:endParaRPr lang="es-ES_tradnl"/>
        </a:p>
      </dgm:t>
    </dgm:pt>
    <dgm:pt modelId="{2FDC0B41-4E63-4985-80C2-F0DA1498B465}">
      <dgm:prSet phldrT="[Texto]"/>
      <dgm:spPr>
        <a:solidFill>
          <a:srgbClr val="99CCFF">
            <a:alpha val="90000"/>
          </a:srgbClr>
        </a:solidFill>
      </dgm:spPr>
      <dgm:t>
        <a:bodyPr/>
        <a:lstStyle/>
        <a:p>
          <a:r>
            <a:rPr lang="es-EC" dirty="0" smtClean="0"/>
            <a:t>“Diversificar y generar mayor valor agregado en la producción nacional”.</a:t>
          </a:r>
          <a:endParaRPr lang="es-ES_tradnl" dirty="0"/>
        </a:p>
      </dgm:t>
    </dgm:pt>
    <dgm:pt modelId="{3C12BEDF-B66D-4C24-A768-B4D8F42487B1}" type="parTrans" cxnId="{7A686621-C9CF-4E69-84EF-8D1C8A46D63A}">
      <dgm:prSet/>
      <dgm:spPr/>
      <dgm:t>
        <a:bodyPr/>
        <a:lstStyle/>
        <a:p>
          <a:endParaRPr lang="es-ES_tradnl"/>
        </a:p>
      </dgm:t>
    </dgm:pt>
    <dgm:pt modelId="{984F88A8-0E55-40CA-90DD-80B97695CA86}" type="sibTrans" cxnId="{7A686621-C9CF-4E69-84EF-8D1C8A46D63A}">
      <dgm:prSet/>
      <dgm:spPr/>
      <dgm:t>
        <a:bodyPr/>
        <a:lstStyle/>
        <a:p>
          <a:endParaRPr lang="es-ES_tradnl"/>
        </a:p>
      </dgm:t>
    </dgm:pt>
    <dgm:pt modelId="{CCD44D17-24BC-43C6-BEB0-34A1ADDBEBA7}">
      <dgm:prSet phldrT="[Texto]" custT="1"/>
      <dgm:spPr/>
      <dgm:t>
        <a:bodyPr/>
        <a:lstStyle/>
        <a:p>
          <a:r>
            <a:rPr lang="es-EC" sz="1800" dirty="0" smtClean="0"/>
            <a:t>Política y directrices </a:t>
          </a:r>
          <a:endParaRPr lang="es-ES_tradnl" sz="1800" dirty="0"/>
        </a:p>
      </dgm:t>
    </dgm:pt>
    <dgm:pt modelId="{3BD06919-2C5D-40B0-AF8F-99020FA0489E}" type="parTrans" cxnId="{B354C99B-BF5E-4A6D-8970-00E5BE9C56CA}">
      <dgm:prSet/>
      <dgm:spPr/>
      <dgm:t>
        <a:bodyPr/>
        <a:lstStyle/>
        <a:p>
          <a:endParaRPr lang="es-ES_tradnl"/>
        </a:p>
      </dgm:t>
    </dgm:pt>
    <dgm:pt modelId="{A18D0211-09E0-40C4-B4D7-3A2A212E6274}" type="sibTrans" cxnId="{B354C99B-BF5E-4A6D-8970-00E5BE9C56CA}">
      <dgm:prSet/>
      <dgm:spPr/>
      <dgm:t>
        <a:bodyPr/>
        <a:lstStyle/>
        <a:p>
          <a:endParaRPr lang="es-ES_tradnl"/>
        </a:p>
      </dgm:t>
    </dgm:pt>
    <dgm:pt modelId="{808B9B03-95DB-4C00-9A5B-DE600D90AB53}">
      <dgm:prSet phldrT="[Texto]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s-EC" dirty="0" smtClean="0"/>
            <a:t>Articular la educación y la investigación a la generación de capacidades técnicas y de gestión, para dinamizar la transformación productiva.</a:t>
          </a:r>
          <a:endParaRPr lang="es-ES_tradnl" dirty="0"/>
        </a:p>
      </dgm:t>
    </dgm:pt>
    <dgm:pt modelId="{93175761-95EE-44A1-860A-634DBF9D560F}" type="parTrans" cxnId="{7C22DFDF-F453-48B0-A237-0F084A59660F}">
      <dgm:prSet/>
      <dgm:spPr/>
      <dgm:t>
        <a:bodyPr/>
        <a:lstStyle/>
        <a:p>
          <a:endParaRPr lang="es-ES_tradnl"/>
        </a:p>
      </dgm:t>
    </dgm:pt>
    <dgm:pt modelId="{3FC703B7-BD69-47A1-96AF-B2477732829D}" type="sibTrans" cxnId="{7C22DFDF-F453-48B0-A237-0F084A59660F}">
      <dgm:prSet/>
      <dgm:spPr/>
      <dgm:t>
        <a:bodyPr/>
        <a:lstStyle/>
        <a:p>
          <a:endParaRPr lang="es-ES_tradnl"/>
        </a:p>
      </dgm:t>
    </dgm:pt>
    <dgm:pt modelId="{E05942D7-1E0E-4A0F-AFF8-510CE4EBBDC2}" type="pres">
      <dgm:prSet presAssocID="{DAFAB763-43ED-4B50-AF0B-53CEAC3266B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06091824-8A25-4EDA-84FF-32A881EADFB1}" type="pres">
      <dgm:prSet presAssocID="{850F9726-6218-49DF-B380-B06F338EBCB4}" presName="parentLin" presStyleCnt="0"/>
      <dgm:spPr/>
      <dgm:t>
        <a:bodyPr/>
        <a:lstStyle/>
        <a:p>
          <a:endParaRPr lang="es-ES_tradnl"/>
        </a:p>
      </dgm:t>
    </dgm:pt>
    <dgm:pt modelId="{F3E71FA4-B5A7-46FF-A38B-1895C61A275B}" type="pres">
      <dgm:prSet presAssocID="{850F9726-6218-49DF-B380-B06F338EBCB4}" presName="parentLeftMargin" presStyleLbl="node1" presStyleIdx="0" presStyleCnt="2"/>
      <dgm:spPr/>
      <dgm:t>
        <a:bodyPr/>
        <a:lstStyle/>
        <a:p>
          <a:endParaRPr lang="es-ES_tradnl"/>
        </a:p>
      </dgm:t>
    </dgm:pt>
    <dgm:pt modelId="{FAFB3A18-0202-4A05-A8D2-D4AB9D983700}" type="pres">
      <dgm:prSet presAssocID="{850F9726-6218-49DF-B380-B06F338EBCB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525E44A-9E67-4ECB-8F03-B78A31513248}" type="pres">
      <dgm:prSet presAssocID="{850F9726-6218-49DF-B380-B06F338EBCB4}" presName="negativeSpace" presStyleCnt="0"/>
      <dgm:spPr/>
      <dgm:t>
        <a:bodyPr/>
        <a:lstStyle/>
        <a:p>
          <a:endParaRPr lang="es-ES_tradnl"/>
        </a:p>
      </dgm:t>
    </dgm:pt>
    <dgm:pt modelId="{FFE31609-1D41-487A-99DB-89047672B213}" type="pres">
      <dgm:prSet presAssocID="{850F9726-6218-49DF-B380-B06F338EBCB4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81E32ED-A16D-47CC-975E-8AC2AB2AF5F4}" type="pres">
      <dgm:prSet presAssocID="{F83A366E-5DD7-4FDD-85DE-ED46BCC5CDDD}" presName="spaceBetweenRectangles" presStyleCnt="0"/>
      <dgm:spPr/>
      <dgm:t>
        <a:bodyPr/>
        <a:lstStyle/>
        <a:p>
          <a:endParaRPr lang="es-ES_tradnl"/>
        </a:p>
      </dgm:t>
    </dgm:pt>
    <dgm:pt modelId="{C366AE20-D3A0-4AD3-96CA-DC6D103FB01B}" type="pres">
      <dgm:prSet presAssocID="{CCD44D17-24BC-43C6-BEB0-34A1ADDBEBA7}" presName="parentLin" presStyleCnt="0"/>
      <dgm:spPr/>
      <dgm:t>
        <a:bodyPr/>
        <a:lstStyle/>
        <a:p>
          <a:endParaRPr lang="es-ES_tradnl"/>
        </a:p>
      </dgm:t>
    </dgm:pt>
    <dgm:pt modelId="{6082642E-E61F-4886-8530-1691729DF502}" type="pres">
      <dgm:prSet presAssocID="{CCD44D17-24BC-43C6-BEB0-34A1ADDBEBA7}" presName="parentLeftMargin" presStyleLbl="node1" presStyleIdx="0" presStyleCnt="2"/>
      <dgm:spPr/>
      <dgm:t>
        <a:bodyPr/>
        <a:lstStyle/>
        <a:p>
          <a:endParaRPr lang="es-ES_tradnl"/>
        </a:p>
      </dgm:t>
    </dgm:pt>
    <dgm:pt modelId="{F3C9C275-AB1B-4262-B094-1B98C120BF88}" type="pres">
      <dgm:prSet presAssocID="{CCD44D17-24BC-43C6-BEB0-34A1ADDBEBA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407BBBA-B1F3-437A-A769-8BF92A411653}" type="pres">
      <dgm:prSet presAssocID="{CCD44D17-24BC-43C6-BEB0-34A1ADDBEBA7}" presName="negativeSpace" presStyleCnt="0"/>
      <dgm:spPr/>
      <dgm:t>
        <a:bodyPr/>
        <a:lstStyle/>
        <a:p>
          <a:endParaRPr lang="es-ES_tradnl"/>
        </a:p>
      </dgm:t>
    </dgm:pt>
    <dgm:pt modelId="{D3D3BDBD-3154-4491-9472-C73A0AA87F1B}" type="pres">
      <dgm:prSet presAssocID="{CCD44D17-24BC-43C6-BEB0-34A1ADDBEBA7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7A686621-C9CF-4E69-84EF-8D1C8A46D63A}" srcId="{850F9726-6218-49DF-B380-B06F338EBCB4}" destId="{2FDC0B41-4E63-4985-80C2-F0DA1498B465}" srcOrd="0" destOrd="0" parTransId="{3C12BEDF-B66D-4C24-A768-B4D8F42487B1}" sibTransId="{984F88A8-0E55-40CA-90DD-80B97695CA86}"/>
    <dgm:cxn modelId="{33282E32-1DA6-4632-812E-512257888845}" srcId="{DAFAB763-43ED-4B50-AF0B-53CEAC3266B1}" destId="{850F9726-6218-49DF-B380-B06F338EBCB4}" srcOrd="0" destOrd="0" parTransId="{5B073037-081A-431D-8E2D-468137676F92}" sibTransId="{F83A366E-5DD7-4FDD-85DE-ED46BCC5CDDD}"/>
    <dgm:cxn modelId="{CF4DEF20-3958-4EF5-8ED8-FCDC6E24405E}" type="presOf" srcId="{808B9B03-95DB-4C00-9A5B-DE600D90AB53}" destId="{D3D3BDBD-3154-4491-9472-C73A0AA87F1B}" srcOrd="0" destOrd="0" presId="urn:microsoft.com/office/officeart/2005/8/layout/list1"/>
    <dgm:cxn modelId="{7A6BD8DC-AB91-4A48-A301-23F3E386E2DD}" type="presOf" srcId="{850F9726-6218-49DF-B380-B06F338EBCB4}" destId="{F3E71FA4-B5A7-46FF-A38B-1895C61A275B}" srcOrd="0" destOrd="0" presId="urn:microsoft.com/office/officeart/2005/8/layout/list1"/>
    <dgm:cxn modelId="{DA433F01-1FF1-4B82-AC6C-6611B632E456}" type="presOf" srcId="{DAFAB763-43ED-4B50-AF0B-53CEAC3266B1}" destId="{E05942D7-1E0E-4A0F-AFF8-510CE4EBBDC2}" srcOrd="0" destOrd="0" presId="urn:microsoft.com/office/officeart/2005/8/layout/list1"/>
    <dgm:cxn modelId="{B354C99B-BF5E-4A6D-8970-00E5BE9C56CA}" srcId="{DAFAB763-43ED-4B50-AF0B-53CEAC3266B1}" destId="{CCD44D17-24BC-43C6-BEB0-34A1ADDBEBA7}" srcOrd="1" destOrd="0" parTransId="{3BD06919-2C5D-40B0-AF8F-99020FA0489E}" sibTransId="{A18D0211-09E0-40C4-B4D7-3A2A212E6274}"/>
    <dgm:cxn modelId="{1878F9A1-96B6-46A1-A1AC-2410BCACC7DB}" type="presOf" srcId="{CCD44D17-24BC-43C6-BEB0-34A1ADDBEBA7}" destId="{6082642E-E61F-4886-8530-1691729DF502}" srcOrd="0" destOrd="0" presId="urn:microsoft.com/office/officeart/2005/8/layout/list1"/>
    <dgm:cxn modelId="{5E244FCA-1CD7-4D03-B4A1-9490C6401006}" type="presOf" srcId="{2FDC0B41-4E63-4985-80C2-F0DA1498B465}" destId="{FFE31609-1D41-487A-99DB-89047672B213}" srcOrd="0" destOrd="0" presId="urn:microsoft.com/office/officeart/2005/8/layout/list1"/>
    <dgm:cxn modelId="{7C22DFDF-F453-48B0-A237-0F084A59660F}" srcId="{CCD44D17-24BC-43C6-BEB0-34A1ADDBEBA7}" destId="{808B9B03-95DB-4C00-9A5B-DE600D90AB53}" srcOrd="0" destOrd="0" parTransId="{93175761-95EE-44A1-860A-634DBF9D560F}" sibTransId="{3FC703B7-BD69-47A1-96AF-B2477732829D}"/>
    <dgm:cxn modelId="{0CA9E42D-9D57-4131-AD76-C914A8AAD6D4}" type="presOf" srcId="{850F9726-6218-49DF-B380-B06F338EBCB4}" destId="{FAFB3A18-0202-4A05-A8D2-D4AB9D983700}" srcOrd="1" destOrd="0" presId="urn:microsoft.com/office/officeart/2005/8/layout/list1"/>
    <dgm:cxn modelId="{5572FDFF-1CE7-4B73-8943-31F9529F8F72}" type="presOf" srcId="{CCD44D17-24BC-43C6-BEB0-34A1ADDBEBA7}" destId="{F3C9C275-AB1B-4262-B094-1B98C120BF88}" srcOrd="1" destOrd="0" presId="urn:microsoft.com/office/officeart/2005/8/layout/list1"/>
    <dgm:cxn modelId="{8E221263-62C8-4718-A3C1-78D11071FD53}" type="presParOf" srcId="{E05942D7-1E0E-4A0F-AFF8-510CE4EBBDC2}" destId="{06091824-8A25-4EDA-84FF-32A881EADFB1}" srcOrd="0" destOrd="0" presId="urn:microsoft.com/office/officeart/2005/8/layout/list1"/>
    <dgm:cxn modelId="{6B55FF0F-1261-4FD9-9F2F-A561D31B118E}" type="presParOf" srcId="{06091824-8A25-4EDA-84FF-32A881EADFB1}" destId="{F3E71FA4-B5A7-46FF-A38B-1895C61A275B}" srcOrd="0" destOrd="0" presId="urn:microsoft.com/office/officeart/2005/8/layout/list1"/>
    <dgm:cxn modelId="{F543F466-3DD7-4951-8B75-06EC4934AADC}" type="presParOf" srcId="{06091824-8A25-4EDA-84FF-32A881EADFB1}" destId="{FAFB3A18-0202-4A05-A8D2-D4AB9D983700}" srcOrd="1" destOrd="0" presId="urn:microsoft.com/office/officeart/2005/8/layout/list1"/>
    <dgm:cxn modelId="{48B1EC7E-D17A-4CC1-94FA-DDC85CDC97DD}" type="presParOf" srcId="{E05942D7-1E0E-4A0F-AFF8-510CE4EBBDC2}" destId="{D525E44A-9E67-4ECB-8F03-B78A31513248}" srcOrd="1" destOrd="0" presId="urn:microsoft.com/office/officeart/2005/8/layout/list1"/>
    <dgm:cxn modelId="{C209E3E4-9487-492D-89F6-B1CFEF52F182}" type="presParOf" srcId="{E05942D7-1E0E-4A0F-AFF8-510CE4EBBDC2}" destId="{FFE31609-1D41-487A-99DB-89047672B213}" srcOrd="2" destOrd="0" presId="urn:microsoft.com/office/officeart/2005/8/layout/list1"/>
    <dgm:cxn modelId="{17EFE3F5-A6BF-4C6D-A6A8-A741C8F72B72}" type="presParOf" srcId="{E05942D7-1E0E-4A0F-AFF8-510CE4EBBDC2}" destId="{781E32ED-A16D-47CC-975E-8AC2AB2AF5F4}" srcOrd="3" destOrd="0" presId="urn:microsoft.com/office/officeart/2005/8/layout/list1"/>
    <dgm:cxn modelId="{A8818A0E-3EAE-4E41-8F91-6E7E4BC7F117}" type="presParOf" srcId="{E05942D7-1E0E-4A0F-AFF8-510CE4EBBDC2}" destId="{C366AE20-D3A0-4AD3-96CA-DC6D103FB01B}" srcOrd="4" destOrd="0" presId="urn:microsoft.com/office/officeart/2005/8/layout/list1"/>
    <dgm:cxn modelId="{3A7FFFF8-6AB3-4CA9-B164-3AAEC44B1E7B}" type="presParOf" srcId="{C366AE20-D3A0-4AD3-96CA-DC6D103FB01B}" destId="{6082642E-E61F-4886-8530-1691729DF502}" srcOrd="0" destOrd="0" presId="urn:microsoft.com/office/officeart/2005/8/layout/list1"/>
    <dgm:cxn modelId="{0A7A7710-FDF9-41D7-9029-ADA191498A1A}" type="presParOf" srcId="{C366AE20-D3A0-4AD3-96CA-DC6D103FB01B}" destId="{F3C9C275-AB1B-4262-B094-1B98C120BF88}" srcOrd="1" destOrd="0" presId="urn:microsoft.com/office/officeart/2005/8/layout/list1"/>
    <dgm:cxn modelId="{113EF9A1-2E97-4E0C-B40D-1663AC858D47}" type="presParOf" srcId="{E05942D7-1E0E-4A0F-AFF8-510CE4EBBDC2}" destId="{4407BBBA-B1F3-437A-A769-8BF92A411653}" srcOrd="5" destOrd="0" presId="urn:microsoft.com/office/officeart/2005/8/layout/list1"/>
    <dgm:cxn modelId="{6BD1C660-3790-4B1C-B2D0-6728F6D940B7}" type="presParOf" srcId="{E05942D7-1E0E-4A0F-AFF8-510CE4EBBDC2}" destId="{D3D3BDBD-3154-4491-9472-C73A0AA87F1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CC78BC5-B018-4752-85E3-FE4F9BC6CE41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A3CA6245-3E71-4B9C-A9E4-2099E842A00A}">
      <dgm:prSet phldrT="[Texto]" custT="1"/>
      <dgm:spPr/>
      <dgm:t>
        <a:bodyPr/>
        <a:lstStyle/>
        <a:p>
          <a:r>
            <a:rPr lang="es-EC" sz="3200" dirty="0" smtClean="0"/>
            <a:t>OBJ. 4 </a:t>
          </a:r>
          <a:endParaRPr lang="es-ES_tradnl" sz="3200" dirty="0"/>
        </a:p>
      </dgm:t>
    </dgm:pt>
    <dgm:pt modelId="{B2BCF243-934F-4BA0-9D64-B90EDB867C99}" type="parTrans" cxnId="{3F9E1400-B7FE-42A8-A00A-D92F421136B9}">
      <dgm:prSet/>
      <dgm:spPr/>
      <dgm:t>
        <a:bodyPr/>
        <a:lstStyle/>
        <a:p>
          <a:endParaRPr lang="es-ES_tradnl"/>
        </a:p>
      </dgm:t>
    </dgm:pt>
    <dgm:pt modelId="{9FF1588A-A5C1-41AD-B236-0BFA15046056}" type="sibTrans" cxnId="{3F9E1400-B7FE-42A8-A00A-D92F421136B9}">
      <dgm:prSet/>
      <dgm:spPr/>
      <dgm:t>
        <a:bodyPr/>
        <a:lstStyle/>
        <a:p>
          <a:endParaRPr lang="es-ES_tradnl"/>
        </a:p>
      </dgm:t>
    </dgm:pt>
    <dgm:pt modelId="{04BBAD7A-A639-4751-9A7D-05ED776425D4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C" sz="2000" dirty="0" smtClean="0"/>
            <a:t>Fortalecer la gestión del conocimiento, tecnología e innovación. </a:t>
          </a:r>
          <a:endParaRPr lang="es-ES_tradnl" sz="2000" dirty="0"/>
        </a:p>
      </dgm:t>
    </dgm:pt>
    <dgm:pt modelId="{7A05C276-F188-4D37-BA3C-7F6DBAC6EC42}" type="parTrans" cxnId="{2E542EE1-23AE-42EC-99E4-FB99187B2C55}">
      <dgm:prSet/>
      <dgm:spPr/>
      <dgm:t>
        <a:bodyPr/>
        <a:lstStyle/>
        <a:p>
          <a:endParaRPr lang="es-ES_tradnl"/>
        </a:p>
      </dgm:t>
    </dgm:pt>
    <dgm:pt modelId="{F57D1D1F-A407-46A7-A178-EE9359348CE8}" type="sibTrans" cxnId="{2E542EE1-23AE-42EC-99E4-FB99187B2C55}">
      <dgm:prSet/>
      <dgm:spPr/>
      <dgm:t>
        <a:bodyPr/>
        <a:lstStyle/>
        <a:p>
          <a:endParaRPr lang="es-ES_tradnl"/>
        </a:p>
      </dgm:t>
    </dgm:pt>
    <dgm:pt modelId="{3AE13FE2-3D53-4AC6-83AD-B7ED8FC8A94A}">
      <dgm:prSet phldrT="[Texto]" custT="1"/>
      <dgm:spPr/>
      <dgm:t>
        <a:bodyPr/>
        <a:lstStyle/>
        <a:p>
          <a:r>
            <a:rPr lang="es-EC" sz="3200" dirty="0" smtClean="0"/>
            <a:t>ESTRATEGIAS</a:t>
          </a:r>
          <a:endParaRPr lang="es-ES_tradnl" sz="3200" dirty="0"/>
        </a:p>
      </dgm:t>
    </dgm:pt>
    <dgm:pt modelId="{EEE7AC66-C536-4C18-94EB-72C6AE138B3C}" type="parTrans" cxnId="{6F4FFF4C-824B-4FC6-8FFB-5292A39043C6}">
      <dgm:prSet/>
      <dgm:spPr/>
      <dgm:t>
        <a:bodyPr/>
        <a:lstStyle/>
        <a:p>
          <a:endParaRPr lang="es-ES_tradnl"/>
        </a:p>
      </dgm:t>
    </dgm:pt>
    <dgm:pt modelId="{2DF7775D-3FE0-496A-BE30-5761D5C9848C}" type="sibTrans" cxnId="{6F4FFF4C-824B-4FC6-8FFB-5292A39043C6}">
      <dgm:prSet/>
      <dgm:spPr/>
      <dgm:t>
        <a:bodyPr/>
        <a:lstStyle/>
        <a:p>
          <a:endParaRPr lang="es-ES_tradnl"/>
        </a:p>
      </dgm:t>
    </dgm:pt>
    <dgm:pt modelId="{318C3DDF-32D6-455F-A1C7-0242D82A52C8}">
      <dgm:prSet phldrT="[Texto]" custT="1"/>
      <dgm:spPr>
        <a:solidFill>
          <a:srgbClr val="FF99FF">
            <a:alpha val="90000"/>
          </a:srgbClr>
        </a:solidFill>
      </dgm:spPr>
      <dgm:t>
        <a:bodyPr/>
        <a:lstStyle/>
        <a:p>
          <a:r>
            <a:rPr lang="es-EC" sz="1600" dirty="0" smtClean="0"/>
            <a:t>Desarrollar la cultura investigativa a nivel institucional. </a:t>
          </a:r>
          <a:endParaRPr lang="es-ES_tradnl" sz="1600" dirty="0"/>
        </a:p>
      </dgm:t>
    </dgm:pt>
    <dgm:pt modelId="{3E2D2165-8372-40D4-BA9F-9D8E230D615F}" type="parTrans" cxnId="{DB7A2F4B-F59F-473E-B99E-8EC332AF21DD}">
      <dgm:prSet/>
      <dgm:spPr/>
      <dgm:t>
        <a:bodyPr/>
        <a:lstStyle/>
        <a:p>
          <a:endParaRPr lang="es-ES_tradnl"/>
        </a:p>
      </dgm:t>
    </dgm:pt>
    <dgm:pt modelId="{FEB5004F-0165-4E17-8645-C9A9524F23F6}" type="sibTrans" cxnId="{DB7A2F4B-F59F-473E-B99E-8EC332AF21DD}">
      <dgm:prSet/>
      <dgm:spPr/>
      <dgm:t>
        <a:bodyPr/>
        <a:lstStyle/>
        <a:p>
          <a:endParaRPr lang="es-ES_tradnl"/>
        </a:p>
      </dgm:t>
    </dgm:pt>
    <dgm:pt modelId="{9CC2A18C-B2A6-43B7-8C34-AA1FE1667E99}">
      <dgm:prSet phldrT="[Texto]" custT="1"/>
      <dgm:spPr>
        <a:solidFill>
          <a:srgbClr val="FF99FF">
            <a:alpha val="90000"/>
          </a:srgbClr>
        </a:solidFill>
      </dgm:spPr>
      <dgm:t>
        <a:bodyPr/>
        <a:lstStyle/>
        <a:p>
          <a:r>
            <a:rPr lang="es-EC" sz="1600" dirty="0" smtClean="0"/>
            <a:t>Crear centros de investigación especializada. </a:t>
          </a:r>
          <a:endParaRPr lang="es-ES_tradnl" sz="1600" dirty="0"/>
        </a:p>
      </dgm:t>
    </dgm:pt>
    <dgm:pt modelId="{7679293C-7092-4912-9B85-C3D8BA56B076}" type="parTrans" cxnId="{18757209-5027-4D9C-A2E9-1D7A9FD34C1B}">
      <dgm:prSet/>
      <dgm:spPr/>
      <dgm:t>
        <a:bodyPr/>
        <a:lstStyle/>
        <a:p>
          <a:endParaRPr lang="es-ES_tradnl"/>
        </a:p>
      </dgm:t>
    </dgm:pt>
    <dgm:pt modelId="{EDD4E833-F9AF-445D-9674-5A737AB9B2FC}" type="sibTrans" cxnId="{18757209-5027-4D9C-A2E9-1D7A9FD34C1B}">
      <dgm:prSet/>
      <dgm:spPr/>
      <dgm:t>
        <a:bodyPr/>
        <a:lstStyle/>
        <a:p>
          <a:endParaRPr lang="es-ES_tradnl"/>
        </a:p>
      </dgm:t>
    </dgm:pt>
    <dgm:pt modelId="{2008DB71-E8EA-4C4B-9D60-83AD2927878A}">
      <dgm:prSet phldrT="[Texto]" custT="1"/>
      <dgm:spPr>
        <a:solidFill>
          <a:srgbClr val="FF99FF">
            <a:alpha val="90000"/>
          </a:srgbClr>
        </a:solidFill>
      </dgm:spPr>
      <dgm:t>
        <a:bodyPr/>
        <a:lstStyle/>
        <a:p>
          <a:r>
            <a:rPr lang="es-EC" sz="1600" dirty="0" smtClean="0"/>
            <a:t>Integrar los niveles de grado y posgrado en la gestión del conocimiento y la investigación.</a:t>
          </a:r>
          <a:endParaRPr lang="es-ES_tradnl" sz="1600" dirty="0"/>
        </a:p>
      </dgm:t>
    </dgm:pt>
    <dgm:pt modelId="{5434D7A8-D345-456F-8360-8ACA82442345}" type="parTrans" cxnId="{4B7E8DBF-B13A-4625-ACE0-E222399C3F9E}">
      <dgm:prSet/>
      <dgm:spPr/>
      <dgm:t>
        <a:bodyPr/>
        <a:lstStyle/>
        <a:p>
          <a:endParaRPr lang="es-ES_tradnl"/>
        </a:p>
      </dgm:t>
    </dgm:pt>
    <dgm:pt modelId="{F38046F8-EC88-486E-932A-12983D81FDBE}" type="sibTrans" cxnId="{4B7E8DBF-B13A-4625-ACE0-E222399C3F9E}">
      <dgm:prSet/>
      <dgm:spPr/>
      <dgm:t>
        <a:bodyPr/>
        <a:lstStyle/>
        <a:p>
          <a:endParaRPr lang="es-ES_tradnl"/>
        </a:p>
      </dgm:t>
    </dgm:pt>
    <dgm:pt modelId="{8C974D2E-59A6-4950-81D1-C073053EE4E1}">
      <dgm:prSet phldrT="[Texto]" custT="1"/>
      <dgm:spPr>
        <a:solidFill>
          <a:srgbClr val="FF99FF">
            <a:alpha val="90000"/>
          </a:srgbClr>
        </a:solidFill>
      </dgm:spPr>
      <dgm:t>
        <a:bodyPr/>
        <a:lstStyle/>
        <a:p>
          <a:r>
            <a:rPr lang="pt-BR" sz="1600" dirty="0" smtClean="0"/>
            <a:t>Realizar </a:t>
          </a:r>
          <a:r>
            <a:rPr lang="pt-BR" sz="1600" dirty="0" err="1" smtClean="0"/>
            <a:t>vigiláncia</a:t>
          </a:r>
          <a:r>
            <a:rPr lang="pt-BR" sz="1600" dirty="0" smtClean="0"/>
            <a:t> tecnológica e </a:t>
          </a:r>
          <a:r>
            <a:rPr lang="pt-BR" sz="1600" dirty="0" err="1" smtClean="0"/>
            <a:t>inteligencia</a:t>
          </a:r>
          <a:r>
            <a:rPr lang="pt-BR" sz="1600" dirty="0" smtClean="0"/>
            <a:t> competitiva institucional. </a:t>
          </a:r>
          <a:endParaRPr lang="es-ES_tradnl" sz="1600" dirty="0"/>
        </a:p>
      </dgm:t>
    </dgm:pt>
    <dgm:pt modelId="{C3DEF072-C76C-4F99-A04B-D648327B65DD}" type="parTrans" cxnId="{59F7DC28-6A92-4EE9-ACB6-DA4038CE88A0}">
      <dgm:prSet/>
      <dgm:spPr/>
      <dgm:t>
        <a:bodyPr/>
        <a:lstStyle/>
        <a:p>
          <a:endParaRPr lang="es-ES_tradnl"/>
        </a:p>
      </dgm:t>
    </dgm:pt>
    <dgm:pt modelId="{5F179CCA-84CA-46D9-9E78-9032A0D55D09}" type="sibTrans" cxnId="{59F7DC28-6A92-4EE9-ACB6-DA4038CE88A0}">
      <dgm:prSet/>
      <dgm:spPr/>
      <dgm:t>
        <a:bodyPr/>
        <a:lstStyle/>
        <a:p>
          <a:endParaRPr lang="es-ES_tradnl"/>
        </a:p>
      </dgm:t>
    </dgm:pt>
    <dgm:pt modelId="{CCA418C3-5BC2-43BC-960F-7D050DD6F83E}" type="pres">
      <dgm:prSet presAssocID="{CCC78BC5-B018-4752-85E3-FE4F9BC6CE4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C18F7B3E-8D66-4BEC-BD01-378CCE756531}" type="pres">
      <dgm:prSet presAssocID="{A3CA6245-3E71-4B9C-A9E4-2099E842A00A}" presName="parentLin" presStyleCnt="0"/>
      <dgm:spPr/>
      <dgm:t>
        <a:bodyPr/>
        <a:lstStyle/>
        <a:p>
          <a:endParaRPr lang="es-ES_tradnl"/>
        </a:p>
      </dgm:t>
    </dgm:pt>
    <dgm:pt modelId="{5A1450F5-C20D-4CB3-B81A-B70E08BB08F1}" type="pres">
      <dgm:prSet presAssocID="{A3CA6245-3E71-4B9C-A9E4-2099E842A00A}" presName="parentLeftMargin" presStyleLbl="node1" presStyleIdx="0" presStyleCnt="2"/>
      <dgm:spPr/>
      <dgm:t>
        <a:bodyPr/>
        <a:lstStyle/>
        <a:p>
          <a:endParaRPr lang="es-ES_tradnl"/>
        </a:p>
      </dgm:t>
    </dgm:pt>
    <dgm:pt modelId="{2CF0A598-735E-4A56-B071-28F925139144}" type="pres">
      <dgm:prSet presAssocID="{A3CA6245-3E71-4B9C-A9E4-2099E842A00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8A327A7-7AAE-45B0-B3E8-FE7EEB3355F4}" type="pres">
      <dgm:prSet presAssocID="{A3CA6245-3E71-4B9C-A9E4-2099E842A00A}" presName="negativeSpace" presStyleCnt="0"/>
      <dgm:spPr/>
      <dgm:t>
        <a:bodyPr/>
        <a:lstStyle/>
        <a:p>
          <a:endParaRPr lang="es-ES_tradnl"/>
        </a:p>
      </dgm:t>
    </dgm:pt>
    <dgm:pt modelId="{B494D184-C79D-40D8-82AB-31B1467E38D1}" type="pres">
      <dgm:prSet presAssocID="{A3CA6245-3E71-4B9C-A9E4-2099E842A00A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82B443B-C5B0-446F-853E-1E1E08A98D72}" type="pres">
      <dgm:prSet presAssocID="{9FF1588A-A5C1-41AD-B236-0BFA15046056}" presName="spaceBetweenRectangles" presStyleCnt="0"/>
      <dgm:spPr/>
      <dgm:t>
        <a:bodyPr/>
        <a:lstStyle/>
        <a:p>
          <a:endParaRPr lang="es-ES_tradnl"/>
        </a:p>
      </dgm:t>
    </dgm:pt>
    <dgm:pt modelId="{27AF6BF4-14FE-44A1-BBF9-E848BEA6597A}" type="pres">
      <dgm:prSet presAssocID="{3AE13FE2-3D53-4AC6-83AD-B7ED8FC8A94A}" presName="parentLin" presStyleCnt="0"/>
      <dgm:spPr/>
      <dgm:t>
        <a:bodyPr/>
        <a:lstStyle/>
        <a:p>
          <a:endParaRPr lang="es-ES_tradnl"/>
        </a:p>
      </dgm:t>
    </dgm:pt>
    <dgm:pt modelId="{B0BE2677-F8DE-45AE-9C6E-54787BD5A3E3}" type="pres">
      <dgm:prSet presAssocID="{3AE13FE2-3D53-4AC6-83AD-B7ED8FC8A94A}" presName="parentLeftMargin" presStyleLbl="node1" presStyleIdx="0" presStyleCnt="2"/>
      <dgm:spPr/>
      <dgm:t>
        <a:bodyPr/>
        <a:lstStyle/>
        <a:p>
          <a:endParaRPr lang="es-ES_tradnl"/>
        </a:p>
      </dgm:t>
    </dgm:pt>
    <dgm:pt modelId="{135979FE-46D1-4DA9-8D1A-25E9C7970F64}" type="pres">
      <dgm:prSet presAssocID="{3AE13FE2-3D53-4AC6-83AD-B7ED8FC8A94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3B42DF2-5520-4B28-BC16-ACAAF47C73D6}" type="pres">
      <dgm:prSet presAssocID="{3AE13FE2-3D53-4AC6-83AD-B7ED8FC8A94A}" presName="negativeSpace" presStyleCnt="0"/>
      <dgm:spPr/>
      <dgm:t>
        <a:bodyPr/>
        <a:lstStyle/>
        <a:p>
          <a:endParaRPr lang="es-ES_tradnl"/>
        </a:p>
      </dgm:t>
    </dgm:pt>
    <dgm:pt modelId="{17664F9C-D5C7-4149-B19D-9280CEF1DC26}" type="pres">
      <dgm:prSet presAssocID="{3AE13FE2-3D53-4AC6-83AD-B7ED8FC8A94A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3B7184C6-9B28-4AEA-AB5E-51BA37A8850C}" type="presOf" srcId="{9CC2A18C-B2A6-43B7-8C34-AA1FE1667E99}" destId="{17664F9C-D5C7-4149-B19D-9280CEF1DC26}" srcOrd="0" destOrd="1" presId="urn:microsoft.com/office/officeart/2005/8/layout/list1"/>
    <dgm:cxn modelId="{3F9E1400-B7FE-42A8-A00A-D92F421136B9}" srcId="{CCC78BC5-B018-4752-85E3-FE4F9BC6CE41}" destId="{A3CA6245-3E71-4B9C-A9E4-2099E842A00A}" srcOrd="0" destOrd="0" parTransId="{B2BCF243-934F-4BA0-9D64-B90EDB867C99}" sibTransId="{9FF1588A-A5C1-41AD-B236-0BFA15046056}"/>
    <dgm:cxn modelId="{7F8CF3D7-EE75-41F7-9C47-7521BEFF424B}" type="presOf" srcId="{A3CA6245-3E71-4B9C-A9E4-2099E842A00A}" destId="{2CF0A598-735E-4A56-B071-28F925139144}" srcOrd="1" destOrd="0" presId="urn:microsoft.com/office/officeart/2005/8/layout/list1"/>
    <dgm:cxn modelId="{2B02F085-47E5-43F9-A38F-66121D5736F8}" type="presOf" srcId="{3AE13FE2-3D53-4AC6-83AD-B7ED8FC8A94A}" destId="{B0BE2677-F8DE-45AE-9C6E-54787BD5A3E3}" srcOrd="0" destOrd="0" presId="urn:microsoft.com/office/officeart/2005/8/layout/list1"/>
    <dgm:cxn modelId="{59F7DC28-6A92-4EE9-ACB6-DA4038CE88A0}" srcId="{3AE13FE2-3D53-4AC6-83AD-B7ED8FC8A94A}" destId="{8C974D2E-59A6-4950-81D1-C073053EE4E1}" srcOrd="3" destOrd="0" parTransId="{C3DEF072-C76C-4F99-A04B-D648327B65DD}" sibTransId="{5F179CCA-84CA-46D9-9E78-9032A0D55D09}"/>
    <dgm:cxn modelId="{DB7A2F4B-F59F-473E-B99E-8EC332AF21DD}" srcId="{3AE13FE2-3D53-4AC6-83AD-B7ED8FC8A94A}" destId="{318C3DDF-32D6-455F-A1C7-0242D82A52C8}" srcOrd="0" destOrd="0" parTransId="{3E2D2165-8372-40D4-BA9F-9D8E230D615F}" sibTransId="{FEB5004F-0165-4E17-8645-C9A9524F23F6}"/>
    <dgm:cxn modelId="{08C6B624-F463-421A-964A-4CEC2875FB5B}" type="presOf" srcId="{04BBAD7A-A639-4751-9A7D-05ED776425D4}" destId="{B494D184-C79D-40D8-82AB-31B1467E38D1}" srcOrd="0" destOrd="0" presId="urn:microsoft.com/office/officeart/2005/8/layout/list1"/>
    <dgm:cxn modelId="{5644743C-81BB-4437-AEBC-B5C68DF5D8DD}" type="presOf" srcId="{3AE13FE2-3D53-4AC6-83AD-B7ED8FC8A94A}" destId="{135979FE-46D1-4DA9-8D1A-25E9C7970F64}" srcOrd="1" destOrd="0" presId="urn:microsoft.com/office/officeart/2005/8/layout/list1"/>
    <dgm:cxn modelId="{18757209-5027-4D9C-A2E9-1D7A9FD34C1B}" srcId="{3AE13FE2-3D53-4AC6-83AD-B7ED8FC8A94A}" destId="{9CC2A18C-B2A6-43B7-8C34-AA1FE1667E99}" srcOrd="1" destOrd="0" parTransId="{7679293C-7092-4912-9B85-C3D8BA56B076}" sibTransId="{EDD4E833-F9AF-445D-9674-5A737AB9B2FC}"/>
    <dgm:cxn modelId="{2E542EE1-23AE-42EC-99E4-FB99187B2C55}" srcId="{A3CA6245-3E71-4B9C-A9E4-2099E842A00A}" destId="{04BBAD7A-A639-4751-9A7D-05ED776425D4}" srcOrd="0" destOrd="0" parTransId="{7A05C276-F188-4D37-BA3C-7F6DBAC6EC42}" sibTransId="{F57D1D1F-A407-46A7-A178-EE9359348CE8}"/>
    <dgm:cxn modelId="{55D0E00F-8634-4E47-BA63-8F7C937320ED}" type="presOf" srcId="{318C3DDF-32D6-455F-A1C7-0242D82A52C8}" destId="{17664F9C-D5C7-4149-B19D-9280CEF1DC26}" srcOrd="0" destOrd="0" presId="urn:microsoft.com/office/officeart/2005/8/layout/list1"/>
    <dgm:cxn modelId="{4C4F87F3-EDC8-4E3F-B104-5AF56C63D36E}" type="presOf" srcId="{8C974D2E-59A6-4950-81D1-C073053EE4E1}" destId="{17664F9C-D5C7-4149-B19D-9280CEF1DC26}" srcOrd="0" destOrd="3" presId="urn:microsoft.com/office/officeart/2005/8/layout/list1"/>
    <dgm:cxn modelId="{6F4FFF4C-824B-4FC6-8FFB-5292A39043C6}" srcId="{CCC78BC5-B018-4752-85E3-FE4F9BC6CE41}" destId="{3AE13FE2-3D53-4AC6-83AD-B7ED8FC8A94A}" srcOrd="1" destOrd="0" parTransId="{EEE7AC66-C536-4C18-94EB-72C6AE138B3C}" sibTransId="{2DF7775D-3FE0-496A-BE30-5761D5C9848C}"/>
    <dgm:cxn modelId="{64FC7967-4091-4402-94BF-D6E0300C93F0}" type="presOf" srcId="{CCC78BC5-B018-4752-85E3-FE4F9BC6CE41}" destId="{CCA418C3-5BC2-43BC-960F-7D050DD6F83E}" srcOrd="0" destOrd="0" presId="urn:microsoft.com/office/officeart/2005/8/layout/list1"/>
    <dgm:cxn modelId="{4B7E8DBF-B13A-4625-ACE0-E222399C3F9E}" srcId="{3AE13FE2-3D53-4AC6-83AD-B7ED8FC8A94A}" destId="{2008DB71-E8EA-4C4B-9D60-83AD2927878A}" srcOrd="2" destOrd="0" parTransId="{5434D7A8-D345-456F-8360-8ACA82442345}" sibTransId="{F38046F8-EC88-486E-932A-12983D81FDBE}"/>
    <dgm:cxn modelId="{E4A6457D-0E04-416C-B062-AEC39211A38B}" type="presOf" srcId="{A3CA6245-3E71-4B9C-A9E4-2099E842A00A}" destId="{5A1450F5-C20D-4CB3-B81A-B70E08BB08F1}" srcOrd="0" destOrd="0" presId="urn:microsoft.com/office/officeart/2005/8/layout/list1"/>
    <dgm:cxn modelId="{521E9000-0A67-498C-AF28-19D32778CD93}" type="presOf" srcId="{2008DB71-E8EA-4C4B-9D60-83AD2927878A}" destId="{17664F9C-D5C7-4149-B19D-9280CEF1DC26}" srcOrd="0" destOrd="2" presId="urn:microsoft.com/office/officeart/2005/8/layout/list1"/>
    <dgm:cxn modelId="{0095E044-51F6-43CC-8A34-85FC9A0650A3}" type="presParOf" srcId="{CCA418C3-5BC2-43BC-960F-7D050DD6F83E}" destId="{C18F7B3E-8D66-4BEC-BD01-378CCE756531}" srcOrd="0" destOrd="0" presId="urn:microsoft.com/office/officeart/2005/8/layout/list1"/>
    <dgm:cxn modelId="{B6B8599C-6258-4E53-A2E7-B6713C1204EC}" type="presParOf" srcId="{C18F7B3E-8D66-4BEC-BD01-378CCE756531}" destId="{5A1450F5-C20D-4CB3-B81A-B70E08BB08F1}" srcOrd="0" destOrd="0" presId="urn:microsoft.com/office/officeart/2005/8/layout/list1"/>
    <dgm:cxn modelId="{EECC3A88-DFCD-45A2-AC16-43D83C4AFF74}" type="presParOf" srcId="{C18F7B3E-8D66-4BEC-BD01-378CCE756531}" destId="{2CF0A598-735E-4A56-B071-28F925139144}" srcOrd="1" destOrd="0" presId="urn:microsoft.com/office/officeart/2005/8/layout/list1"/>
    <dgm:cxn modelId="{C287ACD5-8469-41BD-8079-A1CA0B43132F}" type="presParOf" srcId="{CCA418C3-5BC2-43BC-960F-7D050DD6F83E}" destId="{B8A327A7-7AAE-45B0-B3E8-FE7EEB3355F4}" srcOrd="1" destOrd="0" presId="urn:microsoft.com/office/officeart/2005/8/layout/list1"/>
    <dgm:cxn modelId="{87470F94-ED13-4467-91D9-A553EAC3A191}" type="presParOf" srcId="{CCA418C3-5BC2-43BC-960F-7D050DD6F83E}" destId="{B494D184-C79D-40D8-82AB-31B1467E38D1}" srcOrd="2" destOrd="0" presId="urn:microsoft.com/office/officeart/2005/8/layout/list1"/>
    <dgm:cxn modelId="{15C6268D-FAF1-4D91-AA26-1046F6464C40}" type="presParOf" srcId="{CCA418C3-5BC2-43BC-960F-7D050DD6F83E}" destId="{382B443B-C5B0-446F-853E-1E1E08A98D72}" srcOrd="3" destOrd="0" presId="urn:microsoft.com/office/officeart/2005/8/layout/list1"/>
    <dgm:cxn modelId="{484CB52D-D552-417D-B412-0CB6A4F39206}" type="presParOf" srcId="{CCA418C3-5BC2-43BC-960F-7D050DD6F83E}" destId="{27AF6BF4-14FE-44A1-BBF9-E848BEA6597A}" srcOrd="4" destOrd="0" presId="urn:microsoft.com/office/officeart/2005/8/layout/list1"/>
    <dgm:cxn modelId="{A9849CF7-7101-43C1-BEB6-1717DB8649D2}" type="presParOf" srcId="{27AF6BF4-14FE-44A1-BBF9-E848BEA6597A}" destId="{B0BE2677-F8DE-45AE-9C6E-54787BD5A3E3}" srcOrd="0" destOrd="0" presId="urn:microsoft.com/office/officeart/2005/8/layout/list1"/>
    <dgm:cxn modelId="{0A7EFC79-E668-41F3-B954-BEB1C6B835CE}" type="presParOf" srcId="{27AF6BF4-14FE-44A1-BBF9-E848BEA6597A}" destId="{135979FE-46D1-4DA9-8D1A-25E9C7970F64}" srcOrd="1" destOrd="0" presId="urn:microsoft.com/office/officeart/2005/8/layout/list1"/>
    <dgm:cxn modelId="{56D71B38-E64E-4A64-98CB-BED0D8AF2668}" type="presParOf" srcId="{CCA418C3-5BC2-43BC-960F-7D050DD6F83E}" destId="{73B42DF2-5520-4B28-BC16-ACAAF47C73D6}" srcOrd="5" destOrd="0" presId="urn:microsoft.com/office/officeart/2005/8/layout/list1"/>
    <dgm:cxn modelId="{B09A3B47-0B15-4055-AC46-590CF7A5F0EB}" type="presParOf" srcId="{CCA418C3-5BC2-43BC-960F-7D050DD6F83E}" destId="{17664F9C-D5C7-4149-B19D-9280CEF1DC2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89F29B7-8245-4E63-8337-F977270D2BD0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A79B6131-9247-4395-A057-EF028A54D3B2}">
      <dgm:prSet phldrT="[Texto]" custT="1"/>
      <dgm:spPr/>
      <dgm:t>
        <a:bodyPr/>
        <a:lstStyle/>
        <a:p>
          <a:r>
            <a:rPr lang="es-EC" sz="2000" b="1" dirty="0" smtClean="0"/>
            <a:t>“Poca preparación del estudiante y luego del profesional graduado, en la generación de proyectos y ejecución de la investigación” </a:t>
          </a:r>
          <a:endParaRPr lang="es-ES_tradnl" sz="2000" b="1" dirty="0"/>
        </a:p>
      </dgm:t>
    </dgm:pt>
    <dgm:pt modelId="{B30CC162-0223-46D9-8DD3-5E414B0AA8FE}" type="parTrans" cxnId="{A8944398-8CA9-4BB3-9DEA-23FE79CEB755}">
      <dgm:prSet/>
      <dgm:spPr/>
      <dgm:t>
        <a:bodyPr/>
        <a:lstStyle/>
        <a:p>
          <a:endParaRPr lang="es-ES_tradnl" sz="2000" b="1"/>
        </a:p>
      </dgm:t>
    </dgm:pt>
    <dgm:pt modelId="{E4370D7F-B99A-423C-9639-873BDB18DC76}" type="sibTrans" cxnId="{A8944398-8CA9-4BB3-9DEA-23FE79CEB755}">
      <dgm:prSet/>
      <dgm:spPr/>
      <dgm:t>
        <a:bodyPr/>
        <a:lstStyle/>
        <a:p>
          <a:endParaRPr lang="es-ES_tradnl" sz="2000" b="1"/>
        </a:p>
      </dgm:t>
    </dgm:pt>
    <dgm:pt modelId="{09C5C017-63D5-43C0-9746-D5DE86D0AE22}">
      <dgm:prSet phldrT="[Texto]" custT="1"/>
      <dgm:spPr/>
      <dgm:t>
        <a:bodyPr/>
        <a:lstStyle/>
        <a:p>
          <a:r>
            <a:rPr lang="es-EC" sz="2000" b="1" dirty="0" smtClean="0"/>
            <a:t>“Los centros de formación no se constituyen en la fuente principal de la oferta de la investigación científica que demanda el estado”</a:t>
          </a:r>
          <a:endParaRPr lang="es-ES_tradnl" sz="2000" b="1" dirty="0"/>
        </a:p>
      </dgm:t>
    </dgm:pt>
    <dgm:pt modelId="{EAC9A45A-2F34-4E53-AE7D-81E94D92878D}" type="parTrans" cxnId="{D9038D6D-6F88-4EB8-86DE-9E78137F953C}">
      <dgm:prSet/>
      <dgm:spPr/>
      <dgm:t>
        <a:bodyPr/>
        <a:lstStyle/>
        <a:p>
          <a:endParaRPr lang="es-ES_tradnl" sz="2000" b="1"/>
        </a:p>
      </dgm:t>
    </dgm:pt>
    <dgm:pt modelId="{F77EDFD5-D382-4647-AA82-5053518A4CA4}" type="sibTrans" cxnId="{D9038D6D-6F88-4EB8-86DE-9E78137F953C}">
      <dgm:prSet/>
      <dgm:spPr/>
      <dgm:t>
        <a:bodyPr/>
        <a:lstStyle/>
        <a:p>
          <a:endParaRPr lang="es-ES_tradnl" sz="2000" b="1"/>
        </a:p>
      </dgm:t>
    </dgm:pt>
    <dgm:pt modelId="{7DE07015-4DC0-4561-97F4-2FC597E3E9D5}">
      <dgm:prSet phldrT="[Texto]" custT="1"/>
      <dgm:spPr/>
      <dgm:t>
        <a:bodyPr/>
        <a:lstStyle/>
        <a:p>
          <a:r>
            <a:rPr lang="es-EC" sz="2000" b="1" dirty="0" smtClean="0"/>
            <a:t>“ Limitado número de  profesionales con titulo PHD, si comparamos con los indicadores con otros países”</a:t>
          </a:r>
          <a:endParaRPr lang="es-ES_tradnl" sz="2000" b="1" dirty="0"/>
        </a:p>
      </dgm:t>
    </dgm:pt>
    <dgm:pt modelId="{FB6AF246-0E0B-4565-9A98-FFEF023E32D8}" type="parTrans" cxnId="{034C5326-C73A-4766-B17C-AA6696B5480C}">
      <dgm:prSet/>
      <dgm:spPr/>
      <dgm:t>
        <a:bodyPr/>
        <a:lstStyle/>
        <a:p>
          <a:endParaRPr lang="es-ES_tradnl" sz="2000" b="1"/>
        </a:p>
      </dgm:t>
    </dgm:pt>
    <dgm:pt modelId="{0B5AADF8-B881-4DDA-96C5-36A0EC05D28A}" type="sibTrans" cxnId="{034C5326-C73A-4766-B17C-AA6696B5480C}">
      <dgm:prSet/>
      <dgm:spPr/>
      <dgm:t>
        <a:bodyPr/>
        <a:lstStyle/>
        <a:p>
          <a:endParaRPr lang="es-ES_tradnl" sz="2000" b="1"/>
        </a:p>
      </dgm:t>
    </dgm:pt>
    <dgm:pt modelId="{64744E27-56DB-4914-B6FA-48570E2FECD9}">
      <dgm:prSet phldrT="[Texto]" custT="1"/>
      <dgm:spPr/>
      <dgm:t>
        <a:bodyPr/>
        <a:lstStyle/>
        <a:p>
          <a:r>
            <a:rPr lang="es-EC" sz="2000" b="1" dirty="0" smtClean="0"/>
            <a:t>“ La difusión de la producción científica del país en revistas indexadas internacionales es mínima, representa el 1% de la producida en el mundo”</a:t>
          </a:r>
          <a:endParaRPr lang="es-ES_tradnl" sz="2000" b="1" dirty="0"/>
        </a:p>
      </dgm:t>
    </dgm:pt>
    <dgm:pt modelId="{33EE6580-A3EC-403E-B6E7-E11EF754909D}" type="parTrans" cxnId="{FBC970CF-44A0-4E00-A61B-539FCB6C5A04}">
      <dgm:prSet/>
      <dgm:spPr/>
      <dgm:t>
        <a:bodyPr/>
        <a:lstStyle/>
        <a:p>
          <a:endParaRPr lang="es-ES_tradnl" sz="2000" b="1"/>
        </a:p>
      </dgm:t>
    </dgm:pt>
    <dgm:pt modelId="{8067E0D8-9844-4B9A-AC5E-B30D1F0C31D3}" type="sibTrans" cxnId="{FBC970CF-44A0-4E00-A61B-539FCB6C5A04}">
      <dgm:prSet/>
      <dgm:spPr/>
      <dgm:t>
        <a:bodyPr/>
        <a:lstStyle/>
        <a:p>
          <a:endParaRPr lang="es-ES_tradnl" sz="2000" b="1"/>
        </a:p>
      </dgm:t>
    </dgm:pt>
    <dgm:pt modelId="{AD58DAA1-175D-4E6D-9B9A-D422809C405F}">
      <dgm:prSet phldrT="[Texto]" custT="1"/>
      <dgm:spPr/>
      <dgm:t>
        <a:bodyPr/>
        <a:lstStyle/>
        <a:p>
          <a:r>
            <a:rPr lang="es-EC" sz="2000" b="1" dirty="0" smtClean="0"/>
            <a:t>“Perfiles de Proyectos de investigación que incumplan requisitos establecidos para su aceptación”</a:t>
          </a:r>
          <a:endParaRPr lang="es-ES_tradnl" sz="2000" b="1" dirty="0"/>
        </a:p>
      </dgm:t>
    </dgm:pt>
    <dgm:pt modelId="{563505CD-BFE1-4A93-BEE5-F1CC48CF36AD}" type="parTrans" cxnId="{8B5574BA-3FF8-471C-BAFB-7C4FE8AADE9F}">
      <dgm:prSet/>
      <dgm:spPr/>
      <dgm:t>
        <a:bodyPr/>
        <a:lstStyle/>
        <a:p>
          <a:endParaRPr lang="es-ES_tradnl" sz="2000" b="1"/>
        </a:p>
      </dgm:t>
    </dgm:pt>
    <dgm:pt modelId="{E79C58FA-BEEC-4E5B-8A8B-62109160B0FE}" type="sibTrans" cxnId="{8B5574BA-3FF8-471C-BAFB-7C4FE8AADE9F}">
      <dgm:prSet/>
      <dgm:spPr/>
      <dgm:t>
        <a:bodyPr/>
        <a:lstStyle/>
        <a:p>
          <a:endParaRPr lang="es-ES_tradnl" sz="2000" b="1"/>
        </a:p>
      </dgm:t>
    </dgm:pt>
    <dgm:pt modelId="{D3B8DE97-40A0-4544-BB43-217B2DD8082B}">
      <dgm:prSet phldrT="[Texto]" custT="1"/>
      <dgm:spPr/>
      <dgm:t>
        <a:bodyPr/>
        <a:lstStyle/>
        <a:p>
          <a:r>
            <a:rPr lang="es-EC" sz="2000" b="1" dirty="0" smtClean="0"/>
            <a:t>“Carencia de proveedores de recursos materiales requeridos para la ejecución de los proyectos de investigación”</a:t>
          </a:r>
          <a:endParaRPr lang="es-ES_tradnl" sz="2000" b="1" dirty="0"/>
        </a:p>
      </dgm:t>
    </dgm:pt>
    <dgm:pt modelId="{67105BB9-D4E5-4803-A78B-9B7332A9E527}" type="parTrans" cxnId="{FD4E3A3F-0A84-474E-9BD9-4EB435A78742}">
      <dgm:prSet/>
      <dgm:spPr/>
      <dgm:t>
        <a:bodyPr/>
        <a:lstStyle/>
        <a:p>
          <a:endParaRPr lang="es-ES_tradnl" sz="2000" b="1"/>
        </a:p>
      </dgm:t>
    </dgm:pt>
    <dgm:pt modelId="{A8E1B461-C0BF-4380-83F7-A75B5A832E63}" type="sibTrans" cxnId="{FD4E3A3F-0A84-474E-9BD9-4EB435A78742}">
      <dgm:prSet/>
      <dgm:spPr/>
      <dgm:t>
        <a:bodyPr/>
        <a:lstStyle/>
        <a:p>
          <a:endParaRPr lang="es-ES_tradnl" sz="2000" b="1"/>
        </a:p>
      </dgm:t>
    </dgm:pt>
    <dgm:pt modelId="{CCA1F6A5-E880-4DC9-AEA3-B250031221DD}">
      <dgm:prSet phldrT="[Texto]" custT="1"/>
      <dgm:spPr/>
      <dgm:t>
        <a:bodyPr/>
        <a:lstStyle/>
        <a:p>
          <a:r>
            <a:rPr lang="es-EC" sz="2000" b="1" dirty="0" smtClean="0"/>
            <a:t>“Retraso en la adquisición de insumos que demandan la ejecución de proyectos aprobados”</a:t>
          </a:r>
          <a:endParaRPr lang="es-ES_tradnl" sz="2000" b="1" dirty="0"/>
        </a:p>
      </dgm:t>
    </dgm:pt>
    <dgm:pt modelId="{73501FF8-2435-4E2C-A9E3-57A18753FE47}" type="parTrans" cxnId="{90C94458-2299-4A28-B213-D47483F8E897}">
      <dgm:prSet/>
      <dgm:spPr/>
      <dgm:t>
        <a:bodyPr/>
        <a:lstStyle/>
        <a:p>
          <a:endParaRPr lang="es-ES_tradnl" sz="2000" b="1"/>
        </a:p>
      </dgm:t>
    </dgm:pt>
    <dgm:pt modelId="{EA6E5372-1DF9-4EC3-9435-53FADF4FA973}" type="sibTrans" cxnId="{90C94458-2299-4A28-B213-D47483F8E897}">
      <dgm:prSet/>
      <dgm:spPr/>
      <dgm:t>
        <a:bodyPr/>
        <a:lstStyle/>
        <a:p>
          <a:endParaRPr lang="es-ES_tradnl" sz="2000" b="1"/>
        </a:p>
      </dgm:t>
    </dgm:pt>
    <dgm:pt modelId="{72FB8ED4-188E-40A0-A385-87F70C64A642}">
      <dgm:prSet phldrT="[Texto]" custT="1"/>
      <dgm:spPr/>
      <dgm:t>
        <a:bodyPr/>
        <a:lstStyle/>
        <a:p>
          <a:r>
            <a:rPr lang="es-EC" sz="2000" b="1" dirty="0" smtClean="0"/>
            <a:t>“El 99% de proyectos de investigación realizadas en universidades del Ecuador enfrentan problemas de gestión administrativos”</a:t>
          </a:r>
          <a:endParaRPr lang="es-ES_tradnl" sz="2000" b="1" dirty="0"/>
        </a:p>
      </dgm:t>
    </dgm:pt>
    <dgm:pt modelId="{195B3A34-5FCD-44DA-973C-B8D1ECE7BCE6}" type="parTrans" cxnId="{536C4835-74E6-4B5C-ADDE-9ECA0ABE63F6}">
      <dgm:prSet/>
      <dgm:spPr/>
      <dgm:t>
        <a:bodyPr/>
        <a:lstStyle/>
        <a:p>
          <a:endParaRPr lang="es-ES_tradnl" sz="2000" b="1"/>
        </a:p>
      </dgm:t>
    </dgm:pt>
    <dgm:pt modelId="{8634A3F6-47F5-4D4F-B811-4A22FA02CD77}" type="sibTrans" cxnId="{536C4835-74E6-4B5C-ADDE-9ECA0ABE63F6}">
      <dgm:prSet/>
      <dgm:spPr/>
      <dgm:t>
        <a:bodyPr/>
        <a:lstStyle/>
        <a:p>
          <a:endParaRPr lang="es-ES_tradnl" sz="2000" b="1"/>
        </a:p>
      </dgm:t>
    </dgm:pt>
    <dgm:pt modelId="{5562D2A6-0660-4F27-948A-1437D86F86C5}">
      <dgm:prSet phldrT="[Texto]" custT="1"/>
      <dgm:spPr/>
      <dgm:t>
        <a:bodyPr/>
        <a:lstStyle/>
        <a:p>
          <a:r>
            <a:rPr lang="es-EC" sz="2000" b="1" dirty="0" smtClean="0"/>
            <a:t>“El 30% del total de proyectos de investigación formulados o diseñados para su aprobación se ejecutan”</a:t>
          </a:r>
          <a:endParaRPr lang="es-ES_tradnl" sz="2000" b="1" dirty="0"/>
        </a:p>
      </dgm:t>
    </dgm:pt>
    <dgm:pt modelId="{E4652AA8-A7A6-4439-8418-0189A52040EC}" type="parTrans" cxnId="{B26C2948-A67D-41A6-B9E5-275645834B29}">
      <dgm:prSet/>
      <dgm:spPr/>
      <dgm:t>
        <a:bodyPr/>
        <a:lstStyle/>
        <a:p>
          <a:endParaRPr lang="es-ES_tradnl" sz="2000" b="1"/>
        </a:p>
      </dgm:t>
    </dgm:pt>
    <dgm:pt modelId="{FA1008D3-0712-450B-B686-88D399DAEBE0}" type="sibTrans" cxnId="{B26C2948-A67D-41A6-B9E5-275645834B29}">
      <dgm:prSet/>
      <dgm:spPr/>
      <dgm:t>
        <a:bodyPr/>
        <a:lstStyle/>
        <a:p>
          <a:endParaRPr lang="es-ES_tradnl" sz="2000" b="1"/>
        </a:p>
      </dgm:t>
    </dgm:pt>
    <dgm:pt modelId="{D42B9174-2003-4DF8-92BE-0F68B44E3906}" type="pres">
      <dgm:prSet presAssocID="{289F29B7-8245-4E63-8337-F977270D2B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C52E49C-62ED-4EE4-ACA1-1A0678040A12}" type="pres">
      <dgm:prSet presAssocID="{A79B6131-9247-4395-A057-EF028A54D3B2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F05AE9E-F11C-45F1-826B-89F08C254CDE}" type="pres">
      <dgm:prSet presAssocID="{E4370D7F-B99A-423C-9639-873BDB18DC76}" presName="spacer" presStyleCnt="0"/>
      <dgm:spPr/>
    </dgm:pt>
    <dgm:pt modelId="{7668EB79-D055-41E9-BC97-E1252738843B}" type="pres">
      <dgm:prSet presAssocID="{09C5C017-63D5-43C0-9746-D5DE86D0AE22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C889C71-336E-41F2-B251-3E701B70CFD9}" type="pres">
      <dgm:prSet presAssocID="{F77EDFD5-D382-4647-AA82-5053518A4CA4}" presName="spacer" presStyleCnt="0"/>
      <dgm:spPr/>
    </dgm:pt>
    <dgm:pt modelId="{CD187C3B-CB38-4581-A762-60CFDBB293AA}" type="pres">
      <dgm:prSet presAssocID="{7DE07015-4DC0-4561-97F4-2FC597E3E9D5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5F80DB5-01E4-4C72-A410-D06CD4BBDF0B}" type="pres">
      <dgm:prSet presAssocID="{0B5AADF8-B881-4DDA-96C5-36A0EC05D28A}" presName="spacer" presStyleCnt="0"/>
      <dgm:spPr/>
    </dgm:pt>
    <dgm:pt modelId="{7E9CC7B6-BF28-495D-BAB6-594EA291B3AE}" type="pres">
      <dgm:prSet presAssocID="{64744E27-56DB-4914-B6FA-48570E2FECD9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F217E51-8601-4544-933C-5B10505B44EC}" type="pres">
      <dgm:prSet presAssocID="{8067E0D8-9844-4B9A-AC5E-B30D1F0C31D3}" presName="spacer" presStyleCnt="0"/>
      <dgm:spPr/>
    </dgm:pt>
    <dgm:pt modelId="{5C4948E0-C524-49F0-B488-C8CD849177A1}" type="pres">
      <dgm:prSet presAssocID="{AD58DAA1-175D-4E6D-9B9A-D422809C405F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A4E7E12-FEAB-424C-AB10-C05AD41D27F1}" type="pres">
      <dgm:prSet presAssocID="{E79C58FA-BEEC-4E5B-8A8B-62109160B0FE}" presName="spacer" presStyleCnt="0"/>
      <dgm:spPr/>
    </dgm:pt>
    <dgm:pt modelId="{15976377-5895-4FDD-A4A9-9ABB83DDED5D}" type="pres">
      <dgm:prSet presAssocID="{D3B8DE97-40A0-4544-BB43-217B2DD8082B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51D11BE-96FB-4B1E-B11E-1B996DAF71AD}" type="pres">
      <dgm:prSet presAssocID="{A8E1B461-C0BF-4380-83F7-A75B5A832E63}" presName="spacer" presStyleCnt="0"/>
      <dgm:spPr/>
    </dgm:pt>
    <dgm:pt modelId="{20EE13F0-8BBA-4109-B597-46917C7E25AC}" type="pres">
      <dgm:prSet presAssocID="{CCA1F6A5-E880-4DC9-AEA3-B250031221DD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70A1F65-32CE-47F1-9D12-11F6A5AEB8B6}" type="pres">
      <dgm:prSet presAssocID="{EA6E5372-1DF9-4EC3-9435-53FADF4FA973}" presName="spacer" presStyleCnt="0"/>
      <dgm:spPr/>
    </dgm:pt>
    <dgm:pt modelId="{7ADBB268-A04F-4EA8-ADEA-8C9296BD92B8}" type="pres">
      <dgm:prSet presAssocID="{72FB8ED4-188E-40A0-A385-87F70C64A642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8F45A91-A810-4EBB-BA86-C95ED0838070}" type="pres">
      <dgm:prSet presAssocID="{8634A3F6-47F5-4D4F-B811-4A22FA02CD77}" presName="spacer" presStyleCnt="0"/>
      <dgm:spPr/>
    </dgm:pt>
    <dgm:pt modelId="{C5039A0C-B60D-4514-8F1B-3F82D4A20CC9}" type="pres">
      <dgm:prSet presAssocID="{5562D2A6-0660-4F27-948A-1437D86F86C5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55D1684-3E35-4823-AC48-04D7023B051A}" type="presOf" srcId="{A79B6131-9247-4395-A057-EF028A54D3B2}" destId="{9C52E49C-62ED-4EE4-ACA1-1A0678040A12}" srcOrd="0" destOrd="0" presId="urn:microsoft.com/office/officeart/2005/8/layout/vList2"/>
    <dgm:cxn modelId="{B26C2948-A67D-41A6-B9E5-275645834B29}" srcId="{289F29B7-8245-4E63-8337-F977270D2BD0}" destId="{5562D2A6-0660-4F27-948A-1437D86F86C5}" srcOrd="8" destOrd="0" parTransId="{E4652AA8-A7A6-4439-8418-0189A52040EC}" sibTransId="{FA1008D3-0712-450B-B686-88D399DAEBE0}"/>
    <dgm:cxn modelId="{01247F81-66B7-4319-B96D-66CA33C791DF}" type="presOf" srcId="{5562D2A6-0660-4F27-948A-1437D86F86C5}" destId="{C5039A0C-B60D-4514-8F1B-3F82D4A20CC9}" srcOrd="0" destOrd="0" presId="urn:microsoft.com/office/officeart/2005/8/layout/vList2"/>
    <dgm:cxn modelId="{536C4835-74E6-4B5C-ADDE-9ECA0ABE63F6}" srcId="{289F29B7-8245-4E63-8337-F977270D2BD0}" destId="{72FB8ED4-188E-40A0-A385-87F70C64A642}" srcOrd="7" destOrd="0" parTransId="{195B3A34-5FCD-44DA-973C-B8D1ECE7BCE6}" sibTransId="{8634A3F6-47F5-4D4F-B811-4A22FA02CD77}"/>
    <dgm:cxn modelId="{D4BE5619-B851-4EC3-9AC5-D0AC7A8F67F3}" type="presOf" srcId="{64744E27-56DB-4914-B6FA-48570E2FECD9}" destId="{7E9CC7B6-BF28-495D-BAB6-594EA291B3AE}" srcOrd="0" destOrd="0" presId="urn:microsoft.com/office/officeart/2005/8/layout/vList2"/>
    <dgm:cxn modelId="{849146B2-6A6D-48A8-8B29-85AD49D0FEF3}" type="presOf" srcId="{CCA1F6A5-E880-4DC9-AEA3-B250031221DD}" destId="{20EE13F0-8BBA-4109-B597-46917C7E25AC}" srcOrd="0" destOrd="0" presId="urn:microsoft.com/office/officeart/2005/8/layout/vList2"/>
    <dgm:cxn modelId="{034C5326-C73A-4766-B17C-AA6696B5480C}" srcId="{289F29B7-8245-4E63-8337-F977270D2BD0}" destId="{7DE07015-4DC0-4561-97F4-2FC597E3E9D5}" srcOrd="2" destOrd="0" parTransId="{FB6AF246-0E0B-4565-9A98-FFEF023E32D8}" sibTransId="{0B5AADF8-B881-4DDA-96C5-36A0EC05D28A}"/>
    <dgm:cxn modelId="{FD4E3A3F-0A84-474E-9BD9-4EB435A78742}" srcId="{289F29B7-8245-4E63-8337-F977270D2BD0}" destId="{D3B8DE97-40A0-4544-BB43-217B2DD8082B}" srcOrd="5" destOrd="0" parTransId="{67105BB9-D4E5-4803-A78B-9B7332A9E527}" sibTransId="{A8E1B461-C0BF-4380-83F7-A75B5A832E63}"/>
    <dgm:cxn modelId="{878A34EB-0713-434B-B2FB-104FD9B1D3ED}" type="presOf" srcId="{72FB8ED4-188E-40A0-A385-87F70C64A642}" destId="{7ADBB268-A04F-4EA8-ADEA-8C9296BD92B8}" srcOrd="0" destOrd="0" presId="urn:microsoft.com/office/officeart/2005/8/layout/vList2"/>
    <dgm:cxn modelId="{90C94458-2299-4A28-B213-D47483F8E897}" srcId="{289F29B7-8245-4E63-8337-F977270D2BD0}" destId="{CCA1F6A5-E880-4DC9-AEA3-B250031221DD}" srcOrd="6" destOrd="0" parTransId="{73501FF8-2435-4E2C-A9E3-57A18753FE47}" sibTransId="{EA6E5372-1DF9-4EC3-9435-53FADF4FA973}"/>
    <dgm:cxn modelId="{FBC970CF-44A0-4E00-A61B-539FCB6C5A04}" srcId="{289F29B7-8245-4E63-8337-F977270D2BD0}" destId="{64744E27-56DB-4914-B6FA-48570E2FECD9}" srcOrd="3" destOrd="0" parTransId="{33EE6580-A3EC-403E-B6E7-E11EF754909D}" sibTransId="{8067E0D8-9844-4B9A-AC5E-B30D1F0C31D3}"/>
    <dgm:cxn modelId="{F0F80629-E675-40D8-8976-FFD6D5D50B23}" type="presOf" srcId="{AD58DAA1-175D-4E6D-9B9A-D422809C405F}" destId="{5C4948E0-C524-49F0-B488-C8CD849177A1}" srcOrd="0" destOrd="0" presId="urn:microsoft.com/office/officeart/2005/8/layout/vList2"/>
    <dgm:cxn modelId="{F3AD44E5-17C7-410A-BCC6-F44C5A4F2D13}" type="presOf" srcId="{D3B8DE97-40A0-4544-BB43-217B2DD8082B}" destId="{15976377-5895-4FDD-A4A9-9ABB83DDED5D}" srcOrd="0" destOrd="0" presId="urn:microsoft.com/office/officeart/2005/8/layout/vList2"/>
    <dgm:cxn modelId="{8B5574BA-3FF8-471C-BAFB-7C4FE8AADE9F}" srcId="{289F29B7-8245-4E63-8337-F977270D2BD0}" destId="{AD58DAA1-175D-4E6D-9B9A-D422809C405F}" srcOrd="4" destOrd="0" parTransId="{563505CD-BFE1-4A93-BEE5-F1CC48CF36AD}" sibTransId="{E79C58FA-BEEC-4E5B-8A8B-62109160B0FE}"/>
    <dgm:cxn modelId="{988952D9-4970-4DD1-8700-068605A33F75}" type="presOf" srcId="{289F29B7-8245-4E63-8337-F977270D2BD0}" destId="{D42B9174-2003-4DF8-92BE-0F68B44E3906}" srcOrd="0" destOrd="0" presId="urn:microsoft.com/office/officeart/2005/8/layout/vList2"/>
    <dgm:cxn modelId="{2742C0A1-B058-438D-86BC-FBEBD26052DE}" type="presOf" srcId="{09C5C017-63D5-43C0-9746-D5DE86D0AE22}" destId="{7668EB79-D055-41E9-BC97-E1252738843B}" srcOrd="0" destOrd="0" presId="urn:microsoft.com/office/officeart/2005/8/layout/vList2"/>
    <dgm:cxn modelId="{A8944398-8CA9-4BB3-9DEA-23FE79CEB755}" srcId="{289F29B7-8245-4E63-8337-F977270D2BD0}" destId="{A79B6131-9247-4395-A057-EF028A54D3B2}" srcOrd="0" destOrd="0" parTransId="{B30CC162-0223-46D9-8DD3-5E414B0AA8FE}" sibTransId="{E4370D7F-B99A-423C-9639-873BDB18DC76}"/>
    <dgm:cxn modelId="{93451E83-6E56-43E4-AE9A-A2B4700F68EA}" type="presOf" srcId="{7DE07015-4DC0-4561-97F4-2FC597E3E9D5}" destId="{CD187C3B-CB38-4581-A762-60CFDBB293AA}" srcOrd="0" destOrd="0" presId="urn:microsoft.com/office/officeart/2005/8/layout/vList2"/>
    <dgm:cxn modelId="{D9038D6D-6F88-4EB8-86DE-9E78137F953C}" srcId="{289F29B7-8245-4E63-8337-F977270D2BD0}" destId="{09C5C017-63D5-43C0-9746-D5DE86D0AE22}" srcOrd="1" destOrd="0" parTransId="{EAC9A45A-2F34-4E53-AE7D-81E94D92878D}" sibTransId="{F77EDFD5-D382-4647-AA82-5053518A4CA4}"/>
    <dgm:cxn modelId="{124EF3B3-3949-4614-92AB-65B22F2DBA3E}" type="presParOf" srcId="{D42B9174-2003-4DF8-92BE-0F68B44E3906}" destId="{9C52E49C-62ED-4EE4-ACA1-1A0678040A12}" srcOrd="0" destOrd="0" presId="urn:microsoft.com/office/officeart/2005/8/layout/vList2"/>
    <dgm:cxn modelId="{A68C5E0F-29FA-4D26-9A49-930BFECBCE27}" type="presParOf" srcId="{D42B9174-2003-4DF8-92BE-0F68B44E3906}" destId="{5F05AE9E-F11C-45F1-826B-89F08C254CDE}" srcOrd="1" destOrd="0" presId="urn:microsoft.com/office/officeart/2005/8/layout/vList2"/>
    <dgm:cxn modelId="{68AC072E-8D9B-49B3-9FD5-85466AFEA352}" type="presParOf" srcId="{D42B9174-2003-4DF8-92BE-0F68B44E3906}" destId="{7668EB79-D055-41E9-BC97-E1252738843B}" srcOrd="2" destOrd="0" presId="urn:microsoft.com/office/officeart/2005/8/layout/vList2"/>
    <dgm:cxn modelId="{8D1897DD-0BB4-4DDF-99BC-9F75FF622355}" type="presParOf" srcId="{D42B9174-2003-4DF8-92BE-0F68B44E3906}" destId="{6C889C71-336E-41F2-B251-3E701B70CFD9}" srcOrd="3" destOrd="0" presId="urn:microsoft.com/office/officeart/2005/8/layout/vList2"/>
    <dgm:cxn modelId="{706203DB-5579-41C3-8ED2-95E3FEA03C99}" type="presParOf" srcId="{D42B9174-2003-4DF8-92BE-0F68B44E3906}" destId="{CD187C3B-CB38-4581-A762-60CFDBB293AA}" srcOrd="4" destOrd="0" presId="urn:microsoft.com/office/officeart/2005/8/layout/vList2"/>
    <dgm:cxn modelId="{3AFAB96C-12C5-4842-909A-3138918CA827}" type="presParOf" srcId="{D42B9174-2003-4DF8-92BE-0F68B44E3906}" destId="{15F80DB5-01E4-4C72-A410-D06CD4BBDF0B}" srcOrd="5" destOrd="0" presId="urn:microsoft.com/office/officeart/2005/8/layout/vList2"/>
    <dgm:cxn modelId="{1FE22E3F-A4E0-464F-A530-C2B5F0BB3E44}" type="presParOf" srcId="{D42B9174-2003-4DF8-92BE-0F68B44E3906}" destId="{7E9CC7B6-BF28-495D-BAB6-594EA291B3AE}" srcOrd="6" destOrd="0" presId="urn:microsoft.com/office/officeart/2005/8/layout/vList2"/>
    <dgm:cxn modelId="{A0FC3EC3-E51A-4100-9C0B-D0E53E2714BC}" type="presParOf" srcId="{D42B9174-2003-4DF8-92BE-0F68B44E3906}" destId="{2F217E51-8601-4544-933C-5B10505B44EC}" srcOrd="7" destOrd="0" presId="urn:microsoft.com/office/officeart/2005/8/layout/vList2"/>
    <dgm:cxn modelId="{15EB96E9-07E4-406A-9A3F-C5A3481FB5BC}" type="presParOf" srcId="{D42B9174-2003-4DF8-92BE-0F68B44E3906}" destId="{5C4948E0-C524-49F0-B488-C8CD849177A1}" srcOrd="8" destOrd="0" presId="urn:microsoft.com/office/officeart/2005/8/layout/vList2"/>
    <dgm:cxn modelId="{84143AA8-336D-4B48-BFA5-589AE5666601}" type="presParOf" srcId="{D42B9174-2003-4DF8-92BE-0F68B44E3906}" destId="{FA4E7E12-FEAB-424C-AB10-C05AD41D27F1}" srcOrd="9" destOrd="0" presId="urn:microsoft.com/office/officeart/2005/8/layout/vList2"/>
    <dgm:cxn modelId="{BE3ED71B-D4E9-488A-805C-9F0FB6475600}" type="presParOf" srcId="{D42B9174-2003-4DF8-92BE-0F68B44E3906}" destId="{15976377-5895-4FDD-A4A9-9ABB83DDED5D}" srcOrd="10" destOrd="0" presId="urn:microsoft.com/office/officeart/2005/8/layout/vList2"/>
    <dgm:cxn modelId="{A3CD6C60-EC16-4EAA-90B2-453ECDD8878B}" type="presParOf" srcId="{D42B9174-2003-4DF8-92BE-0F68B44E3906}" destId="{A51D11BE-96FB-4B1E-B11E-1B996DAF71AD}" srcOrd="11" destOrd="0" presId="urn:microsoft.com/office/officeart/2005/8/layout/vList2"/>
    <dgm:cxn modelId="{8F782874-E80B-44B8-8F2A-BE3BD37F67CB}" type="presParOf" srcId="{D42B9174-2003-4DF8-92BE-0F68B44E3906}" destId="{20EE13F0-8BBA-4109-B597-46917C7E25AC}" srcOrd="12" destOrd="0" presId="urn:microsoft.com/office/officeart/2005/8/layout/vList2"/>
    <dgm:cxn modelId="{0FE0F9E0-11E8-4185-8381-14D56F691638}" type="presParOf" srcId="{D42B9174-2003-4DF8-92BE-0F68B44E3906}" destId="{970A1F65-32CE-47F1-9D12-11F6A5AEB8B6}" srcOrd="13" destOrd="0" presId="urn:microsoft.com/office/officeart/2005/8/layout/vList2"/>
    <dgm:cxn modelId="{7D35864E-D7CD-48B7-B35B-1662C0C854B2}" type="presParOf" srcId="{D42B9174-2003-4DF8-92BE-0F68B44E3906}" destId="{7ADBB268-A04F-4EA8-ADEA-8C9296BD92B8}" srcOrd="14" destOrd="0" presId="urn:microsoft.com/office/officeart/2005/8/layout/vList2"/>
    <dgm:cxn modelId="{A1768AF1-689F-40DF-853E-AC773B09C413}" type="presParOf" srcId="{D42B9174-2003-4DF8-92BE-0F68B44E3906}" destId="{48F45A91-A810-4EBB-BA86-C95ED0838070}" srcOrd="15" destOrd="0" presId="urn:microsoft.com/office/officeart/2005/8/layout/vList2"/>
    <dgm:cxn modelId="{6F401E58-E630-4A5A-8C1B-C86998663048}" type="presParOf" srcId="{D42B9174-2003-4DF8-92BE-0F68B44E3906}" destId="{C5039A0C-B60D-4514-8F1B-3F82D4A20CC9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4ED4606-038A-479B-80C0-53FA52E7F9C7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6A5DCD98-FC34-479D-A7F2-6143AD91C5C6}">
      <dgm:prSet phldrT="[Texto]" custT="1"/>
      <dgm:spPr/>
      <dgm:t>
        <a:bodyPr/>
        <a:lstStyle/>
        <a:p>
          <a:pPr algn="just"/>
          <a:r>
            <a:rPr lang="es-ES" sz="1800" b="1" dirty="0" smtClean="0"/>
            <a:t>A. MISIÓN : </a:t>
          </a:r>
          <a:r>
            <a:rPr lang="es-ES" sz="1800" dirty="0" smtClean="0"/>
            <a:t>Formar académicamente profesionales e investigadores de excelencia, creativos, humanistas, con capacidad de liderazgo, pensamiento crítico y alto conciencia ciudadana. Generar, aplicar y difundir el conocimiento, y proporcionar e implementar alternativas de solución a los problemas del País, acordes con el Plan Nacional de Desarrollo.</a:t>
          </a:r>
          <a:endParaRPr lang="es-ES_tradnl" sz="1800" dirty="0"/>
        </a:p>
      </dgm:t>
    </dgm:pt>
    <dgm:pt modelId="{D82753E1-01BF-46D5-BD9C-05C2A52755B8}" type="parTrans" cxnId="{31A7A783-D0C6-4A84-B874-A04AEE53347C}">
      <dgm:prSet/>
      <dgm:spPr/>
      <dgm:t>
        <a:bodyPr/>
        <a:lstStyle/>
        <a:p>
          <a:pPr algn="just"/>
          <a:endParaRPr lang="es-ES_tradnl" sz="2000"/>
        </a:p>
      </dgm:t>
    </dgm:pt>
    <dgm:pt modelId="{15FC5682-D708-4CE6-897A-833B1D20624B}" type="sibTrans" cxnId="{31A7A783-D0C6-4A84-B874-A04AEE53347C}">
      <dgm:prSet/>
      <dgm:spPr/>
      <dgm:t>
        <a:bodyPr/>
        <a:lstStyle/>
        <a:p>
          <a:pPr algn="just"/>
          <a:endParaRPr lang="es-ES_tradnl" sz="2000"/>
        </a:p>
      </dgm:t>
    </dgm:pt>
    <dgm:pt modelId="{7CB843D7-A034-4E04-BE0E-BAD8F42DF099}" type="pres">
      <dgm:prSet presAssocID="{34ED4606-038A-479B-80C0-53FA52E7F9C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F0E38EDA-421D-4E9F-9420-6EF8925B9CEA}" type="pres">
      <dgm:prSet presAssocID="{6A5DCD98-FC34-479D-A7F2-6143AD91C5C6}" presName="parenttextcomposite" presStyleCnt="0"/>
      <dgm:spPr/>
    </dgm:pt>
    <dgm:pt modelId="{C61C8629-FDAA-4440-A91E-3FC5CAE717A4}" type="pres">
      <dgm:prSet presAssocID="{6A5DCD98-FC34-479D-A7F2-6143AD91C5C6}" presName="parenttext" presStyleLbl="revTx" presStyleIdx="0" presStyleCnt="1" custScaleX="15334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BA4A721-4BF1-4BE2-8AA0-E6393E835C00}" type="pres">
      <dgm:prSet presAssocID="{6A5DCD98-FC34-479D-A7F2-6143AD91C5C6}" presName="parallelogramComposite" presStyleCnt="0"/>
      <dgm:spPr/>
    </dgm:pt>
    <dgm:pt modelId="{D527622A-9BF7-4E3F-BB86-8298708C75BF}" type="pres">
      <dgm:prSet presAssocID="{6A5DCD98-FC34-479D-A7F2-6143AD91C5C6}" presName="parallelogram1" presStyleLbl="alignNode1" presStyleIdx="0" presStyleCnt="7"/>
      <dgm:spPr/>
    </dgm:pt>
    <dgm:pt modelId="{113555AD-E714-4E4C-8028-4749032BBBAA}" type="pres">
      <dgm:prSet presAssocID="{6A5DCD98-FC34-479D-A7F2-6143AD91C5C6}" presName="parallelogram2" presStyleLbl="alignNode1" presStyleIdx="1" presStyleCnt="7"/>
      <dgm:spPr/>
    </dgm:pt>
    <dgm:pt modelId="{78D67840-9DA4-4A58-BB75-2052DC75629E}" type="pres">
      <dgm:prSet presAssocID="{6A5DCD98-FC34-479D-A7F2-6143AD91C5C6}" presName="parallelogram3" presStyleLbl="alignNode1" presStyleIdx="2" presStyleCnt="7"/>
      <dgm:spPr/>
    </dgm:pt>
    <dgm:pt modelId="{072CCFC9-1873-4F8E-98E3-CDE7B4D48971}" type="pres">
      <dgm:prSet presAssocID="{6A5DCD98-FC34-479D-A7F2-6143AD91C5C6}" presName="parallelogram4" presStyleLbl="alignNode1" presStyleIdx="3" presStyleCnt="7"/>
      <dgm:spPr/>
    </dgm:pt>
    <dgm:pt modelId="{EBB5DE59-31AD-45F8-97D8-2F5032950AAB}" type="pres">
      <dgm:prSet presAssocID="{6A5DCD98-FC34-479D-A7F2-6143AD91C5C6}" presName="parallelogram5" presStyleLbl="alignNode1" presStyleIdx="4" presStyleCnt="7"/>
      <dgm:spPr/>
    </dgm:pt>
    <dgm:pt modelId="{D29B06B5-433A-42AF-A634-4A5055BDA7CE}" type="pres">
      <dgm:prSet presAssocID="{6A5DCD98-FC34-479D-A7F2-6143AD91C5C6}" presName="parallelogram6" presStyleLbl="alignNode1" presStyleIdx="5" presStyleCnt="7"/>
      <dgm:spPr/>
    </dgm:pt>
    <dgm:pt modelId="{D07FD18C-01C1-401A-9046-B768C8DD3EFA}" type="pres">
      <dgm:prSet presAssocID="{6A5DCD98-FC34-479D-A7F2-6143AD91C5C6}" presName="parallelogram7" presStyleLbl="alignNode1" presStyleIdx="6" presStyleCnt="7"/>
      <dgm:spPr/>
      <dgm:t>
        <a:bodyPr/>
        <a:lstStyle/>
        <a:p>
          <a:endParaRPr lang="es-ES_tradnl"/>
        </a:p>
      </dgm:t>
    </dgm:pt>
  </dgm:ptLst>
  <dgm:cxnLst>
    <dgm:cxn modelId="{31A7A783-D0C6-4A84-B874-A04AEE53347C}" srcId="{34ED4606-038A-479B-80C0-53FA52E7F9C7}" destId="{6A5DCD98-FC34-479D-A7F2-6143AD91C5C6}" srcOrd="0" destOrd="0" parTransId="{D82753E1-01BF-46D5-BD9C-05C2A52755B8}" sibTransId="{15FC5682-D708-4CE6-897A-833B1D20624B}"/>
    <dgm:cxn modelId="{A1D3131D-7449-4722-835D-36764F944D7B}" type="presOf" srcId="{6A5DCD98-FC34-479D-A7F2-6143AD91C5C6}" destId="{C61C8629-FDAA-4440-A91E-3FC5CAE717A4}" srcOrd="0" destOrd="0" presId="urn:microsoft.com/office/officeart/2008/layout/VerticalAccentList"/>
    <dgm:cxn modelId="{8C072C6C-7377-4654-A0CD-D4848FAF27DC}" type="presOf" srcId="{34ED4606-038A-479B-80C0-53FA52E7F9C7}" destId="{7CB843D7-A034-4E04-BE0E-BAD8F42DF099}" srcOrd="0" destOrd="0" presId="urn:microsoft.com/office/officeart/2008/layout/VerticalAccentList"/>
    <dgm:cxn modelId="{9E4E7C8C-0649-4CEE-B01A-F0896A0440F4}" type="presParOf" srcId="{7CB843D7-A034-4E04-BE0E-BAD8F42DF099}" destId="{F0E38EDA-421D-4E9F-9420-6EF8925B9CEA}" srcOrd="0" destOrd="0" presId="urn:microsoft.com/office/officeart/2008/layout/VerticalAccentList"/>
    <dgm:cxn modelId="{CED135CF-E47E-4F29-9891-9BD61BA52D2D}" type="presParOf" srcId="{F0E38EDA-421D-4E9F-9420-6EF8925B9CEA}" destId="{C61C8629-FDAA-4440-A91E-3FC5CAE717A4}" srcOrd="0" destOrd="0" presId="urn:microsoft.com/office/officeart/2008/layout/VerticalAccentList"/>
    <dgm:cxn modelId="{23E8C2DA-BDDF-46F4-ACA7-88AA18DA0506}" type="presParOf" srcId="{7CB843D7-A034-4E04-BE0E-BAD8F42DF099}" destId="{4BA4A721-4BF1-4BE2-8AA0-E6393E835C00}" srcOrd="1" destOrd="0" presId="urn:microsoft.com/office/officeart/2008/layout/VerticalAccentList"/>
    <dgm:cxn modelId="{C6F6309B-9C04-4688-8011-C4D01549CB3B}" type="presParOf" srcId="{4BA4A721-4BF1-4BE2-8AA0-E6393E835C00}" destId="{D527622A-9BF7-4E3F-BB86-8298708C75BF}" srcOrd="0" destOrd="0" presId="urn:microsoft.com/office/officeart/2008/layout/VerticalAccentList"/>
    <dgm:cxn modelId="{06917065-D130-4932-8874-9CF8D79D7FE4}" type="presParOf" srcId="{4BA4A721-4BF1-4BE2-8AA0-E6393E835C00}" destId="{113555AD-E714-4E4C-8028-4749032BBBAA}" srcOrd="1" destOrd="0" presId="urn:microsoft.com/office/officeart/2008/layout/VerticalAccentList"/>
    <dgm:cxn modelId="{45B1604B-B3EA-499B-BAC5-AED88E0C8C47}" type="presParOf" srcId="{4BA4A721-4BF1-4BE2-8AA0-E6393E835C00}" destId="{78D67840-9DA4-4A58-BB75-2052DC75629E}" srcOrd="2" destOrd="0" presId="urn:microsoft.com/office/officeart/2008/layout/VerticalAccentList"/>
    <dgm:cxn modelId="{E4821D6D-A98E-4C9C-9F13-9ABA67E1B729}" type="presParOf" srcId="{4BA4A721-4BF1-4BE2-8AA0-E6393E835C00}" destId="{072CCFC9-1873-4F8E-98E3-CDE7B4D48971}" srcOrd="3" destOrd="0" presId="urn:microsoft.com/office/officeart/2008/layout/VerticalAccentList"/>
    <dgm:cxn modelId="{E4341671-27E6-44C5-9490-484F38814DC0}" type="presParOf" srcId="{4BA4A721-4BF1-4BE2-8AA0-E6393E835C00}" destId="{EBB5DE59-31AD-45F8-97D8-2F5032950AAB}" srcOrd="4" destOrd="0" presId="urn:microsoft.com/office/officeart/2008/layout/VerticalAccentList"/>
    <dgm:cxn modelId="{136B30C2-174F-48B0-A107-8076AAFE7AEB}" type="presParOf" srcId="{4BA4A721-4BF1-4BE2-8AA0-E6393E835C00}" destId="{D29B06B5-433A-42AF-A634-4A5055BDA7CE}" srcOrd="5" destOrd="0" presId="urn:microsoft.com/office/officeart/2008/layout/VerticalAccentList"/>
    <dgm:cxn modelId="{382ADA7D-7F75-490C-A2A2-178412D17FEB}" type="presParOf" srcId="{4BA4A721-4BF1-4BE2-8AA0-E6393E835C00}" destId="{D07FD18C-01C1-401A-9046-B768C8DD3EF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EF922A-2C6D-4D82-9B6C-654073531DD1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CAC992E3-720C-4321-B8F0-C9707B746407}">
      <dgm:prSet phldrT="[Texto]" custT="1"/>
      <dgm:spPr/>
      <dgm:t>
        <a:bodyPr/>
        <a:lstStyle/>
        <a:p>
          <a:r>
            <a:rPr lang="es-EC" sz="4000" dirty="0" smtClean="0"/>
            <a:t>1. Mapa de proceso </a:t>
          </a:r>
          <a:endParaRPr lang="es-ES_tradnl" sz="4000" dirty="0"/>
        </a:p>
      </dgm:t>
    </dgm:pt>
    <dgm:pt modelId="{0F42561D-51C1-4F2B-BA96-796BF9DA834B}" type="parTrans" cxnId="{3F56A76D-64E0-4766-A646-51C7AAC01D56}">
      <dgm:prSet/>
      <dgm:spPr/>
      <dgm:t>
        <a:bodyPr/>
        <a:lstStyle/>
        <a:p>
          <a:endParaRPr lang="es-ES_tradnl" sz="1600"/>
        </a:p>
      </dgm:t>
    </dgm:pt>
    <dgm:pt modelId="{A594EC86-DE55-40AC-880C-510895A9A20B}" type="sibTrans" cxnId="{3F56A76D-64E0-4766-A646-51C7AAC01D56}">
      <dgm:prSet/>
      <dgm:spPr/>
      <dgm:t>
        <a:bodyPr/>
        <a:lstStyle/>
        <a:p>
          <a:endParaRPr lang="es-ES_tradnl" sz="1600"/>
        </a:p>
      </dgm:t>
    </dgm:pt>
    <dgm:pt modelId="{232E2469-00EC-4333-8D19-8CCD23562EB8}">
      <dgm:prSet phldrT="[Texto]" custT="1"/>
      <dgm:spPr/>
      <dgm:t>
        <a:bodyPr/>
        <a:lstStyle/>
        <a:p>
          <a:r>
            <a:rPr lang="es-EC" sz="4000" dirty="0" smtClean="0"/>
            <a:t>2. P.A.V: del macro P. Investigación  </a:t>
          </a:r>
          <a:endParaRPr lang="es-ES_tradnl" sz="4000" dirty="0"/>
        </a:p>
      </dgm:t>
    </dgm:pt>
    <dgm:pt modelId="{7C0A5AA1-CDBA-45AE-ABE9-3B53CECF5F5C}" type="parTrans" cxnId="{CE5AA337-52ED-4BAF-8D2A-E5EE406466D8}">
      <dgm:prSet/>
      <dgm:spPr/>
      <dgm:t>
        <a:bodyPr/>
        <a:lstStyle/>
        <a:p>
          <a:endParaRPr lang="es-ES_tradnl" sz="1600"/>
        </a:p>
      </dgm:t>
    </dgm:pt>
    <dgm:pt modelId="{EA63B202-1E23-4B33-B8E8-019BD8EEA6E6}" type="sibTrans" cxnId="{CE5AA337-52ED-4BAF-8D2A-E5EE406466D8}">
      <dgm:prSet/>
      <dgm:spPr/>
      <dgm:t>
        <a:bodyPr/>
        <a:lstStyle/>
        <a:p>
          <a:endParaRPr lang="es-ES_tradnl" sz="1600"/>
        </a:p>
      </dgm:t>
    </dgm:pt>
    <dgm:pt modelId="{E66A0A4B-44DA-4336-99CE-FF5F9D648C86}">
      <dgm:prSet phldrT="[Texto]" custT="1"/>
      <dgm:spPr/>
      <dgm:t>
        <a:bodyPr/>
        <a:lstStyle/>
        <a:p>
          <a:r>
            <a:rPr lang="es-EC" sz="4000" dirty="0" smtClean="0"/>
            <a:t>3. Despliegue de sub procesos </a:t>
          </a:r>
          <a:endParaRPr lang="es-ES_tradnl" sz="4000" dirty="0"/>
        </a:p>
      </dgm:t>
    </dgm:pt>
    <dgm:pt modelId="{8FE4CB5C-BBE5-4AD6-857C-997495F5AAB2}" type="parTrans" cxnId="{35AAF682-CCD5-4F8D-B096-7520D3384B2F}">
      <dgm:prSet/>
      <dgm:spPr/>
      <dgm:t>
        <a:bodyPr/>
        <a:lstStyle/>
        <a:p>
          <a:endParaRPr lang="es-ES_tradnl" sz="1600"/>
        </a:p>
      </dgm:t>
    </dgm:pt>
    <dgm:pt modelId="{54E2944E-E18A-446B-B1A1-C48991853DA7}" type="sibTrans" cxnId="{35AAF682-CCD5-4F8D-B096-7520D3384B2F}">
      <dgm:prSet/>
      <dgm:spPr/>
      <dgm:t>
        <a:bodyPr/>
        <a:lstStyle/>
        <a:p>
          <a:endParaRPr lang="es-ES_tradnl" sz="1600"/>
        </a:p>
      </dgm:t>
    </dgm:pt>
    <dgm:pt modelId="{64FB980B-7748-4155-AB71-3BFF0625C10F}">
      <dgm:prSet phldrT="[Texto]" custT="1"/>
      <dgm:spPr/>
      <dgm:t>
        <a:bodyPr/>
        <a:lstStyle/>
        <a:p>
          <a:r>
            <a:rPr lang="es-EC" sz="4000" dirty="0" smtClean="0"/>
            <a:t>4. Matriz de P/S</a:t>
          </a:r>
          <a:endParaRPr lang="es-ES_tradnl" sz="4000" dirty="0"/>
        </a:p>
      </dgm:t>
    </dgm:pt>
    <dgm:pt modelId="{6A5800D3-4D2E-4180-8BBB-C84D28692412}" type="parTrans" cxnId="{615F495F-441B-417D-9B84-86D12B8D5DBD}">
      <dgm:prSet/>
      <dgm:spPr/>
      <dgm:t>
        <a:bodyPr/>
        <a:lstStyle/>
        <a:p>
          <a:endParaRPr lang="es-ES_tradnl" sz="1600"/>
        </a:p>
      </dgm:t>
    </dgm:pt>
    <dgm:pt modelId="{0C2F349F-3A56-42BF-9E9F-1E23CB42CDAF}" type="sibTrans" cxnId="{615F495F-441B-417D-9B84-86D12B8D5DBD}">
      <dgm:prSet/>
      <dgm:spPr/>
      <dgm:t>
        <a:bodyPr/>
        <a:lstStyle/>
        <a:p>
          <a:endParaRPr lang="es-ES_tradnl" sz="1600"/>
        </a:p>
      </dgm:t>
    </dgm:pt>
    <dgm:pt modelId="{3AD13E12-5E2B-4473-83D1-C0013AE7F64A}" type="pres">
      <dgm:prSet presAssocID="{84EF922A-2C6D-4D82-9B6C-654073531D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BB33B3C3-0234-4538-8EC7-EBDE99A1925F}" type="pres">
      <dgm:prSet presAssocID="{CAC992E3-720C-4321-B8F0-C9707B74640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5E060D1-18FA-4308-B788-65531FE92F89}" type="pres">
      <dgm:prSet presAssocID="{A594EC86-DE55-40AC-880C-510895A9A20B}" presName="spacer" presStyleCnt="0"/>
      <dgm:spPr/>
      <dgm:t>
        <a:bodyPr/>
        <a:lstStyle/>
        <a:p>
          <a:endParaRPr lang="es-ES_tradnl"/>
        </a:p>
      </dgm:t>
    </dgm:pt>
    <dgm:pt modelId="{518CA1B0-44BC-4591-A928-A7DD441B93A5}" type="pres">
      <dgm:prSet presAssocID="{232E2469-00EC-4333-8D19-8CCD23562EB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C05ACB7-5D7D-487D-A153-D29C3107475F}" type="pres">
      <dgm:prSet presAssocID="{EA63B202-1E23-4B33-B8E8-019BD8EEA6E6}" presName="spacer" presStyleCnt="0"/>
      <dgm:spPr/>
      <dgm:t>
        <a:bodyPr/>
        <a:lstStyle/>
        <a:p>
          <a:endParaRPr lang="es-ES_tradnl"/>
        </a:p>
      </dgm:t>
    </dgm:pt>
    <dgm:pt modelId="{1FCB9F75-C1D3-4C6B-B78A-77864A8D8F4E}" type="pres">
      <dgm:prSet presAssocID="{E66A0A4B-44DA-4336-99CE-FF5F9D648C8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17FF5C7-BB81-422A-B9F8-CE0B48971C97}" type="pres">
      <dgm:prSet presAssocID="{54E2944E-E18A-446B-B1A1-C48991853DA7}" presName="spacer" presStyleCnt="0"/>
      <dgm:spPr/>
      <dgm:t>
        <a:bodyPr/>
        <a:lstStyle/>
        <a:p>
          <a:endParaRPr lang="es-ES_tradnl"/>
        </a:p>
      </dgm:t>
    </dgm:pt>
    <dgm:pt modelId="{1A755F0B-0537-4A1D-938D-1FA93899C44D}" type="pres">
      <dgm:prSet presAssocID="{64FB980B-7748-4155-AB71-3BFF0625C10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3F56A76D-64E0-4766-A646-51C7AAC01D56}" srcId="{84EF922A-2C6D-4D82-9B6C-654073531DD1}" destId="{CAC992E3-720C-4321-B8F0-C9707B746407}" srcOrd="0" destOrd="0" parTransId="{0F42561D-51C1-4F2B-BA96-796BF9DA834B}" sibTransId="{A594EC86-DE55-40AC-880C-510895A9A20B}"/>
    <dgm:cxn modelId="{9D2BD231-87BB-4247-A746-60DB02DDBBE3}" type="presOf" srcId="{84EF922A-2C6D-4D82-9B6C-654073531DD1}" destId="{3AD13E12-5E2B-4473-83D1-C0013AE7F64A}" srcOrd="0" destOrd="0" presId="urn:microsoft.com/office/officeart/2005/8/layout/vList2"/>
    <dgm:cxn modelId="{D9DA7AAD-EB4D-429B-8CA4-7712A4CC9DD8}" type="presOf" srcId="{232E2469-00EC-4333-8D19-8CCD23562EB8}" destId="{518CA1B0-44BC-4591-A928-A7DD441B93A5}" srcOrd="0" destOrd="0" presId="urn:microsoft.com/office/officeart/2005/8/layout/vList2"/>
    <dgm:cxn modelId="{35AAF682-CCD5-4F8D-B096-7520D3384B2F}" srcId="{84EF922A-2C6D-4D82-9B6C-654073531DD1}" destId="{E66A0A4B-44DA-4336-99CE-FF5F9D648C86}" srcOrd="2" destOrd="0" parTransId="{8FE4CB5C-BBE5-4AD6-857C-997495F5AAB2}" sibTransId="{54E2944E-E18A-446B-B1A1-C48991853DA7}"/>
    <dgm:cxn modelId="{615F495F-441B-417D-9B84-86D12B8D5DBD}" srcId="{84EF922A-2C6D-4D82-9B6C-654073531DD1}" destId="{64FB980B-7748-4155-AB71-3BFF0625C10F}" srcOrd="3" destOrd="0" parTransId="{6A5800D3-4D2E-4180-8BBB-C84D28692412}" sibTransId="{0C2F349F-3A56-42BF-9E9F-1E23CB42CDAF}"/>
    <dgm:cxn modelId="{AC4D0621-C9F1-4C46-B404-9D5DF133D91E}" type="presOf" srcId="{CAC992E3-720C-4321-B8F0-C9707B746407}" destId="{BB33B3C3-0234-4538-8EC7-EBDE99A1925F}" srcOrd="0" destOrd="0" presId="urn:microsoft.com/office/officeart/2005/8/layout/vList2"/>
    <dgm:cxn modelId="{464B3CC2-BCA4-4121-BBF5-730C493F192F}" type="presOf" srcId="{64FB980B-7748-4155-AB71-3BFF0625C10F}" destId="{1A755F0B-0537-4A1D-938D-1FA93899C44D}" srcOrd="0" destOrd="0" presId="urn:microsoft.com/office/officeart/2005/8/layout/vList2"/>
    <dgm:cxn modelId="{CE5AA337-52ED-4BAF-8D2A-E5EE406466D8}" srcId="{84EF922A-2C6D-4D82-9B6C-654073531DD1}" destId="{232E2469-00EC-4333-8D19-8CCD23562EB8}" srcOrd="1" destOrd="0" parTransId="{7C0A5AA1-CDBA-45AE-ABE9-3B53CECF5F5C}" sibTransId="{EA63B202-1E23-4B33-B8E8-019BD8EEA6E6}"/>
    <dgm:cxn modelId="{239EA68E-A19D-4C01-85BF-946B5F4E849F}" type="presOf" srcId="{E66A0A4B-44DA-4336-99CE-FF5F9D648C86}" destId="{1FCB9F75-C1D3-4C6B-B78A-77864A8D8F4E}" srcOrd="0" destOrd="0" presId="urn:microsoft.com/office/officeart/2005/8/layout/vList2"/>
    <dgm:cxn modelId="{EDA84A87-C4B5-4AFA-A1FA-F059A06964D4}" type="presParOf" srcId="{3AD13E12-5E2B-4473-83D1-C0013AE7F64A}" destId="{BB33B3C3-0234-4538-8EC7-EBDE99A1925F}" srcOrd="0" destOrd="0" presId="urn:microsoft.com/office/officeart/2005/8/layout/vList2"/>
    <dgm:cxn modelId="{EA4FF45D-05BD-4B91-AFCD-8DD92200AAA4}" type="presParOf" srcId="{3AD13E12-5E2B-4473-83D1-C0013AE7F64A}" destId="{C5E060D1-18FA-4308-B788-65531FE92F89}" srcOrd="1" destOrd="0" presId="urn:microsoft.com/office/officeart/2005/8/layout/vList2"/>
    <dgm:cxn modelId="{5CAA1A85-945D-46CA-93B9-5C0750AFD925}" type="presParOf" srcId="{3AD13E12-5E2B-4473-83D1-C0013AE7F64A}" destId="{518CA1B0-44BC-4591-A928-A7DD441B93A5}" srcOrd="2" destOrd="0" presId="urn:microsoft.com/office/officeart/2005/8/layout/vList2"/>
    <dgm:cxn modelId="{04FE9D8D-C7E4-4F2F-B971-D40FB6C8FAEF}" type="presParOf" srcId="{3AD13E12-5E2B-4473-83D1-C0013AE7F64A}" destId="{8C05ACB7-5D7D-487D-A153-D29C3107475F}" srcOrd="3" destOrd="0" presId="urn:microsoft.com/office/officeart/2005/8/layout/vList2"/>
    <dgm:cxn modelId="{4963EEAE-6494-469C-9275-F6F0A47065EA}" type="presParOf" srcId="{3AD13E12-5E2B-4473-83D1-C0013AE7F64A}" destId="{1FCB9F75-C1D3-4C6B-B78A-77864A8D8F4E}" srcOrd="4" destOrd="0" presId="urn:microsoft.com/office/officeart/2005/8/layout/vList2"/>
    <dgm:cxn modelId="{8AA20A01-5FE8-48AD-A11B-1C6D68A0BEC3}" type="presParOf" srcId="{3AD13E12-5E2B-4473-83D1-C0013AE7F64A}" destId="{D17FF5C7-BB81-422A-B9F8-CE0B48971C97}" srcOrd="5" destOrd="0" presId="urn:microsoft.com/office/officeart/2005/8/layout/vList2"/>
    <dgm:cxn modelId="{82C559CB-7AD1-4D1A-A902-CBC01B0FC855}" type="presParOf" srcId="{3AD13E12-5E2B-4473-83D1-C0013AE7F64A}" destId="{1A755F0B-0537-4A1D-938D-1FA93899C44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B0789C9-9235-4C5F-BEAE-DF178D41809F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616CAA81-3B9C-486C-A20F-1F7B585F9F91}">
      <dgm:prSet phldrT="[Texto]"/>
      <dgm:spPr/>
      <dgm:t>
        <a:bodyPr/>
        <a:lstStyle/>
        <a:p>
          <a:r>
            <a:rPr lang="es-EC" dirty="0" smtClean="0"/>
            <a:t>1. Estructura Orgánica UFFAA – ESPE</a:t>
          </a:r>
          <a:endParaRPr lang="es-ES_tradnl" dirty="0"/>
        </a:p>
      </dgm:t>
    </dgm:pt>
    <dgm:pt modelId="{6897425A-DAAB-4FB5-A73D-72358FAEAE68}" type="parTrans" cxnId="{01B0B515-C30A-428D-80FB-30D7AF2E203D}">
      <dgm:prSet/>
      <dgm:spPr/>
      <dgm:t>
        <a:bodyPr/>
        <a:lstStyle/>
        <a:p>
          <a:endParaRPr lang="es-ES_tradnl"/>
        </a:p>
      </dgm:t>
    </dgm:pt>
    <dgm:pt modelId="{59EE8006-A9DC-45D1-969A-1F49A41FC436}" type="sibTrans" cxnId="{01B0B515-C30A-428D-80FB-30D7AF2E203D}">
      <dgm:prSet/>
      <dgm:spPr/>
      <dgm:t>
        <a:bodyPr/>
        <a:lstStyle/>
        <a:p>
          <a:endParaRPr lang="es-ES_tradnl"/>
        </a:p>
      </dgm:t>
    </dgm:pt>
    <dgm:pt modelId="{AF147D48-6913-4B29-90C4-818A7865BA69}">
      <dgm:prSet phldrT="[Texto]"/>
      <dgm:spPr/>
      <dgm:t>
        <a:bodyPr/>
        <a:lstStyle/>
        <a:p>
          <a:r>
            <a:rPr lang="es-EC" dirty="0" smtClean="0"/>
            <a:t>2. Estructura Orgánica por Procesos Sistema de investigación </a:t>
          </a:r>
          <a:endParaRPr lang="es-ES_tradnl" dirty="0"/>
        </a:p>
      </dgm:t>
    </dgm:pt>
    <dgm:pt modelId="{E4CFEA5F-8D0D-4F3B-BF93-CFD29B304420}" type="parTrans" cxnId="{AD3D5FF7-6CEE-4A07-A122-5772474D8F05}">
      <dgm:prSet/>
      <dgm:spPr/>
      <dgm:t>
        <a:bodyPr/>
        <a:lstStyle/>
        <a:p>
          <a:endParaRPr lang="es-ES_tradnl"/>
        </a:p>
      </dgm:t>
    </dgm:pt>
    <dgm:pt modelId="{C3397272-9E1A-41C6-B132-EB6E6C07F7AC}" type="sibTrans" cxnId="{AD3D5FF7-6CEE-4A07-A122-5772474D8F05}">
      <dgm:prSet/>
      <dgm:spPr/>
      <dgm:t>
        <a:bodyPr/>
        <a:lstStyle/>
        <a:p>
          <a:endParaRPr lang="es-ES_tradnl"/>
        </a:p>
      </dgm:t>
    </dgm:pt>
    <dgm:pt modelId="{527AE711-3F74-4414-BAF0-45A49B7CED6B}">
      <dgm:prSet phldrT="[Texto]"/>
      <dgm:spPr/>
      <dgm:t>
        <a:bodyPr/>
        <a:lstStyle/>
        <a:p>
          <a:r>
            <a:rPr lang="es-EC" dirty="0" smtClean="0"/>
            <a:t>3. Estructura de posición </a:t>
          </a:r>
          <a:endParaRPr lang="es-ES_tradnl" dirty="0"/>
        </a:p>
      </dgm:t>
    </dgm:pt>
    <dgm:pt modelId="{65A9FB37-9077-4678-A911-E82AF467A42E}" type="parTrans" cxnId="{01D2987A-BD85-40BC-BA52-38EA6BAEBB3C}">
      <dgm:prSet/>
      <dgm:spPr/>
      <dgm:t>
        <a:bodyPr/>
        <a:lstStyle/>
        <a:p>
          <a:endParaRPr lang="es-ES_tradnl"/>
        </a:p>
      </dgm:t>
    </dgm:pt>
    <dgm:pt modelId="{85F1EFF8-D843-40D0-92E9-13F628A529BA}" type="sibTrans" cxnId="{01D2987A-BD85-40BC-BA52-38EA6BAEBB3C}">
      <dgm:prSet/>
      <dgm:spPr/>
      <dgm:t>
        <a:bodyPr/>
        <a:lstStyle/>
        <a:p>
          <a:endParaRPr lang="es-ES_tradnl"/>
        </a:p>
      </dgm:t>
    </dgm:pt>
    <dgm:pt modelId="{48373E81-CEB2-4B3A-81BC-01D07BB1E410}">
      <dgm:prSet phldrT="[Texto]"/>
      <dgm:spPr/>
      <dgm:t>
        <a:bodyPr/>
        <a:lstStyle/>
        <a:p>
          <a:r>
            <a:rPr lang="es-EC" dirty="0" smtClean="0"/>
            <a:t>4. Estructura orgánica  DCEAC</a:t>
          </a:r>
          <a:endParaRPr lang="es-ES_tradnl" dirty="0"/>
        </a:p>
      </dgm:t>
    </dgm:pt>
    <dgm:pt modelId="{D6FF5215-3117-4AF9-8B42-474FBCEE2C45}" type="parTrans" cxnId="{9B8F78FF-C279-4C48-81AE-D1D0381B0514}">
      <dgm:prSet/>
      <dgm:spPr/>
      <dgm:t>
        <a:bodyPr/>
        <a:lstStyle/>
        <a:p>
          <a:endParaRPr lang="es-ES_tradnl"/>
        </a:p>
      </dgm:t>
    </dgm:pt>
    <dgm:pt modelId="{A5BE873B-9155-4DEA-B480-0DD6E06820E4}" type="sibTrans" cxnId="{9B8F78FF-C279-4C48-81AE-D1D0381B0514}">
      <dgm:prSet/>
      <dgm:spPr/>
      <dgm:t>
        <a:bodyPr/>
        <a:lstStyle/>
        <a:p>
          <a:endParaRPr lang="es-ES_tradnl"/>
        </a:p>
      </dgm:t>
    </dgm:pt>
    <dgm:pt modelId="{EDD4C367-04C6-4C92-BF3A-295C8FD79EDE}" type="pres">
      <dgm:prSet presAssocID="{6B0789C9-9235-4C5F-BEAE-DF178D4180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A981EA81-B945-45CE-AECE-101D84C8E858}" type="pres">
      <dgm:prSet presAssocID="{616CAA81-3B9C-486C-A20F-1F7B585F9F9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721E704-84D0-4D29-A4DD-E6F17C24543C}" type="pres">
      <dgm:prSet presAssocID="{59EE8006-A9DC-45D1-969A-1F49A41FC436}" presName="spacer" presStyleCnt="0"/>
      <dgm:spPr/>
      <dgm:t>
        <a:bodyPr/>
        <a:lstStyle/>
        <a:p>
          <a:endParaRPr lang="es-ES_tradnl"/>
        </a:p>
      </dgm:t>
    </dgm:pt>
    <dgm:pt modelId="{C1DADF3B-61CD-4ED2-AF92-3591F3D73DBE}" type="pres">
      <dgm:prSet presAssocID="{AF147D48-6913-4B29-90C4-818A7865BA6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0836E1A-83E1-4ABD-BAF7-396279F4CE8F}" type="pres">
      <dgm:prSet presAssocID="{C3397272-9E1A-41C6-B132-EB6E6C07F7AC}" presName="spacer" presStyleCnt="0"/>
      <dgm:spPr/>
      <dgm:t>
        <a:bodyPr/>
        <a:lstStyle/>
        <a:p>
          <a:endParaRPr lang="es-ES_tradnl"/>
        </a:p>
      </dgm:t>
    </dgm:pt>
    <dgm:pt modelId="{43F26DBF-7826-488F-B52E-653DCE2DFB13}" type="pres">
      <dgm:prSet presAssocID="{527AE711-3F74-4414-BAF0-45A49B7CED6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E120AEF-79F1-4E53-8913-0D4AD6DC9E76}" type="pres">
      <dgm:prSet presAssocID="{85F1EFF8-D843-40D0-92E9-13F628A529BA}" presName="spacer" presStyleCnt="0"/>
      <dgm:spPr/>
      <dgm:t>
        <a:bodyPr/>
        <a:lstStyle/>
        <a:p>
          <a:endParaRPr lang="es-ES_tradnl"/>
        </a:p>
      </dgm:t>
    </dgm:pt>
    <dgm:pt modelId="{BD2D4E04-4D50-40DC-956E-8222215669A5}" type="pres">
      <dgm:prSet presAssocID="{48373E81-CEB2-4B3A-81BC-01D07BB1E41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AD3D5FF7-6CEE-4A07-A122-5772474D8F05}" srcId="{6B0789C9-9235-4C5F-BEAE-DF178D41809F}" destId="{AF147D48-6913-4B29-90C4-818A7865BA69}" srcOrd="1" destOrd="0" parTransId="{E4CFEA5F-8D0D-4F3B-BF93-CFD29B304420}" sibTransId="{C3397272-9E1A-41C6-B132-EB6E6C07F7AC}"/>
    <dgm:cxn modelId="{87778BF7-8AAB-43E6-AFCA-A89DF8E8B9B4}" type="presOf" srcId="{616CAA81-3B9C-486C-A20F-1F7B585F9F91}" destId="{A981EA81-B945-45CE-AECE-101D84C8E858}" srcOrd="0" destOrd="0" presId="urn:microsoft.com/office/officeart/2005/8/layout/vList2"/>
    <dgm:cxn modelId="{9B8F78FF-C279-4C48-81AE-D1D0381B0514}" srcId="{6B0789C9-9235-4C5F-BEAE-DF178D41809F}" destId="{48373E81-CEB2-4B3A-81BC-01D07BB1E410}" srcOrd="3" destOrd="0" parTransId="{D6FF5215-3117-4AF9-8B42-474FBCEE2C45}" sibTransId="{A5BE873B-9155-4DEA-B480-0DD6E06820E4}"/>
    <dgm:cxn modelId="{E7ED840D-0222-4D92-A222-28E1F0AF289A}" type="presOf" srcId="{527AE711-3F74-4414-BAF0-45A49B7CED6B}" destId="{43F26DBF-7826-488F-B52E-653DCE2DFB13}" srcOrd="0" destOrd="0" presId="urn:microsoft.com/office/officeart/2005/8/layout/vList2"/>
    <dgm:cxn modelId="{CFD0F68D-CE6D-41CA-98B0-A00BEB3D2D47}" type="presOf" srcId="{6B0789C9-9235-4C5F-BEAE-DF178D41809F}" destId="{EDD4C367-04C6-4C92-BF3A-295C8FD79EDE}" srcOrd="0" destOrd="0" presId="urn:microsoft.com/office/officeart/2005/8/layout/vList2"/>
    <dgm:cxn modelId="{BD4458E1-B34A-48E8-86B0-BDA6A8BF0A75}" type="presOf" srcId="{AF147D48-6913-4B29-90C4-818A7865BA69}" destId="{C1DADF3B-61CD-4ED2-AF92-3591F3D73DBE}" srcOrd="0" destOrd="0" presId="urn:microsoft.com/office/officeart/2005/8/layout/vList2"/>
    <dgm:cxn modelId="{B08785E1-B4C9-4245-BF05-CF2192B63F32}" type="presOf" srcId="{48373E81-CEB2-4B3A-81BC-01D07BB1E410}" destId="{BD2D4E04-4D50-40DC-956E-8222215669A5}" srcOrd="0" destOrd="0" presId="urn:microsoft.com/office/officeart/2005/8/layout/vList2"/>
    <dgm:cxn modelId="{01D2987A-BD85-40BC-BA52-38EA6BAEBB3C}" srcId="{6B0789C9-9235-4C5F-BEAE-DF178D41809F}" destId="{527AE711-3F74-4414-BAF0-45A49B7CED6B}" srcOrd="2" destOrd="0" parTransId="{65A9FB37-9077-4678-A911-E82AF467A42E}" sibTransId="{85F1EFF8-D843-40D0-92E9-13F628A529BA}"/>
    <dgm:cxn modelId="{01B0B515-C30A-428D-80FB-30D7AF2E203D}" srcId="{6B0789C9-9235-4C5F-BEAE-DF178D41809F}" destId="{616CAA81-3B9C-486C-A20F-1F7B585F9F91}" srcOrd="0" destOrd="0" parTransId="{6897425A-DAAB-4FB5-A73D-72358FAEAE68}" sibTransId="{59EE8006-A9DC-45D1-969A-1F49A41FC436}"/>
    <dgm:cxn modelId="{A4FCCA92-362D-4035-84EE-656EA0FB4A36}" type="presParOf" srcId="{EDD4C367-04C6-4C92-BF3A-295C8FD79EDE}" destId="{A981EA81-B945-45CE-AECE-101D84C8E858}" srcOrd="0" destOrd="0" presId="urn:microsoft.com/office/officeart/2005/8/layout/vList2"/>
    <dgm:cxn modelId="{BB87AD7A-E6AA-437E-988F-70D2EB024140}" type="presParOf" srcId="{EDD4C367-04C6-4C92-BF3A-295C8FD79EDE}" destId="{3721E704-84D0-4D29-A4DD-E6F17C24543C}" srcOrd="1" destOrd="0" presId="urn:microsoft.com/office/officeart/2005/8/layout/vList2"/>
    <dgm:cxn modelId="{191BC0D4-9C9A-4F42-B023-5C2D737D23AC}" type="presParOf" srcId="{EDD4C367-04C6-4C92-BF3A-295C8FD79EDE}" destId="{C1DADF3B-61CD-4ED2-AF92-3591F3D73DBE}" srcOrd="2" destOrd="0" presId="urn:microsoft.com/office/officeart/2005/8/layout/vList2"/>
    <dgm:cxn modelId="{5C6FAD3E-8C26-4729-9BAE-980EF7787E02}" type="presParOf" srcId="{EDD4C367-04C6-4C92-BF3A-295C8FD79EDE}" destId="{F0836E1A-83E1-4ABD-BAF7-396279F4CE8F}" srcOrd="3" destOrd="0" presId="urn:microsoft.com/office/officeart/2005/8/layout/vList2"/>
    <dgm:cxn modelId="{2230C5A9-E244-4073-93D3-491CE9B274B3}" type="presParOf" srcId="{EDD4C367-04C6-4C92-BF3A-295C8FD79EDE}" destId="{43F26DBF-7826-488F-B52E-653DCE2DFB13}" srcOrd="4" destOrd="0" presId="urn:microsoft.com/office/officeart/2005/8/layout/vList2"/>
    <dgm:cxn modelId="{5BB30231-E56B-4E9A-9F38-03F72F5CD623}" type="presParOf" srcId="{EDD4C367-04C6-4C92-BF3A-295C8FD79EDE}" destId="{DE120AEF-79F1-4E53-8913-0D4AD6DC9E76}" srcOrd="5" destOrd="0" presId="urn:microsoft.com/office/officeart/2005/8/layout/vList2"/>
    <dgm:cxn modelId="{9FBC0694-FC86-41AD-BA9C-3619B6081282}" type="presParOf" srcId="{EDD4C367-04C6-4C92-BF3A-295C8FD79EDE}" destId="{BD2D4E04-4D50-40DC-956E-8222215669A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C5B58C3-8504-46D2-9BDB-E77B24CD82AD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A1A8010F-503C-4106-9136-2862582DDA5E}">
      <dgm:prSet phldrT="[Texto]" custT="1"/>
      <dgm:spPr/>
      <dgm:t>
        <a:bodyPr/>
        <a:lstStyle/>
        <a:p>
          <a:pPr algn="just"/>
          <a:r>
            <a: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Formular el presupuesto de sistema de investigación, consolidando los presupuestos de los centros de investigación  y departamentos (área de investigación), alineado al P.A.P.P y se administrará independientemente. </a:t>
          </a:r>
          <a:endParaRPr lang="es-ES_tradnl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058E9A-AE62-4030-9ACE-6D0B2C7ADFAC}" type="parTrans" cxnId="{FBAB719D-D589-493D-A118-88976012EF3F}">
      <dgm:prSet/>
      <dgm:spPr/>
      <dgm:t>
        <a:bodyPr/>
        <a:lstStyle/>
        <a:p>
          <a:pPr algn="just"/>
          <a:endParaRPr lang="es-ES_tradnl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A9145-FBA3-4B22-BDAD-C5E017582DEE}" type="sibTrans" cxnId="{FBAB719D-D589-493D-A118-88976012EF3F}">
      <dgm:prSet/>
      <dgm:spPr/>
      <dgm:t>
        <a:bodyPr/>
        <a:lstStyle/>
        <a:p>
          <a:pPr algn="just"/>
          <a:endParaRPr lang="es-ES_tradnl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96939-F49B-4B01-80C9-2B650D73D43D}">
      <dgm:prSet phldrT="[Texto]" custT="1"/>
      <dgm:spPr/>
      <dgm:t>
        <a:bodyPr/>
        <a:lstStyle/>
        <a:p>
          <a:pPr algn="just"/>
          <a:r>
            <a: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Diseñar y mantener el registro y control contable por actividades, que permita establecer los costos reales por: proyectos, grupos, departamentos, centros, sistema de investigación universitaria.</a:t>
          </a:r>
          <a:endParaRPr lang="es-ES_tradnl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91500-DE5D-4A70-BAEF-A4653270A7B4}" type="parTrans" cxnId="{D6B6A33C-CBFB-4981-A4BB-D8116196DF23}">
      <dgm:prSet/>
      <dgm:spPr/>
      <dgm:t>
        <a:bodyPr/>
        <a:lstStyle/>
        <a:p>
          <a:pPr algn="just"/>
          <a:endParaRPr lang="es-ES_tradnl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63441F-4E5B-4E10-9F70-FC4208BFFE93}" type="sibTrans" cxnId="{D6B6A33C-CBFB-4981-A4BB-D8116196DF23}">
      <dgm:prSet/>
      <dgm:spPr/>
      <dgm:t>
        <a:bodyPr/>
        <a:lstStyle/>
        <a:p>
          <a:pPr algn="just"/>
          <a:endParaRPr lang="es-ES_tradnl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B45D8E-1818-4CB1-BDD6-7BFAD24C3804}">
      <dgm:prSet custT="1"/>
      <dgm:spPr/>
      <dgm:t>
        <a:bodyPr/>
        <a:lstStyle/>
        <a:p>
          <a:pPr algn="just"/>
          <a:r>
            <a: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 investigador debe recibir la asistencia administrativa – financiera de los sistemas de gestión institucional creados para el efecto.</a:t>
          </a:r>
          <a:endParaRPr lang="es-ES_tradnl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3D61E5-FA43-46B3-B0A7-EA5D06BF16B0}" type="parTrans" cxnId="{3A70A063-775E-4898-996D-FA9670C7C208}">
      <dgm:prSet/>
      <dgm:spPr/>
      <dgm:t>
        <a:bodyPr/>
        <a:lstStyle/>
        <a:p>
          <a:pPr algn="just"/>
          <a:endParaRPr lang="es-ES_tradnl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F98D48-8D8B-4D2E-97F5-D0FDB9E7F28D}" type="sibTrans" cxnId="{3A70A063-775E-4898-996D-FA9670C7C208}">
      <dgm:prSet/>
      <dgm:spPr/>
      <dgm:t>
        <a:bodyPr/>
        <a:lstStyle/>
        <a:p>
          <a:pPr algn="just"/>
          <a:endParaRPr lang="es-ES_tradnl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B098AD-0563-4234-8408-D31F37EC6F69}">
      <dgm:prSet phldrT="[Texto]" custT="1"/>
      <dgm:spPr/>
      <dgm:t>
        <a:bodyPr/>
        <a:lstStyle/>
        <a:p>
          <a:pPr algn="just"/>
          <a:r>
            <a:rPr lang="es-EC" sz="2000" b="1" dirty="0" smtClean="0"/>
            <a:t>La ejecución presupuestaria del sistema de investigación, debe ser conciliada y liquidada mensualmente por el sistema de gestión financiera de la universidad y no por el investigador.</a:t>
          </a:r>
          <a:endParaRPr lang="es-ES_tradnl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03B689-7E45-4295-98D4-5BA5C6BD71DB}" type="parTrans" cxnId="{A8D3F410-3592-44E2-8FA3-0221DDB6E913}">
      <dgm:prSet/>
      <dgm:spPr/>
      <dgm:t>
        <a:bodyPr/>
        <a:lstStyle/>
        <a:p>
          <a:endParaRPr lang="es-ES_tradnl"/>
        </a:p>
      </dgm:t>
    </dgm:pt>
    <dgm:pt modelId="{3338815D-1F71-4E0F-A28A-F88CA4BB6A6B}" type="sibTrans" cxnId="{A8D3F410-3592-44E2-8FA3-0221DDB6E913}">
      <dgm:prSet/>
      <dgm:spPr/>
      <dgm:t>
        <a:bodyPr/>
        <a:lstStyle/>
        <a:p>
          <a:endParaRPr lang="es-ES_tradnl"/>
        </a:p>
      </dgm:t>
    </dgm:pt>
    <dgm:pt modelId="{F51F4A9D-25DD-4635-92BC-2B5DF6BD994A}" type="pres">
      <dgm:prSet presAssocID="{7C5B58C3-8504-46D2-9BDB-E77B24CD82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BE4D51A9-2BAD-4EE4-A106-2FB5955BB0A1}" type="pres">
      <dgm:prSet presAssocID="{5CB45D8E-1818-4CB1-BDD6-7BFAD24C380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EDFE3C9-131E-4079-950E-6DA52AF4C6AB}" type="pres">
      <dgm:prSet presAssocID="{37F98D48-8D8B-4D2E-97F5-D0FDB9E7F28D}" presName="spacer" presStyleCnt="0"/>
      <dgm:spPr/>
      <dgm:t>
        <a:bodyPr/>
        <a:lstStyle/>
        <a:p>
          <a:endParaRPr lang="es-ES_tradnl"/>
        </a:p>
      </dgm:t>
    </dgm:pt>
    <dgm:pt modelId="{04FF425E-088E-4C91-9B59-43E048A735F2}" type="pres">
      <dgm:prSet presAssocID="{A1A8010F-503C-4106-9136-2862582DDA5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E021066-283C-4B65-9B7E-1EDE83E9C507}" type="pres">
      <dgm:prSet presAssocID="{434A9145-FBA3-4B22-BDAD-C5E017582DEE}" presName="spacer" presStyleCnt="0"/>
      <dgm:spPr/>
      <dgm:t>
        <a:bodyPr/>
        <a:lstStyle/>
        <a:p>
          <a:endParaRPr lang="es-ES_tradnl"/>
        </a:p>
      </dgm:t>
    </dgm:pt>
    <dgm:pt modelId="{82111F80-BAFE-46F2-B235-9D6C0A3627ED}" type="pres">
      <dgm:prSet presAssocID="{88D96939-F49B-4B01-80C9-2B650D73D43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C5A5713-CA79-46FD-8972-83B2D79A7D68}" type="pres">
      <dgm:prSet presAssocID="{3C63441F-4E5B-4E10-9F70-FC4208BFFE93}" presName="spacer" presStyleCnt="0"/>
      <dgm:spPr/>
      <dgm:t>
        <a:bodyPr/>
        <a:lstStyle/>
        <a:p>
          <a:endParaRPr lang="es-ES_tradnl"/>
        </a:p>
      </dgm:t>
    </dgm:pt>
    <dgm:pt modelId="{0AE34BF8-5A13-40B5-86C4-2FA4D4414FE8}" type="pres">
      <dgm:prSet presAssocID="{DDB098AD-0563-4234-8408-D31F37EC6F6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A8D3F410-3592-44E2-8FA3-0221DDB6E913}" srcId="{7C5B58C3-8504-46D2-9BDB-E77B24CD82AD}" destId="{DDB098AD-0563-4234-8408-D31F37EC6F69}" srcOrd="3" destOrd="0" parTransId="{C203B689-7E45-4295-98D4-5BA5C6BD71DB}" sibTransId="{3338815D-1F71-4E0F-A28A-F88CA4BB6A6B}"/>
    <dgm:cxn modelId="{3A70A063-775E-4898-996D-FA9670C7C208}" srcId="{7C5B58C3-8504-46D2-9BDB-E77B24CD82AD}" destId="{5CB45D8E-1818-4CB1-BDD6-7BFAD24C3804}" srcOrd="0" destOrd="0" parTransId="{CC3D61E5-FA43-46B3-B0A7-EA5D06BF16B0}" sibTransId="{37F98D48-8D8B-4D2E-97F5-D0FDB9E7F28D}"/>
    <dgm:cxn modelId="{B03D2B54-2597-4725-8FBE-AEA26702BC9B}" type="presOf" srcId="{5CB45D8E-1818-4CB1-BDD6-7BFAD24C3804}" destId="{BE4D51A9-2BAD-4EE4-A106-2FB5955BB0A1}" srcOrd="0" destOrd="0" presId="urn:microsoft.com/office/officeart/2005/8/layout/vList2"/>
    <dgm:cxn modelId="{FBAB719D-D589-493D-A118-88976012EF3F}" srcId="{7C5B58C3-8504-46D2-9BDB-E77B24CD82AD}" destId="{A1A8010F-503C-4106-9136-2862582DDA5E}" srcOrd="1" destOrd="0" parTransId="{6F058E9A-AE62-4030-9ACE-6D0B2C7ADFAC}" sibTransId="{434A9145-FBA3-4B22-BDAD-C5E017582DEE}"/>
    <dgm:cxn modelId="{D6B6A33C-CBFB-4981-A4BB-D8116196DF23}" srcId="{7C5B58C3-8504-46D2-9BDB-E77B24CD82AD}" destId="{88D96939-F49B-4B01-80C9-2B650D73D43D}" srcOrd="2" destOrd="0" parTransId="{19B91500-DE5D-4A70-BAEF-A4653270A7B4}" sibTransId="{3C63441F-4E5B-4E10-9F70-FC4208BFFE93}"/>
    <dgm:cxn modelId="{E997BC1E-D100-452C-B586-58DB97B178B0}" type="presOf" srcId="{DDB098AD-0563-4234-8408-D31F37EC6F69}" destId="{0AE34BF8-5A13-40B5-86C4-2FA4D4414FE8}" srcOrd="0" destOrd="0" presId="urn:microsoft.com/office/officeart/2005/8/layout/vList2"/>
    <dgm:cxn modelId="{A6545FAD-B18E-488A-A2F1-F43FE5EC7794}" type="presOf" srcId="{A1A8010F-503C-4106-9136-2862582DDA5E}" destId="{04FF425E-088E-4C91-9B59-43E048A735F2}" srcOrd="0" destOrd="0" presId="urn:microsoft.com/office/officeart/2005/8/layout/vList2"/>
    <dgm:cxn modelId="{E181F3CD-B62B-4C8E-8290-C6144369D602}" type="presOf" srcId="{88D96939-F49B-4B01-80C9-2B650D73D43D}" destId="{82111F80-BAFE-46F2-B235-9D6C0A3627ED}" srcOrd="0" destOrd="0" presId="urn:microsoft.com/office/officeart/2005/8/layout/vList2"/>
    <dgm:cxn modelId="{88EDECBA-CEC2-496F-A164-DB1A149B78E9}" type="presOf" srcId="{7C5B58C3-8504-46D2-9BDB-E77B24CD82AD}" destId="{F51F4A9D-25DD-4635-92BC-2B5DF6BD994A}" srcOrd="0" destOrd="0" presId="urn:microsoft.com/office/officeart/2005/8/layout/vList2"/>
    <dgm:cxn modelId="{936FF1CE-086E-4DB0-81FA-8DEB9BC0C926}" type="presParOf" srcId="{F51F4A9D-25DD-4635-92BC-2B5DF6BD994A}" destId="{BE4D51A9-2BAD-4EE4-A106-2FB5955BB0A1}" srcOrd="0" destOrd="0" presId="urn:microsoft.com/office/officeart/2005/8/layout/vList2"/>
    <dgm:cxn modelId="{505CE1E9-FABE-4C4B-BA0F-F0B67DC1D4DA}" type="presParOf" srcId="{F51F4A9D-25DD-4635-92BC-2B5DF6BD994A}" destId="{1EDFE3C9-131E-4079-950E-6DA52AF4C6AB}" srcOrd="1" destOrd="0" presId="urn:microsoft.com/office/officeart/2005/8/layout/vList2"/>
    <dgm:cxn modelId="{BD0CED42-2D54-4176-8C08-2B23BAD8A11E}" type="presParOf" srcId="{F51F4A9D-25DD-4635-92BC-2B5DF6BD994A}" destId="{04FF425E-088E-4C91-9B59-43E048A735F2}" srcOrd="2" destOrd="0" presId="urn:microsoft.com/office/officeart/2005/8/layout/vList2"/>
    <dgm:cxn modelId="{E1D7A86F-9CE8-4B6F-8ED5-A91846C69FB4}" type="presParOf" srcId="{F51F4A9D-25DD-4635-92BC-2B5DF6BD994A}" destId="{6E021066-283C-4B65-9B7E-1EDE83E9C507}" srcOrd="3" destOrd="0" presId="urn:microsoft.com/office/officeart/2005/8/layout/vList2"/>
    <dgm:cxn modelId="{B2F3541E-CF62-432C-BB25-1F473D83C9F8}" type="presParOf" srcId="{F51F4A9D-25DD-4635-92BC-2B5DF6BD994A}" destId="{82111F80-BAFE-46F2-B235-9D6C0A3627ED}" srcOrd="4" destOrd="0" presId="urn:microsoft.com/office/officeart/2005/8/layout/vList2"/>
    <dgm:cxn modelId="{39C3C5D8-95D0-4329-8184-8EC9C4815DD9}" type="presParOf" srcId="{F51F4A9D-25DD-4635-92BC-2B5DF6BD994A}" destId="{AC5A5713-CA79-46FD-8972-83B2D79A7D68}" srcOrd="5" destOrd="0" presId="urn:microsoft.com/office/officeart/2005/8/layout/vList2"/>
    <dgm:cxn modelId="{2869B157-2986-4F09-83D5-8BEDB84213B0}" type="presParOf" srcId="{F51F4A9D-25DD-4635-92BC-2B5DF6BD994A}" destId="{0AE34BF8-5A13-40B5-86C4-2FA4D4414FE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D77796B-3A94-4ADE-A18A-F78A4FEFC782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D44AEF3D-0800-45B6-8392-3F149D477E0B}">
      <dgm:prSet phldrT="[Texto]"/>
      <dgm:spPr/>
      <dgm:t>
        <a:bodyPr/>
        <a:lstStyle/>
        <a:p>
          <a:r>
            <a:rPr lang="es-EC" dirty="0" smtClean="0"/>
            <a:t>El modelo de gestión se sustentará en el principio de desconcentración</a:t>
          </a:r>
          <a:r>
            <a:rPr lang="es-EC" b="1" dirty="0" smtClean="0"/>
            <a:t>, (</a:t>
          </a:r>
          <a:r>
            <a:rPr lang="es-EC" dirty="0" smtClean="0"/>
            <a:t>separar las tareas operativas y las tareas de apoyo - administrativas y financieras). </a:t>
          </a:r>
          <a:endParaRPr lang="es-ES_tradnl" dirty="0"/>
        </a:p>
      </dgm:t>
    </dgm:pt>
    <dgm:pt modelId="{65B543DA-9CB6-4A29-A971-57C937A68CB2}" type="parTrans" cxnId="{6B2D1CBA-F747-4A58-9F3D-1C8FC6D20DE4}">
      <dgm:prSet/>
      <dgm:spPr/>
      <dgm:t>
        <a:bodyPr/>
        <a:lstStyle/>
        <a:p>
          <a:endParaRPr lang="es-ES_tradnl"/>
        </a:p>
      </dgm:t>
    </dgm:pt>
    <dgm:pt modelId="{B074BF0A-3377-4F2A-9E97-398FC0B4BDB4}" type="sibTrans" cxnId="{6B2D1CBA-F747-4A58-9F3D-1C8FC6D20DE4}">
      <dgm:prSet/>
      <dgm:spPr/>
      <dgm:t>
        <a:bodyPr/>
        <a:lstStyle/>
        <a:p>
          <a:endParaRPr lang="es-ES_tradnl"/>
        </a:p>
      </dgm:t>
    </dgm:pt>
    <dgm:pt modelId="{E977E0C4-0F34-4274-BE8A-AA98BE7C3B94}">
      <dgm:prSet/>
      <dgm:spPr/>
      <dgm:t>
        <a:bodyPr/>
        <a:lstStyle/>
        <a:p>
          <a:r>
            <a:rPr lang="es-EC" dirty="0" smtClean="0"/>
            <a:t>Los investigadores de los centros, departamentos y grupos serán los responsables exclusivamente de la ejecución de los procesos agregadores de valor (sustantivos): Generación de proyectos, producción y difusión del conocimiento.</a:t>
          </a:r>
          <a:endParaRPr lang="es-ES_tradnl" dirty="0"/>
        </a:p>
      </dgm:t>
    </dgm:pt>
    <dgm:pt modelId="{A760B958-A829-449B-81D8-F458F5A586A6}" type="parTrans" cxnId="{E2927EF4-5799-45DA-A5CF-34AA20F801BE}">
      <dgm:prSet/>
      <dgm:spPr/>
      <dgm:t>
        <a:bodyPr/>
        <a:lstStyle/>
        <a:p>
          <a:endParaRPr lang="es-ES_tradnl"/>
        </a:p>
      </dgm:t>
    </dgm:pt>
    <dgm:pt modelId="{8D9F4018-8DA4-4EAD-B196-C8415430D549}" type="sibTrans" cxnId="{E2927EF4-5799-45DA-A5CF-34AA20F801BE}">
      <dgm:prSet/>
      <dgm:spPr/>
      <dgm:t>
        <a:bodyPr/>
        <a:lstStyle/>
        <a:p>
          <a:endParaRPr lang="es-ES_tradnl"/>
        </a:p>
      </dgm:t>
    </dgm:pt>
    <dgm:pt modelId="{62D2BF8A-138F-4E9D-8A0C-FE4282BCC115}">
      <dgm:prSet phldrT="[Texto]"/>
      <dgm:spPr/>
      <dgm:t>
        <a:bodyPr/>
        <a:lstStyle/>
        <a:p>
          <a:r>
            <a:rPr lang="es-EC" dirty="0" smtClean="0"/>
            <a:t>La unidad de gestión de investigación será la encargada de atender todos los requerimientos y tramites que demanden los investigadores para el cumplimiento eficiente y eficaz de su tarea.</a:t>
          </a:r>
          <a:endParaRPr lang="es-ES_tradnl" dirty="0"/>
        </a:p>
      </dgm:t>
    </dgm:pt>
    <dgm:pt modelId="{B3910D8C-4002-439E-A801-3D57201F294B}" type="parTrans" cxnId="{7449D8D6-7053-4350-9B84-50F6E3111E79}">
      <dgm:prSet/>
      <dgm:spPr/>
      <dgm:t>
        <a:bodyPr/>
        <a:lstStyle/>
        <a:p>
          <a:endParaRPr lang="es-ES_tradnl"/>
        </a:p>
      </dgm:t>
    </dgm:pt>
    <dgm:pt modelId="{B7A647DE-490C-4B59-8EEE-373BB8710032}" type="sibTrans" cxnId="{7449D8D6-7053-4350-9B84-50F6E3111E79}">
      <dgm:prSet/>
      <dgm:spPr/>
      <dgm:t>
        <a:bodyPr/>
        <a:lstStyle/>
        <a:p>
          <a:endParaRPr lang="es-ES_tradnl"/>
        </a:p>
      </dgm:t>
    </dgm:pt>
    <dgm:pt modelId="{0BEE4D34-981A-40AA-B1D2-BA4735119189}" type="pres">
      <dgm:prSet presAssocID="{6D77796B-3A94-4ADE-A18A-F78A4FEFC7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87BE4668-14B9-4753-8280-8FA8F2EB6F50}" type="pres">
      <dgm:prSet presAssocID="{D44AEF3D-0800-45B6-8392-3F149D477E0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05D7333-DDE0-4CF7-8930-F480B6EE99FC}" type="pres">
      <dgm:prSet presAssocID="{B074BF0A-3377-4F2A-9E97-398FC0B4BDB4}" presName="spacer" presStyleCnt="0"/>
      <dgm:spPr/>
    </dgm:pt>
    <dgm:pt modelId="{5A978FA5-6AF5-43F4-A015-37D2811B168D}" type="pres">
      <dgm:prSet presAssocID="{62D2BF8A-138F-4E9D-8A0C-FE4282BCC11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E928DEB-9C11-48B2-9EF5-4D799AC9D851}" type="pres">
      <dgm:prSet presAssocID="{B7A647DE-490C-4B59-8EEE-373BB8710032}" presName="spacer" presStyleCnt="0"/>
      <dgm:spPr/>
    </dgm:pt>
    <dgm:pt modelId="{DCE68212-4CCE-450B-AAED-06E1ECB3198B}" type="pres">
      <dgm:prSet presAssocID="{E977E0C4-0F34-4274-BE8A-AA98BE7C3B9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E00296E0-5721-435D-A8E3-2582A26D4CD5}" type="presOf" srcId="{D44AEF3D-0800-45B6-8392-3F149D477E0B}" destId="{87BE4668-14B9-4753-8280-8FA8F2EB6F50}" srcOrd="0" destOrd="0" presId="urn:microsoft.com/office/officeart/2005/8/layout/vList2"/>
    <dgm:cxn modelId="{7449D8D6-7053-4350-9B84-50F6E3111E79}" srcId="{6D77796B-3A94-4ADE-A18A-F78A4FEFC782}" destId="{62D2BF8A-138F-4E9D-8A0C-FE4282BCC115}" srcOrd="1" destOrd="0" parTransId="{B3910D8C-4002-439E-A801-3D57201F294B}" sibTransId="{B7A647DE-490C-4B59-8EEE-373BB8710032}"/>
    <dgm:cxn modelId="{027ABC73-F81C-4C4A-8DFA-8A651B595243}" type="presOf" srcId="{E977E0C4-0F34-4274-BE8A-AA98BE7C3B94}" destId="{DCE68212-4CCE-450B-AAED-06E1ECB3198B}" srcOrd="0" destOrd="0" presId="urn:microsoft.com/office/officeart/2005/8/layout/vList2"/>
    <dgm:cxn modelId="{6B2D1CBA-F747-4A58-9F3D-1C8FC6D20DE4}" srcId="{6D77796B-3A94-4ADE-A18A-F78A4FEFC782}" destId="{D44AEF3D-0800-45B6-8392-3F149D477E0B}" srcOrd="0" destOrd="0" parTransId="{65B543DA-9CB6-4A29-A971-57C937A68CB2}" sibTransId="{B074BF0A-3377-4F2A-9E97-398FC0B4BDB4}"/>
    <dgm:cxn modelId="{851F6937-5363-49A7-AB30-18F4A4E490D0}" type="presOf" srcId="{62D2BF8A-138F-4E9D-8A0C-FE4282BCC115}" destId="{5A978FA5-6AF5-43F4-A015-37D2811B168D}" srcOrd="0" destOrd="0" presId="urn:microsoft.com/office/officeart/2005/8/layout/vList2"/>
    <dgm:cxn modelId="{E2927EF4-5799-45DA-A5CF-34AA20F801BE}" srcId="{6D77796B-3A94-4ADE-A18A-F78A4FEFC782}" destId="{E977E0C4-0F34-4274-BE8A-AA98BE7C3B94}" srcOrd="2" destOrd="0" parTransId="{A760B958-A829-449B-81D8-F458F5A586A6}" sibTransId="{8D9F4018-8DA4-4EAD-B196-C8415430D549}"/>
    <dgm:cxn modelId="{8BC05E87-0D54-462C-BE4B-91FB56A9C807}" type="presOf" srcId="{6D77796B-3A94-4ADE-A18A-F78A4FEFC782}" destId="{0BEE4D34-981A-40AA-B1D2-BA4735119189}" srcOrd="0" destOrd="0" presId="urn:microsoft.com/office/officeart/2005/8/layout/vList2"/>
    <dgm:cxn modelId="{49ECEF4F-7D77-4B01-AA4E-389C82C5F4F8}" type="presParOf" srcId="{0BEE4D34-981A-40AA-B1D2-BA4735119189}" destId="{87BE4668-14B9-4753-8280-8FA8F2EB6F50}" srcOrd="0" destOrd="0" presId="urn:microsoft.com/office/officeart/2005/8/layout/vList2"/>
    <dgm:cxn modelId="{17D9A50B-A942-4377-A8A1-4D7E157FF2F1}" type="presParOf" srcId="{0BEE4D34-981A-40AA-B1D2-BA4735119189}" destId="{705D7333-DDE0-4CF7-8930-F480B6EE99FC}" srcOrd="1" destOrd="0" presId="urn:microsoft.com/office/officeart/2005/8/layout/vList2"/>
    <dgm:cxn modelId="{B4B5C784-C46A-4014-A66D-CC62069878E4}" type="presParOf" srcId="{0BEE4D34-981A-40AA-B1D2-BA4735119189}" destId="{5A978FA5-6AF5-43F4-A015-37D2811B168D}" srcOrd="2" destOrd="0" presId="urn:microsoft.com/office/officeart/2005/8/layout/vList2"/>
    <dgm:cxn modelId="{7C18A2D2-ADCD-40B6-AD7F-F1E7DDBD1077}" type="presParOf" srcId="{0BEE4D34-981A-40AA-B1D2-BA4735119189}" destId="{3E928DEB-9C11-48B2-9EF5-4D799AC9D851}" srcOrd="3" destOrd="0" presId="urn:microsoft.com/office/officeart/2005/8/layout/vList2"/>
    <dgm:cxn modelId="{DD9A3529-62C3-4DEA-9513-45E2E67AC8BB}" type="presParOf" srcId="{0BEE4D34-981A-40AA-B1D2-BA4735119189}" destId="{DCE68212-4CCE-450B-AAED-06E1ECB319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8F60622-F67B-4106-B84B-35CF0A59E53F}" type="doc">
      <dgm:prSet loTypeId="urn:microsoft.com/office/officeart/2008/layout/PictureStrips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B074A077-6BE2-4847-828A-EAD42602A66A}">
      <dgm:prSet phldrT="[Texto]" custT="1"/>
      <dgm:spPr/>
      <dgm:t>
        <a:bodyPr/>
        <a:lstStyle/>
        <a:p>
          <a:r>
            <a:rPr lang="es-EC" sz="2400" b="1" dirty="0" smtClean="0"/>
            <a:t>Una vez finalizado la ejecución de los proyectos de investigación los bienes adquiridos para este fin (equipo, maquinaria, laboratorio, bibliografía, sistemas TICS, pasaran a fortalecer la ejecución de nuevos proyectos generados por los  centros o departamentos</a:t>
          </a:r>
          <a:endParaRPr lang="es-ES_tradnl" sz="2400" b="1" dirty="0"/>
        </a:p>
      </dgm:t>
    </dgm:pt>
    <dgm:pt modelId="{C4731559-2164-4DFF-A9C7-1CA02E1E04CE}" type="parTrans" cxnId="{CD9297DC-6622-4286-8A4F-C9798245DE7B}">
      <dgm:prSet/>
      <dgm:spPr/>
      <dgm:t>
        <a:bodyPr/>
        <a:lstStyle/>
        <a:p>
          <a:endParaRPr lang="es-ES_tradnl"/>
        </a:p>
      </dgm:t>
    </dgm:pt>
    <dgm:pt modelId="{F17F20E6-2C1A-4822-8452-3BA8C12E7F96}" type="sibTrans" cxnId="{CD9297DC-6622-4286-8A4F-C9798245DE7B}">
      <dgm:prSet/>
      <dgm:spPr/>
      <dgm:t>
        <a:bodyPr/>
        <a:lstStyle/>
        <a:p>
          <a:endParaRPr lang="es-ES_tradnl"/>
        </a:p>
      </dgm:t>
    </dgm:pt>
    <dgm:pt modelId="{09D30D78-705A-4C5A-94A3-560F775EBE74}">
      <dgm:prSet phldrT="[Texto]" custT="1"/>
      <dgm:spPr/>
      <dgm:t>
        <a:bodyPr/>
        <a:lstStyle/>
        <a:p>
          <a:r>
            <a:rPr lang="es-EC" sz="2400" b="1" dirty="0" smtClean="0">
              <a:latin typeface="+mn-lt"/>
              <a:cs typeface="Times New Roman" panose="02020603050405020304" pitchFamily="18" charset="0"/>
            </a:rPr>
            <a:t>Implementar las herramientas  tecnológicas, dispuestas por los entes rectores de la administración publica, para la gestión estratégica, procesos, seguimiento y evaluación, contable, presupuestaria. Por ningún concepto podrá existir sistemas informáticos paralelos. </a:t>
          </a:r>
          <a:endParaRPr lang="es-ES_tradnl" sz="2400" b="1" dirty="0">
            <a:latin typeface="+mn-lt"/>
          </a:endParaRPr>
        </a:p>
      </dgm:t>
    </dgm:pt>
    <dgm:pt modelId="{A24468A2-72C5-43ED-BBA8-F1AB34382628}" type="parTrans" cxnId="{10027C2F-1E8C-42D2-883E-A2AB6346CF0E}">
      <dgm:prSet/>
      <dgm:spPr/>
      <dgm:t>
        <a:bodyPr/>
        <a:lstStyle/>
        <a:p>
          <a:endParaRPr lang="es-ES_tradnl"/>
        </a:p>
      </dgm:t>
    </dgm:pt>
    <dgm:pt modelId="{20A9D1F7-18DB-4D24-9630-E5B889AC14FC}" type="sibTrans" cxnId="{10027C2F-1E8C-42D2-883E-A2AB6346CF0E}">
      <dgm:prSet/>
      <dgm:spPr/>
      <dgm:t>
        <a:bodyPr/>
        <a:lstStyle/>
        <a:p>
          <a:endParaRPr lang="es-ES_tradnl"/>
        </a:p>
      </dgm:t>
    </dgm:pt>
    <dgm:pt modelId="{4112CEAD-2F79-4344-B442-E0523812AB5B}" type="pres">
      <dgm:prSet presAssocID="{48F60622-F67B-4106-B84B-35CF0A59E53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5AF95377-BEA5-4327-A631-2185FA02502C}" type="pres">
      <dgm:prSet presAssocID="{B074A077-6BE2-4847-828A-EAD42602A66A}" presName="composite" presStyleCnt="0"/>
      <dgm:spPr/>
    </dgm:pt>
    <dgm:pt modelId="{1B1C71C4-FB96-4348-AB69-9D975F5822F5}" type="pres">
      <dgm:prSet presAssocID="{B074A077-6BE2-4847-828A-EAD42602A66A}" presName="rect1" presStyleLbl="trAlignAcc1" presStyleIdx="0" presStyleCnt="2" custScaleX="13933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4AF6E81-C1DD-4B75-9212-B80D2EB5D79E}" type="pres">
      <dgm:prSet presAssocID="{B074A077-6BE2-4847-828A-EAD42602A66A}" presName="rect2" presStyleLbl="fgImgPlace1" presStyleIdx="0" presStyleCnt="2" custLinFactNeighborX="-86584" custLinFactNeighborY="1217"/>
      <dgm:spPr/>
    </dgm:pt>
    <dgm:pt modelId="{A476512B-2048-4A60-B374-9401987BAFF8}" type="pres">
      <dgm:prSet presAssocID="{F17F20E6-2C1A-4822-8452-3BA8C12E7F96}" presName="sibTrans" presStyleCnt="0"/>
      <dgm:spPr/>
    </dgm:pt>
    <dgm:pt modelId="{D6E5E9FC-A819-434F-A095-52E42E738351}" type="pres">
      <dgm:prSet presAssocID="{09D30D78-705A-4C5A-94A3-560F775EBE74}" presName="composite" presStyleCnt="0"/>
      <dgm:spPr/>
    </dgm:pt>
    <dgm:pt modelId="{5F4A18B0-9241-45DC-ABCA-8D43105EA84A}" type="pres">
      <dgm:prSet presAssocID="{09D30D78-705A-4C5A-94A3-560F775EBE74}" presName="rect1" presStyleLbl="trAlignAcc1" presStyleIdx="1" presStyleCnt="2" custScaleX="13592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0060A7F-6D74-40A5-B09E-BCBF25D8EB6D}" type="pres">
      <dgm:prSet presAssocID="{09D30D78-705A-4C5A-94A3-560F775EBE74}" presName="rect2" presStyleLbl="fgImgPlace1" presStyleIdx="1" presStyleCnt="2" custLinFactNeighborX="-95340" custLinFactNeighborY="-2594"/>
      <dgm:spPr/>
    </dgm:pt>
  </dgm:ptLst>
  <dgm:cxnLst>
    <dgm:cxn modelId="{DCEB5221-CE4D-4DD3-8E56-872307CD1848}" type="presOf" srcId="{48F60622-F67B-4106-B84B-35CF0A59E53F}" destId="{4112CEAD-2F79-4344-B442-E0523812AB5B}" srcOrd="0" destOrd="0" presId="urn:microsoft.com/office/officeart/2008/layout/PictureStrips"/>
    <dgm:cxn modelId="{10027C2F-1E8C-42D2-883E-A2AB6346CF0E}" srcId="{48F60622-F67B-4106-B84B-35CF0A59E53F}" destId="{09D30D78-705A-4C5A-94A3-560F775EBE74}" srcOrd="1" destOrd="0" parTransId="{A24468A2-72C5-43ED-BBA8-F1AB34382628}" sibTransId="{20A9D1F7-18DB-4D24-9630-E5B889AC14FC}"/>
    <dgm:cxn modelId="{95DE6604-5425-4052-9A69-4D9F52B6072C}" type="presOf" srcId="{09D30D78-705A-4C5A-94A3-560F775EBE74}" destId="{5F4A18B0-9241-45DC-ABCA-8D43105EA84A}" srcOrd="0" destOrd="0" presId="urn:microsoft.com/office/officeart/2008/layout/PictureStrips"/>
    <dgm:cxn modelId="{CD9297DC-6622-4286-8A4F-C9798245DE7B}" srcId="{48F60622-F67B-4106-B84B-35CF0A59E53F}" destId="{B074A077-6BE2-4847-828A-EAD42602A66A}" srcOrd="0" destOrd="0" parTransId="{C4731559-2164-4DFF-A9C7-1CA02E1E04CE}" sibTransId="{F17F20E6-2C1A-4822-8452-3BA8C12E7F96}"/>
    <dgm:cxn modelId="{DA128742-8264-4835-8322-7134473256D0}" type="presOf" srcId="{B074A077-6BE2-4847-828A-EAD42602A66A}" destId="{1B1C71C4-FB96-4348-AB69-9D975F5822F5}" srcOrd="0" destOrd="0" presId="urn:microsoft.com/office/officeart/2008/layout/PictureStrips"/>
    <dgm:cxn modelId="{0387ECC8-7913-4B76-9123-23A5DF695259}" type="presParOf" srcId="{4112CEAD-2F79-4344-B442-E0523812AB5B}" destId="{5AF95377-BEA5-4327-A631-2185FA02502C}" srcOrd="0" destOrd="0" presId="urn:microsoft.com/office/officeart/2008/layout/PictureStrips"/>
    <dgm:cxn modelId="{9FAE8FA9-62EF-4545-9A0D-6BAD39997DDD}" type="presParOf" srcId="{5AF95377-BEA5-4327-A631-2185FA02502C}" destId="{1B1C71C4-FB96-4348-AB69-9D975F5822F5}" srcOrd="0" destOrd="0" presId="urn:microsoft.com/office/officeart/2008/layout/PictureStrips"/>
    <dgm:cxn modelId="{2789B0F0-CA51-401E-B2E1-B009699AEF26}" type="presParOf" srcId="{5AF95377-BEA5-4327-A631-2185FA02502C}" destId="{84AF6E81-C1DD-4B75-9212-B80D2EB5D79E}" srcOrd="1" destOrd="0" presId="urn:microsoft.com/office/officeart/2008/layout/PictureStrips"/>
    <dgm:cxn modelId="{C2F8F344-5A28-436C-8865-B1EF07C4A568}" type="presParOf" srcId="{4112CEAD-2F79-4344-B442-E0523812AB5B}" destId="{A476512B-2048-4A60-B374-9401987BAFF8}" srcOrd="1" destOrd="0" presId="urn:microsoft.com/office/officeart/2008/layout/PictureStrips"/>
    <dgm:cxn modelId="{AECD7A76-544E-41F0-A514-7CF0A40363BD}" type="presParOf" srcId="{4112CEAD-2F79-4344-B442-E0523812AB5B}" destId="{D6E5E9FC-A819-434F-A095-52E42E738351}" srcOrd="2" destOrd="0" presId="urn:microsoft.com/office/officeart/2008/layout/PictureStrips"/>
    <dgm:cxn modelId="{832BDDDC-9B64-4A58-B58E-DA9235D60BC6}" type="presParOf" srcId="{D6E5E9FC-A819-434F-A095-52E42E738351}" destId="{5F4A18B0-9241-45DC-ABCA-8D43105EA84A}" srcOrd="0" destOrd="0" presId="urn:microsoft.com/office/officeart/2008/layout/PictureStrips"/>
    <dgm:cxn modelId="{BA9B3DD6-2DBA-45F5-81CB-F56299C7FF69}" type="presParOf" srcId="{D6E5E9FC-A819-434F-A095-52E42E738351}" destId="{20060A7F-6D74-40A5-B09E-BCBF25D8EB6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12AB6CE-F324-449B-88AB-84113D00687A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A1DBC055-BB62-480E-80F4-A586A701F890}">
      <dgm:prSet phldrT="[Texto]"/>
      <dgm:spPr/>
      <dgm:t>
        <a:bodyPr/>
        <a:lstStyle/>
        <a:p>
          <a:r>
            <a:rPr lang="es-EC" b="1" dirty="0" smtClean="0"/>
            <a:t>Encuentros Universidad – empresas sector publico </a:t>
          </a:r>
          <a:endParaRPr lang="es-ES_tradnl" b="1" dirty="0"/>
        </a:p>
      </dgm:t>
    </dgm:pt>
    <dgm:pt modelId="{80E8D6A7-0E08-41E3-BA63-60B36938F11D}" type="parTrans" cxnId="{C7567982-6DC3-4363-A403-05FA68BCC1B0}">
      <dgm:prSet/>
      <dgm:spPr/>
      <dgm:t>
        <a:bodyPr/>
        <a:lstStyle/>
        <a:p>
          <a:endParaRPr lang="es-ES_tradnl"/>
        </a:p>
      </dgm:t>
    </dgm:pt>
    <dgm:pt modelId="{5B45C947-DFBA-4323-BA24-5EE3D038A5F3}" type="sibTrans" cxnId="{C7567982-6DC3-4363-A403-05FA68BCC1B0}">
      <dgm:prSet/>
      <dgm:spPr/>
      <dgm:t>
        <a:bodyPr/>
        <a:lstStyle/>
        <a:p>
          <a:endParaRPr lang="es-ES_tradnl"/>
        </a:p>
      </dgm:t>
    </dgm:pt>
    <dgm:pt modelId="{A4B8107A-AC8C-4E70-B65C-7443A3C995CA}">
      <dgm:prSet/>
      <dgm:spPr/>
      <dgm:t>
        <a:bodyPr/>
        <a:lstStyle/>
        <a:p>
          <a:r>
            <a:rPr lang="es-EC" b="1" dirty="0" smtClean="0"/>
            <a:t>Sistema de comercialización del conocimiento científico y tecnológica generado por la universidad</a:t>
          </a:r>
        </a:p>
      </dgm:t>
    </dgm:pt>
    <dgm:pt modelId="{3DA38F87-5FED-4EFD-9D54-CAA954FA69D1}" type="parTrans" cxnId="{AB0787CC-F9C6-4BA6-B14B-7C24DEC50236}">
      <dgm:prSet/>
      <dgm:spPr/>
      <dgm:t>
        <a:bodyPr/>
        <a:lstStyle/>
        <a:p>
          <a:endParaRPr lang="es-ES_tradnl"/>
        </a:p>
      </dgm:t>
    </dgm:pt>
    <dgm:pt modelId="{D197E6CC-3BDC-4F5B-835B-456DDAC1C2A5}" type="sibTrans" cxnId="{AB0787CC-F9C6-4BA6-B14B-7C24DEC50236}">
      <dgm:prSet/>
      <dgm:spPr/>
      <dgm:t>
        <a:bodyPr/>
        <a:lstStyle/>
        <a:p>
          <a:endParaRPr lang="es-ES_tradnl"/>
        </a:p>
      </dgm:t>
    </dgm:pt>
    <dgm:pt modelId="{457C73AE-0009-4637-B92B-ABF3F3B63323}">
      <dgm:prSet/>
      <dgm:spPr/>
      <dgm:t>
        <a:bodyPr/>
        <a:lstStyle/>
        <a:p>
          <a:r>
            <a:rPr lang="es-EC" b="1" dirty="0" smtClean="0"/>
            <a:t>Sistema de transferencia tecnológica</a:t>
          </a:r>
        </a:p>
      </dgm:t>
    </dgm:pt>
    <dgm:pt modelId="{4E09CBFC-845F-4594-A7BC-3A46F52D3F52}" type="parTrans" cxnId="{D3AD46B2-0A99-4C68-BB33-5C264DFD90BE}">
      <dgm:prSet/>
      <dgm:spPr/>
      <dgm:t>
        <a:bodyPr/>
        <a:lstStyle/>
        <a:p>
          <a:endParaRPr lang="es-ES_tradnl"/>
        </a:p>
      </dgm:t>
    </dgm:pt>
    <dgm:pt modelId="{A3E6B41A-BA41-4E70-9F88-0919C106FAD6}" type="sibTrans" cxnId="{D3AD46B2-0A99-4C68-BB33-5C264DFD90BE}">
      <dgm:prSet/>
      <dgm:spPr/>
      <dgm:t>
        <a:bodyPr/>
        <a:lstStyle/>
        <a:p>
          <a:endParaRPr lang="es-ES_tradnl"/>
        </a:p>
      </dgm:t>
    </dgm:pt>
    <dgm:pt modelId="{C2B38DF8-D5B1-4DA3-A955-31E93B183F75}">
      <dgm:prSet/>
      <dgm:spPr/>
      <dgm:t>
        <a:bodyPr/>
        <a:lstStyle/>
        <a:p>
          <a:r>
            <a:rPr lang="es-EC" b="1" dirty="0" smtClean="0"/>
            <a:t>Sistema de propiedad intelectual </a:t>
          </a:r>
        </a:p>
      </dgm:t>
    </dgm:pt>
    <dgm:pt modelId="{8E28CA23-1C25-4DA9-B897-C65A153A8ADA}" type="parTrans" cxnId="{649D83A7-D2FA-40DE-B25F-B5839CABD811}">
      <dgm:prSet/>
      <dgm:spPr/>
      <dgm:t>
        <a:bodyPr/>
        <a:lstStyle/>
        <a:p>
          <a:endParaRPr lang="es-ES_tradnl"/>
        </a:p>
      </dgm:t>
    </dgm:pt>
    <dgm:pt modelId="{C32838D0-404E-466A-AC0F-7938DE97C195}" type="sibTrans" cxnId="{649D83A7-D2FA-40DE-B25F-B5839CABD811}">
      <dgm:prSet/>
      <dgm:spPr/>
      <dgm:t>
        <a:bodyPr/>
        <a:lstStyle/>
        <a:p>
          <a:endParaRPr lang="es-ES_tradnl"/>
        </a:p>
      </dgm:t>
    </dgm:pt>
    <dgm:pt modelId="{FDCEFBB7-36BD-4459-88B9-8CA553C02213}">
      <dgm:prSet/>
      <dgm:spPr/>
      <dgm:t>
        <a:bodyPr/>
        <a:lstStyle/>
        <a:p>
          <a:r>
            <a:rPr lang="es-EC" b="1" dirty="0" smtClean="0"/>
            <a:t>Alianzas estratégica con centros de investigación universitarios, públicos, privados, Nacionales e internacionales</a:t>
          </a:r>
        </a:p>
      </dgm:t>
    </dgm:pt>
    <dgm:pt modelId="{50182CEB-9086-440A-B2E4-ECB54CE6DC6D}" type="parTrans" cxnId="{314746DE-F9A1-4C82-A4D8-140A023262A4}">
      <dgm:prSet/>
      <dgm:spPr/>
      <dgm:t>
        <a:bodyPr/>
        <a:lstStyle/>
        <a:p>
          <a:endParaRPr lang="es-ES_tradnl"/>
        </a:p>
      </dgm:t>
    </dgm:pt>
    <dgm:pt modelId="{A84BF4D6-5124-42A7-A0D9-E7BF19069F60}" type="sibTrans" cxnId="{314746DE-F9A1-4C82-A4D8-140A023262A4}">
      <dgm:prSet/>
      <dgm:spPr/>
      <dgm:t>
        <a:bodyPr/>
        <a:lstStyle/>
        <a:p>
          <a:endParaRPr lang="es-ES_tradnl"/>
        </a:p>
      </dgm:t>
    </dgm:pt>
    <dgm:pt modelId="{491A9095-6BAA-4B97-8DBD-708DDA838786}" type="pres">
      <dgm:prSet presAssocID="{312AB6CE-F324-449B-88AB-84113D0068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A17AD4F7-0334-4289-B7E9-27D5373F15B7}" type="pres">
      <dgm:prSet presAssocID="{312AB6CE-F324-449B-88AB-84113D00687A}" presName="Name1" presStyleCnt="0"/>
      <dgm:spPr/>
    </dgm:pt>
    <dgm:pt modelId="{EC76B759-941A-4D3F-8E94-451D32F65892}" type="pres">
      <dgm:prSet presAssocID="{312AB6CE-F324-449B-88AB-84113D00687A}" presName="cycle" presStyleCnt="0"/>
      <dgm:spPr/>
    </dgm:pt>
    <dgm:pt modelId="{92A407BF-BFEC-4733-9C56-2BF3B656D882}" type="pres">
      <dgm:prSet presAssocID="{312AB6CE-F324-449B-88AB-84113D00687A}" presName="srcNode" presStyleLbl="node1" presStyleIdx="0" presStyleCnt="5"/>
      <dgm:spPr/>
    </dgm:pt>
    <dgm:pt modelId="{29BC2CE2-E8BE-44B1-90EE-349FF81391FB}" type="pres">
      <dgm:prSet presAssocID="{312AB6CE-F324-449B-88AB-84113D00687A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5CADB8C9-EE36-4102-8A76-B626FDEDD263}" type="pres">
      <dgm:prSet presAssocID="{312AB6CE-F324-449B-88AB-84113D00687A}" presName="extraNode" presStyleLbl="node1" presStyleIdx="0" presStyleCnt="5"/>
      <dgm:spPr/>
    </dgm:pt>
    <dgm:pt modelId="{58B64CF0-AF15-46DB-8D46-24A4EDE7C37A}" type="pres">
      <dgm:prSet presAssocID="{312AB6CE-F324-449B-88AB-84113D00687A}" presName="dstNode" presStyleLbl="node1" presStyleIdx="0" presStyleCnt="5"/>
      <dgm:spPr/>
    </dgm:pt>
    <dgm:pt modelId="{A4D28B4A-9FD6-4660-84FD-5AF6C96845BC}" type="pres">
      <dgm:prSet presAssocID="{A1DBC055-BB62-480E-80F4-A586A701F89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5C500BC-2B98-4F2D-B9F4-F2CB2DB7A0AC}" type="pres">
      <dgm:prSet presAssocID="{A1DBC055-BB62-480E-80F4-A586A701F890}" presName="accent_1" presStyleCnt="0"/>
      <dgm:spPr/>
    </dgm:pt>
    <dgm:pt modelId="{54342E7F-0977-4318-8236-D129D6FDAEF2}" type="pres">
      <dgm:prSet presAssocID="{A1DBC055-BB62-480E-80F4-A586A701F890}" presName="accentRepeatNode" presStyleLbl="solidFgAcc1" presStyleIdx="0" presStyleCnt="5"/>
      <dgm:spPr/>
    </dgm:pt>
    <dgm:pt modelId="{5A43E628-D2AF-45E4-A25B-7EFAFFAB2FE6}" type="pres">
      <dgm:prSet presAssocID="{A4B8107A-AC8C-4E70-B65C-7443A3C995C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8177D28-22D2-4322-8CBC-997655045DF3}" type="pres">
      <dgm:prSet presAssocID="{A4B8107A-AC8C-4E70-B65C-7443A3C995CA}" presName="accent_2" presStyleCnt="0"/>
      <dgm:spPr/>
    </dgm:pt>
    <dgm:pt modelId="{F667A927-9FEB-4E01-854F-EBD4E82020CF}" type="pres">
      <dgm:prSet presAssocID="{A4B8107A-AC8C-4E70-B65C-7443A3C995CA}" presName="accentRepeatNode" presStyleLbl="solidFgAcc1" presStyleIdx="1" presStyleCnt="5"/>
      <dgm:spPr/>
    </dgm:pt>
    <dgm:pt modelId="{E23237F6-0BF1-4F99-90AF-4923F0837204}" type="pres">
      <dgm:prSet presAssocID="{457C73AE-0009-4637-B92B-ABF3F3B6332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F682F7B-6C66-4640-A6D7-FE58BE858BC6}" type="pres">
      <dgm:prSet presAssocID="{457C73AE-0009-4637-B92B-ABF3F3B63323}" presName="accent_3" presStyleCnt="0"/>
      <dgm:spPr/>
    </dgm:pt>
    <dgm:pt modelId="{D1FF41CC-10B2-4E48-9BE6-D206626DC95E}" type="pres">
      <dgm:prSet presAssocID="{457C73AE-0009-4637-B92B-ABF3F3B63323}" presName="accentRepeatNode" presStyleLbl="solidFgAcc1" presStyleIdx="2" presStyleCnt="5"/>
      <dgm:spPr/>
    </dgm:pt>
    <dgm:pt modelId="{C0CF60B2-A4FD-4CB1-91E9-6CDCD9C8B046}" type="pres">
      <dgm:prSet presAssocID="{C2B38DF8-D5B1-4DA3-A955-31E93B183F7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9823CB1-98FD-4153-949E-2BA28DCD20CC}" type="pres">
      <dgm:prSet presAssocID="{C2B38DF8-D5B1-4DA3-A955-31E93B183F75}" presName="accent_4" presStyleCnt="0"/>
      <dgm:spPr/>
    </dgm:pt>
    <dgm:pt modelId="{2F20AEAD-246E-43A1-ABFE-1A8FF23DB529}" type="pres">
      <dgm:prSet presAssocID="{C2B38DF8-D5B1-4DA3-A955-31E93B183F75}" presName="accentRepeatNode" presStyleLbl="solidFgAcc1" presStyleIdx="3" presStyleCnt="5"/>
      <dgm:spPr/>
    </dgm:pt>
    <dgm:pt modelId="{86CF6D58-8AB9-4DB6-815B-86F5E3255D76}" type="pres">
      <dgm:prSet presAssocID="{FDCEFBB7-36BD-4459-88B9-8CA553C0221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3167DFE-217A-4BFF-9D7D-90BA32C2DBAE}" type="pres">
      <dgm:prSet presAssocID="{FDCEFBB7-36BD-4459-88B9-8CA553C02213}" presName="accent_5" presStyleCnt="0"/>
      <dgm:spPr/>
    </dgm:pt>
    <dgm:pt modelId="{0AC29C5C-8ECF-4CEB-9A12-FB2B0164058F}" type="pres">
      <dgm:prSet presAssocID="{FDCEFBB7-36BD-4459-88B9-8CA553C02213}" presName="accentRepeatNode" presStyleLbl="solidFgAcc1" presStyleIdx="4" presStyleCnt="5"/>
      <dgm:spPr/>
    </dgm:pt>
  </dgm:ptLst>
  <dgm:cxnLst>
    <dgm:cxn modelId="{C7567982-6DC3-4363-A403-05FA68BCC1B0}" srcId="{312AB6CE-F324-449B-88AB-84113D00687A}" destId="{A1DBC055-BB62-480E-80F4-A586A701F890}" srcOrd="0" destOrd="0" parTransId="{80E8D6A7-0E08-41E3-BA63-60B36938F11D}" sibTransId="{5B45C947-DFBA-4323-BA24-5EE3D038A5F3}"/>
    <dgm:cxn modelId="{90A521E2-70A8-4724-BE4D-D9C8588BFF40}" type="presOf" srcId="{C2B38DF8-D5B1-4DA3-A955-31E93B183F75}" destId="{C0CF60B2-A4FD-4CB1-91E9-6CDCD9C8B046}" srcOrd="0" destOrd="0" presId="urn:microsoft.com/office/officeart/2008/layout/VerticalCurvedList"/>
    <dgm:cxn modelId="{D3FD914A-8DF2-44CC-B32F-3435C0C51458}" type="presOf" srcId="{457C73AE-0009-4637-B92B-ABF3F3B63323}" destId="{E23237F6-0BF1-4F99-90AF-4923F0837204}" srcOrd="0" destOrd="0" presId="urn:microsoft.com/office/officeart/2008/layout/VerticalCurvedList"/>
    <dgm:cxn modelId="{BA5C25AD-0603-4C62-BB20-DEC6A0A8EDF3}" type="presOf" srcId="{5B45C947-DFBA-4323-BA24-5EE3D038A5F3}" destId="{29BC2CE2-E8BE-44B1-90EE-349FF81391FB}" srcOrd="0" destOrd="0" presId="urn:microsoft.com/office/officeart/2008/layout/VerticalCurvedList"/>
    <dgm:cxn modelId="{074BD14B-84FD-4139-BA7F-18ECBD57C12A}" type="presOf" srcId="{312AB6CE-F324-449B-88AB-84113D00687A}" destId="{491A9095-6BAA-4B97-8DBD-708DDA838786}" srcOrd="0" destOrd="0" presId="urn:microsoft.com/office/officeart/2008/layout/VerticalCurvedList"/>
    <dgm:cxn modelId="{649D83A7-D2FA-40DE-B25F-B5839CABD811}" srcId="{312AB6CE-F324-449B-88AB-84113D00687A}" destId="{C2B38DF8-D5B1-4DA3-A955-31E93B183F75}" srcOrd="3" destOrd="0" parTransId="{8E28CA23-1C25-4DA9-B897-C65A153A8ADA}" sibTransId="{C32838D0-404E-466A-AC0F-7938DE97C195}"/>
    <dgm:cxn modelId="{AB0787CC-F9C6-4BA6-B14B-7C24DEC50236}" srcId="{312AB6CE-F324-449B-88AB-84113D00687A}" destId="{A4B8107A-AC8C-4E70-B65C-7443A3C995CA}" srcOrd="1" destOrd="0" parTransId="{3DA38F87-5FED-4EFD-9D54-CAA954FA69D1}" sibTransId="{D197E6CC-3BDC-4F5B-835B-456DDAC1C2A5}"/>
    <dgm:cxn modelId="{D3AD46B2-0A99-4C68-BB33-5C264DFD90BE}" srcId="{312AB6CE-F324-449B-88AB-84113D00687A}" destId="{457C73AE-0009-4637-B92B-ABF3F3B63323}" srcOrd="2" destOrd="0" parTransId="{4E09CBFC-845F-4594-A7BC-3A46F52D3F52}" sibTransId="{A3E6B41A-BA41-4E70-9F88-0919C106FAD6}"/>
    <dgm:cxn modelId="{C60B8B9D-B4B7-4E31-9BCF-2CB43A599471}" type="presOf" srcId="{FDCEFBB7-36BD-4459-88B9-8CA553C02213}" destId="{86CF6D58-8AB9-4DB6-815B-86F5E3255D76}" srcOrd="0" destOrd="0" presId="urn:microsoft.com/office/officeart/2008/layout/VerticalCurvedList"/>
    <dgm:cxn modelId="{314746DE-F9A1-4C82-A4D8-140A023262A4}" srcId="{312AB6CE-F324-449B-88AB-84113D00687A}" destId="{FDCEFBB7-36BD-4459-88B9-8CA553C02213}" srcOrd="4" destOrd="0" parTransId="{50182CEB-9086-440A-B2E4-ECB54CE6DC6D}" sibTransId="{A84BF4D6-5124-42A7-A0D9-E7BF19069F60}"/>
    <dgm:cxn modelId="{D5256A6D-4569-4632-B7CA-59D5C39EBFBC}" type="presOf" srcId="{A4B8107A-AC8C-4E70-B65C-7443A3C995CA}" destId="{5A43E628-D2AF-45E4-A25B-7EFAFFAB2FE6}" srcOrd="0" destOrd="0" presId="urn:microsoft.com/office/officeart/2008/layout/VerticalCurvedList"/>
    <dgm:cxn modelId="{542B51B3-1D2E-483C-BC73-C16BA8D7EF9F}" type="presOf" srcId="{A1DBC055-BB62-480E-80F4-A586A701F890}" destId="{A4D28B4A-9FD6-4660-84FD-5AF6C96845BC}" srcOrd="0" destOrd="0" presId="urn:microsoft.com/office/officeart/2008/layout/VerticalCurvedList"/>
    <dgm:cxn modelId="{35A7CD3F-7A66-459D-BEA5-7CD707D02631}" type="presParOf" srcId="{491A9095-6BAA-4B97-8DBD-708DDA838786}" destId="{A17AD4F7-0334-4289-B7E9-27D5373F15B7}" srcOrd="0" destOrd="0" presId="urn:microsoft.com/office/officeart/2008/layout/VerticalCurvedList"/>
    <dgm:cxn modelId="{6DBCA3FC-985D-4B76-B54B-7CE92AA712DC}" type="presParOf" srcId="{A17AD4F7-0334-4289-B7E9-27D5373F15B7}" destId="{EC76B759-941A-4D3F-8E94-451D32F65892}" srcOrd="0" destOrd="0" presId="urn:microsoft.com/office/officeart/2008/layout/VerticalCurvedList"/>
    <dgm:cxn modelId="{E44E7C4E-9396-4DCC-A080-33D42970647A}" type="presParOf" srcId="{EC76B759-941A-4D3F-8E94-451D32F65892}" destId="{92A407BF-BFEC-4733-9C56-2BF3B656D882}" srcOrd="0" destOrd="0" presId="urn:microsoft.com/office/officeart/2008/layout/VerticalCurvedList"/>
    <dgm:cxn modelId="{2B4AA5A1-9246-49B2-AE15-8EE755C6EA7C}" type="presParOf" srcId="{EC76B759-941A-4D3F-8E94-451D32F65892}" destId="{29BC2CE2-E8BE-44B1-90EE-349FF81391FB}" srcOrd="1" destOrd="0" presId="urn:microsoft.com/office/officeart/2008/layout/VerticalCurvedList"/>
    <dgm:cxn modelId="{47436EB9-52DF-46B2-B26E-7E0311FBE904}" type="presParOf" srcId="{EC76B759-941A-4D3F-8E94-451D32F65892}" destId="{5CADB8C9-EE36-4102-8A76-B626FDEDD263}" srcOrd="2" destOrd="0" presId="urn:microsoft.com/office/officeart/2008/layout/VerticalCurvedList"/>
    <dgm:cxn modelId="{7B3DDF61-8794-4615-A901-F7EB48D255FA}" type="presParOf" srcId="{EC76B759-941A-4D3F-8E94-451D32F65892}" destId="{58B64CF0-AF15-46DB-8D46-24A4EDE7C37A}" srcOrd="3" destOrd="0" presId="urn:microsoft.com/office/officeart/2008/layout/VerticalCurvedList"/>
    <dgm:cxn modelId="{AD15C0F0-7BCA-465E-87F3-06A19613B73F}" type="presParOf" srcId="{A17AD4F7-0334-4289-B7E9-27D5373F15B7}" destId="{A4D28B4A-9FD6-4660-84FD-5AF6C96845BC}" srcOrd="1" destOrd="0" presId="urn:microsoft.com/office/officeart/2008/layout/VerticalCurvedList"/>
    <dgm:cxn modelId="{BB7639D9-D54F-4268-A648-EE9DDF886D08}" type="presParOf" srcId="{A17AD4F7-0334-4289-B7E9-27D5373F15B7}" destId="{E5C500BC-2B98-4F2D-B9F4-F2CB2DB7A0AC}" srcOrd="2" destOrd="0" presId="urn:microsoft.com/office/officeart/2008/layout/VerticalCurvedList"/>
    <dgm:cxn modelId="{65D1F995-BCCA-426D-A658-0C45EA0FA961}" type="presParOf" srcId="{E5C500BC-2B98-4F2D-B9F4-F2CB2DB7A0AC}" destId="{54342E7F-0977-4318-8236-D129D6FDAEF2}" srcOrd="0" destOrd="0" presId="urn:microsoft.com/office/officeart/2008/layout/VerticalCurvedList"/>
    <dgm:cxn modelId="{40DDD4B7-B5FC-4A97-B028-29BF67D6D66F}" type="presParOf" srcId="{A17AD4F7-0334-4289-B7E9-27D5373F15B7}" destId="{5A43E628-D2AF-45E4-A25B-7EFAFFAB2FE6}" srcOrd="3" destOrd="0" presId="urn:microsoft.com/office/officeart/2008/layout/VerticalCurvedList"/>
    <dgm:cxn modelId="{B75C114C-4784-42B0-ABD3-8534C22FCD83}" type="presParOf" srcId="{A17AD4F7-0334-4289-B7E9-27D5373F15B7}" destId="{28177D28-22D2-4322-8CBC-997655045DF3}" srcOrd="4" destOrd="0" presId="urn:microsoft.com/office/officeart/2008/layout/VerticalCurvedList"/>
    <dgm:cxn modelId="{536A4F64-767F-4ABA-9817-52139CAC1A97}" type="presParOf" srcId="{28177D28-22D2-4322-8CBC-997655045DF3}" destId="{F667A927-9FEB-4E01-854F-EBD4E82020CF}" srcOrd="0" destOrd="0" presId="urn:microsoft.com/office/officeart/2008/layout/VerticalCurvedList"/>
    <dgm:cxn modelId="{376BB352-6E27-4B2C-B7F4-D1B3ADBC5EC1}" type="presParOf" srcId="{A17AD4F7-0334-4289-B7E9-27D5373F15B7}" destId="{E23237F6-0BF1-4F99-90AF-4923F0837204}" srcOrd="5" destOrd="0" presId="urn:microsoft.com/office/officeart/2008/layout/VerticalCurvedList"/>
    <dgm:cxn modelId="{9B5F9367-04AE-455F-9E57-8ED62F0345D1}" type="presParOf" srcId="{A17AD4F7-0334-4289-B7E9-27D5373F15B7}" destId="{6F682F7B-6C66-4640-A6D7-FE58BE858BC6}" srcOrd="6" destOrd="0" presId="urn:microsoft.com/office/officeart/2008/layout/VerticalCurvedList"/>
    <dgm:cxn modelId="{F00DC217-7A11-4AFA-A1BB-52FB104D8648}" type="presParOf" srcId="{6F682F7B-6C66-4640-A6D7-FE58BE858BC6}" destId="{D1FF41CC-10B2-4E48-9BE6-D206626DC95E}" srcOrd="0" destOrd="0" presId="urn:microsoft.com/office/officeart/2008/layout/VerticalCurvedList"/>
    <dgm:cxn modelId="{B0A7F98F-3D73-4437-A396-2D8D80F5C33D}" type="presParOf" srcId="{A17AD4F7-0334-4289-B7E9-27D5373F15B7}" destId="{C0CF60B2-A4FD-4CB1-91E9-6CDCD9C8B046}" srcOrd="7" destOrd="0" presId="urn:microsoft.com/office/officeart/2008/layout/VerticalCurvedList"/>
    <dgm:cxn modelId="{4CEACA3E-4C64-47D7-A9CE-76348A3D1A24}" type="presParOf" srcId="{A17AD4F7-0334-4289-B7E9-27D5373F15B7}" destId="{49823CB1-98FD-4153-949E-2BA28DCD20CC}" srcOrd="8" destOrd="0" presId="urn:microsoft.com/office/officeart/2008/layout/VerticalCurvedList"/>
    <dgm:cxn modelId="{3096CDB4-E249-4C23-A022-AB49732EAB6E}" type="presParOf" srcId="{49823CB1-98FD-4153-949E-2BA28DCD20CC}" destId="{2F20AEAD-246E-43A1-ABFE-1A8FF23DB529}" srcOrd="0" destOrd="0" presId="urn:microsoft.com/office/officeart/2008/layout/VerticalCurvedList"/>
    <dgm:cxn modelId="{44488F79-1EA4-4B17-9552-A7EA004A3EE2}" type="presParOf" srcId="{A17AD4F7-0334-4289-B7E9-27D5373F15B7}" destId="{86CF6D58-8AB9-4DB6-815B-86F5E3255D76}" srcOrd="9" destOrd="0" presId="urn:microsoft.com/office/officeart/2008/layout/VerticalCurvedList"/>
    <dgm:cxn modelId="{529B8761-348D-46B1-92CA-8D3E8F2BE3B2}" type="presParOf" srcId="{A17AD4F7-0334-4289-B7E9-27D5373F15B7}" destId="{03167DFE-217A-4BFF-9D7D-90BA32C2DBAE}" srcOrd="10" destOrd="0" presId="urn:microsoft.com/office/officeart/2008/layout/VerticalCurvedList"/>
    <dgm:cxn modelId="{059189B6-2CD0-47F6-B393-84A39E2CE1E2}" type="presParOf" srcId="{03167DFE-217A-4BFF-9D7D-90BA32C2DBAE}" destId="{0AC29C5C-8ECF-4CEB-9A12-FB2B0164058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10BA07-1662-4B69-9283-7E0BBD02AA95}" type="doc">
      <dgm:prSet loTypeId="urn:microsoft.com/office/officeart/2008/layout/SquareAccentLis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A9EC9E82-6CF5-4CC2-9E1A-D866C5A81F5F}">
      <dgm:prSet phldrT="[Texto]" custT="1"/>
      <dgm:spPr/>
      <dgm:t>
        <a:bodyPr/>
        <a:lstStyle/>
        <a:p>
          <a:r>
            <a:rPr lang="es-EC" sz="4000" b="1" dirty="0" smtClean="0"/>
            <a:t>GENERAL:</a:t>
          </a:r>
          <a:endParaRPr lang="es-ES_tradnl" sz="4000" b="1" dirty="0"/>
        </a:p>
      </dgm:t>
    </dgm:pt>
    <dgm:pt modelId="{22B2981C-26AF-4B79-9A58-9A8BAA229570}" type="parTrans" cxnId="{BA9F3A9A-0413-4699-91EA-AF64940DE6DA}">
      <dgm:prSet/>
      <dgm:spPr/>
      <dgm:t>
        <a:bodyPr/>
        <a:lstStyle/>
        <a:p>
          <a:endParaRPr lang="es-ES_tradnl"/>
        </a:p>
      </dgm:t>
    </dgm:pt>
    <dgm:pt modelId="{AB978CE6-1EE9-4B8D-A765-01F7F363D2DE}" type="sibTrans" cxnId="{BA9F3A9A-0413-4699-91EA-AF64940DE6DA}">
      <dgm:prSet/>
      <dgm:spPr/>
      <dgm:t>
        <a:bodyPr/>
        <a:lstStyle/>
        <a:p>
          <a:endParaRPr lang="es-ES_tradnl"/>
        </a:p>
      </dgm:t>
    </dgm:pt>
    <dgm:pt modelId="{B04733E5-933C-45F5-BCC4-4231778328B3}">
      <dgm:prSet phldrT="[Texto]" custT="1"/>
      <dgm:spPr/>
      <dgm:t>
        <a:bodyPr/>
        <a:lstStyle/>
        <a:p>
          <a:pPr algn="just"/>
          <a:r>
            <a:rPr lang="es-EC" sz="1800" b="1" dirty="0" smtClean="0"/>
            <a:t>Diseñar un modelo de gestión para el área de investigación que apoye al desarrollo del conocimiento con el máximo aprovechamiento de los recursos</a:t>
          </a:r>
          <a:endParaRPr lang="es-ES_tradnl" sz="1800" b="1" dirty="0"/>
        </a:p>
      </dgm:t>
    </dgm:pt>
    <dgm:pt modelId="{FE65169B-0F75-476E-81DB-8D5923F81748}" type="parTrans" cxnId="{147FEABB-76B5-4EAC-9A6D-2CD4A84BBAB6}">
      <dgm:prSet/>
      <dgm:spPr/>
      <dgm:t>
        <a:bodyPr/>
        <a:lstStyle/>
        <a:p>
          <a:endParaRPr lang="es-ES_tradnl"/>
        </a:p>
      </dgm:t>
    </dgm:pt>
    <dgm:pt modelId="{9014C9CF-16AD-489E-838F-419E668464A2}" type="sibTrans" cxnId="{147FEABB-76B5-4EAC-9A6D-2CD4A84BBAB6}">
      <dgm:prSet/>
      <dgm:spPr/>
      <dgm:t>
        <a:bodyPr/>
        <a:lstStyle/>
        <a:p>
          <a:endParaRPr lang="es-ES_tradnl"/>
        </a:p>
      </dgm:t>
    </dgm:pt>
    <dgm:pt modelId="{8A168377-ECFF-467E-84ED-3AF352290D74}" type="pres">
      <dgm:prSet presAssocID="{9910BA07-1662-4B69-9283-7E0BBD02AA95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S_tradnl"/>
        </a:p>
      </dgm:t>
    </dgm:pt>
    <dgm:pt modelId="{D1502B7A-92C1-4FCD-AAE7-4E24113A1F61}" type="pres">
      <dgm:prSet presAssocID="{A9EC9E82-6CF5-4CC2-9E1A-D866C5A81F5F}" presName="root" presStyleCnt="0">
        <dgm:presLayoutVars>
          <dgm:chMax/>
          <dgm:chPref/>
        </dgm:presLayoutVars>
      </dgm:prSet>
      <dgm:spPr/>
    </dgm:pt>
    <dgm:pt modelId="{AA951BDC-58CF-4025-B184-BB5DAFA8C213}" type="pres">
      <dgm:prSet presAssocID="{A9EC9E82-6CF5-4CC2-9E1A-D866C5A81F5F}" presName="rootComposite" presStyleCnt="0">
        <dgm:presLayoutVars/>
      </dgm:prSet>
      <dgm:spPr/>
    </dgm:pt>
    <dgm:pt modelId="{4722B055-917A-4A80-A0A2-407A8158146A}" type="pres">
      <dgm:prSet presAssocID="{A9EC9E82-6CF5-4CC2-9E1A-D866C5A81F5F}" presName="ParentAccent" presStyleLbl="alignNode1" presStyleIdx="0" presStyleCnt="1"/>
      <dgm:spPr/>
    </dgm:pt>
    <dgm:pt modelId="{CD54EF37-2EA0-46A6-9ED7-F38990CBC736}" type="pres">
      <dgm:prSet presAssocID="{A9EC9E82-6CF5-4CC2-9E1A-D866C5A81F5F}" presName="ParentSmallAccent" presStyleLbl="fgAcc1" presStyleIdx="0" presStyleCnt="1"/>
      <dgm:spPr/>
    </dgm:pt>
    <dgm:pt modelId="{444055BE-F4B1-47AB-9786-3AF1D1C04CC8}" type="pres">
      <dgm:prSet presAssocID="{A9EC9E82-6CF5-4CC2-9E1A-D866C5A81F5F}" presName="Parent" presStyleLbl="revTx" presStyleIdx="0" presStyleCnt="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94B2A6F-9448-43E8-AF8E-E4D19D353CDC}" type="pres">
      <dgm:prSet presAssocID="{A9EC9E82-6CF5-4CC2-9E1A-D866C5A81F5F}" presName="childShape" presStyleCnt="0">
        <dgm:presLayoutVars>
          <dgm:chMax val="0"/>
          <dgm:chPref val="0"/>
        </dgm:presLayoutVars>
      </dgm:prSet>
      <dgm:spPr/>
    </dgm:pt>
    <dgm:pt modelId="{FE4CBC9E-CD1F-427A-817E-C7B65E784F90}" type="pres">
      <dgm:prSet presAssocID="{B04733E5-933C-45F5-BCC4-4231778328B3}" presName="childComposite" presStyleCnt="0">
        <dgm:presLayoutVars>
          <dgm:chMax val="0"/>
          <dgm:chPref val="0"/>
        </dgm:presLayoutVars>
      </dgm:prSet>
      <dgm:spPr/>
    </dgm:pt>
    <dgm:pt modelId="{04BB8EC2-0449-476A-B5F6-58404D3C9E1B}" type="pres">
      <dgm:prSet presAssocID="{B04733E5-933C-45F5-BCC4-4231778328B3}" presName="ChildAccent" presStyleLbl="solidFgAcc1" presStyleIdx="0" presStyleCnt="1"/>
      <dgm:spPr/>
    </dgm:pt>
    <dgm:pt modelId="{02E89FA6-7ABA-4B9D-B690-CC9227819233}" type="pres">
      <dgm:prSet presAssocID="{B04733E5-933C-45F5-BCC4-4231778328B3}" presName="Child" presStyleLbl="revTx" presStyleIdx="1" presStyleCnt="2" custLinFactNeighborX="2024" custLinFactNeighborY="-109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47FEABB-76B5-4EAC-9A6D-2CD4A84BBAB6}" srcId="{A9EC9E82-6CF5-4CC2-9E1A-D866C5A81F5F}" destId="{B04733E5-933C-45F5-BCC4-4231778328B3}" srcOrd="0" destOrd="0" parTransId="{FE65169B-0F75-476E-81DB-8D5923F81748}" sibTransId="{9014C9CF-16AD-489E-838F-419E668464A2}"/>
    <dgm:cxn modelId="{BA9F3A9A-0413-4699-91EA-AF64940DE6DA}" srcId="{9910BA07-1662-4B69-9283-7E0BBD02AA95}" destId="{A9EC9E82-6CF5-4CC2-9E1A-D866C5A81F5F}" srcOrd="0" destOrd="0" parTransId="{22B2981C-26AF-4B79-9A58-9A8BAA229570}" sibTransId="{AB978CE6-1EE9-4B8D-A765-01F7F363D2DE}"/>
    <dgm:cxn modelId="{0794115D-0AF4-4F03-8376-36979A78E7C4}" type="presOf" srcId="{A9EC9E82-6CF5-4CC2-9E1A-D866C5A81F5F}" destId="{444055BE-F4B1-47AB-9786-3AF1D1C04CC8}" srcOrd="0" destOrd="0" presId="urn:microsoft.com/office/officeart/2008/layout/SquareAccentList"/>
    <dgm:cxn modelId="{76F87EF0-120C-4328-B3A3-CDAD20EA4497}" type="presOf" srcId="{9910BA07-1662-4B69-9283-7E0BBD02AA95}" destId="{8A168377-ECFF-467E-84ED-3AF352290D74}" srcOrd="0" destOrd="0" presId="urn:microsoft.com/office/officeart/2008/layout/SquareAccentList"/>
    <dgm:cxn modelId="{08704516-179D-4CEB-B988-F5A4AF9F5F39}" type="presOf" srcId="{B04733E5-933C-45F5-BCC4-4231778328B3}" destId="{02E89FA6-7ABA-4B9D-B690-CC9227819233}" srcOrd="0" destOrd="0" presId="urn:microsoft.com/office/officeart/2008/layout/SquareAccentList"/>
    <dgm:cxn modelId="{BBF5EF54-E3ED-4EFD-9DDC-E12EDF8B52DD}" type="presParOf" srcId="{8A168377-ECFF-467E-84ED-3AF352290D74}" destId="{D1502B7A-92C1-4FCD-AAE7-4E24113A1F61}" srcOrd="0" destOrd="0" presId="urn:microsoft.com/office/officeart/2008/layout/SquareAccentList"/>
    <dgm:cxn modelId="{A37F6B71-08F3-4755-8CD2-407588B3D75E}" type="presParOf" srcId="{D1502B7A-92C1-4FCD-AAE7-4E24113A1F61}" destId="{AA951BDC-58CF-4025-B184-BB5DAFA8C213}" srcOrd="0" destOrd="0" presId="urn:microsoft.com/office/officeart/2008/layout/SquareAccentList"/>
    <dgm:cxn modelId="{E1DEC408-6D54-4F89-A2B3-3E57C2503DAA}" type="presParOf" srcId="{AA951BDC-58CF-4025-B184-BB5DAFA8C213}" destId="{4722B055-917A-4A80-A0A2-407A8158146A}" srcOrd="0" destOrd="0" presId="urn:microsoft.com/office/officeart/2008/layout/SquareAccentList"/>
    <dgm:cxn modelId="{A5F2D2D5-8409-4F28-BD41-1080E4D5BFD2}" type="presParOf" srcId="{AA951BDC-58CF-4025-B184-BB5DAFA8C213}" destId="{CD54EF37-2EA0-46A6-9ED7-F38990CBC736}" srcOrd="1" destOrd="0" presId="urn:microsoft.com/office/officeart/2008/layout/SquareAccentList"/>
    <dgm:cxn modelId="{C6740F70-F570-4C3F-84E2-17DC7FDEBAFF}" type="presParOf" srcId="{AA951BDC-58CF-4025-B184-BB5DAFA8C213}" destId="{444055BE-F4B1-47AB-9786-3AF1D1C04CC8}" srcOrd="2" destOrd="0" presId="urn:microsoft.com/office/officeart/2008/layout/SquareAccentList"/>
    <dgm:cxn modelId="{20236157-5370-494B-A18C-FB17A98EB6BA}" type="presParOf" srcId="{D1502B7A-92C1-4FCD-AAE7-4E24113A1F61}" destId="{C94B2A6F-9448-43E8-AF8E-E4D19D353CDC}" srcOrd="1" destOrd="0" presId="urn:microsoft.com/office/officeart/2008/layout/SquareAccentList"/>
    <dgm:cxn modelId="{A4B7CC82-7895-46A6-AEED-1D2CC4FAA376}" type="presParOf" srcId="{C94B2A6F-9448-43E8-AF8E-E4D19D353CDC}" destId="{FE4CBC9E-CD1F-427A-817E-C7B65E784F90}" srcOrd="0" destOrd="0" presId="urn:microsoft.com/office/officeart/2008/layout/SquareAccentList"/>
    <dgm:cxn modelId="{0E42956E-6A67-41CD-90FF-5BC868BCAB53}" type="presParOf" srcId="{FE4CBC9E-CD1F-427A-817E-C7B65E784F90}" destId="{04BB8EC2-0449-476A-B5F6-58404D3C9E1B}" srcOrd="0" destOrd="0" presId="urn:microsoft.com/office/officeart/2008/layout/SquareAccentList"/>
    <dgm:cxn modelId="{2A3C2324-D961-47AF-B3DD-2AD87B105566}" type="presParOf" srcId="{FE4CBC9E-CD1F-427A-817E-C7B65E784F90}" destId="{02E89FA6-7ABA-4B9D-B690-CC922781923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C59687D-C416-415A-A6F1-B868C5F0BD5E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8BC6D0FF-EF49-4310-85BE-B1112A9055C4}">
      <dgm:prSet phldrT="[Texto]" custT="1"/>
      <dgm:spPr/>
      <dgm:t>
        <a:bodyPr vert="horz" anchor="ctr"/>
        <a:lstStyle/>
        <a:p>
          <a:pPr algn="ctr"/>
          <a:r>
            <a: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  <a:endParaRPr lang="es-ES_tradnl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7A98C6-EFBA-474F-8513-97B01E657AE4}" type="parTrans" cxnId="{84D52703-6457-4554-AECF-3ADEEE7CC8BF}">
      <dgm:prSet/>
      <dgm:spPr/>
      <dgm:t>
        <a:bodyPr/>
        <a:lstStyle/>
        <a:p>
          <a:pPr algn="just"/>
          <a:endParaRPr lang="es-ES_tradnl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32B9C5-21C6-4600-BBCD-02C7313C2B19}" type="sibTrans" cxnId="{84D52703-6457-4554-AECF-3ADEEE7CC8BF}">
      <dgm:prSet/>
      <dgm:spPr/>
      <dgm:t>
        <a:bodyPr/>
        <a:lstStyle/>
        <a:p>
          <a:pPr algn="just"/>
          <a:endParaRPr lang="es-ES_tradnl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7F94D-AAB0-4BC6-8911-7FDB7216F06C}">
      <dgm:prSet phldrT="[Texto]" custT="1"/>
      <dgm:spPr/>
      <dgm:t>
        <a:bodyPr/>
        <a:lstStyle/>
        <a:p>
          <a:pPr algn="just"/>
          <a:r>
            <a:rPr lang="es-EC" sz="2000" b="1" dirty="0" smtClean="0"/>
            <a:t>La Figura del modelo de gestión vigente se centra en el ejercicio de “trámites administrativos de la investigación”.</a:t>
          </a:r>
          <a:endParaRPr lang="es-ES_tradnl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2524AD-38C8-43D2-B9EB-DFE7F837588C}" type="parTrans" cxnId="{941C2C03-F6B5-4528-9EAD-3833A69CD569}">
      <dgm:prSet/>
      <dgm:spPr/>
      <dgm:t>
        <a:bodyPr/>
        <a:lstStyle/>
        <a:p>
          <a:pPr algn="just"/>
          <a:endParaRPr lang="es-ES_tradnl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E5AC0C-027B-448C-AC50-C469F2429A60}" type="sibTrans" cxnId="{941C2C03-F6B5-4528-9EAD-3833A69CD569}">
      <dgm:prSet/>
      <dgm:spPr/>
      <dgm:t>
        <a:bodyPr/>
        <a:lstStyle/>
        <a:p>
          <a:pPr algn="just"/>
          <a:endParaRPr lang="es-ES_tradnl" sz="16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73418E-B9FC-4DDB-AA15-4D20C5215FBA}">
      <dgm:prSet phldrT="[Texto]" custT="1"/>
      <dgm:spPr/>
      <dgm:t>
        <a:bodyPr/>
        <a:lstStyle/>
        <a:p>
          <a:pPr algn="just"/>
          <a:r>
            <a:rPr lang="es-EC" sz="2000" b="0" dirty="0" smtClean="0"/>
            <a:t>Limitada producción de investigación en la universidad ecuatoriana </a:t>
          </a:r>
          <a:endParaRPr lang="es-ES_tradnl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206459-587E-400B-ABA4-E6AB87AE2FA4}" type="parTrans" cxnId="{49FB929C-7DBE-40CC-AC87-BB944A78ECAD}">
      <dgm:prSet/>
      <dgm:spPr/>
      <dgm:t>
        <a:bodyPr/>
        <a:lstStyle/>
        <a:p>
          <a:pPr algn="just"/>
          <a:endParaRPr lang="es-ES_tradnl"/>
        </a:p>
      </dgm:t>
    </dgm:pt>
    <dgm:pt modelId="{9DBB5CC7-D355-4DAC-A588-B0D3BAA6DDC6}" type="sibTrans" cxnId="{49FB929C-7DBE-40CC-AC87-BB944A78ECAD}">
      <dgm:prSet/>
      <dgm:spPr/>
      <dgm:t>
        <a:bodyPr/>
        <a:lstStyle/>
        <a:p>
          <a:pPr algn="just"/>
          <a:endParaRPr lang="es-ES_tradnl"/>
        </a:p>
      </dgm:t>
    </dgm:pt>
    <dgm:pt modelId="{703BB4D0-283F-4D4C-8BF9-BA9EB49FBA47}">
      <dgm:prSet phldrT="[Texto]" custT="1"/>
      <dgm:spPr/>
      <dgm:t>
        <a:bodyPr/>
        <a:lstStyle/>
        <a:p>
          <a:pPr algn="just"/>
          <a:r>
            <a:rPr lang="es-EC" sz="2000" b="1" dirty="0" smtClean="0"/>
            <a:t>La autonomía universitaria ha sido mal concebida, se considera que es el aislamiento de las políticas de Estado; del desarrollo productivo del país: de las demandas del conglomerado social más desposeído; de la necesidad de reducir la desigualdad socio- económica</a:t>
          </a:r>
          <a:endParaRPr lang="es-ES_tradnl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F09325-A9AD-42E9-B498-17601F55EB55}" type="parTrans" cxnId="{C40BC7F2-D655-4ACA-B92F-6EA66844A955}">
      <dgm:prSet/>
      <dgm:spPr/>
      <dgm:t>
        <a:bodyPr/>
        <a:lstStyle/>
        <a:p>
          <a:pPr algn="just"/>
          <a:endParaRPr lang="es-ES_tradnl"/>
        </a:p>
      </dgm:t>
    </dgm:pt>
    <dgm:pt modelId="{7AFEF4DB-093A-4D04-811E-D47E9A120A4D}" type="sibTrans" cxnId="{C40BC7F2-D655-4ACA-B92F-6EA66844A955}">
      <dgm:prSet/>
      <dgm:spPr/>
      <dgm:t>
        <a:bodyPr/>
        <a:lstStyle/>
        <a:p>
          <a:pPr algn="just"/>
          <a:endParaRPr lang="es-ES_tradnl"/>
        </a:p>
      </dgm:t>
    </dgm:pt>
    <dgm:pt modelId="{8D1581B7-5F66-4D74-A02E-4B4143B28C90}">
      <dgm:prSet phldrT="[Texto]" custT="1"/>
      <dgm:spPr/>
      <dgm:t>
        <a:bodyPr/>
        <a:lstStyle/>
        <a:p>
          <a:pPr algn="just"/>
          <a:r>
            <a:rPr lang="es-EC" sz="2000" b="0" dirty="0" smtClean="0"/>
            <a:t>Marcadas diferencias  existentes entre las asignaciones económicas para la  investigación frente al gasto administrativo institucional.</a:t>
          </a:r>
          <a:endParaRPr lang="es-ES_tradnl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BC9B80-6E6D-44A0-8B2C-40E8923950EC}" type="parTrans" cxnId="{A0B0FCF7-BEAD-489E-8F63-7A6812471473}">
      <dgm:prSet/>
      <dgm:spPr/>
      <dgm:t>
        <a:bodyPr/>
        <a:lstStyle/>
        <a:p>
          <a:pPr algn="just"/>
          <a:endParaRPr lang="es-ES_tradnl"/>
        </a:p>
      </dgm:t>
    </dgm:pt>
    <dgm:pt modelId="{528547CF-3605-414E-BB19-2C1080C3CC8F}" type="sibTrans" cxnId="{A0B0FCF7-BEAD-489E-8F63-7A6812471473}">
      <dgm:prSet/>
      <dgm:spPr/>
      <dgm:t>
        <a:bodyPr/>
        <a:lstStyle/>
        <a:p>
          <a:pPr algn="just"/>
          <a:endParaRPr lang="es-ES_tradnl"/>
        </a:p>
      </dgm:t>
    </dgm:pt>
    <dgm:pt modelId="{A4F5DAD5-BF8E-4B36-87F3-3EFC66EFE76C}">
      <dgm:prSet phldrT="[Texto]" custT="1"/>
      <dgm:spPr/>
      <dgm:t>
        <a:bodyPr/>
        <a:lstStyle/>
        <a:p>
          <a:pPr algn="just"/>
          <a:r>
            <a:rPr lang="es-EC" sz="2000" b="1" dirty="0" smtClean="0"/>
            <a:t>No existen políticas claras de gestión que motiven a los docentes, investigadores y estudiantes a involucrarse mayormente en la producción del conocimiento.</a:t>
          </a:r>
          <a:endParaRPr lang="es-ES_tradnl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6F7A5C-63F6-4BDD-B411-336427B51593}" type="parTrans" cxnId="{A3261F4C-DE9B-41FF-998F-654628B24BC4}">
      <dgm:prSet/>
      <dgm:spPr/>
      <dgm:t>
        <a:bodyPr/>
        <a:lstStyle/>
        <a:p>
          <a:pPr algn="just"/>
          <a:endParaRPr lang="es-ES_tradnl"/>
        </a:p>
      </dgm:t>
    </dgm:pt>
    <dgm:pt modelId="{EE448DBA-D7CA-409E-A147-322DF21E07F8}" type="sibTrans" cxnId="{A3261F4C-DE9B-41FF-998F-654628B24BC4}">
      <dgm:prSet/>
      <dgm:spPr/>
      <dgm:t>
        <a:bodyPr/>
        <a:lstStyle/>
        <a:p>
          <a:pPr algn="just"/>
          <a:endParaRPr lang="es-ES_tradnl"/>
        </a:p>
      </dgm:t>
    </dgm:pt>
    <dgm:pt modelId="{6CD74A22-E4CC-4A62-9E29-1A1783A8BF61}">
      <dgm:prSet phldrT="[Texto]" custT="1"/>
      <dgm:spPr/>
      <dgm:t>
        <a:bodyPr/>
        <a:lstStyle/>
        <a:p>
          <a:pPr algn="just"/>
          <a:r>
            <a:rPr lang="es-EC" sz="2000" b="0" dirty="0" smtClean="0"/>
            <a:t>En muchos casos el investigador tiene que financiar sus traslados para la recopilación de información o para su asistencia a seminarios, congresos nacionales e internacionales. Cuando exista el aval institucional, no necesariamente es para los investigadores -  docentes que están interesados en ingresar en este campo, si no para los invitados de última hora. </a:t>
          </a:r>
          <a:endParaRPr lang="es-ES_tradnl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8E2AB-0CCE-4FDF-A6E7-6B49025098DB}" type="parTrans" cxnId="{942516F1-E947-421F-B40F-14C85695A3DA}">
      <dgm:prSet/>
      <dgm:spPr/>
      <dgm:t>
        <a:bodyPr/>
        <a:lstStyle/>
        <a:p>
          <a:pPr algn="just"/>
          <a:endParaRPr lang="es-ES_tradnl"/>
        </a:p>
      </dgm:t>
    </dgm:pt>
    <dgm:pt modelId="{8183BCFA-5764-4850-AB58-CE16DCD7571C}" type="sibTrans" cxnId="{942516F1-E947-421F-B40F-14C85695A3DA}">
      <dgm:prSet/>
      <dgm:spPr/>
      <dgm:t>
        <a:bodyPr/>
        <a:lstStyle/>
        <a:p>
          <a:pPr algn="just"/>
          <a:endParaRPr lang="es-ES_tradnl"/>
        </a:p>
      </dgm:t>
    </dgm:pt>
    <dgm:pt modelId="{02DB85CF-2409-4CEB-9E00-5878FCADFCB8}" type="pres">
      <dgm:prSet presAssocID="{8C59687D-C416-415A-A6F1-B868C5F0BD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8F3C8722-5567-4807-A402-E13E5712BF23}" type="pres">
      <dgm:prSet presAssocID="{8BC6D0FF-EF49-4310-85BE-B1112A9055C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7E8A0DF-4A2A-4642-9EE4-1B1C1119F39D}" type="pres">
      <dgm:prSet presAssocID="{8BC6D0FF-EF49-4310-85BE-B1112A9055C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84D52703-6457-4554-AECF-3ADEEE7CC8BF}" srcId="{8C59687D-C416-415A-A6F1-B868C5F0BD5E}" destId="{8BC6D0FF-EF49-4310-85BE-B1112A9055C4}" srcOrd="0" destOrd="0" parTransId="{717A98C6-EFBA-474F-8513-97B01E657AE4}" sibTransId="{A932B9C5-21C6-4600-BBCD-02C7313C2B19}"/>
    <dgm:cxn modelId="{1D699028-3AF8-41FE-AD13-FC98BC2AE7F8}" type="presOf" srcId="{6CD74A22-E4CC-4A62-9E29-1A1783A8BF61}" destId="{57E8A0DF-4A2A-4642-9EE4-1B1C1119F39D}" srcOrd="0" destOrd="5" presId="urn:microsoft.com/office/officeart/2005/8/layout/vList2"/>
    <dgm:cxn modelId="{FC48AADB-5B7E-479F-8ECC-6D15A6A1007B}" type="presOf" srcId="{E137F94D-AAB0-4BC6-8911-7FDB7216F06C}" destId="{57E8A0DF-4A2A-4642-9EE4-1B1C1119F39D}" srcOrd="0" destOrd="0" presId="urn:microsoft.com/office/officeart/2005/8/layout/vList2"/>
    <dgm:cxn modelId="{230AF5A3-ECA3-4434-84A7-D9556B5D3589}" type="presOf" srcId="{A4F5DAD5-BF8E-4B36-87F3-3EFC66EFE76C}" destId="{57E8A0DF-4A2A-4642-9EE4-1B1C1119F39D}" srcOrd="0" destOrd="4" presId="urn:microsoft.com/office/officeart/2005/8/layout/vList2"/>
    <dgm:cxn modelId="{A0B0FCF7-BEAD-489E-8F63-7A6812471473}" srcId="{8BC6D0FF-EF49-4310-85BE-B1112A9055C4}" destId="{8D1581B7-5F66-4D74-A02E-4B4143B28C90}" srcOrd="3" destOrd="0" parTransId="{AFBC9B80-6E6D-44A0-8B2C-40E8923950EC}" sibTransId="{528547CF-3605-414E-BB19-2C1080C3CC8F}"/>
    <dgm:cxn modelId="{40A016CF-0ABB-4634-BE41-349355C7985A}" type="presOf" srcId="{703BB4D0-283F-4D4C-8BF9-BA9EB49FBA47}" destId="{57E8A0DF-4A2A-4642-9EE4-1B1C1119F39D}" srcOrd="0" destOrd="2" presId="urn:microsoft.com/office/officeart/2005/8/layout/vList2"/>
    <dgm:cxn modelId="{29D59A3C-B1B7-42EC-B651-C2F1C0398C7C}" type="presOf" srcId="{8C59687D-C416-415A-A6F1-B868C5F0BD5E}" destId="{02DB85CF-2409-4CEB-9E00-5878FCADFCB8}" srcOrd="0" destOrd="0" presId="urn:microsoft.com/office/officeart/2005/8/layout/vList2"/>
    <dgm:cxn modelId="{72145A94-4EF5-4B2F-95DD-5EF440D0F55B}" type="presOf" srcId="{8BC6D0FF-EF49-4310-85BE-B1112A9055C4}" destId="{8F3C8722-5567-4807-A402-E13E5712BF23}" srcOrd="0" destOrd="0" presId="urn:microsoft.com/office/officeart/2005/8/layout/vList2"/>
    <dgm:cxn modelId="{A3261F4C-DE9B-41FF-998F-654628B24BC4}" srcId="{8BC6D0FF-EF49-4310-85BE-B1112A9055C4}" destId="{A4F5DAD5-BF8E-4B36-87F3-3EFC66EFE76C}" srcOrd="4" destOrd="0" parTransId="{1F6F7A5C-63F6-4BDD-B411-336427B51593}" sibTransId="{EE448DBA-D7CA-409E-A147-322DF21E07F8}"/>
    <dgm:cxn modelId="{942516F1-E947-421F-B40F-14C85695A3DA}" srcId="{8BC6D0FF-EF49-4310-85BE-B1112A9055C4}" destId="{6CD74A22-E4CC-4A62-9E29-1A1783A8BF61}" srcOrd="5" destOrd="0" parTransId="{A958E2AB-0CCE-4FDF-A6E7-6B49025098DB}" sibTransId="{8183BCFA-5764-4850-AB58-CE16DCD7571C}"/>
    <dgm:cxn modelId="{C40BC7F2-D655-4ACA-B92F-6EA66844A955}" srcId="{8BC6D0FF-EF49-4310-85BE-B1112A9055C4}" destId="{703BB4D0-283F-4D4C-8BF9-BA9EB49FBA47}" srcOrd="2" destOrd="0" parTransId="{6AF09325-A9AD-42E9-B498-17601F55EB55}" sibTransId="{7AFEF4DB-093A-4D04-811E-D47E9A120A4D}"/>
    <dgm:cxn modelId="{941C2C03-F6B5-4528-9EAD-3833A69CD569}" srcId="{8BC6D0FF-EF49-4310-85BE-B1112A9055C4}" destId="{E137F94D-AAB0-4BC6-8911-7FDB7216F06C}" srcOrd="0" destOrd="0" parTransId="{C32524AD-38C8-43D2-B9EB-DFE7F837588C}" sibTransId="{B1E5AC0C-027B-448C-AC50-C469F2429A60}"/>
    <dgm:cxn modelId="{0BBDE2F1-23CE-4772-8012-43E68F8F1E4A}" type="presOf" srcId="{8D1581B7-5F66-4D74-A02E-4B4143B28C90}" destId="{57E8A0DF-4A2A-4642-9EE4-1B1C1119F39D}" srcOrd="0" destOrd="3" presId="urn:microsoft.com/office/officeart/2005/8/layout/vList2"/>
    <dgm:cxn modelId="{49FB929C-7DBE-40CC-AC87-BB944A78ECAD}" srcId="{8BC6D0FF-EF49-4310-85BE-B1112A9055C4}" destId="{1B73418E-B9FC-4DDB-AA15-4D20C5215FBA}" srcOrd="1" destOrd="0" parTransId="{45206459-587E-400B-ABA4-E6AB87AE2FA4}" sibTransId="{9DBB5CC7-D355-4DAC-A588-B0D3BAA6DDC6}"/>
    <dgm:cxn modelId="{71FD413D-EA47-44D2-8721-C57D6EB2CF2A}" type="presOf" srcId="{1B73418E-B9FC-4DDB-AA15-4D20C5215FBA}" destId="{57E8A0DF-4A2A-4642-9EE4-1B1C1119F39D}" srcOrd="0" destOrd="1" presId="urn:microsoft.com/office/officeart/2005/8/layout/vList2"/>
    <dgm:cxn modelId="{A81B07A1-D7E6-430C-BA1E-661157C3C3D7}" type="presParOf" srcId="{02DB85CF-2409-4CEB-9E00-5878FCADFCB8}" destId="{8F3C8722-5567-4807-A402-E13E5712BF23}" srcOrd="0" destOrd="0" presId="urn:microsoft.com/office/officeart/2005/8/layout/vList2"/>
    <dgm:cxn modelId="{E7FC9469-63B5-435F-93B6-539A1E4CFFC0}" type="presParOf" srcId="{02DB85CF-2409-4CEB-9E00-5878FCADFCB8}" destId="{57E8A0DF-4A2A-4642-9EE4-1B1C1119F39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DAA4418-CA46-461E-AEC5-B123C426C8B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84E6962F-FFE0-455C-AFC4-654F86565981}">
      <dgm:prSet phldrT="[Texto]" custT="1"/>
      <dgm:spPr/>
      <dgm:t>
        <a:bodyPr vert="horz" anchor="ctr"/>
        <a:lstStyle/>
        <a:p>
          <a:pPr algn="ctr"/>
          <a:r>
            <a:rPr lang="es-EC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  <a:endParaRPr lang="es-ES_tradnl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48C589-721B-4770-ADB1-2133DFF96FB6}" type="parTrans" cxnId="{817E9E82-3909-440C-A4FE-9D33CE0304A3}">
      <dgm:prSet/>
      <dgm:spPr/>
      <dgm:t>
        <a:bodyPr/>
        <a:lstStyle/>
        <a:p>
          <a:pPr algn="just"/>
          <a:endParaRPr lang="es-ES_tradnl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050B12-FE3E-4BE3-A49A-2A38500DC65C}" type="sibTrans" cxnId="{817E9E82-3909-440C-A4FE-9D33CE0304A3}">
      <dgm:prSet/>
      <dgm:spPr/>
      <dgm:t>
        <a:bodyPr/>
        <a:lstStyle/>
        <a:p>
          <a:pPr algn="just"/>
          <a:endParaRPr lang="es-ES_tradnl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F748D6-10A3-44E0-ACB2-CF0A1741DBDB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000" b="1" dirty="0" smtClean="0"/>
            <a:t>La universidad debe impulsar la construcción de un sistema de incentivos económicos para docentes, investigadores, estudiantes que participen en la producción del conocimiento.</a:t>
          </a:r>
          <a:endParaRPr lang="es-ES_tradnl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3EF6D1-1013-4D50-BBDB-D16A3E8512B5}" type="parTrans" cxnId="{FF0D95F4-E5A6-42EF-ACA7-5DAD6E23A405}">
      <dgm:prSet/>
      <dgm:spPr/>
      <dgm:t>
        <a:bodyPr/>
        <a:lstStyle/>
        <a:p>
          <a:endParaRPr lang="es-ES_tradnl"/>
        </a:p>
      </dgm:t>
    </dgm:pt>
    <dgm:pt modelId="{6E57D683-B06B-41F5-92F3-02487018D270}" type="sibTrans" cxnId="{FF0D95F4-E5A6-42EF-ACA7-5DAD6E23A405}">
      <dgm:prSet/>
      <dgm:spPr/>
      <dgm:t>
        <a:bodyPr/>
        <a:lstStyle/>
        <a:p>
          <a:endParaRPr lang="es-ES_tradnl"/>
        </a:p>
      </dgm:t>
    </dgm:pt>
    <dgm:pt modelId="{AE64120A-8568-44F7-872E-5A79BA99C066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000" dirty="0" smtClean="0"/>
            <a:t>La universidad debe propender a la creación del único centro de investigación, organizado por líneas de investigación; al que se deben incorporar los grupos de investigación que han merecido la aprobación de su proyecto,  durante el tiempo de su ejecución, entregándole todo el soporte administrativo, logístico y financiero; quitándole así la enorme carga administrativa asignada actualmente.</a:t>
          </a:r>
          <a:endParaRPr lang="es-ES_tradnl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4E5846-D0F9-423E-9FC0-4B6C5B78FAFA}" type="parTrans" cxnId="{F22DEF61-993F-43E3-90F2-31C746E46EFF}">
      <dgm:prSet/>
      <dgm:spPr/>
      <dgm:t>
        <a:bodyPr/>
        <a:lstStyle/>
        <a:p>
          <a:endParaRPr lang="es-ES_tradnl"/>
        </a:p>
      </dgm:t>
    </dgm:pt>
    <dgm:pt modelId="{F8A82E40-CB3F-4B2C-BD48-F14D2A7E1FE3}" type="sibTrans" cxnId="{F22DEF61-993F-43E3-90F2-31C746E46EFF}">
      <dgm:prSet/>
      <dgm:spPr/>
      <dgm:t>
        <a:bodyPr/>
        <a:lstStyle/>
        <a:p>
          <a:endParaRPr lang="es-ES_tradnl"/>
        </a:p>
      </dgm:t>
    </dgm:pt>
    <dgm:pt modelId="{D9E43E04-D4F5-4BFF-AED6-4D554193811B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000" b="1" dirty="0" smtClean="0"/>
            <a:t>La universidad debe contar con un sistema centralizado de información al servicio de los investigadores, docentes, estudiantes, alineado y formando parte del sistema nacional de investigación.</a:t>
          </a:r>
          <a:endParaRPr lang="es-ES_tradnl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241DE0-FEE1-4239-9BD3-72745F81553E}" type="parTrans" cxnId="{71D3BDEE-43C1-4364-9D37-09B7230DCABD}">
      <dgm:prSet/>
      <dgm:spPr/>
      <dgm:t>
        <a:bodyPr/>
        <a:lstStyle/>
        <a:p>
          <a:endParaRPr lang="es-ES_tradnl"/>
        </a:p>
      </dgm:t>
    </dgm:pt>
    <dgm:pt modelId="{73BC5A39-AC32-46E6-AC90-72115173F9A1}" type="sibTrans" cxnId="{71D3BDEE-43C1-4364-9D37-09B7230DCABD}">
      <dgm:prSet/>
      <dgm:spPr/>
      <dgm:t>
        <a:bodyPr/>
        <a:lstStyle/>
        <a:p>
          <a:endParaRPr lang="es-ES_tradnl"/>
        </a:p>
      </dgm:t>
    </dgm:pt>
    <dgm:pt modelId="{04E8744E-39A4-4E69-8C2A-A256C6E61F24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000" dirty="0" smtClean="0"/>
            <a:t>Los departamentos y los centros deberán elaborar el plan operativo del área de investigación (PAPP), alineado a las estrategias del sistema de investigación de la universidad y las demandas del país.</a:t>
          </a:r>
          <a:endParaRPr lang="es-ES_tradnl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F374D8-121D-40D1-A24D-AB55676692EB}" type="parTrans" cxnId="{E005EDA4-994A-4EC1-BD4A-4CAFC6BAB964}">
      <dgm:prSet/>
      <dgm:spPr/>
      <dgm:t>
        <a:bodyPr/>
        <a:lstStyle/>
        <a:p>
          <a:endParaRPr lang="es-ES_tradnl"/>
        </a:p>
      </dgm:t>
    </dgm:pt>
    <dgm:pt modelId="{B395A8F6-92BE-4029-B1CF-16D3686A4091}" type="sibTrans" cxnId="{E005EDA4-994A-4EC1-BD4A-4CAFC6BAB964}">
      <dgm:prSet/>
      <dgm:spPr/>
      <dgm:t>
        <a:bodyPr/>
        <a:lstStyle/>
        <a:p>
          <a:endParaRPr lang="es-ES_tradnl"/>
        </a:p>
      </dgm:t>
    </dgm:pt>
    <dgm:pt modelId="{8AB271B4-3411-4642-A515-425FD732A138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000" b="1" dirty="0" smtClean="0"/>
            <a:t>Socializar en la comunidad investigadora la presente propuesta y luego de incorporar las recomendaciones pertinentes, iniciar el proceso de implementación, en procura de construir en el futuro un único modelo para la universidad ecuatoriana. </a:t>
          </a:r>
          <a:endParaRPr lang="es-ES_tradnl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B1329B-6A76-4554-8C9B-192E109DBCA0}" type="parTrans" cxnId="{3345ECED-A73B-4965-84FE-0C3BBD8AE6F8}">
      <dgm:prSet/>
      <dgm:spPr/>
      <dgm:t>
        <a:bodyPr/>
        <a:lstStyle/>
        <a:p>
          <a:endParaRPr lang="es-ES_tradnl"/>
        </a:p>
      </dgm:t>
    </dgm:pt>
    <dgm:pt modelId="{C9ADF31B-6806-4DED-A2AE-982283672AEB}" type="sibTrans" cxnId="{3345ECED-A73B-4965-84FE-0C3BBD8AE6F8}">
      <dgm:prSet/>
      <dgm:spPr/>
      <dgm:t>
        <a:bodyPr/>
        <a:lstStyle/>
        <a:p>
          <a:endParaRPr lang="es-ES_tradnl"/>
        </a:p>
      </dgm:t>
    </dgm:pt>
    <dgm:pt modelId="{789671A4-ABCF-45AF-8620-7732B49B3148}" type="pres">
      <dgm:prSet presAssocID="{7DAA4418-CA46-461E-AEC5-B123C426C8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B8E2582A-66AC-4C75-A160-3C50A5D8B77E}" type="pres">
      <dgm:prSet presAssocID="{84E6962F-FFE0-455C-AFC4-654F8656598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91CD60A-7D3A-46C4-832E-F35A6AA527BC}" type="pres">
      <dgm:prSet presAssocID="{84E6962F-FFE0-455C-AFC4-654F8656598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95FDB5B8-C667-4699-B0A3-9A8B16474D03}" type="presOf" srcId="{8AB271B4-3411-4642-A515-425FD732A138}" destId="{391CD60A-7D3A-46C4-832E-F35A6AA527BC}" srcOrd="0" destOrd="4" presId="urn:microsoft.com/office/officeart/2005/8/layout/vList2"/>
    <dgm:cxn modelId="{3345ECED-A73B-4965-84FE-0C3BBD8AE6F8}" srcId="{84E6962F-FFE0-455C-AFC4-654F86565981}" destId="{8AB271B4-3411-4642-A515-425FD732A138}" srcOrd="4" destOrd="0" parTransId="{92B1329B-6A76-4554-8C9B-192E109DBCA0}" sibTransId="{C9ADF31B-6806-4DED-A2AE-982283672AEB}"/>
    <dgm:cxn modelId="{3DF2D5EF-57F4-48B0-9A4E-02EA793A4A15}" type="presOf" srcId="{D2F748D6-10A3-44E0-ACB2-CF0A1741DBDB}" destId="{391CD60A-7D3A-46C4-832E-F35A6AA527BC}" srcOrd="0" destOrd="0" presId="urn:microsoft.com/office/officeart/2005/8/layout/vList2"/>
    <dgm:cxn modelId="{71D3BDEE-43C1-4364-9D37-09B7230DCABD}" srcId="{84E6962F-FFE0-455C-AFC4-654F86565981}" destId="{D9E43E04-D4F5-4BFF-AED6-4D554193811B}" srcOrd="2" destOrd="0" parTransId="{8A241DE0-FEE1-4239-9BD3-72745F81553E}" sibTransId="{73BC5A39-AC32-46E6-AC90-72115173F9A1}"/>
    <dgm:cxn modelId="{E005EDA4-994A-4EC1-BD4A-4CAFC6BAB964}" srcId="{84E6962F-FFE0-455C-AFC4-654F86565981}" destId="{04E8744E-39A4-4E69-8C2A-A256C6E61F24}" srcOrd="3" destOrd="0" parTransId="{08F374D8-121D-40D1-A24D-AB55676692EB}" sibTransId="{B395A8F6-92BE-4029-B1CF-16D3686A4091}"/>
    <dgm:cxn modelId="{B5E53A9B-37BB-4151-BB1C-04B9D6B5F244}" type="presOf" srcId="{04E8744E-39A4-4E69-8C2A-A256C6E61F24}" destId="{391CD60A-7D3A-46C4-832E-F35A6AA527BC}" srcOrd="0" destOrd="3" presId="urn:microsoft.com/office/officeart/2005/8/layout/vList2"/>
    <dgm:cxn modelId="{FF0D95F4-E5A6-42EF-ACA7-5DAD6E23A405}" srcId="{84E6962F-FFE0-455C-AFC4-654F86565981}" destId="{D2F748D6-10A3-44E0-ACB2-CF0A1741DBDB}" srcOrd="0" destOrd="0" parTransId="{7F3EF6D1-1013-4D50-BBDB-D16A3E8512B5}" sibTransId="{6E57D683-B06B-41F5-92F3-02487018D270}"/>
    <dgm:cxn modelId="{817E9E82-3909-440C-A4FE-9D33CE0304A3}" srcId="{7DAA4418-CA46-461E-AEC5-B123C426C8B3}" destId="{84E6962F-FFE0-455C-AFC4-654F86565981}" srcOrd="0" destOrd="0" parTransId="{F748C589-721B-4770-ADB1-2133DFF96FB6}" sibTransId="{19050B12-FE3E-4BE3-A49A-2A38500DC65C}"/>
    <dgm:cxn modelId="{F22DEF61-993F-43E3-90F2-31C746E46EFF}" srcId="{84E6962F-FFE0-455C-AFC4-654F86565981}" destId="{AE64120A-8568-44F7-872E-5A79BA99C066}" srcOrd="1" destOrd="0" parTransId="{B84E5846-D0F9-423E-9FC0-4B6C5B78FAFA}" sibTransId="{F8A82E40-CB3F-4B2C-BD48-F14D2A7E1FE3}"/>
    <dgm:cxn modelId="{23D48F86-1047-440C-B2EC-7F4CC39F93D8}" type="presOf" srcId="{D9E43E04-D4F5-4BFF-AED6-4D554193811B}" destId="{391CD60A-7D3A-46C4-832E-F35A6AA527BC}" srcOrd="0" destOrd="2" presId="urn:microsoft.com/office/officeart/2005/8/layout/vList2"/>
    <dgm:cxn modelId="{6FFCDE28-BED1-4049-B594-B427D040DD3B}" type="presOf" srcId="{7DAA4418-CA46-461E-AEC5-B123C426C8B3}" destId="{789671A4-ABCF-45AF-8620-7732B49B3148}" srcOrd="0" destOrd="0" presId="urn:microsoft.com/office/officeart/2005/8/layout/vList2"/>
    <dgm:cxn modelId="{12571577-BFAD-415D-A1F2-960DCAC91BDE}" type="presOf" srcId="{84E6962F-FFE0-455C-AFC4-654F86565981}" destId="{B8E2582A-66AC-4C75-A160-3C50A5D8B77E}" srcOrd="0" destOrd="0" presId="urn:microsoft.com/office/officeart/2005/8/layout/vList2"/>
    <dgm:cxn modelId="{263FEE0E-EA3C-4AE4-BEDE-A2F5AA87140D}" type="presOf" srcId="{AE64120A-8568-44F7-872E-5A79BA99C066}" destId="{391CD60A-7D3A-46C4-832E-F35A6AA527BC}" srcOrd="0" destOrd="1" presId="urn:microsoft.com/office/officeart/2005/8/layout/vList2"/>
    <dgm:cxn modelId="{73D34E3F-0F3B-4A7B-8C8A-69D1F340E1CB}" type="presParOf" srcId="{789671A4-ABCF-45AF-8620-7732B49B3148}" destId="{B8E2582A-66AC-4C75-A160-3C50A5D8B77E}" srcOrd="0" destOrd="0" presId="urn:microsoft.com/office/officeart/2005/8/layout/vList2"/>
    <dgm:cxn modelId="{E064D64A-2711-471A-8741-F616C800F5BF}" type="presParOf" srcId="{789671A4-ABCF-45AF-8620-7732B49B3148}" destId="{391CD60A-7D3A-46C4-832E-F35A6AA527B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67E682-BE10-4C43-9505-E796368ABF6C}" type="doc">
      <dgm:prSet loTypeId="urn:microsoft.com/office/officeart/2008/layout/SquareAccent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_tradnl"/>
        </a:p>
      </dgm:t>
    </dgm:pt>
    <dgm:pt modelId="{6B9705CF-EEA6-4510-937F-B158A706ED78}">
      <dgm:prSet phldrT="[Texto]" custT="1"/>
      <dgm:spPr/>
      <dgm:t>
        <a:bodyPr/>
        <a:lstStyle/>
        <a:p>
          <a:r>
            <a:rPr lang="es-EC" sz="4000" dirty="0" smtClean="0"/>
            <a:t>ESPECÍFICOS</a:t>
          </a:r>
          <a:r>
            <a:rPr lang="es-EC" sz="5400" dirty="0" smtClean="0"/>
            <a:t>:</a:t>
          </a:r>
          <a:endParaRPr lang="es-ES_tradnl" sz="5400" dirty="0"/>
        </a:p>
      </dgm:t>
    </dgm:pt>
    <dgm:pt modelId="{E58E3B30-0C26-4F6D-BC46-736F355464C6}" type="parTrans" cxnId="{7F7E6DC4-E1A0-44C2-B125-BD5D445AD941}">
      <dgm:prSet/>
      <dgm:spPr/>
      <dgm:t>
        <a:bodyPr/>
        <a:lstStyle/>
        <a:p>
          <a:endParaRPr lang="es-ES_tradnl" sz="2400"/>
        </a:p>
      </dgm:t>
    </dgm:pt>
    <dgm:pt modelId="{346FE9FE-36E4-4D99-A7BC-B6451FC18EE2}" type="sibTrans" cxnId="{7F7E6DC4-E1A0-44C2-B125-BD5D445AD941}">
      <dgm:prSet/>
      <dgm:spPr/>
      <dgm:t>
        <a:bodyPr/>
        <a:lstStyle/>
        <a:p>
          <a:endParaRPr lang="es-ES_tradnl" sz="2400"/>
        </a:p>
      </dgm:t>
    </dgm:pt>
    <dgm:pt modelId="{F20C3668-5622-4629-8448-B6ADEAC3682B}">
      <dgm:prSet phldrT="[Texto]" custT="1"/>
      <dgm:spPr/>
      <dgm:t>
        <a:bodyPr/>
        <a:lstStyle/>
        <a:p>
          <a:r>
            <a:rPr lang="es-EC" sz="1600" dirty="0" smtClean="0"/>
            <a:t>1. Definir el fundamento teórico y metodológico que sustenta el modelo de gestión </a:t>
          </a:r>
          <a:endParaRPr lang="es-ES_tradnl" sz="1600" dirty="0"/>
        </a:p>
      </dgm:t>
    </dgm:pt>
    <dgm:pt modelId="{5502FB44-4791-43FF-8EB3-2642131972DF}" type="parTrans" cxnId="{DBEA2A47-56B4-4D0F-9917-9A169E37A27B}">
      <dgm:prSet/>
      <dgm:spPr/>
      <dgm:t>
        <a:bodyPr/>
        <a:lstStyle/>
        <a:p>
          <a:endParaRPr lang="es-ES_tradnl" sz="2400"/>
        </a:p>
      </dgm:t>
    </dgm:pt>
    <dgm:pt modelId="{D428B4B4-3E71-4E9D-902E-23A381E8C83B}" type="sibTrans" cxnId="{DBEA2A47-56B4-4D0F-9917-9A169E37A27B}">
      <dgm:prSet/>
      <dgm:spPr/>
      <dgm:t>
        <a:bodyPr/>
        <a:lstStyle/>
        <a:p>
          <a:endParaRPr lang="es-ES_tradnl" sz="2400"/>
        </a:p>
      </dgm:t>
    </dgm:pt>
    <dgm:pt modelId="{E4ABB4E1-7F31-4956-93B9-434660F78D25}">
      <dgm:prSet phldrT="[Texto]" custT="1"/>
      <dgm:spPr/>
      <dgm:t>
        <a:bodyPr/>
        <a:lstStyle/>
        <a:p>
          <a:r>
            <a:rPr lang="es-EC" sz="1600" dirty="0" smtClean="0"/>
            <a:t>2. Definir las atribuciones y responsabilidades del sistema</a:t>
          </a:r>
          <a:endParaRPr lang="es-ES_tradnl" sz="1600" dirty="0"/>
        </a:p>
      </dgm:t>
    </dgm:pt>
    <dgm:pt modelId="{23FD4F28-882B-4FBD-8D1D-3FB3FBBE98EA}" type="parTrans" cxnId="{34FA206D-545E-4688-8F4D-319D2961DA6B}">
      <dgm:prSet/>
      <dgm:spPr/>
      <dgm:t>
        <a:bodyPr/>
        <a:lstStyle/>
        <a:p>
          <a:endParaRPr lang="es-ES_tradnl" sz="2400"/>
        </a:p>
      </dgm:t>
    </dgm:pt>
    <dgm:pt modelId="{B317717B-AE18-4EBC-B73F-1D482B39561F}" type="sibTrans" cxnId="{34FA206D-545E-4688-8F4D-319D2961DA6B}">
      <dgm:prSet/>
      <dgm:spPr/>
      <dgm:t>
        <a:bodyPr/>
        <a:lstStyle/>
        <a:p>
          <a:endParaRPr lang="es-ES_tradnl" sz="2400"/>
        </a:p>
      </dgm:t>
    </dgm:pt>
    <dgm:pt modelId="{CA27A2E9-AF43-4020-A05F-D0A9412F7CDE}">
      <dgm:prSet phldrT="[Texto]" custT="1"/>
      <dgm:spPr/>
      <dgm:t>
        <a:bodyPr/>
        <a:lstStyle/>
        <a:p>
          <a:r>
            <a:rPr lang="es-EC" sz="1600" dirty="0" smtClean="0"/>
            <a:t>3. Diseñar la estrategia del sistema de investigación </a:t>
          </a:r>
          <a:endParaRPr lang="es-ES_tradnl" sz="1600" dirty="0"/>
        </a:p>
      </dgm:t>
    </dgm:pt>
    <dgm:pt modelId="{3952A397-1660-4785-BAF7-6044FA5754DF}" type="parTrans" cxnId="{9416A441-8AD7-4BC0-9E92-F44F9C0CF6AA}">
      <dgm:prSet/>
      <dgm:spPr/>
      <dgm:t>
        <a:bodyPr/>
        <a:lstStyle/>
        <a:p>
          <a:endParaRPr lang="es-ES_tradnl" sz="2400"/>
        </a:p>
      </dgm:t>
    </dgm:pt>
    <dgm:pt modelId="{2DB09FF5-CA83-4F96-8E50-5BC2CC67D1AE}" type="sibTrans" cxnId="{9416A441-8AD7-4BC0-9E92-F44F9C0CF6AA}">
      <dgm:prSet/>
      <dgm:spPr/>
      <dgm:t>
        <a:bodyPr/>
        <a:lstStyle/>
        <a:p>
          <a:endParaRPr lang="es-ES_tradnl" sz="2400"/>
        </a:p>
      </dgm:t>
    </dgm:pt>
    <dgm:pt modelId="{769E5B11-22F8-458D-B259-EF7944C991FE}">
      <dgm:prSet phldrT="[Texto]" custT="1"/>
      <dgm:spPr/>
      <dgm:t>
        <a:bodyPr/>
        <a:lstStyle/>
        <a:p>
          <a:r>
            <a:rPr lang="es-EC" sz="1600" dirty="0" smtClean="0"/>
            <a:t>4. Diseñar la organización por procesos del sistema</a:t>
          </a:r>
          <a:endParaRPr lang="es-ES_tradnl" sz="1600" dirty="0"/>
        </a:p>
      </dgm:t>
    </dgm:pt>
    <dgm:pt modelId="{D402C40B-E3B0-404A-ABF8-4F5AB41A86F8}" type="parTrans" cxnId="{538E5F84-21A6-46EA-A303-58FF573E1BF2}">
      <dgm:prSet/>
      <dgm:spPr/>
      <dgm:t>
        <a:bodyPr/>
        <a:lstStyle/>
        <a:p>
          <a:endParaRPr lang="es-ES_tradnl" sz="2400"/>
        </a:p>
      </dgm:t>
    </dgm:pt>
    <dgm:pt modelId="{935F7DD2-D506-40C5-982E-4C9F700F248C}" type="sibTrans" cxnId="{538E5F84-21A6-46EA-A303-58FF573E1BF2}">
      <dgm:prSet/>
      <dgm:spPr/>
      <dgm:t>
        <a:bodyPr/>
        <a:lstStyle/>
        <a:p>
          <a:endParaRPr lang="es-ES_tradnl" sz="2400"/>
        </a:p>
      </dgm:t>
    </dgm:pt>
    <dgm:pt modelId="{81AF5BEC-0FA8-4770-B771-AA0FC4037FEA}">
      <dgm:prSet phldrT="[Texto]" custT="1"/>
      <dgm:spPr/>
      <dgm:t>
        <a:bodyPr/>
        <a:lstStyle/>
        <a:p>
          <a:pPr algn="l"/>
          <a:r>
            <a:rPr lang="es-EC" sz="1600" dirty="0" smtClean="0"/>
            <a:t>5. Formular las estrategias para la implementación del modelo</a:t>
          </a:r>
          <a:endParaRPr lang="es-ES_tradnl" sz="1600" dirty="0"/>
        </a:p>
      </dgm:t>
    </dgm:pt>
    <dgm:pt modelId="{4379ED64-138B-479F-89A6-9540EF8A4FFE}" type="parTrans" cxnId="{540C9147-512D-44F9-832B-AD99702D6D34}">
      <dgm:prSet/>
      <dgm:spPr/>
      <dgm:t>
        <a:bodyPr/>
        <a:lstStyle/>
        <a:p>
          <a:endParaRPr lang="es-ES_tradnl" sz="2400"/>
        </a:p>
      </dgm:t>
    </dgm:pt>
    <dgm:pt modelId="{EBF1AEA1-4D11-45FE-9A6F-0B28ACFD77E9}" type="sibTrans" cxnId="{540C9147-512D-44F9-832B-AD99702D6D34}">
      <dgm:prSet/>
      <dgm:spPr/>
      <dgm:t>
        <a:bodyPr/>
        <a:lstStyle/>
        <a:p>
          <a:endParaRPr lang="es-ES_tradnl" sz="2400"/>
        </a:p>
      </dgm:t>
    </dgm:pt>
    <dgm:pt modelId="{A5A654DC-343D-48A0-AD2B-05D0A361319C}" type="pres">
      <dgm:prSet presAssocID="{C367E682-BE10-4C43-9505-E796368ABF6C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S_tradnl"/>
        </a:p>
      </dgm:t>
    </dgm:pt>
    <dgm:pt modelId="{D7E883F3-65CA-4613-8882-6EF35C5EEFC4}" type="pres">
      <dgm:prSet presAssocID="{6B9705CF-EEA6-4510-937F-B158A706ED78}" presName="root" presStyleCnt="0">
        <dgm:presLayoutVars>
          <dgm:chMax/>
          <dgm:chPref/>
        </dgm:presLayoutVars>
      </dgm:prSet>
      <dgm:spPr/>
    </dgm:pt>
    <dgm:pt modelId="{CF09BCD9-A997-4BEE-A0E7-26F48E1D694C}" type="pres">
      <dgm:prSet presAssocID="{6B9705CF-EEA6-4510-937F-B158A706ED78}" presName="rootComposite" presStyleCnt="0">
        <dgm:presLayoutVars/>
      </dgm:prSet>
      <dgm:spPr/>
    </dgm:pt>
    <dgm:pt modelId="{5015D57A-7D23-4424-B37F-F183847B870F}" type="pres">
      <dgm:prSet presAssocID="{6B9705CF-EEA6-4510-937F-B158A706ED78}" presName="ParentAccent" presStyleLbl="alignNode1" presStyleIdx="0" presStyleCnt="1"/>
      <dgm:spPr/>
    </dgm:pt>
    <dgm:pt modelId="{94A3A2EF-967C-49A1-B466-EA4E5487DD96}" type="pres">
      <dgm:prSet presAssocID="{6B9705CF-EEA6-4510-937F-B158A706ED78}" presName="ParentSmallAccent" presStyleLbl="fgAcc1" presStyleIdx="0" presStyleCnt="1"/>
      <dgm:spPr/>
    </dgm:pt>
    <dgm:pt modelId="{E5B8E7F7-A1AA-46EA-807B-B46C84EF522D}" type="pres">
      <dgm:prSet presAssocID="{6B9705CF-EEA6-4510-937F-B158A706ED78}" presName="Parent" presStyleLbl="revTx" presStyleIdx="0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CED069A-FC3D-4C0A-8AC5-9387CD255A30}" type="pres">
      <dgm:prSet presAssocID="{6B9705CF-EEA6-4510-937F-B158A706ED78}" presName="childShape" presStyleCnt="0">
        <dgm:presLayoutVars>
          <dgm:chMax val="0"/>
          <dgm:chPref val="0"/>
        </dgm:presLayoutVars>
      </dgm:prSet>
      <dgm:spPr/>
    </dgm:pt>
    <dgm:pt modelId="{FD9C8AE7-A78E-4C31-B157-D50515BB45C6}" type="pres">
      <dgm:prSet presAssocID="{F20C3668-5622-4629-8448-B6ADEAC3682B}" presName="childComposite" presStyleCnt="0">
        <dgm:presLayoutVars>
          <dgm:chMax val="0"/>
          <dgm:chPref val="0"/>
        </dgm:presLayoutVars>
      </dgm:prSet>
      <dgm:spPr/>
    </dgm:pt>
    <dgm:pt modelId="{AEEF05C8-A24D-4512-8CA9-3E92C0656BD1}" type="pres">
      <dgm:prSet presAssocID="{F20C3668-5622-4629-8448-B6ADEAC3682B}" presName="ChildAccent" presStyleLbl="solidFgAcc1" presStyleIdx="0" presStyleCnt="5"/>
      <dgm:spPr/>
    </dgm:pt>
    <dgm:pt modelId="{BA34E6E0-BC0B-48E3-8260-A7712C4732F9}" type="pres">
      <dgm:prSet presAssocID="{F20C3668-5622-4629-8448-B6ADEAC3682B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64053D7-766B-4E3E-AA6B-D47509EC117A}" type="pres">
      <dgm:prSet presAssocID="{E4ABB4E1-7F31-4956-93B9-434660F78D25}" presName="childComposite" presStyleCnt="0">
        <dgm:presLayoutVars>
          <dgm:chMax val="0"/>
          <dgm:chPref val="0"/>
        </dgm:presLayoutVars>
      </dgm:prSet>
      <dgm:spPr/>
    </dgm:pt>
    <dgm:pt modelId="{3D1FCA2B-7EFB-450D-9BAB-3A3EDEA3EC35}" type="pres">
      <dgm:prSet presAssocID="{E4ABB4E1-7F31-4956-93B9-434660F78D25}" presName="ChildAccent" presStyleLbl="solidFgAcc1" presStyleIdx="1" presStyleCnt="5"/>
      <dgm:spPr/>
    </dgm:pt>
    <dgm:pt modelId="{B0C5F765-15A3-4441-AE42-762E0EEED91A}" type="pres">
      <dgm:prSet presAssocID="{E4ABB4E1-7F31-4956-93B9-434660F78D25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0C853BF-D035-4298-9369-155D98537764}" type="pres">
      <dgm:prSet presAssocID="{CA27A2E9-AF43-4020-A05F-D0A9412F7CDE}" presName="childComposite" presStyleCnt="0">
        <dgm:presLayoutVars>
          <dgm:chMax val="0"/>
          <dgm:chPref val="0"/>
        </dgm:presLayoutVars>
      </dgm:prSet>
      <dgm:spPr/>
    </dgm:pt>
    <dgm:pt modelId="{42D2B1D3-3F2E-4922-AFD7-AD544151E405}" type="pres">
      <dgm:prSet presAssocID="{CA27A2E9-AF43-4020-A05F-D0A9412F7CDE}" presName="ChildAccent" presStyleLbl="solidFgAcc1" presStyleIdx="2" presStyleCnt="5"/>
      <dgm:spPr/>
    </dgm:pt>
    <dgm:pt modelId="{349520A4-41F9-4F91-AA6A-B41910D10B60}" type="pres">
      <dgm:prSet presAssocID="{CA27A2E9-AF43-4020-A05F-D0A9412F7CDE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322A6C7-1025-4092-8CF3-46136C53CD49}" type="pres">
      <dgm:prSet presAssocID="{769E5B11-22F8-458D-B259-EF7944C991FE}" presName="childComposite" presStyleCnt="0">
        <dgm:presLayoutVars>
          <dgm:chMax val="0"/>
          <dgm:chPref val="0"/>
        </dgm:presLayoutVars>
      </dgm:prSet>
      <dgm:spPr/>
    </dgm:pt>
    <dgm:pt modelId="{5CD6A26F-19BE-4454-8901-0ED2B26A8879}" type="pres">
      <dgm:prSet presAssocID="{769E5B11-22F8-458D-B259-EF7944C991FE}" presName="ChildAccent" presStyleLbl="solidFgAcc1" presStyleIdx="3" presStyleCnt="5"/>
      <dgm:spPr/>
    </dgm:pt>
    <dgm:pt modelId="{AF9E6F8E-8245-40D2-9D1D-D76A9E9E849B}" type="pres">
      <dgm:prSet presAssocID="{769E5B11-22F8-458D-B259-EF7944C991FE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584B53D-EDC9-4DD6-B30E-2176A94B9135}" type="pres">
      <dgm:prSet presAssocID="{81AF5BEC-0FA8-4770-B771-AA0FC4037FEA}" presName="childComposite" presStyleCnt="0">
        <dgm:presLayoutVars>
          <dgm:chMax val="0"/>
          <dgm:chPref val="0"/>
        </dgm:presLayoutVars>
      </dgm:prSet>
      <dgm:spPr/>
    </dgm:pt>
    <dgm:pt modelId="{EFF5C4DE-2F30-441C-9034-C9017DAA432F}" type="pres">
      <dgm:prSet presAssocID="{81AF5BEC-0FA8-4770-B771-AA0FC4037FEA}" presName="ChildAccent" presStyleLbl="solidFgAcc1" presStyleIdx="4" presStyleCnt="5"/>
      <dgm:spPr/>
    </dgm:pt>
    <dgm:pt modelId="{25B6FCA3-4832-422A-BE5B-5D53A9945502}" type="pres">
      <dgm:prSet presAssocID="{81AF5BEC-0FA8-4770-B771-AA0FC4037FEA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EB397483-E796-428E-8935-D79AFB4E289B}" type="presOf" srcId="{769E5B11-22F8-458D-B259-EF7944C991FE}" destId="{AF9E6F8E-8245-40D2-9D1D-D76A9E9E849B}" srcOrd="0" destOrd="0" presId="urn:microsoft.com/office/officeart/2008/layout/SquareAccentList"/>
    <dgm:cxn modelId="{74A3F051-877C-49F6-9B46-99EC78AE30A5}" type="presOf" srcId="{81AF5BEC-0FA8-4770-B771-AA0FC4037FEA}" destId="{25B6FCA3-4832-422A-BE5B-5D53A9945502}" srcOrd="0" destOrd="0" presId="urn:microsoft.com/office/officeart/2008/layout/SquareAccentList"/>
    <dgm:cxn modelId="{9416A441-8AD7-4BC0-9E92-F44F9C0CF6AA}" srcId="{6B9705CF-EEA6-4510-937F-B158A706ED78}" destId="{CA27A2E9-AF43-4020-A05F-D0A9412F7CDE}" srcOrd="2" destOrd="0" parTransId="{3952A397-1660-4785-BAF7-6044FA5754DF}" sibTransId="{2DB09FF5-CA83-4F96-8E50-5BC2CC67D1AE}"/>
    <dgm:cxn modelId="{540C9147-512D-44F9-832B-AD99702D6D34}" srcId="{6B9705CF-EEA6-4510-937F-B158A706ED78}" destId="{81AF5BEC-0FA8-4770-B771-AA0FC4037FEA}" srcOrd="4" destOrd="0" parTransId="{4379ED64-138B-479F-89A6-9540EF8A4FFE}" sibTransId="{EBF1AEA1-4D11-45FE-9A6F-0B28ACFD77E9}"/>
    <dgm:cxn modelId="{6C12C7DB-9709-40EA-ADF6-D0CB6BC3FC46}" type="presOf" srcId="{E4ABB4E1-7F31-4956-93B9-434660F78D25}" destId="{B0C5F765-15A3-4441-AE42-762E0EEED91A}" srcOrd="0" destOrd="0" presId="urn:microsoft.com/office/officeart/2008/layout/SquareAccentList"/>
    <dgm:cxn modelId="{538E5F84-21A6-46EA-A303-58FF573E1BF2}" srcId="{6B9705CF-EEA6-4510-937F-B158A706ED78}" destId="{769E5B11-22F8-458D-B259-EF7944C991FE}" srcOrd="3" destOrd="0" parTransId="{D402C40B-E3B0-404A-ABF8-4F5AB41A86F8}" sibTransId="{935F7DD2-D506-40C5-982E-4C9F700F248C}"/>
    <dgm:cxn modelId="{9CDCEAAB-B7A9-4094-97DF-09781F084DAD}" type="presOf" srcId="{F20C3668-5622-4629-8448-B6ADEAC3682B}" destId="{BA34E6E0-BC0B-48E3-8260-A7712C4732F9}" srcOrd="0" destOrd="0" presId="urn:microsoft.com/office/officeart/2008/layout/SquareAccentList"/>
    <dgm:cxn modelId="{7F7E6DC4-E1A0-44C2-B125-BD5D445AD941}" srcId="{C367E682-BE10-4C43-9505-E796368ABF6C}" destId="{6B9705CF-EEA6-4510-937F-B158A706ED78}" srcOrd="0" destOrd="0" parTransId="{E58E3B30-0C26-4F6D-BC46-736F355464C6}" sibTransId="{346FE9FE-36E4-4D99-A7BC-B6451FC18EE2}"/>
    <dgm:cxn modelId="{6D66A9B7-6EC4-4EFB-B281-2C5E40993A20}" type="presOf" srcId="{CA27A2E9-AF43-4020-A05F-D0A9412F7CDE}" destId="{349520A4-41F9-4F91-AA6A-B41910D10B60}" srcOrd="0" destOrd="0" presId="urn:microsoft.com/office/officeart/2008/layout/SquareAccentList"/>
    <dgm:cxn modelId="{34FA206D-545E-4688-8F4D-319D2961DA6B}" srcId="{6B9705CF-EEA6-4510-937F-B158A706ED78}" destId="{E4ABB4E1-7F31-4956-93B9-434660F78D25}" srcOrd="1" destOrd="0" parTransId="{23FD4F28-882B-4FBD-8D1D-3FB3FBBE98EA}" sibTransId="{B317717B-AE18-4EBC-B73F-1D482B39561F}"/>
    <dgm:cxn modelId="{DBEA2A47-56B4-4D0F-9917-9A169E37A27B}" srcId="{6B9705CF-EEA6-4510-937F-B158A706ED78}" destId="{F20C3668-5622-4629-8448-B6ADEAC3682B}" srcOrd="0" destOrd="0" parTransId="{5502FB44-4791-43FF-8EB3-2642131972DF}" sibTransId="{D428B4B4-3E71-4E9D-902E-23A381E8C83B}"/>
    <dgm:cxn modelId="{97C32C4E-26B7-4EAB-B0D6-D363220FD138}" type="presOf" srcId="{6B9705CF-EEA6-4510-937F-B158A706ED78}" destId="{E5B8E7F7-A1AA-46EA-807B-B46C84EF522D}" srcOrd="0" destOrd="0" presId="urn:microsoft.com/office/officeart/2008/layout/SquareAccentList"/>
    <dgm:cxn modelId="{801CEA59-F338-4624-971F-F04A62892CE3}" type="presOf" srcId="{C367E682-BE10-4C43-9505-E796368ABF6C}" destId="{A5A654DC-343D-48A0-AD2B-05D0A361319C}" srcOrd="0" destOrd="0" presId="urn:microsoft.com/office/officeart/2008/layout/SquareAccentList"/>
    <dgm:cxn modelId="{8FB343EC-94A1-46ED-A249-4E65C2843F60}" type="presParOf" srcId="{A5A654DC-343D-48A0-AD2B-05D0A361319C}" destId="{D7E883F3-65CA-4613-8882-6EF35C5EEFC4}" srcOrd="0" destOrd="0" presId="urn:microsoft.com/office/officeart/2008/layout/SquareAccentList"/>
    <dgm:cxn modelId="{90E705F0-7391-4FF3-8C1F-816169F07ACC}" type="presParOf" srcId="{D7E883F3-65CA-4613-8882-6EF35C5EEFC4}" destId="{CF09BCD9-A997-4BEE-A0E7-26F48E1D694C}" srcOrd="0" destOrd="0" presId="urn:microsoft.com/office/officeart/2008/layout/SquareAccentList"/>
    <dgm:cxn modelId="{8272E622-223F-417D-BFEE-18D5557C532E}" type="presParOf" srcId="{CF09BCD9-A997-4BEE-A0E7-26F48E1D694C}" destId="{5015D57A-7D23-4424-B37F-F183847B870F}" srcOrd="0" destOrd="0" presId="urn:microsoft.com/office/officeart/2008/layout/SquareAccentList"/>
    <dgm:cxn modelId="{23968104-ED5A-442C-92AB-77217FC223F0}" type="presParOf" srcId="{CF09BCD9-A997-4BEE-A0E7-26F48E1D694C}" destId="{94A3A2EF-967C-49A1-B466-EA4E5487DD96}" srcOrd="1" destOrd="0" presId="urn:microsoft.com/office/officeart/2008/layout/SquareAccentList"/>
    <dgm:cxn modelId="{1FE66189-AF3B-41E4-955F-B82F9B1B1262}" type="presParOf" srcId="{CF09BCD9-A997-4BEE-A0E7-26F48E1D694C}" destId="{E5B8E7F7-A1AA-46EA-807B-B46C84EF522D}" srcOrd="2" destOrd="0" presId="urn:microsoft.com/office/officeart/2008/layout/SquareAccentList"/>
    <dgm:cxn modelId="{D97F65CE-DC23-496C-80A2-E9AE96D47198}" type="presParOf" srcId="{D7E883F3-65CA-4613-8882-6EF35C5EEFC4}" destId="{DCED069A-FC3D-4C0A-8AC5-9387CD255A30}" srcOrd="1" destOrd="0" presId="urn:microsoft.com/office/officeart/2008/layout/SquareAccentList"/>
    <dgm:cxn modelId="{B206E379-0394-47A6-9ED5-CC2A4219046C}" type="presParOf" srcId="{DCED069A-FC3D-4C0A-8AC5-9387CD255A30}" destId="{FD9C8AE7-A78E-4C31-B157-D50515BB45C6}" srcOrd="0" destOrd="0" presId="urn:microsoft.com/office/officeart/2008/layout/SquareAccentList"/>
    <dgm:cxn modelId="{6C960C9F-5654-4297-84FC-CF3A20115824}" type="presParOf" srcId="{FD9C8AE7-A78E-4C31-B157-D50515BB45C6}" destId="{AEEF05C8-A24D-4512-8CA9-3E92C0656BD1}" srcOrd="0" destOrd="0" presId="urn:microsoft.com/office/officeart/2008/layout/SquareAccentList"/>
    <dgm:cxn modelId="{0D1B7E49-295D-4BBD-B6B7-837E77744F2B}" type="presParOf" srcId="{FD9C8AE7-A78E-4C31-B157-D50515BB45C6}" destId="{BA34E6E0-BC0B-48E3-8260-A7712C4732F9}" srcOrd="1" destOrd="0" presId="urn:microsoft.com/office/officeart/2008/layout/SquareAccentList"/>
    <dgm:cxn modelId="{8245F569-A7FB-4324-A9F7-0A8D0DD4BF29}" type="presParOf" srcId="{DCED069A-FC3D-4C0A-8AC5-9387CD255A30}" destId="{364053D7-766B-4E3E-AA6B-D47509EC117A}" srcOrd="1" destOrd="0" presId="urn:microsoft.com/office/officeart/2008/layout/SquareAccentList"/>
    <dgm:cxn modelId="{0EFF650C-218D-4589-A6E9-BC4A4BC921B2}" type="presParOf" srcId="{364053D7-766B-4E3E-AA6B-D47509EC117A}" destId="{3D1FCA2B-7EFB-450D-9BAB-3A3EDEA3EC35}" srcOrd="0" destOrd="0" presId="urn:microsoft.com/office/officeart/2008/layout/SquareAccentList"/>
    <dgm:cxn modelId="{FB5864C4-9A40-4B0E-AECA-B8A6C66B0DCA}" type="presParOf" srcId="{364053D7-766B-4E3E-AA6B-D47509EC117A}" destId="{B0C5F765-15A3-4441-AE42-762E0EEED91A}" srcOrd="1" destOrd="0" presId="urn:microsoft.com/office/officeart/2008/layout/SquareAccentList"/>
    <dgm:cxn modelId="{3565CF13-08B8-4315-9A60-08BCE008B639}" type="presParOf" srcId="{DCED069A-FC3D-4C0A-8AC5-9387CD255A30}" destId="{A0C853BF-D035-4298-9369-155D98537764}" srcOrd="2" destOrd="0" presId="urn:microsoft.com/office/officeart/2008/layout/SquareAccentList"/>
    <dgm:cxn modelId="{B4C63883-0101-4EE8-8D7B-B3C9BFC32DFF}" type="presParOf" srcId="{A0C853BF-D035-4298-9369-155D98537764}" destId="{42D2B1D3-3F2E-4922-AFD7-AD544151E405}" srcOrd="0" destOrd="0" presId="urn:microsoft.com/office/officeart/2008/layout/SquareAccentList"/>
    <dgm:cxn modelId="{4001939E-5DFD-4D87-845C-E43E6D75028A}" type="presParOf" srcId="{A0C853BF-D035-4298-9369-155D98537764}" destId="{349520A4-41F9-4F91-AA6A-B41910D10B60}" srcOrd="1" destOrd="0" presId="urn:microsoft.com/office/officeart/2008/layout/SquareAccentList"/>
    <dgm:cxn modelId="{D0648A30-A11C-47BF-9C0C-0989DBB2EAC8}" type="presParOf" srcId="{DCED069A-FC3D-4C0A-8AC5-9387CD255A30}" destId="{7322A6C7-1025-4092-8CF3-46136C53CD49}" srcOrd="3" destOrd="0" presId="urn:microsoft.com/office/officeart/2008/layout/SquareAccentList"/>
    <dgm:cxn modelId="{6B4020DE-6C65-40C1-9CAC-17CA6D0EBA77}" type="presParOf" srcId="{7322A6C7-1025-4092-8CF3-46136C53CD49}" destId="{5CD6A26F-19BE-4454-8901-0ED2B26A8879}" srcOrd="0" destOrd="0" presId="urn:microsoft.com/office/officeart/2008/layout/SquareAccentList"/>
    <dgm:cxn modelId="{8841B9FF-55D6-4969-AF73-10894E64FF10}" type="presParOf" srcId="{7322A6C7-1025-4092-8CF3-46136C53CD49}" destId="{AF9E6F8E-8245-40D2-9D1D-D76A9E9E849B}" srcOrd="1" destOrd="0" presId="urn:microsoft.com/office/officeart/2008/layout/SquareAccentList"/>
    <dgm:cxn modelId="{F555CB6A-9E8D-4B06-8C77-69A0476A7590}" type="presParOf" srcId="{DCED069A-FC3D-4C0A-8AC5-9387CD255A30}" destId="{0584B53D-EDC9-4DD6-B30E-2176A94B9135}" srcOrd="4" destOrd="0" presId="urn:microsoft.com/office/officeart/2008/layout/SquareAccentList"/>
    <dgm:cxn modelId="{F99EE9D6-3553-49CC-B0E7-B3545C195C8E}" type="presParOf" srcId="{0584B53D-EDC9-4DD6-B30E-2176A94B9135}" destId="{EFF5C4DE-2F30-441C-9034-C9017DAA432F}" srcOrd="0" destOrd="0" presId="urn:microsoft.com/office/officeart/2008/layout/SquareAccentList"/>
    <dgm:cxn modelId="{0E5F9BE2-23E5-45CE-B1F1-924D3A33F221}" type="presParOf" srcId="{0584B53D-EDC9-4DD6-B30E-2176A94B9135}" destId="{25B6FCA3-4832-422A-BE5B-5D53A994550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75D6E1-8130-4088-9612-9099F9DBF81E}" type="doc">
      <dgm:prSet loTypeId="urn:microsoft.com/office/officeart/2005/8/layout/target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21803058-72CF-4DE3-9E95-1D3A7DB51046}">
      <dgm:prSet phldrT="[Texto]" custT="1"/>
      <dgm:spPr/>
      <dgm:t>
        <a:bodyPr/>
        <a:lstStyle/>
        <a:p>
          <a:pPr algn="ctr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3.1  Gerencia Integral </a:t>
          </a:r>
          <a:endParaRPr lang="es-ES_tradnl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ADEF5F-CABD-4447-9C3F-33B1E0056724}" type="parTrans" cxnId="{DDA3549E-51A0-431E-8013-49F2202D70F3}">
      <dgm:prSet/>
      <dgm:spPr/>
      <dgm:t>
        <a:bodyPr/>
        <a:lstStyle/>
        <a:p>
          <a:endParaRPr lang="es-ES_tradnl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F47DC7-8BE1-4949-AB9A-5761EEFC2209}" type="sibTrans" cxnId="{DDA3549E-51A0-431E-8013-49F2202D70F3}">
      <dgm:prSet/>
      <dgm:spPr/>
      <dgm:t>
        <a:bodyPr/>
        <a:lstStyle/>
        <a:p>
          <a:endParaRPr lang="es-ES_tradnl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BBF2D4-DC5B-47D2-8372-E8E80C00D39E}">
      <dgm:prSet phldrT="[Texto]" custT="1"/>
      <dgm:spPr/>
      <dgm:t>
        <a:bodyPr/>
        <a:lstStyle/>
        <a:p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3.2  Metodología para la reestructura de la gestión Publica </a:t>
          </a:r>
          <a:endParaRPr lang="es-ES_tradnl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17EFFA-88BC-4135-9FF8-D0592A8C5EAF}" type="parTrans" cxnId="{23EEAAA6-0EC3-4134-AD30-F34263F19495}">
      <dgm:prSet/>
      <dgm:spPr/>
      <dgm:t>
        <a:bodyPr/>
        <a:lstStyle/>
        <a:p>
          <a:endParaRPr lang="es-ES_tradnl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D964F5-EE01-4F80-8BF7-6B591D9AC3CC}" type="sibTrans" cxnId="{23EEAAA6-0EC3-4134-AD30-F34263F19495}">
      <dgm:prSet/>
      <dgm:spPr/>
      <dgm:t>
        <a:bodyPr/>
        <a:lstStyle/>
        <a:p>
          <a:endParaRPr lang="es-ES_tradnl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E3ED53-0CDD-4E0A-9B37-F844413DAACD}">
      <dgm:prSet phldrT="[Texto]" custT="1"/>
      <dgm:spPr/>
      <dgm:t>
        <a:bodyPr/>
        <a:lstStyle/>
        <a:p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3.3 Principios de la Administración    Publica </a:t>
          </a:r>
          <a:endParaRPr lang="es-ES_tradnl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1DAD8D-6FB5-4C5A-A069-41AEC2DFEF4B}" type="parTrans" cxnId="{80AD3B90-F041-418D-8056-213E684AC45E}">
      <dgm:prSet/>
      <dgm:spPr/>
      <dgm:t>
        <a:bodyPr/>
        <a:lstStyle/>
        <a:p>
          <a:endParaRPr lang="es-ES_tradnl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D792C2-D60A-4DCE-9F6F-454F233E24BB}" type="sibTrans" cxnId="{80AD3B90-F041-418D-8056-213E684AC45E}">
      <dgm:prSet/>
      <dgm:spPr/>
      <dgm:t>
        <a:bodyPr/>
        <a:lstStyle/>
        <a:p>
          <a:endParaRPr lang="es-ES_tradnl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E1582A-E12F-4050-9D65-5DF77ACCC497}" type="pres">
      <dgm:prSet presAssocID="{4F75D6E1-8130-4088-9612-9099F9DBF8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93703A2-D0AF-49C9-B68A-5D9A278239C9}" type="pres">
      <dgm:prSet presAssocID="{21803058-72CF-4DE3-9E95-1D3A7DB51046}" presName="circle1" presStyleLbl="node1" presStyleIdx="0" presStyleCnt="3"/>
      <dgm:spPr/>
    </dgm:pt>
    <dgm:pt modelId="{2F566F00-B24A-4B3B-8103-7AE936BCD20F}" type="pres">
      <dgm:prSet presAssocID="{21803058-72CF-4DE3-9E95-1D3A7DB51046}" presName="space" presStyleCnt="0"/>
      <dgm:spPr/>
    </dgm:pt>
    <dgm:pt modelId="{569C27B9-D9B0-476C-9C8C-8A2DA12537F4}" type="pres">
      <dgm:prSet presAssocID="{21803058-72CF-4DE3-9E95-1D3A7DB51046}" presName="rect1" presStyleLbl="alignAcc1" presStyleIdx="0" presStyleCnt="3"/>
      <dgm:spPr/>
      <dgm:t>
        <a:bodyPr/>
        <a:lstStyle/>
        <a:p>
          <a:endParaRPr lang="es-ES_tradnl"/>
        </a:p>
      </dgm:t>
    </dgm:pt>
    <dgm:pt modelId="{AC90B604-0ACE-4210-A01C-8ACC011F25BA}" type="pres">
      <dgm:prSet presAssocID="{F5BBF2D4-DC5B-47D2-8372-E8E80C00D39E}" presName="vertSpace2" presStyleLbl="node1" presStyleIdx="0" presStyleCnt="3"/>
      <dgm:spPr/>
    </dgm:pt>
    <dgm:pt modelId="{A3D7B5A7-3275-438B-8EBB-53B3E78BCFE0}" type="pres">
      <dgm:prSet presAssocID="{F5BBF2D4-DC5B-47D2-8372-E8E80C00D39E}" presName="circle2" presStyleLbl="node1" presStyleIdx="1" presStyleCnt="3"/>
      <dgm:spPr/>
    </dgm:pt>
    <dgm:pt modelId="{83BE7C62-8851-4979-9E1B-4B6002DA93DB}" type="pres">
      <dgm:prSet presAssocID="{F5BBF2D4-DC5B-47D2-8372-E8E80C00D39E}" presName="rect2" presStyleLbl="alignAcc1" presStyleIdx="1" presStyleCnt="3"/>
      <dgm:spPr/>
      <dgm:t>
        <a:bodyPr/>
        <a:lstStyle/>
        <a:p>
          <a:endParaRPr lang="es-ES_tradnl"/>
        </a:p>
      </dgm:t>
    </dgm:pt>
    <dgm:pt modelId="{F4F8D47B-11B9-4817-9EB2-EA9155B30860}" type="pres">
      <dgm:prSet presAssocID="{F9E3ED53-0CDD-4E0A-9B37-F844413DAACD}" presName="vertSpace3" presStyleLbl="node1" presStyleIdx="1" presStyleCnt="3"/>
      <dgm:spPr/>
    </dgm:pt>
    <dgm:pt modelId="{746C55F6-6CF2-4422-B81C-9831957ED16A}" type="pres">
      <dgm:prSet presAssocID="{F9E3ED53-0CDD-4E0A-9B37-F844413DAACD}" presName="circle3" presStyleLbl="node1" presStyleIdx="2" presStyleCnt="3"/>
      <dgm:spPr/>
    </dgm:pt>
    <dgm:pt modelId="{2E52DAB7-CDA7-465C-8C5B-31ED35F003B7}" type="pres">
      <dgm:prSet presAssocID="{F9E3ED53-0CDD-4E0A-9B37-F844413DAACD}" presName="rect3" presStyleLbl="alignAcc1" presStyleIdx="2" presStyleCnt="3"/>
      <dgm:spPr/>
      <dgm:t>
        <a:bodyPr/>
        <a:lstStyle/>
        <a:p>
          <a:endParaRPr lang="es-ES_tradnl"/>
        </a:p>
      </dgm:t>
    </dgm:pt>
    <dgm:pt modelId="{5A822514-B2CD-42AB-AD25-DDE0ECD01841}" type="pres">
      <dgm:prSet presAssocID="{21803058-72CF-4DE3-9E95-1D3A7DB51046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B3666C3-BC0F-468C-A6D4-9510961AB7C3}" type="pres">
      <dgm:prSet presAssocID="{F5BBF2D4-DC5B-47D2-8372-E8E80C00D39E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995EEAF-14F1-4245-B142-DBEEA53C53F7}" type="pres">
      <dgm:prSet presAssocID="{F9E3ED53-0CDD-4E0A-9B37-F844413DAACD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C02BFA8-8DA0-47BA-9343-13FE841EBB89}" type="presOf" srcId="{F9E3ED53-0CDD-4E0A-9B37-F844413DAACD}" destId="{4995EEAF-14F1-4245-B142-DBEEA53C53F7}" srcOrd="1" destOrd="0" presId="urn:microsoft.com/office/officeart/2005/8/layout/target3"/>
    <dgm:cxn modelId="{0D6DCE83-3666-462C-8129-B88D9DA66CE8}" type="presOf" srcId="{F9E3ED53-0CDD-4E0A-9B37-F844413DAACD}" destId="{2E52DAB7-CDA7-465C-8C5B-31ED35F003B7}" srcOrd="0" destOrd="0" presId="urn:microsoft.com/office/officeart/2005/8/layout/target3"/>
    <dgm:cxn modelId="{0FD506CE-DD48-4F6B-9C84-E5694B9FC56B}" type="presOf" srcId="{F5BBF2D4-DC5B-47D2-8372-E8E80C00D39E}" destId="{83BE7C62-8851-4979-9E1B-4B6002DA93DB}" srcOrd="0" destOrd="0" presId="urn:microsoft.com/office/officeart/2005/8/layout/target3"/>
    <dgm:cxn modelId="{23EEAAA6-0EC3-4134-AD30-F34263F19495}" srcId="{4F75D6E1-8130-4088-9612-9099F9DBF81E}" destId="{F5BBF2D4-DC5B-47D2-8372-E8E80C00D39E}" srcOrd="1" destOrd="0" parTransId="{BC17EFFA-88BC-4135-9FF8-D0592A8C5EAF}" sibTransId="{0CD964F5-EE01-4F80-8BF7-6B591D9AC3CC}"/>
    <dgm:cxn modelId="{985F9E14-E656-4091-91D4-F25E1FB59622}" type="presOf" srcId="{F5BBF2D4-DC5B-47D2-8372-E8E80C00D39E}" destId="{1B3666C3-BC0F-468C-A6D4-9510961AB7C3}" srcOrd="1" destOrd="0" presId="urn:microsoft.com/office/officeart/2005/8/layout/target3"/>
    <dgm:cxn modelId="{DDA3549E-51A0-431E-8013-49F2202D70F3}" srcId="{4F75D6E1-8130-4088-9612-9099F9DBF81E}" destId="{21803058-72CF-4DE3-9E95-1D3A7DB51046}" srcOrd="0" destOrd="0" parTransId="{FEADEF5F-CABD-4447-9C3F-33B1E0056724}" sibTransId="{B6F47DC7-8BE1-4949-AB9A-5761EEFC2209}"/>
    <dgm:cxn modelId="{6717681D-9EB5-472F-9D2F-3C7C743EE8F9}" type="presOf" srcId="{21803058-72CF-4DE3-9E95-1D3A7DB51046}" destId="{5A822514-B2CD-42AB-AD25-DDE0ECD01841}" srcOrd="1" destOrd="0" presId="urn:microsoft.com/office/officeart/2005/8/layout/target3"/>
    <dgm:cxn modelId="{80AD3B90-F041-418D-8056-213E684AC45E}" srcId="{4F75D6E1-8130-4088-9612-9099F9DBF81E}" destId="{F9E3ED53-0CDD-4E0A-9B37-F844413DAACD}" srcOrd="2" destOrd="0" parTransId="{771DAD8D-6FB5-4C5A-A069-41AEC2DFEF4B}" sibTransId="{ADD792C2-D60A-4DCE-9F6F-454F233E24BB}"/>
    <dgm:cxn modelId="{D7597CC0-2211-4E4C-B403-DA6486B985EE}" type="presOf" srcId="{4F75D6E1-8130-4088-9612-9099F9DBF81E}" destId="{B9E1582A-E12F-4050-9D65-5DF77ACCC497}" srcOrd="0" destOrd="0" presId="urn:microsoft.com/office/officeart/2005/8/layout/target3"/>
    <dgm:cxn modelId="{955CF6C5-A658-4917-8A64-931C9B475A4D}" type="presOf" srcId="{21803058-72CF-4DE3-9E95-1D3A7DB51046}" destId="{569C27B9-D9B0-476C-9C8C-8A2DA12537F4}" srcOrd="0" destOrd="0" presId="urn:microsoft.com/office/officeart/2005/8/layout/target3"/>
    <dgm:cxn modelId="{2C973558-D0B1-4ED6-A926-871B45AB457E}" type="presParOf" srcId="{B9E1582A-E12F-4050-9D65-5DF77ACCC497}" destId="{493703A2-D0AF-49C9-B68A-5D9A278239C9}" srcOrd="0" destOrd="0" presId="urn:microsoft.com/office/officeart/2005/8/layout/target3"/>
    <dgm:cxn modelId="{76F7A39E-753E-45B2-9EB7-D61316FF1208}" type="presParOf" srcId="{B9E1582A-E12F-4050-9D65-5DF77ACCC497}" destId="{2F566F00-B24A-4B3B-8103-7AE936BCD20F}" srcOrd="1" destOrd="0" presId="urn:microsoft.com/office/officeart/2005/8/layout/target3"/>
    <dgm:cxn modelId="{1C7AEB38-D903-487A-9D63-272903C6AC5E}" type="presParOf" srcId="{B9E1582A-E12F-4050-9D65-5DF77ACCC497}" destId="{569C27B9-D9B0-476C-9C8C-8A2DA12537F4}" srcOrd="2" destOrd="0" presId="urn:microsoft.com/office/officeart/2005/8/layout/target3"/>
    <dgm:cxn modelId="{86FBA6F4-25F4-404C-AECF-7CDA101E3657}" type="presParOf" srcId="{B9E1582A-E12F-4050-9D65-5DF77ACCC497}" destId="{AC90B604-0ACE-4210-A01C-8ACC011F25BA}" srcOrd="3" destOrd="0" presId="urn:microsoft.com/office/officeart/2005/8/layout/target3"/>
    <dgm:cxn modelId="{5D6FBF4C-66AD-404C-9445-FC23EA1CA342}" type="presParOf" srcId="{B9E1582A-E12F-4050-9D65-5DF77ACCC497}" destId="{A3D7B5A7-3275-438B-8EBB-53B3E78BCFE0}" srcOrd="4" destOrd="0" presId="urn:microsoft.com/office/officeart/2005/8/layout/target3"/>
    <dgm:cxn modelId="{53569163-6E6E-4CFF-AA13-AFB413A8E7EF}" type="presParOf" srcId="{B9E1582A-E12F-4050-9D65-5DF77ACCC497}" destId="{83BE7C62-8851-4979-9E1B-4B6002DA93DB}" srcOrd="5" destOrd="0" presId="urn:microsoft.com/office/officeart/2005/8/layout/target3"/>
    <dgm:cxn modelId="{29DFF3D3-C9E4-4796-8947-0054512ED88B}" type="presParOf" srcId="{B9E1582A-E12F-4050-9D65-5DF77ACCC497}" destId="{F4F8D47B-11B9-4817-9EB2-EA9155B30860}" srcOrd="6" destOrd="0" presId="urn:microsoft.com/office/officeart/2005/8/layout/target3"/>
    <dgm:cxn modelId="{22522B99-6975-403C-93E7-201DA3558FCC}" type="presParOf" srcId="{B9E1582A-E12F-4050-9D65-5DF77ACCC497}" destId="{746C55F6-6CF2-4422-B81C-9831957ED16A}" srcOrd="7" destOrd="0" presId="urn:microsoft.com/office/officeart/2005/8/layout/target3"/>
    <dgm:cxn modelId="{170378DC-278D-49AF-B780-EB7A681CC736}" type="presParOf" srcId="{B9E1582A-E12F-4050-9D65-5DF77ACCC497}" destId="{2E52DAB7-CDA7-465C-8C5B-31ED35F003B7}" srcOrd="8" destOrd="0" presId="urn:microsoft.com/office/officeart/2005/8/layout/target3"/>
    <dgm:cxn modelId="{8F33E5EE-B19F-480B-8E99-8B0846C9A3FD}" type="presParOf" srcId="{B9E1582A-E12F-4050-9D65-5DF77ACCC497}" destId="{5A822514-B2CD-42AB-AD25-DDE0ECD01841}" srcOrd="9" destOrd="0" presId="urn:microsoft.com/office/officeart/2005/8/layout/target3"/>
    <dgm:cxn modelId="{4E4889D6-CF73-4E12-8FE6-3491D8FF1507}" type="presParOf" srcId="{B9E1582A-E12F-4050-9D65-5DF77ACCC497}" destId="{1B3666C3-BC0F-468C-A6D4-9510961AB7C3}" srcOrd="10" destOrd="0" presId="urn:microsoft.com/office/officeart/2005/8/layout/target3"/>
    <dgm:cxn modelId="{9AE1B700-84D5-43F6-8F23-516D69DC49CC}" type="presParOf" srcId="{B9E1582A-E12F-4050-9D65-5DF77ACCC497}" destId="{4995EEAF-14F1-4245-B142-DBEEA53C53F7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65A63C-30B3-407A-A4CF-99090FFA598D}" type="doc">
      <dgm:prSet loTypeId="urn:microsoft.com/office/officeart/2005/8/layout/h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786472C3-7D2D-48CC-B1CC-2054CD08B89A}">
      <dgm:prSet phldrT="[Texto]" custT="1"/>
      <dgm:spPr/>
      <dgm:t>
        <a:bodyPr/>
        <a:lstStyle/>
        <a:p>
          <a:r>
            <a:rPr lang="es-EC" sz="3200" dirty="0" smtClean="0"/>
            <a:t>3.1 Gerencia integral </a:t>
          </a:r>
          <a:endParaRPr lang="es-ES_tradnl" sz="3200" dirty="0"/>
        </a:p>
      </dgm:t>
    </dgm:pt>
    <dgm:pt modelId="{870B8E6B-9160-404F-937A-ADF446257E16}" type="parTrans" cxnId="{32CCA1E8-440F-42A1-BDA2-609EB7691380}">
      <dgm:prSet/>
      <dgm:spPr/>
      <dgm:t>
        <a:bodyPr/>
        <a:lstStyle/>
        <a:p>
          <a:endParaRPr lang="es-ES_tradnl"/>
        </a:p>
      </dgm:t>
    </dgm:pt>
    <dgm:pt modelId="{08D8FF96-C335-4A45-97D2-08AC81AB027D}" type="sibTrans" cxnId="{32CCA1E8-440F-42A1-BDA2-609EB7691380}">
      <dgm:prSet/>
      <dgm:spPr/>
      <dgm:t>
        <a:bodyPr/>
        <a:lstStyle/>
        <a:p>
          <a:endParaRPr lang="es-ES_tradnl"/>
        </a:p>
      </dgm:t>
    </dgm:pt>
    <dgm:pt modelId="{947E1B8A-144E-4DD1-B41C-7CFA61AB9773}" type="pres">
      <dgm:prSet presAssocID="{2F65A63C-30B3-407A-A4CF-99090FFA59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CA33FADE-F7A8-41DD-B070-9EDAEA363530}" type="pres">
      <dgm:prSet presAssocID="{786472C3-7D2D-48CC-B1CC-2054CD08B89A}" presName="composite" presStyleCnt="0"/>
      <dgm:spPr/>
      <dgm:t>
        <a:bodyPr/>
        <a:lstStyle/>
        <a:p>
          <a:endParaRPr lang="es-ES_tradnl"/>
        </a:p>
      </dgm:t>
    </dgm:pt>
    <dgm:pt modelId="{C3C1D239-F003-40C6-B3B5-61AFBD1C51BD}" type="pres">
      <dgm:prSet presAssocID="{786472C3-7D2D-48CC-B1CC-2054CD08B89A}" presName="parTx" presStyleLbl="alignNode1" presStyleIdx="0" presStyleCnt="1" custLinFactNeighborX="-243" custLinFactNeighborY="-145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F4482AA-76E4-4034-A0B2-93CA4109EAB3}" type="pres">
      <dgm:prSet presAssocID="{786472C3-7D2D-48CC-B1CC-2054CD08B89A}" presName="desTx" presStyleLbl="alignAccFollowNode1" presStyleIdx="0" presStyleCnt="1" custScaleY="142384" custLinFactNeighborX="-10075" custLinFactNeighborY="95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5BFFCCC9-FA81-49FF-9258-10E83319047E}" type="presOf" srcId="{786472C3-7D2D-48CC-B1CC-2054CD08B89A}" destId="{C3C1D239-F003-40C6-B3B5-61AFBD1C51BD}" srcOrd="0" destOrd="0" presId="urn:microsoft.com/office/officeart/2005/8/layout/hList1"/>
    <dgm:cxn modelId="{7FB3B0C7-6967-4D86-86F7-10E6E6E460DC}" type="presOf" srcId="{2F65A63C-30B3-407A-A4CF-99090FFA598D}" destId="{947E1B8A-144E-4DD1-B41C-7CFA61AB9773}" srcOrd="0" destOrd="0" presId="urn:microsoft.com/office/officeart/2005/8/layout/hList1"/>
    <dgm:cxn modelId="{32CCA1E8-440F-42A1-BDA2-609EB7691380}" srcId="{2F65A63C-30B3-407A-A4CF-99090FFA598D}" destId="{786472C3-7D2D-48CC-B1CC-2054CD08B89A}" srcOrd="0" destOrd="0" parTransId="{870B8E6B-9160-404F-937A-ADF446257E16}" sibTransId="{08D8FF96-C335-4A45-97D2-08AC81AB027D}"/>
    <dgm:cxn modelId="{D450650B-4B57-4861-AC46-D4E8DD734C98}" type="presParOf" srcId="{947E1B8A-144E-4DD1-B41C-7CFA61AB9773}" destId="{CA33FADE-F7A8-41DD-B070-9EDAEA363530}" srcOrd="0" destOrd="0" presId="urn:microsoft.com/office/officeart/2005/8/layout/hList1"/>
    <dgm:cxn modelId="{99D95629-6E94-4695-9D38-A54C46DA17A2}" type="presParOf" srcId="{CA33FADE-F7A8-41DD-B070-9EDAEA363530}" destId="{C3C1D239-F003-40C6-B3B5-61AFBD1C51BD}" srcOrd="0" destOrd="0" presId="urn:microsoft.com/office/officeart/2005/8/layout/hList1"/>
    <dgm:cxn modelId="{0CEADBA6-5ED8-4815-93F8-BF2C31BE88AD}" type="presParOf" srcId="{CA33FADE-F7A8-41DD-B070-9EDAEA363530}" destId="{4F4482AA-76E4-4034-A0B2-93CA4109EAB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ABD6584-5430-45CD-A6D0-D3FF2BC8CC52}" type="doc">
      <dgm:prSet loTypeId="urn:microsoft.com/office/officeart/2005/8/layout/pyramid4" loCatId="pyramid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8B06D259-F5B0-4BA7-8FF6-67E109911492}">
      <dgm:prSet phldrT="[Texto]" custT="1"/>
      <dgm:spPr/>
      <dgm:t>
        <a:bodyPr/>
        <a:lstStyle/>
        <a:p>
          <a:r>
            <a:rPr lang="es-EC" sz="2000" b="1" dirty="0" smtClean="0"/>
            <a:t>Estrategia</a:t>
          </a:r>
          <a:r>
            <a:rPr lang="es-EC" sz="2000" dirty="0" smtClean="0"/>
            <a:t> </a:t>
          </a:r>
          <a:endParaRPr lang="es-ES_tradnl" sz="2000" dirty="0"/>
        </a:p>
      </dgm:t>
    </dgm:pt>
    <dgm:pt modelId="{720B8405-6B84-443F-9B69-6C58D12C7488}" type="parTrans" cxnId="{9DA0A68C-F627-421F-BEFA-A6CA2737B834}">
      <dgm:prSet/>
      <dgm:spPr/>
      <dgm:t>
        <a:bodyPr/>
        <a:lstStyle/>
        <a:p>
          <a:endParaRPr lang="es-ES_tradnl"/>
        </a:p>
      </dgm:t>
    </dgm:pt>
    <dgm:pt modelId="{28AFA2D0-B602-4ABC-A033-FCBF1FFA5D17}" type="sibTrans" cxnId="{9DA0A68C-F627-421F-BEFA-A6CA2737B834}">
      <dgm:prSet/>
      <dgm:spPr/>
      <dgm:t>
        <a:bodyPr/>
        <a:lstStyle/>
        <a:p>
          <a:endParaRPr lang="es-ES_tradnl"/>
        </a:p>
      </dgm:t>
    </dgm:pt>
    <dgm:pt modelId="{AFDBD82D-E70A-4457-9F91-165AF6986737}">
      <dgm:prSet phldrT="[Texto]" custT="1"/>
      <dgm:spPr/>
      <dgm:t>
        <a:bodyPr/>
        <a:lstStyle/>
        <a:p>
          <a:r>
            <a:rPr lang="es-EC" sz="2400" dirty="0" smtClean="0"/>
            <a:t>Sistema </a:t>
          </a:r>
          <a:endParaRPr lang="es-ES_tradnl" sz="2400" dirty="0"/>
        </a:p>
      </dgm:t>
    </dgm:pt>
    <dgm:pt modelId="{75B4515C-FE26-4040-A807-DD50B5639D05}" type="parTrans" cxnId="{91D65703-CCC2-435B-A48A-93DF7E824E2C}">
      <dgm:prSet/>
      <dgm:spPr/>
      <dgm:t>
        <a:bodyPr/>
        <a:lstStyle/>
        <a:p>
          <a:endParaRPr lang="es-ES_tradnl"/>
        </a:p>
      </dgm:t>
    </dgm:pt>
    <dgm:pt modelId="{3F0A895D-439B-4C53-9891-D3D1191207C7}" type="sibTrans" cxnId="{91D65703-CCC2-435B-A48A-93DF7E824E2C}">
      <dgm:prSet/>
      <dgm:spPr/>
      <dgm:t>
        <a:bodyPr/>
        <a:lstStyle/>
        <a:p>
          <a:endParaRPr lang="es-ES_tradnl"/>
        </a:p>
      </dgm:t>
    </dgm:pt>
    <dgm:pt modelId="{B706618E-F136-45BD-A765-E367D839BAC6}">
      <dgm:prSet phldrT="[Texto]" custT="1"/>
      <dgm:spPr/>
      <dgm:t>
        <a:bodyPr/>
        <a:lstStyle/>
        <a:p>
          <a:r>
            <a:rPr lang="es-EC" sz="2400" dirty="0" smtClean="0"/>
            <a:t>cliente</a:t>
          </a:r>
          <a:endParaRPr lang="es-ES_tradnl" sz="2400" dirty="0"/>
        </a:p>
      </dgm:t>
    </dgm:pt>
    <dgm:pt modelId="{BD763AAA-13DA-4ED9-B86F-E74E1A783ECE}" type="parTrans" cxnId="{DEBAEE11-CEA1-405D-B88A-BCB8B36943EA}">
      <dgm:prSet/>
      <dgm:spPr/>
      <dgm:t>
        <a:bodyPr/>
        <a:lstStyle/>
        <a:p>
          <a:endParaRPr lang="es-ES_tradnl"/>
        </a:p>
      </dgm:t>
    </dgm:pt>
    <dgm:pt modelId="{1A6DC088-E8F7-4349-8ECC-222D4B1A49C1}" type="sibTrans" cxnId="{DEBAEE11-CEA1-405D-B88A-BCB8B36943EA}">
      <dgm:prSet/>
      <dgm:spPr/>
      <dgm:t>
        <a:bodyPr/>
        <a:lstStyle/>
        <a:p>
          <a:endParaRPr lang="es-ES_tradnl"/>
        </a:p>
      </dgm:t>
    </dgm:pt>
    <dgm:pt modelId="{CC8BDF6F-3849-4A27-B798-53D5DDF26BFE}">
      <dgm:prSet phldrT="[Texto]"/>
      <dgm:spPr/>
      <dgm:t>
        <a:bodyPr/>
        <a:lstStyle/>
        <a:p>
          <a:r>
            <a:rPr lang="es-EC" dirty="0" smtClean="0"/>
            <a:t>Talento </a:t>
          </a:r>
          <a:endParaRPr lang="es-ES_tradnl" dirty="0"/>
        </a:p>
      </dgm:t>
    </dgm:pt>
    <dgm:pt modelId="{3EACBE4E-F6C1-4BFC-AEDC-D3D9C244002E}" type="parTrans" cxnId="{556D6E28-570F-40E1-A99F-37FC10BBBCB3}">
      <dgm:prSet/>
      <dgm:spPr/>
      <dgm:t>
        <a:bodyPr/>
        <a:lstStyle/>
        <a:p>
          <a:endParaRPr lang="es-ES_tradnl"/>
        </a:p>
      </dgm:t>
    </dgm:pt>
    <dgm:pt modelId="{A695815D-701B-4BFC-B06F-53E29DD93A37}" type="sibTrans" cxnId="{556D6E28-570F-40E1-A99F-37FC10BBBCB3}">
      <dgm:prSet/>
      <dgm:spPr/>
      <dgm:t>
        <a:bodyPr/>
        <a:lstStyle/>
        <a:p>
          <a:endParaRPr lang="es-ES_tradnl"/>
        </a:p>
      </dgm:t>
    </dgm:pt>
    <dgm:pt modelId="{04723BE0-F2A1-4E5D-BAF6-0677C9DEA73C}" type="pres">
      <dgm:prSet presAssocID="{CABD6584-5430-45CD-A6D0-D3FF2BC8CC52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5789697-318E-46CB-A639-69ABC1604932}" type="pres">
      <dgm:prSet presAssocID="{CABD6584-5430-45CD-A6D0-D3FF2BC8CC52}" presName="triangle1" presStyleLbl="node1" presStyleIdx="0" presStyleCnt="4" custScaleX="123867" custLinFactNeighborX="385" custLinFactNeighborY="-70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587BA0A-ABBA-46D0-B56D-8DB7F9FF69D3}" type="pres">
      <dgm:prSet presAssocID="{CABD6584-5430-45CD-A6D0-D3FF2BC8CC52}" presName="triangle2" presStyleLbl="node1" presStyleIdx="1" presStyleCnt="4" custScaleX="119433" custLinFactNeighborX="-9850" custLinFactNeighborY="-70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82BC53C-92B7-43E4-A4F9-AC5CE21DD4F6}" type="pres">
      <dgm:prSet presAssocID="{CABD6584-5430-45CD-A6D0-D3FF2BC8CC52}" presName="triangle3" presStyleLbl="node1" presStyleIdx="2" presStyleCnt="4" custScaleX="11879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9DA468E-0A49-4987-BDA1-BD3C34D6CEE4}" type="pres">
      <dgm:prSet presAssocID="{CABD6584-5430-45CD-A6D0-D3FF2BC8CC52}" presName="triangle4" presStyleLbl="node1" presStyleIdx="3" presStyleCnt="4" custScaleX="129733" custLinFactNeighborX="9851" custLinFactNeighborY="-1408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DEBAEE11-CEA1-405D-B88A-BCB8B36943EA}" srcId="{CABD6584-5430-45CD-A6D0-D3FF2BC8CC52}" destId="{B706618E-F136-45BD-A765-E367D839BAC6}" srcOrd="2" destOrd="0" parTransId="{BD763AAA-13DA-4ED9-B86F-E74E1A783ECE}" sibTransId="{1A6DC088-E8F7-4349-8ECC-222D4B1A49C1}"/>
    <dgm:cxn modelId="{556D6E28-570F-40E1-A99F-37FC10BBBCB3}" srcId="{CABD6584-5430-45CD-A6D0-D3FF2BC8CC52}" destId="{CC8BDF6F-3849-4A27-B798-53D5DDF26BFE}" srcOrd="3" destOrd="0" parTransId="{3EACBE4E-F6C1-4BFC-AEDC-D3D9C244002E}" sibTransId="{A695815D-701B-4BFC-B06F-53E29DD93A37}"/>
    <dgm:cxn modelId="{0B9EC67F-AA40-48D0-8A92-7CCB83FE0898}" type="presOf" srcId="{CC8BDF6F-3849-4A27-B798-53D5DDF26BFE}" destId="{D9DA468E-0A49-4987-BDA1-BD3C34D6CEE4}" srcOrd="0" destOrd="0" presId="urn:microsoft.com/office/officeart/2005/8/layout/pyramid4"/>
    <dgm:cxn modelId="{1382E375-246C-471E-BD54-2ECAF07384B5}" type="presOf" srcId="{AFDBD82D-E70A-4457-9F91-165AF6986737}" destId="{D587BA0A-ABBA-46D0-B56D-8DB7F9FF69D3}" srcOrd="0" destOrd="0" presId="urn:microsoft.com/office/officeart/2005/8/layout/pyramid4"/>
    <dgm:cxn modelId="{99DFF309-3250-418A-99CC-1630925313C0}" type="presOf" srcId="{8B06D259-F5B0-4BA7-8FF6-67E109911492}" destId="{95789697-318E-46CB-A639-69ABC1604932}" srcOrd="0" destOrd="0" presId="urn:microsoft.com/office/officeart/2005/8/layout/pyramid4"/>
    <dgm:cxn modelId="{9DA0A68C-F627-421F-BEFA-A6CA2737B834}" srcId="{CABD6584-5430-45CD-A6D0-D3FF2BC8CC52}" destId="{8B06D259-F5B0-4BA7-8FF6-67E109911492}" srcOrd="0" destOrd="0" parTransId="{720B8405-6B84-443F-9B69-6C58D12C7488}" sibTransId="{28AFA2D0-B602-4ABC-A033-FCBF1FFA5D17}"/>
    <dgm:cxn modelId="{7414120B-028C-49A3-AB03-14F8D9F3A669}" type="presOf" srcId="{CABD6584-5430-45CD-A6D0-D3FF2BC8CC52}" destId="{04723BE0-F2A1-4E5D-BAF6-0677C9DEA73C}" srcOrd="0" destOrd="0" presId="urn:microsoft.com/office/officeart/2005/8/layout/pyramid4"/>
    <dgm:cxn modelId="{CF7DDADC-2C92-4183-BA1A-2DA4B9729B90}" type="presOf" srcId="{B706618E-F136-45BD-A765-E367D839BAC6}" destId="{082BC53C-92B7-43E4-A4F9-AC5CE21DD4F6}" srcOrd="0" destOrd="0" presId="urn:microsoft.com/office/officeart/2005/8/layout/pyramid4"/>
    <dgm:cxn modelId="{91D65703-CCC2-435B-A48A-93DF7E824E2C}" srcId="{CABD6584-5430-45CD-A6D0-D3FF2BC8CC52}" destId="{AFDBD82D-E70A-4457-9F91-165AF6986737}" srcOrd="1" destOrd="0" parTransId="{75B4515C-FE26-4040-A807-DD50B5639D05}" sibTransId="{3F0A895D-439B-4C53-9891-D3D1191207C7}"/>
    <dgm:cxn modelId="{6CB1F568-44C2-4A77-AE91-382F83B38D35}" type="presParOf" srcId="{04723BE0-F2A1-4E5D-BAF6-0677C9DEA73C}" destId="{95789697-318E-46CB-A639-69ABC1604932}" srcOrd="0" destOrd="0" presId="urn:microsoft.com/office/officeart/2005/8/layout/pyramid4"/>
    <dgm:cxn modelId="{8F31B8A0-C23E-4137-8E62-38821B680647}" type="presParOf" srcId="{04723BE0-F2A1-4E5D-BAF6-0677C9DEA73C}" destId="{D587BA0A-ABBA-46D0-B56D-8DB7F9FF69D3}" srcOrd="1" destOrd="0" presId="urn:microsoft.com/office/officeart/2005/8/layout/pyramid4"/>
    <dgm:cxn modelId="{6EE17817-3625-41AC-8FB2-6D6BBF79817F}" type="presParOf" srcId="{04723BE0-F2A1-4E5D-BAF6-0677C9DEA73C}" destId="{082BC53C-92B7-43E4-A4F9-AC5CE21DD4F6}" srcOrd="2" destOrd="0" presId="urn:microsoft.com/office/officeart/2005/8/layout/pyramid4"/>
    <dgm:cxn modelId="{F0668A83-A2D2-48C3-94AE-4AEBCDCF012D}" type="presParOf" srcId="{04723BE0-F2A1-4E5D-BAF6-0677C9DEA73C}" destId="{D9DA468E-0A49-4987-BDA1-BD3C34D6CEE4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F65A63C-30B3-407A-A4CF-99090FFA598D}" type="doc">
      <dgm:prSet loTypeId="urn:microsoft.com/office/officeart/2005/8/layout/h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786472C3-7D2D-48CC-B1CC-2054CD08B89A}">
      <dgm:prSet phldrT="[Texto]" custT="1"/>
      <dgm:spPr/>
      <dgm:t>
        <a:bodyPr/>
        <a:lstStyle/>
        <a:p>
          <a:r>
            <a:rPr lang="es-EC" sz="3200" b="0" dirty="0" smtClean="0"/>
            <a:t>3.2 Componentes del modelo de Gestión Publica </a:t>
          </a:r>
          <a:endParaRPr lang="es-ES_tradnl" sz="3200" b="0" dirty="0"/>
        </a:p>
      </dgm:t>
    </dgm:pt>
    <dgm:pt modelId="{870B8E6B-9160-404F-937A-ADF446257E16}" type="parTrans" cxnId="{32CCA1E8-440F-42A1-BDA2-609EB7691380}">
      <dgm:prSet/>
      <dgm:spPr/>
      <dgm:t>
        <a:bodyPr/>
        <a:lstStyle/>
        <a:p>
          <a:endParaRPr lang="es-ES_tradnl"/>
        </a:p>
      </dgm:t>
    </dgm:pt>
    <dgm:pt modelId="{08D8FF96-C335-4A45-97D2-08AC81AB027D}" type="sibTrans" cxnId="{32CCA1E8-440F-42A1-BDA2-609EB7691380}">
      <dgm:prSet/>
      <dgm:spPr/>
      <dgm:t>
        <a:bodyPr/>
        <a:lstStyle/>
        <a:p>
          <a:endParaRPr lang="es-ES_tradnl"/>
        </a:p>
      </dgm:t>
    </dgm:pt>
    <dgm:pt modelId="{B53B1BA6-E8E8-4760-98A0-E766DA1070F4}">
      <dgm:prSet phldrT="[Texto]" custT="1"/>
      <dgm:spPr/>
      <dgm:t>
        <a:bodyPr/>
        <a:lstStyle/>
        <a:p>
          <a:r>
            <a:rPr lang="es-EC" sz="2000" b="1" smtClean="0"/>
            <a:t>Norma jurídica </a:t>
          </a:r>
          <a:r>
            <a:rPr lang="es-EC" sz="2000" b="1" dirty="0" smtClean="0"/>
            <a:t>RO No. 599 – 19 – 2011:</a:t>
          </a:r>
          <a:endParaRPr lang="es-ES_tradnl" sz="2000" b="1" dirty="0"/>
        </a:p>
      </dgm:t>
    </dgm:pt>
    <dgm:pt modelId="{85C6835E-CB12-4091-8FA5-2D8E8E5AECD5}" type="parTrans" cxnId="{61C4D35E-E89A-4D5D-965A-3A579AFA96BD}">
      <dgm:prSet/>
      <dgm:spPr/>
      <dgm:t>
        <a:bodyPr/>
        <a:lstStyle/>
        <a:p>
          <a:endParaRPr lang="es-ES_tradnl"/>
        </a:p>
      </dgm:t>
    </dgm:pt>
    <dgm:pt modelId="{BF561DB7-FE53-4513-BA3C-1C5C21A2A86C}" type="sibTrans" cxnId="{61C4D35E-E89A-4D5D-965A-3A579AFA96BD}">
      <dgm:prSet/>
      <dgm:spPr/>
      <dgm:t>
        <a:bodyPr/>
        <a:lstStyle/>
        <a:p>
          <a:endParaRPr lang="es-ES_tradnl"/>
        </a:p>
      </dgm:t>
    </dgm:pt>
    <dgm:pt modelId="{749F8231-BB8E-4FD1-B048-AF9BECE2D098}">
      <dgm:prSet phldrT="[Texto]" custT="1"/>
      <dgm:spPr/>
      <dgm:t>
        <a:bodyPr/>
        <a:lstStyle/>
        <a:p>
          <a:r>
            <a:rPr lang="es-EC" sz="2000" b="1" dirty="0" smtClean="0"/>
            <a:t> Norma técnica de Restructuración de la Gestión Publica Institucional</a:t>
          </a:r>
          <a:endParaRPr lang="es-ES_tradnl" sz="2000" b="1" dirty="0"/>
        </a:p>
      </dgm:t>
    </dgm:pt>
    <dgm:pt modelId="{5F45438E-40C0-4736-87DF-2390112E5D8D}" type="parTrans" cxnId="{7FA5EB2F-9675-4475-BF14-CFC33A6CCB85}">
      <dgm:prSet/>
      <dgm:spPr/>
      <dgm:t>
        <a:bodyPr/>
        <a:lstStyle/>
        <a:p>
          <a:endParaRPr lang="es-ES_tradnl"/>
        </a:p>
      </dgm:t>
    </dgm:pt>
    <dgm:pt modelId="{110C7F51-0DF3-4FC9-856D-690B7D707723}" type="sibTrans" cxnId="{7FA5EB2F-9675-4475-BF14-CFC33A6CCB85}">
      <dgm:prSet/>
      <dgm:spPr/>
      <dgm:t>
        <a:bodyPr/>
        <a:lstStyle/>
        <a:p>
          <a:endParaRPr lang="es-ES_tradnl"/>
        </a:p>
      </dgm:t>
    </dgm:pt>
    <dgm:pt modelId="{947E1B8A-144E-4DD1-B41C-7CFA61AB9773}" type="pres">
      <dgm:prSet presAssocID="{2F65A63C-30B3-407A-A4CF-99090FFA59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CA33FADE-F7A8-41DD-B070-9EDAEA363530}" type="pres">
      <dgm:prSet presAssocID="{786472C3-7D2D-48CC-B1CC-2054CD08B89A}" presName="composite" presStyleCnt="0"/>
      <dgm:spPr/>
      <dgm:t>
        <a:bodyPr/>
        <a:lstStyle/>
        <a:p>
          <a:endParaRPr lang="es-ES_tradnl"/>
        </a:p>
      </dgm:t>
    </dgm:pt>
    <dgm:pt modelId="{C3C1D239-F003-40C6-B3B5-61AFBD1C51BD}" type="pres">
      <dgm:prSet presAssocID="{786472C3-7D2D-48CC-B1CC-2054CD08B89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F4482AA-76E4-4034-A0B2-93CA4109EAB3}" type="pres">
      <dgm:prSet presAssocID="{786472C3-7D2D-48CC-B1CC-2054CD08B89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7FA5EB2F-9675-4475-BF14-CFC33A6CCB85}" srcId="{786472C3-7D2D-48CC-B1CC-2054CD08B89A}" destId="{749F8231-BB8E-4FD1-B048-AF9BECE2D098}" srcOrd="1" destOrd="0" parTransId="{5F45438E-40C0-4736-87DF-2390112E5D8D}" sibTransId="{110C7F51-0DF3-4FC9-856D-690B7D707723}"/>
    <dgm:cxn modelId="{271EF5D4-769F-4614-AB44-68A317E844F1}" type="presOf" srcId="{B53B1BA6-E8E8-4760-98A0-E766DA1070F4}" destId="{4F4482AA-76E4-4034-A0B2-93CA4109EAB3}" srcOrd="0" destOrd="0" presId="urn:microsoft.com/office/officeart/2005/8/layout/hList1"/>
    <dgm:cxn modelId="{EB9C4D57-1FCD-4CAA-8E94-73817E56B60F}" type="presOf" srcId="{786472C3-7D2D-48CC-B1CC-2054CD08B89A}" destId="{C3C1D239-F003-40C6-B3B5-61AFBD1C51BD}" srcOrd="0" destOrd="0" presId="urn:microsoft.com/office/officeart/2005/8/layout/hList1"/>
    <dgm:cxn modelId="{32CCA1E8-440F-42A1-BDA2-609EB7691380}" srcId="{2F65A63C-30B3-407A-A4CF-99090FFA598D}" destId="{786472C3-7D2D-48CC-B1CC-2054CD08B89A}" srcOrd="0" destOrd="0" parTransId="{870B8E6B-9160-404F-937A-ADF446257E16}" sibTransId="{08D8FF96-C335-4A45-97D2-08AC81AB027D}"/>
    <dgm:cxn modelId="{D1D45E19-6629-4C71-A919-A8913F51D281}" type="presOf" srcId="{2F65A63C-30B3-407A-A4CF-99090FFA598D}" destId="{947E1B8A-144E-4DD1-B41C-7CFA61AB9773}" srcOrd="0" destOrd="0" presId="urn:microsoft.com/office/officeart/2005/8/layout/hList1"/>
    <dgm:cxn modelId="{8523FE36-9975-4929-979B-3FB7F864500C}" type="presOf" srcId="{749F8231-BB8E-4FD1-B048-AF9BECE2D098}" destId="{4F4482AA-76E4-4034-A0B2-93CA4109EAB3}" srcOrd="0" destOrd="1" presId="urn:microsoft.com/office/officeart/2005/8/layout/hList1"/>
    <dgm:cxn modelId="{61C4D35E-E89A-4D5D-965A-3A579AFA96BD}" srcId="{786472C3-7D2D-48CC-B1CC-2054CD08B89A}" destId="{B53B1BA6-E8E8-4760-98A0-E766DA1070F4}" srcOrd="0" destOrd="0" parTransId="{85C6835E-CB12-4091-8FA5-2D8E8E5AECD5}" sibTransId="{BF561DB7-FE53-4513-BA3C-1C5C21A2A86C}"/>
    <dgm:cxn modelId="{5ECC6D4E-F616-4B8C-9F62-39CB9BEA0A7A}" type="presParOf" srcId="{947E1B8A-144E-4DD1-B41C-7CFA61AB9773}" destId="{CA33FADE-F7A8-41DD-B070-9EDAEA363530}" srcOrd="0" destOrd="0" presId="urn:microsoft.com/office/officeart/2005/8/layout/hList1"/>
    <dgm:cxn modelId="{60FC3436-451B-46F2-8CCB-2147385493A5}" type="presParOf" srcId="{CA33FADE-F7A8-41DD-B070-9EDAEA363530}" destId="{C3C1D239-F003-40C6-B3B5-61AFBD1C51BD}" srcOrd="0" destOrd="0" presId="urn:microsoft.com/office/officeart/2005/8/layout/hList1"/>
    <dgm:cxn modelId="{BDB625B7-10C3-42A2-BFC7-E4EAD687DF04}" type="presParOf" srcId="{CA33FADE-F7A8-41DD-B070-9EDAEA363530}" destId="{4F4482AA-76E4-4034-A0B2-93CA4109EAB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65A63C-30B3-407A-A4CF-99090FFA598D}" type="doc">
      <dgm:prSet loTypeId="urn:microsoft.com/office/officeart/2005/8/layout/h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786472C3-7D2D-48CC-B1CC-2054CD08B89A}">
      <dgm:prSet phldrT="[Texto]" custT="1"/>
      <dgm:spPr/>
      <dgm:t>
        <a:bodyPr/>
        <a:lstStyle/>
        <a:p>
          <a:r>
            <a:rPr lang="es-EC" sz="3200" dirty="0" smtClean="0"/>
            <a:t>3.3 Principios de la administración publica</a:t>
          </a:r>
          <a:endParaRPr lang="es-ES_tradnl" sz="3200" dirty="0"/>
        </a:p>
      </dgm:t>
    </dgm:pt>
    <dgm:pt modelId="{870B8E6B-9160-404F-937A-ADF446257E16}" type="parTrans" cxnId="{32CCA1E8-440F-42A1-BDA2-609EB7691380}">
      <dgm:prSet/>
      <dgm:spPr/>
      <dgm:t>
        <a:bodyPr/>
        <a:lstStyle/>
        <a:p>
          <a:endParaRPr lang="es-ES_tradnl"/>
        </a:p>
      </dgm:t>
    </dgm:pt>
    <dgm:pt modelId="{08D8FF96-C335-4A45-97D2-08AC81AB027D}" type="sibTrans" cxnId="{32CCA1E8-440F-42A1-BDA2-609EB7691380}">
      <dgm:prSet/>
      <dgm:spPr/>
      <dgm:t>
        <a:bodyPr/>
        <a:lstStyle/>
        <a:p>
          <a:endParaRPr lang="es-ES_tradnl"/>
        </a:p>
      </dgm:t>
    </dgm:pt>
    <dgm:pt modelId="{947E1B8A-144E-4DD1-B41C-7CFA61AB9773}" type="pres">
      <dgm:prSet presAssocID="{2F65A63C-30B3-407A-A4CF-99090FFA59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CA33FADE-F7A8-41DD-B070-9EDAEA363530}" type="pres">
      <dgm:prSet presAssocID="{786472C3-7D2D-48CC-B1CC-2054CD08B89A}" presName="composite" presStyleCnt="0"/>
      <dgm:spPr/>
      <dgm:t>
        <a:bodyPr/>
        <a:lstStyle/>
        <a:p>
          <a:endParaRPr lang="es-ES_tradnl"/>
        </a:p>
      </dgm:t>
    </dgm:pt>
    <dgm:pt modelId="{C3C1D239-F003-40C6-B3B5-61AFBD1C51BD}" type="pres">
      <dgm:prSet presAssocID="{786472C3-7D2D-48CC-B1CC-2054CD08B89A}" presName="parTx" presStyleLbl="alignNode1" presStyleIdx="0" presStyleCnt="1" custScaleY="26878" custLinFactNeighborX="600" custLinFactNeighborY="-717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F4482AA-76E4-4034-A0B2-93CA4109EAB3}" type="pres">
      <dgm:prSet presAssocID="{786472C3-7D2D-48CC-B1CC-2054CD08B89A}" presName="desTx" presStyleLbl="alignAccFollowNode1" presStyleIdx="0" presStyleCnt="1" custScaleY="158053" custLinFactNeighborX="1319" custLinFactNeighborY="4739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CCC76D1B-F6C2-44EA-BD2B-E1EAF84F1B47}" type="presOf" srcId="{2F65A63C-30B3-407A-A4CF-99090FFA598D}" destId="{947E1B8A-144E-4DD1-B41C-7CFA61AB9773}" srcOrd="0" destOrd="0" presId="urn:microsoft.com/office/officeart/2005/8/layout/hList1"/>
    <dgm:cxn modelId="{32DD462B-6B01-48CF-B485-3338C1A54045}" type="presOf" srcId="{786472C3-7D2D-48CC-B1CC-2054CD08B89A}" destId="{C3C1D239-F003-40C6-B3B5-61AFBD1C51BD}" srcOrd="0" destOrd="0" presId="urn:microsoft.com/office/officeart/2005/8/layout/hList1"/>
    <dgm:cxn modelId="{32CCA1E8-440F-42A1-BDA2-609EB7691380}" srcId="{2F65A63C-30B3-407A-A4CF-99090FFA598D}" destId="{786472C3-7D2D-48CC-B1CC-2054CD08B89A}" srcOrd="0" destOrd="0" parTransId="{870B8E6B-9160-404F-937A-ADF446257E16}" sibTransId="{08D8FF96-C335-4A45-97D2-08AC81AB027D}"/>
    <dgm:cxn modelId="{76286A77-EE03-49A7-829D-E2EBC3BABA3F}" type="presParOf" srcId="{947E1B8A-144E-4DD1-B41C-7CFA61AB9773}" destId="{CA33FADE-F7A8-41DD-B070-9EDAEA363530}" srcOrd="0" destOrd="0" presId="urn:microsoft.com/office/officeart/2005/8/layout/hList1"/>
    <dgm:cxn modelId="{2AFCD626-45E6-4C80-BDB4-BC1B5C708433}" type="presParOf" srcId="{CA33FADE-F7A8-41DD-B070-9EDAEA363530}" destId="{C3C1D239-F003-40C6-B3B5-61AFBD1C51BD}" srcOrd="0" destOrd="0" presId="urn:microsoft.com/office/officeart/2005/8/layout/hList1"/>
    <dgm:cxn modelId="{78964202-10E2-42B9-9647-47F085D2506B}" type="presParOf" srcId="{CA33FADE-F7A8-41DD-B070-9EDAEA363530}" destId="{4F4482AA-76E4-4034-A0B2-93CA4109EAB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F2EE6-7637-48F2-8622-1D55F07AFF17}">
      <dsp:nvSpPr>
        <dsp:cNvPr id="0" name=""/>
        <dsp:cNvSpPr/>
      </dsp:nvSpPr>
      <dsp:spPr>
        <a:xfrm>
          <a:off x="3930183" y="0"/>
          <a:ext cx="2119490" cy="211981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136AF73-51AD-4764-86F9-9FF8C5085DC5}">
      <dsp:nvSpPr>
        <dsp:cNvPr id="0" name=""/>
        <dsp:cNvSpPr/>
      </dsp:nvSpPr>
      <dsp:spPr>
        <a:xfrm>
          <a:off x="4398660" y="765316"/>
          <a:ext cx="1177759" cy="588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1. Problema </a:t>
          </a:r>
          <a:endParaRPr lang="es-ES_tradnl" sz="2000" kern="1200" dirty="0"/>
        </a:p>
      </dsp:txBody>
      <dsp:txXfrm>
        <a:off x="4398660" y="765316"/>
        <a:ext cx="1177759" cy="588738"/>
      </dsp:txXfrm>
    </dsp:sp>
    <dsp:sp modelId="{13AC1D46-E822-4A7C-9A42-D3463F47E890}">
      <dsp:nvSpPr>
        <dsp:cNvPr id="0" name=""/>
        <dsp:cNvSpPr/>
      </dsp:nvSpPr>
      <dsp:spPr>
        <a:xfrm>
          <a:off x="3341502" y="1217989"/>
          <a:ext cx="2119490" cy="211981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43A1342-FC3D-4E23-9C40-4D3EE2B33F42}">
      <dsp:nvSpPr>
        <dsp:cNvPr id="0" name=""/>
        <dsp:cNvSpPr/>
      </dsp:nvSpPr>
      <dsp:spPr>
        <a:xfrm>
          <a:off x="3812367" y="1990351"/>
          <a:ext cx="1177759" cy="588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2. Objetivos </a:t>
          </a:r>
          <a:endParaRPr lang="es-ES_tradnl" sz="2000" kern="1200" dirty="0"/>
        </a:p>
      </dsp:txBody>
      <dsp:txXfrm>
        <a:off x="3812367" y="1990351"/>
        <a:ext cx="1177759" cy="588738"/>
      </dsp:txXfrm>
    </dsp:sp>
    <dsp:sp modelId="{45B3BA67-CB1E-4505-8706-07007E33E2DC}">
      <dsp:nvSpPr>
        <dsp:cNvPr id="0" name=""/>
        <dsp:cNvSpPr/>
      </dsp:nvSpPr>
      <dsp:spPr>
        <a:xfrm>
          <a:off x="4081035" y="2581732"/>
          <a:ext cx="1820970" cy="182170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B4B3CC5-6EDC-42C5-A123-F94F633E9CF4}">
      <dsp:nvSpPr>
        <dsp:cNvPr id="0" name=""/>
        <dsp:cNvSpPr/>
      </dsp:nvSpPr>
      <dsp:spPr>
        <a:xfrm>
          <a:off x="4401446" y="3217148"/>
          <a:ext cx="1177759" cy="588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3. Marco teórico</a:t>
          </a:r>
          <a:endParaRPr lang="es-ES_tradnl" sz="2000" kern="1200" dirty="0"/>
        </a:p>
      </dsp:txBody>
      <dsp:txXfrm>
        <a:off x="4401446" y="3217148"/>
        <a:ext cx="1177759" cy="58873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9DD10-8242-4B6A-9F38-8A3C876FE61E}">
      <dsp:nvSpPr>
        <dsp:cNvPr id="0" name=""/>
        <dsp:cNvSpPr/>
      </dsp:nvSpPr>
      <dsp:spPr>
        <a:xfrm>
          <a:off x="0" y="5278650"/>
          <a:ext cx="4981433" cy="38510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Responsabilidad Ambiental</a:t>
          </a:r>
          <a:endParaRPr lang="es-ES_tradnl" sz="2800" kern="1200" dirty="0"/>
        </a:p>
      </dsp:txBody>
      <dsp:txXfrm>
        <a:off x="0" y="5278650"/>
        <a:ext cx="4981433" cy="385101"/>
      </dsp:txXfrm>
    </dsp:sp>
    <dsp:sp modelId="{B9536C31-5F7B-40E5-A45D-6DCB7AEEAC9B}">
      <dsp:nvSpPr>
        <dsp:cNvPr id="0" name=""/>
        <dsp:cNvSpPr/>
      </dsp:nvSpPr>
      <dsp:spPr>
        <a:xfrm rot="10800000">
          <a:off x="0" y="4692141"/>
          <a:ext cx="4981433" cy="592285"/>
        </a:xfrm>
        <a:prstGeom prst="upArrowCallout">
          <a:avLst/>
        </a:prstGeom>
        <a:gradFill rotWithShape="0">
          <a:gsLst>
            <a:gs pos="0">
              <a:schemeClr val="accent4">
                <a:hueOff val="1155077"/>
                <a:satOff val="-5330"/>
                <a:lumOff val="1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155077"/>
                <a:satOff val="-5330"/>
                <a:lumOff val="1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155077"/>
                <a:satOff val="-5330"/>
                <a:lumOff val="1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Responsabilidad social </a:t>
          </a:r>
          <a:endParaRPr lang="es-ES_tradnl" sz="2800" kern="1200" dirty="0"/>
        </a:p>
      </dsp:txBody>
      <dsp:txXfrm rot="10800000">
        <a:off x="0" y="4692141"/>
        <a:ext cx="4981433" cy="384849"/>
      </dsp:txXfrm>
    </dsp:sp>
    <dsp:sp modelId="{1657F3EA-0F3C-4972-B1B2-77D95CE525FE}">
      <dsp:nvSpPr>
        <dsp:cNvPr id="0" name=""/>
        <dsp:cNvSpPr/>
      </dsp:nvSpPr>
      <dsp:spPr>
        <a:xfrm rot="10800000">
          <a:off x="0" y="4105632"/>
          <a:ext cx="4981433" cy="592285"/>
        </a:xfrm>
        <a:prstGeom prst="upArrowCallout">
          <a:avLst/>
        </a:prstGeom>
        <a:gradFill rotWithShape="0">
          <a:gsLst>
            <a:gs pos="0">
              <a:schemeClr val="accent4">
                <a:hueOff val="2310154"/>
                <a:satOff val="-10660"/>
                <a:lumOff val="3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310154"/>
                <a:satOff val="-10660"/>
                <a:lumOff val="3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310154"/>
                <a:satOff val="-10660"/>
                <a:lumOff val="3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Sentido de pertinencia </a:t>
          </a:r>
          <a:endParaRPr lang="es-ES_tradnl" sz="2800" kern="1200" dirty="0"/>
        </a:p>
      </dsp:txBody>
      <dsp:txXfrm rot="10800000">
        <a:off x="0" y="4105632"/>
        <a:ext cx="4981433" cy="384849"/>
      </dsp:txXfrm>
    </dsp:sp>
    <dsp:sp modelId="{F8BC7F20-D55C-4B2D-B848-43D12402E141}">
      <dsp:nvSpPr>
        <dsp:cNvPr id="0" name=""/>
        <dsp:cNvSpPr/>
      </dsp:nvSpPr>
      <dsp:spPr>
        <a:xfrm rot="10800000">
          <a:off x="0" y="3519123"/>
          <a:ext cx="4981433" cy="592285"/>
        </a:xfrm>
        <a:prstGeom prst="upArrowCallou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Participación </a:t>
          </a:r>
          <a:endParaRPr lang="es-ES_tradnl" sz="2800" kern="1200" dirty="0"/>
        </a:p>
      </dsp:txBody>
      <dsp:txXfrm rot="10800000">
        <a:off x="0" y="3519123"/>
        <a:ext cx="4981433" cy="384849"/>
      </dsp:txXfrm>
    </dsp:sp>
    <dsp:sp modelId="{C168A507-6920-4693-8EF7-4E48C28635C3}">
      <dsp:nvSpPr>
        <dsp:cNvPr id="0" name=""/>
        <dsp:cNvSpPr/>
      </dsp:nvSpPr>
      <dsp:spPr>
        <a:xfrm rot="10800000">
          <a:off x="0" y="2932614"/>
          <a:ext cx="4981433" cy="592285"/>
        </a:xfrm>
        <a:prstGeom prst="upArrowCallout">
          <a:avLst/>
        </a:prstGeom>
        <a:gradFill rotWithShape="0">
          <a:gsLst>
            <a:gs pos="0">
              <a:schemeClr val="accent4">
                <a:hueOff val="4620308"/>
                <a:satOff val="-21319"/>
                <a:lumOff val="78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620308"/>
                <a:satOff val="-21319"/>
                <a:lumOff val="78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620308"/>
                <a:satOff val="-21319"/>
                <a:lumOff val="78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Transparencia </a:t>
          </a:r>
          <a:endParaRPr lang="es-ES_tradnl" sz="2800" kern="1200" dirty="0"/>
        </a:p>
      </dsp:txBody>
      <dsp:txXfrm rot="10800000">
        <a:off x="0" y="2932614"/>
        <a:ext cx="4981433" cy="384849"/>
      </dsp:txXfrm>
    </dsp:sp>
    <dsp:sp modelId="{70C14B6A-4917-4959-8999-CAEBB0A61C1E}">
      <dsp:nvSpPr>
        <dsp:cNvPr id="0" name=""/>
        <dsp:cNvSpPr/>
      </dsp:nvSpPr>
      <dsp:spPr>
        <a:xfrm rot="10800000">
          <a:off x="0" y="2346105"/>
          <a:ext cx="4981433" cy="592285"/>
        </a:xfrm>
        <a:prstGeom prst="upArrowCallout">
          <a:avLst/>
        </a:prstGeom>
        <a:gradFill rotWithShape="0">
          <a:gsLst>
            <a:gs pos="0">
              <a:schemeClr val="accent4">
                <a:hueOff val="5775385"/>
                <a:satOff val="-26649"/>
                <a:lumOff val="9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775385"/>
                <a:satOff val="-26649"/>
                <a:lumOff val="9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775385"/>
                <a:satOff val="-26649"/>
                <a:lumOff val="9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Coordinación </a:t>
          </a:r>
          <a:endParaRPr lang="es-ES_tradnl" sz="2800" kern="1200" dirty="0"/>
        </a:p>
      </dsp:txBody>
      <dsp:txXfrm rot="10800000">
        <a:off x="0" y="2346105"/>
        <a:ext cx="4981433" cy="384849"/>
      </dsp:txXfrm>
    </dsp:sp>
    <dsp:sp modelId="{CBB95943-8618-4F95-9270-8AF5B7F99700}">
      <dsp:nvSpPr>
        <dsp:cNvPr id="0" name=""/>
        <dsp:cNvSpPr/>
      </dsp:nvSpPr>
      <dsp:spPr>
        <a:xfrm rot="10800000">
          <a:off x="0" y="1759596"/>
          <a:ext cx="4981433" cy="592285"/>
        </a:xfrm>
        <a:prstGeom prst="upArrowCallou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Descentralización </a:t>
          </a:r>
          <a:endParaRPr lang="es-ES_tradnl" sz="2800" kern="1200" dirty="0"/>
        </a:p>
      </dsp:txBody>
      <dsp:txXfrm rot="10800000">
        <a:off x="0" y="1759596"/>
        <a:ext cx="4981433" cy="384849"/>
      </dsp:txXfrm>
    </dsp:sp>
    <dsp:sp modelId="{9B0454ED-8914-45A5-957B-D773E7743F9B}">
      <dsp:nvSpPr>
        <dsp:cNvPr id="0" name=""/>
        <dsp:cNvSpPr/>
      </dsp:nvSpPr>
      <dsp:spPr>
        <a:xfrm rot="10800000">
          <a:off x="0" y="1173087"/>
          <a:ext cx="4981433" cy="592285"/>
        </a:xfrm>
        <a:prstGeom prst="upArrowCallout">
          <a:avLst/>
        </a:prstGeom>
        <a:gradFill rotWithShape="0">
          <a:gsLst>
            <a:gs pos="0">
              <a:schemeClr val="accent4">
                <a:hueOff val="8085538"/>
                <a:satOff val="-37308"/>
                <a:lumOff val="137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8085538"/>
                <a:satOff val="-37308"/>
                <a:lumOff val="137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8085538"/>
                <a:satOff val="-37308"/>
                <a:lumOff val="137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Desconcentración </a:t>
          </a:r>
          <a:endParaRPr lang="es-ES_tradnl" sz="2800" kern="1200" dirty="0"/>
        </a:p>
      </dsp:txBody>
      <dsp:txXfrm rot="10800000">
        <a:off x="0" y="1173087"/>
        <a:ext cx="4981433" cy="384849"/>
      </dsp:txXfrm>
    </dsp:sp>
    <dsp:sp modelId="{91D0A07B-E9C2-4E03-94FB-20A545A0E62E}">
      <dsp:nvSpPr>
        <dsp:cNvPr id="0" name=""/>
        <dsp:cNvSpPr/>
      </dsp:nvSpPr>
      <dsp:spPr>
        <a:xfrm rot="10800000">
          <a:off x="0" y="586578"/>
          <a:ext cx="4981433" cy="592285"/>
        </a:xfrm>
        <a:prstGeom prst="upArrowCallout">
          <a:avLst/>
        </a:prstGeom>
        <a:gradFill rotWithShape="0">
          <a:gsLst>
            <a:gs pos="0">
              <a:schemeClr val="accent4">
                <a:hueOff val="9240615"/>
                <a:satOff val="-42638"/>
                <a:lumOff val="156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240615"/>
                <a:satOff val="-42638"/>
                <a:lumOff val="156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240615"/>
                <a:satOff val="-42638"/>
                <a:lumOff val="156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Calidad </a:t>
          </a:r>
          <a:endParaRPr lang="es-ES_tradnl" sz="2800" kern="1200" dirty="0"/>
        </a:p>
      </dsp:txBody>
      <dsp:txXfrm rot="10800000">
        <a:off x="0" y="586578"/>
        <a:ext cx="4981433" cy="384849"/>
      </dsp:txXfrm>
    </dsp:sp>
    <dsp:sp modelId="{5F905361-5166-4E80-AF08-548E379F1DA0}">
      <dsp:nvSpPr>
        <dsp:cNvPr id="0" name=""/>
        <dsp:cNvSpPr/>
      </dsp:nvSpPr>
      <dsp:spPr>
        <a:xfrm rot="10800000">
          <a:off x="0" y="69"/>
          <a:ext cx="4981433" cy="592285"/>
        </a:xfrm>
        <a:prstGeom prst="upArrowCallou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Eficacia </a:t>
          </a:r>
          <a:endParaRPr lang="es-ES_tradnl" sz="2800" kern="1200" dirty="0"/>
        </a:p>
      </dsp:txBody>
      <dsp:txXfrm rot="10800000">
        <a:off x="0" y="69"/>
        <a:ext cx="4981433" cy="3848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A0477-3A9F-4EBE-8921-FE3F629C4FA0}">
      <dsp:nvSpPr>
        <dsp:cNvPr id="0" name=""/>
        <dsp:cNvSpPr/>
      </dsp:nvSpPr>
      <dsp:spPr>
        <a:xfrm>
          <a:off x="1192899" y="391212"/>
          <a:ext cx="91440" cy="225331"/>
        </a:xfrm>
        <a:custGeom>
          <a:avLst/>
          <a:gdLst/>
          <a:ahLst/>
          <a:cxnLst/>
          <a:rect l="0" t="0" r="0" b="0"/>
          <a:pathLst>
            <a:path>
              <a:moveTo>
                <a:pt x="46456" y="0"/>
              </a:moveTo>
              <a:lnTo>
                <a:pt x="46456" y="168939"/>
              </a:lnTo>
              <a:lnTo>
                <a:pt x="45720" y="168939"/>
              </a:lnTo>
              <a:lnTo>
                <a:pt x="45720" y="22533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4F4D8-63C0-4763-BFA7-AE33A2E10F29}">
      <dsp:nvSpPr>
        <dsp:cNvPr id="0" name=""/>
        <dsp:cNvSpPr/>
      </dsp:nvSpPr>
      <dsp:spPr>
        <a:xfrm>
          <a:off x="833697" y="48290"/>
          <a:ext cx="811318" cy="342922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8018A-0045-4FFC-BF1D-B360BE557489}">
      <dsp:nvSpPr>
        <dsp:cNvPr id="0" name=""/>
        <dsp:cNvSpPr/>
      </dsp:nvSpPr>
      <dsp:spPr>
        <a:xfrm>
          <a:off x="901334" y="112546"/>
          <a:ext cx="811318" cy="342922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kern="1200" dirty="0" smtClean="0">
              <a:noFill/>
            </a:rPr>
            <a:t>ASÍ. S. INVESTIGACIÓN</a:t>
          </a:r>
          <a:endParaRPr lang="es-ES_tradnl" sz="800" kern="1200" dirty="0">
            <a:noFill/>
          </a:endParaRPr>
        </a:p>
      </dsp:txBody>
      <dsp:txXfrm>
        <a:off x="911378" y="122590"/>
        <a:ext cx="791230" cy="322834"/>
      </dsp:txXfrm>
    </dsp:sp>
    <dsp:sp modelId="{F64F649C-D385-4038-8C27-86511F0F0E96}">
      <dsp:nvSpPr>
        <dsp:cNvPr id="0" name=""/>
        <dsp:cNvSpPr/>
      </dsp:nvSpPr>
      <dsp:spPr>
        <a:xfrm>
          <a:off x="56" y="616544"/>
          <a:ext cx="2477126" cy="3865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20178-EEC0-4500-8A72-82D1BF86EF2E}">
      <dsp:nvSpPr>
        <dsp:cNvPr id="0" name=""/>
        <dsp:cNvSpPr/>
      </dsp:nvSpPr>
      <dsp:spPr>
        <a:xfrm>
          <a:off x="67693" y="680800"/>
          <a:ext cx="2477126" cy="3865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ysClr val="windowText" lastClr="000000"/>
              </a:solidFill>
            </a:rPr>
            <a:t>Análisis situacional Interno el </a:t>
          </a:r>
          <a:r>
            <a:rPr lang="es-ES_tradnl" sz="1600" b="1" kern="1200" dirty="0">
              <a:solidFill>
                <a:sysClr val="windowText" lastClr="000000"/>
              </a:solidFill>
            </a:rPr>
            <a:t>sistema de </a:t>
          </a:r>
          <a:r>
            <a:rPr lang="es-ES_tradnl" sz="1600" b="1" kern="1200" dirty="0" smtClean="0">
              <a:solidFill>
                <a:sysClr val="windowText" lastClr="000000"/>
              </a:solidFill>
            </a:rPr>
            <a:t>investigación </a:t>
          </a:r>
          <a:endParaRPr lang="es-ES_tradnl" sz="1600" b="1" kern="1200" dirty="0">
            <a:solidFill>
              <a:sysClr val="windowText" lastClr="000000"/>
            </a:solidFill>
          </a:endParaRPr>
        </a:p>
      </dsp:txBody>
      <dsp:txXfrm>
        <a:off x="79015" y="692122"/>
        <a:ext cx="2454482" cy="36390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26151-3A1C-472D-91EA-1758A471EB99}">
      <dsp:nvSpPr>
        <dsp:cNvPr id="0" name=""/>
        <dsp:cNvSpPr/>
      </dsp:nvSpPr>
      <dsp:spPr>
        <a:xfrm>
          <a:off x="622552" y="1889"/>
          <a:ext cx="1630689" cy="6014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ysClr val="windowText" lastClr="000000"/>
              </a:solidFill>
            </a:rPr>
            <a:t>ESTRUCTURA ADMINISTRATIVA</a:t>
          </a:r>
          <a:endParaRPr lang="es-ES_tradnl" sz="1400" b="1" kern="1200" dirty="0">
            <a:solidFill>
              <a:sysClr val="windowText" lastClr="000000"/>
            </a:solidFill>
          </a:endParaRPr>
        </a:p>
      </dsp:txBody>
      <dsp:txXfrm>
        <a:off x="640167" y="19504"/>
        <a:ext cx="1595459" cy="566205"/>
      </dsp:txXfrm>
    </dsp:sp>
    <dsp:sp modelId="{395E6A4A-EEE6-467B-A7C0-934DA58F0468}">
      <dsp:nvSpPr>
        <dsp:cNvPr id="0" name=""/>
        <dsp:cNvSpPr/>
      </dsp:nvSpPr>
      <dsp:spPr>
        <a:xfrm>
          <a:off x="785621" y="603325"/>
          <a:ext cx="233884" cy="4006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680"/>
              </a:lnTo>
              <a:lnTo>
                <a:pt x="233884" y="40068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8494E-A15B-48B7-B69B-3EC460C6AD88}">
      <dsp:nvSpPr>
        <dsp:cNvPr id="0" name=""/>
        <dsp:cNvSpPr/>
      </dsp:nvSpPr>
      <dsp:spPr>
        <a:xfrm>
          <a:off x="1019506" y="744752"/>
          <a:ext cx="1821953" cy="518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Estructura orgánica institucional</a:t>
          </a:r>
          <a:endParaRPr lang="es-ES_tradnl" sz="1400" kern="1200" dirty="0"/>
        </a:p>
      </dsp:txBody>
      <dsp:txXfrm>
        <a:off x="1034692" y="759938"/>
        <a:ext cx="1791581" cy="488133"/>
      </dsp:txXfrm>
    </dsp:sp>
    <dsp:sp modelId="{CB70948A-E94A-4AE7-9D19-411C0FC57304}">
      <dsp:nvSpPr>
        <dsp:cNvPr id="0" name=""/>
        <dsp:cNvSpPr/>
      </dsp:nvSpPr>
      <dsp:spPr>
        <a:xfrm>
          <a:off x="785621" y="603325"/>
          <a:ext cx="233884" cy="1013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3408"/>
              </a:lnTo>
              <a:lnTo>
                <a:pt x="233884" y="101340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09E10E-CA71-4104-9CD3-F5E7E9144914}">
      <dsp:nvSpPr>
        <dsp:cNvPr id="0" name=""/>
        <dsp:cNvSpPr/>
      </dsp:nvSpPr>
      <dsp:spPr>
        <a:xfrm>
          <a:off x="1019506" y="1357481"/>
          <a:ext cx="1855188" cy="518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Estructura interna del sistema de investigación</a:t>
          </a:r>
          <a:endParaRPr lang="es-ES_tradnl" sz="1400" kern="1200" dirty="0"/>
        </a:p>
      </dsp:txBody>
      <dsp:txXfrm>
        <a:off x="1034692" y="1372667"/>
        <a:ext cx="1824816" cy="488133"/>
      </dsp:txXfrm>
    </dsp:sp>
    <dsp:sp modelId="{D85AC474-6B19-4E38-A0CD-2C44190FE85A}">
      <dsp:nvSpPr>
        <dsp:cNvPr id="0" name=""/>
        <dsp:cNvSpPr/>
      </dsp:nvSpPr>
      <dsp:spPr>
        <a:xfrm>
          <a:off x="785621" y="603325"/>
          <a:ext cx="233884" cy="1714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4879"/>
              </a:lnTo>
              <a:lnTo>
                <a:pt x="233884" y="171487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C074B-2971-43A0-8933-459928C3569B}">
      <dsp:nvSpPr>
        <dsp:cNvPr id="0" name=""/>
        <dsp:cNvSpPr/>
      </dsp:nvSpPr>
      <dsp:spPr>
        <a:xfrm>
          <a:off x="1019506" y="2018601"/>
          <a:ext cx="1792950" cy="599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Estructura de posición del sistema de investigación </a:t>
          </a:r>
          <a:endParaRPr lang="es-ES_tradnl" sz="1400" kern="1200" dirty="0"/>
        </a:p>
      </dsp:txBody>
      <dsp:txXfrm>
        <a:off x="1037056" y="2036151"/>
        <a:ext cx="1757850" cy="564105"/>
      </dsp:txXfrm>
    </dsp:sp>
    <dsp:sp modelId="{85E28FE9-8704-4E31-83FB-6DE347F9FDF1}">
      <dsp:nvSpPr>
        <dsp:cNvPr id="0" name=""/>
        <dsp:cNvSpPr/>
      </dsp:nvSpPr>
      <dsp:spPr>
        <a:xfrm>
          <a:off x="785621" y="603325"/>
          <a:ext cx="218578" cy="2463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3969"/>
              </a:lnTo>
              <a:lnTo>
                <a:pt x="218578" y="24639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DDEC16-4C60-4529-B88B-3D64C8E651C8}">
      <dsp:nvSpPr>
        <dsp:cNvPr id="0" name=""/>
        <dsp:cNvSpPr/>
      </dsp:nvSpPr>
      <dsp:spPr>
        <a:xfrm>
          <a:off x="1004200" y="2758405"/>
          <a:ext cx="1962531" cy="617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Estructura orgánica </a:t>
          </a:r>
          <a:r>
            <a:rPr lang="es-ES_tradnl" sz="1400" kern="1200" dirty="0"/>
            <a:t>del sistema de investigación del DCEAC</a:t>
          </a:r>
        </a:p>
      </dsp:txBody>
      <dsp:txXfrm>
        <a:off x="1022294" y="2776499"/>
        <a:ext cx="1926343" cy="58159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8C8EF-452C-4ADD-B137-EBF049FDE04A}">
      <dsp:nvSpPr>
        <dsp:cNvPr id="0" name=""/>
        <dsp:cNvSpPr/>
      </dsp:nvSpPr>
      <dsp:spPr>
        <a:xfrm>
          <a:off x="67469" y="0"/>
          <a:ext cx="1970087" cy="197008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100" kern="1200" dirty="0"/>
        </a:p>
      </dsp:txBody>
      <dsp:txXfrm>
        <a:off x="777094" y="98504"/>
        <a:ext cx="550836" cy="295513"/>
      </dsp:txXfrm>
    </dsp:sp>
    <dsp:sp modelId="{37284AE9-BCC6-480F-8103-72CD9C8AFB30}">
      <dsp:nvSpPr>
        <dsp:cNvPr id="0" name=""/>
        <dsp:cNvSpPr/>
      </dsp:nvSpPr>
      <dsp:spPr>
        <a:xfrm>
          <a:off x="269599" y="196740"/>
          <a:ext cx="1576069" cy="1576069"/>
        </a:xfrm>
        <a:prstGeom prst="ellipse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800" kern="1200" dirty="0"/>
        </a:p>
      </dsp:txBody>
      <dsp:txXfrm>
        <a:off x="782216" y="291304"/>
        <a:ext cx="550836" cy="283692"/>
      </dsp:txXfrm>
    </dsp:sp>
    <dsp:sp modelId="{837FE235-02B8-41F7-909A-70DFABD5DB90}">
      <dsp:nvSpPr>
        <dsp:cNvPr id="0" name=""/>
        <dsp:cNvSpPr/>
      </dsp:nvSpPr>
      <dsp:spPr>
        <a:xfrm>
          <a:off x="464713" y="394021"/>
          <a:ext cx="1182052" cy="1182052"/>
        </a:xfrm>
        <a:prstGeom prst="ellipse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800" kern="1200" dirty="0"/>
        </a:p>
      </dsp:txBody>
      <dsp:txXfrm>
        <a:off x="780321" y="482675"/>
        <a:ext cx="550836" cy="265961"/>
      </dsp:txXfrm>
    </dsp:sp>
    <dsp:sp modelId="{EE934803-11CB-4444-935A-CCA978F1BDD6}">
      <dsp:nvSpPr>
        <dsp:cNvPr id="0" name=""/>
        <dsp:cNvSpPr/>
      </dsp:nvSpPr>
      <dsp:spPr>
        <a:xfrm>
          <a:off x="568639" y="591026"/>
          <a:ext cx="947288" cy="788034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/>
            <a:t>RECTORÍA</a:t>
          </a:r>
          <a:endParaRPr lang="es-ES_tradnl" sz="900" kern="1200" dirty="0"/>
        </a:p>
      </dsp:txBody>
      <dsp:txXfrm>
        <a:off x="707366" y="788034"/>
        <a:ext cx="669834" cy="39401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A4BBF-0242-43F0-961D-FD562C1A4D6C}">
      <dsp:nvSpPr>
        <dsp:cNvPr id="0" name=""/>
        <dsp:cNvSpPr/>
      </dsp:nvSpPr>
      <dsp:spPr>
        <a:xfrm>
          <a:off x="419435" y="33252"/>
          <a:ext cx="1553324" cy="3883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/>
            <a:t>GESTIÓN DE PROCESOS</a:t>
          </a:r>
        </a:p>
      </dsp:txBody>
      <dsp:txXfrm>
        <a:off x="430809" y="44626"/>
        <a:ext cx="1530576" cy="365583"/>
      </dsp:txXfrm>
    </dsp:sp>
    <dsp:sp modelId="{C7467CDB-A8B8-485E-A0CC-D3CBC2B2A427}">
      <dsp:nvSpPr>
        <dsp:cNvPr id="0" name=""/>
        <dsp:cNvSpPr/>
      </dsp:nvSpPr>
      <dsp:spPr>
        <a:xfrm rot="5209005">
          <a:off x="1150208" y="415710"/>
          <a:ext cx="122440" cy="1747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900" kern="1200"/>
        </a:p>
      </dsp:txBody>
      <dsp:txXfrm rot="-5400000">
        <a:off x="1157984" y="441892"/>
        <a:ext cx="104849" cy="85708"/>
      </dsp:txXfrm>
    </dsp:sp>
    <dsp:sp modelId="{BCA5AAB0-2030-4F7C-81DD-765934521B4A}">
      <dsp:nvSpPr>
        <dsp:cNvPr id="0" name=""/>
        <dsp:cNvSpPr/>
      </dsp:nvSpPr>
      <dsp:spPr>
        <a:xfrm>
          <a:off x="450098" y="584585"/>
          <a:ext cx="1553324" cy="3883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/>
            <a:t>Mapa de procesos</a:t>
          </a:r>
        </a:p>
      </dsp:txBody>
      <dsp:txXfrm>
        <a:off x="461472" y="595959"/>
        <a:ext cx="1530576" cy="365583"/>
      </dsp:txXfrm>
    </dsp:sp>
    <dsp:sp modelId="{DB290300-B337-4851-8892-6838B78C9ADA}">
      <dsp:nvSpPr>
        <dsp:cNvPr id="0" name=""/>
        <dsp:cNvSpPr/>
      </dsp:nvSpPr>
      <dsp:spPr>
        <a:xfrm rot="5400000">
          <a:off x="1153948" y="982624"/>
          <a:ext cx="145624" cy="1747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900" kern="1200"/>
        </a:p>
      </dsp:txBody>
      <dsp:txXfrm rot="-5400000">
        <a:off x="1174336" y="997187"/>
        <a:ext cx="104849" cy="101937"/>
      </dsp:txXfrm>
    </dsp:sp>
    <dsp:sp modelId="{06637732-D286-49AD-A195-5827427CB257}">
      <dsp:nvSpPr>
        <dsp:cNvPr id="0" name=""/>
        <dsp:cNvSpPr/>
      </dsp:nvSpPr>
      <dsp:spPr>
        <a:xfrm>
          <a:off x="450098" y="1167082"/>
          <a:ext cx="1553324" cy="3883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/>
            <a:t>Despliegue de procesos</a:t>
          </a:r>
        </a:p>
      </dsp:txBody>
      <dsp:txXfrm>
        <a:off x="461472" y="1178456"/>
        <a:ext cx="1530576" cy="365583"/>
      </dsp:txXfrm>
    </dsp:sp>
    <dsp:sp modelId="{AB291DCD-8550-413F-ADF3-0BC13285C7E0}">
      <dsp:nvSpPr>
        <dsp:cNvPr id="0" name=""/>
        <dsp:cNvSpPr/>
      </dsp:nvSpPr>
      <dsp:spPr>
        <a:xfrm rot="5400000">
          <a:off x="1153948" y="1565121"/>
          <a:ext cx="145624" cy="1747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900" kern="1200"/>
        </a:p>
      </dsp:txBody>
      <dsp:txXfrm rot="-5400000">
        <a:off x="1174336" y="1579684"/>
        <a:ext cx="104849" cy="101937"/>
      </dsp:txXfrm>
    </dsp:sp>
    <dsp:sp modelId="{F8D95040-39BA-4387-A909-EEA979B9B2B0}">
      <dsp:nvSpPr>
        <dsp:cNvPr id="0" name=""/>
        <dsp:cNvSpPr/>
      </dsp:nvSpPr>
      <dsp:spPr>
        <a:xfrm>
          <a:off x="450098" y="1749579"/>
          <a:ext cx="1553324" cy="3883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/>
            <a:t>Despliegue de sub procesos</a:t>
          </a:r>
        </a:p>
      </dsp:txBody>
      <dsp:txXfrm>
        <a:off x="461472" y="1760953"/>
        <a:ext cx="1530576" cy="36558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A0453-2FD3-4C6A-B2FF-1530B716D379}">
      <dsp:nvSpPr>
        <dsp:cNvPr id="0" name=""/>
        <dsp:cNvSpPr/>
      </dsp:nvSpPr>
      <dsp:spPr>
        <a:xfrm>
          <a:off x="293077" y="68102"/>
          <a:ext cx="1681392" cy="1910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ESTRATEGIA</a:t>
          </a:r>
          <a:endParaRPr lang="es-ES_tradnl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98673" y="73698"/>
        <a:ext cx="1670200" cy="179861"/>
      </dsp:txXfrm>
    </dsp:sp>
    <dsp:sp modelId="{3A4C4198-FE66-424D-B8E8-FBB8D48DCDD8}">
      <dsp:nvSpPr>
        <dsp:cNvPr id="0" name=""/>
        <dsp:cNvSpPr/>
      </dsp:nvSpPr>
      <dsp:spPr>
        <a:xfrm rot="5529641">
          <a:off x="1098040" y="233056"/>
          <a:ext cx="61182" cy="13371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900" kern="1200"/>
        </a:p>
      </dsp:txBody>
      <dsp:txXfrm rot="-5400000">
        <a:off x="1088863" y="269330"/>
        <a:ext cx="80230" cy="42827"/>
      </dsp:txXfrm>
    </dsp:sp>
    <dsp:sp modelId="{E26413E9-41CC-40A1-9F6A-02CE323097E8}">
      <dsp:nvSpPr>
        <dsp:cNvPr id="0" name=""/>
        <dsp:cNvSpPr/>
      </dsp:nvSpPr>
      <dsp:spPr>
        <a:xfrm>
          <a:off x="-322246" y="340675"/>
          <a:ext cx="2887602" cy="293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/>
            <a:t>Estrategia  P.N.B.V</a:t>
          </a:r>
          <a:endParaRPr lang="es-ES_tradnl" sz="1800" b="0" kern="1200" dirty="0"/>
        </a:p>
      </dsp:txBody>
      <dsp:txXfrm>
        <a:off x="-313646" y="349275"/>
        <a:ext cx="2870402" cy="276427"/>
      </dsp:txXfrm>
    </dsp:sp>
    <dsp:sp modelId="{62239D11-2667-4397-81E1-048F55F7EE28}">
      <dsp:nvSpPr>
        <dsp:cNvPr id="0" name=""/>
        <dsp:cNvSpPr/>
      </dsp:nvSpPr>
      <dsp:spPr>
        <a:xfrm rot="5400000">
          <a:off x="1065839" y="641731"/>
          <a:ext cx="111431" cy="13371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900" kern="1200"/>
        </a:p>
      </dsp:txBody>
      <dsp:txXfrm rot="-5400000">
        <a:off x="1081440" y="652875"/>
        <a:ext cx="80230" cy="78002"/>
      </dsp:txXfrm>
    </dsp:sp>
    <dsp:sp modelId="{A386C3CE-32B9-4557-8962-2F6B90514448}">
      <dsp:nvSpPr>
        <dsp:cNvPr id="0" name=""/>
        <dsp:cNvSpPr/>
      </dsp:nvSpPr>
      <dsp:spPr>
        <a:xfrm>
          <a:off x="-278862" y="782879"/>
          <a:ext cx="2800834" cy="251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0" kern="1200" dirty="0"/>
            <a:t>Estrategia Institucional</a:t>
          </a:r>
        </a:p>
      </dsp:txBody>
      <dsp:txXfrm>
        <a:off x="-271489" y="790252"/>
        <a:ext cx="2786088" cy="236986"/>
      </dsp:txXfrm>
    </dsp:sp>
    <dsp:sp modelId="{23E8417E-1C90-46FC-A41A-F1524AB327FB}">
      <dsp:nvSpPr>
        <dsp:cNvPr id="0" name=""/>
        <dsp:cNvSpPr/>
      </dsp:nvSpPr>
      <dsp:spPr>
        <a:xfrm rot="5400000">
          <a:off x="1065839" y="1042039"/>
          <a:ext cx="111431" cy="13371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900" kern="1200"/>
        </a:p>
      </dsp:txBody>
      <dsp:txXfrm rot="-5400000">
        <a:off x="1081440" y="1053183"/>
        <a:ext cx="80230" cy="78002"/>
      </dsp:txXfrm>
    </dsp:sp>
    <dsp:sp modelId="{0A866DC2-BAA9-4A32-8D19-DCD28C3AFAAC}">
      <dsp:nvSpPr>
        <dsp:cNvPr id="0" name=""/>
        <dsp:cNvSpPr/>
      </dsp:nvSpPr>
      <dsp:spPr>
        <a:xfrm>
          <a:off x="-73494" y="1183187"/>
          <a:ext cx="2390099" cy="4445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0" kern="1200" dirty="0" smtClean="0">
              <a:solidFill>
                <a:schemeClr val="tx1"/>
              </a:solidFill>
            </a:rPr>
            <a:t>Estrategia del sistema de Investigación</a:t>
          </a:r>
          <a:endParaRPr lang="es-ES_tradnl" sz="1800" b="0" kern="1200" dirty="0">
            <a:solidFill>
              <a:schemeClr val="tx1"/>
            </a:solidFill>
          </a:endParaRPr>
        </a:p>
      </dsp:txBody>
      <dsp:txXfrm>
        <a:off x="-60474" y="1196207"/>
        <a:ext cx="2364059" cy="41850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26151-3A1C-472D-91EA-1758A471EB99}">
      <dsp:nvSpPr>
        <dsp:cNvPr id="0" name=""/>
        <dsp:cNvSpPr/>
      </dsp:nvSpPr>
      <dsp:spPr>
        <a:xfrm>
          <a:off x="950" y="128722"/>
          <a:ext cx="1603464" cy="4210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>
              <a:solidFill>
                <a:sysClr val="windowText" lastClr="000000"/>
              </a:solidFill>
              <a:latin typeface="+mn-lt"/>
            </a:rPr>
            <a:t>IMPLEMENTACIÓN DEL MODELO</a:t>
          </a:r>
        </a:p>
      </dsp:txBody>
      <dsp:txXfrm>
        <a:off x="13283" y="141055"/>
        <a:ext cx="1578798" cy="396424"/>
      </dsp:txXfrm>
    </dsp:sp>
    <dsp:sp modelId="{395E6A4A-EEE6-467B-A7C0-934DA58F0468}">
      <dsp:nvSpPr>
        <dsp:cNvPr id="0" name=""/>
        <dsp:cNvSpPr/>
      </dsp:nvSpPr>
      <dsp:spPr>
        <a:xfrm>
          <a:off x="161297" y="549812"/>
          <a:ext cx="241206" cy="2737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720"/>
              </a:lnTo>
              <a:lnTo>
                <a:pt x="241206" y="273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8494E-A15B-48B7-B69B-3EC460C6AD88}">
      <dsp:nvSpPr>
        <dsp:cNvPr id="0" name=""/>
        <dsp:cNvSpPr/>
      </dsp:nvSpPr>
      <dsp:spPr>
        <a:xfrm>
          <a:off x="402503" y="711300"/>
          <a:ext cx="1508139" cy="224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ysClr val="windowText" lastClr="000000"/>
              </a:solidFill>
              <a:latin typeface="+mn-lt"/>
            </a:rPr>
            <a:t>Comunicación</a:t>
          </a:r>
          <a:r>
            <a:rPr lang="es-EC" sz="1400" kern="1200" dirty="0" smtClean="0">
              <a:solidFill>
                <a:sysClr val="windowText" lastClr="000000"/>
              </a:solidFill>
              <a:latin typeface="+mn-lt"/>
            </a:rPr>
            <a:t> </a:t>
          </a:r>
          <a:endParaRPr lang="es-ES_tradnl" sz="1400" kern="1200" dirty="0">
            <a:solidFill>
              <a:sysClr val="windowText" lastClr="000000"/>
            </a:solidFill>
            <a:latin typeface="+mn-lt"/>
          </a:endParaRPr>
        </a:p>
      </dsp:txBody>
      <dsp:txXfrm>
        <a:off x="409077" y="717874"/>
        <a:ext cx="1494991" cy="211316"/>
      </dsp:txXfrm>
    </dsp:sp>
    <dsp:sp modelId="{CB70948A-E94A-4AE7-9D19-411C0FC57304}">
      <dsp:nvSpPr>
        <dsp:cNvPr id="0" name=""/>
        <dsp:cNvSpPr/>
      </dsp:nvSpPr>
      <dsp:spPr>
        <a:xfrm>
          <a:off x="161297" y="549812"/>
          <a:ext cx="227095" cy="580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0778"/>
              </a:lnTo>
              <a:lnTo>
                <a:pt x="227095" y="58077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09E10E-CA71-4104-9CD3-F5E7E9144914}">
      <dsp:nvSpPr>
        <dsp:cNvPr id="0" name=""/>
        <dsp:cNvSpPr/>
      </dsp:nvSpPr>
      <dsp:spPr>
        <a:xfrm>
          <a:off x="388392" y="1043352"/>
          <a:ext cx="1545453" cy="174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ysClr val="windowText" lastClr="000000"/>
              </a:solidFill>
              <a:latin typeface="+mn-lt"/>
            </a:rPr>
            <a:t>Capacitación</a:t>
          </a:r>
          <a:endParaRPr lang="es-ES_tradnl" sz="1400" b="1" kern="1200" dirty="0">
            <a:solidFill>
              <a:sysClr val="windowText" lastClr="000000"/>
            </a:solidFill>
            <a:latin typeface="+mn-lt"/>
          </a:endParaRPr>
        </a:p>
      </dsp:txBody>
      <dsp:txXfrm>
        <a:off x="393502" y="1048462"/>
        <a:ext cx="1535233" cy="164257"/>
      </dsp:txXfrm>
    </dsp:sp>
    <dsp:sp modelId="{4D93C90E-7027-4E44-BE2A-05D4D7393C2E}">
      <dsp:nvSpPr>
        <dsp:cNvPr id="0" name=""/>
        <dsp:cNvSpPr/>
      </dsp:nvSpPr>
      <dsp:spPr>
        <a:xfrm>
          <a:off x="161297" y="549812"/>
          <a:ext cx="160346" cy="946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788"/>
              </a:lnTo>
              <a:lnTo>
                <a:pt x="160346" y="9467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DA29C-9569-4026-878F-A3E698898D68}">
      <dsp:nvSpPr>
        <dsp:cNvPr id="0" name=""/>
        <dsp:cNvSpPr/>
      </dsp:nvSpPr>
      <dsp:spPr>
        <a:xfrm>
          <a:off x="321643" y="1392793"/>
          <a:ext cx="1611251" cy="2076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>
              <a:solidFill>
                <a:sysClr val="windowText" lastClr="000000"/>
              </a:solidFill>
              <a:latin typeface="+mn-lt"/>
            </a:rPr>
            <a:t>Financiamiento</a:t>
          </a:r>
          <a:r>
            <a:rPr lang="es-ES_tradnl" sz="1400" kern="1200" dirty="0">
              <a:solidFill>
                <a:sysClr val="windowText" lastClr="000000"/>
              </a:solidFill>
              <a:latin typeface="+mn-lt"/>
            </a:rPr>
            <a:t> </a:t>
          </a:r>
        </a:p>
      </dsp:txBody>
      <dsp:txXfrm>
        <a:off x="327724" y="1398874"/>
        <a:ext cx="1599089" cy="195452"/>
      </dsp:txXfrm>
    </dsp:sp>
    <dsp:sp modelId="{ECB2BF62-54DA-4D3F-9A7B-A0D13BD5C7D6}">
      <dsp:nvSpPr>
        <dsp:cNvPr id="0" name=""/>
        <dsp:cNvSpPr/>
      </dsp:nvSpPr>
      <dsp:spPr>
        <a:xfrm>
          <a:off x="161297" y="549812"/>
          <a:ext cx="160346" cy="12934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3484"/>
              </a:lnTo>
              <a:lnTo>
                <a:pt x="160346" y="12934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1280E-2BA9-469D-ACC5-AC612ECE5C4F}">
      <dsp:nvSpPr>
        <dsp:cNvPr id="0" name=""/>
        <dsp:cNvSpPr/>
      </dsp:nvSpPr>
      <dsp:spPr>
        <a:xfrm>
          <a:off x="321643" y="1748420"/>
          <a:ext cx="1571238" cy="189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>
              <a:solidFill>
                <a:sysClr val="windowText" lastClr="000000"/>
              </a:solidFill>
              <a:latin typeface="+mn-lt"/>
            </a:rPr>
            <a:t>Gestión </a:t>
          </a:r>
        </a:p>
      </dsp:txBody>
      <dsp:txXfrm>
        <a:off x="327201" y="1753978"/>
        <a:ext cx="1560122" cy="178636"/>
      </dsp:txXfrm>
    </dsp:sp>
    <dsp:sp modelId="{5616CB74-6F73-47DA-A624-19D0221596C8}">
      <dsp:nvSpPr>
        <dsp:cNvPr id="0" name=""/>
        <dsp:cNvSpPr/>
      </dsp:nvSpPr>
      <dsp:spPr>
        <a:xfrm>
          <a:off x="161297" y="549812"/>
          <a:ext cx="160346" cy="1776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6006"/>
              </a:lnTo>
              <a:lnTo>
                <a:pt x="160346" y="177600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718C44-89BA-4F8E-B59F-AC60A2D18D3C}">
      <dsp:nvSpPr>
        <dsp:cNvPr id="0" name=""/>
        <dsp:cNvSpPr/>
      </dsp:nvSpPr>
      <dsp:spPr>
        <a:xfrm>
          <a:off x="321643" y="2086186"/>
          <a:ext cx="1605927" cy="4792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>
              <a:solidFill>
                <a:sysClr val="windowText" lastClr="000000"/>
              </a:solidFill>
              <a:latin typeface="+mn-lt"/>
            </a:rPr>
            <a:t>Relacionamiento Institucional</a:t>
          </a:r>
        </a:p>
      </dsp:txBody>
      <dsp:txXfrm>
        <a:off x="335680" y="2100223"/>
        <a:ext cx="1577853" cy="45119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AA769-672B-4290-8346-39068DC6DD0D}">
      <dsp:nvSpPr>
        <dsp:cNvPr id="0" name=""/>
        <dsp:cNvSpPr/>
      </dsp:nvSpPr>
      <dsp:spPr>
        <a:xfrm>
          <a:off x="0" y="0"/>
          <a:ext cx="7014949" cy="2338875"/>
        </a:xfrm>
        <a:prstGeom prst="rect">
          <a:avLst/>
        </a:prstGeom>
        <a:solidFill>
          <a:srgbClr val="92D050">
            <a:alpha val="90000"/>
          </a:srgb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438" tIns="687324" rIns="54443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Constitución de la Republica del Ecuador</a:t>
          </a:r>
          <a:endParaRPr lang="es-ES_trad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Leyes orgánicas : LOES</a:t>
          </a:r>
          <a:endParaRPr lang="es-ES_trad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Códigos orgánicos: Planificación  finanzas</a:t>
          </a:r>
          <a:endParaRPr lang="es-ES_trad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Leyes ordinarias</a:t>
          </a:r>
          <a:endParaRPr lang="es-ES_trad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Acuerdos</a:t>
          </a:r>
          <a:endParaRPr lang="es-ES_trad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Decretos</a:t>
          </a:r>
          <a:endParaRPr lang="es-ES_tradnl" sz="1600" kern="1200" dirty="0"/>
        </a:p>
      </dsp:txBody>
      <dsp:txXfrm>
        <a:off x="0" y="0"/>
        <a:ext cx="7014949" cy="2338875"/>
      </dsp:txXfrm>
    </dsp:sp>
    <dsp:sp modelId="{C1BE6A4F-FC8B-4E2B-9412-BED7C3AF2512}">
      <dsp:nvSpPr>
        <dsp:cNvPr id="0" name=""/>
        <dsp:cNvSpPr/>
      </dsp:nvSpPr>
      <dsp:spPr>
        <a:xfrm>
          <a:off x="242524" y="122211"/>
          <a:ext cx="4910464" cy="407208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5604" tIns="0" rIns="18560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A. NORMAS JURÍDICAS</a:t>
          </a:r>
          <a:endParaRPr lang="es-ES_tradnl" sz="1600" b="1" kern="1200" dirty="0"/>
        </a:p>
      </dsp:txBody>
      <dsp:txXfrm>
        <a:off x="262402" y="142089"/>
        <a:ext cx="4870708" cy="36745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68C27-2131-4FAA-BF78-EE8CA4F40539}">
      <dsp:nvSpPr>
        <dsp:cNvPr id="0" name=""/>
        <dsp:cNvSpPr/>
      </dsp:nvSpPr>
      <dsp:spPr>
        <a:xfrm>
          <a:off x="0" y="24991"/>
          <a:ext cx="7119189" cy="2457000"/>
        </a:xfrm>
        <a:prstGeom prst="rect">
          <a:avLst/>
        </a:prstGeom>
        <a:solidFill>
          <a:srgbClr val="FFFF00">
            <a:alpha val="90000"/>
          </a:srgb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528" tIns="812292" rIns="55252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>
              <a:solidFill>
                <a:sysClr val="windowText" lastClr="000000"/>
              </a:solidFill>
            </a:rPr>
            <a:t>PNBV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solidFill>
                <a:sysClr val="windowText" lastClr="000000"/>
              </a:solidFill>
            </a:rPr>
            <a:t>Plan estratégico institucional UFFAA</a:t>
          </a:r>
          <a:endParaRPr lang="es-ES_tradnl" sz="1600" kern="1200" dirty="0">
            <a:solidFill>
              <a:sysClr val="windowText" lastClr="0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solidFill>
                <a:sysClr val="windowText" lastClr="000000"/>
              </a:solidFill>
            </a:rPr>
            <a:t>Metodología </a:t>
          </a:r>
          <a:r>
            <a:rPr lang="es-EC" sz="1600" kern="1200" dirty="0" err="1" smtClean="0">
              <a:solidFill>
                <a:sysClr val="windowText" lastClr="000000"/>
              </a:solidFill>
            </a:rPr>
            <a:t>P.P.P.P</a:t>
          </a:r>
          <a:endParaRPr lang="es-ES_tradnl" sz="1600" kern="1200" dirty="0">
            <a:solidFill>
              <a:sysClr val="windowText" lastClr="0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solidFill>
                <a:sysClr val="windowText" lastClr="000000"/>
              </a:solidFill>
            </a:rPr>
            <a:t>Metodología P.A.P.P.</a:t>
          </a:r>
          <a:endParaRPr lang="es-ES_tradnl" sz="1600" kern="1200" dirty="0">
            <a:solidFill>
              <a:sysClr val="windowText" lastClr="0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solidFill>
                <a:sysClr val="windowText" lastClr="000000"/>
              </a:solidFill>
            </a:rPr>
            <a:t>Metodología para la gestión de procesos</a:t>
          </a:r>
          <a:endParaRPr lang="es-ES_tradnl" sz="1600" kern="1200" dirty="0">
            <a:solidFill>
              <a:sysClr val="windowText" lastClr="0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solidFill>
                <a:sysClr val="windowText" lastClr="000000"/>
              </a:solidFill>
            </a:rPr>
            <a:t>Metodología de restructuración de la administración publica</a:t>
          </a:r>
          <a:endParaRPr lang="es-ES_tradnl" sz="1600" kern="1200" dirty="0">
            <a:solidFill>
              <a:sysClr val="windowText" lastClr="000000"/>
            </a:solidFill>
          </a:endParaRPr>
        </a:p>
      </dsp:txBody>
      <dsp:txXfrm>
        <a:off x="0" y="24991"/>
        <a:ext cx="7119189" cy="2457000"/>
      </dsp:txXfrm>
    </dsp:sp>
    <dsp:sp modelId="{790307C2-066E-40A1-8FAC-68D5C709B20C}">
      <dsp:nvSpPr>
        <dsp:cNvPr id="0" name=""/>
        <dsp:cNvSpPr/>
      </dsp:nvSpPr>
      <dsp:spPr>
        <a:xfrm>
          <a:off x="384863" y="144563"/>
          <a:ext cx="4983432" cy="497375"/>
        </a:xfrm>
        <a:prstGeom prst="round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362" tIns="0" rIns="18836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ysClr val="windowText" lastClr="000000"/>
              </a:solidFill>
            </a:rPr>
            <a:t>B. NORMAS ADMINISTRATIVAS</a:t>
          </a:r>
          <a:endParaRPr lang="es-ES_tradnl" sz="1600" b="1" kern="1200" dirty="0">
            <a:solidFill>
              <a:sysClr val="windowText" lastClr="000000"/>
            </a:solidFill>
          </a:endParaRPr>
        </a:p>
      </dsp:txBody>
      <dsp:txXfrm>
        <a:off x="409143" y="168843"/>
        <a:ext cx="4934872" cy="44881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3E8C9-1819-4B20-8C7F-34C399D47801}">
      <dsp:nvSpPr>
        <dsp:cNvPr id="0" name=""/>
        <dsp:cNvSpPr/>
      </dsp:nvSpPr>
      <dsp:spPr>
        <a:xfrm>
          <a:off x="0" y="7871"/>
          <a:ext cx="9336585" cy="88744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2.1. Estrategia Publica (P.N.B.V)</a:t>
          </a:r>
          <a:endParaRPr lang="es-ES_tradnl" sz="3700" kern="1200" dirty="0"/>
        </a:p>
      </dsp:txBody>
      <dsp:txXfrm>
        <a:off x="43321" y="51192"/>
        <a:ext cx="9249943" cy="800803"/>
      </dsp:txXfrm>
    </dsp:sp>
    <dsp:sp modelId="{76E21736-11F6-42A8-B1BF-631A2D6E85F7}">
      <dsp:nvSpPr>
        <dsp:cNvPr id="0" name=""/>
        <dsp:cNvSpPr/>
      </dsp:nvSpPr>
      <dsp:spPr>
        <a:xfrm>
          <a:off x="0" y="1001876"/>
          <a:ext cx="9336585" cy="887445"/>
        </a:xfrm>
        <a:prstGeom prst="round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2.2. Estrategia de la UFFAA</a:t>
          </a:r>
          <a:endParaRPr lang="es-ES_tradnl" sz="3700" kern="1200" dirty="0"/>
        </a:p>
      </dsp:txBody>
      <dsp:txXfrm>
        <a:off x="43321" y="1045197"/>
        <a:ext cx="9249943" cy="800803"/>
      </dsp:txXfrm>
    </dsp:sp>
    <dsp:sp modelId="{07B3783C-544D-46AA-9E17-EC174BBFCF4F}">
      <dsp:nvSpPr>
        <dsp:cNvPr id="0" name=""/>
        <dsp:cNvSpPr/>
      </dsp:nvSpPr>
      <dsp:spPr>
        <a:xfrm>
          <a:off x="0" y="1995881"/>
          <a:ext cx="9336585" cy="887445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2.3. Estrategia del Sistema de Investigación </a:t>
          </a:r>
          <a:endParaRPr lang="es-ES_tradnl" sz="3700" kern="1200" dirty="0"/>
        </a:p>
      </dsp:txBody>
      <dsp:txXfrm>
        <a:off x="43321" y="2039202"/>
        <a:ext cx="9249943" cy="800803"/>
      </dsp:txXfrm>
    </dsp:sp>
    <dsp:sp modelId="{C1F9A813-3AE8-492E-A7E4-A7E6498388CC}">
      <dsp:nvSpPr>
        <dsp:cNvPr id="0" name=""/>
        <dsp:cNvSpPr/>
      </dsp:nvSpPr>
      <dsp:spPr>
        <a:xfrm>
          <a:off x="0" y="2883326"/>
          <a:ext cx="9336585" cy="2527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6437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900" kern="1200" dirty="0" smtClean="0"/>
            <a:t>2.3.1 Análisis situacional (cual es la situación)</a:t>
          </a:r>
          <a:endParaRPr lang="es-ES_tradnl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900" kern="1200" dirty="0" smtClean="0"/>
            <a:t>2.3.2 Direccionamiento estratégico</a:t>
          </a:r>
          <a:endParaRPr lang="es-ES_tradnl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900" kern="1200" dirty="0" smtClean="0"/>
            <a:t>a) Misión </a:t>
          </a:r>
          <a:endParaRPr lang="es-ES_tradnl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900" kern="1200" dirty="0" smtClean="0"/>
            <a:t>b) Objetivos Estratégicos</a:t>
          </a:r>
          <a:endParaRPr lang="es-ES_tradnl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900" kern="1200" dirty="0" smtClean="0"/>
            <a:t>c) Estructura Estratégica</a:t>
          </a:r>
          <a:endParaRPr lang="es-ES_tradnl" sz="2900" kern="1200" dirty="0"/>
        </a:p>
      </dsp:txBody>
      <dsp:txXfrm>
        <a:off x="0" y="2883326"/>
        <a:ext cx="9336585" cy="2527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788F4-0013-4FF7-8BDF-C8E91AEB8359}">
      <dsp:nvSpPr>
        <dsp:cNvPr id="0" name=""/>
        <dsp:cNvSpPr/>
      </dsp:nvSpPr>
      <dsp:spPr>
        <a:xfrm>
          <a:off x="-6979961" y="-1068013"/>
          <a:ext cx="8314011" cy="8314011"/>
        </a:xfrm>
        <a:prstGeom prst="blockArc">
          <a:avLst>
            <a:gd name="adj1" fmla="val 18900000"/>
            <a:gd name="adj2" fmla="val 2700000"/>
            <a:gd name="adj3" fmla="val 26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6D370-F4A4-43E8-B648-43DE0C6D972B}">
      <dsp:nvSpPr>
        <dsp:cNvPr id="0" name=""/>
        <dsp:cNvSpPr/>
      </dsp:nvSpPr>
      <dsp:spPr>
        <a:xfrm>
          <a:off x="433385" y="280851"/>
          <a:ext cx="10729893" cy="56145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65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1. Limitada producción de IC&amp;T si comparamos, con el contexto sudamericano</a:t>
          </a:r>
          <a:endParaRPr lang="es-ES_tradnl" sz="2000" b="1" kern="1200" dirty="0"/>
        </a:p>
      </dsp:txBody>
      <dsp:txXfrm>
        <a:off x="433385" y="280851"/>
        <a:ext cx="10729893" cy="561455"/>
      </dsp:txXfrm>
    </dsp:sp>
    <dsp:sp modelId="{9F7FB399-C32B-4789-A079-83E01642AA56}">
      <dsp:nvSpPr>
        <dsp:cNvPr id="0" name=""/>
        <dsp:cNvSpPr/>
      </dsp:nvSpPr>
      <dsp:spPr>
        <a:xfrm>
          <a:off x="82476" y="210669"/>
          <a:ext cx="701819" cy="70181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1972EFF-BBF4-440C-8FB9-8EA700BE077C}">
      <dsp:nvSpPr>
        <dsp:cNvPr id="0" name=""/>
        <dsp:cNvSpPr/>
      </dsp:nvSpPr>
      <dsp:spPr>
        <a:xfrm>
          <a:off x="941833" y="1123528"/>
          <a:ext cx="10221445" cy="561455"/>
        </a:xfrm>
        <a:prstGeom prst="rect">
          <a:avLst/>
        </a:prstGeom>
        <a:gradFill rotWithShape="0">
          <a:gsLst>
            <a:gs pos="0">
              <a:schemeClr val="accent4">
                <a:hueOff val="1732615"/>
                <a:satOff val="-7995"/>
                <a:lumOff val="2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732615"/>
                <a:satOff val="-7995"/>
                <a:lumOff val="2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732615"/>
                <a:satOff val="-7995"/>
                <a:lumOff val="2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65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2. No existe políticas claras de gestión que motiven a docentes investigadores, estudiantes a involucrarse en el desarrollo C&amp;T</a:t>
          </a:r>
          <a:endParaRPr lang="es-ES_tradnl" sz="2000" b="1" kern="1200" dirty="0"/>
        </a:p>
      </dsp:txBody>
      <dsp:txXfrm>
        <a:off x="941833" y="1123528"/>
        <a:ext cx="10221445" cy="561455"/>
      </dsp:txXfrm>
    </dsp:sp>
    <dsp:sp modelId="{F5A8E567-E54E-4778-BD90-B6621BEBFA1A}">
      <dsp:nvSpPr>
        <dsp:cNvPr id="0" name=""/>
        <dsp:cNvSpPr/>
      </dsp:nvSpPr>
      <dsp:spPr>
        <a:xfrm>
          <a:off x="590924" y="1053346"/>
          <a:ext cx="701819" cy="70181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74F3B7D-CD63-4B46-B912-A3F140D659D9}">
      <dsp:nvSpPr>
        <dsp:cNvPr id="0" name=""/>
        <dsp:cNvSpPr/>
      </dsp:nvSpPr>
      <dsp:spPr>
        <a:xfrm>
          <a:off x="1220460" y="1965587"/>
          <a:ext cx="9942817" cy="561455"/>
        </a:xfrm>
        <a:prstGeom prst="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65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3. Limitada vinculación de la producción investigativa con el P.N.B.V</a:t>
          </a:r>
          <a:endParaRPr lang="es-ES_tradnl" sz="2000" b="1" kern="1200" dirty="0"/>
        </a:p>
      </dsp:txBody>
      <dsp:txXfrm>
        <a:off x="1220460" y="1965587"/>
        <a:ext cx="9942817" cy="561455"/>
      </dsp:txXfrm>
    </dsp:sp>
    <dsp:sp modelId="{F086709A-91DE-4ED0-985C-01A2CE0A984F}">
      <dsp:nvSpPr>
        <dsp:cNvPr id="0" name=""/>
        <dsp:cNvSpPr/>
      </dsp:nvSpPr>
      <dsp:spPr>
        <a:xfrm>
          <a:off x="869551" y="1895405"/>
          <a:ext cx="701819" cy="70181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7FF8149-B3EE-4FFF-8F76-002BB268D1DD}">
      <dsp:nvSpPr>
        <dsp:cNvPr id="0" name=""/>
        <dsp:cNvSpPr/>
      </dsp:nvSpPr>
      <dsp:spPr>
        <a:xfrm>
          <a:off x="1309423" y="2808264"/>
          <a:ext cx="9853854" cy="561455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65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4. limitada transferencia de recursos económicos en el desarrollo de la investigación por la institución y organismos nacionales e internacionales.</a:t>
          </a:r>
          <a:endParaRPr lang="es-ES_tradnl" sz="2000" b="1" kern="1200" dirty="0"/>
        </a:p>
      </dsp:txBody>
      <dsp:txXfrm>
        <a:off x="1309423" y="2808264"/>
        <a:ext cx="9853854" cy="561455"/>
      </dsp:txXfrm>
    </dsp:sp>
    <dsp:sp modelId="{FC67A319-1472-484E-B7AF-7D450308F74B}">
      <dsp:nvSpPr>
        <dsp:cNvPr id="0" name=""/>
        <dsp:cNvSpPr/>
      </dsp:nvSpPr>
      <dsp:spPr>
        <a:xfrm>
          <a:off x="958514" y="2738082"/>
          <a:ext cx="701819" cy="70181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6BB800B-62ED-4F9F-8EC7-AEB8FDA992D2}">
      <dsp:nvSpPr>
        <dsp:cNvPr id="0" name=""/>
        <dsp:cNvSpPr/>
      </dsp:nvSpPr>
      <dsp:spPr>
        <a:xfrm>
          <a:off x="1220460" y="3650942"/>
          <a:ext cx="9942817" cy="561455"/>
        </a:xfrm>
        <a:prstGeom prst="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65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5. Carencia de un modelo de gestión que visualice a esta actividad como sistema integral e institucional.</a:t>
          </a:r>
          <a:endParaRPr lang="es-ES_tradnl" sz="2000" b="1" kern="1200" dirty="0"/>
        </a:p>
      </dsp:txBody>
      <dsp:txXfrm>
        <a:off x="1220460" y="3650942"/>
        <a:ext cx="9942817" cy="561455"/>
      </dsp:txXfrm>
    </dsp:sp>
    <dsp:sp modelId="{25B1DE5B-0E69-4852-92BA-0050193623FB}">
      <dsp:nvSpPr>
        <dsp:cNvPr id="0" name=""/>
        <dsp:cNvSpPr/>
      </dsp:nvSpPr>
      <dsp:spPr>
        <a:xfrm>
          <a:off x="869551" y="3580760"/>
          <a:ext cx="701819" cy="70181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D236584-3CD8-449D-9E70-9726FFF33E77}">
      <dsp:nvSpPr>
        <dsp:cNvPr id="0" name=""/>
        <dsp:cNvSpPr/>
      </dsp:nvSpPr>
      <dsp:spPr>
        <a:xfrm>
          <a:off x="941833" y="4493001"/>
          <a:ext cx="10221445" cy="561455"/>
        </a:xfrm>
        <a:prstGeom prst="rect">
          <a:avLst/>
        </a:prstGeom>
        <a:gradFill rotWithShape="0">
          <a:gsLst>
            <a:gs pos="0">
              <a:schemeClr val="accent4">
                <a:hueOff val="8663077"/>
                <a:satOff val="-39973"/>
                <a:lumOff val="14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8663077"/>
                <a:satOff val="-39973"/>
                <a:lumOff val="14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8663077"/>
                <a:satOff val="-39973"/>
                <a:lumOff val="14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65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6. Apenas el 14.7% de las Universidades registran uno o mas artículos de revistas científicas.</a:t>
          </a:r>
          <a:endParaRPr lang="es-ES_tradnl" sz="2000" b="1" kern="1200" dirty="0"/>
        </a:p>
      </dsp:txBody>
      <dsp:txXfrm>
        <a:off x="941833" y="4493001"/>
        <a:ext cx="10221445" cy="561455"/>
      </dsp:txXfrm>
    </dsp:sp>
    <dsp:sp modelId="{FA9F2BB2-EC67-423A-A454-8D4DB9CA57F8}">
      <dsp:nvSpPr>
        <dsp:cNvPr id="0" name=""/>
        <dsp:cNvSpPr/>
      </dsp:nvSpPr>
      <dsp:spPr>
        <a:xfrm>
          <a:off x="590924" y="4422819"/>
          <a:ext cx="701819" cy="70181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B6B4356-B836-4680-A9AA-67BA8B7B9561}">
      <dsp:nvSpPr>
        <dsp:cNvPr id="0" name=""/>
        <dsp:cNvSpPr/>
      </dsp:nvSpPr>
      <dsp:spPr>
        <a:xfrm>
          <a:off x="433385" y="5335678"/>
          <a:ext cx="10729893" cy="561455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65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7. De cada 100 profesores universitarios el 62% no registra publicación alguna</a:t>
          </a:r>
          <a:endParaRPr lang="es-ES_tradnl" sz="2000" b="1" kern="1200" dirty="0"/>
        </a:p>
      </dsp:txBody>
      <dsp:txXfrm>
        <a:off x="433385" y="5335678"/>
        <a:ext cx="10729893" cy="561455"/>
      </dsp:txXfrm>
    </dsp:sp>
    <dsp:sp modelId="{3DB2552E-128C-4C95-8398-A0DBC4A35EDB}">
      <dsp:nvSpPr>
        <dsp:cNvPr id="0" name=""/>
        <dsp:cNvSpPr/>
      </dsp:nvSpPr>
      <dsp:spPr>
        <a:xfrm>
          <a:off x="82476" y="5265496"/>
          <a:ext cx="701819" cy="70181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31609-1D41-487A-99DB-89047672B213}">
      <dsp:nvSpPr>
        <dsp:cNvPr id="0" name=""/>
        <dsp:cNvSpPr/>
      </dsp:nvSpPr>
      <dsp:spPr>
        <a:xfrm>
          <a:off x="0" y="342028"/>
          <a:ext cx="6728346" cy="1247400"/>
        </a:xfrm>
        <a:prstGeom prst="rect">
          <a:avLst/>
        </a:prstGeom>
        <a:solidFill>
          <a:srgbClr val="99CCFF">
            <a:alpha val="90000"/>
          </a:srgb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2194" tIns="458216" rIns="52219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“Diversificar y generar mayor valor agregado en la producción nacional”.</a:t>
          </a:r>
          <a:endParaRPr lang="es-ES_tradnl" sz="2200" kern="1200" dirty="0"/>
        </a:p>
      </dsp:txBody>
      <dsp:txXfrm>
        <a:off x="0" y="342028"/>
        <a:ext cx="6728346" cy="1247400"/>
      </dsp:txXfrm>
    </dsp:sp>
    <dsp:sp modelId="{FAFB3A18-0202-4A05-A8D2-D4AB9D983700}">
      <dsp:nvSpPr>
        <dsp:cNvPr id="0" name=""/>
        <dsp:cNvSpPr/>
      </dsp:nvSpPr>
      <dsp:spPr>
        <a:xfrm>
          <a:off x="336417" y="17308"/>
          <a:ext cx="4709842" cy="6494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8021" tIns="0" rIns="17802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Obj. 10 </a:t>
          </a:r>
          <a:endParaRPr lang="es-ES_tradnl" sz="2000" kern="1200" dirty="0"/>
        </a:p>
      </dsp:txBody>
      <dsp:txXfrm>
        <a:off x="368120" y="49011"/>
        <a:ext cx="4646436" cy="586034"/>
      </dsp:txXfrm>
    </dsp:sp>
    <dsp:sp modelId="{D3D3BDBD-3154-4491-9472-C73A0AA87F1B}">
      <dsp:nvSpPr>
        <dsp:cNvPr id="0" name=""/>
        <dsp:cNvSpPr/>
      </dsp:nvSpPr>
      <dsp:spPr>
        <a:xfrm>
          <a:off x="0" y="2032948"/>
          <a:ext cx="6728346" cy="1871100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2194" tIns="458216" rIns="52219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Articular la educación y la investigación a la generación de capacidades técnicas y de gestión, para dinamizar la transformación productiva.</a:t>
          </a:r>
          <a:endParaRPr lang="es-ES_tradnl" sz="2200" kern="1200" dirty="0"/>
        </a:p>
      </dsp:txBody>
      <dsp:txXfrm>
        <a:off x="0" y="2032948"/>
        <a:ext cx="6728346" cy="1871100"/>
      </dsp:txXfrm>
    </dsp:sp>
    <dsp:sp modelId="{F3C9C275-AB1B-4262-B094-1B98C120BF88}">
      <dsp:nvSpPr>
        <dsp:cNvPr id="0" name=""/>
        <dsp:cNvSpPr/>
      </dsp:nvSpPr>
      <dsp:spPr>
        <a:xfrm>
          <a:off x="336417" y="1708228"/>
          <a:ext cx="4709842" cy="64944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8021" tIns="0" rIns="1780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Política y directrices </a:t>
          </a:r>
          <a:endParaRPr lang="es-ES_tradnl" sz="1800" kern="1200" dirty="0"/>
        </a:p>
      </dsp:txBody>
      <dsp:txXfrm>
        <a:off x="368120" y="1739931"/>
        <a:ext cx="4646436" cy="58603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4D184-C79D-40D8-82AB-31B1467E38D1}">
      <dsp:nvSpPr>
        <dsp:cNvPr id="0" name=""/>
        <dsp:cNvSpPr/>
      </dsp:nvSpPr>
      <dsp:spPr>
        <a:xfrm>
          <a:off x="0" y="548753"/>
          <a:ext cx="7519916" cy="1433250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3629" tIns="728980" rIns="58362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Fortalecer la gestión del conocimiento, tecnología e innovación. </a:t>
          </a:r>
          <a:endParaRPr lang="es-ES_tradnl" sz="2000" kern="1200" dirty="0"/>
        </a:p>
      </dsp:txBody>
      <dsp:txXfrm>
        <a:off x="0" y="548753"/>
        <a:ext cx="7519916" cy="1433250"/>
      </dsp:txXfrm>
    </dsp:sp>
    <dsp:sp modelId="{2CF0A598-735E-4A56-B071-28F925139144}">
      <dsp:nvSpPr>
        <dsp:cNvPr id="0" name=""/>
        <dsp:cNvSpPr/>
      </dsp:nvSpPr>
      <dsp:spPr>
        <a:xfrm>
          <a:off x="375995" y="32153"/>
          <a:ext cx="5263941" cy="1033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964" tIns="0" rIns="198964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OBJ. 4 </a:t>
          </a:r>
          <a:endParaRPr lang="es-ES_tradnl" sz="3200" kern="1200" dirty="0"/>
        </a:p>
      </dsp:txBody>
      <dsp:txXfrm>
        <a:off x="426432" y="82590"/>
        <a:ext cx="5163067" cy="932326"/>
      </dsp:txXfrm>
    </dsp:sp>
    <dsp:sp modelId="{17664F9C-D5C7-4149-B19D-9280CEF1DC26}">
      <dsp:nvSpPr>
        <dsp:cNvPr id="0" name=""/>
        <dsp:cNvSpPr/>
      </dsp:nvSpPr>
      <dsp:spPr>
        <a:xfrm>
          <a:off x="0" y="2687604"/>
          <a:ext cx="7519916" cy="2094750"/>
        </a:xfrm>
        <a:prstGeom prst="rect">
          <a:avLst/>
        </a:prstGeom>
        <a:solidFill>
          <a:srgbClr val="FF99FF">
            <a:alpha val="90000"/>
          </a:srgb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3629" tIns="728980" rIns="58362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Desarrollar la cultura investigativa a nivel institucional. </a:t>
          </a:r>
          <a:endParaRPr lang="es-ES_trad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Crear centros de investigación especializada. </a:t>
          </a:r>
          <a:endParaRPr lang="es-ES_trad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Integrar los niveles de grado y posgrado en la gestión del conocimiento y la investigación.</a:t>
          </a:r>
          <a:endParaRPr lang="es-ES_trad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Realizar </a:t>
          </a:r>
          <a:r>
            <a:rPr lang="pt-BR" sz="1600" kern="1200" dirty="0" err="1" smtClean="0"/>
            <a:t>vigiláncia</a:t>
          </a:r>
          <a:r>
            <a:rPr lang="pt-BR" sz="1600" kern="1200" dirty="0" smtClean="0"/>
            <a:t> tecnológica e </a:t>
          </a:r>
          <a:r>
            <a:rPr lang="pt-BR" sz="1600" kern="1200" dirty="0" err="1" smtClean="0"/>
            <a:t>inteligencia</a:t>
          </a:r>
          <a:r>
            <a:rPr lang="pt-BR" sz="1600" kern="1200" dirty="0" smtClean="0"/>
            <a:t> competitiva institucional. </a:t>
          </a:r>
          <a:endParaRPr lang="es-ES_tradnl" sz="1600" kern="1200" dirty="0"/>
        </a:p>
      </dsp:txBody>
      <dsp:txXfrm>
        <a:off x="0" y="2687604"/>
        <a:ext cx="7519916" cy="2094750"/>
      </dsp:txXfrm>
    </dsp:sp>
    <dsp:sp modelId="{135979FE-46D1-4DA9-8D1A-25E9C7970F64}">
      <dsp:nvSpPr>
        <dsp:cNvPr id="0" name=""/>
        <dsp:cNvSpPr/>
      </dsp:nvSpPr>
      <dsp:spPr>
        <a:xfrm>
          <a:off x="375995" y="2171003"/>
          <a:ext cx="5263941" cy="103320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964" tIns="0" rIns="198964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ESTRATEGIAS</a:t>
          </a:r>
          <a:endParaRPr lang="es-ES_tradnl" sz="3200" kern="1200" dirty="0"/>
        </a:p>
      </dsp:txBody>
      <dsp:txXfrm>
        <a:off x="426432" y="2221440"/>
        <a:ext cx="5163067" cy="93232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2E49C-62ED-4EE4-ACA1-1A0678040A12}">
      <dsp:nvSpPr>
        <dsp:cNvPr id="0" name=""/>
        <dsp:cNvSpPr/>
      </dsp:nvSpPr>
      <dsp:spPr>
        <a:xfrm>
          <a:off x="0" y="3394"/>
          <a:ext cx="11377534" cy="67051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“Poca preparación del estudiante y luego del profesional graduado, en la generación de proyectos y ejecución de la investigación” </a:t>
          </a:r>
          <a:endParaRPr lang="es-ES_tradnl" sz="2000" b="1" kern="1200" dirty="0"/>
        </a:p>
      </dsp:txBody>
      <dsp:txXfrm>
        <a:off x="32732" y="36126"/>
        <a:ext cx="11312070" cy="605046"/>
      </dsp:txXfrm>
    </dsp:sp>
    <dsp:sp modelId="{7668EB79-D055-41E9-BC97-E1252738843B}">
      <dsp:nvSpPr>
        <dsp:cNvPr id="0" name=""/>
        <dsp:cNvSpPr/>
      </dsp:nvSpPr>
      <dsp:spPr>
        <a:xfrm>
          <a:off x="0" y="686041"/>
          <a:ext cx="11377534" cy="670510"/>
        </a:xfrm>
        <a:prstGeom prst="roundRect">
          <a:avLst/>
        </a:prstGeom>
        <a:gradFill rotWithShape="0">
          <a:gsLst>
            <a:gs pos="0">
              <a:schemeClr val="accent4">
                <a:hueOff val="1299462"/>
                <a:satOff val="-5996"/>
                <a:lumOff val="22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299462"/>
                <a:satOff val="-5996"/>
                <a:lumOff val="22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299462"/>
                <a:satOff val="-5996"/>
                <a:lumOff val="22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“Los centros de formación no se constituyen en la fuente principal de la oferta de la investigación científica que demanda el estado”</a:t>
          </a:r>
          <a:endParaRPr lang="es-ES_tradnl" sz="2000" b="1" kern="1200" dirty="0"/>
        </a:p>
      </dsp:txBody>
      <dsp:txXfrm>
        <a:off x="32732" y="718773"/>
        <a:ext cx="11312070" cy="605046"/>
      </dsp:txXfrm>
    </dsp:sp>
    <dsp:sp modelId="{CD187C3B-CB38-4581-A762-60CFDBB293AA}">
      <dsp:nvSpPr>
        <dsp:cNvPr id="0" name=""/>
        <dsp:cNvSpPr/>
      </dsp:nvSpPr>
      <dsp:spPr>
        <a:xfrm>
          <a:off x="0" y="1368687"/>
          <a:ext cx="11377534" cy="670510"/>
        </a:xfrm>
        <a:prstGeom prst="roundRect">
          <a:avLst/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“ Limitado número de  profesionales con titulo PHD, si comparamos con los indicadores con otros países”</a:t>
          </a:r>
          <a:endParaRPr lang="es-ES_tradnl" sz="2000" b="1" kern="1200" dirty="0"/>
        </a:p>
      </dsp:txBody>
      <dsp:txXfrm>
        <a:off x="32732" y="1401419"/>
        <a:ext cx="11312070" cy="605046"/>
      </dsp:txXfrm>
    </dsp:sp>
    <dsp:sp modelId="{7E9CC7B6-BF28-495D-BAB6-594EA291B3AE}">
      <dsp:nvSpPr>
        <dsp:cNvPr id="0" name=""/>
        <dsp:cNvSpPr/>
      </dsp:nvSpPr>
      <dsp:spPr>
        <a:xfrm>
          <a:off x="0" y="2051334"/>
          <a:ext cx="11377534" cy="670510"/>
        </a:xfrm>
        <a:prstGeom prst="roundRect">
          <a:avLst/>
        </a:prstGeom>
        <a:gradFill rotWithShape="0">
          <a:gsLst>
            <a:gs pos="0">
              <a:schemeClr val="accent4">
                <a:hueOff val="3898385"/>
                <a:satOff val="-17988"/>
                <a:lumOff val="66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898385"/>
                <a:satOff val="-17988"/>
                <a:lumOff val="66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898385"/>
                <a:satOff val="-17988"/>
                <a:lumOff val="66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“ La difusión de la producción científica del país en revistas indexadas internacionales es mínima, representa el 1% de la producida en el mundo”</a:t>
          </a:r>
          <a:endParaRPr lang="es-ES_tradnl" sz="2000" b="1" kern="1200" dirty="0"/>
        </a:p>
      </dsp:txBody>
      <dsp:txXfrm>
        <a:off x="32732" y="2084066"/>
        <a:ext cx="11312070" cy="605046"/>
      </dsp:txXfrm>
    </dsp:sp>
    <dsp:sp modelId="{5C4948E0-C524-49F0-B488-C8CD849177A1}">
      <dsp:nvSpPr>
        <dsp:cNvPr id="0" name=""/>
        <dsp:cNvSpPr/>
      </dsp:nvSpPr>
      <dsp:spPr>
        <a:xfrm>
          <a:off x="0" y="2733980"/>
          <a:ext cx="11377534" cy="670510"/>
        </a:xfrm>
        <a:prstGeom prst="round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“Perfiles de Proyectos de investigación que incumplan requisitos establecidos para su aceptación”</a:t>
          </a:r>
          <a:endParaRPr lang="es-ES_tradnl" sz="2000" b="1" kern="1200" dirty="0"/>
        </a:p>
      </dsp:txBody>
      <dsp:txXfrm>
        <a:off x="32732" y="2766712"/>
        <a:ext cx="11312070" cy="605046"/>
      </dsp:txXfrm>
    </dsp:sp>
    <dsp:sp modelId="{15976377-5895-4FDD-A4A9-9ABB83DDED5D}">
      <dsp:nvSpPr>
        <dsp:cNvPr id="0" name=""/>
        <dsp:cNvSpPr/>
      </dsp:nvSpPr>
      <dsp:spPr>
        <a:xfrm>
          <a:off x="0" y="3416627"/>
          <a:ext cx="11377534" cy="670510"/>
        </a:xfrm>
        <a:prstGeom prst="roundRect">
          <a:avLst/>
        </a:prstGeom>
        <a:gradFill rotWithShape="0">
          <a:gsLst>
            <a:gs pos="0">
              <a:schemeClr val="accent4">
                <a:hueOff val="6497308"/>
                <a:satOff val="-29980"/>
                <a:lumOff val="11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497308"/>
                <a:satOff val="-29980"/>
                <a:lumOff val="11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497308"/>
                <a:satOff val="-29980"/>
                <a:lumOff val="11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“Carencia de proveedores de recursos materiales requeridos para la ejecución de los proyectos de investigación”</a:t>
          </a:r>
          <a:endParaRPr lang="es-ES_tradnl" sz="2000" b="1" kern="1200" dirty="0"/>
        </a:p>
      </dsp:txBody>
      <dsp:txXfrm>
        <a:off x="32732" y="3449359"/>
        <a:ext cx="11312070" cy="605046"/>
      </dsp:txXfrm>
    </dsp:sp>
    <dsp:sp modelId="{20EE13F0-8BBA-4109-B597-46917C7E25AC}">
      <dsp:nvSpPr>
        <dsp:cNvPr id="0" name=""/>
        <dsp:cNvSpPr/>
      </dsp:nvSpPr>
      <dsp:spPr>
        <a:xfrm>
          <a:off x="0" y="4099273"/>
          <a:ext cx="11377534" cy="670510"/>
        </a:xfrm>
        <a:prstGeom prst="roundRect">
          <a:avLst/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“Retraso en la adquisición de insumos que demandan la ejecución de proyectos aprobados”</a:t>
          </a:r>
          <a:endParaRPr lang="es-ES_tradnl" sz="2000" b="1" kern="1200" dirty="0"/>
        </a:p>
      </dsp:txBody>
      <dsp:txXfrm>
        <a:off x="32732" y="4132005"/>
        <a:ext cx="11312070" cy="605046"/>
      </dsp:txXfrm>
    </dsp:sp>
    <dsp:sp modelId="{7ADBB268-A04F-4EA8-ADEA-8C9296BD92B8}">
      <dsp:nvSpPr>
        <dsp:cNvPr id="0" name=""/>
        <dsp:cNvSpPr/>
      </dsp:nvSpPr>
      <dsp:spPr>
        <a:xfrm>
          <a:off x="0" y="4781920"/>
          <a:ext cx="11377534" cy="670510"/>
        </a:xfrm>
        <a:prstGeom prst="roundRect">
          <a:avLst/>
        </a:prstGeom>
        <a:gradFill rotWithShape="0">
          <a:gsLst>
            <a:gs pos="0">
              <a:schemeClr val="accent4">
                <a:hueOff val="9096231"/>
                <a:satOff val="-41972"/>
                <a:lumOff val="154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096231"/>
                <a:satOff val="-41972"/>
                <a:lumOff val="154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096231"/>
                <a:satOff val="-41972"/>
                <a:lumOff val="154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“El 99% de proyectos de investigación realizadas en universidades del Ecuador enfrentan problemas de gestión administrativos”</a:t>
          </a:r>
          <a:endParaRPr lang="es-ES_tradnl" sz="2000" b="1" kern="1200" dirty="0"/>
        </a:p>
      </dsp:txBody>
      <dsp:txXfrm>
        <a:off x="32732" y="4814652"/>
        <a:ext cx="11312070" cy="605046"/>
      </dsp:txXfrm>
    </dsp:sp>
    <dsp:sp modelId="{C5039A0C-B60D-4514-8F1B-3F82D4A20CC9}">
      <dsp:nvSpPr>
        <dsp:cNvPr id="0" name=""/>
        <dsp:cNvSpPr/>
      </dsp:nvSpPr>
      <dsp:spPr>
        <a:xfrm>
          <a:off x="0" y="5464566"/>
          <a:ext cx="11377534" cy="67051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“El 30% del total de proyectos de investigación formulados o diseñados para su aprobación se ejecutan”</a:t>
          </a:r>
          <a:endParaRPr lang="es-ES_tradnl" sz="2000" b="1" kern="1200" dirty="0"/>
        </a:p>
      </dsp:txBody>
      <dsp:txXfrm>
        <a:off x="32732" y="5497298"/>
        <a:ext cx="11312070" cy="60504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C8629-FDAA-4440-A91E-3FC5CAE717A4}">
      <dsp:nvSpPr>
        <dsp:cNvPr id="0" name=""/>
        <dsp:cNvSpPr/>
      </dsp:nvSpPr>
      <dsp:spPr>
        <a:xfrm>
          <a:off x="-13" y="110120"/>
          <a:ext cx="11214108" cy="664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A. MISIÓN : </a:t>
          </a:r>
          <a:r>
            <a:rPr lang="es-ES" sz="1800" kern="1200" dirty="0" smtClean="0"/>
            <a:t>Formar académicamente profesionales e investigadores de excelencia, creativos, humanistas, con capacidad de liderazgo, pensamiento crítico y alto conciencia ciudadana. Generar, aplicar y difundir el conocimiento, y proporcionar e implementar alternativas de solución a los problemas del País, acordes con el Plan Nacional de Desarrollo.</a:t>
          </a:r>
          <a:endParaRPr lang="es-ES_tradnl" sz="1800" kern="1200" dirty="0"/>
        </a:p>
      </dsp:txBody>
      <dsp:txXfrm>
        <a:off x="-13" y="110120"/>
        <a:ext cx="11214108" cy="664830"/>
      </dsp:txXfrm>
    </dsp:sp>
    <dsp:sp modelId="{D527622A-9BF7-4E3F-BB86-8298708C75BF}">
      <dsp:nvSpPr>
        <dsp:cNvPr id="0" name=""/>
        <dsp:cNvSpPr/>
      </dsp:nvSpPr>
      <dsp:spPr>
        <a:xfrm>
          <a:off x="-13" y="774950"/>
          <a:ext cx="1344375" cy="22406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555AD-E714-4E4C-8028-4749032BBBAA}">
      <dsp:nvSpPr>
        <dsp:cNvPr id="0" name=""/>
        <dsp:cNvSpPr/>
      </dsp:nvSpPr>
      <dsp:spPr>
        <a:xfrm>
          <a:off x="1422784" y="774950"/>
          <a:ext cx="1344375" cy="224062"/>
        </a:xfrm>
        <a:prstGeom prst="parallelogram">
          <a:avLst>
            <a:gd name="adj" fmla="val 140840"/>
          </a:avLst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67840-9DA4-4A58-BB75-2052DC75629E}">
      <dsp:nvSpPr>
        <dsp:cNvPr id="0" name=""/>
        <dsp:cNvSpPr/>
      </dsp:nvSpPr>
      <dsp:spPr>
        <a:xfrm>
          <a:off x="2845581" y="774950"/>
          <a:ext cx="1344375" cy="224062"/>
        </a:xfrm>
        <a:prstGeom prst="parallelogram">
          <a:avLst>
            <a:gd name="adj" fmla="val 14084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2CCFC9-1873-4F8E-98E3-CDE7B4D48971}">
      <dsp:nvSpPr>
        <dsp:cNvPr id="0" name=""/>
        <dsp:cNvSpPr/>
      </dsp:nvSpPr>
      <dsp:spPr>
        <a:xfrm>
          <a:off x="4268379" y="774950"/>
          <a:ext cx="1344375" cy="224062"/>
        </a:xfrm>
        <a:prstGeom prst="parallelogram">
          <a:avLst>
            <a:gd name="adj" fmla="val 14084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5DE59-31AD-45F8-97D8-2F5032950AAB}">
      <dsp:nvSpPr>
        <dsp:cNvPr id="0" name=""/>
        <dsp:cNvSpPr/>
      </dsp:nvSpPr>
      <dsp:spPr>
        <a:xfrm>
          <a:off x="5691177" y="774950"/>
          <a:ext cx="1344375" cy="224062"/>
        </a:xfrm>
        <a:prstGeom prst="parallelogram">
          <a:avLst>
            <a:gd name="adj" fmla="val 14084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B06B5-433A-42AF-A634-4A5055BDA7CE}">
      <dsp:nvSpPr>
        <dsp:cNvPr id="0" name=""/>
        <dsp:cNvSpPr/>
      </dsp:nvSpPr>
      <dsp:spPr>
        <a:xfrm>
          <a:off x="7113974" y="774950"/>
          <a:ext cx="1344375" cy="224062"/>
        </a:xfrm>
        <a:prstGeom prst="parallelogram">
          <a:avLst>
            <a:gd name="adj" fmla="val 140840"/>
          </a:avLst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7FD18C-01C1-401A-9046-B768C8DD3EFA}">
      <dsp:nvSpPr>
        <dsp:cNvPr id="0" name=""/>
        <dsp:cNvSpPr/>
      </dsp:nvSpPr>
      <dsp:spPr>
        <a:xfrm>
          <a:off x="8536772" y="774950"/>
          <a:ext cx="1344375" cy="224062"/>
        </a:xfrm>
        <a:prstGeom prst="parallelogram">
          <a:avLst>
            <a:gd name="adj" fmla="val 1408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3B3C3-0234-4538-8EC7-EBDE99A1925F}">
      <dsp:nvSpPr>
        <dsp:cNvPr id="0" name=""/>
        <dsp:cNvSpPr/>
      </dsp:nvSpPr>
      <dsp:spPr>
        <a:xfrm>
          <a:off x="0" y="1268"/>
          <a:ext cx="8128000" cy="10296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kern="1200" dirty="0" smtClean="0"/>
            <a:t>1. Mapa de proceso </a:t>
          </a:r>
          <a:endParaRPr lang="es-ES_tradnl" sz="4000" kern="1200" dirty="0"/>
        </a:p>
      </dsp:txBody>
      <dsp:txXfrm>
        <a:off x="50261" y="51529"/>
        <a:ext cx="8027478" cy="929078"/>
      </dsp:txXfrm>
    </dsp:sp>
    <dsp:sp modelId="{518CA1B0-44BC-4591-A928-A7DD441B93A5}">
      <dsp:nvSpPr>
        <dsp:cNvPr id="0" name=""/>
        <dsp:cNvSpPr/>
      </dsp:nvSpPr>
      <dsp:spPr>
        <a:xfrm>
          <a:off x="0" y="1189268"/>
          <a:ext cx="8128000" cy="1029600"/>
        </a:xfrm>
        <a:prstGeom prst="round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kern="1200" dirty="0" smtClean="0"/>
            <a:t>2. P.A.V: del macro P. Investigación  </a:t>
          </a:r>
          <a:endParaRPr lang="es-ES_tradnl" sz="4000" kern="1200" dirty="0"/>
        </a:p>
      </dsp:txBody>
      <dsp:txXfrm>
        <a:off x="50261" y="1239529"/>
        <a:ext cx="8027478" cy="929078"/>
      </dsp:txXfrm>
    </dsp:sp>
    <dsp:sp modelId="{1FCB9F75-C1D3-4C6B-B78A-77864A8D8F4E}">
      <dsp:nvSpPr>
        <dsp:cNvPr id="0" name=""/>
        <dsp:cNvSpPr/>
      </dsp:nvSpPr>
      <dsp:spPr>
        <a:xfrm>
          <a:off x="0" y="2377267"/>
          <a:ext cx="8128000" cy="1029600"/>
        </a:xfrm>
        <a:prstGeom prst="round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kern="1200" dirty="0" smtClean="0"/>
            <a:t>3. Despliegue de sub procesos </a:t>
          </a:r>
          <a:endParaRPr lang="es-ES_tradnl" sz="4000" kern="1200" dirty="0"/>
        </a:p>
      </dsp:txBody>
      <dsp:txXfrm>
        <a:off x="50261" y="2427528"/>
        <a:ext cx="8027478" cy="929078"/>
      </dsp:txXfrm>
    </dsp:sp>
    <dsp:sp modelId="{1A755F0B-0537-4A1D-938D-1FA93899C44D}">
      <dsp:nvSpPr>
        <dsp:cNvPr id="0" name=""/>
        <dsp:cNvSpPr/>
      </dsp:nvSpPr>
      <dsp:spPr>
        <a:xfrm>
          <a:off x="0" y="3565268"/>
          <a:ext cx="8128000" cy="102960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kern="1200" dirty="0" smtClean="0"/>
            <a:t>4. Matriz de P/S</a:t>
          </a:r>
          <a:endParaRPr lang="es-ES_tradnl" sz="4000" kern="1200" dirty="0"/>
        </a:p>
      </dsp:txBody>
      <dsp:txXfrm>
        <a:off x="50261" y="3615529"/>
        <a:ext cx="8027478" cy="92907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1EA81-B945-45CE-AECE-101D84C8E858}">
      <dsp:nvSpPr>
        <dsp:cNvPr id="0" name=""/>
        <dsp:cNvSpPr/>
      </dsp:nvSpPr>
      <dsp:spPr>
        <a:xfrm>
          <a:off x="0" y="21842"/>
          <a:ext cx="8128000" cy="111230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1. Estructura Orgánica UFFAA – ESPE</a:t>
          </a:r>
          <a:endParaRPr lang="es-ES_tradnl" sz="2800" kern="1200" dirty="0"/>
        </a:p>
      </dsp:txBody>
      <dsp:txXfrm>
        <a:off x="54298" y="76140"/>
        <a:ext cx="8019404" cy="1003708"/>
      </dsp:txXfrm>
    </dsp:sp>
    <dsp:sp modelId="{C1DADF3B-61CD-4ED2-AF92-3591F3D73DBE}">
      <dsp:nvSpPr>
        <dsp:cNvPr id="0" name=""/>
        <dsp:cNvSpPr/>
      </dsp:nvSpPr>
      <dsp:spPr>
        <a:xfrm>
          <a:off x="0" y="1214787"/>
          <a:ext cx="8128000" cy="1112304"/>
        </a:xfrm>
        <a:prstGeom prst="round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2. Estructura Orgánica por Procesos Sistema de investigación </a:t>
          </a:r>
          <a:endParaRPr lang="es-ES_tradnl" sz="2800" kern="1200" dirty="0"/>
        </a:p>
      </dsp:txBody>
      <dsp:txXfrm>
        <a:off x="54298" y="1269085"/>
        <a:ext cx="8019404" cy="1003708"/>
      </dsp:txXfrm>
    </dsp:sp>
    <dsp:sp modelId="{43F26DBF-7826-488F-B52E-653DCE2DFB13}">
      <dsp:nvSpPr>
        <dsp:cNvPr id="0" name=""/>
        <dsp:cNvSpPr/>
      </dsp:nvSpPr>
      <dsp:spPr>
        <a:xfrm>
          <a:off x="0" y="2407731"/>
          <a:ext cx="8128000" cy="1112304"/>
        </a:xfrm>
        <a:prstGeom prst="round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3. Estructura de posición </a:t>
          </a:r>
          <a:endParaRPr lang="es-ES_tradnl" sz="2800" kern="1200" dirty="0"/>
        </a:p>
      </dsp:txBody>
      <dsp:txXfrm>
        <a:off x="54298" y="2462029"/>
        <a:ext cx="8019404" cy="1003708"/>
      </dsp:txXfrm>
    </dsp:sp>
    <dsp:sp modelId="{BD2D4E04-4D50-40DC-956E-8222215669A5}">
      <dsp:nvSpPr>
        <dsp:cNvPr id="0" name=""/>
        <dsp:cNvSpPr/>
      </dsp:nvSpPr>
      <dsp:spPr>
        <a:xfrm>
          <a:off x="0" y="3600675"/>
          <a:ext cx="8128000" cy="1112304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4. Estructura orgánica  DCEAC</a:t>
          </a:r>
          <a:endParaRPr lang="es-ES_tradnl" sz="2800" kern="1200" dirty="0"/>
        </a:p>
      </dsp:txBody>
      <dsp:txXfrm>
        <a:off x="54298" y="3654973"/>
        <a:ext cx="8019404" cy="100370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4D51A9-2BAD-4EE4-A106-2FB5955BB0A1}">
      <dsp:nvSpPr>
        <dsp:cNvPr id="0" name=""/>
        <dsp:cNvSpPr/>
      </dsp:nvSpPr>
      <dsp:spPr>
        <a:xfrm>
          <a:off x="0" y="214877"/>
          <a:ext cx="11392524" cy="12168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 investigador debe recibir la asistencia administrativa – financiera de los sistemas de gestión institucional creados para el efecto.</a:t>
          </a:r>
          <a:endParaRPr lang="es-ES_tradnl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274276"/>
        <a:ext cx="11273726" cy="1098002"/>
      </dsp:txXfrm>
    </dsp:sp>
    <dsp:sp modelId="{04FF425E-088E-4C91-9B59-43E048A735F2}">
      <dsp:nvSpPr>
        <dsp:cNvPr id="0" name=""/>
        <dsp:cNvSpPr/>
      </dsp:nvSpPr>
      <dsp:spPr>
        <a:xfrm>
          <a:off x="0" y="1618877"/>
          <a:ext cx="11392524" cy="1216800"/>
        </a:xfrm>
        <a:prstGeom prst="round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Formular el presupuesto de sistema de investigación, consolidando los presupuestos de los centros de investigación  y departamentos (área de investigación), alineado al P.A.P.P y se administrará independientemente. </a:t>
          </a:r>
          <a:endParaRPr lang="es-ES_tradnl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1678276"/>
        <a:ext cx="11273726" cy="1098002"/>
      </dsp:txXfrm>
    </dsp:sp>
    <dsp:sp modelId="{82111F80-BAFE-46F2-B235-9D6C0A3627ED}">
      <dsp:nvSpPr>
        <dsp:cNvPr id="0" name=""/>
        <dsp:cNvSpPr/>
      </dsp:nvSpPr>
      <dsp:spPr>
        <a:xfrm>
          <a:off x="0" y="3022877"/>
          <a:ext cx="11392524" cy="1216800"/>
        </a:xfrm>
        <a:prstGeom prst="round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Diseñar y mantener el registro y control contable por actividades, que permita establecer los costos reales por: proyectos, grupos, departamentos, centros, sistema de investigación universitaria.</a:t>
          </a:r>
          <a:endParaRPr lang="es-ES_tradnl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3082276"/>
        <a:ext cx="11273726" cy="1098002"/>
      </dsp:txXfrm>
    </dsp:sp>
    <dsp:sp modelId="{0AE34BF8-5A13-40B5-86C4-2FA4D4414FE8}">
      <dsp:nvSpPr>
        <dsp:cNvPr id="0" name=""/>
        <dsp:cNvSpPr/>
      </dsp:nvSpPr>
      <dsp:spPr>
        <a:xfrm>
          <a:off x="0" y="4426877"/>
          <a:ext cx="11392524" cy="121680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La ejecución presupuestaria del sistema de investigación, debe ser conciliada y liquidada mensualmente por el sistema de gestión financiera de la universidad y no por el investigador.</a:t>
          </a:r>
          <a:endParaRPr lang="es-ES_tradnl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4486276"/>
        <a:ext cx="11273726" cy="109800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E4668-14B9-4753-8280-8FA8F2EB6F50}">
      <dsp:nvSpPr>
        <dsp:cNvPr id="0" name=""/>
        <dsp:cNvSpPr/>
      </dsp:nvSpPr>
      <dsp:spPr>
        <a:xfrm>
          <a:off x="0" y="626351"/>
          <a:ext cx="10747947" cy="134257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El modelo de gestión se sustentará en el principio de desconcentración</a:t>
          </a:r>
          <a:r>
            <a:rPr lang="es-EC" sz="2400" b="1" kern="1200" dirty="0" smtClean="0"/>
            <a:t>, (</a:t>
          </a:r>
          <a:r>
            <a:rPr lang="es-EC" sz="2400" kern="1200" dirty="0" smtClean="0"/>
            <a:t>separar las tareas operativas y las tareas de apoyo - administrativas y financieras). </a:t>
          </a:r>
          <a:endParaRPr lang="es-ES_tradnl" sz="2400" kern="1200" dirty="0"/>
        </a:p>
      </dsp:txBody>
      <dsp:txXfrm>
        <a:off x="65539" y="691890"/>
        <a:ext cx="10616869" cy="1211496"/>
      </dsp:txXfrm>
    </dsp:sp>
    <dsp:sp modelId="{5A978FA5-6AF5-43F4-A015-37D2811B168D}">
      <dsp:nvSpPr>
        <dsp:cNvPr id="0" name=""/>
        <dsp:cNvSpPr/>
      </dsp:nvSpPr>
      <dsp:spPr>
        <a:xfrm>
          <a:off x="0" y="2038046"/>
          <a:ext cx="10747947" cy="1342574"/>
        </a:xfrm>
        <a:prstGeom prst="round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La unidad de gestión de investigación será la encargada de atender todos los requerimientos y tramites que demanden los investigadores para el cumplimiento eficiente y eficaz de su tarea.</a:t>
          </a:r>
          <a:endParaRPr lang="es-ES_tradnl" sz="2400" kern="1200" dirty="0"/>
        </a:p>
      </dsp:txBody>
      <dsp:txXfrm>
        <a:off x="65539" y="2103585"/>
        <a:ext cx="10616869" cy="1211496"/>
      </dsp:txXfrm>
    </dsp:sp>
    <dsp:sp modelId="{DCE68212-4CCE-450B-AAED-06E1ECB3198B}">
      <dsp:nvSpPr>
        <dsp:cNvPr id="0" name=""/>
        <dsp:cNvSpPr/>
      </dsp:nvSpPr>
      <dsp:spPr>
        <a:xfrm>
          <a:off x="0" y="3449741"/>
          <a:ext cx="10747947" cy="1342574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Los investigadores de los centros, departamentos y grupos serán los responsables exclusivamente de la ejecución de los procesos agregadores de valor (sustantivos): Generación de proyectos, producción y difusión del conocimiento.</a:t>
          </a:r>
          <a:endParaRPr lang="es-ES_tradnl" sz="2400" kern="1200" dirty="0"/>
        </a:p>
      </dsp:txBody>
      <dsp:txXfrm>
        <a:off x="65539" y="3515280"/>
        <a:ext cx="10616869" cy="121149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C71C4-FB96-4348-AB69-9D975F5822F5}">
      <dsp:nvSpPr>
        <dsp:cNvPr id="0" name=""/>
        <dsp:cNvSpPr/>
      </dsp:nvSpPr>
      <dsp:spPr>
        <a:xfrm>
          <a:off x="361548" y="382166"/>
          <a:ext cx="9814716" cy="22012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0952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Una vez finalizado la ejecución de los proyectos de investigación los bienes adquiridos para este fin (equipo, maquinaria, laboratorio, bibliografía, sistemas TICS, pasaran a fortalecer la ejecución de nuevos proyectos generados por los  centros o departamentos</a:t>
          </a:r>
          <a:endParaRPr lang="es-ES_tradnl" sz="2400" b="1" kern="1200" dirty="0"/>
        </a:p>
      </dsp:txBody>
      <dsp:txXfrm>
        <a:off x="361548" y="382166"/>
        <a:ext cx="9814716" cy="2201209"/>
      </dsp:txXfrm>
    </dsp:sp>
    <dsp:sp modelId="{84AF6E81-C1DD-4B75-9212-B80D2EB5D79E}">
      <dsp:nvSpPr>
        <dsp:cNvPr id="0" name=""/>
        <dsp:cNvSpPr/>
      </dsp:nvSpPr>
      <dsp:spPr>
        <a:xfrm>
          <a:off x="119350" y="92341"/>
          <a:ext cx="1540846" cy="2311269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F4A18B0-9241-45DC-ABCA-8D43105EA84A}">
      <dsp:nvSpPr>
        <dsp:cNvPr id="0" name=""/>
        <dsp:cNvSpPr/>
      </dsp:nvSpPr>
      <dsp:spPr>
        <a:xfrm>
          <a:off x="481681" y="3153244"/>
          <a:ext cx="9574449" cy="22012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0952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+mn-lt"/>
              <a:cs typeface="Times New Roman" panose="02020603050405020304" pitchFamily="18" charset="0"/>
            </a:rPr>
            <a:t>Implementar las herramientas  tecnológicas, dispuestas por los entes rectores de la administración publica, para la gestión estratégica, procesos, seguimiento y evaluación, contable, presupuestaria. Por ningún concepto podrá existir sistemas informáticos paralelos. </a:t>
          </a:r>
          <a:endParaRPr lang="es-ES_tradnl" sz="2400" b="1" kern="1200" dirty="0">
            <a:latin typeface="+mn-lt"/>
          </a:endParaRPr>
        </a:p>
      </dsp:txBody>
      <dsp:txXfrm>
        <a:off x="481681" y="3153244"/>
        <a:ext cx="9574449" cy="2201209"/>
      </dsp:txXfrm>
    </dsp:sp>
    <dsp:sp modelId="{20060A7F-6D74-40A5-B09E-BCBF25D8EB6D}">
      <dsp:nvSpPr>
        <dsp:cNvPr id="0" name=""/>
        <dsp:cNvSpPr/>
      </dsp:nvSpPr>
      <dsp:spPr>
        <a:xfrm>
          <a:off x="0" y="2775337"/>
          <a:ext cx="1540846" cy="2311269"/>
        </a:xfrm>
        <a:prstGeom prst="rect">
          <a:avLst/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C2CE2-E8BE-44B1-90EE-349FF81391F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8B4A-9FD6-4660-84FD-5AF6C96845BC}">
      <dsp:nvSpPr>
        <dsp:cNvPr id="0" name=""/>
        <dsp:cNvSpPr/>
      </dsp:nvSpPr>
      <dsp:spPr>
        <a:xfrm>
          <a:off x="509717" y="338558"/>
          <a:ext cx="10054385" cy="6775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Encuentros Universidad – empresas sector publico </a:t>
          </a:r>
          <a:endParaRPr lang="es-ES_tradnl" sz="2000" b="1" kern="1200" dirty="0"/>
        </a:p>
      </dsp:txBody>
      <dsp:txXfrm>
        <a:off x="509717" y="338558"/>
        <a:ext cx="10054385" cy="677550"/>
      </dsp:txXfrm>
    </dsp:sp>
    <dsp:sp modelId="{54342E7F-0977-4318-8236-D129D6FDAEF2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A43E628-D2AF-45E4-A25B-7EFAFFAB2FE6}">
      <dsp:nvSpPr>
        <dsp:cNvPr id="0" name=""/>
        <dsp:cNvSpPr/>
      </dsp:nvSpPr>
      <dsp:spPr>
        <a:xfrm>
          <a:off x="995230" y="1354558"/>
          <a:ext cx="9568872" cy="6775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Sistema de comercialización del conocimiento científico y tecnológica generado por la universidad</a:t>
          </a:r>
        </a:p>
      </dsp:txBody>
      <dsp:txXfrm>
        <a:off x="995230" y="1354558"/>
        <a:ext cx="9568872" cy="677550"/>
      </dsp:txXfrm>
    </dsp:sp>
    <dsp:sp modelId="{F667A927-9FEB-4E01-854F-EBD4E82020CF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23237F6-0BF1-4F99-90AF-4923F0837204}">
      <dsp:nvSpPr>
        <dsp:cNvPr id="0" name=""/>
        <dsp:cNvSpPr/>
      </dsp:nvSpPr>
      <dsp:spPr>
        <a:xfrm>
          <a:off x="1144243" y="2370558"/>
          <a:ext cx="9419859" cy="6775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Sistema de transferencia tecnológica</a:t>
          </a:r>
        </a:p>
      </dsp:txBody>
      <dsp:txXfrm>
        <a:off x="1144243" y="2370558"/>
        <a:ext cx="9419859" cy="677550"/>
      </dsp:txXfrm>
    </dsp:sp>
    <dsp:sp modelId="{D1FF41CC-10B2-4E48-9BE6-D206626DC95E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0CF60B2-A4FD-4CB1-91E9-6CDCD9C8B046}">
      <dsp:nvSpPr>
        <dsp:cNvPr id="0" name=""/>
        <dsp:cNvSpPr/>
      </dsp:nvSpPr>
      <dsp:spPr>
        <a:xfrm>
          <a:off x="995230" y="3386558"/>
          <a:ext cx="9568872" cy="6775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Sistema de propiedad intelectual </a:t>
          </a:r>
        </a:p>
      </dsp:txBody>
      <dsp:txXfrm>
        <a:off x="995230" y="3386558"/>
        <a:ext cx="9568872" cy="677550"/>
      </dsp:txXfrm>
    </dsp:sp>
    <dsp:sp modelId="{2F20AEAD-246E-43A1-ABFE-1A8FF23DB529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6CF6D58-8AB9-4DB6-815B-86F5E3255D76}">
      <dsp:nvSpPr>
        <dsp:cNvPr id="0" name=""/>
        <dsp:cNvSpPr/>
      </dsp:nvSpPr>
      <dsp:spPr>
        <a:xfrm>
          <a:off x="509717" y="4402558"/>
          <a:ext cx="10054385" cy="67755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Alianzas estratégica con centros de investigación universitarios, públicos, privados, Nacionales e internacionales</a:t>
          </a:r>
        </a:p>
      </dsp:txBody>
      <dsp:txXfrm>
        <a:off x="509717" y="4402558"/>
        <a:ext cx="10054385" cy="677550"/>
      </dsp:txXfrm>
    </dsp:sp>
    <dsp:sp modelId="{0AC29C5C-8ECF-4CEB-9A12-FB2B0164058F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2B055-917A-4A80-A0A2-407A8158146A}">
      <dsp:nvSpPr>
        <dsp:cNvPr id="0" name=""/>
        <dsp:cNvSpPr/>
      </dsp:nvSpPr>
      <dsp:spPr>
        <a:xfrm>
          <a:off x="2129" y="1260953"/>
          <a:ext cx="5966367" cy="70192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D54EF37-2EA0-46A6-9ED7-F38990CBC736}">
      <dsp:nvSpPr>
        <dsp:cNvPr id="0" name=""/>
        <dsp:cNvSpPr/>
      </dsp:nvSpPr>
      <dsp:spPr>
        <a:xfrm>
          <a:off x="2129" y="1524568"/>
          <a:ext cx="438310" cy="438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055BE-F4B1-47AB-9786-3AF1D1C04CC8}">
      <dsp:nvSpPr>
        <dsp:cNvPr id="0" name=""/>
        <dsp:cNvSpPr/>
      </dsp:nvSpPr>
      <dsp:spPr>
        <a:xfrm>
          <a:off x="2129" y="0"/>
          <a:ext cx="5966367" cy="1260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b="1" kern="1200" dirty="0" smtClean="0"/>
            <a:t>GENERAL:</a:t>
          </a:r>
          <a:endParaRPr lang="es-ES_tradnl" sz="4000" b="1" kern="1200" dirty="0"/>
        </a:p>
      </dsp:txBody>
      <dsp:txXfrm>
        <a:off x="2129" y="0"/>
        <a:ext cx="5966367" cy="1260953"/>
      </dsp:txXfrm>
    </dsp:sp>
    <dsp:sp modelId="{04BB8EC2-0449-476A-B5F6-58404D3C9E1B}">
      <dsp:nvSpPr>
        <dsp:cNvPr id="0" name=""/>
        <dsp:cNvSpPr/>
      </dsp:nvSpPr>
      <dsp:spPr>
        <a:xfrm>
          <a:off x="2129" y="2546257"/>
          <a:ext cx="438300" cy="4383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2E89FA6-7ABA-4B9D-B690-CC9227819233}">
      <dsp:nvSpPr>
        <dsp:cNvPr id="0" name=""/>
        <dsp:cNvSpPr/>
      </dsp:nvSpPr>
      <dsp:spPr>
        <a:xfrm>
          <a:off x="421905" y="2142275"/>
          <a:ext cx="5548721" cy="1021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Diseñar un modelo de gestión para el área de investigación que apoye al desarrollo del conocimiento con el máximo aprovechamiento de los recursos</a:t>
          </a:r>
          <a:endParaRPr lang="es-ES_tradnl" sz="1800" b="1" kern="1200" dirty="0"/>
        </a:p>
      </dsp:txBody>
      <dsp:txXfrm>
        <a:off x="421905" y="2142275"/>
        <a:ext cx="5548721" cy="1021678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C8722-5567-4807-A402-E13E5712BF23}">
      <dsp:nvSpPr>
        <dsp:cNvPr id="0" name=""/>
        <dsp:cNvSpPr/>
      </dsp:nvSpPr>
      <dsp:spPr>
        <a:xfrm>
          <a:off x="0" y="393265"/>
          <a:ext cx="10945502" cy="12168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  <a:endParaRPr lang="es-ES_tradnl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452664"/>
        <a:ext cx="10826704" cy="1098002"/>
      </dsp:txXfrm>
    </dsp:sp>
    <dsp:sp modelId="{57E8A0DF-4A2A-4642-9EE4-1B1C1119F39D}">
      <dsp:nvSpPr>
        <dsp:cNvPr id="0" name=""/>
        <dsp:cNvSpPr/>
      </dsp:nvSpPr>
      <dsp:spPr>
        <a:xfrm>
          <a:off x="0" y="1610065"/>
          <a:ext cx="10945502" cy="430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520" tIns="25400" rIns="142240" bIns="2540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b="1" kern="1200" dirty="0" smtClean="0"/>
            <a:t>La Figura del modelo de gestión vigente se centra en el ejercicio de “trámites administrativos de la investigación”.</a:t>
          </a:r>
          <a:endParaRPr lang="es-ES_tradnl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b="0" kern="1200" dirty="0" smtClean="0"/>
            <a:t>Limitada producción de investigación en la universidad ecuatoriana </a:t>
          </a:r>
          <a:endParaRPr lang="es-ES_tradnl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b="1" kern="1200" dirty="0" smtClean="0"/>
            <a:t>La autonomía universitaria ha sido mal concebida, se considera que es el aislamiento de las políticas de Estado; del desarrollo productivo del país: de las demandas del conglomerado social más desposeído; de la necesidad de reducir la desigualdad socio- económica</a:t>
          </a:r>
          <a:endParaRPr lang="es-ES_tradnl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b="0" kern="1200" dirty="0" smtClean="0"/>
            <a:t>Marcadas diferencias  existentes entre las asignaciones económicas para la  investigación frente al gasto administrativo institucional.</a:t>
          </a:r>
          <a:endParaRPr lang="es-ES_tradnl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b="1" kern="1200" dirty="0" smtClean="0"/>
            <a:t>No existen políticas claras de gestión que motiven a los docentes, investigadores y estudiantes a involucrarse mayormente en la producción del conocimiento.</a:t>
          </a:r>
          <a:endParaRPr lang="es-ES_tradnl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b="0" kern="1200" dirty="0" smtClean="0"/>
            <a:t>En muchos casos el investigador tiene que financiar sus traslados para la recopilación de información o para su asistencia a seminarios, congresos nacionales e internacionales. Cuando exista el aval institucional, no necesariamente es para los investigadores -  docentes que están interesados en ingresar en este campo, si no para los invitados de última hora. </a:t>
          </a:r>
          <a:endParaRPr lang="es-ES_tradnl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10065"/>
        <a:ext cx="10945502" cy="430560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2582A-66AC-4C75-A160-3C50A5D8B77E}">
      <dsp:nvSpPr>
        <dsp:cNvPr id="0" name=""/>
        <dsp:cNvSpPr/>
      </dsp:nvSpPr>
      <dsp:spPr>
        <a:xfrm>
          <a:off x="0" y="263706"/>
          <a:ext cx="11136573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  <a:endParaRPr lang="es-ES_tradnl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323105"/>
        <a:ext cx="11017775" cy="1098002"/>
      </dsp:txXfrm>
    </dsp:sp>
    <dsp:sp modelId="{391CD60A-7D3A-46C4-832E-F35A6AA527BC}">
      <dsp:nvSpPr>
        <dsp:cNvPr id="0" name=""/>
        <dsp:cNvSpPr/>
      </dsp:nvSpPr>
      <dsp:spPr>
        <a:xfrm>
          <a:off x="0" y="1480506"/>
          <a:ext cx="11136573" cy="457470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53586" tIns="25400" rIns="142240" bIns="2540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b="1" kern="1200" dirty="0" smtClean="0"/>
            <a:t>La universidad debe impulsar la construcción de un sistema de incentivos económicos para docentes, investigadores, estudiantes que participen en la producción del conocimiento.</a:t>
          </a:r>
          <a:endParaRPr lang="es-ES_tradnl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 smtClean="0"/>
            <a:t>La universidad debe propender a la creación del único centro de investigación, organizado por líneas de investigación; al que se deben incorporar los grupos de investigación que han merecido la aprobación de su proyecto,  durante el tiempo de su ejecución, entregándole todo el soporte administrativo, logístico y financiero; quitándole así la enorme carga administrativa asignada actualmente.</a:t>
          </a:r>
          <a:endParaRPr lang="es-ES_tradnl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b="1" kern="1200" dirty="0" smtClean="0"/>
            <a:t>La universidad debe contar con un sistema centralizado de información al servicio de los investigadores, docentes, estudiantes, alineado y formando parte del sistema nacional de investigación.</a:t>
          </a:r>
          <a:endParaRPr lang="es-ES_tradnl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kern="1200" dirty="0" smtClean="0"/>
            <a:t>Los departamentos y los centros deberán elaborar el plan operativo del área de investigación (PAPP), alineado a las estrategias del sistema de investigación de la universidad y las demandas del país.</a:t>
          </a:r>
          <a:endParaRPr lang="es-ES_tradnl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000" b="1" kern="1200" dirty="0" smtClean="0"/>
            <a:t>Socializar en la comunidad investigadora la presente propuesta y luego de incorporar las recomendaciones pertinentes, iniciar el proceso de implementación, en procura de construir en el futuro un único modelo para la universidad ecuatoriana. </a:t>
          </a:r>
          <a:endParaRPr lang="es-ES_tradnl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80506"/>
        <a:ext cx="11136573" cy="45747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5D57A-7D23-4424-B37F-F183847B870F}">
      <dsp:nvSpPr>
        <dsp:cNvPr id="0" name=""/>
        <dsp:cNvSpPr/>
      </dsp:nvSpPr>
      <dsp:spPr>
        <a:xfrm>
          <a:off x="456575" y="882880"/>
          <a:ext cx="4177463" cy="49146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A3A2EF-967C-49A1-B466-EA4E5487DD96}">
      <dsp:nvSpPr>
        <dsp:cNvPr id="0" name=""/>
        <dsp:cNvSpPr/>
      </dsp:nvSpPr>
      <dsp:spPr>
        <a:xfrm>
          <a:off x="456575" y="1067454"/>
          <a:ext cx="306891" cy="3068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8E7F7-A1AA-46EA-807B-B46C84EF522D}">
      <dsp:nvSpPr>
        <dsp:cNvPr id="0" name=""/>
        <dsp:cNvSpPr/>
      </dsp:nvSpPr>
      <dsp:spPr>
        <a:xfrm>
          <a:off x="456575" y="0"/>
          <a:ext cx="4177463" cy="88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kern="1200" dirty="0" smtClean="0"/>
            <a:t>ESPECÍFICOS</a:t>
          </a:r>
          <a:r>
            <a:rPr lang="es-EC" sz="5400" kern="1200" dirty="0" smtClean="0"/>
            <a:t>:</a:t>
          </a:r>
          <a:endParaRPr lang="es-ES_tradnl" sz="5400" kern="1200" dirty="0"/>
        </a:p>
      </dsp:txBody>
      <dsp:txXfrm>
        <a:off x="456575" y="0"/>
        <a:ext cx="4177463" cy="882880"/>
      </dsp:txXfrm>
    </dsp:sp>
    <dsp:sp modelId="{AEEF05C8-A24D-4512-8CA9-3E92C0656BD1}">
      <dsp:nvSpPr>
        <dsp:cNvPr id="0" name=""/>
        <dsp:cNvSpPr/>
      </dsp:nvSpPr>
      <dsp:spPr>
        <a:xfrm>
          <a:off x="456575" y="1782809"/>
          <a:ext cx="306883" cy="3068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A34E6E0-BC0B-48E3-8260-A7712C4732F9}">
      <dsp:nvSpPr>
        <dsp:cNvPr id="0" name=""/>
        <dsp:cNvSpPr/>
      </dsp:nvSpPr>
      <dsp:spPr>
        <a:xfrm>
          <a:off x="748998" y="1578577"/>
          <a:ext cx="3885040" cy="71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1. Definir el fundamento teórico y metodológico que sustenta el modelo de gestión </a:t>
          </a:r>
          <a:endParaRPr lang="es-ES_tradnl" sz="1600" kern="1200" dirty="0"/>
        </a:p>
      </dsp:txBody>
      <dsp:txXfrm>
        <a:off x="748998" y="1578577"/>
        <a:ext cx="3885040" cy="715347"/>
      </dsp:txXfrm>
    </dsp:sp>
    <dsp:sp modelId="{3D1FCA2B-7EFB-450D-9BAB-3A3EDEA3EC35}">
      <dsp:nvSpPr>
        <dsp:cNvPr id="0" name=""/>
        <dsp:cNvSpPr/>
      </dsp:nvSpPr>
      <dsp:spPr>
        <a:xfrm>
          <a:off x="456575" y="2498156"/>
          <a:ext cx="306883" cy="3068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0C5F765-15A3-4441-AE42-762E0EEED91A}">
      <dsp:nvSpPr>
        <dsp:cNvPr id="0" name=""/>
        <dsp:cNvSpPr/>
      </dsp:nvSpPr>
      <dsp:spPr>
        <a:xfrm>
          <a:off x="748998" y="2293925"/>
          <a:ext cx="3885040" cy="71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2. Definir las atribuciones y responsabilidades del sistema</a:t>
          </a:r>
          <a:endParaRPr lang="es-ES_tradnl" sz="1600" kern="1200" dirty="0"/>
        </a:p>
      </dsp:txBody>
      <dsp:txXfrm>
        <a:off x="748998" y="2293925"/>
        <a:ext cx="3885040" cy="715347"/>
      </dsp:txXfrm>
    </dsp:sp>
    <dsp:sp modelId="{42D2B1D3-3F2E-4922-AFD7-AD544151E405}">
      <dsp:nvSpPr>
        <dsp:cNvPr id="0" name=""/>
        <dsp:cNvSpPr/>
      </dsp:nvSpPr>
      <dsp:spPr>
        <a:xfrm>
          <a:off x="456575" y="3213504"/>
          <a:ext cx="306883" cy="3068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49520A4-41F9-4F91-AA6A-B41910D10B60}">
      <dsp:nvSpPr>
        <dsp:cNvPr id="0" name=""/>
        <dsp:cNvSpPr/>
      </dsp:nvSpPr>
      <dsp:spPr>
        <a:xfrm>
          <a:off x="748998" y="3009272"/>
          <a:ext cx="3885040" cy="71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3. Diseñar la estrategia del sistema de investigación </a:t>
          </a:r>
          <a:endParaRPr lang="es-ES_tradnl" sz="1600" kern="1200" dirty="0"/>
        </a:p>
      </dsp:txBody>
      <dsp:txXfrm>
        <a:off x="748998" y="3009272"/>
        <a:ext cx="3885040" cy="715347"/>
      </dsp:txXfrm>
    </dsp:sp>
    <dsp:sp modelId="{5CD6A26F-19BE-4454-8901-0ED2B26A8879}">
      <dsp:nvSpPr>
        <dsp:cNvPr id="0" name=""/>
        <dsp:cNvSpPr/>
      </dsp:nvSpPr>
      <dsp:spPr>
        <a:xfrm>
          <a:off x="456575" y="3928851"/>
          <a:ext cx="306883" cy="3068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F9E6F8E-8245-40D2-9D1D-D76A9E9E849B}">
      <dsp:nvSpPr>
        <dsp:cNvPr id="0" name=""/>
        <dsp:cNvSpPr/>
      </dsp:nvSpPr>
      <dsp:spPr>
        <a:xfrm>
          <a:off x="748998" y="3724619"/>
          <a:ext cx="3885040" cy="71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4. Diseñar la organización por procesos del sistema</a:t>
          </a:r>
          <a:endParaRPr lang="es-ES_tradnl" sz="1600" kern="1200" dirty="0"/>
        </a:p>
      </dsp:txBody>
      <dsp:txXfrm>
        <a:off x="748998" y="3724619"/>
        <a:ext cx="3885040" cy="715347"/>
      </dsp:txXfrm>
    </dsp:sp>
    <dsp:sp modelId="{EFF5C4DE-2F30-441C-9034-C9017DAA432F}">
      <dsp:nvSpPr>
        <dsp:cNvPr id="0" name=""/>
        <dsp:cNvSpPr/>
      </dsp:nvSpPr>
      <dsp:spPr>
        <a:xfrm>
          <a:off x="456575" y="4644198"/>
          <a:ext cx="306883" cy="30688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5B6FCA3-4832-422A-BE5B-5D53A9945502}">
      <dsp:nvSpPr>
        <dsp:cNvPr id="0" name=""/>
        <dsp:cNvSpPr/>
      </dsp:nvSpPr>
      <dsp:spPr>
        <a:xfrm>
          <a:off x="748998" y="4439966"/>
          <a:ext cx="3885040" cy="71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5. Formular las estrategias para la implementación del modelo</a:t>
          </a:r>
          <a:endParaRPr lang="es-ES_tradnl" sz="1600" kern="1200" dirty="0"/>
        </a:p>
      </dsp:txBody>
      <dsp:txXfrm>
        <a:off x="748998" y="4439966"/>
        <a:ext cx="3885040" cy="7153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703A2-D0AF-49C9-B68A-5D9A278239C9}">
      <dsp:nvSpPr>
        <dsp:cNvPr id="0" name=""/>
        <dsp:cNvSpPr/>
      </dsp:nvSpPr>
      <dsp:spPr>
        <a:xfrm>
          <a:off x="0" y="161271"/>
          <a:ext cx="4037917" cy="403791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69C27B9-D9B0-476C-9C8C-8A2DA12537F4}">
      <dsp:nvSpPr>
        <dsp:cNvPr id="0" name=""/>
        <dsp:cNvSpPr/>
      </dsp:nvSpPr>
      <dsp:spPr>
        <a:xfrm>
          <a:off x="2018958" y="161271"/>
          <a:ext cx="4710903" cy="40379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3.1  Gerencia Integral </a:t>
          </a:r>
          <a:endParaRPr lang="es-ES_tradnl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8958" y="161271"/>
        <a:ext cx="4710903" cy="1211377"/>
      </dsp:txXfrm>
    </dsp:sp>
    <dsp:sp modelId="{A3D7B5A7-3275-438B-8EBB-53B3E78BCFE0}">
      <dsp:nvSpPr>
        <dsp:cNvPr id="0" name=""/>
        <dsp:cNvSpPr/>
      </dsp:nvSpPr>
      <dsp:spPr>
        <a:xfrm>
          <a:off x="706636" y="1372649"/>
          <a:ext cx="2624643" cy="262464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3BE7C62-8851-4979-9E1B-4B6002DA93DB}">
      <dsp:nvSpPr>
        <dsp:cNvPr id="0" name=""/>
        <dsp:cNvSpPr/>
      </dsp:nvSpPr>
      <dsp:spPr>
        <a:xfrm>
          <a:off x="2018958" y="1372649"/>
          <a:ext cx="4710903" cy="26246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3.2  Metodología para la reestructura de la gestión Publica </a:t>
          </a:r>
          <a:endParaRPr lang="es-ES_tradnl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8958" y="1372649"/>
        <a:ext cx="4710903" cy="1211373"/>
      </dsp:txXfrm>
    </dsp:sp>
    <dsp:sp modelId="{746C55F6-6CF2-4422-B81C-9831957ED16A}">
      <dsp:nvSpPr>
        <dsp:cNvPr id="0" name=""/>
        <dsp:cNvSpPr/>
      </dsp:nvSpPr>
      <dsp:spPr>
        <a:xfrm>
          <a:off x="1413271" y="2584022"/>
          <a:ext cx="1211373" cy="121137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52DAB7-CDA7-465C-8C5B-31ED35F003B7}">
      <dsp:nvSpPr>
        <dsp:cNvPr id="0" name=""/>
        <dsp:cNvSpPr/>
      </dsp:nvSpPr>
      <dsp:spPr>
        <a:xfrm>
          <a:off x="2018958" y="2584022"/>
          <a:ext cx="4710903" cy="12113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3.3 Principios de la Administración    Publica </a:t>
          </a:r>
          <a:endParaRPr lang="es-ES_tradnl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8958" y="2584022"/>
        <a:ext cx="4710903" cy="12113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1D239-F003-40C6-B3B5-61AFBD1C51BD}">
      <dsp:nvSpPr>
        <dsp:cNvPr id="0" name=""/>
        <dsp:cNvSpPr/>
      </dsp:nvSpPr>
      <dsp:spPr>
        <a:xfrm>
          <a:off x="0" y="29537"/>
          <a:ext cx="11232108" cy="1872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3.1 Gerencia integral </a:t>
          </a:r>
          <a:endParaRPr lang="es-ES_tradnl" sz="3200" kern="1200" dirty="0"/>
        </a:p>
      </dsp:txBody>
      <dsp:txXfrm>
        <a:off x="0" y="29537"/>
        <a:ext cx="11232108" cy="1872000"/>
      </dsp:txXfrm>
    </dsp:sp>
    <dsp:sp modelId="{4F4482AA-76E4-4034-A0B2-93CA4109EAB3}">
      <dsp:nvSpPr>
        <dsp:cNvPr id="0" name=""/>
        <dsp:cNvSpPr/>
      </dsp:nvSpPr>
      <dsp:spPr>
        <a:xfrm>
          <a:off x="0" y="1596796"/>
          <a:ext cx="11232108" cy="406477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89697-318E-46CB-A639-69ABC1604932}">
      <dsp:nvSpPr>
        <dsp:cNvPr id="0" name=""/>
        <dsp:cNvSpPr/>
      </dsp:nvSpPr>
      <dsp:spPr>
        <a:xfrm>
          <a:off x="3110516" y="0"/>
          <a:ext cx="2402790" cy="1939814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Estrategia</a:t>
          </a:r>
          <a:r>
            <a:rPr lang="es-EC" sz="2000" kern="1200" dirty="0" smtClean="0"/>
            <a:t> </a:t>
          </a:r>
          <a:endParaRPr lang="es-ES_tradnl" sz="2000" kern="1200" dirty="0"/>
        </a:p>
      </dsp:txBody>
      <dsp:txXfrm>
        <a:off x="3711214" y="969907"/>
        <a:ext cx="1201395" cy="969907"/>
      </dsp:txXfrm>
    </dsp:sp>
    <dsp:sp modelId="{D587BA0A-ABBA-46D0-B56D-8DB7F9FF69D3}">
      <dsp:nvSpPr>
        <dsp:cNvPr id="0" name=""/>
        <dsp:cNvSpPr/>
      </dsp:nvSpPr>
      <dsp:spPr>
        <a:xfrm>
          <a:off x="1985074" y="1926158"/>
          <a:ext cx="2316778" cy="1939814"/>
        </a:xfrm>
        <a:prstGeom prst="triangle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Sistema </a:t>
          </a:r>
          <a:endParaRPr lang="es-ES_tradnl" sz="2400" kern="1200" dirty="0"/>
        </a:p>
      </dsp:txBody>
      <dsp:txXfrm>
        <a:off x="2564269" y="2896065"/>
        <a:ext cx="1158389" cy="969907"/>
      </dsp:txXfrm>
    </dsp:sp>
    <dsp:sp modelId="{082BC53C-92B7-43E4-A4F9-AC5CE21DD4F6}">
      <dsp:nvSpPr>
        <dsp:cNvPr id="0" name=""/>
        <dsp:cNvSpPr/>
      </dsp:nvSpPr>
      <dsp:spPr>
        <a:xfrm rot="10800000">
          <a:off x="3152241" y="1939814"/>
          <a:ext cx="2304402" cy="1939814"/>
        </a:xfrm>
        <a:prstGeom prst="triangle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cliente</a:t>
          </a:r>
          <a:endParaRPr lang="es-ES_tradnl" sz="2400" kern="1200" dirty="0"/>
        </a:p>
      </dsp:txBody>
      <dsp:txXfrm rot="10800000">
        <a:off x="3728341" y="1939814"/>
        <a:ext cx="1152201" cy="969907"/>
      </dsp:txXfrm>
    </dsp:sp>
    <dsp:sp modelId="{D9DA468E-0A49-4987-BDA1-BD3C34D6CEE4}">
      <dsp:nvSpPr>
        <dsp:cNvPr id="0" name=""/>
        <dsp:cNvSpPr/>
      </dsp:nvSpPr>
      <dsp:spPr>
        <a:xfrm>
          <a:off x="4207151" y="1912501"/>
          <a:ext cx="2516579" cy="1939814"/>
        </a:xfrm>
        <a:prstGeom prst="triangl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Talento </a:t>
          </a:r>
          <a:endParaRPr lang="es-ES_tradnl" sz="2600" kern="1200" dirty="0"/>
        </a:p>
      </dsp:txBody>
      <dsp:txXfrm>
        <a:off x="4836296" y="2882408"/>
        <a:ext cx="1258289" cy="9699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1D239-F003-40C6-B3B5-61AFBD1C51BD}">
      <dsp:nvSpPr>
        <dsp:cNvPr id="0" name=""/>
        <dsp:cNvSpPr/>
      </dsp:nvSpPr>
      <dsp:spPr>
        <a:xfrm>
          <a:off x="0" y="16806"/>
          <a:ext cx="11136573" cy="7488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0" kern="1200" dirty="0" smtClean="0"/>
            <a:t>3.2 Componentes del modelo de Gestión Publica </a:t>
          </a:r>
          <a:endParaRPr lang="es-ES_tradnl" sz="3200" b="0" kern="1200" dirty="0"/>
        </a:p>
      </dsp:txBody>
      <dsp:txXfrm>
        <a:off x="0" y="16806"/>
        <a:ext cx="11136573" cy="748800"/>
      </dsp:txXfrm>
    </dsp:sp>
    <dsp:sp modelId="{4F4482AA-76E4-4034-A0B2-93CA4109EAB3}">
      <dsp:nvSpPr>
        <dsp:cNvPr id="0" name=""/>
        <dsp:cNvSpPr/>
      </dsp:nvSpPr>
      <dsp:spPr>
        <a:xfrm>
          <a:off x="0" y="765606"/>
          <a:ext cx="11136573" cy="11419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1" kern="1200" smtClean="0"/>
            <a:t>Norma jurídica </a:t>
          </a:r>
          <a:r>
            <a:rPr lang="es-EC" sz="2000" b="1" kern="1200" dirty="0" smtClean="0"/>
            <a:t>RO No. 599 – 19 – 2011:</a:t>
          </a:r>
          <a:endParaRPr lang="es-ES_tradnl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1" kern="1200" dirty="0" smtClean="0"/>
            <a:t> Norma técnica de Restructuración de la Gestión Publica Institucional</a:t>
          </a:r>
          <a:endParaRPr lang="es-ES_tradnl" sz="2000" b="1" kern="1200" dirty="0"/>
        </a:p>
      </dsp:txBody>
      <dsp:txXfrm>
        <a:off x="0" y="765606"/>
        <a:ext cx="11136573" cy="11419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1D239-F003-40C6-B3B5-61AFBD1C51BD}">
      <dsp:nvSpPr>
        <dsp:cNvPr id="0" name=""/>
        <dsp:cNvSpPr/>
      </dsp:nvSpPr>
      <dsp:spPr>
        <a:xfrm>
          <a:off x="0" y="0"/>
          <a:ext cx="11382233" cy="49541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3.3 Principios de la administración publica</a:t>
          </a:r>
          <a:endParaRPr lang="es-ES_tradnl" sz="3200" kern="1200" dirty="0"/>
        </a:p>
      </dsp:txBody>
      <dsp:txXfrm>
        <a:off x="0" y="0"/>
        <a:ext cx="11382233" cy="495415"/>
      </dsp:txXfrm>
    </dsp:sp>
    <dsp:sp modelId="{4F4482AA-76E4-4034-A0B2-93CA4109EAB3}">
      <dsp:nvSpPr>
        <dsp:cNvPr id="0" name=""/>
        <dsp:cNvSpPr/>
      </dsp:nvSpPr>
      <dsp:spPr>
        <a:xfrm>
          <a:off x="0" y="606989"/>
          <a:ext cx="11382233" cy="444268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7903A-90FC-4D7B-9861-086CC176F779}" type="datetimeFigureOut">
              <a:rPr lang="es-ES_tradnl" smtClean="0"/>
              <a:t>14/02/2014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C3004-26FB-424A-A79A-06B2CEA46EF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110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C3004-26FB-424A-A79A-06B2CEA46EFB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680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C3004-26FB-424A-A79A-06B2CEA46EFB}" type="slidenum">
              <a:rPr lang="es-ES_tradnl" smtClean="0"/>
              <a:t>41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672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C3004-26FB-424A-A79A-06B2CEA46EFB}" type="slidenum">
              <a:rPr lang="es-ES_tradnl" smtClean="0"/>
              <a:t>47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1606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E1EC-32AE-4EF2-A442-E3B46D7281A0}" type="datetimeFigureOut">
              <a:rPr lang="es-ES_tradnl" smtClean="0"/>
              <a:t>14/02/2014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6CC5-FCAA-48E9-8AE7-6955664434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9899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E1EC-32AE-4EF2-A442-E3B46D7281A0}" type="datetimeFigureOut">
              <a:rPr lang="es-ES_tradnl" smtClean="0"/>
              <a:t>14/02/2014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6CC5-FCAA-48E9-8AE7-6955664434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494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E1EC-32AE-4EF2-A442-E3B46D7281A0}" type="datetimeFigureOut">
              <a:rPr lang="es-ES_tradnl" smtClean="0"/>
              <a:t>14/02/2014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6CC5-FCAA-48E9-8AE7-6955664434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9724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E1EC-32AE-4EF2-A442-E3B46D7281A0}" type="datetimeFigureOut">
              <a:rPr lang="es-ES_tradnl" smtClean="0"/>
              <a:t>14/02/2014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6CC5-FCAA-48E9-8AE7-6955664434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507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E1EC-32AE-4EF2-A442-E3B46D7281A0}" type="datetimeFigureOut">
              <a:rPr lang="es-ES_tradnl" smtClean="0"/>
              <a:t>14/02/2014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6CC5-FCAA-48E9-8AE7-6955664434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397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E1EC-32AE-4EF2-A442-E3B46D7281A0}" type="datetimeFigureOut">
              <a:rPr lang="es-ES_tradnl" smtClean="0"/>
              <a:t>14/02/2014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6CC5-FCAA-48E9-8AE7-6955664434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086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E1EC-32AE-4EF2-A442-E3B46D7281A0}" type="datetimeFigureOut">
              <a:rPr lang="es-ES_tradnl" smtClean="0"/>
              <a:t>14/02/2014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6CC5-FCAA-48E9-8AE7-6955664434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674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E1EC-32AE-4EF2-A442-E3B46D7281A0}" type="datetimeFigureOut">
              <a:rPr lang="es-ES_tradnl" smtClean="0"/>
              <a:t>14/02/2014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6CC5-FCAA-48E9-8AE7-6955664434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390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E1EC-32AE-4EF2-A442-E3B46D7281A0}" type="datetimeFigureOut">
              <a:rPr lang="es-ES_tradnl" smtClean="0"/>
              <a:t>14/02/2014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6CC5-FCAA-48E9-8AE7-6955664434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1181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E1EC-32AE-4EF2-A442-E3B46D7281A0}" type="datetimeFigureOut">
              <a:rPr lang="es-ES_tradnl" smtClean="0"/>
              <a:t>14/02/2014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6CC5-FCAA-48E9-8AE7-6955664434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147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E1EC-32AE-4EF2-A442-E3B46D7281A0}" type="datetimeFigureOut">
              <a:rPr lang="es-ES_tradnl" smtClean="0"/>
              <a:t>14/02/2014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6CC5-FCAA-48E9-8AE7-6955664434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683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0E1EC-32AE-4EF2-A442-E3B46D7281A0}" type="datetimeFigureOut">
              <a:rPr lang="es-ES_tradnl" smtClean="0"/>
              <a:t>14/02/2014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66CC5-FCAA-48E9-8AE7-6955664434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062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13" Type="http://schemas.microsoft.com/office/2007/relationships/diagramDrawing" Target="../diagrams/drawing18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7.xml"/><Relationship Id="rId12" Type="http://schemas.openxmlformats.org/officeDocument/2006/relationships/diagramColors" Target="../diagrams/colors1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11" Type="http://schemas.openxmlformats.org/officeDocument/2006/relationships/diagramQuickStyle" Target="../diagrams/quickStyle18.xml"/><Relationship Id="rId5" Type="http://schemas.openxmlformats.org/officeDocument/2006/relationships/diagramLayout" Target="../diagrams/layout17.xml"/><Relationship Id="rId10" Type="http://schemas.openxmlformats.org/officeDocument/2006/relationships/diagramLayout" Target="../diagrams/layout18.xml"/><Relationship Id="rId4" Type="http://schemas.openxmlformats.org/officeDocument/2006/relationships/diagramData" Target="../diagrams/data17.xml"/><Relationship Id="rId9" Type="http://schemas.openxmlformats.org/officeDocument/2006/relationships/diagramData" Target="../diagrams/data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file:///C:\Users\ANDREA\Desktop\FINAL%20MATRIZ%20final.xlsx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FINAL%20MATRIZ%20final.xls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dclara.net/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://www.ipgh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irgas.org/" TargetMode="External"/><Relationship Id="rId5" Type="http://schemas.openxmlformats.org/officeDocument/2006/relationships/hyperlink" Target="http://lisn.igp.gob.pe/" TargetMode="External"/><Relationship Id="rId10" Type="http://schemas.openxmlformats.org/officeDocument/2006/relationships/hyperlink" Target="http://www.nrcs.usda.gov/" TargetMode="External"/><Relationship Id="rId4" Type="http://schemas.openxmlformats.org/officeDocument/2006/relationships/hyperlink" Target="http://www.cyted.org/" TargetMode="External"/><Relationship Id="rId9" Type="http://schemas.openxmlformats.org/officeDocument/2006/relationships/hyperlink" Target="http://www.internet2.ed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2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1.xml"/><Relationship Id="rId5" Type="http://schemas.openxmlformats.org/officeDocument/2006/relationships/diagramLayout" Target="../diagrams/layout31.xml"/><Relationship Id="rId4" Type="http://schemas.openxmlformats.org/officeDocument/2006/relationships/diagramData" Target="../diagrams/data3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2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diagramData" Target="../diagrams/data13.xml"/><Relationship Id="rId18" Type="http://schemas.openxmlformats.org/officeDocument/2006/relationships/diagramData" Target="../diagrams/data14.xml"/><Relationship Id="rId26" Type="http://schemas.openxmlformats.org/officeDocument/2006/relationships/diagramQuickStyle" Target="../diagrams/quickStyle15.xml"/><Relationship Id="rId3" Type="http://schemas.openxmlformats.org/officeDocument/2006/relationships/diagramData" Target="../diagrams/data11.xml"/><Relationship Id="rId21" Type="http://schemas.openxmlformats.org/officeDocument/2006/relationships/diagramColors" Target="../diagrams/colors14.xml"/><Relationship Id="rId34" Type="http://schemas.openxmlformats.org/officeDocument/2006/relationships/image" Target="../media/image11.emf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17" Type="http://schemas.microsoft.com/office/2007/relationships/diagramDrawing" Target="../diagrams/drawing13.xml"/><Relationship Id="rId25" Type="http://schemas.openxmlformats.org/officeDocument/2006/relationships/diagramLayout" Target="../diagrams/layout15.xml"/><Relationship Id="rId33" Type="http://schemas.microsoft.com/office/2007/relationships/diagramDrawing" Target="../diagrams/drawing16.xml"/><Relationship Id="rId2" Type="http://schemas.openxmlformats.org/officeDocument/2006/relationships/image" Target="../media/image4.png"/><Relationship Id="rId16" Type="http://schemas.openxmlformats.org/officeDocument/2006/relationships/diagramColors" Target="../diagrams/colors13.xml"/><Relationship Id="rId20" Type="http://schemas.openxmlformats.org/officeDocument/2006/relationships/diagramQuickStyle" Target="../diagrams/quickStyle14.xml"/><Relationship Id="rId29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24" Type="http://schemas.openxmlformats.org/officeDocument/2006/relationships/diagramData" Target="../diagrams/data15.xml"/><Relationship Id="rId32" Type="http://schemas.openxmlformats.org/officeDocument/2006/relationships/diagramColors" Target="../diagrams/colors16.xml"/><Relationship Id="rId5" Type="http://schemas.openxmlformats.org/officeDocument/2006/relationships/diagramQuickStyle" Target="../diagrams/quickStyle11.xml"/><Relationship Id="rId15" Type="http://schemas.openxmlformats.org/officeDocument/2006/relationships/diagramQuickStyle" Target="../diagrams/quickStyle13.xml"/><Relationship Id="rId23" Type="http://schemas.openxmlformats.org/officeDocument/2006/relationships/image" Target="../media/image10.emf"/><Relationship Id="rId28" Type="http://schemas.microsoft.com/office/2007/relationships/diagramDrawing" Target="../diagrams/drawing15.xml"/><Relationship Id="rId10" Type="http://schemas.openxmlformats.org/officeDocument/2006/relationships/diagramQuickStyle" Target="../diagrams/quickStyle12.xml"/><Relationship Id="rId19" Type="http://schemas.openxmlformats.org/officeDocument/2006/relationships/diagramLayout" Target="../diagrams/layout14.xml"/><Relationship Id="rId31" Type="http://schemas.openxmlformats.org/officeDocument/2006/relationships/diagramQuickStyle" Target="../diagrams/quickStyle16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Relationship Id="rId14" Type="http://schemas.openxmlformats.org/officeDocument/2006/relationships/diagramLayout" Target="../diagrams/layout13.xml"/><Relationship Id="rId22" Type="http://schemas.microsoft.com/office/2007/relationships/diagramDrawing" Target="../diagrams/drawing14.xml"/><Relationship Id="rId27" Type="http://schemas.openxmlformats.org/officeDocument/2006/relationships/diagramColors" Target="../diagrams/colors15.xml"/><Relationship Id="rId30" Type="http://schemas.openxmlformats.org/officeDocument/2006/relationships/diagramLayout" Target="../diagrams/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951761"/>
            <a:ext cx="12191999" cy="49062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b="64420"/>
          <a:stretch/>
        </p:blipFill>
        <p:spPr>
          <a:xfrm>
            <a:off x="3243261" y="91187"/>
            <a:ext cx="5705475" cy="1860574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sp>
        <p:nvSpPr>
          <p:cNvPr id="6" name="Rectángulo 5"/>
          <p:cNvSpPr/>
          <p:nvPr/>
        </p:nvSpPr>
        <p:spPr>
          <a:xfrm>
            <a:off x="968991" y="2174389"/>
            <a:ext cx="10781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DEPARTAMENTO DE CIENCIAS </a:t>
            </a:r>
            <a:r>
              <a:rPr lang="es-ES_tradnl" sz="2400" b="1" dirty="0" smtClean="0"/>
              <a:t>ECONÓMICAS </a:t>
            </a:r>
            <a:r>
              <a:rPr lang="es-ES_tradnl" sz="2400" b="1" dirty="0"/>
              <a:t>ADMINISTRATIVAS Y DE COMERCIO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945679" y="2726446"/>
            <a:ext cx="830063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/>
              <a:t>“MODELO DE GESTIÓN DE INVESTIGACIÓN PARA EL DEPARTAMENTO DE CIENCIAS ECONÓMICAS ADMINISTRATIVAS Y DE COMERCIO.”.</a:t>
            </a:r>
            <a:endParaRPr lang="es-EC" sz="2400" b="1" dirty="0"/>
          </a:p>
          <a:p>
            <a:pPr algn="ctr"/>
            <a:endParaRPr lang="es-EC" sz="2000" dirty="0"/>
          </a:p>
          <a:p>
            <a:pPr algn="ctr"/>
            <a:r>
              <a:rPr lang="es-EC" sz="2400" b="1" dirty="0"/>
              <a:t>ELABORADO POR:</a:t>
            </a:r>
          </a:p>
          <a:p>
            <a:pPr algn="ctr"/>
            <a:r>
              <a:rPr lang="es-EC" sz="2400" b="1" dirty="0" smtClean="0"/>
              <a:t>Bethy Andrea Muñoz Morales</a:t>
            </a:r>
            <a:endParaRPr lang="es-EC" sz="2400" b="1" dirty="0"/>
          </a:p>
          <a:p>
            <a:pPr algn="ctr"/>
            <a:endParaRPr lang="es-EC" sz="2400" b="1" dirty="0"/>
          </a:p>
          <a:p>
            <a:pPr algn="ctr"/>
            <a:r>
              <a:rPr lang="es-EC" sz="2000" b="1" dirty="0"/>
              <a:t>DIRECTOR </a:t>
            </a:r>
          </a:p>
          <a:p>
            <a:pPr algn="ctr"/>
            <a:r>
              <a:rPr lang="es-EC" sz="2000" b="1" dirty="0"/>
              <a:t>DR.  SEGUNDO </a:t>
            </a:r>
            <a:r>
              <a:rPr lang="es-EC" sz="2000" b="1" dirty="0" smtClean="0"/>
              <a:t>CARGUA</a:t>
            </a:r>
          </a:p>
          <a:p>
            <a:pPr algn="ctr"/>
            <a:r>
              <a:rPr lang="es-EC" sz="2000" b="1" dirty="0" smtClean="0"/>
              <a:t>CODIRECTOR</a:t>
            </a:r>
          </a:p>
          <a:p>
            <a:pPr algn="ctr"/>
            <a:r>
              <a:rPr lang="es-EC" sz="2000" b="1" dirty="0" smtClean="0"/>
              <a:t>ING. MARCELO TERÁN</a:t>
            </a:r>
            <a:endParaRPr lang="es-EC" sz="2000" b="1" dirty="0"/>
          </a:p>
          <a:p>
            <a:pPr algn="ctr"/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085378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70" y="122836"/>
            <a:ext cx="1386379" cy="13863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" y="1509215"/>
            <a:ext cx="12193057" cy="522835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386275" y="864399"/>
            <a:ext cx="90091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E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COMPETENCIA DEL SISTEMA DE INVESTIGACIÓN </a:t>
            </a:r>
            <a:endParaRPr lang="es-E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1114566" y="2886502"/>
            <a:ext cx="2483893" cy="167867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1.1 Insumos </a:t>
            </a:r>
            <a:endParaRPr lang="es-ES_tradnl" sz="2400" b="1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154204755"/>
              </p:ext>
            </p:extLst>
          </p:nvPr>
        </p:nvGraphicFramePr>
        <p:xfrm>
          <a:off x="4572000" y="1787857"/>
          <a:ext cx="7014949" cy="2347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4058674295"/>
              </p:ext>
            </p:extLst>
          </p:nvPr>
        </p:nvGraphicFramePr>
        <p:xfrm>
          <a:off x="4508704" y="4107976"/>
          <a:ext cx="7119189" cy="2506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8" name="Conector recto de flecha 7"/>
          <p:cNvCxnSpPr/>
          <p:nvPr/>
        </p:nvCxnSpPr>
        <p:spPr>
          <a:xfrm flipV="1">
            <a:off x="3725837" y="2968388"/>
            <a:ext cx="600502" cy="450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3598459" y="4320717"/>
            <a:ext cx="545910" cy="504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378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2188059"/>
            <a:ext cx="12193057" cy="46699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04" y="243266"/>
            <a:ext cx="1944793" cy="1944793"/>
          </a:xfrm>
          <a:prstGeom prst="rect">
            <a:avLst/>
          </a:prstGeom>
        </p:spPr>
      </p:pic>
      <p:pic>
        <p:nvPicPr>
          <p:cNvPr id="5" name="Imagen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7875" y="2448834"/>
            <a:ext cx="6511092" cy="38164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087" y="895594"/>
            <a:ext cx="4285859" cy="640135"/>
          </a:xfrm>
          <a:prstGeom prst="rect">
            <a:avLst/>
          </a:prstGeom>
        </p:spPr>
      </p:pic>
      <p:sp>
        <p:nvSpPr>
          <p:cNvPr id="2" name="Botón de acción: Documento 1">
            <a:hlinkClick r:id="rId7" action="ppaction://hlinkfile" highlightClick="1"/>
          </p:cNvPr>
          <p:cNvSpPr/>
          <p:nvPr/>
        </p:nvSpPr>
        <p:spPr>
          <a:xfrm>
            <a:off x="10864312" y="5687878"/>
            <a:ext cx="790413" cy="577383"/>
          </a:xfrm>
          <a:prstGeom prst="actionButtonDocumen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41992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286248" y="323713"/>
            <a:ext cx="5728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b="1" dirty="0" smtClean="0">
                <a:ln w="0"/>
              </a:rPr>
              <a:t>2. FORMULACION DE LA ESTRATEGIA </a:t>
            </a:r>
            <a:endParaRPr lang="es-ES" sz="2800" b="1" dirty="0">
              <a:ln w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034395029"/>
              </p:ext>
            </p:extLst>
          </p:nvPr>
        </p:nvGraphicFramePr>
        <p:xfrm>
          <a:off x="1472441" y="1060860"/>
          <a:ext cx="933658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395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843"/>
            <a:ext cx="12193057" cy="60551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5" y="101698"/>
            <a:ext cx="638598" cy="63859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615525" y="217076"/>
            <a:ext cx="83808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FORMULACIÓN DE LA ESTRATEGIA</a:t>
            </a:r>
            <a:endParaRPr lang="es-ES" sz="28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1296854569"/>
              </p:ext>
            </p:extLst>
          </p:nvPr>
        </p:nvGraphicFramePr>
        <p:xfrm>
          <a:off x="4449171" y="1637731"/>
          <a:ext cx="6728346" cy="3921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Elipse 24"/>
          <p:cNvSpPr/>
          <p:nvPr/>
        </p:nvSpPr>
        <p:spPr>
          <a:xfrm>
            <a:off x="1433013" y="2847782"/>
            <a:ext cx="2333768" cy="196527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2.1 ESTRATEGIA PUBLICA P.N.B.V </a:t>
            </a:r>
            <a:endParaRPr lang="es-ES_tradnl" sz="2000" b="1" dirty="0"/>
          </a:p>
        </p:txBody>
      </p:sp>
      <p:cxnSp>
        <p:nvCxnSpPr>
          <p:cNvPr id="3" name="Conector recto de flecha 2"/>
          <p:cNvCxnSpPr/>
          <p:nvPr/>
        </p:nvCxnSpPr>
        <p:spPr>
          <a:xfrm flipV="1">
            <a:off x="3289110" y="2349640"/>
            <a:ext cx="1105469" cy="693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3491540" y="4449170"/>
            <a:ext cx="903039" cy="426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099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818"/>
            <a:ext cx="12193057" cy="61095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55" y="0"/>
            <a:ext cx="600502" cy="600502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020173781"/>
              </p:ext>
            </p:extLst>
          </p:nvPr>
        </p:nvGraphicFramePr>
        <p:xfrm>
          <a:off x="4157478" y="1230380"/>
          <a:ext cx="7519916" cy="4814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Elipse 6"/>
          <p:cNvSpPr/>
          <p:nvPr/>
        </p:nvSpPr>
        <p:spPr>
          <a:xfrm>
            <a:off x="524306" y="2347757"/>
            <a:ext cx="2626622" cy="2231910"/>
          </a:xfrm>
          <a:prstGeom prst="ellipse">
            <a:avLst/>
          </a:prstGeom>
          <a:solidFill>
            <a:srgbClr val="EDFB35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2.2 ESTRATEGIA INSTITUCIONAL (UFFAA –ESPE)</a:t>
            </a:r>
            <a:endParaRPr lang="es-ES_tradnl" b="1" dirty="0"/>
          </a:p>
        </p:txBody>
      </p:sp>
      <p:cxnSp>
        <p:nvCxnSpPr>
          <p:cNvPr id="3" name="Conector recto de flecha 2"/>
          <p:cNvCxnSpPr/>
          <p:nvPr/>
        </p:nvCxnSpPr>
        <p:spPr>
          <a:xfrm flipV="1">
            <a:off x="2947916" y="2347757"/>
            <a:ext cx="955344" cy="501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2947916" y="4042157"/>
            <a:ext cx="955344" cy="700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3425588" y="170597"/>
            <a:ext cx="7297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2. FORMULACIÓN </a:t>
            </a:r>
            <a:r>
              <a:rPr lang="es-E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DE LA ESTRATEGIA</a:t>
            </a:r>
            <a:endParaRPr lang="es-ES_tradnl" sz="2800" b="1" dirty="0"/>
          </a:p>
        </p:txBody>
      </p:sp>
    </p:spTree>
    <p:extLst>
      <p:ext uri="{BB962C8B-B14F-4D97-AF65-F5344CB8AC3E}">
        <p14:creationId xmlns:p14="http://schemas.microsoft.com/office/powerpoint/2010/main" val="2311563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4" y="138551"/>
            <a:ext cx="549570" cy="5495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2405"/>
            <a:ext cx="12193057" cy="613559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76375" y="260740"/>
            <a:ext cx="95140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2.3  ESTRATEGIA DEL SISTEMA DE I&amp;D DE LA UFF.AA.-ESPE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213927" y="953237"/>
            <a:ext cx="61697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/>
                <a:solidFill>
                  <a:schemeClr val="tx1"/>
                </a:solidFill>
              </a:rPr>
              <a:t>2.3.1. ANALISIS INTERNO DEL SISTEMA DE I&amp;D</a:t>
            </a:r>
            <a:endParaRPr lang="es-ES" sz="24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1602656" y="3098379"/>
            <a:ext cx="2442950" cy="1937982"/>
          </a:xfrm>
          <a:prstGeom prst="ellipse">
            <a:avLst/>
          </a:prstGeom>
          <a:solidFill>
            <a:srgbClr val="EDFB3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A). PUBLICACIONES Y EVENTOS </a:t>
            </a:r>
            <a:endParaRPr lang="es-ES_tradnl" dirty="0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4033137" y="4067370"/>
            <a:ext cx="7779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agen 10" descr="http://blogs.espe.edu.ec/wp-content/uploads/2014/01/cuadro-publicaciones-2013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56" y="2535090"/>
            <a:ext cx="6022978" cy="32612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4422098" y="6370820"/>
            <a:ext cx="4736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Fuente: Unidad de </a:t>
            </a:r>
            <a:r>
              <a:rPr lang="es-EC" dirty="0"/>
              <a:t>G</a:t>
            </a:r>
            <a:r>
              <a:rPr lang="es-EC" dirty="0" smtClean="0"/>
              <a:t>estión de la Investigación </a:t>
            </a:r>
            <a:endParaRPr lang="es-ES_tradnl" dirty="0"/>
          </a:p>
        </p:txBody>
      </p:sp>
      <p:sp>
        <p:nvSpPr>
          <p:cNvPr id="10" name="Rectángulo 1"/>
          <p:cNvSpPr/>
          <p:nvPr/>
        </p:nvSpPr>
        <p:spPr>
          <a:xfrm>
            <a:off x="3750253" y="1713386"/>
            <a:ext cx="53663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/>
                <a:solidFill>
                  <a:schemeClr val="tx1"/>
                </a:solidFill>
              </a:rPr>
              <a:t>PRODUCCIÓN DEL CONOCIMIENTO </a:t>
            </a:r>
            <a:endParaRPr lang="es-ES" sz="28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84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83" y="159943"/>
            <a:ext cx="559498" cy="5594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9441"/>
            <a:ext cx="12193057" cy="6138559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819351" y="2731223"/>
            <a:ext cx="2497541" cy="15831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B</a:t>
            </a:r>
            <a:r>
              <a:rPr lang="es-EC" dirty="0" smtClean="0"/>
              <a:t>) PROYECTOS POR LÍNEAS DE INVESTIGACIÓN </a:t>
            </a:r>
            <a:endParaRPr lang="es-ES_tradnl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320" y="1067370"/>
            <a:ext cx="5232408" cy="4919481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>
            <a:off x="3316892" y="3522793"/>
            <a:ext cx="9043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5466506" y="6073170"/>
            <a:ext cx="2996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Fuente: Unidad de gestión Investigación</a:t>
            </a:r>
            <a:endParaRPr lang="es-ES_tradnl" sz="1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7902053" y="1051980"/>
            <a:ext cx="504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14</a:t>
            </a:r>
            <a:endParaRPr lang="es-ES_tradnl" sz="1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9305844" y="1067370"/>
            <a:ext cx="504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/>
              <a:t>64</a:t>
            </a:r>
            <a:endParaRPr lang="es-ES_tradnl" sz="1000" dirty="0"/>
          </a:p>
        </p:txBody>
      </p:sp>
    </p:spTree>
    <p:extLst>
      <p:ext uri="{BB962C8B-B14F-4D97-AF65-F5344CB8AC3E}">
        <p14:creationId xmlns:p14="http://schemas.microsoft.com/office/powerpoint/2010/main" val="136041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8" y="0"/>
            <a:ext cx="677158" cy="6735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520"/>
            <a:ext cx="12193057" cy="618448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1542194" y="2543652"/>
            <a:ext cx="2631141" cy="15831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ysClr val="windowText" lastClr="000000"/>
                </a:solidFill>
              </a:rPr>
              <a:t>C</a:t>
            </a:r>
            <a:r>
              <a:rPr lang="es-EC" dirty="0" smtClean="0">
                <a:solidFill>
                  <a:sysClr val="windowText" lastClr="000000"/>
                </a:solidFill>
              </a:rPr>
              <a:t>) PROYECTOS POR DEPARTAMENTOS- GRUPOS</a:t>
            </a:r>
            <a:endParaRPr lang="es-ES_tradnl" dirty="0">
              <a:solidFill>
                <a:sysClr val="windowText" lastClr="000000"/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4173335" y="3335222"/>
            <a:ext cx="6852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999362"/>
              </p:ext>
            </p:extLst>
          </p:nvPr>
        </p:nvGraphicFramePr>
        <p:xfrm>
          <a:off x="4858601" y="1597406"/>
          <a:ext cx="6631033" cy="4738121"/>
        </p:xfrm>
        <a:graphic>
          <a:graphicData uri="http://schemas.openxmlformats.org/drawingml/2006/table">
            <a:tbl>
              <a:tblPr/>
              <a:tblGrid>
                <a:gridCol w="2392771"/>
                <a:gridCol w="2730052"/>
                <a:gridCol w="1508210"/>
              </a:tblGrid>
              <a:tr h="4829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  <a:endParaRPr lang="es-ES_tradn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GRUPO DE INVESTIGACIÓN </a:t>
                      </a:r>
                      <a:endParaRPr lang="es-ES_tradn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</a:t>
                      </a:r>
                      <a:endParaRPr lang="es-ES_tradn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24359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CIENCIA DE LA TIERRA Y LA CONSTRUCCIÓN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8290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CIENCIAS DE LA VIDA</a:t>
                      </a:r>
                      <a:endParaRPr lang="es-ES_tradn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82905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ELÉCTRICA Y ELECTRÓNICA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25742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CIENCIAS DE LA COMPUTACIÓN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_tradn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82905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CIENCIAS HUMANAS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_tradn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82905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ENERGÍA Y MECÁNICA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ES_tradn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65812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CIENCIAS </a:t>
                      </a:r>
                      <a:r>
                        <a:rPr lang="es-ES_tradn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ECONÓMICAS </a:t>
                      </a:r>
                      <a:r>
                        <a:rPr lang="es-ES_tradn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ADMINISTRATIVAS Y DE COMERCIO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ES_tradn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549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76" y="127232"/>
            <a:ext cx="604910" cy="6049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" y="732142"/>
            <a:ext cx="12193057" cy="618285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12504" y="2743200"/>
            <a:ext cx="1991965" cy="155582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ysClr val="windowText" lastClr="000000"/>
                </a:solidFill>
              </a:rPr>
              <a:t>D</a:t>
            </a:r>
            <a:r>
              <a:rPr lang="es-EC" sz="1400" dirty="0" smtClean="0">
                <a:solidFill>
                  <a:sysClr val="windowText" lastClr="000000"/>
                </a:solidFill>
              </a:rPr>
              <a:t>) REDES DE INVESTIGACIÓN </a:t>
            </a:r>
            <a:endParaRPr lang="es-ES_tradnl" sz="140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441140"/>
              </p:ext>
            </p:extLst>
          </p:nvPr>
        </p:nvGraphicFramePr>
        <p:xfrm>
          <a:off x="2004469" y="910519"/>
          <a:ext cx="10047622" cy="5711340"/>
        </p:xfrm>
        <a:graphic>
          <a:graphicData uri="http://schemas.openxmlformats.org/drawingml/2006/table">
            <a:tbl>
              <a:tblPr firstRow="1" firstCol="1" bandRow="1"/>
              <a:tblGrid>
                <a:gridCol w="3886664"/>
                <a:gridCol w="6160958"/>
              </a:tblGrid>
              <a:tr h="35171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NOMBRE</a:t>
                      </a:r>
                      <a:endParaRPr lang="es-ES_tradn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</a:rPr>
                        <a:t>ACTIVIDAD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5171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600" b="1" u="sng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</a:rPr>
                        <a:t>Red Nacional de Educación e Investigación del Ecuador</a:t>
                      </a:r>
                      <a:endParaRPr lang="es-ES_tradnl" sz="1600" b="1" u="sng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</a:rPr>
                        <a:t>Fomentar y Coordinar proyectos de investigación para el desarrollo de aplicaciones de tecnología avanzada en las áreas de aplicación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7573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600" b="1" u="sng" dirty="0" smtClean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</a:rPr>
                        <a:t>Red </a:t>
                      </a:r>
                      <a:r>
                        <a:rPr lang="es-ES" sz="1600" b="1" u="sng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</a:rPr>
                        <a:t>LatinGEO</a:t>
                      </a:r>
                      <a:endParaRPr lang="es-ES_tradnl" sz="1600" b="1" u="sng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es-ES" sz="1600" dirty="0" smtClean="0">
                          <a:effectLst/>
                          <a:latin typeface="Times New Roman" panose="02020603050405020304" pitchFamily="18" charset="0"/>
                        </a:rPr>
                        <a:t>Infraestructura </a:t>
                      </a: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</a:rPr>
                        <a:t>de Datos Espaciales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171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600" b="1" u="sng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</a:rPr>
                        <a:t>Red </a:t>
                      </a:r>
                      <a:r>
                        <a:rPr lang="es-ES" sz="1600" b="1" u="sng" dirty="0" smtClean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</a:rPr>
                        <a:t>TELEFUN</a:t>
                      </a:r>
                      <a:endParaRPr lang="es-ES_tradnl" sz="1600" b="1" u="sng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</a:rPr>
                        <a:t>Diseño de las Ciencias Alimenticias 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171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 u="none" strike="noStrike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hlinkClick r:id="rId4"/>
                        </a:rPr>
                        <a:t>Programa CYTED</a:t>
                      </a:r>
                      <a:endParaRPr lang="es-ES_tradnl" sz="1600" b="1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Programa Iberoamericano de Ciencia y Tecnología para el Desarrollo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7573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es-EC" sz="1600" b="1" u="none" strike="noStrike" dirty="0" smtClean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hlinkClick r:id="rId5"/>
                        </a:rPr>
                        <a:t>Low-Latitude </a:t>
                      </a:r>
                      <a:r>
                        <a:rPr lang="es-EC" sz="1600" b="1" u="none" strike="noStrike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hlinkClick r:id="rId5"/>
                        </a:rPr>
                        <a:t>Ionospher Sensor Networ</a:t>
                      </a:r>
                      <a:r>
                        <a:rPr lang="es-EC" sz="1600" b="1" u="none" strike="noStrike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hlinkClick r:id="rId5"/>
                        </a:rPr>
                        <a:t>k</a:t>
                      </a:r>
                      <a:endParaRPr lang="es-ES_tradnl" sz="1600" b="1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es-EC" sz="16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Comportamiento </a:t>
                      </a:r>
                      <a:r>
                        <a:rPr lang="es-EC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Ionosférico en bajas Latitudes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0343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es-EC" sz="1600" b="1" u="none" strike="noStrike" dirty="0" smtClean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hlinkClick r:id="rId6"/>
                        </a:rPr>
                        <a:t>Sistema </a:t>
                      </a:r>
                      <a:r>
                        <a:rPr lang="es-EC" sz="1600" b="1" u="none" strike="noStrike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hlinkClick r:id="rId6"/>
                        </a:rPr>
                        <a:t>de Referencia Geocentrico para las Américas</a:t>
                      </a:r>
                      <a:endParaRPr lang="es-ES_tradnl" sz="1600" b="1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</a:rPr>
                        <a:t>Es la base para el desarrollo de proyectos comprometidos con la generación y utilización de información georreferenciada en la región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7573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 u="none" strike="noStrike" dirty="0" smtClean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hlinkClick r:id="rId7"/>
                        </a:rPr>
                        <a:t>Instituto </a:t>
                      </a:r>
                      <a:r>
                        <a:rPr lang="es-EC" sz="1600" b="1" u="none" strike="noStrike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hlinkClick r:id="rId7"/>
                        </a:rPr>
                        <a:t>Panamericano de Geografía e Historia</a:t>
                      </a:r>
                      <a:endParaRPr lang="es-ES_tradnl" sz="1600" b="1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</a:rPr>
                        <a:t>Fomentar, coordinar y difundir los estudios cartográficos, geofísicos, geográficos e históricos.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171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 u="none" strike="noStrike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hlinkClick r:id="rId8"/>
                        </a:rPr>
                        <a:t>Red Clara</a:t>
                      </a:r>
                      <a:endParaRPr lang="es-ES_tradnl" sz="1600" b="1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</a:rPr>
                        <a:t>CLARA es responsable de la implementación y manejo de la infraestructura de red que interconecta a las redes académicas 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7573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es-EC" sz="1600" b="1" u="none" strike="noStrike" dirty="0" smtClean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hlinkClick r:id="rId9"/>
                        </a:rPr>
                        <a:t>Internet </a:t>
                      </a:r>
                      <a:r>
                        <a:rPr lang="es-EC" sz="1600" b="1" u="none" strike="noStrike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hlinkClick r:id="rId9"/>
                        </a:rPr>
                        <a:t>2</a:t>
                      </a:r>
                      <a:endParaRPr lang="es-ES_tradnl" sz="1600" b="1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</a:rPr>
                        <a:t>Es una red de cómputo sustentada en tecnologías de vanguardia que permiten una alta velocidad en la transmisión de contenidos.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6143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es-EC" sz="1600" b="1" u="none" strike="noStrike" dirty="0" smtClean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hlinkClick r:id="rId10"/>
                        </a:rPr>
                        <a:t>Natural </a:t>
                      </a:r>
                      <a:r>
                        <a:rPr lang="es-EC" sz="1600" b="1" u="none" strike="noStrike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hlinkClick r:id="rId10"/>
                        </a:rPr>
                        <a:t>Resources Conservation Service</a:t>
                      </a:r>
                      <a:endParaRPr lang="es-ES_tradnl" sz="1600" b="1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</a:rPr>
                        <a:t>El NSRC trabaja directamente con los ingenieros de redes indígenas y de los operadores que desarrollan y mantienen la infraestructura de Internet 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62" marR="61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6" name="Conector angular 5"/>
          <p:cNvCxnSpPr>
            <a:stCxn id="3" idx="4"/>
          </p:cNvCxnSpPr>
          <p:nvPr/>
        </p:nvCxnSpPr>
        <p:spPr>
          <a:xfrm rot="16200000" flipH="1">
            <a:off x="1057430" y="4250081"/>
            <a:ext cx="768922" cy="86680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181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833"/>
            <a:ext cx="12193057" cy="553416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347415" y="450376"/>
            <a:ext cx="810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DOCENTES - INVESTIGADORES </a:t>
            </a:r>
            <a:endParaRPr lang="es-ES_tradnl" sz="28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91" y="97914"/>
            <a:ext cx="937237" cy="937237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297334"/>
              </p:ext>
            </p:extLst>
          </p:nvPr>
        </p:nvGraphicFramePr>
        <p:xfrm>
          <a:off x="2281531" y="1566899"/>
          <a:ext cx="7629993" cy="5048035"/>
        </p:xfrm>
        <a:graphic>
          <a:graphicData uri="http://schemas.openxmlformats.org/drawingml/2006/table">
            <a:tbl>
              <a:tblPr firstRow="1" firstCol="1" bandRow="1"/>
              <a:tblGrid>
                <a:gridCol w="4964546"/>
                <a:gridCol w="2665447"/>
              </a:tblGrid>
              <a:tr h="59680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DEPARTAMENTOS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NÚMERO DE DOCENTES </a:t>
                      </a:r>
                      <a:r>
                        <a:rPr lang="es-EC" sz="1600" b="1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INVESTIGADORES 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97869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CIENCIAS DE LA COMPUTACIÓN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1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2135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CIENCIAS DE LA TIERRA Y LA CONSTRUCCIÓN</a:t>
                      </a:r>
                      <a:endParaRPr lang="es-ES_tradnl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6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78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CIENCIAS DE LA VIDA</a:t>
                      </a:r>
                      <a:endParaRPr lang="es-ES_tradnl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11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78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CIENCIAS EXACTAS</a:t>
                      </a:r>
                      <a:endParaRPr lang="es-ES_tradnl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7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CIENCIAS HUMANAS Y SOCIALES</a:t>
                      </a:r>
                      <a:endParaRPr lang="es-ES_tradnl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78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ENERGÍA MECÁNICA</a:t>
                      </a:r>
                      <a:endParaRPr lang="es-ES_tradnl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1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9573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CIENCIAS </a:t>
                      </a: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ECONÓMICAS ADMINISTRATIVAS Y  DE COMERCIO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45339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8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7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ELÉCTRICA/ELECTRÓNICA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339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6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78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SEGURIDAD Y DEFENSA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450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2215731"/>
            <a:ext cx="12193057" cy="464226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130587" y="950946"/>
            <a:ext cx="66132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I. FUNDAMENTACIÓN  DEL TEMA</a:t>
            </a:r>
            <a:endParaRPr lang="es-ES" sz="320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631059109"/>
              </p:ext>
            </p:extLst>
          </p:nvPr>
        </p:nvGraphicFramePr>
        <p:xfrm>
          <a:off x="1035713" y="2193229"/>
          <a:ext cx="9391176" cy="4403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194" y="270938"/>
            <a:ext cx="194479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54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78233" y="705851"/>
            <a:ext cx="4051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/>
              <a:t> FINANZAS</a:t>
            </a:r>
            <a:endParaRPr lang="es-ES_tradnl" sz="32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321" y="2715905"/>
            <a:ext cx="9676263" cy="279733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278233" y="1987729"/>
            <a:ext cx="450443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000"/>
              </a:spcAft>
            </a:pPr>
            <a:r>
              <a:rPr lang="es-EC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PRESUPUESTO UFFAA ESPE (2007-2011)</a:t>
            </a:r>
            <a:endParaRPr lang="es-ES_trad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1606" y="5567198"/>
            <a:ext cx="471154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Unidad de Gestión de Investigación UGI</a:t>
            </a:r>
            <a:endParaRPr lang="es-ES_tradn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873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79877" y="0"/>
            <a:ext cx="64779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0"/>
                <a:solidFill>
                  <a:schemeClr val="tx1"/>
                </a:solidFill>
              </a:rPr>
              <a:t>SÍNTESIS DE LAS FALENCIAS DEL SISTEMA</a:t>
            </a:r>
            <a:endParaRPr lang="es-ES" sz="28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528"/>
            <a:ext cx="12193057" cy="61384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26" y="0"/>
            <a:ext cx="691724" cy="584775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13247994"/>
              </p:ext>
            </p:extLst>
          </p:nvPr>
        </p:nvGraphicFramePr>
        <p:xfrm>
          <a:off x="524657" y="599765"/>
          <a:ext cx="11377534" cy="613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6476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5" y="-594"/>
            <a:ext cx="12193057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985076" y="221185"/>
            <a:ext cx="453553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2.3.2 DIRECCIONAMIENTO ESTRATÉGICO </a:t>
            </a:r>
            <a:endParaRPr lang="es-E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71395892"/>
              </p:ext>
            </p:extLst>
          </p:nvPr>
        </p:nvGraphicFramePr>
        <p:xfrm>
          <a:off x="480948" y="944290"/>
          <a:ext cx="11214082" cy="1109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6" y="2053424"/>
            <a:ext cx="10645254" cy="4620331"/>
          </a:xfrm>
          <a:prstGeom prst="rect">
            <a:avLst/>
          </a:prstGeom>
          <a:noFill/>
        </p:spPr>
      </p:pic>
      <p:sp>
        <p:nvSpPr>
          <p:cNvPr id="7" name="Paralelogramo 6"/>
          <p:cNvSpPr/>
          <p:nvPr/>
        </p:nvSpPr>
        <p:spPr>
          <a:xfrm>
            <a:off x="10296064" y="1699144"/>
            <a:ext cx="1344375" cy="224062"/>
          </a:xfrm>
          <a:prstGeom prst="parallelogram">
            <a:avLst>
              <a:gd name="adj" fmla="val 140840"/>
            </a:avLst>
          </a:prstGeom>
        </p:spPr>
        <p:style>
          <a:lnRef idx="2">
            <a:schemeClr val="accent4">
              <a:hueOff val="10395692"/>
              <a:satOff val="-47968"/>
              <a:lumOff val="1765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CuadroTexto 7"/>
          <p:cNvSpPr txBox="1"/>
          <p:nvPr/>
        </p:nvSpPr>
        <p:spPr>
          <a:xfrm>
            <a:off x="3985076" y="2053424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B.</a:t>
            </a:r>
            <a:endParaRPr lang="es-ES_tradnl" sz="1600" b="1" dirty="0"/>
          </a:p>
        </p:txBody>
      </p:sp>
    </p:spTree>
    <p:extLst>
      <p:ext uri="{BB962C8B-B14F-4D97-AF65-F5344CB8AC3E}">
        <p14:creationId xmlns:p14="http://schemas.microsoft.com/office/powerpoint/2010/main" val="4235165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1" y="-594"/>
            <a:ext cx="12193057" cy="6858594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733930" y="0"/>
            <a:ext cx="9336585" cy="499075"/>
            <a:chOff x="0" y="969013"/>
            <a:chExt cx="9336585" cy="920308"/>
          </a:xfrm>
          <a:scene3d>
            <a:camera prst="orthographicFront"/>
            <a:lightRig rig="flat" dir="t"/>
          </a:scene3d>
        </p:grpSpPr>
        <p:sp>
          <p:nvSpPr>
            <p:cNvPr id="5" name="Rectángulo redondeado 4"/>
            <p:cNvSpPr/>
            <p:nvPr/>
          </p:nvSpPr>
          <p:spPr>
            <a:xfrm>
              <a:off x="0" y="1001876"/>
              <a:ext cx="9336585" cy="88744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1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Rectángulo 5"/>
            <p:cNvSpPr/>
            <p:nvPr/>
          </p:nvSpPr>
          <p:spPr>
            <a:xfrm>
              <a:off x="86642" y="969013"/>
              <a:ext cx="9249943" cy="80080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dirty="0"/>
                <a:t>C</a:t>
              </a:r>
              <a:r>
                <a:rPr lang="es-EC" sz="2000" b="1" kern="1200" dirty="0" smtClean="0"/>
                <a:t>. ESTRUCTURA ESTRATEGICA</a:t>
              </a:r>
              <a:endParaRPr lang="es-ES_tradnl" sz="2000" b="1" kern="1200" dirty="0"/>
            </a:p>
          </p:txBody>
        </p:sp>
      </p:grpSp>
      <p:sp>
        <p:nvSpPr>
          <p:cNvPr id="10" name="Cuadro de texto 539"/>
          <p:cNvSpPr txBox="1"/>
          <p:nvPr/>
        </p:nvSpPr>
        <p:spPr>
          <a:xfrm>
            <a:off x="-3122196" y="10787063"/>
            <a:ext cx="13974346" cy="26670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Elaborado por: Andrea Muñoz</a:t>
            </a:r>
            <a:endParaRPr lang="es-ES_tradn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935283"/>
              </p:ext>
            </p:extLst>
          </p:nvPr>
        </p:nvGraphicFramePr>
        <p:xfrm>
          <a:off x="481470" y="516302"/>
          <a:ext cx="11491415" cy="6000879"/>
        </p:xfrm>
        <a:graphic>
          <a:graphicData uri="http://schemas.openxmlformats.org/drawingml/2006/table">
            <a:tbl>
              <a:tblPr firstRow="1" firstCol="1" bandRow="1"/>
              <a:tblGrid>
                <a:gridCol w="973404"/>
                <a:gridCol w="5644111"/>
                <a:gridCol w="2140394"/>
                <a:gridCol w="1168366"/>
                <a:gridCol w="1565140"/>
              </a:tblGrid>
              <a:tr h="177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CÓD.</a:t>
                      </a:r>
                      <a:endParaRPr lang="es-ES_tradnl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endParaRPr lang="es-ES_tradnl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 </a:t>
                      </a:r>
                      <a:endParaRPr lang="es-ES_tradnl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META</a:t>
                      </a:r>
                      <a:endParaRPr lang="es-ES_tradnl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TIEMPO</a:t>
                      </a:r>
                      <a:endParaRPr lang="es-ES_tradnl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81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_tradn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FORTALECER EL CONOCIMIENTO CIENTÍFICO Y TECNOLÓGICO E INNOVACIÓN DEL PAÍS.</a:t>
                      </a:r>
                      <a:endParaRPr lang="es-ES_tradnl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_tradn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_tradn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2017 </a:t>
                      </a:r>
                      <a:endParaRPr lang="es-ES_tradnl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3221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es-ES_tradn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Desarrollar la cultura investigativa a nivel nacional 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Investigadores incorporados al sistema nacional  </a:t>
                      </a:r>
                      <a:endParaRPr lang="es-ES_tradn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s-ES_tradn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S_tradn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 </a:t>
                      </a:r>
                      <a:endParaRPr lang="es-ES_tradn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Ofertar proyectos de investigación alineadas a las demandas del estado</a:t>
                      </a:r>
                      <a:r>
                        <a:rPr lang="es-ES_tradnl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s-ES_tradnl" sz="16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ejecutar  para la consecución 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Proyectos de Investigación incorporados a la solución de problemas del país.  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1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s-ES_tradn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Fortalecer la imagen institucional  en el entorno nacional e internacional de la investigación científica y tecnológica </a:t>
                      </a:r>
                      <a:endParaRPr lang="es-ES_tradn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Publicaciones en medios de difusión internacionales 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1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_tradn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INCREMENTAR LA PRODUCCIÓN DE INVESTIGACIÓN CIENCIA Y TECNOLOGÍA EN LA UNIVERSIDAD 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S_tradn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488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 </a:t>
                      </a:r>
                      <a:endParaRPr lang="es-ES_tradn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Integrar los niveles de grado y post grado a la producción del conocimiento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graduados que interactúan en la producción de la investigación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S_tradn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1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es-ES_tradn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Realizar vigilancia tecnológica e inteligencia competitiva institucional</a:t>
                      </a:r>
                      <a:endParaRPr lang="es-ES_tradn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Incremento de  operaciones programadas </a:t>
                      </a:r>
                      <a:endParaRPr lang="es-ES_tradn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 </a:t>
                      </a:r>
                      <a:endParaRPr lang="es-ES_tradn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Mejorar la calidad de participación en las redes de investigación. 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Nivel de participación de investigadores en redes de investigación </a:t>
                      </a:r>
                      <a:endParaRPr lang="es-ES_tradn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1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 </a:t>
                      </a:r>
                      <a:endParaRPr lang="es-ES_tradn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Aumentar las líneas de investigación acorde a la demanda del sector público, productivo y social.  </a:t>
                      </a:r>
                      <a:endParaRPr lang="es-ES_tradn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Líneas de investigación incorporadas al sistema </a:t>
                      </a:r>
                      <a:endParaRPr lang="es-ES_tradn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1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 </a:t>
                      </a:r>
                      <a:endParaRPr lang="es-ES_tradn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Desarrollar proyectos de investigación en el marco de las líneas de investigación establecidas</a:t>
                      </a:r>
                      <a:endParaRPr lang="es-ES_tradn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proyectos ejecutados </a:t>
                      </a:r>
                      <a:endParaRPr lang="es-ES_tradnl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40%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S_tradnl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76" marR="174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49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1327525"/>
            <a:ext cx="12193057" cy="553047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897736" y="742750"/>
            <a:ext cx="45876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III. GESTIÓN DE PROCESOS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902434973"/>
              </p:ext>
            </p:extLst>
          </p:nvPr>
        </p:nvGraphicFramePr>
        <p:xfrm>
          <a:off x="2741683" y="1583140"/>
          <a:ext cx="8128000" cy="459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26" y="204724"/>
            <a:ext cx="1351626" cy="112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81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439"/>
            <a:ext cx="12193057" cy="62325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4076"/>
            <a:ext cx="12192000" cy="623256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362210" y="163773"/>
            <a:ext cx="98224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MAPA</a:t>
            </a:r>
            <a:r>
              <a:rPr lang="es-E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PROCESOS SISTEMA DE INVESTIGACIÓN UFFAA - ESPE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438030" y="2279176"/>
            <a:ext cx="252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Competencias básicas: 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9962865" y="5390866"/>
            <a:ext cx="2033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La generación de proyectos, la ejecución de la investigación, la difusión del conocimiento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884548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" y="0"/>
            <a:ext cx="12193057" cy="685859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155353" y="232712"/>
            <a:ext cx="10104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P.A.V. -  MACRO P.: INVESTIGACIÓN </a:t>
            </a:r>
            <a:endParaRPr lang="es-EC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0270" t="18559" r="17984" b="25697"/>
          <a:stretch/>
        </p:blipFill>
        <p:spPr>
          <a:xfrm>
            <a:off x="1590157" y="1327198"/>
            <a:ext cx="9273461" cy="47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42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60483" y="232900"/>
            <a:ext cx="105390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DESPLIEGUE </a:t>
            </a:r>
            <a:r>
              <a:rPr lang="es-ES_tradnl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_tradnl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SUBPROCESOS </a:t>
            </a:r>
            <a:endParaRPr lang="es-ES_tradnl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_tradnl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_tradnl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18981" t="21185" r="16611" b="13059"/>
          <a:stretch/>
        </p:blipFill>
        <p:spPr>
          <a:xfrm>
            <a:off x="1320611" y="1009934"/>
            <a:ext cx="9551833" cy="562287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501254" y="1009934"/>
            <a:ext cx="137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PROCESO 1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72459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6"/>
            <a:ext cx="12193057" cy="685859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6069" t="14759" r="16757" b="19154"/>
          <a:stretch/>
        </p:blipFill>
        <p:spPr>
          <a:xfrm>
            <a:off x="1528547" y="573206"/>
            <a:ext cx="9746049" cy="569635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28547" y="573206"/>
            <a:ext cx="173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PROCESO 2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3380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24851"/>
            <a:ext cx="12193057" cy="663344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0710" t="14960" r="18210" b="20177"/>
          <a:stretch/>
        </p:blipFill>
        <p:spPr>
          <a:xfrm>
            <a:off x="1019032" y="510361"/>
            <a:ext cx="10153934" cy="606242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05469" y="559558"/>
            <a:ext cx="15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PROCESO 3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79068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221493" y="195520"/>
            <a:ext cx="61630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DEFINICIÓN DEL PROBLEMA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707389335"/>
              </p:ext>
            </p:extLst>
          </p:nvPr>
        </p:nvGraphicFramePr>
        <p:xfrm>
          <a:off x="286603" y="682387"/>
          <a:ext cx="11245755" cy="6177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764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497015" y="621323"/>
            <a:ext cx="6904893" cy="621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>
              <a:solidFill>
                <a:prstClr val="black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12486" y="288539"/>
            <a:ext cx="1076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MATRIZ </a:t>
            </a:r>
            <a:r>
              <a:rPr lang="es-EC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P/S </a:t>
            </a:r>
            <a:r>
              <a:rPr lang="es-EC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 E INNOVACIÓN </a:t>
            </a:r>
            <a:endParaRPr lang="es-ES_tradnl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56" y="676921"/>
            <a:ext cx="11680948" cy="60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46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4286"/>
            <a:ext cx="12193057" cy="466994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96536" y="551681"/>
            <a:ext cx="9996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ESTRUCTURA ADMINISTRATIVA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18" y="243266"/>
            <a:ext cx="1944793" cy="19447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64" y="209493"/>
            <a:ext cx="1944793" cy="1944793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803676590"/>
              </p:ext>
            </p:extLst>
          </p:nvPr>
        </p:nvGraphicFramePr>
        <p:xfrm>
          <a:off x="2659797" y="2188059"/>
          <a:ext cx="8128000" cy="4734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20873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947916" y="245660"/>
            <a:ext cx="625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/>
              <a:t>1 ESTRUCTURA ORGÁNICA UFFAA – ESPE</a:t>
            </a:r>
            <a:endParaRPr lang="es-ES_tradnl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535" t="541" r="16296" b="478"/>
          <a:stretch/>
        </p:blipFill>
        <p:spPr>
          <a:xfrm>
            <a:off x="313899" y="707325"/>
            <a:ext cx="11259401" cy="582008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24585" y="4640239"/>
            <a:ext cx="2388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Órganos ejecutores</a:t>
            </a:r>
            <a:endParaRPr lang="es-ES_tradnl" sz="1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8830101" y="2074459"/>
            <a:ext cx="2183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Cuerpos colegiados </a:t>
            </a:r>
            <a:endParaRPr lang="es-ES_tradnl" sz="1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830101" y="5691116"/>
            <a:ext cx="3452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Fase de la formación académica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881155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490677" y="249130"/>
            <a:ext cx="667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2  ESTRUCTURA </a:t>
            </a:r>
            <a:r>
              <a:rPr lang="es-EC" sz="2000" b="1" dirty="0"/>
              <a:t>ORGÁNICA DEL SISTEMA DE INVESTIGACIÓN</a:t>
            </a:r>
            <a:endParaRPr lang="es-ES_tradnl" sz="2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7283" t="11392" r="13915" b="19649"/>
          <a:stretch/>
        </p:blipFill>
        <p:spPr>
          <a:xfrm>
            <a:off x="1280027" y="649240"/>
            <a:ext cx="10241815" cy="577136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05970" y="4694830"/>
            <a:ext cx="161043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s-EC" sz="1200" dirty="0"/>
              <a:t>G</a:t>
            </a:r>
            <a:r>
              <a:rPr lang="es-EC" sz="1200" dirty="0" smtClean="0"/>
              <a:t>eneración de proyectos </a:t>
            </a:r>
          </a:p>
          <a:p>
            <a:pPr marL="228600" indent="-228600">
              <a:buAutoNum type="arabicPeriod"/>
            </a:pPr>
            <a:r>
              <a:rPr lang="es-EC" sz="1200" dirty="0" smtClean="0"/>
              <a:t>Ejecución de la investigación </a:t>
            </a:r>
          </a:p>
          <a:p>
            <a:pPr marL="228600" indent="-228600">
              <a:buAutoNum type="arabicPeriod"/>
            </a:pPr>
            <a:r>
              <a:rPr lang="es-EC" sz="1200" dirty="0" smtClean="0"/>
              <a:t>3. Difusión del conocimiento  </a:t>
            </a:r>
            <a:endParaRPr lang="es-ES_tradnl" sz="1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4312691" y="2728878"/>
            <a:ext cx="1012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órganos</a:t>
            </a:r>
            <a:endParaRPr lang="es-ES_tradnl" sz="1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150760" y="4433220"/>
            <a:ext cx="1501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 smtClean="0"/>
              <a:t>Centros de operación</a:t>
            </a:r>
            <a:endParaRPr lang="es-ES_tradnl" sz="1050" dirty="0"/>
          </a:p>
        </p:txBody>
      </p:sp>
    </p:spTree>
    <p:extLst>
      <p:ext uri="{BB962C8B-B14F-4D97-AF65-F5344CB8AC3E}">
        <p14:creationId xmlns:p14="http://schemas.microsoft.com/office/powerpoint/2010/main" val="4100758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181072"/>
            <a:ext cx="12193057" cy="68585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699743" y="283322"/>
            <a:ext cx="6436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3 ESTRUCTURA </a:t>
            </a:r>
            <a:r>
              <a:rPr lang="es-EC" sz="2000" b="1" dirty="0"/>
              <a:t>DE </a:t>
            </a:r>
            <a:r>
              <a:rPr lang="es-EC" sz="2000" b="1" dirty="0" smtClean="0"/>
              <a:t>POSICIÓN</a:t>
            </a:r>
            <a:endParaRPr lang="es-ES_tradnl" sz="2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5212" t="11413" r="21339" b="9991"/>
          <a:stretch/>
        </p:blipFill>
        <p:spPr>
          <a:xfrm>
            <a:off x="1501254" y="785682"/>
            <a:ext cx="9307773" cy="575446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037696" y="5993765"/>
            <a:ext cx="2975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Docentes- investigadores</a:t>
            </a:r>
            <a:endParaRPr lang="es-ES_tradnl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862315" y="2278502"/>
            <a:ext cx="1012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órganos</a:t>
            </a:r>
            <a:endParaRPr lang="es-ES_tradnl" sz="1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238231" y="4895823"/>
            <a:ext cx="1501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 smtClean="0"/>
              <a:t>Centros de operación</a:t>
            </a:r>
            <a:endParaRPr lang="es-ES_tradnl" sz="1050" dirty="0"/>
          </a:p>
        </p:txBody>
      </p:sp>
    </p:spTree>
    <p:extLst>
      <p:ext uri="{BB962C8B-B14F-4D97-AF65-F5344CB8AC3E}">
        <p14:creationId xmlns:p14="http://schemas.microsoft.com/office/powerpoint/2010/main" val="28226476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25027" y="436609"/>
            <a:ext cx="9120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4 ESTRUCTURA </a:t>
            </a:r>
            <a:r>
              <a:rPr lang="es-EC" b="1" dirty="0"/>
              <a:t>ORGÁNICA DEL SISTEMA DE INVESTIGACIÓN DEL DEPARTAMENTO CEAC</a:t>
            </a:r>
            <a:endParaRPr lang="es-ES_tradnl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2343" t="22711" r="27937" b="15692"/>
          <a:stretch/>
        </p:blipFill>
        <p:spPr>
          <a:xfrm>
            <a:off x="1542197" y="968991"/>
            <a:ext cx="9062113" cy="55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2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1980212"/>
            <a:ext cx="12193057" cy="487778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28136" y="376124"/>
            <a:ext cx="108936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V. MATRIZ DE INTERRELACIÓN INSTITUCIONAL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92" y="105154"/>
            <a:ext cx="1014692" cy="917301"/>
          </a:xfrm>
          <a:prstGeom prst="rect">
            <a:avLst/>
          </a:prstGeom>
        </p:spPr>
      </p:pic>
      <p:pic>
        <p:nvPicPr>
          <p:cNvPr id="6" name="Imagen 5" descr="C:\Users\ANDREA\AppData\Local\Microsoft\Windows\Temporary Internet Files\Content.IE5\CALFQLED\IMA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6" y="1022455"/>
            <a:ext cx="11347555" cy="55463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/>
          <p:cNvSpPr txBox="1"/>
          <p:nvPr/>
        </p:nvSpPr>
        <p:spPr>
          <a:xfrm>
            <a:off x="676637" y="4512523"/>
            <a:ext cx="1665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 smtClean="0"/>
              <a:t>Economía Aplicada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dirty="0" smtClean="0"/>
              <a:t>Comercio exterior y  relaciones internacionales </a:t>
            </a:r>
            <a:endParaRPr lang="es-ES_tradnl" sz="12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233313" y="4974188"/>
            <a:ext cx="17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,</a:t>
            </a:r>
            <a:endParaRPr lang="es-ES_tradnl" dirty="0"/>
          </a:p>
        </p:txBody>
      </p:sp>
      <p:sp>
        <p:nvSpPr>
          <p:cNvPr id="17" name="Estrella de 4 puntas 16"/>
          <p:cNvSpPr/>
          <p:nvPr/>
        </p:nvSpPr>
        <p:spPr>
          <a:xfrm>
            <a:off x="9526137" y="3330054"/>
            <a:ext cx="204717" cy="218364"/>
          </a:xfrm>
          <a:prstGeom prst="star4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9" name="Conector recto de flecha 18"/>
          <p:cNvCxnSpPr/>
          <p:nvPr/>
        </p:nvCxnSpPr>
        <p:spPr>
          <a:xfrm flipV="1">
            <a:off x="1883391" y="4299045"/>
            <a:ext cx="458273" cy="213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5663821" y="4419106"/>
            <a:ext cx="1569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Órganos vinculados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2132606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840"/>
            <a:ext cx="12193057" cy="539570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361063" y="433733"/>
            <a:ext cx="94442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VI. ESTRATEGIAS DE IMPLEMENTACIÓN DEL MODELO 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16" y="269960"/>
            <a:ext cx="1653954" cy="108315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818865" y="3177509"/>
            <a:ext cx="2306472" cy="191068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1. DIFUSIÓN DEL MODELO </a:t>
            </a:r>
            <a:endParaRPr lang="es-ES_tradnl" b="1" dirty="0"/>
          </a:p>
        </p:txBody>
      </p:sp>
      <p:cxnSp>
        <p:nvCxnSpPr>
          <p:cNvPr id="7" name="Conector recto de flecha 6"/>
          <p:cNvCxnSpPr/>
          <p:nvPr/>
        </p:nvCxnSpPr>
        <p:spPr>
          <a:xfrm flipV="1">
            <a:off x="3040878" y="2944891"/>
            <a:ext cx="1077852" cy="426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4312690" y="1783432"/>
            <a:ext cx="7096835" cy="15875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DIRECTIVOS</a:t>
            </a:r>
            <a:r>
              <a:rPr lang="es-EC" sz="20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/>
              <a:t>Director 			Coordinador de  investigación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/>
              <a:t>Directores de Carrera		Coordinador de Vinculación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/>
              <a:t>Coordinador Plan de contingencia    Coordinadores de Área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312690" y="3512345"/>
            <a:ext cx="7096835" cy="12590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DOCENTES: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/>
              <a:t>Docentes Tiempo completo </a:t>
            </a:r>
            <a:r>
              <a:rPr lang="es-EC" sz="2000" dirty="0"/>
              <a:t>	</a:t>
            </a:r>
            <a:r>
              <a:rPr lang="es-EC" sz="2000" dirty="0" smtClean="0"/>
              <a:t>Docentes Tiempo Parcial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312690" y="4913296"/>
            <a:ext cx="7096835" cy="1259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ESTUDIANTES: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 smtClean="0"/>
              <a:t>Pre grado- ultimo nivel			Post grado </a:t>
            </a:r>
          </a:p>
        </p:txBody>
      </p:sp>
      <p:cxnSp>
        <p:nvCxnSpPr>
          <p:cNvPr id="13" name="Conector recto de flecha 12"/>
          <p:cNvCxnSpPr/>
          <p:nvPr/>
        </p:nvCxnSpPr>
        <p:spPr>
          <a:xfrm flipV="1">
            <a:off x="3242789" y="4114499"/>
            <a:ext cx="875941" cy="1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2978177" y="4936703"/>
            <a:ext cx="1077852" cy="447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3147487" y="976944"/>
            <a:ext cx="589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/>
              <a:t>ESTRATEGIAS DE COMUNICACIÓN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4292491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9" y="213710"/>
            <a:ext cx="1658256" cy="12488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2572"/>
            <a:ext cx="12193057" cy="5395428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718199" y="3116635"/>
            <a:ext cx="2696651" cy="23286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2. PUBLICACIONES</a:t>
            </a:r>
            <a:endParaRPr lang="es-ES_tradnl" b="1" dirty="0">
              <a:solidFill>
                <a:schemeClr val="tx1"/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2906973" y="2224585"/>
            <a:ext cx="1119117" cy="1078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4135272" y="1787858"/>
            <a:ext cx="7492621" cy="4367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Plan anual de Investigación CEAC</a:t>
            </a:r>
            <a:endParaRPr lang="es-ES_tradnl" sz="2000" b="1" dirty="0"/>
          </a:p>
        </p:txBody>
      </p:sp>
      <p:sp>
        <p:nvSpPr>
          <p:cNvPr id="12" name="Rectángulo 11"/>
          <p:cNvSpPr/>
          <p:nvPr/>
        </p:nvSpPr>
        <p:spPr>
          <a:xfrm>
            <a:off x="4135272" y="2331508"/>
            <a:ext cx="7492621" cy="4367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/>
              <a:t>G</a:t>
            </a:r>
            <a:r>
              <a:rPr lang="es-EC" sz="2000" b="1" dirty="0" smtClean="0"/>
              <a:t>uía como formular proyectos de investigación  </a:t>
            </a:r>
            <a:endParaRPr lang="es-ES_tradnl" sz="2000" b="1" dirty="0"/>
          </a:p>
        </p:txBody>
      </p:sp>
      <p:sp>
        <p:nvSpPr>
          <p:cNvPr id="13" name="Rectángulo 12"/>
          <p:cNvSpPr/>
          <p:nvPr/>
        </p:nvSpPr>
        <p:spPr>
          <a:xfrm>
            <a:off x="4135272" y="2959144"/>
            <a:ext cx="7492621" cy="4367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Directivas y normas que regulan el sistema de Investigación </a:t>
            </a:r>
            <a:endParaRPr lang="es-ES_tradnl" sz="2000" b="1" dirty="0"/>
          </a:p>
        </p:txBody>
      </p:sp>
      <p:sp>
        <p:nvSpPr>
          <p:cNvPr id="14" name="Rectángulo 13"/>
          <p:cNvSpPr/>
          <p:nvPr/>
        </p:nvSpPr>
        <p:spPr>
          <a:xfrm>
            <a:off x="4135274" y="3586780"/>
            <a:ext cx="7492621" cy="4367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Guía cuantitativa para comprobación de hipótesis </a:t>
            </a:r>
            <a:endParaRPr lang="es-ES_tradnl" sz="2000" b="1" dirty="0"/>
          </a:p>
        </p:txBody>
      </p:sp>
      <p:sp>
        <p:nvSpPr>
          <p:cNvPr id="16" name="Rectángulo 15"/>
          <p:cNvSpPr/>
          <p:nvPr/>
        </p:nvSpPr>
        <p:spPr>
          <a:xfrm>
            <a:off x="4135271" y="4280936"/>
            <a:ext cx="7492621" cy="4367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Guía para estructurar informes de investigación </a:t>
            </a:r>
            <a:endParaRPr lang="es-ES_tradnl" sz="2000" b="1" dirty="0"/>
          </a:p>
        </p:txBody>
      </p:sp>
      <p:sp>
        <p:nvSpPr>
          <p:cNvPr id="17" name="Rectángulo 16"/>
          <p:cNvSpPr/>
          <p:nvPr/>
        </p:nvSpPr>
        <p:spPr>
          <a:xfrm>
            <a:off x="4135271" y="4948974"/>
            <a:ext cx="7492621" cy="4367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Conformación de comités editoriales</a:t>
            </a:r>
            <a:r>
              <a:rPr lang="es-EC" sz="2000" b="1" dirty="0"/>
              <a:t>.</a:t>
            </a:r>
            <a:endParaRPr lang="es-ES_tradnl" sz="2000" b="1" dirty="0"/>
          </a:p>
        </p:txBody>
      </p:sp>
      <p:cxnSp>
        <p:nvCxnSpPr>
          <p:cNvPr id="3" name="Conector recto de flecha 2"/>
          <p:cNvCxnSpPr/>
          <p:nvPr/>
        </p:nvCxnSpPr>
        <p:spPr>
          <a:xfrm flipV="1">
            <a:off x="3152633" y="2768236"/>
            <a:ext cx="982638" cy="818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V="1">
            <a:off x="3414850" y="3395872"/>
            <a:ext cx="720421" cy="521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V="1">
            <a:off x="3414850" y="4023508"/>
            <a:ext cx="720421" cy="125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endCxn id="16" idx="1"/>
          </p:cNvCxnSpPr>
          <p:nvPr/>
        </p:nvCxnSpPr>
        <p:spPr>
          <a:xfrm>
            <a:off x="3414850" y="4435522"/>
            <a:ext cx="720421" cy="63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3337222" y="4764249"/>
            <a:ext cx="720421" cy="33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3337222" y="572073"/>
            <a:ext cx="589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/>
              <a:t>ESTRATEGIAS DE COMUNICACIÓN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992565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1976"/>
            <a:ext cx="12193057" cy="5216855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548445" y="3581326"/>
            <a:ext cx="2388359" cy="195404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3</a:t>
            </a:r>
            <a:r>
              <a:rPr lang="es-EC" sz="2000" b="1" dirty="0" smtClean="0">
                <a:solidFill>
                  <a:schemeClr val="tx1"/>
                </a:solidFill>
              </a:rPr>
              <a:t>. Relaciones Publicas</a:t>
            </a:r>
            <a:endParaRPr lang="es-ES_tradnl" sz="2000" b="1" dirty="0">
              <a:solidFill>
                <a:schemeClr val="tx1"/>
              </a:solidFill>
            </a:endParaRPr>
          </a:p>
        </p:txBody>
      </p:sp>
      <p:cxnSp>
        <p:nvCxnSpPr>
          <p:cNvPr id="5" name="Conector recto de flecha 4"/>
          <p:cNvCxnSpPr/>
          <p:nvPr/>
        </p:nvCxnSpPr>
        <p:spPr>
          <a:xfrm flipV="1">
            <a:off x="2838735" y="3105470"/>
            <a:ext cx="1009935" cy="541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4230805" y="2783540"/>
            <a:ext cx="7492621" cy="58443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000" b="1" dirty="0" smtClean="0"/>
              <a:t>Conferencia de Prensa para difundir los logros institucionales de la investigación </a:t>
            </a:r>
            <a:endParaRPr lang="es-ES_tradnl" sz="2000" b="1" dirty="0"/>
          </a:p>
        </p:txBody>
      </p:sp>
      <p:sp>
        <p:nvSpPr>
          <p:cNvPr id="8" name="Rectángulo 7"/>
          <p:cNvSpPr/>
          <p:nvPr/>
        </p:nvSpPr>
        <p:spPr>
          <a:xfrm>
            <a:off x="4230804" y="3878770"/>
            <a:ext cx="7492621" cy="7096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000" b="1" dirty="0" smtClean="0"/>
              <a:t>Boletines de prensa, convenios con organismos financiadores de la investigación Nacionales / internacionales</a:t>
            </a:r>
            <a:endParaRPr lang="es-ES_tradnl" sz="2000" b="1" dirty="0"/>
          </a:p>
        </p:txBody>
      </p:sp>
      <p:sp>
        <p:nvSpPr>
          <p:cNvPr id="9" name="Rectángulo 8"/>
          <p:cNvSpPr/>
          <p:nvPr/>
        </p:nvSpPr>
        <p:spPr>
          <a:xfrm>
            <a:off x="4274553" y="5148402"/>
            <a:ext cx="7492621" cy="7096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000" b="1" dirty="0" smtClean="0"/>
              <a:t>Convenios con Organismos Financieros de la investigación Nacionales / Internacionales</a:t>
            </a:r>
            <a:endParaRPr lang="es-ES_tradnl" sz="2000" b="1" dirty="0"/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3024246" y="4383738"/>
            <a:ext cx="8244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2936804" y="5076966"/>
            <a:ext cx="911866" cy="458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45" y="418425"/>
            <a:ext cx="1774377" cy="138307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436458" y="887911"/>
            <a:ext cx="589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/>
              <a:t>ESTRATEGIAS DE COMUNICACIÓN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213057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1901"/>
            <a:ext cx="12193057" cy="531609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842832" y="361027"/>
            <a:ext cx="57286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s-ES" sz="32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3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OBJETIVOS DEL ESTUDIO</a:t>
            </a:r>
            <a:r>
              <a:rPr lang="es-ES" sz="32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32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70" y="246540"/>
            <a:ext cx="1160315" cy="1160315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29169522"/>
              </p:ext>
            </p:extLst>
          </p:nvPr>
        </p:nvGraphicFramePr>
        <p:xfrm>
          <a:off x="736515" y="2040630"/>
          <a:ext cx="5970627" cy="3729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321819121"/>
              </p:ext>
            </p:extLst>
          </p:nvPr>
        </p:nvGraphicFramePr>
        <p:xfrm>
          <a:off x="6823880" y="1285566"/>
          <a:ext cx="5090615" cy="516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838157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79679" y="354841"/>
            <a:ext cx="668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ESTRATEGIA DE CAPACITACIÓN </a:t>
            </a:r>
            <a:endParaRPr lang="es-ES_tradn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1418172" y="1147282"/>
            <a:ext cx="1556281" cy="10824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ln w="0"/>
                <a:solidFill>
                  <a:schemeClr val="tx1"/>
                </a:solidFill>
              </a:rPr>
              <a:t>CURSO</a:t>
            </a:r>
            <a:endParaRPr lang="es-ES_tradnl" sz="20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1167834" y="2397945"/>
            <a:ext cx="1967374" cy="149733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n w="0"/>
                <a:solidFill>
                  <a:schemeClr val="tx1"/>
                </a:solidFill>
              </a:rPr>
              <a:t>CONFERENCIA</a:t>
            </a:r>
            <a:endParaRPr lang="es-ES_tradnl" sz="16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1315966" y="4272197"/>
            <a:ext cx="1819242" cy="14124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ysClr val="windowText" lastClr="000000"/>
                </a:solidFill>
              </a:rPr>
              <a:t>CONGRESO</a:t>
            </a:r>
            <a:endParaRPr lang="es-ES_tradnl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093699" y="1266092"/>
            <a:ext cx="6100040" cy="7877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000" b="1" dirty="0"/>
          </a:p>
        </p:txBody>
      </p:sp>
      <p:sp>
        <p:nvSpPr>
          <p:cNvPr id="25" name="Pentágono 4"/>
          <p:cNvSpPr/>
          <p:nvPr/>
        </p:nvSpPr>
        <p:spPr>
          <a:xfrm>
            <a:off x="3742836" y="1305901"/>
            <a:ext cx="6768290" cy="61297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532212" tIns="60960" rIns="113792" bIns="60960" numCol="1" spcCol="1270" anchor="t" anchorCtr="0">
            <a:noAutofit/>
          </a:bodyPr>
          <a:lstStyle/>
          <a:p>
            <a:pPr lvl="0" defTabSz="711200">
              <a:spcBef>
                <a:spcPct val="0"/>
              </a:spcBef>
              <a:spcAft>
                <a:spcPct val="35000"/>
              </a:spcAft>
            </a:pPr>
            <a:r>
              <a:rPr lang="es-EC" sz="20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“Como formular un Perfil de proyecto de investigación</a:t>
            </a:r>
            <a:endParaRPr lang="es-ES_trad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711200">
              <a:spcBef>
                <a:spcPct val="0"/>
              </a:spcBef>
              <a:spcAft>
                <a:spcPct val="35000"/>
              </a:spcAft>
            </a:pPr>
            <a:r>
              <a:rPr lang="es-EC" sz="20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“Como elaborar paper</a:t>
            </a:r>
            <a:r>
              <a:rPr lang="es-EC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s-ES_tradnl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060223" y="2280691"/>
            <a:ext cx="7602125" cy="1614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Pentágono 4"/>
          <p:cNvSpPr/>
          <p:nvPr/>
        </p:nvSpPr>
        <p:spPr>
          <a:xfrm>
            <a:off x="3167152" y="2280690"/>
            <a:ext cx="8495196" cy="184139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133442" tIns="60960" rIns="113792" bIns="60960" numCol="1" spcCol="1270" anchor="t" anchorCtr="0">
            <a:noAutofit/>
          </a:bodyPr>
          <a:lstStyle/>
          <a:p>
            <a:pPr indent="-45720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 de financiamiento nacional e internacional para el desarrollo de la investigación científica en la universidad ecuatoriana”</a:t>
            </a:r>
          </a:p>
          <a:p>
            <a:pPr indent="-45720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 de información nacional para la investigación científica”</a:t>
            </a:r>
            <a:endParaRPr lang="es-ES_tradnl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C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“Redes y revistas indexadas de investigación científica”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4093697" y="4122083"/>
            <a:ext cx="7568649" cy="241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000"/>
          </a:p>
        </p:txBody>
      </p:sp>
      <p:sp>
        <p:nvSpPr>
          <p:cNvPr id="28" name="Pentágono 4"/>
          <p:cNvSpPr/>
          <p:nvPr/>
        </p:nvSpPr>
        <p:spPr>
          <a:xfrm>
            <a:off x="3167152" y="4122084"/>
            <a:ext cx="8495195" cy="2579339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133442" tIns="60960" rIns="113792" bIns="60960" numCol="1" spcCol="1270" anchor="t" anchorCtr="0">
            <a:no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s-EC" sz="2000" b="1" dirty="0" smtClean="0"/>
              <a:t>“Gestión </a:t>
            </a:r>
            <a:r>
              <a:rPr lang="es-EC" sz="2000" b="1" dirty="0"/>
              <a:t>de la investigación científicos universitaria”</a:t>
            </a:r>
            <a:endParaRPr lang="es-ES_trad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s-EC" sz="2000" b="1" dirty="0"/>
              <a:t>“Sistema de financiamiento nacional e internacional para el desarrollo de la investigación científica en la universidad ecuatoriana”</a:t>
            </a:r>
            <a:endParaRPr lang="es-ES_trad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“Sistema de información nacional para la investigación científica”</a:t>
            </a:r>
            <a:endParaRPr lang="es-ES_trad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s-EC" sz="2000" b="1" dirty="0"/>
              <a:t>“Redes y revistas indexadas de investigación científica”</a:t>
            </a:r>
            <a:endParaRPr lang="es-ES_tradn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Conector recto de flecha 29"/>
          <p:cNvCxnSpPr/>
          <p:nvPr/>
        </p:nvCxnSpPr>
        <p:spPr>
          <a:xfrm>
            <a:off x="3291840" y="1688495"/>
            <a:ext cx="5908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3289495" y="3130571"/>
            <a:ext cx="5908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3315285" y="4976239"/>
            <a:ext cx="5908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896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62316" y="286603"/>
            <a:ext cx="4926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ESTRATEGIA DE FINANZAS</a:t>
            </a:r>
            <a:endParaRPr lang="es-ES_tradnl" sz="2800" b="1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237518464"/>
              </p:ext>
            </p:extLst>
          </p:nvPr>
        </p:nvGraphicFramePr>
        <p:xfrm>
          <a:off x="509667" y="890295"/>
          <a:ext cx="11392524" cy="5858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6220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68527" y="291525"/>
            <a:ext cx="4653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ESTRATEGIA DE GESTIÓN </a:t>
            </a:r>
            <a:endParaRPr lang="es-ES_tradn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203875061"/>
              </p:ext>
            </p:extLst>
          </p:nvPr>
        </p:nvGraphicFramePr>
        <p:xfrm>
          <a:off x="704538" y="1004479"/>
          <a:ext cx="1074794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8181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616657" y="300251"/>
            <a:ext cx="5104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400" b="1" dirty="0"/>
              <a:t>SOPORTE LOGÍSTICO Y </a:t>
            </a:r>
            <a:r>
              <a:rPr lang="es-EC" sz="2400" b="1" dirty="0" smtClean="0"/>
              <a:t>TECNOLÓGICO </a:t>
            </a:r>
            <a:endParaRPr lang="es-ES_tradnl" sz="2000" b="1" dirty="0"/>
          </a:p>
          <a:p>
            <a:pPr algn="ctr"/>
            <a:endParaRPr lang="es-ES_tradnl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973902639"/>
              </p:ext>
            </p:extLst>
          </p:nvPr>
        </p:nvGraphicFramePr>
        <p:xfrm>
          <a:off x="1199485" y="946582"/>
          <a:ext cx="1053781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968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911239" y="464024"/>
            <a:ext cx="620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RELACIONAMIENTO INTERINSTITUCIONAL</a:t>
            </a:r>
            <a:endParaRPr lang="es-ES_tradnl" sz="2400" b="1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184563557"/>
              </p:ext>
            </p:extLst>
          </p:nvPr>
        </p:nvGraphicFramePr>
        <p:xfrm>
          <a:off x="991681" y="1167987"/>
          <a:ext cx="1064068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7716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8059"/>
            <a:ext cx="12193057" cy="466994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8122" y="2967335"/>
            <a:ext cx="11955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CONCLUSIONES Y RECOMENDACIONES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69" y="135434"/>
            <a:ext cx="194479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29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318895717"/>
              </p:ext>
            </p:extLst>
          </p:nvPr>
        </p:nvGraphicFramePr>
        <p:xfrm>
          <a:off x="696036" y="255642"/>
          <a:ext cx="10945503" cy="6308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6176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933284305"/>
              </p:ext>
            </p:extLst>
          </p:nvPr>
        </p:nvGraphicFramePr>
        <p:xfrm>
          <a:off x="614149" y="0"/>
          <a:ext cx="11136573" cy="6318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83837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39" y="109188"/>
            <a:ext cx="1944793" cy="19447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8059"/>
            <a:ext cx="12193057" cy="466994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739722" y="789196"/>
            <a:ext cx="40773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s-ES" sz="32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 </a:t>
            </a:r>
            <a:endParaRPr lang="es-ES" sz="32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303469635"/>
              </p:ext>
            </p:extLst>
          </p:nvPr>
        </p:nvGraphicFramePr>
        <p:xfrm>
          <a:off x="2823570" y="2315504"/>
          <a:ext cx="6729862" cy="4360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972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7" y="26999"/>
            <a:ext cx="12193057" cy="6858594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367661477"/>
              </p:ext>
            </p:extLst>
          </p:nvPr>
        </p:nvGraphicFramePr>
        <p:xfrm>
          <a:off x="736979" y="477672"/>
          <a:ext cx="11232108" cy="5936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526253841"/>
              </p:ext>
            </p:extLst>
          </p:nvPr>
        </p:nvGraphicFramePr>
        <p:xfrm>
          <a:off x="2154830" y="2070794"/>
          <a:ext cx="8708787" cy="3879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53547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39097645"/>
              </p:ext>
            </p:extLst>
          </p:nvPr>
        </p:nvGraphicFramePr>
        <p:xfrm>
          <a:off x="491319" y="464025"/>
          <a:ext cx="11136573" cy="192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409251"/>
              </p:ext>
            </p:extLst>
          </p:nvPr>
        </p:nvGraphicFramePr>
        <p:xfrm>
          <a:off x="1078174" y="2465238"/>
          <a:ext cx="10167582" cy="4267200"/>
        </p:xfrm>
        <a:graphic>
          <a:graphicData uri="http://schemas.openxmlformats.org/drawingml/2006/table">
            <a:tbl>
              <a:tblPr firstRow="1" firstCol="1" bandRow="1"/>
              <a:tblGrid>
                <a:gridCol w="4823587"/>
                <a:gridCol w="5343995"/>
              </a:tblGrid>
              <a:tr h="1079842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s-EC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Planificación de la Organización institucional- Matriz de competencias</a:t>
                      </a:r>
                      <a:endParaRPr lang="es-ES_tradnl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d)Gestión </a:t>
                      </a:r>
                      <a:r>
                        <a:rPr lang="es-EC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Procesos</a:t>
                      </a:r>
                      <a:endParaRPr lang="es-ES_tradnl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842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b)Gobierno </a:t>
                      </a:r>
                      <a:r>
                        <a:rPr lang="es-EC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 Resultados </a:t>
                      </a:r>
                      <a:endParaRPr lang="es-ES_tradnl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e)</a:t>
                      </a:r>
                      <a:r>
                        <a:rPr lang="es-EC" sz="2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Gestión </a:t>
                      </a:r>
                      <a:r>
                        <a:rPr lang="es-EC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 Optimización del talento humano por restructuración y </a:t>
                      </a:r>
                      <a:endParaRPr lang="es-ES_tradnl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1079842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c)</a:t>
                      </a:r>
                      <a:r>
                        <a:rPr lang="es-EC" sz="2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Gestión </a:t>
                      </a:r>
                      <a:r>
                        <a:rPr lang="es-EC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EC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Planes</a:t>
                      </a:r>
                      <a:r>
                        <a:rPr lang="es-EC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Programas y proyectos – Estrategia  Institucional </a:t>
                      </a:r>
                      <a:endParaRPr lang="es-ES_tradnl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C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f)Herramientas </a:t>
                      </a:r>
                      <a:r>
                        <a:rPr lang="es-EC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complementarias al Modelo de Restructuración</a:t>
                      </a:r>
                      <a:endParaRPr lang="es-ES_tradnl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3357348" y="3872131"/>
            <a:ext cx="90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ejes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03197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69649698"/>
              </p:ext>
            </p:extLst>
          </p:nvPr>
        </p:nvGraphicFramePr>
        <p:xfrm>
          <a:off x="450374" y="354842"/>
          <a:ext cx="11382233" cy="5049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1415795865"/>
              </p:ext>
            </p:extLst>
          </p:nvPr>
        </p:nvGraphicFramePr>
        <p:xfrm>
          <a:off x="3903260" y="1037230"/>
          <a:ext cx="4981433" cy="5663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64953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551311"/>
            <a:ext cx="12193057" cy="620329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43207" y="111363"/>
            <a:ext cx="56242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II. DISEÑO DEL MODELO DE GESTIÓN 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425028"/>
              </p:ext>
            </p:extLst>
          </p:nvPr>
        </p:nvGraphicFramePr>
        <p:xfrm>
          <a:off x="6947177" y="4772729"/>
          <a:ext cx="2780665" cy="1020556"/>
        </p:xfrm>
        <a:graphic>
          <a:graphicData uri="http://schemas.openxmlformats.org/drawingml/2006/table">
            <a:tbl>
              <a:tblPr firstRow="1" firstCol="1" bandRow="1"/>
              <a:tblGrid>
                <a:gridCol w="730885"/>
                <a:gridCol w="1026795"/>
                <a:gridCol w="1022985"/>
              </a:tblGrid>
              <a:tr h="34800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MATRIZ PRODUCTOS / SERVICIOS</a:t>
                      </a:r>
                      <a:endParaRPr lang="es-ES_trad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</a:tr>
              <a:tr h="330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PROCESO</a:t>
                      </a:r>
                      <a:endParaRPr lang="es-ES_trad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SUBPROCESO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/ SERVICIOS</a:t>
                      </a:r>
                      <a:endParaRPr lang="es-ES_trad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3301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_trad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_trad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220097342"/>
              </p:ext>
            </p:extLst>
          </p:nvPr>
        </p:nvGraphicFramePr>
        <p:xfrm>
          <a:off x="4245891" y="1997819"/>
          <a:ext cx="2546350" cy="1067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538825628"/>
              </p:ext>
            </p:extLst>
          </p:nvPr>
        </p:nvGraphicFramePr>
        <p:xfrm>
          <a:off x="6443373" y="794939"/>
          <a:ext cx="3533775" cy="3377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Elipse 7"/>
          <p:cNvSpPr/>
          <p:nvPr/>
        </p:nvSpPr>
        <p:spPr>
          <a:xfrm>
            <a:off x="4065009" y="4342073"/>
            <a:ext cx="361950" cy="32385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003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05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ES_tradnl" sz="105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_tradnl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6700935" y="4342073"/>
            <a:ext cx="361950" cy="323850"/>
          </a:xfrm>
          <a:prstGeom prst="ellipse">
            <a:avLst/>
          </a:prstGeom>
        </p:spPr>
        <p:style>
          <a:lnRef idx="2">
            <a:schemeClr val="accent1"/>
          </a:lnRef>
          <a:fillRef idx="1003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05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s-ES_tradnl" sz="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_tradn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095448419"/>
              </p:ext>
            </p:extLst>
          </p:nvPr>
        </p:nvGraphicFramePr>
        <p:xfrm>
          <a:off x="9906291" y="1514412"/>
          <a:ext cx="2105025" cy="1970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3" name="Elipse 12"/>
          <p:cNvSpPr/>
          <p:nvPr/>
        </p:nvSpPr>
        <p:spPr>
          <a:xfrm>
            <a:off x="9556074" y="4358188"/>
            <a:ext cx="361950" cy="323850"/>
          </a:xfrm>
          <a:prstGeom prst="ellipse">
            <a:avLst/>
          </a:prstGeom>
        </p:spPr>
        <p:style>
          <a:lnRef idx="2">
            <a:schemeClr val="accent1"/>
          </a:lnRef>
          <a:fillRef idx="1003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05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s-ES_tradnl" sz="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_tradn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3333166035"/>
              </p:ext>
            </p:extLst>
          </p:nvPr>
        </p:nvGraphicFramePr>
        <p:xfrm>
          <a:off x="4115490" y="4474284"/>
          <a:ext cx="2453521" cy="213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2060" name="Imagen 22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6037263"/>
            <a:ext cx="5715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21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6151563"/>
            <a:ext cx="5715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echa derecha 18"/>
          <p:cNvSpPr/>
          <p:nvPr/>
        </p:nvSpPr>
        <p:spPr>
          <a:xfrm rot="5400000">
            <a:off x="5132716" y="4128554"/>
            <a:ext cx="246062" cy="1809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2324306356"/>
              </p:ext>
            </p:extLst>
          </p:nvPr>
        </p:nvGraphicFramePr>
        <p:xfrm>
          <a:off x="4355190" y="822473"/>
          <a:ext cx="2243110" cy="1628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21" name="Cuadro de texto 2"/>
          <p:cNvSpPr txBox="1">
            <a:spLocks noChangeArrowheads="1"/>
          </p:cNvSpPr>
          <p:nvPr/>
        </p:nvSpPr>
        <p:spPr bwMode="auto">
          <a:xfrm>
            <a:off x="4142997" y="3096073"/>
            <a:ext cx="2919888" cy="10260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DIRECCIONAMIENTO ESTRATÉGICO</a:t>
            </a:r>
            <a:r>
              <a:rPr lang="es-EC" sz="12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6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Misión</a:t>
            </a:r>
            <a:endParaRPr lang="es-ES_tradnl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-Mapa estratégico</a:t>
            </a:r>
            <a:endParaRPr lang="es-ES_tradnl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-Estructura estratégica (cat. Obj)</a:t>
            </a:r>
            <a:endParaRPr lang="es-ES_tradnl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C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_tradn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lecha derecha 21"/>
          <p:cNvSpPr/>
          <p:nvPr/>
        </p:nvSpPr>
        <p:spPr>
          <a:xfrm rot="16200000">
            <a:off x="8186448" y="4258970"/>
            <a:ext cx="246063" cy="1984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23" name="Rectángulo 22"/>
          <p:cNvSpPr/>
          <p:nvPr/>
        </p:nvSpPr>
        <p:spPr>
          <a:xfrm>
            <a:off x="10476997" y="1878534"/>
            <a:ext cx="963613" cy="27146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EJECUTORES</a:t>
            </a:r>
            <a:endParaRPr lang="es-ES_trad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0476997" y="2065149"/>
            <a:ext cx="1001712" cy="31115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DIRECCIÓN</a:t>
            </a:r>
            <a:endParaRPr lang="es-ES_trad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0373809" y="1661681"/>
            <a:ext cx="1169988" cy="403468"/>
          </a:xfrm>
          <a:prstGeom prst="rect">
            <a:avLst/>
          </a:prstGeom>
          <a:noFill/>
          <a:effectLst/>
        </p:spPr>
        <p:txBody>
          <a:bodyPr spcFirstLastPara="1" wrap="square" lIns="91440" tIns="45720" rIns="91440" bIns="45720" numCol="1">
            <a:prstTxWarp prst="textArchUp">
              <a:avLst>
                <a:gd name="adj" fmla="val 11208141"/>
              </a:avLst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105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PRODUCTOS</a:t>
            </a:r>
            <a:r>
              <a:rPr lang="es-ES" sz="105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05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s-ES" sz="105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05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SERVICIOS</a:t>
            </a:r>
            <a:endParaRPr lang="es-ES_tradnl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6" name="Diagrama 25"/>
          <p:cNvGraphicFramePr/>
          <p:nvPr>
            <p:extLst>
              <p:ext uri="{D42A27DB-BD31-4B8C-83A1-F6EECF244321}">
                <p14:modId xmlns:p14="http://schemas.microsoft.com/office/powerpoint/2010/main" val="623471998"/>
              </p:ext>
            </p:extLst>
          </p:nvPr>
        </p:nvGraphicFramePr>
        <p:xfrm>
          <a:off x="10074241" y="4060434"/>
          <a:ext cx="1933846" cy="2694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sp>
        <p:nvSpPr>
          <p:cNvPr id="27" name="Flecha derecha 26"/>
          <p:cNvSpPr/>
          <p:nvPr/>
        </p:nvSpPr>
        <p:spPr>
          <a:xfrm>
            <a:off x="8911175" y="1140124"/>
            <a:ext cx="247650" cy="2000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28" name="Flecha derecha 27"/>
          <p:cNvSpPr/>
          <p:nvPr/>
        </p:nvSpPr>
        <p:spPr>
          <a:xfrm rot="5400000">
            <a:off x="10677524" y="3813177"/>
            <a:ext cx="247650" cy="1809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29" name="Flecha derecha 28"/>
          <p:cNvSpPr/>
          <p:nvPr/>
        </p:nvSpPr>
        <p:spPr>
          <a:xfrm>
            <a:off x="6231498" y="5134657"/>
            <a:ext cx="247650" cy="2000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30" name="Cuadro de texto 25"/>
          <p:cNvSpPr txBox="1"/>
          <p:nvPr/>
        </p:nvSpPr>
        <p:spPr>
          <a:xfrm>
            <a:off x="9953917" y="914760"/>
            <a:ext cx="2009775" cy="4507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05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INTERRELACIÓN DE ORGANIZACIONES</a:t>
            </a:r>
            <a:endParaRPr lang="es-ES_tradnl" sz="1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4733925" y="352724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4705350" y="4027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4705350" y="4027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4705350" y="60372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S_trad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_tradnl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4705350" y="6037263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49" name="Rectangle 39"/>
          <p:cNvSpPr>
            <a:spLocks noChangeArrowheads="1"/>
          </p:cNvSpPr>
          <p:nvPr/>
        </p:nvSpPr>
        <p:spPr bwMode="auto">
          <a:xfrm>
            <a:off x="4705350" y="6151563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1" name="Rectangle 42"/>
          <p:cNvSpPr>
            <a:spLocks noChangeArrowheads="1"/>
          </p:cNvSpPr>
          <p:nvPr/>
        </p:nvSpPr>
        <p:spPr bwMode="auto">
          <a:xfrm>
            <a:off x="4705350" y="62087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sp>
        <p:nvSpPr>
          <p:cNvPr id="41" name="Elipse 40"/>
          <p:cNvSpPr/>
          <p:nvPr/>
        </p:nvSpPr>
        <p:spPr>
          <a:xfrm>
            <a:off x="166220" y="721753"/>
            <a:ext cx="361950" cy="323850"/>
          </a:xfrm>
          <a:prstGeom prst="ellipse">
            <a:avLst/>
          </a:prstGeom>
        </p:spPr>
        <p:style>
          <a:lnRef idx="2">
            <a:schemeClr val="accent1"/>
          </a:lnRef>
          <a:fillRef idx="1003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ES_tradnl" sz="10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_tradnl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3983347" y="790214"/>
            <a:ext cx="361950" cy="323850"/>
          </a:xfrm>
          <a:prstGeom prst="ellipse">
            <a:avLst/>
          </a:prstGeom>
        </p:spPr>
        <p:style>
          <a:lnRef idx="2">
            <a:schemeClr val="accent1"/>
          </a:lnRef>
          <a:fillRef idx="1003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000" b="1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S_tradnl" sz="10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_tradnl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6632849" y="773357"/>
            <a:ext cx="361950" cy="323850"/>
          </a:xfrm>
          <a:prstGeom prst="ellipse">
            <a:avLst/>
          </a:prstGeom>
        </p:spPr>
        <p:style>
          <a:lnRef idx="2">
            <a:schemeClr val="accent1"/>
          </a:lnRef>
          <a:fillRef idx="1003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ES_tradnl" sz="9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_tradn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Elipse 43"/>
          <p:cNvSpPr/>
          <p:nvPr/>
        </p:nvSpPr>
        <p:spPr>
          <a:xfrm>
            <a:off x="9388190" y="998581"/>
            <a:ext cx="361950" cy="323850"/>
          </a:xfrm>
          <a:prstGeom prst="ellipse">
            <a:avLst/>
          </a:prstGeom>
        </p:spPr>
        <p:style>
          <a:lnRef idx="2">
            <a:schemeClr val="accent1"/>
          </a:lnRef>
          <a:fillRef idx="1003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1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s-ES_tradnl" sz="11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_tradn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Flecha derecha 44"/>
          <p:cNvSpPr/>
          <p:nvPr/>
        </p:nvSpPr>
        <p:spPr>
          <a:xfrm>
            <a:off x="3598595" y="914264"/>
            <a:ext cx="247650" cy="2000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pic>
        <p:nvPicPr>
          <p:cNvPr id="2048" name="Imagen 204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35021" y="1234250"/>
            <a:ext cx="3803812" cy="28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54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4250</TotalTime>
  <Words>2642</Words>
  <Application>Microsoft Office PowerPoint</Application>
  <PresentationFormat>Panorámica</PresentationFormat>
  <Paragraphs>414</Paragraphs>
  <Slides>47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4" baseType="lpstr">
      <vt:lpstr>SimSun</vt:lpstr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MUÑOZ</dc:creator>
  <cp:lastModifiedBy>ANDREA MUÑOZ</cp:lastModifiedBy>
  <cp:revision>250</cp:revision>
  <dcterms:created xsi:type="dcterms:W3CDTF">2014-01-18T23:10:15Z</dcterms:created>
  <dcterms:modified xsi:type="dcterms:W3CDTF">2014-02-14T13:16:12Z</dcterms:modified>
</cp:coreProperties>
</file>