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72" r:id="rId1"/>
  </p:sldMasterIdLst>
  <p:notesMasterIdLst>
    <p:notesMasterId r:id="rId65"/>
  </p:notesMasterIdLst>
  <p:sldIdLst>
    <p:sldId id="256" r:id="rId2"/>
    <p:sldId id="258" r:id="rId3"/>
    <p:sldId id="265" r:id="rId4"/>
    <p:sldId id="266" r:id="rId5"/>
    <p:sldId id="264" r:id="rId6"/>
    <p:sldId id="267" r:id="rId7"/>
    <p:sldId id="259" r:id="rId8"/>
    <p:sldId id="268" r:id="rId9"/>
    <p:sldId id="325" r:id="rId10"/>
    <p:sldId id="286" r:id="rId11"/>
    <p:sldId id="287" r:id="rId12"/>
    <p:sldId id="288" r:id="rId13"/>
    <p:sldId id="289" r:id="rId14"/>
    <p:sldId id="326" r:id="rId15"/>
    <p:sldId id="293" r:id="rId16"/>
    <p:sldId id="294" r:id="rId17"/>
    <p:sldId id="327" r:id="rId18"/>
    <p:sldId id="328" r:id="rId19"/>
    <p:sldId id="290" r:id="rId20"/>
    <p:sldId id="295" r:id="rId21"/>
    <p:sldId id="291" r:id="rId22"/>
    <p:sldId id="296" r:id="rId23"/>
    <p:sldId id="297" r:id="rId24"/>
    <p:sldId id="298" r:id="rId25"/>
    <p:sldId id="299" r:id="rId26"/>
    <p:sldId id="261" r:id="rId27"/>
    <p:sldId id="300" r:id="rId28"/>
    <p:sldId id="301" r:id="rId29"/>
    <p:sldId id="304" r:id="rId30"/>
    <p:sldId id="305" r:id="rId31"/>
    <p:sldId id="306" r:id="rId32"/>
    <p:sldId id="307" r:id="rId33"/>
    <p:sldId id="319" r:id="rId34"/>
    <p:sldId id="320" r:id="rId35"/>
    <p:sldId id="321" r:id="rId36"/>
    <p:sldId id="308" r:id="rId37"/>
    <p:sldId id="322" r:id="rId38"/>
    <p:sldId id="309" r:id="rId39"/>
    <p:sldId id="323" r:id="rId40"/>
    <p:sldId id="310" r:id="rId41"/>
    <p:sldId id="344" r:id="rId42"/>
    <p:sldId id="329" r:id="rId43"/>
    <p:sldId id="336" r:id="rId44"/>
    <p:sldId id="330" r:id="rId45"/>
    <p:sldId id="324" r:id="rId46"/>
    <p:sldId id="312" r:id="rId47"/>
    <p:sldId id="315" r:id="rId48"/>
    <p:sldId id="314" r:id="rId49"/>
    <p:sldId id="333" r:id="rId50"/>
    <p:sldId id="317" r:id="rId51"/>
    <p:sldId id="334" r:id="rId52"/>
    <p:sldId id="335" r:id="rId53"/>
    <p:sldId id="262" r:id="rId54"/>
    <p:sldId id="269" r:id="rId55"/>
    <p:sldId id="338" r:id="rId56"/>
    <p:sldId id="339" r:id="rId57"/>
    <p:sldId id="341" r:id="rId58"/>
    <p:sldId id="263" r:id="rId59"/>
    <p:sldId id="337" r:id="rId60"/>
    <p:sldId id="342" r:id="rId61"/>
    <p:sldId id="343" r:id="rId62"/>
    <p:sldId id="318" r:id="rId63"/>
    <p:sldId id="316" r:id="rId64"/>
  </p:sldIdLst>
  <p:sldSz cx="9144000" cy="6858000" type="screen4x3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>
      <p:cViewPr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ITA\respaldos\respaldos\tesis\BORRADOR%20TESIS\RESUTLADOS%20TESIS%20CORREGI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s-EC" dirty="0" smtClean="0"/>
              <a:t>E.Coli</a:t>
            </a:r>
            <a:endParaRPr lang="es-EC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91380160711826"/>
          <c:y val="0.12583434648721906"/>
          <c:w val="0.66137336823380488"/>
          <c:h val="0.715553296120265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LINEALIDAD!$G$4</c:f>
              <c:strCache>
                <c:ptCount val="1"/>
                <c:pt idx="0">
                  <c:v>E.COLI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LINEALIDAD!$F$5:$F$9</c:f>
              <c:numCache>
                <c:formatCode>General</c:formatCode>
                <c:ptCount val="5"/>
                <c:pt idx="0">
                  <c:v>4.071882007306125</c:v>
                </c:pt>
                <c:pt idx="1">
                  <c:v>3.716003343634799</c:v>
                </c:pt>
                <c:pt idx="2">
                  <c:v>3.4771212547196626</c:v>
                </c:pt>
                <c:pt idx="3">
                  <c:v>2.5797835966168101</c:v>
                </c:pt>
                <c:pt idx="4">
                  <c:v>1.8450980400142569</c:v>
                </c:pt>
              </c:numCache>
            </c:numRef>
          </c:xVal>
          <c:yVal>
            <c:numRef>
              <c:f>LINEALIDAD!$G$5:$G$9</c:f>
              <c:numCache>
                <c:formatCode>General</c:formatCode>
                <c:ptCount val="5"/>
                <c:pt idx="0">
                  <c:v>3.9030899869919438</c:v>
                </c:pt>
                <c:pt idx="1">
                  <c:v>3.6020599913279625</c:v>
                </c:pt>
                <c:pt idx="2">
                  <c:v>3.3424226808222062</c:v>
                </c:pt>
                <c:pt idx="3">
                  <c:v>2.5563025007672873</c:v>
                </c:pt>
                <c:pt idx="4">
                  <c:v>1.6020599913279623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07008"/>
        <c:axId val="79512704"/>
      </c:scatterChart>
      <c:valAx>
        <c:axId val="7850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s-EC" sz="1600" dirty="0"/>
                  <a:t>Concentración de coliformes totales-</a:t>
                </a:r>
                <a:r>
                  <a:rPr lang="es-EC" sz="1600" i="1" dirty="0"/>
                  <a:t>E.coli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79512704"/>
        <c:crosses val="autoZero"/>
        <c:crossBetween val="midCat"/>
      </c:valAx>
      <c:valAx>
        <c:axId val="79512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s-EC" sz="1600"/>
                  <a:t>Diluciones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785070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E707F-BD80-4BAB-95B2-994792DDF7EA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FE59847-934E-4AB4-BE8D-C1AF71308E06}">
      <dgm:prSet phldrT="[Texto]" custT="1"/>
      <dgm:spPr/>
      <dgm:t>
        <a:bodyPr/>
        <a:lstStyle/>
        <a:p>
          <a:r>
            <a:rPr lang="es-EC" sz="2400" dirty="0" smtClean="0"/>
            <a:t>Verificar  métodos AOAC 990.12 y 991.14.</a:t>
          </a:r>
          <a:endParaRPr lang="es-EC" sz="2400" dirty="0"/>
        </a:p>
      </dgm:t>
    </dgm:pt>
    <dgm:pt modelId="{3EA6C588-CF24-4E66-9E45-C6B986165AB0}" type="parTrans" cxnId="{99D1AF63-0D94-42E9-939C-70DF8783DC60}">
      <dgm:prSet/>
      <dgm:spPr/>
      <dgm:t>
        <a:bodyPr/>
        <a:lstStyle/>
        <a:p>
          <a:endParaRPr lang="es-EC" sz="2400"/>
        </a:p>
      </dgm:t>
    </dgm:pt>
    <dgm:pt modelId="{C3EF7A40-7C47-4BD8-A7BA-FCCC48FDC2BB}" type="sibTrans" cxnId="{99D1AF63-0D94-42E9-939C-70DF8783DC60}">
      <dgm:prSet/>
      <dgm:spPr/>
      <dgm:t>
        <a:bodyPr/>
        <a:lstStyle/>
        <a:p>
          <a:endParaRPr lang="es-EC" sz="2400"/>
        </a:p>
      </dgm:t>
    </dgm:pt>
    <dgm:pt modelId="{7A68E33D-E9F6-4843-A46A-5CE389AFD560}">
      <dgm:prSet phldrT="[Texto]" custT="1"/>
      <dgm:spPr/>
      <dgm:t>
        <a:bodyPr/>
        <a:lstStyle/>
        <a:p>
          <a:r>
            <a:rPr lang="es-ES" sz="2400" dirty="0" smtClean="0"/>
            <a:t>Establecer la sistemática para la verificación, incluidos los criterios de aceptación y rechazo.</a:t>
          </a:r>
          <a:endParaRPr lang="es-EC" sz="2400" dirty="0"/>
        </a:p>
      </dgm:t>
    </dgm:pt>
    <dgm:pt modelId="{E9CE8DB1-E97E-448E-8D90-FAB912055B37}" type="parTrans" cxnId="{4361E9E1-1D33-4CA2-99F6-53CF7E95BFDF}">
      <dgm:prSet/>
      <dgm:spPr/>
      <dgm:t>
        <a:bodyPr/>
        <a:lstStyle/>
        <a:p>
          <a:endParaRPr lang="es-EC" sz="2400"/>
        </a:p>
      </dgm:t>
    </dgm:pt>
    <dgm:pt modelId="{0685DAFB-53FE-4834-AAA1-1807F0B0C2D5}" type="sibTrans" cxnId="{4361E9E1-1D33-4CA2-99F6-53CF7E95BFDF}">
      <dgm:prSet/>
      <dgm:spPr/>
      <dgm:t>
        <a:bodyPr/>
        <a:lstStyle/>
        <a:p>
          <a:endParaRPr lang="es-EC" sz="2400"/>
        </a:p>
      </dgm:t>
    </dgm:pt>
    <dgm:pt modelId="{DF7247B5-66F2-43B3-B652-4A6ACDF768F4}">
      <dgm:prSet phldrT="[Texto]" custT="1"/>
      <dgm:spPr/>
      <dgm:t>
        <a:bodyPr/>
        <a:lstStyle/>
        <a:p>
          <a:r>
            <a:rPr lang="es-EC" sz="2400" dirty="0" smtClean="0"/>
            <a:t>Analizar estadísticamente la verificación.</a:t>
          </a:r>
          <a:endParaRPr lang="es-EC" sz="2400" dirty="0"/>
        </a:p>
      </dgm:t>
    </dgm:pt>
    <dgm:pt modelId="{869BE7E4-6D4B-4869-A8E8-72A2E3180A1C}" type="parTrans" cxnId="{5E1BB32F-4028-45C2-9A39-2429FCC17C32}">
      <dgm:prSet/>
      <dgm:spPr/>
      <dgm:t>
        <a:bodyPr/>
        <a:lstStyle/>
        <a:p>
          <a:endParaRPr lang="es-EC" sz="2400"/>
        </a:p>
      </dgm:t>
    </dgm:pt>
    <dgm:pt modelId="{1D9FB5C7-7030-4143-A1DA-9551CA61656E}" type="sibTrans" cxnId="{5E1BB32F-4028-45C2-9A39-2429FCC17C32}">
      <dgm:prSet/>
      <dgm:spPr/>
      <dgm:t>
        <a:bodyPr/>
        <a:lstStyle/>
        <a:p>
          <a:endParaRPr lang="es-EC" sz="2400"/>
        </a:p>
      </dgm:t>
    </dgm:pt>
    <dgm:pt modelId="{9711A7C2-902E-4F75-8FE9-FEC6A7A99D15}">
      <dgm:prSet phldrT="[Texto]" custT="1"/>
      <dgm:spPr/>
      <dgm:t>
        <a:bodyPr/>
        <a:lstStyle/>
        <a:p>
          <a:r>
            <a:rPr lang="es-EC" sz="2400" dirty="0" smtClean="0"/>
            <a:t>Implementar y aplicar un control de buenas prácticas.</a:t>
          </a:r>
          <a:endParaRPr lang="es-EC" sz="2400" dirty="0"/>
        </a:p>
      </dgm:t>
    </dgm:pt>
    <dgm:pt modelId="{137E6073-8D40-46FB-9D34-A608C951C826}" type="parTrans" cxnId="{2154FF27-67F5-4CCB-9290-FEAB304CA2C7}">
      <dgm:prSet/>
      <dgm:spPr/>
      <dgm:t>
        <a:bodyPr/>
        <a:lstStyle/>
        <a:p>
          <a:endParaRPr lang="es-EC" sz="2400"/>
        </a:p>
      </dgm:t>
    </dgm:pt>
    <dgm:pt modelId="{BE4A79DB-ADE7-4568-AB97-149B346ADC7E}" type="sibTrans" cxnId="{2154FF27-67F5-4CCB-9290-FEAB304CA2C7}">
      <dgm:prSet/>
      <dgm:spPr/>
      <dgm:t>
        <a:bodyPr/>
        <a:lstStyle/>
        <a:p>
          <a:endParaRPr lang="es-EC" sz="2400"/>
        </a:p>
      </dgm:t>
    </dgm:pt>
    <dgm:pt modelId="{96DFA53F-45FD-4FFD-B332-7CBAA98A06D8}">
      <dgm:prSet phldrT="[Texto]" custT="1"/>
      <dgm:spPr/>
      <dgm:t>
        <a:bodyPr/>
        <a:lstStyle/>
        <a:p>
          <a:r>
            <a:rPr lang="es-EC" sz="2400" dirty="0" smtClean="0"/>
            <a:t>Determinar la carga bacteriana de aerobios mesófilos y coliformes totales.</a:t>
          </a:r>
          <a:endParaRPr lang="es-EC" sz="2400" dirty="0"/>
        </a:p>
      </dgm:t>
    </dgm:pt>
    <dgm:pt modelId="{BA498EDD-7138-4A7D-92E3-B3BAC0DFC7C4}" type="parTrans" cxnId="{0C0BF6AB-848D-443E-AC0F-3004F6A8FFD0}">
      <dgm:prSet/>
      <dgm:spPr/>
      <dgm:t>
        <a:bodyPr/>
        <a:lstStyle/>
        <a:p>
          <a:endParaRPr lang="es-EC" sz="2400"/>
        </a:p>
      </dgm:t>
    </dgm:pt>
    <dgm:pt modelId="{5F2862A4-8777-4020-AB1B-7943F4E7F825}" type="sibTrans" cxnId="{0C0BF6AB-848D-443E-AC0F-3004F6A8FFD0}">
      <dgm:prSet/>
      <dgm:spPr/>
      <dgm:t>
        <a:bodyPr/>
        <a:lstStyle/>
        <a:p>
          <a:endParaRPr lang="es-EC" sz="2400"/>
        </a:p>
      </dgm:t>
    </dgm:pt>
    <dgm:pt modelId="{C4BBC86F-954F-4885-A863-FE6F45C8B591}">
      <dgm:prSet phldrT="[Texto]" custT="1"/>
      <dgm:spPr/>
      <dgm:t>
        <a:bodyPr/>
        <a:lstStyle/>
        <a:p>
          <a:r>
            <a:rPr lang="es-EC" sz="2400" dirty="0" smtClean="0"/>
            <a:t>Identificar las posibles fuentes de contaminación.</a:t>
          </a:r>
          <a:endParaRPr lang="es-EC" sz="2400" dirty="0"/>
        </a:p>
      </dgm:t>
    </dgm:pt>
    <dgm:pt modelId="{A88B0059-ED6E-48C2-8524-77622BC40CBF}" type="parTrans" cxnId="{78181509-1385-47EE-A740-040A62579A85}">
      <dgm:prSet/>
      <dgm:spPr/>
      <dgm:t>
        <a:bodyPr/>
        <a:lstStyle/>
        <a:p>
          <a:endParaRPr lang="es-EC" sz="2400"/>
        </a:p>
      </dgm:t>
    </dgm:pt>
    <dgm:pt modelId="{57263E63-2EB7-49F1-BDB1-06E3351CC297}" type="sibTrans" cxnId="{78181509-1385-47EE-A740-040A62579A85}">
      <dgm:prSet/>
      <dgm:spPr/>
      <dgm:t>
        <a:bodyPr/>
        <a:lstStyle/>
        <a:p>
          <a:endParaRPr lang="es-EC" sz="2400"/>
        </a:p>
      </dgm:t>
    </dgm:pt>
    <dgm:pt modelId="{B554BF10-289F-4B88-A311-8DB04FE0FF8D}" type="pres">
      <dgm:prSet presAssocID="{E17E707F-BD80-4BAB-95B2-994792DDF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0A24F5-A0CC-4132-8564-3B794D7B298E}" type="pres">
      <dgm:prSet presAssocID="{3FE59847-934E-4AB4-BE8D-C1AF71308E0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B4D589-E852-4C52-90B3-7FF4A5AD9D21}" type="pres">
      <dgm:prSet presAssocID="{C3EF7A40-7C47-4BD8-A7BA-FCCC48FDC2BB}" presName="spacer" presStyleCnt="0"/>
      <dgm:spPr/>
      <dgm:t>
        <a:bodyPr/>
        <a:lstStyle/>
        <a:p>
          <a:endParaRPr lang="es-EC"/>
        </a:p>
      </dgm:t>
    </dgm:pt>
    <dgm:pt modelId="{6CD94D4F-8DC2-4B10-B9D8-BD99202B3E54}" type="pres">
      <dgm:prSet presAssocID="{7A68E33D-E9F6-4843-A46A-5CE389AFD5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94F4C-01D7-4353-AF69-05CB31B2BE3F}" type="pres">
      <dgm:prSet presAssocID="{0685DAFB-53FE-4834-AAA1-1807F0B0C2D5}" presName="spacer" presStyleCnt="0"/>
      <dgm:spPr/>
      <dgm:t>
        <a:bodyPr/>
        <a:lstStyle/>
        <a:p>
          <a:endParaRPr lang="es-EC"/>
        </a:p>
      </dgm:t>
    </dgm:pt>
    <dgm:pt modelId="{CCF39C0C-B6C5-44FF-A5A9-ED3ED71F336B}" type="pres">
      <dgm:prSet presAssocID="{DF7247B5-66F2-43B3-B652-4A6ACDF768F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2C43D-6314-4911-B42F-BCC285E35520}" type="pres">
      <dgm:prSet presAssocID="{1D9FB5C7-7030-4143-A1DA-9551CA61656E}" presName="spacer" presStyleCnt="0"/>
      <dgm:spPr/>
      <dgm:t>
        <a:bodyPr/>
        <a:lstStyle/>
        <a:p>
          <a:endParaRPr lang="es-EC"/>
        </a:p>
      </dgm:t>
    </dgm:pt>
    <dgm:pt modelId="{31294797-CFC1-42D0-891B-25C1C99E759C}" type="pres">
      <dgm:prSet presAssocID="{96DFA53F-45FD-4FFD-B332-7CBAA98A06D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623F99-1FB9-43E4-98F5-D4EB985E78B9}" type="pres">
      <dgm:prSet presAssocID="{5F2862A4-8777-4020-AB1B-7943F4E7F825}" presName="spacer" presStyleCnt="0"/>
      <dgm:spPr/>
      <dgm:t>
        <a:bodyPr/>
        <a:lstStyle/>
        <a:p>
          <a:endParaRPr lang="es-EC"/>
        </a:p>
      </dgm:t>
    </dgm:pt>
    <dgm:pt modelId="{7AA435A7-6E03-4FFD-836A-6EFCCB1E51B2}" type="pres">
      <dgm:prSet presAssocID="{C4BBC86F-954F-4885-A863-FE6F45C8B59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B36865-E9CB-477C-BC0D-377E88739E8F}" type="pres">
      <dgm:prSet presAssocID="{57263E63-2EB7-49F1-BDB1-06E3351CC297}" presName="spacer" presStyleCnt="0"/>
      <dgm:spPr/>
      <dgm:t>
        <a:bodyPr/>
        <a:lstStyle/>
        <a:p>
          <a:endParaRPr lang="es-EC"/>
        </a:p>
      </dgm:t>
    </dgm:pt>
    <dgm:pt modelId="{BB75A7C6-76F7-4995-BF88-765C724D7F73}" type="pres">
      <dgm:prSet presAssocID="{9711A7C2-902E-4F75-8FE9-FEC6A7A99D1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D1AF63-0D94-42E9-939C-70DF8783DC60}" srcId="{E17E707F-BD80-4BAB-95B2-994792DDF7EA}" destId="{3FE59847-934E-4AB4-BE8D-C1AF71308E06}" srcOrd="0" destOrd="0" parTransId="{3EA6C588-CF24-4E66-9E45-C6B986165AB0}" sibTransId="{C3EF7A40-7C47-4BD8-A7BA-FCCC48FDC2BB}"/>
    <dgm:cxn modelId="{4CB27936-8618-42CF-AC03-977F45C66849}" type="presOf" srcId="{C4BBC86F-954F-4885-A863-FE6F45C8B591}" destId="{7AA435A7-6E03-4FFD-836A-6EFCCB1E51B2}" srcOrd="0" destOrd="0" presId="urn:microsoft.com/office/officeart/2005/8/layout/vList2"/>
    <dgm:cxn modelId="{0C0BF6AB-848D-443E-AC0F-3004F6A8FFD0}" srcId="{E17E707F-BD80-4BAB-95B2-994792DDF7EA}" destId="{96DFA53F-45FD-4FFD-B332-7CBAA98A06D8}" srcOrd="3" destOrd="0" parTransId="{BA498EDD-7138-4A7D-92E3-B3BAC0DFC7C4}" sibTransId="{5F2862A4-8777-4020-AB1B-7943F4E7F825}"/>
    <dgm:cxn modelId="{4361E9E1-1D33-4CA2-99F6-53CF7E95BFDF}" srcId="{E17E707F-BD80-4BAB-95B2-994792DDF7EA}" destId="{7A68E33D-E9F6-4843-A46A-5CE389AFD560}" srcOrd="1" destOrd="0" parTransId="{E9CE8DB1-E97E-448E-8D90-FAB912055B37}" sibTransId="{0685DAFB-53FE-4834-AAA1-1807F0B0C2D5}"/>
    <dgm:cxn modelId="{F19A5863-3C6B-40B8-8829-4D188EA6C1B9}" type="presOf" srcId="{DF7247B5-66F2-43B3-B652-4A6ACDF768F4}" destId="{CCF39C0C-B6C5-44FF-A5A9-ED3ED71F336B}" srcOrd="0" destOrd="0" presId="urn:microsoft.com/office/officeart/2005/8/layout/vList2"/>
    <dgm:cxn modelId="{B431ABB9-3471-4004-83DC-E4E869FBA168}" type="presOf" srcId="{96DFA53F-45FD-4FFD-B332-7CBAA98A06D8}" destId="{31294797-CFC1-42D0-891B-25C1C99E759C}" srcOrd="0" destOrd="0" presId="urn:microsoft.com/office/officeart/2005/8/layout/vList2"/>
    <dgm:cxn modelId="{DFAF6A18-8B1E-46C4-BB51-0A0FEE413EBB}" type="presOf" srcId="{7A68E33D-E9F6-4843-A46A-5CE389AFD560}" destId="{6CD94D4F-8DC2-4B10-B9D8-BD99202B3E54}" srcOrd="0" destOrd="0" presId="urn:microsoft.com/office/officeart/2005/8/layout/vList2"/>
    <dgm:cxn modelId="{D90FAD96-24EE-44AF-8966-12AB614E21D8}" type="presOf" srcId="{3FE59847-934E-4AB4-BE8D-C1AF71308E06}" destId="{430A24F5-A0CC-4132-8564-3B794D7B298E}" srcOrd="0" destOrd="0" presId="urn:microsoft.com/office/officeart/2005/8/layout/vList2"/>
    <dgm:cxn modelId="{78181509-1385-47EE-A740-040A62579A85}" srcId="{E17E707F-BD80-4BAB-95B2-994792DDF7EA}" destId="{C4BBC86F-954F-4885-A863-FE6F45C8B591}" srcOrd="4" destOrd="0" parTransId="{A88B0059-ED6E-48C2-8524-77622BC40CBF}" sibTransId="{57263E63-2EB7-49F1-BDB1-06E3351CC297}"/>
    <dgm:cxn modelId="{5E1BB32F-4028-45C2-9A39-2429FCC17C32}" srcId="{E17E707F-BD80-4BAB-95B2-994792DDF7EA}" destId="{DF7247B5-66F2-43B3-B652-4A6ACDF768F4}" srcOrd="2" destOrd="0" parTransId="{869BE7E4-6D4B-4869-A8E8-72A2E3180A1C}" sibTransId="{1D9FB5C7-7030-4143-A1DA-9551CA61656E}"/>
    <dgm:cxn modelId="{FA1E825D-5519-443D-A71F-1B3E559BD81A}" type="presOf" srcId="{E17E707F-BD80-4BAB-95B2-994792DDF7EA}" destId="{B554BF10-289F-4B88-A311-8DB04FE0FF8D}" srcOrd="0" destOrd="0" presId="urn:microsoft.com/office/officeart/2005/8/layout/vList2"/>
    <dgm:cxn modelId="{2154FF27-67F5-4CCB-9290-FEAB304CA2C7}" srcId="{E17E707F-BD80-4BAB-95B2-994792DDF7EA}" destId="{9711A7C2-902E-4F75-8FE9-FEC6A7A99D15}" srcOrd="5" destOrd="0" parTransId="{137E6073-8D40-46FB-9D34-A608C951C826}" sibTransId="{BE4A79DB-ADE7-4568-AB97-149B346ADC7E}"/>
    <dgm:cxn modelId="{A5B4C351-99AD-4D33-A0B3-AE597118AF93}" type="presOf" srcId="{9711A7C2-902E-4F75-8FE9-FEC6A7A99D15}" destId="{BB75A7C6-76F7-4995-BF88-765C724D7F73}" srcOrd="0" destOrd="0" presId="urn:microsoft.com/office/officeart/2005/8/layout/vList2"/>
    <dgm:cxn modelId="{B06A75CD-5AEB-4B24-A60D-A538EA53ABCC}" type="presParOf" srcId="{B554BF10-289F-4B88-A311-8DB04FE0FF8D}" destId="{430A24F5-A0CC-4132-8564-3B794D7B298E}" srcOrd="0" destOrd="0" presId="urn:microsoft.com/office/officeart/2005/8/layout/vList2"/>
    <dgm:cxn modelId="{D826DBC1-FDD0-4F5A-9481-75E3287D7C7A}" type="presParOf" srcId="{B554BF10-289F-4B88-A311-8DB04FE0FF8D}" destId="{6BB4D589-E852-4C52-90B3-7FF4A5AD9D21}" srcOrd="1" destOrd="0" presId="urn:microsoft.com/office/officeart/2005/8/layout/vList2"/>
    <dgm:cxn modelId="{099E9A16-3319-4554-9909-391F4BDE929B}" type="presParOf" srcId="{B554BF10-289F-4B88-A311-8DB04FE0FF8D}" destId="{6CD94D4F-8DC2-4B10-B9D8-BD99202B3E54}" srcOrd="2" destOrd="0" presId="urn:microsoft.com/office/officeart/2005/8/layout/vList2"/>
    <dgm:cxn modelId="{B760DB1F-4316-49A1-AE2C-8502E8846BF7}" type="presParOf" srcId="{B554BF10-289F-4B88-A311-8DB04FE0FF8D}" destId="{9C094F4C-01D7-4353-AF69-05CB31B2BE3F}" srcOrd="3" destOrd="0" presId="urn:microsoft.com/office/officeart/2005/8/layout/vList2"/>
    <dgm:cxn modelId="{6F85F2D7-4E3F-4478-A785-E7B170D4D9FE}" type="presParOf" srcId="{B554BF10-289F-4B88-A311-8DB04FE0FF8D}" destId="{CCF39C0C-B6C5-44FF-A5A9-ED3ED71F336B}" srcOrd="4" destOrd="0" presId="urn:microsoft.com/office/officeart/2005/8/layout/vList2"/>
    <dgm:cxn modelId="{2CF5576A-6674-488E-95DD-46929708FFC9}" type="presParOf" srcId="{B554BF10-289F-4B88-A311-8DB04FE0FF8D}" destId="{7F82C43D-6314-4911-B42F-BCC285E35520}" srcOrd="5" destOrd="0" presId="urn:microsoft.com/office/officeart/2005/8/layout/vList2"/>
    <dgm:cxn modelId="{872F3C4C-000A-402B-9BE8-3AC1D6F01263}" type="presParOf" srcId="{B554BF10-289F-4B88-A311-8DB04FE0FF8D}" destId="{31294797-CFC1-42D0-891B-25C1C99E759C}" srcOrd="6" destOrd="0" presId="urn:microsoft.com/office/officeart/2005/8/layout/vList2"/>
    <dgm:cxn modelId="{00C49431-81E8-410A-984D-CD0FB07E55DE}" type="presParOf" srcId="{B554BF10-289F-4B88-A311-8DB04FE0FF8D}" destId="{6B623F99-1FB9-43E4-98F5-D4EB985E78B9}" srcOrd="7" destOrd="0" presId="urn:microsoft.com/office/officeart/2005/8/layout/vList2"/>
    <dgm:cxn modelId="{06375233-9CF6-40E3-A6CE-B37DB90D9BCC}" type="presParOf" srcId="{B554BF10-289F-4B88-A311-8DB04FE0FF8D}" destId="{7AA435A7-6E03-4FFD-836A-6EFCCB1E51B2}" srcOrd="8" destOrd="0" presId="urn:microsoft.com/office/officeart/2005/8/layout/vList2"/>
    <dgm:cxn modelId="{243D65F6-F177-431A-91EB-93DA21440178}" type="presParOf" srcId="{B554BF10-289F-4B88-A311-8DB04FE0FF8D}" destId="{AAB36865-E9CB-477C-BC0D-377E88739E8F}" srcOrd="9" destOrd="0" presId="urn:microsoft.com/office/officeart/2005/8/layout/vList2"/>
    <dgm:cxn modelId="{EE265469-613D-4D31-9ECF-BFCA5B6782E7}" type="presParOf" srcId="{B554BF10-289F-4B88-A311-8DB04FE0FF8D}" destId="{BB75A7C6-76F7-4995-BF88-765C724D7F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20F30F-3E07-4E5E-94DF-8CC81CC873C3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AE489AE-1AD5-479B-B0A8-70E02DA588B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Límite de detección</a:t>
          </a:r>
          <a:endParaRPr lang="es-EC" sz="3200" dirty="0"/>
        </a:p>
      </dgm:t>
    </dgm:pt>
    <dgm:pt modelId="{FCA9210B-DADD-4989-9089-615EC0C50CD4}" type="parTrans" cxnId="{12536F57-6EBF-42E0-A42D-9D363D08D07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48A23A1-72FE-4FEF-8CB0-B8D668EF520B}" type="sibTrans" cxnId="{12536F57-6EBF-42E0-A42D-9D363D08D07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126A7821-8BF3-43B2-8B23-8B04BC844CA3}">
      <dgm:prSet phldrT="[Texto]" custT="1"/>
      <dgm:spPr>
        <a:noFill/>
      </dgm:spPr>
      <dgm:t>
        <a:bodyPr/>
        <a:lstStyle/>
        <a:p>
          <a:r>
            <a:rPr lang="es-EC" sz="2800" dirty="0" smtClean="0"/>
            <a:t>Reproducibilidad</a:t>
          </a:r>
          <a:endParaRPr lang="es-EC" sz="2800" dirty="0"/>
        </a:p>
      </dgm:t>
    </dgm:pt>
    <dgm:pt modelId="{F1E3CF04-0EA1-427A-A6C7-0DD0272D4575}" type="parTrans" cxnId="{44482D76-187C-4A7A-A44B-36859F0237E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E6CCD98-D3C2-4661-87BD-9608AA49C28F}" type="sibTrans" cxnId="{44482D76-187C-4A7A-A44B-36859F0237E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069CB030-3B45-49F0-AC7F-FE1442AA0A6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Límite de cuantificación</a:t>
          </a:r>
          <a:endParaRPr lang="es-EC" sz="3200" dirty="0"/>
        </a:p>
      </dgm:t>
    </dgm:pt>
    <dgm:pt modelId="{A5DECF2C-3FBB-4826-A16E-D8BECC98F0FB}" type="parTrans" cxnId="{88EEA4EC-1B03-4BA7-9A19-37074CE217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784311AC-B751-4747-9E99-8F67A0752BBB}" type="sibTrans" cxnId="{88EEA4EC-1B03-4BA7-9A19-37074CE217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4D96E09-59B2-4479-8C0E-319D439671AE}">
      <dgm:prSet phldrT="[Texto]" custT="1"/>
      <dgm:spPr>
        <a:noFill/>
      </dgm:spPr>
      <dgm:t>
        <a:bodyPr/>
        <a:lstStyle/>
        <a:p>
          <a:r>
            <a:rPr lang="es-EC" sz="2800" dirty="0" smtClean="0"/>
            <a:t>Repetibilidad</a:t>
          </a:r>
          <a:endParaRPr lang="es-EC" sz="2800" dirty="0"/>
        </a:p>
      </dgm:t>
    </dgm:pt>
    <dgm:pt modelId="{145CA75D-CF4D-4D3E-AD50-B283BEF7F524}" type="parTrans" cxnId="{1FC73D4E-1575-4065-B7DF-B929B7294849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EB5B4CA-8BB7-48D4-BBEF-A3F3DDCDD474}" type="sibTrans" cxnId="{1FC73D4E-1575-4065-B7DF-B929B7294849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01113956-904F-4102-9BDE-49EF59D59B6C}">
      <dgm:prSet phldrT="[Texto]" custT="1"/>
      <dgm:spPr>
        <a:noFill/>
      </dgm:spPr>
      <dgm:t>
        <a:bodyPr/>
        <a:lstStyle/>
        <a:p>
          <a:pPr algn="l"/>
          <a:r>
            <a:rPr lang="es-EC" sz="2400" dirty="0" smtClean="0"/>
            <a:t>Analista 1: </a:t>
          </a:r>
        </a:p>
        <a:p>
          <a:pPr algn="ctr"/>
          <a:r>
            <a:rPr lang="es-EC" sz="2400" dirty="0" smtClean="0"/>
            <a:t>5 muestras</a:t>
          </a:r>
        </a:p>
        <a:p>
          <a:pPr algn="l"/>
          <a:r>
            <a:rPr lang="es-EC" sz="2400" dirty="0" smtClean="0"/>
            <a:t>Analista 2: </a:t>
          </a:r>
        </a:p>
        <a:p>
          <a:pPr algn="ctr"/>
          <a:r>
            <a:rPr lang="es-EC" sz="2400" dirty="0" smtClean="0"/>
            <a:t>5 muestras</a:t>
          </a:r>
          <a:endParaRPr lang="es-EC" sz="2400" dirty="0"/>
        </a:p>
      </dgm:t>
    </dgm:pt>
    <dgm:pt modelId="{C65D5378-FDE3-49CF-B2C4-E73B8482B32B}" type="parTrans" cxnId="{035F6AD2-C7DB-4F3A-A10A-A360B5FC722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A0C96DC-C4B5-4E23-96B7-D49A1233CC2B}" type="sibTrans" cxnId="{035F6AD2-C7DB-4F3A-A10A-A360B5FC722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BE71A19-70D1-4353-B098-E053C8F99E63}">
      <dgm:prSet phldrT="[Texto]" custT="1"/>
      <dgm:spPr>
        <a:noFill/>
      </dgm:spPr>
      <dgm:t>
        <a:bodyPr/>
        <a:lstStyle/>
        <a:p>
          <a:pPr algn="l"/>
          <a:r>
            <a:rPr lang="es-EC" sz="2400" dirty="0" smtClean="0"/>
            <a:t>Analista 1: </a:t>
          </a:r>
        </a:p>
        <a:p>
          <a:pPr algn="ctr"/>
          <a:r>
            <a:rPr lang="es-EC" sz="2400" dirty="0" smtClean="0"/>
            <a:t>10 muestras</a:t>
          </a:r>
          <a:endParaRPr lang="es-EC" sz="2400" dirty="0"/>
        </a:p>
      </dgm:t>
    </dgm:pt>
    <dgm:pt modelId="{48F61AFC-CE70-463D-BF03-F7828C8BE4C6}" type="parTrans" cxnId="{7EEB363C-EADF-4143-B659-A1FA9FD41916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61C713E-FE06-48FA-B220-2DA9079F807D}" type="sibTrans" cxnId="{7EEB363C-EADF-4143-B659-A1FA9FD41916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617F8382-93B3-443C-9C6B-ECE6F3A715C3}" type="pres">
      <dgm:prSet presAssocID="{F220F30F-3E07-4E5E-94DF-8CC81CC87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15FCF75-9768-4AB6-85E8-A8A001B87660}" type="pres">
      <dgm:prSet presAssocID="{4AE489AE-1AD5-479B-B0A8-70E02DA588BF}" presName="root" presStyleCnt="0"/>
      <dgm:spPr/>
      <dgm:t>
        <a:bodyPr/>
        <a:lstStyle/>
        <a:p>
          <a:endParaRPr lang="es-EC"/>
        </a:p>
      </dgm:t>
    </dgm:pt>
    <dgm:pt modelId="{3BD32409-6F57-470B-AD2B-02C8FE2B9866}" type="pres">
      <dgm:prSet presAssocID="{4AE489AE-1AD5-479B-B0A8-70E02DA588BF}" presName="rootComposite" presStyleCnt="0"/>
      <dgm:spPr/>
      <dgm:t>
        <a:bodyPr/>
        <a:lstStyle/>
        <a:p>
          <a:endParaRPr lang="es-EC"/>
        </a:p>
      </dgm:t>
    </dgm:pt>
    <dgm:pt modelId="{F9D80DD2-F53D-442C-857B-3D88F89BBDF1}" type="pres">
      <dgm:prSet presAssocID="{4AE489AE-1AD5-479B-B0A8-70E02DA588BF}" presName="rootText" presStyleLbl="node1" presStyleIdx="0" presStyleCnt="2"/>
      <dgm:spPr/>
      <dgm:t>
        <a:bodyPr/>
        <a:lstStyle/>
        <a:p>
          <a:endParaRPr lang="es-EC"/>
        </a:p>
      </dgm:t>
    </dgm:pt>
    <dgm:pt modelId="{DC801924-5B24-4867-A891-271A8699EF13}" type="pres">
      <dgm:prSet presAssocID="{4AE489AE-1AD5-479B-B0A8-70E02DA588BF}" presName="rootConnector" presStyleLbl="node1" presStyleIdx="0" presStyleCnt="2"/>
      <dgm:spPr/>
      <dgm:t>
        <a:bodyPr/>
        <a:lstStyle/>
        <a:p>
          <a:endParaRPr lang="es-EC"/>
        </a:p>
      </dgm:t>
    </dgm:pt>
    <dgm:pt modelId="{D6C4BECC-3054-4A2F-9CDE-967E762A9AE8}" type="pres">
      <dgm:prSet presAssocID="{4AE489AE-1AD5-479B-B0A8-70E02DA588BF}" presName="childShape" presStyleCnt="0"/>
      <dgm:spPr/>
      <dgm:t>
        <a:bodyPr/>
        <a:lstStyle/>
        <a:p>
          <a:endParaRPr lang="es-EC"/>
        </a:p>
      </dgm:t>
    </dgm:pt>
    <dgm:pt modelId="{C3643066-5696-4A3B-A682-72DF06DDEB4D}" type="pres">
      <dgm:prSet presAssocID="{F1E3CF04-0EA1-427A-A6C7-0DD0272D4575}" presName="Name13" presStyleLbl="parChTrans1D2" presStyleIdx="0" presStyleCnt="4"/>
      <dgm:spPr/>
      <dgm:t>
        <a:bodyPr/>
        <a:lstStyle/>
        <a:p>
          <a:endParaRPr lang="es-EC"/>
        </a:p>
      </dgm:t>
    </dgm:pt>
    <dgm:pt modelId="{C4CF1C39-DEC8-4A6D-B7FA-9840EF25070F}" type="pres">
      <dgm:prSet presAssocID="{126A7821-8BF3-43B2-8B23-8B04BC844CA3}" presName="childText" presStyleLbl="bgAcc1" presStyleIdx="0" presStyleCnt="4" custScaleX="1427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5AFC7-718D-4049-9A08-1403FACC9D46}" type="pres">
      <dgm:prSet presAssocID="{C65D5378-FDE3-49CF-B2C4-E73B8482B32B}" presName="Name13" presStyleLbl="parChTrans1D2" presStyleIdx="1" presStyleCnt="4"/>
      <dgm:spPr/>
      <dgm:t>
        <a:bodyPr/>
        <a:lstStyle/>
        <a:p>
          <a:endParaRPr lang="es-EC"/>
        </a:p>
      </dgm:t>
    </dgm:pt>
    <dgm:pt modelId="{8D0529C7-77E8-47B7-BC35-4AE8BCDF2B35}" type="pres">
      <dgm:prSet presAssocID="{01113956-904F-4102-9BDE-49EF59D59B6C}" presName="childText" presStyleLbl="bgAcc1" presStyleIdx="1" presStyleCnt="4" custScaleX="150082" custScaleY="1644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E8559-ED06-42C9-BA93-18E94832D1D3}" type="pres">
      <dgm:prSet presAssocID="{069CB030-3B45-49F0-AC7F-FE1442AA0A66}" presName="root" presStyleCnt="0"/>
      <dgm:spPr/>
      <dgm:t>
        <a:bodyPr/>
        <a:lstStyle/>
        <a:p>
          <a:endParaRPr lang="es-EC"/>
        </a:p>
      </dgm:t>
    </dgm:pt>
    <dgm:pt modelId="{60867852-5ED7-4081-8E6E-EF5AC412969C}" type="pres">
      <dgm:prSet presAssocID="{069CB030-3B45-49F0-AC7F-FE1442AA0A66}" presName="rootComposite" presStyleCnt="0"/>
      <dgm:spPr/>
      <dgm:t>
        <a:bodyPr/>
        <a:lstStyle/>
        <a:p>
          <a:endParaRPr lang="es-EC"/>
        </a:p>
      </dgm:t>
    </dgm:pt>
    <dgm:pt modelId="{76C7E72B-4C8B-4636-81D5-C0D0D3BDE7A1}" type="pres">
      <dgm:prSet presAssocID="{069CB030-3B45-49F0-AC7F-FE1442AA0A66}" presName="rootText" presStyleLbl="node1" presStyleIdx="1" presStyleCnt="2" custScaleX="116459"/>
      <dgm:spPr/>
      <dgm:t>
        <a:bodyPr/>
        <a:lstStyle/>
        <a:p>
          <a:endParaRPr lang="es-EC"/>
        </a:p>
      </dgm:t>
    </dgm:pt>
    <dgm:pt modelId="{C8788DF1-2AAC-4A61-B0D6-AA63FD739496}" type="pres">
      <dgm:prSet presAssocID="{069CB030-3B45-49F0-AC7F-FE1442AA0A66}" presName="rootConnector" presStyleLbl="node1" presStyleIdx="1" presStyleCnt="2"/>
      <dgm:spPr/>
      <dgm:t>
        <a:bodyPr/>
        <a:lstStyle/>
        <a:p>
          <a:endParaRPr lang="es-EC"/>
        </a:p>
      </dgm:t>
    </dgm:pt>
    <dgm:pt modelId="{BAD02D24-AA12-4CCE-850F-336ABB9E7584}" type="pres">
      <dgm:prSet presAssocID="{069CB030-3B45-49F0-AC7F-FE1442AA0A66}" presName="childShape" presStyleCnt="0"/>
      <dgm:spPr/>
      <dgm:t>
        <a:bodyPr/>
        <a:lstStyle/>
        <a:p>
          <a:endParaRPr lang="es-EC"/>
        </a:p>
      </dgm:t>
    </dgm:pt>
    <dgm:pt modelId="{55C8FA49-BC1A-425F-BEDC-AADEE0256627}" type="pres">
      <dgm:prSet presAssocID="{145CA75D-CF4D-4D3E-AD50-B283BEF7F524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583B27A-1922-4269-BA63-0B4C1A9A2838}" type="pres">
      <dgm:prSet presAssocID="{84D96E09-59B2-4479-8C0E-319D439671AE}" presName="childText" presStyleLbl="bgAcc1" presStyleIdx="2" presStyleCnt="4" custScaleX="1359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E5878B-8C37-4D4D-8903-40D5AA16A175}" type="pres">
      <dgm:prSet presAssocID="{48F61AFC-CE70-463D-BF03-F7828C8BE4C6}" presName="Name13" presStyleLbl="parChTrans1D2" presStyleIdx="3" presStyleCnt="4"/>
      <dgm:spPr/>
      <dgm:t>
        <a:bodyPr/>
        <a:lstStyle/>
        <a:p>
          <a:endParaRPr lang="es-EC"/>
        </a:p>
      </dgm:t>
    </dgm:pt>
    <dgm:pt modelId="{F5025151-3C6D-4FF1-B902-9BF635A08421}" type="pres">
      <dgm:prSet presAssocID="{5BE71A19-70D1-4353-B098-E053C8F99E63}" presName="childText" presStyleLbl="bgAcc1" presStyleIdx="3" presStyleCnt="4" custScaleX="1311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4F5C0A-B531-4CB7-BB4B-2FAAD038FD20}" type="presOf" srcId="{C65D5378-FDE3-49CF-B2C4-E73B8482B32B}" destId="{E555AFC7-718D-4049-9A08-1403FACC9D46}" srcOrd="0" destOrd="0" presId="urn:microsoft.com/office/officeart/2005/8/layout/hierarchy3"/>
    <dgm:cxn modelId="{B10EFB64-15B1-4246-B40D-9FF76E0D727B}" type="presOf" srcId="{84D96E09-59B2-4479-8C0E-319D439671AE}" destId="{5583B27A-1922-4269-BA63-0B4C1A9A2838}" srcOrd="0" destOrd="0" presId="urn:microsoft.com/office/officeart/2005/8/layout/hierarchy3"/>
    <dgm:cxn modelId="{CB8821A2-0DE6-4292-8BCC-6A3466623D2F}" type="presOf" srcId="{F1E3CF04-0EA1-427A-A6C7-0DD0272D4575}" destId="{C3643066-5696-4A3B-A682-72DF06DDEB4D}" srcOrd="0" destOrd="0" presId="urn:microsoft.com/office/officeart/2005/8/layout/hierarchy3"/>
    <dgm:cxn modelId="{8477DB79-D2EE-4E99-9FA1-0E16A2E40EAD}" type="presOf" srcId="{145CA75D-CF4D-4D3E-AD50-B283BEF7F524}" destId="{55C8FA49-BC1A-425F-BEDC-AADEE0256627}" srcOrd="0" destOrd="0" presId="urn:microsoft.com/office/officeart/2005/8/layout/hierarchy3"/>
    <dgm:cxn modelId="{7B6D5C8B-D2BB-4A8F-BBE1-0A7E7A22EF3A}" type="presOf" srcId="{48F61AFC-CE70-463D-BF03-F7828C8BE4C6}" destId="{3CE5878B-8C37-4D4D-8903-40D5AA16A175}" srcOrd="0" destOrd="0" presId="urn:microsoft.com/office/officeart/2005/8/layout/hierarchy3"/>
    <dgm:cxn modelId="{12536F57-6EBF-42E0-A42D-9D363D08D075}" srcId="{F220F30F-3E07-4E5E-94DF-8CC81CC873C3}" destId="{4AE489AE-1AD5-479B-B0A8-70E02DA588BF}" srcOrd="0" destOrd="0" parTransId="{FCA9210B-DADD-4989-9089-615EC0C50CD4}" sibTransId="{548A23A1-72FE-4FEF-8CB0-B8D668EF520B}"/>
    <dgm:cxn modelId="{035F6AD2-C7DB-4F3A-A10A-A360B5FC7223}" srcId="{4AE489AE-1AD5-479B-B0A8-70E02DA588BF}" destId="{01113956-904F-4102-9BDE-49EF59D59B6C}" srcOrd="1" destOrd="0" parTransId="{C65D5378-FDE3-49CF-B2C4-E73B8482B32B}" sibTransId="{2A0C96DC-C4B5-4E23-96B7-D49A1233CC2B}"/>
    <dgm:cxn modelId="{7EEB363C-EADF-4143-B659-A1FA9FD41916}" srcId="{069CB030-3B45-49F0-AC7F-FE1442AA0A66}" destId="{5BE71A19-70D1-4353-B098-E053C8F99E63}" srcOrd="1" destOrd="0" parTransId="{48F61AFC-CE70-463D-BF03-F7828C8BE4C6}" sibTransId="{B61C713E-FE06-48FA-B220-2DA9079F807D}"/>
    <dgm:cxn modelId="{27ACF7AE-122B-48F1-9405-DE7441A616C6}" type="presOf" srcId="{5BE71A19-70D1-4353-B098-E053C8F99E63}" destId="{F5025151-3C6D-4FF1-B902-9BF635A08421}" srcOrd="0" destOrd="0" presId="urn:microsoft.com/office/officeart/2005/8/layout/hierarchy3"/>
    <dgm:cxn modelId="{B1653233-BE09-4310-8168-DDAF11B8C788}" type="presOf" srcId="{069CB030-3B45-49F0-AC7F-FE1442AA0A66}" destId="{76C7E72B-4C8B-4636-81D5-C0D0D3BDE7A1}" srcOrd="0" destOrd="0" presId="urn:microsoft.com/office/officeart/2005/8/layout/hierarchy3"/>
    <dgm:cxn modelId="{3E24594F-56E8-4A15-8A5F-3D0814067579}" type="presOf" srcId="{4AE489AE-1AD5-479B-B0A8-70E02DA588BF}" destId="{DC801924-5B24-4867-A891-271A8699EF13}" srcOrd="1" destOrd="0" presId="urn:microsoft.com/office/officeart/2005/8/layout/hierarchy3"/>
    <dgm:cxn modelId="{2A301A5F-2E22-4824-BED1-D35D348FFCD7}" type="presOf" srcId="{069CB030-3B45-49F0-AC7F-FE1442AA0A66}" destId="{C8788DF1-2AAC-4A61-B0D6-AA63FD739496}" srcOrd="1" destOrd="0" presId="urn:microsoft.com/office/officeart/2005/8/layout/hierarchy3"/>
    <dgm:cxn modelId="{44482D76-187C-4A7A-A44B-36859F0237E5}" srcId="{4AE489AE-1AD5-479B-B0A8-70E02DA588BF}" destId="{126A7821-8BF3-43B2-8B23-8B04BC844CA3}" srcOrd="0" destOrd="0" parTransId="{F1E3CF04-0EA1-427A-A6C7-0DD0272D4575}" sibTransId="{2E6CCD98-D3C2-4661-87BD-9608AA49C28F}"/>
    <dgm:cxn modelId="{88EEA4EC-1B03-4BA7-9A19-37074CE217A4}" srcId="{F220F30F-3E07-4E5E-94DF-8CC81CC873C3}" destId="{069CB030-3B45-49F0-AC7F-FE1442AA0A66}" srcOrd="1" destOrd="0" parTransId="{A5DECF2C-3FBB-4826-A16E-D8BECC98F0FB}" sibTransId="{784311AC-B751-4747-9E99-8F67A0752BBB}"/>
    <dgm:cxn modelId="{1FC73D4E-1575-4065-B7DF-B929B7294849}" srcId="{069CB030-3B45-49F0-AC7F-FE1442AA0A66}" destId="{84D96E09-59B2-4479-8C0E-319D439671AE}" srcOrd="0" destOrd="0" parTransId="{145CA75D-CF4D-4D3E-AD50-B283BEF7F524}" sibTransId="{8EB5B4CA-8BB7-48D4-BBEF-A3F3DDCDD474}"/>
    <dgm:cxn modelId="{864F1B44-C10C-45F8-A88A-2E821A922262}" type="presOf" srcId="{126A7821-8BF3-43B2-8B23-8B04BC844CA3}" destId="{C4CF1C39-DEC8-4A6D-B7FA-9840EF25070F}" srcOrd="0" destOrd="0" presId="urn:microsoft.com/office/officeart/2005/8/layout/hierarchy3"/>
    <dgm:cxn modelId="{AD95063B-D044-40FE-9785-D307412E6998}" type="presOf" srcId="{01113956-904F-4102-9BDE-49EF59D59B6C}" destId="{8D0529C7-77E8-47B7-BC35-4AE8BCDF2B35}" srcOrd="0" destOrd="0" presId="urn:microsoft.com/office/officeart/2005/8/layout/hierarchy3"/>
    <dgm:cxn modelId="{17E95973-A14C-4F62-BB72-24B7E7287322}" type="presOf" srcId="{F220F30F-3E07-4E5E-94DF-8CC81CC873C3}" destId="{617F8382-93B3-443C-9C6B-ECE6F3A715C3}" srcOrd="0" destOrd="0" presId="urn:microsoft.com/office/officeart/2005/8/layout/hierarchy3"/>
    <dgm:cxn modelId="{A9845B65-E528-4CE6-9957-1F5E9D95D4E1}" type="presOf" srcId="{4AE489AE-1AD5-479B-B0A8-70E02DA588BF}" destId="{F9D80DD2-F53D-442C-857B-3D88F89BBDF1}" srcOrd="0" destOrd="0" presId="urn:microsoft.com/office/officeart/2005/8/layout/hierarchy3"/>
    <dgm:cxn modelId="{003B24F0-E9E1-4ED8-A030-64947CAEC9E9}" type="presParOf" srcId="{617F8382-93B3-443C-9C6B-ECE6F3A715C3}" destId="{015FCF75-9768-4AB6-85E8-A8A001B87660}" srcOrd="0" destOrd="0" presId="urn:microsoft.com/office/officeart/2005/8/layout/hierarchy3"/>
    <dgm:cxn modelId="{D8B53BC8-BDBE-48E1-8E3C-EFC300215807}" type="presParOf" srcId="{015FCF75-9768-4AB6-85E8-A8A001B87660}" destId="{3BD32409-6F57-470B-AD2B-02C8FE2B9866}" srcOrd="0" destOrd="0" presId="urn:microsoft.com/office/officeart/2005/8/layout/hierarchy3"/>
    <dgm:cxn modelId="{B401F98E-BCF4-4D0F-9F26-70488A0A4F06}" type="presParOf" srcId="{3BD32409-6F57-470B-AD2B-02C8FE2B9866}" destId="{F9D80DD2-F53D-442C-857B-3D88F89BBDF1}" srcOrd="0" destOrd="0" presId="urn:microsoft.com/office/officeart/2005/8/layout/hierarchy3"/>
    <dgm:cxn modelId="{C70CB80A-B383-4B4D-81E2-BD964BED5EB4}" type="presParOf" srcId="{3BD32409-6F57-470B-AD2B-02C8FE2B9866}" destId="{DC801924-5B24-4867-A891-271A8699EF13}" srcOrd="1" destOrd="0" presId="urn:microsoft.com/office/officeart/2005/8/layout/hierarchy3"/>
    <dgm:cxn modelId="{9C19D472-98C2-4336-BDBC-246753487920}" type="presParOf" srcId="{015FCF75-9768-4AB6-85E8-A8A001B87660}" destId="{D6C4BECC-3054-4A2F-9CDE-967E762A9AE8}" srcOrd="1" destOrd="0" presId="urn:microsoft.com/office/officeart/2005/8/layout/hierarchy3"/>
    <dgm:cxn modelId="{E005E275-A814-4B2E-91C9-10A24B7200FC}" type="presParOf" srcId="{D6C4BECC-3054-4A2F-9CDE-967E762A9AE8}" destId="{C3643066-5696-4A3B-A682-72DF06DDEB4D}" srcOrd="0" destOrd="0" presId="urn:microsoft.com/office/officeart/2005/8/layout/hierarchy3"/>
    <dgm:cxn modelId="{69FAD408-C91E-4DED-8621-2575FF5EC1E2}" type="presParOf" srcId="{D6C4BECC-3054-4A2F-9CDE-967E762A9AE8}" destId="{C4CF1C39-DEC8-4A6D-B7FA-9840EF25070F}" srcOrd="1" destOrd="0" presId="urn:microsoft.com/office/officeart/2005/8/layout/hierarchy3"/>
    <dgm:cxn modelId="{2B730730-9314-45C0-871A-7B4254E85CFE}" type="presParOf" srcId="{D6C4BECC-3054-4A2F-9CDE-967E762A9AE8}" destId="{E555AFC7-718D-4049-9A08-1403FACC9D46}" srcOrd="2" destOrd="0" presId="urn:microsoft.com/office/officeart/2005/8/layout/hierarchy3"/>
    <dgm:cxn modelId="{08C4DEC9-1C5E-4F9C-90A7-780408E6B4C0}" type="presParOf" srcId="{D6C4BECC-3054-4A2F-9CDE-967E762A9AE8}" destId="{8D0529C7-77E8-47B7-BC35-4AE8BCDF2B35}" srcOrd="3" destOrd="0" presId="urn:microsoft.com/office/officeart/2005/8/layout/hierarchy3"/>
    <dgm:cxn modelId="{203840DE-7DC0-4812-983D-1F0A633F8FC2}" type="presParOf" srcId="{617F8382-93B3-443C-9C6B-ECE6F3A715C3}" destId="{D8EE8559-ED06-42C9-BA93-18E94832D1D3}" srcOrd="1" destOrd="0" presId="urn:microsoft.com/office/officeart/2005/8/layout/hierarchy3"/>
    <dgm:cxn modelId="{05DCB7CC-8DD0-4684-A505-36CBA3C2C00F}" type="presParOf" srcId="{D8EE8559-ED06-42C9-BA93-18E94832D1D3}" destId="{60867852-5ED7-4081-8E6E-EF5AC412969C}" srcOrd="0" destOrd="0" presId="urn:microsoft.com/office/officeart/2005/8/layout/hierarchy3"/>
    <dgm:cxn modelId="{3569107A-C3D3-487D-9960-38E9E1B10A99}" type="presParOf" srcId="{60867852-5ED7-4081-8E6E-EF5AC412969C}" destId="{76C7E72B-4C8B-4636-81D5-C0D0D3BDE7A1}" srcOrd="0" destOrd="0" presId="urn:microsoft.com/office/officeart/2005/8/layout/hierarchy3"/>
    <dgm:cxn modelId="{B891B472-BC15-4740-8F67-72D21DDC532E}" type="presParOf" srcId="{60867852-5ED7-4081-8E6E-EF5AC412969C}" destId="{C8788DF1-2AAC-4A61-B0D6-AA63FD739496}" srcOrd="1" destOrd="0" presId="urn:microsoft.com/office/officeart/2005/8/layout/hierarchy3"/>
    <dgm:cxn modelId="{190DF0CB-5215-4451-8A3F-7EC657029B99}" type="presParOf" srcId="{D8EE8559-ED06-42C9-BA93-18E94832D1D3}" destId="{BAD02D24-AA12-4CCE-850F-336ABB9E7584}" srcOrd="1" destOrd="0" presId="urn:microsoft.com/office/officeart/2005/8/layout/hierarchy3"/>
    <dgm:cxn modelId="{2497ADD1-1C06-405F-88D6-FE7D9FF7AAD2}" type="presParOf" srcId="{BAD02D24-AA12-4CCE-850F-336ABB9E7584}" destId="{55C8FA49-BC1A-425F-BEDC-AADEE0256627}" srcOrd="0" destOrd="0" presId="urn:microsoft.com/office/officeart/2005/8/layout/hierarchy3"/>
    <dgm:cxn modelId="{11C72B48-384D-4EB4-A59B-FEF2BE5A9429}" type="presParOf" srcId="{BAD02D24-AA12-4CCE-850F-336ABB9E7584}" destId="{5583B27A-1922-4269-BA63-0B4C1A9A2838}" srcOrd="1" destOrd="0" presId="urn:microsoft.com/office/officeart/2005/8/layout/hierarchy3"/>
    <dgm:cxn modelId="{92B61173-D195-44FD-9352-1FC41C811396}" type="presParOf" srcId="{BAD02D24-AA12-4CCE-850F-336ABB9E7584}" destId="{3CE5878B-8C37-4D4D-8903-40D5AA16A175}" srcOrd="2" destOrd="0" presId="urn:microsoft.com/office/officeart/2005/8/layout/hierarchy3"/>
    <dgm:cxn modelId="{D36F4FB0-1133-4E6F-97DA-86DB0182903C}" type="presParOf" srcId="{BAD02D24-AA12-4CCE-850F-336ABB9E7584}" destId="{F5025151-3C6D-4FF1-B902-9BF635A0842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9828E837-B6A2-4802-8FE7-2C3AEEB629D3}">
      <dgm:prSet phldrT="[Texto]" custT="1"/>
      <dgm:spPr>
        <a:noFill/>
      </dgm:spPr>
      <dgm:t>
        <a:bodyPr/>
        <a:lstStyle/>
        <a:p>
          <a:r>
            <a:rPr lang="es-EC" sz="2000" dirty="0" smtClean="0"/>
            <a:t>Verificación de métodos AOAC 990.12 y 991.14</a:t>
          </a:r>
          <a:endParaRPr lang="es-EC" sz="2000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0" presStyleCnt="1"/>
      <dgm:spPr/>
    </dgm:pt>
    <dgm:pt modelId="{2EAF74AA-333E-46FD-B220-24CC39CFE6DA}" type="pres">
      <dgm:prSet presAssocID="{9828E837-B6A2-4802-8FE7-2C3AEEB629D3}" presName="txShp" presStyleLbl="node1" presStyleIdx="0" presStyleCnt="1" custScaleX="143992" custLinFactNeighborX="45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1D195D-45EE-42B4-9955-4C306C1AD6E4}" type="presOf" srcId="{D22D919F-2D81-4F44-909F-AF2CE69C01DF}" destId="{4C3E3A8E-F45E-448A-BD54-BC4196BF53D1}" srcOrd="0" destOrd="0" presId="urn:microsoft.com/office/officeart/2005/8/layout/vList3"/>
    <dgm:cxn modelId="{DCDC8944-2B00-46D7-9C83-8A0F88CB66F0}" srcId="{D22D919F-2D81-4F44-909F-AF2CE69C01DF}" destId="{9828E837-B6A2-4802-8FE7-2C3AEEB629D3}" srcOrd="0" destOrd="0" parTransId="{B3EAFDFE-F0DB-4BD0-A171-3A8974EA3F95}" sibTransId="{EA6456CE-C8A4-4E5D-B529-2396317DD7F3}"/>
    <dgm:cxn modelId="{E6E38D70-C7F8-4A6A-B8F8-D347E45E7C87}" type="presOf" srcId="{9828E837-B6A2-4802-8FE7-2C3AEEB629D3}" destId="{2EAF74AA-333E-46FD-B220-24CC39CFE6DA}" srcOrd="0" destOrd="0" presId="urn:microsoft.com/office/officeart/2005/8/layout/vList3"/>
    <dgm:cxn modelId="{EC9F240E-BFDA-49C5-9965-8A583A0FAEB4}" type="presParOf" srcId="{4C3E3A8E-F45E-448A-BD54-BC4196BF53D1}" destId="{4E989D50-DE87-4FFD-89F3-A84007D673C0}" srcOrd="0" destOrd="0" presId="urn:microsoft.com/office/officeart/2005/8/layout/vList3"/>
    <dgm:cxn modelId="{B801D876-31D1-447D-91C3-703DD82606F9}" type="presParOf" srcId="{4E989D50-DE87-4FFD-89F3-A84007D673C0}" destId="{98D5353D-4D5B-4D43-A004-0F65A7D35755}" srcOrd="0" destOrd="0" presId="urn:microsoft.com/office/officeart/2005/8/layout/vList3"/>
    <dgm:cxn modelId="{66D8DEB3-4FB0-4E00-A92A-53AA1FAC21E9}" type="presParOf" srcId="{4E989D50-DE87-4FFD-89F3-A84007D673C0}" destId="{2EAF74AA-333E-46FD-B220-24CC39CFE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20F30F-3E07-4E5E-94DF-8CC81CC873C3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376E5D-AC27-4883-A6B3-8D474D828CF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smtClean="0"/>
            <a:t>Exactitud</a:t>
          </a:r>
          <a:endParaRPr lang="es-EC" sz="3200" dirty="0"/>
        </a:p>
      </dgm:t>
    </dgm:pt>
    <dgm:pt modelId="{A6F732F5-7240-4E77-890A-564C49C49616}" type="parTrans" cxnId="{E2BD0B63-75CF-4BE2-AE70-3B814ADA8B4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A65B4F6-1682-492E-B9BA-D40D3488E0F2}" type="sibTrans" cxnId="{E2BD0B63-75CF-4BE2-AE70-3B814ADA8B4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C4CF97D-238D-4AAC-B708-D1D675EF5622}">
      <dgm:prSet phldrT="[Texto]" custT="1"/>
      <dgm:spPr>
        <a:noFill/>
      </dgm:spPr>
      <dgm:t>
        <a:bodyPr/>
        <a:lstStyle/>
        <a:p>
          <a:r>
            <a:rPr lang="es-EC" sz="2400" dirty="0" smtClean="0"/>
            <a:t>Cepa </a:t>
          </a:r>
          <a:r>
            <a:rPr lang="es-EC" sz="2400" i="1" dirty="0" smtClean="0"/>
            <a:t>E. coli </a:t>
          </a:r>
          <a:r>
            <a:rPr lang="es-EC" sz="2400" dirty="0" smtClean="0"/>
            <a:t>ATCC 25922</a:t>
          </a:r>
          <a:endParaRPr lang="es-EC" sz="2400" dirty="0"/>
        </a:p>
      </dgm:t>
    </dgm:pt>
    <dgm:pt modelId="{E4A4E8E4-AC75-4A4B-8CB9-C83E92A2FE16}" type="parTrans" cxnId="{DC43F617-C1E8-45E7-A5F7-04B90E06D0D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D20B630-6E00-4619-BE14-F765F7CF7402}" type="sibTrans" cxnId="{DC43F617-C1E8-45E7-A5F7-04B90E06D0D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795C05E-034D-41E8-9EF7-17A159357BA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Linealidad</a:t>
          </a:r>
          <a:endParaRPr lang="es-EC" sz="3200" dirty="0"/>
        </a:p>
      </dgm:t>
    </dgm:pt>
    <dgm:pt modelId="{7243452C-32B4-45BC-AE55-BED366F98D7F}" type="parTrans" cxnId="{BF7A622A-22D7-4176-93C7-5A118BAB61B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036EFB8-7A2A-4871-9158-95C28FE95923}" type="sibTrans" cxnId="{BF7A622A-22D7-4176-93C7-5A118BAB61B3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39B5CEFA-1761-4A8F-BF05-086FBB31C020}">
      <dgm:prSet phldrT="[Texto]" custT="1"/>
      <dgm:spPr>
        <a:noFill/>
      </dgm:spPr>
      <dgm:t>
        <a:bodyPr/>
        <a:lstStyle/>
        <a:p>
          <a:r>
            <a:rPr lang="es-EC" sz="2800" dirty="0" smtClean="0"/>
            <a:t>Sembró</a:t>
          </a:r>
          <a:endParaRPr lang="es-EC" sz="2800" dirty="0"/>
        </a:p>
      </dgm:t>
    </dgm:pt>
    <dgm:pt modelId="{BC646224-35F5-4A69-96C3-C5554C367A6E}" type="parTrans" cxnId="{B2DE7643-A324-4205-80A4-747ECFFDEBEB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3D431812-B8F5-4F61-A2B8-4F4F9726A324}" type="sibTrans" cxnId="{B2DE7643-A324-4205-80A4-747ECFFDEBEB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219192D-57C8-41EF-B690-DEE4A2A775BF}">
      <dgm:prSet phldrT="[Texto]" custT="1"/>
      <dgm:spPr>
        <a:noFill/>
      </dgm:spPr>
      <dgm:t>
        <a:bodyPr/>
        <a:lstStyle/>
        <a:p>
          <a:r>
            <a:rPr lang="es-EC" sz="2400" dirty="0" smtClean="0"/>
            <a:t>Determinó recuperabilidad </a:t>
          </a:r>
          <a:endParaRPr lang="es-EC" sz="2400" dirty="0"/>
        </a:p>
      </dgm:t>
    </dgm:pt>
    <dgm:pt modelId="{04131489-DF1E-4BC2-B088-3385CE2A391A}" type="parTrans" cxnId="{660FAAD5-9E4E-4A0A-8D2A-CF3FA52F959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DB885F7-E8A8-40E4-A4A0-B26A5B6F334B}" type="sibTrans" cxnId="{660FAAD5-9E4E-4A0A-8D2A-CF3FA52F959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8F9087B-E7F3-4C5D-AFF9-9DADB6F22A0B}">
      <dgm:prSet phldrT="[Texto]" custT="1"/>
      <dgm:spPr>
        <a:noFill/>
      </dgm:spPr>
      <dgm:t>
        <a:bodyPr/>
        <a:lstStyle/>
        <a:p>
          <a:r>
            <a:rPr lang="es-EC" sz="2400" dirty="0" smtClean="0"/>
            <a:t>Cepa </a:t>
          </a:r>
          <a:r>
            <a:rPr lang="es-EC" sz="2400" i="1" dirty="0" smtClean="0"/>
            <a:t>E. coli </a:t>
          </a:r>
          <a:r>
            <a:rPr lang="es-EC" sz="2400" dirty="0" smtClean="0"/>
            <a:t>ATCC 25922</a:t>
          </a:r>
          <a:endParaRPr lang="es-EC" sz="2400" dirty="0"/>
        </a:p>
      </dgm:t>
    </dgm:pt>
    <dgm:pt modelId="{3752A4F4-FDF6-4823-9340-101C4F3121C3}" type="parTrans" cxnId="{FD6F3CFC-2FD1-417E-9024-9E02E7F35F2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EE5D4037-EA8D-4426-86E0-4C4CBD5722D8}" type="sibTrans" cxnId="{FD6F3CFC-2FD1-417E-9024-9E02E7F35F2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439E58B-C429-49B3-8B52-5C2F04433747}">
      <dgm:prSet phldrT="[Texto]" custT="1"/>
      <dgm:spPr>
        <a:noFill/>
      </dgm:spPr>
      <dgm:t>
        <a:bodyPr/>
        <a:lstStyle/>
        <a:p>
          <a:r>
            <a:rPr lang="es-EC" sz="2400" dirty="0" smtClean="0"/>
            <a:t>Diluciones </a:t>
          </a:r>
          <a:r>
            <a:rPr lang="es-ES_tradnl" sz="2400" dirty="0" smtClean="0"/>
            <a:t>(10</a:t>
          </a:r>
          <a:r>
            <a:rPr lang="es-ES_tradnl" sz="2400" baseline="30000" dirty="0" smtClean="0"/>
            <a:t>-1</a:t>
          </a:r>
          <a:r>
            <a:rPr lang="es-ES_tradnl" sz="2400" dirty="0" smtClean="0"/>
            <a:t> - 10</a:t>
          </a:r>
          <a:r>
            <a:rPr lang="es-ES_tradnl" sz="2400" baseline="30000" dirty="0" smtClean="0"/>
            <a:t>-5</a:t>
          </a:r>
          <a:r>
            <a:rPr lang="es-ES_tradnl" sz="2400" dirty="0" smtClean="0"/>
            <a:t>) </a:t>
          </a:r>
          <a:r>
            <a:rPr lang="es-EC" sz="2400" dirty="0" smtClean="0"/>
            <a:t> </a:t>
          </a:r>
          <a:endParaRPr lang="es-EC" sz="2400" dirty="0"/>
        </a:p>
      </dgm:t>
    </dgm:pt>
    <dgm:pt modelId="{F8015F11-EB55-43E2-8D58-90E725E48295}" type="parTrans" cxnId="{E1BC0EFA-1EB7-47AE-8AEF-A2D2C47580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E711F5F8-95D9-4799-93A3-FAC95CF1D5D0}" type="sibTrans" cxnId="{E1BC0EFA-1EB7-47AE-8AEF-A2D2C47580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0FDD16B5-31DF-4369-AFA4-6688C05E5AC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smtClean="0"/>
            <a:t>CCI</a:t>
          </a:r>
          <a:endParaRPr lang="es-EC" sz="3200" dirty="0"/>
        </a:p>
      </dgm:t>
    </dgm:pt>
    <dgm:pt modelId="{C693B949-3FA8-41C8-A5F5-A80A571438E2}" type="sibTrans" cxnId="{000301A6-2AF1-4052-B51D-BD35A3B9F33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6F795605-56E4-4CA2-B69A-897F48F9171E}" type="parTrans" cxnId="{000301A6-2AF1-4052-B51D-BD35A3B9F33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1089BD8-84A0-4800-B0B9-FC7301AD25F1}">
      <dgm:prSet phldrT="[Texto]" custT="1"/>
      <dgm:spPr>
        <a:noFill/>
      </dgm:spPr>
      <dgm:t>
        <a:bodyPr/>
        <a:lstStyle/>
        <a:p>
          <a:r>
            <a:rPr lang="es-EC" sz="2400" dirty="0" smtClean="0"/>
            <a:t>Sembró por duplicado</a:t>
          </a:r>
          <a:endParaRPr lang="es-EC" sz="2400" dirty="0"/>
        </a:p>
      </dgm:t>
    </dgm:pt>
    <dgm:pt modelId="{499105F9-B5FE-4911-AFF9-C9AF8E5AD62B}" type="parTrans" cxnId="{DD56F5D2-157C-401B-827E-2104B117F81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3BD81F7-9F92-4D3E-B20B-492DB91595A0}" type="sibTrans" cxnId="{DD56F5D2-157C-401B-827E-2104B117F81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0E84025-BB30-4947-ACF2-D23805EB9429}">
      <dgm:prSet phldrT="[Texto]" custT="1"/>
      <dgm:spPr>
        <a:noFill/>
      </dgm:spPr>
      <dgm:t>
        <a:bodyPr/>
        <a:lstStyle/>
        <a:p>
          <a:r>
            <a:rPr lang="es-EC" sz="2400" dirty="0" smtClean="0"/>
            <a:t>Cartas de control</a:t>
          </a:r>
          <a:endParaRPr lang="es-EC" sz="2400" dirty="0"/>
        </a:p>
      </dgm:t>
    </dgm:pt>
    <dgm:pt modelId="{273EEBC5-9C7B-4C7B-B352-AD14B9D24000}" type="parTrans" cxnId="{CB6B0100-26E3-496F-9626-329D620089E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34AC0FDB-BD71-41FA-AF7A-96B52B459932}" type="sibTrans" cxnId="{CB6B0100-26E3-496F-9626-329D620089E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617F8382-93B3-443C-9C6B-ECE6F3A715C3}" type="pres">
      <dgm:prSet presAssocID="{F220F30F-3E07-4E5E-94DF-8CC81CC87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BF03932-52E1-4409-AAA1-C5D189037999}" type="pres">
      <dgm:prSet presAssocID="{62376E5D-AC27-4883-A6B3-8D474D828CF3}" presName="root" presStyleCnt="0"/>
      <dgm:spPr/>
      <dgm:t>
        <a:bodyPr/>
        <a:lstStyle/>
        <a:p>
          <a:endParaRPr lang="es-EC"/>
        </a:p>
      </dgm:t>
    </dgm:pt>
    <dgm:pt modelId="{B9ACB1B1-1FA9-4FAD-BFFA-8F4A032D31FB}" type="pres">
      <dgm:prSet presAssocID="{62376E5D-AC27-4883-A6B3-8D474D828CF3}" presName="rootComposite" presStyleCnt="0"/>
      <dgm:spPr/>
      <dgm:t>
        <a:bodyPr/>
        <a:lstStyle/>
        <a:p>
          <a:endParaRPr lang="es-EC"/>
        </a:p>
      </dgm:t>
    </dgm:pt>
    <dgm:pt modelId="{3E12FBC0-CE66-44E3-AC66-7377C4F16C62}" type="pres">
      <dgm:prSet presAssocID="{62376E5D-AC27-4883-A6B3-8D474D828CF3}" presName="rootText" presStyleLbl="node1" presStyleIdx="0" presStyleCnt="3"/>
      <dgm:spPr/>
      <dgm:t>
        <a:bodyPr/>
        <a:lstStyle/>
        <a:p>
          <a:endParaRPr lang="es-EC"/>
        </a:p>
      </dgm:t>
    </dgm:pt>
    <dgm:pt modelId="{A4C4E819-B03F-4CF2-8092-563FA18B2FB0}" type="pres">
      <dgm:prSet presAssocID="{62376E5D-AC27-4883-A6B3-8D474D828CF3}" presName="rootConnector" presStyleLbl="node1" presStyleIdx="0" presStyleCnt="3"/>
      <dgm:spPr/>
      <dgm:t>
        <a:bodyPr/>
        <a:lstStyle/>
        <a:p>
          <a:endParaRPr lang="es-EC"/>
        </a:p>
      </dgm:t>
    </dgm:pt>
    <dgm:pt modelId="{C87E8826-F319-49AA-9122-F842EAAA4612}" type="pres">
      <dgm:prSet presAssocID="{62376E5D-AC27-4883-A6B3-8D474D828CF3}" presName="childShape" presStyleCnt="0"/>
      <dgm:spPr/>
      <dgm:t>
        <a:bodyPr/>
        <a:lstStyle/>
        <a:p>
          <a:endParaRPr lang="es-EC"/>
        </a:p>
      </dgm:t>
    </dgm:pt>
    <dgm:pt modelId="{A53FCB7C-A8DF-4CEB-B8FC-96688AEA9850}" type="pres">
      <dgm:prSet presAssocID="{E4A4E8E4-AC75-4A4B-8CB9-C83E92A2FE16}" presName="Name13" presStyleLbl="parChTrans1D2" presStyleIdx="0" presStyleCnt="7"/>
      <dgm:spPr/>
      <dgm:t>
        <a:bodyPr/>
        <a:lstStyle/>
        <a:p>
          <a:endParaRPr lang="es-EC"/>
        </a:p>
      </dgm:t>
    </dgm:pt>
    <dgm:pt modelId="{B83FAAB7-F379-47C8-9D6C-F3DAC8F210D6}" type="pres">
      <dgm:prSet presAssocID="{9C4CF97D-238D-4AAC-B708-D1D675EF5622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F547C-BF57-4F9A-BFAC-196EE87A4595}" type="pres">
      <dgm:prSet presAssocID="{BC646224-35F5-4A69-96C3-C5554C367A6E}" presName="Name13" presStyleLbl="parChTrans1D2" presStyleIdx="1" presStyleCnt="7"/>
      <dgm:spPr/>
      <dgm:t>
        <a:bodyPr/>
        <a:lstStyle/>
        <a:p>
          <a:endParaRPr lang="es-EC"/>
        </a:p>
      </dgm:t>
    </dgm:pt>
    <dgm:pt modelId="{D21ABB0A-AE3D-4BDC-B9F3-BC9C72CAA902}" type="pres">
      <dgm:prSet presAssocID="{39B5CEFA-1761-4A8F-BF05-086FBB31C020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4896D-92A2-4DCD-A61D-77ADEDAECBF7}" type="pres">
      <dgm:prSet presAssocID="{04131489-DF1E-4BC2-B088-3385CE2A391A}" presName="Name13" presStyleLbl="parChTrans1D2" presStyleIdx="2" presStyleCnt="7"/>
      <dgm:spPr/>
      <dgm:t>
        <a:bodyPr/>
        <a:lstStyle/>
        <a:p>
          <a:endParaRPr lang="es-EC"/>
        </a:p>
      </dgm:t>
    </dgm:pt>
    <dgm:pt modelId="{219A0769-2FDE-4775-8E1F-3A47B6C29C09}" type="pres">
      <dgm:prSet presAssocID="{5219192D-57C8-41EF-B690-DEE4A2A775BF}" presName="childText" presStyleLbl="bgAcc1" presStyleIdx="2" presStyleCnt="7" custScaleX="137396" custLinFactNeighborX="5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F0F26F-3ABC-4288-88C9-C1BD6B6E6F04}" type="pres">
      <dgm:prSet presAssocID="{9795C05E-034D-41E8-9EF7-17A159357BA6}" presName="root" presStyleCnt="0"/>
      <dgm:spPr/>
      <dgm:t>
        <a:bodyPr/>
        <a:lstStyle/>
        <a:p>
          <a:endParaRPr lang="es-EC"/>
        </a:p>
      </dgm:t>
    </dgm:pt>
    <dgm:pt modelId="{17F7D7C3-0FCA-4665-85DB-660B859B6BEF}" type="pres">
      <dgm:prSet presAssocID="{9795C05E-034D-41E8-9EF7-17A159357BA6}" presName="rootComposite" presStyleCnt="0"/>
      <dgm:spPr/>
      <dgm:t>
        <a:bodyPr/>
        <a:lstStyle/>
        <a:p>
          <a:endParaRPr lang="es-EC"/>
        </a:p>
      </dgm:t>
    </dgm:pt>
    <dgm:pt modelId="{7327FB6F-9214-413F-A7E2-3D66FFCAE5D4}" type="pres">
      <dgm:prSet presAssocID="{9795C05E-034D-41E8-9EF7-17A159357BA6}" presName="rootText" presStyleLbl="node1" presStyleIdx="1" presStyleCnt="3"/>
      <dgm:spPr/>
      <dgm:t>
        <a:bodyPr/>
        <a:lstStyle/>
        <a:p>
          <a:endParaRPr lang="es-EC"/>
        </a:p>
      </dgm:t>
    </dgm:pt>
    <dgm:pt modelId="{6270EEE4-2779-4FB0-BEBF-AF9708920193}" type="pres">
      <dgm:prSet presAssocID="{9795C05E-034D-41E8-9EF7-17A159357BA6}" presName="rootConnector" presStyleLbl="node1" presStyleIdx="1" presStyleCnt="3"/>
      <dgm:spPr/>
      <dgm:t>
        <a:bodyPr/>
        <a:lstStyle/>
        <a:p>
          <a:endParaRPr lang="es-EC"/>
        </a:p>
      </dgm:t>
    </dgm:pt>
    <dgm:pt modelId="{D0CAB138-AB05-4169-BE3B-10BF3A3ACFBC}" type="pres">
      <dgm:prSet presAssocID="{9795C05E-034D-41E8-9EF7-17A159357BA6}" presName="childShape" presStyleCnt="0"/>
      <dgm:spPr/>
      <dgm:t>
        <a:bodyPr/>
        <a:lstStyle/>
        <a:p>
          <a:endParaRPr lang="es-EC"/>
        </a:p>
      </dgm:t>
    </dgm:pt>
    <dgm:pt modelId="{B0371403-EE96-4519-9E17-F943C48F455A}" type="pres">
      <dgm:prSet presAssocID="{3752A4F4-FDF6-4823-9340-101C4F3121C3}" presName="Name13" presStyleLbl="parChTrans1D2" presStyleIdx="3" presStyleCnt="7"/>
      <dgm:spPr/>
      <dgm:t>
        <a:bodyPr/>
        <a:lstStyle/>
        <a:p>
          <a:endParaRPr lang="es-EC"/>
        </a:p>
      </dgm:t>
    </dgm:pt>
    <dgm:pt modelId="{AFD9CED2-B381-4527-9F79-8D4719C58BD1}" type="pres">
      <dgm:prSet presAssocID="{C8F9087B-E7F3-4C5D-AFF9-9DADB6F22A0B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494172-9AD3-4034-9879-B77A7DC5B29F}" type="pres">
      <dgm:prSet presAssocID="{F8015F11-EB55-43E2-8D58-90E725E48295}" presName="Name13" presStyleLbl="parChTrans1D2" presStyleIdx="4" presStyleCnt="7"/>
      <dgm:spPr/>
      <dgm:t>
        <a:bodyPr/>
        <a:lstStyle/>
        <a:p>
          <a:endParaRPr lang="es-EC"/>
        </a:p>
      </dgm:t>
    </dgm:pt>
    <dgm:pt modelId="{0E1D9C22-E2D7-472D-BF6F-F514B61BB4E0}" type="pres">
      <dgm:prSet presAssocID="{9439E58B-C429-49B3-8B52-5C2F0443374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69FAA-298B-4914-B12E-4C49DFC90492}" type="pres">
      <dgm:prSet presAssocID="{0FDD16B5-31DF-4369-AFA4-6688C05E5ACC}" presName="root" presStyleCnt="0"/>
      <dgm:spPr/>
      <dgm:t>
        <a:bodyPr/>
        <a:lstStyle/>
        <a:p>
          <a:endParaRPr lang="es-EC"/>
        </a:p>
      </dgm:t>
    </dgm:pt>
    <dgm:pt modelId="{2853E652-361C-4D68-A6E8-04D9E07F9F9D}" type="pres">
      <dgm:prSet presAssocID="{0FDD16B5-31DF-4369-AFA4-6688C05E5ACC}" presName="rootComposite" presStyleCnt="0"/>
      <dgm:spPr/>
      <dgm:t>
        <a:bodyPr/>
        <a:lstStyle/>
        <a:p>
          <a:endParaRPr lang="es-EC"/>
        </a:p>
      </dgm:t>
    </dgm:pt>
    <dgm:pt modelId="{E348777D-CBC3-4863-AFEC-D7A55A4A5052}" type="pres">
      <dgm:prSet presAssocID="{0FDD16B5-31DF-4369-AFA4-6688C05E5ACC}" presName="rootText" presStyleLbl="node1" presStyleIdx="2" presStyleCnt="3"/>
      <dgm:spPr/>
      <dgm:t>
        <a:bodyPr/>
        <a:lstStyle/>
        <a:p>
          <a:endParaRPr lang="es-EC"/>
        </a:p>
      </dgm:t>
    </dgm:pt>
    <dgm:pt modelId="{34DF6F8E-70D1-4372-BD13-8511115289C7}" type="pres">
      <dgm:prSet presAssocID="{0FDD16B5-31DF-4369-AFA4-6688C05E5ACC}" presName="rootConnector" presStyleLbl="node1" presStyleIdx="2" presStyleCnt="3"/>
      <dgm:spPr/>
      <dgm:t>
        <a:bodyPr/>
        <a:lstStyle/>
        <a:p>
          <a:endParaRPr lang="es-EC"/>
        </a:p>
      </dgm:t>
    </dgm:pt>
    <dgm:pt modelId="{2C7CFE1C-DE55-4BD4-8CEA-810192DB37A1}" type="pres">
      <dgm:prSet presAssocID="{0FDD16B5-31DF-4369-AFA4-6688C05E5ACC}" presName="childShape" presStyleCnt="0"/>
      <dgm:spPr/>
      <dgm:t>
        <a:bodyPr/>
        <a:lstStyle/>
        <a:p>
          <a:endParaRPr lang="es-EC"/>
        </a:p>
      </dgm:t>
    </dgm:pt>
    <dgm:pt modelId="{120B34B9-E599-4614-9BD8-952CEC18FB84}" type="pres">
      <dgm:prSet presAssocID="{499105F9-B5FE-4911-AFF9-C9AF8E5AD62B}" presName="Name13" presStyleLbl="parChTrans1D2" presStyleIdx="5" presStyleCnt="7"/>
      <dgm:spPr/>
      <dgm:t>
        <a:bodyPr/>
        <a:lstStyle/>
        <a:p>
          <a:endParaRPr lang="es-EC"/>
        </a:p>
      </dgm:t>
    </dgm:pt>
    <dgm:pt modelId="{E0D643A9-1494-47B3-A5DD-E522247BDEAD}" type="pres">
      <dgm:prSet presAssocID="{21089BD8-84A0-4800-B0B9-FC7301AD25F1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58D6D2-85C3-4E74-B195-9A737D62FD5D}" type="pres">
      <dgm:prSet presAssocID="{273EEBC5-9C7B-4C7B-B352-AD14B9D24000}" presName="Name13" presStyleLbl="parChTrans1D2" presStyleIdx="6" presStyleCnt="7"/>
      <dgm:spPr/>
      <dgm:t>
        <a:bodyPr/>
        <a:lstStyle/>
        <a:p>
          <a:endParaRPr lang="es-EC"/>
        </a:p>
      </dgm:t>
    </dgm:pt>
    <dgm:pt modelId="{078D7758-0697-4D17-BCA6-AB863CC9DC68}" type="pres">
      <dgm:prSet presAssocID="{C0E84025-BB30-4947-ACF2-D23805EB9429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D099E3-C44E-4AAC-B689-DF7C1877D130}" type="presOf" srcId="{BC646224-35F5-4A69-96C3-C5554C367A6E}" destId="{C30F547C-BF57-4F9A-BFAC-196EE87A4595}" srcOrd="0" destOrd="0" presId="urn:microsoft.com/office/officeart/2005/8/layout/hierarchy3"/>
    <dgm:cxn modelId="{B58FCD00-05BF-4AB7-B2A7-4D2E00CC036F}" type="presOf" srcId="{9439E58B-C429-49B3-8B52-5C2F04433747}" destId="{0E1D9C22-E2D7-472D-BF6F-F514B61BB4E0}" srcOrd="0" destOrd="0" presId="urn:microsoft.com/office/officeart/2005/8/layout/hierarchy3"/>
    <dgm:cxn modelId="{000301A6-2AF1-4052-B51D-BD35A3B9F33F}" srcId="{F220F30F-3E07-4E5E-94DF-8CC81CC873C3}" destId="{0FDD16B5-31DF-4369-AFA4-6688C05E5ACC}" srcOrd="2" destOrd="0" parTransId="{6F795605-56E4-4CA2-B69A-897F48F9171E}" sibTransId="{C693B949-3FA8-41C8-A5F5-A80A571438E2}"/>
    <dgm:cxn modelId="{34F4CBF1-9F9F-41BD-AFE3-EDD009B1F309}" type="presOf" srcId="{9795C05E-034D-41E8-9EF7-17A159357BA6}" destId="{7327FB6F-9214-413F-A7E2-3D66FFCAE5D4}" srcOrd="0" destOrd="0" presId="urn:microsoft.com/office/officeart/2005/8/layout/hierarchy3"/>
    <dgm:cxn modelId="{BF7A622A-22D7-4176-93C7-5A118BAB61B3}" srcId="{F220F30F-3E07-4E5E-94DF-8CC81CC873C3}" destId="{9795C05E-034D-41E8-9EF7-17A159357BA6}" srcOrd="1" destOrd="0" parTransId="{7243452C-32B4-45BC-AE55-BED366F98D7F}" sibTransId="{C036EFB8-7A2A-4871-9158-95C28FE95923}"/>
    <dgm:cxn modelId="{86E3BDBC-AACB-42E0-ABE1-664E5113E83F}" type="presOf" srcId="{0FDD16B5-31DF-4369-AFA4-6688C05E5ACC}" destId="{E348777D-CBC3-4863-AFEC-D7A55A4A5052}" srcOrd="0" destOrd="0" presId="urn:microsoft.com/office/officeart/2005/8/layout/hierarchy3"/>
    <dgm:cxn modelId="{BBFAB24B-3FCC-4085-9E81-C4DE971FD9EA}" type="presOf" srcId="{5219192D-57C8-41EF-B690-DEE4A2A775BF}" destId="{219A0769-2FDE-4775-8E1F-3A47B6C29C09}" srcOrd="0" destOrd="0" presId="urn:microsoft.com/office/officeart/2005/8/layout/hierarchy3"/>
    <dgm:cxn modelId="{B2DE7643-A324-4205-80A4-747ECFFDEBEB}" srcId="{62376E5D-AC27-4883-A6B3-8D474D828CF3}" destId="{39B5CEFA-1761-4A8F-BF05-086FBB31C020}" srcOrd="1" destOrd="0" parTransId="{BC646224-35F5-4A69-96C3-C5554C367A6E}" sibTransId="{3D431812-B8F5-4F61-A2B8-4F4F9726A324}"/>
    <dgm:cxn modelId="{20345B36-D81F-4D9F-B8B6-70E951B1F27F}" type="presOf" srcId="{273EEBC5-9C7B-4C7B-B352-AD14B9D24000}" destId="{7158D6D2-85C3-4E74-B195-9A737D62FD5D}" srcOrd="0" destOrd="0" presId="urn:microsoft.com/office/officeart/2005/8/layout/hierarchy3"/>
    <dgm:cxn modelId="{FD6F3CFC-2FD1-417E-9024-9E02E7F35F27}" srcId="{9795C05E-034D-41E8-9EF7-17A159357BA6}" destId="{C8F9087B-E7F3-4C5D-AFF9-9DADB6F22A0B}" srcOrd="0" destOrd="0" parTransId="{3752A4F4-FDF6-4823-9340-101C4F3121C3}" sibTransId="{EE5D4037-EA8D-4426-86E0-4C4CBD5722D8}"/>
    <dgm:cxn modelId="{B6DF3FDB-71BC-47E4-9AD3-E0AF33B9D21F}" type="presOf" srcId="{0FDD16B5-31DF-4369-AFA4-6688C05E5ACC}" destId="{34DF6F8E-70D1-4372-BD13-8511115289C7}" srcOrd="1" destOrd="0" presId="urn:microsoft.com/office/officeart/2005/8/layout/hierarchy3"/>
    <dgm:cxn modelId="{E42DD43A-729B-4BE5-96E6-56EA58E892BD}" type="presOf" srcId="{62376E5D-AC27-4883-A6B3-8D474D828CF3}" destId="{A4C4E819-B03F-4CF2-8092-563FA18B2FB0}" srcOrd="1" destOrd="0" presId="urn:microsoft.com/office/officeart/2005/8/layout/hierarchy3"/>
    <dgm:cxn modelId="{D800B941-D911-45D0-B5E2-FB9F4FE859F4}" type="presOf" srcId="{C0E84025-BB30-4947-ACF2-D23805EB9429}" destId="{078D7758-0697-4D17-BCA6-AB863CC9DC68}" srcOrd="0" destOrd="0" presId="urn:microsoft.com/office/officeart/2005/8/layout/hierarchy3"/>
    <dgm:cxn modelId="{8B471747-D47D-4FC2-9DF8-70DEAA926AB2}" type="presOf" srcId="{F8015F11-EB55-43E2-8D58-90E725E48295}" destId="{E7494172-9AD3-4034-9879-B77A7DC5B29F}" srcOrd="0" destOrd="0" presId="urn:microsoft.com/office/officeart/2005/8/layout/hierarchy3"/>
    <dgm:cxn modelId="{DD56F5D2-157C-401B-827E-2104B117F812}" srcId="{0FDD16B5-31DF-4369-AFA4-6688C05E5ACC}" destId="{21089BD8-84A0-4800-B0B9-FC7301AD25F1}" srcOrd="0" destOrd="0" parTransId="{499105F9-B5FE-4911-AFF9-C9AF8E5AD62B}" sibTransId="{83BD81F7-9F92-4D3E-B20B-492DB91595A0}"/>
    <dgm:cxn modelId="{E883620E-CAD7-4F1D-A183-15AB7981E4A7}" type="presOf" srcId="{9C4CF97D-238D-4AAC-B708-D1D675EF5622}" destId="{B83FAAB7-F379-47C8-9D6C-F3DAC8F210D6}" srcOrd="0" destOrd="0" presId="urn:microsoft.com/office/officeart/2005/8/layout/hierarchy3"/>
    <dgm:cxn modelId="{E2BD0B63-75CF-4BE2-AE70-3B814ADA8B43}" srcId="{F220F30F-3E07-4E5E-94DF-8CC81CC873C3}" destId="{62376E5D-AC27-4883-A6B3-8D474D828CF3}" srcOrd="0" destOrd="0" parTransId="{A6F732F5-7240-4E77-890A-564C49C49616}" sibTransId="{2A65B4F6-1682-492E-B9BA-D40D3488E0F2}"/>
    <dgm:cxn modelId="{B20510AD-B579-463A-A067-14A2050066A9}" type="presOf" srcId="{04131489-DF1E-4BC2-B088-3385CE2A391A}" destId="{BF34896D-92A2-4DCD-A61D-77ADEDAECBF7}" srcOrd="0" destOrd="0" presId="urn:microsoft.com/office/officeart/2005/8/layout/hierarchy3"/>
    <dgm:cxn modelId="{E1BC0EFA-1EB7-47AE-8AEF-A2D2C47580A4}" srcId="{9795C05E-034D-41E8-9EF7-17A159357BA6}" destId="{9439E58B-C429-49B3-8B52-5C2F04433747}" srcOrd="1" destOrd="0" parTransId="{F8015F11-EB55-43E2-8D58-90E725E48295}" sibTransId="{E711F5F8-95D9-4799-93A3-FAC95CF1D5D0}"/>
    <dgm:cxn modelId="{9BD06F50-C83D-42B9-8F65-614C131A941E}" type="presOf" srcId="{9795C05E-034D-41E8-9EF7-17A159357BA6}" destId="{6270EEE4-2779-4FB0-BEBF-AF9708920193}" srcOrd="1" destOrd="0" presId="urn:microsoft.com/office/officeart/2005/8/layout/hierarchy3"/>
    <dgm:cxn modelId="{E967F9A2-B2AD-49B8-BBDE-7CAA7951FFB8}" type="presOf" srcId="{499105F9-B5FE-4911-AFF9-C9AF8E5AD62B}" destId="{120B34B9-E599-4614-9BD8-952CEC18FB84}" srcOrd="0" destOrd="0" presId="urn:microsoft.com/office/officeart/2005/8/layout/hierarchy3"/>
    <dgm:cxn modelId="{DAE1B072-96C5-4F96-B2A1-B727A0DAC9B2}" type="presOf" srcId="{39B5CEFA-1761-4A8F-BF05-086FBB31C020}" destId="{D21ABB0A-AE3D-4BDC-B9F3-BC9C72CAA902}" srcOrd="0" destOrd="0" presId="urn:microsoft.com/office/officeart/2005/8/layout/hierarchy3"/>
    <dgm:cxn modelId="{AA5A10F8-65AE-4F56-AC66-CE1A2DACED32}" type="presOf" srcId="{3752A4F4-FDF6-4823-9340-101C4F3121C3}" destId="{B0371403-EE96-4519-9E17-F943C48F455A}" srcOrd="0" destOrd="0" presId="urn:microsoft.com/office/officeart/2005/8/layout/hierarchy3"/>
    <dgm:cxn modelId="{470AE2B6-89B0-430A-9D20-322016A0D6B9}" type="presOf" srcId="{E4A4E8E4-AC75-4A4B-8CB9-C83E92A2FE16}" destId="{A53FCB7C-A8DF-4CEB-B8FC-96688AEA9850}" srcOrd="0" destOrd="0" presId="urn:microsoft.com/office/officeart/2005/8/layout/hierarchy3"/>
    <dgm:cxn modelId="{DC43F617-C1E8-45E7-A5F7-04B90E06D0D1}" srcId="{62376E5D-AC27-4883-A6B3-8D474D828CF3}" destId="{9C4CF97D-238D-4AAC-B708-D1D675EF5622}" srcOrd="0" destOrd="0" parTransId="{E4A4E8E4-AC75-4A4B-8CB9-C83E92A2FE16}" sibTransId="{BD20B630-6E00-4619-BE14-F765F7CF7402}"/>
    <dgm:cxn modelId="{3CC72B66-F3A0-4840-A3D8-EC910DDD1994}" type="presOf" srcId="{C8F9087B-E7F3-4C5D-AFF9-9DADB6F22A0B}" destId="{AFD9CED2-B381-4527-9F79-8D4719C58BD1}" srcOrd="0" destOrd="0" presId="urn:microsoft.com/office/officeart/2005/8/layout/hierarchy3"/>
    <dgm:cxn modelId="{F2780A95-318C-4783-B24C-52024D67F6ED}" type="presOf" srcId="{F220F30F-3E07-4E5E-94DF-8CC81CC873C3}" destId="{617F8382-93B3-443C-9C6B-ECE6F3A715C3}" srcOrd="0" destOrd="0" presId="urn:microsoft.com/office/officeart/2005/8/layout/hierarchy3"/>
    <dgm:cxn modelId="{660FAAD5-9E4E-4A0A-8D2A-CF3FA52F959F}" srcId="{62376E5D-AC27-4883-A6B3-8D474D828CF3}" destId="{5219192D-57C8-41EF-B690-DEE4A2A775BF}" srcOrd="2" destOrd="0" parTransId="{04131489-DF1E-4BC2-B088-3385CE2A391A}" sibTransId="{5DB885F7-E8A8-40E4-A4A0-B26A5B6F334B}"/>
    <dgm:cxn modelId="{77E62F26-FE06-4F8B-B698-B9356E8F1222}" type="presOf" srcId="{62376E5D-AC27-4883-A6B3-8D474D828CF3}" destId="{3E12FBC0-CE66-44E3-AC66-7377C4F16C62}" srcOrd="0" destOrd="0" presId="urn:microsoft.com/office/officeart/2005/8/layout/hierarchy3"/>
    <dgm:cxn modelId="{CB6B0100-26E3-496F-9626-329D620089E1}" srcId="{0FDD16B5-31DF-4369-AFA4-6688C05E5ACC}" destId="{C0E84025-BB30-4947-ACF2-D23805EB9429}" srcOrd="1" destOrd="0" parTransId="{273EEBC5-9C7B-4C7B-B352-AD14B9D24000}" sibTransId="{34AC0FDB-BD71-41FA-AF7A-96B52B459932}"/>
    <dgm:cxn modelId="{263FDB75-D962-4BD5-A2D8-9FAEEA1F952D}" type="presOf" srcId="{21089BD8-84A0-4800-B0B9-FC7301AD25F1}" destId="{E0D643A9-1494-47B3-A5DD-E522247BDEAD}" srcOrd="0" destOrd="0" presId="urn:microsoft.com/office/officeart/2005/8/layout/hierarchy3"/>
    <dgm:cxn modelId="{E311BC3C-ABAC-4741-AAF8-03D66731E84F}" type="presParOf" srcId="{617F8382-93B3-443C-9C6B-ECE6F3A715C3}" destId="{4BF03932-52E1-4409-AAA1-C5D189037999}" srcOrd="0" destOrd="0" presId="urn:microsoft.com/office/officeart/2005/8/layout/hierarchy3"/>
    <dgm:cxn modelId="{A2A8B02E-40A2-4E3A-A8B0-CD8DFC86D1DC}" type="presParOf" srcId="{4BF03932-52E1-4409-AAA1-C5D189037999}" destId="{B9ACB1B1-1FA9-4FAD-BFFA-8F4A032D31FB}" srcOrd="0" destOrd="0" presId="urn:microsoft.com/office/officeart/2005/8/layout/hierarchy3"/>
    <dgm:cxn modelId="{B9AFC340-9640-4DF9-8436-174967963231}" type="presParOf" srcId="{B9ACB1B1-1FA9-4FAD-BFFA-8F4A032D31FB}" destId="{3E12FBC0-CE66-44E3-AC66-7377C4F16C62}" srcOrd="0" destOrd="0" presId="urn:microsoft.com/office/officeart/2005/8/layout/hierarchy3"/>
    <dgm:cxn modelId="{354122AF-A116-444D-9E02-8CA6A86D999C}" type="presParOf" srcId="{B9ACB1B1-1FA9-4FAD-BFFA-8F4A032D31FB}" destId="{A4C4E819-B03F-4CF2-8092-563FA18B2FB0}" srcOrd="1" destOrd="0" presId="urn:microsoft.com/office/officeart/2005/8/layout/hierarchy3"/>
    <dgm:cxn modelId="{2E6DB027-4791-487E-BEE7-260585669105}" type="presParOf" srcId="{4BF03932-52E1-4409-AAA1-C5D189037999}" destId="{C87E8826-F319-49AA-9122-F842EAAA4612}" srcOrd="1" destOrd="0" presId="urn:microsoft.com/office/officeart/2005/8/layout/hierarchy3"/>
    <dgm:cxn modelId="{067E3A39-157A-4A0B-B252-EE36957CE491}" type="presParOf" srcId="{C87E8826-F319-49AA-9122-F842EAAA4612}" destId="{A53FCB7C-A8DF-4CEB-B8FC-96688AEA9850}" srcOrd="0" destOrd="0" presId="urn:microsoft.com/office/officeart/2005/8/layout/hierarchy3"/>
    <dgm:cxn modelId="{D26B7CB6-D036-48CD-A641-5C5813716EEA}" type="presParOf" srcId="{C87E8826-F319-49AA-9122-F842EAAA4612}" destId="{B83FAAB7-F379-47C8-9D6C-F3DAC8F210D6}" srcOrd="1" destOrd="0" presId="urn:microsoft.com/office/officeart/2005/8/layout/hierarchy3"/>
    <dgm:cxn modelId="{EF8580C1-144F-41CC-A30A-CD0729D7DA92}" type="presParOf" srcId="{C87E8826-F319-49AA-9122-F842EAAA4612}" destId="{C30F547C-BF57-4F9A-BFAC-196EE87A4595}" srcOrd="2" destOrd="0" presId="urn:microsoft.com/office/officeart/2005/8/layout/hierarchy3"/>
    <dgm:cxn modelId="{585C2379-1A83-4B3E-8F28-505EC10DDAFD}" type="presParOf" srcId="{C87E8826-F319-49AA-9122-F842EAAA4612}" destId="{D21ABB0A-AE3D-4BDC-B9F3-BC9C72CAA902}" srcOrd="3" destOrd="0" presId="urn:microsoft.com/office/officeart/2005/8/layout/hierarchy3"/>
    <dgm:cxn modelId="{D8F9AD92-32D4-4C48-A57C-D6BCA59FC508}" type="presParOf" srcId="{C87E8826-F319-49AA-9122-F842EAAA4612}" destId="{BF34896D-92A2-4DCD-A61D-77ADEDAECBF7}" srcOrd="4" destOrd="0" presId="urn:microsoft.com/office/officeart/2005/8/layout/hierarchy3"/>
    <dgm:cxn modelId="{3074E358-2653-4BBA-849D-246A1CFF9716}" type="presParOf" srcId="{C87E8826-F319-49AA-9122-F842EAAA4612}" destId="{219A0769-2FDE-4775-8E1F-3A47B6C29C09}" srcOrd="5" destOrd="0" presId="urn:microsoft.com/office/officeart/2005/8/layout/hierarchy3"/>
    <dgm:cxn modelId="{53AD7B6D-6B0F-40D3-82AE-1EC6835A30A4}" type="presParOf" srcId="{617F8382-93B3-443C-9C6B-ECE6F3A715C3}" destId="{3CF0F26F-3ABC-4288-88C9-C1BD6B6E6F04}" srcOrd="1" destOrd="0" presId="urn:microsoft.com/office/officeart/2005/8/layout/hierarchy3"/>
    <dgm:cxn modelId="{50E87313-F0DD-4078-912E-E4473456E30F}" type="presParOf" srcId="{3CF0F26F-3ABC-4288-88C9-C1BD6B6E6F04}" destId="{17F7D7C3-0FCA-4665-85DB-660B859B6BEF}" srcOrd="0" destOrd="0" presId="urn:microsoft.com/office/officeart/2005/8/layout/hierarchy3"/>
    <dgm:cxn modelId="{3EB547A7-E5E1-4194-8525-DEBD8A9507AA}" type="presParOf" srcId="{17F7D7C3-0FCA-4665-85DB-660B859B6BEF}" destId="{7327FB6F-9214-413F-A7E2-3D66FFCAE5D4}" srcOrd="0" destOrd="0" presId="urn:microsoft.com/office/officeart/2005/8/layout/hierarchy3"/>
    <dgm:cxn modelId="{C8E8361D-76C7-46A2-B498-E6A7432D511A}" type="presParOf" srcId="{17F7D7C3-0FCA-4665-85DB-660B859B6BEF}" destId="{6270EEE4-2779-4FB0-BEBF-AF9708920193}" srcOrd="1" destOrd="0" presId="urn:microsoft.com/office/officeart/2005/8/layout/hierarchy3"/>
    <dgm:cxn modelId="{8D3C5E83-04A7-4475-979D-B31E82980C31}" type="presParOf" srcId="{3CF0F26F-3ABC-4288-88C9-C1BD6B6E6F04}" destId="{D0CAB138-AB05-4169-BE3B-10BF3A3ACFBC}" srcOrd="1" destOrd="0" presId="urn:microsoft.com/office/officeart/2005/8/layout/hierarchy3"/>
    <dgm:cxn modelId="{D81C2387-2B0A-4008-8107-94EE0883CBB4}" type="presParOf" srcId="{D0CAB138-AB05-4169-BE3B-10BF3A3ACFBC}" destId="{B0371403-EE96-4519-9E17-F943C48F455A}" srcOrd="0" destOrd="0" presId="urn:microsoft.com/office/officeart/2005/8/layout/hierarchy3"/>
    <dgm:cxn modelId="{B1DDF6D5-F96F-41EC-A86E-2C2A3B82903E}" type="presParOf" srcId="{D0CAB138-AB05-4169-BE3B-10BF3A3ACFBC}" destId="{AFD9CED2-B381-4527-9F79-8D4719C58BD1}" srcOrd="1" destOrd="0" presId="urn:microsoft.com/office/officeart/2005/8/layout/hierarchy3"/>
    <dgm:cxn modelId="{116C1CC3-9A51-4820-BB4F-CE037320156A}" type="presParOf" srcId="{D0CAB138-AB05-4169-BE3B-10BF3A3ACFBC}" destId="{E7494172-9AD3-4034-9879-B77A7DC5B29F}" srcOrd="2" destOrd="0" presId="urn:microsoft.com/office/officeart/2005/8/layout/hierarchy3"/>
    <dgm:cxn modelId="{E020D20F-D6B2-40AF-8C66-6822ADF73E1A}" type="presParOf" srcId="{D0CAB138-AB05-4169-BE3B-10BF3A3ACFBC}" destId="{0E1D9C22-E2D7-472D-BF6F-F514B61BB4E0}" srcOrd="3" destOrd="0" presId="urn:microsoft.com/office/officeart/2005/8/layout/hierarchy3"/>
    <dgm:cxn modelId="{37965945-BA80-4D86-95AF-5243895E05D7}" type="presParOf" srcId="{617F8382-93B3-443C-9C6B-ECE6F3A715C3}" destId="{76C69FAA-298B-4914-B12E-4C49DFC90492}" srcOrd="2" destOrd="0" presId="urn:microsoft.com/office/officeart/2005/8/layout/hierarchy3"/>
    <dgm:cxn modelId="{D3A91D5C-6840-4D96-9081-7EEE3F557232}" type="presParOf" srcId="{76C69FAA-298B-4914-B12E-4C49DFC90492}" destId="{2853E652-361C-4D68-A6E8-04D9E07F9F9D}" srcOrd="0" destOrd="0" presId="urn:microsoft.com/office/officeart/2005/8/layout/hierarchy3"/>
    <dgm:cxn modelId="{957B867B-B4A0-4512-93C5-3BEA098DEBC8}" type="presParOf" srcId="{2853E652-361C-4D68-A6E8-04D9E07F9F9D}" destId="{E348777D-CBC3-4863-AFEC-D7A55A4A5052}" srcOrd="0" destOrd="0" presId="urn:microsoft.com/office/officeart/2005/8/layout/hierarchy3"/>
    <dgm:cxn modelId="{492C5C42-19DB-4365-9AF2-532DC8282393}" type="presParOf" srcId="{2853E652-361C-4D68-A6E8-04D9E07F9F9D}" destId="{34DF6F8E-70D1-4372-BD13-8511115289C7}" srcOrd="1" destOrd="0" presId="urn:microsoft.com/office/officeart/2005/8/layout/hierarchy3"/>
    <dgm:cxn modelId="{B046A15D-F78C-4805-8EE4-CAFA279BA967}" type="presParOf" srcId="{76C69FAA-298B-4914-B12E-4C49DFC90492}" destId="{2C7CFE1C-DE55-4BD4-8CEA-810192DB37A1}" srcOrd="1" destOrd="0" presId="urn:microsoft.com/office/officeart/2005/8/layout/hierarchy3"/>
    <dgm:cxn modelId="{DAC2B2A3-BAB2-4AC7-8AA7-6CF2A50E9CA0}" type="presParOf" srcId="{2C7CFE1C-DE55-4BD4-8CEA-810192DB37A1}" destId="{120B34B9-E599-4614-9BD8-952CEC18FB84}" srcOrd="0" destOrd="0" presId="urn:microsoft.com/office/officeart/2005/8/layout/hierarchy3"/>
    <dgm:cxn modelId="{290343CE-5A7C-4238-84CF-3EFFCE771AB2}" type="presParOf" srcId="{2C7CFE1C-DE55-4BD4-8CEA-810192DB37A1}" destId="{E0D643A9-1494-47B3-A5DD-E522247BDEAD}" srcOrd="1" destOrd="0" presId="urn:microsoft.com/office/officeart/2005/8/layout/hierarchy3"/>
    <dgm:cxn modelId="{89E4FF7B-236F-444C-9746-6A2CB858D6C0}" type="presParOf" srcId="{2C7CFE1C-DE55-4BD4-8CEA-810192DB37A1}" destId="{7158D6D2-85C3-4E74-B195-9A737D62FD5D}" srcOrd="2" destOrd="0" presId="urn:microsoft.com/office/officeart/2005/8/layout/hierarchy3"/>
    <dgm:cxn modelId="{8CACBD90-8B97-4286-9B15-09C978832E11}" type="presParOf" srcId="{2C7CFE1C-DE55-4BD4-8CEA-810192DB37A1}" destId="{078D7758-0697-4D17-BCA6-AB863CC9DC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9828E837-B6A2-4802-8FE7-2C3AEEB629D3}">
      <dgm:prSet phldrT="[Texto]" custT="1"/>
      <dgm:spPr>
        <a:noFill/>
      </dgm:spPr>
      <dgm:t>
        <a:bodyPr/>
        <a:lstStyle/>
        <a:p>
          <a:r>
            <a:rPr lang="es-EC" sz="2000" dirty="0" smtClean="0"/>
            <a:t>Verificación de métodos AOAC 990.12 y 991.14</a:t>
          </a:r>
          <a:endParaRPr lang="es-EC" sz="2000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0" presStyleCnt="1"/>
      <dgm:spPr/>
    </dgm:pt>
    <dgm:pt modelId="{2EAF74AA-333E-46FD-B220-24CC39CFE6DA}" type="pres">
      <dgm:prSet presAssocID="{9828E837-B6A2-4802-8FE7-2C3AEEB629D3}" presName="txShp" presStyleLbl="node1" presStyleIdx="0" presStyleCnt="1" custScaleX="143992" custLinFactNeighborX="45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DC8944-2B00-46D7-9C83-8A0F88CB66F0}" srcId="{D22D919F-2D81-4F44-909F-AF2CE69C01DF}" destId="{9828E837-B6A2-4802-8FE7-2C3AEEB629D3}" srcOrd="0" destOrd="0" parTransId="{B3EAFDFE-F0DB-4BD0-A171-3A8974EA3F95}" sibTransId="{EA6456CE-C8A4-4E5D-B529-2396317DD7F3}"/>
    <dgm:cxn modelId="{4B13C1DF-4C38-407D-B19D-A1466420D32B}" type="presOf" srcId="{9828E837-B6A2-4802-8FE7-2C3AEEB629D3}" destId="{2EAF74AA-333E-46FD-B220-24CC39CFE6DA}" srcOrd="0" destOrd="0" presId="urn:microsoft.com/office/officeart/2005/8/layout/vList3"/>
    <dgm:cxn modelId="{4ED66B15-5844-466F-9DC9-FE15AB3EB486}" type="presOf" srcId="{D22D919F-2D81-4F44-909F-AF2CE69C01DF}" destId="{4C3E3A8E-F45E-448A-BD54-BC4196BF53D1}" srcOrd="0" destOrd="0" presId="urn:microsoft.com/office/officeart/2005/8/layout/vList3"/>
    <dgm:cxn modelId="{980B388D-8702-4A07-81B8-7C785890A953}" type="presParOf" srcId="{4C3E3A8E-F45E-448A-BD54-BC4196BF53D1}" destId="{4E989D50-DE87-4FFD-89F3-A84007D673C0}" srcOrd="0" destOrd="0" presId="urn:microsoft.com/office/officeart/2005/8/layout/vList3"/>
    <dgm:cxn modelId="{46FF3DC5-CB38-438C-AF42-8BBC003CE0E0}" type="presParOf" srcId="{4E989D50-DE87-4FFD-89F3-A84007D673C0}" destId="{98D5353D-4D5B-4D43-A004-0F65A7D35755}" srcOrd="0" destOrd="0" presId="urn:microsoft.com/office/officeart/2005/8/layout/vList3"/>
    <dgm:cxn modelId="{38A6B0C3-691F-400D-8457-8BF0351A7DD7}" type="presParOf" srcId="{4E989D50-DE87-4FFD-89F3-A84007D673C0}" destId="{2EAF74AA-333E-46FD-B220-24CC39CFE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558070BD-B827-433B-8A7D-384B0814B9BD}">
      <dgm:prSet phldrT="[Texto]"/>
      <dgm:spPr>
        <a:noFill/>
      </dgm:spPr>
      <dgm:t>
        <a:bodyPr/>
        <a:lstStyle/>
        <a:p>
          <a:r>
            <a:rPr lang="es-EC" dirty="0" smtClean="0"/>
            <a:t>Muestreo </a:t>
          </a:r>
          <a:endParaRPr lang="es-EC" dirty="0"/>
        </a:p>
      </dgm:t>
    </dgm:pt>
    <dgm:pt modelId="{7AB07857-F294-48AE-A548-EEF3C600411A}" type="par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B3E4D6-7EA1-4237-A599-7B7995D0FCF5}" type="sib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95EBB4A0-E6DB-43B3-8D23-C31B889E2709}" type="pres">
      <dgm:prSet presAssocID="{558070BD-B827-433B-8A7D-384B0814B9BD}" presName="composite" presStyleCnt="0"/>
      <dgm:spPr/>
    </dgm:pt>
    <dgm:pt modelId="{6AB46E4C-B598-4516-984B-350090D14F35}" type="pres">
      <dgm:prSet presAssocID="{558070BD-B827-433B-8A7D-384B0814B9BD}" presName="imgShp" presStyleLbl="fgImgPlace1" presStyleIdx="0" presStyleCnt="1"/>
      <dgm:spPr/>
    </dgm:pt>
    <dgm:pt modelId="{78F98225-C480-415F-9587-596086503292}" type="pres">
      <dgm:prSet presAssocID="{558070BD-B827-433B-8A7D-384B0814B9BD}" presName="txShp" presStyleLbl="node1" presStyleIdx="0" presStyleCnt="1" custScaleX="135338" custLinFactNeighborX="-89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7756C8-42AA-4B98-82D9-6BD028143509}" type="presOf" srcId="{D22D919F-2D81-4F44-909F-AF2CE69C01DF}" destId="{4C3E3A8E-F45E-448A-BD54-BC4196BF53D1}" srcOrd="0" destOrd="0" presId="urn:microsoft.com/office/officeart/2005/8/layout/vList3"/>
    <dgm:cxn modelId="{55166AE5-8717-4C77-80FA-7C72D0430931}" srcId="{D22D919F-2D81-4F44-909F-AF2CE69C01DF}" destId="{558070BD-B827-433B-8A7D-384B0814B9BD}" srcOrd="0" destOrd="0" parTransId="{7AB07857-F294-48AE-A548-EEF3C600411A}" sibTransId="{90B3E4D6-7EA1-4237-A599-7B7995D0FCF5}"/>
    <dgm:cxn modelId="{3EB9E3C6-5E0B-44C7-8783-770226CF2AF0}" type="presOf" srcId="{558070BD-B827-433B-8A7D-384B0814B9BD}" destId="{78F98225-C480-415F-9587-596086503292}" srcOrd="0" destOrd="0" presId="urn:microsoft.com/office/officeart/2005/8/layout/vList3"/>
    <dgm:cxn modelId="{DA7CEC03-64F4-415B-9594-1AABB05E8D52}" type="presParOf" srcId="{4C3E3A8E-F45E-448A-BD54-BC4196BF53D1}" destId="{95EBB4A0-E6DB-43B3-8D23-C31B889E2709}" srcOrd="0" destOrd="0" presId="urn:microsoft.com/office/officeart/2005/8/layout/vList3"/>
    <dgm:cxn modelId="{9B03AA72-B950-4BC0-B08A-B1A1D90DB9DA}" type="presParOf" srcId="{95EBB4A0-E6DB-43B3-8D23-C31B889E2709}" destId="{6AB46E4C-B598-4516-984B-350090D14F35}" srcOrd="0" destOrd="0" presId="urn:microsoft.com/office/officeart/2005/8/layout/vList3"/>
    <dgm:cxn modelId="{0FA47CF2-7931-4D7D-8C36-091A4001D9C2}" type="presParOf" srcId="{95EBB4A0-E6DB-43B3-8D23-C31B889E2709}" destId="{78F98225-C480-415F-9587-5960865032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9DAA5F-A96D-4EE0-9955-F2DFD787F74F}" type="doc">
      <dgm:prSet loTypeId="urn:microsoft.com/office/officeart/2005/8/layout/hProcess11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9234861-5639-4D12-BA31-BC5DD814A47A}">
      <dgm:prSet phldrT="[Texto]" custT="1"/>
      <dgm:spPr/>
      <dgm:t>
        <a:bodyPr/>
        <a:lstStyle/>
        <a:p>
          <a:pPr algn="ctr"/>
          <a:r>
            <a:rPr lang="es-EC" sz="2000" dirty="0" smtClean="0"/>
            <a:t>Recolectó en Intervalos</a:t>
          </a:r>
          <a:endParaRPr lang="es-EC" sz="2000" dirty="0"/>
        </a:p>
      </dgm:t>
    </dgm:pt>
    <dgm:pt modelId="{6D192247-5387-4AFC-8D0E-7AEC84CA4C8E}" type="parTrans" cxnId="{ADFE6956-6191-450F-8E94-E5FFF434FE60}">
      <dgm:prSet/>
      <dgm:spPr/>
      <dgm:t>
        <a:bodyPr/>
        <a:lstStyle/>
        <a:p>
          <a:endParaRPr lang="es-EC" sz="2000"/>
        </a:p>
      </dgm:t>
    </dgm:pt>
    <dgm:pt modelId="{8D5BCEFE-1D02-4D1C-A51D-BEC6B2DAAA1D}" type="sibTrans" cxnId="{ADFE6956-6191-450F-8E94-E5FFF434FE60}">
      <dgm:prSet/>
      <dgm:spPr/>
      <dgm:t>
        <a:bodyPr/>
        <a:lstStyle/>
        <a:p>
          <a:endParaRPr lang="es-EC" sz="2000"/>
        </a:p>
      </dgm:t>
    </dgm:pt>
    <dgm:pt modelId="{93D26D4F-26D0-4DB5-8ECE-825C6B7679D1}">
      <dgm:prSet phldrT="[Texto]" custT="1"/>
      <dgm:spPr/>
      <dgm:t>
        <a:bodyPr/>
        <a:lstStyle/>
        <a:p>
          <a:pPr algn="ctr"/>
          <a:r>
            <a:rPr lang="es-EC" sz="2000" dirty="0" smtClean="0"/>
            <a:t>Recolectó en funda estéril </a:t>
          </a:r>
          <a:endParaRPr lang="es-EC" sz="2000" dirty="0"/>
        </a:p>
      </dgm:t>
    </dgm:pt>
    <dgm:pt modelId="{F0459B99-1ACB-4CD0-9EAF-36AC3E16C984}" type="parTrans" cxnId="{0CE405C0-4D78-4044-8894-6948EA87FD00}">
      <dgm:prSet/>
      <dgm:spPr/>
      <dgm:t>
        <a:bodyPr/>
        <a:lstStyle/>
        <a:p>
          <a:endParaRPr lang="es-EC" sz="2000"/>
        </a:p>
      </dgm:t>
    </dgm:pt>
    <dgm:pt modelId="{5CC7B883-07A1-4156-8DC5-405E3BDF626D}" type="sibTrans" cxnId="{0CE405C0-4D78-4044-8894-6948EA87FD00}">
      <dgm:prSet/>
      <dgm:spPr/>
      <dgm:t>
        <a:bodyPr/>
        <a:lstStyle/>
        <a:p>
          <a:endParaRPr lang="es-EC" sz="2000"/>
        </a:p>
      </dgm:t>
    </dgm:pt>
    <dgm:pt modelId="{536872F9-B2A7-4792-8D96-3D83F353A5E0}">
      <dgm:prSet phldrT="[Texto]" custT="1"/>
      <dgm:spPr/>
      <dgm:t>
        <a:bodyPr/>
        <a:lstStyle/>
        <a:p>
          <a:r>
            <a:rPr lang="es-EC" sz="2000" dirty="0" smtClean="0"/>
            <a:t>Transportó</a:t>
          </a:r>
          <a:endParaRPr lang="es-EC" sz="2000" dirty="0"/>
        </a:p>
      </dgm:t>
    </dgm:pt>
    <dgm:pt modelId="{6123FDA4-A35D-4FF4-A71E-FB4541887245}" type="parTrans" cxnId="{EF8872DE-A11F-49CC-B8FD-71FA0193D785}">
      <dgm:prSet/>
      <dgm:spPr/>
      <dgm:t>
        <a:bodyPr/>
        <a:lstStyle/>
        <a:p>
          <a:endParaRPr lang="es-EC" sz="2000"/>
        </a:p>
      </dgm:t>
    </dgm:pt>
    <dgm:pt modelId="{8FCB4D30-CFA7-4524-83BC-B80F193DB683}" type="sibTrans" cxnId="{EF8872DE-A11F-49CC-B8FD-71FA0193D785}">
      <dgm:prSet/>
      <dgm:spPr/>
      <dgm:t>
        <a:bodyPr/>
        <a:lstStyle/>
        <a:p>
          <a:endParaRPr lang="es-EC" sz="2000"/>
        </a:p>
      </dgm:t>
    </dgm:pt>
    <dgm:pt modelId="{A44D2DD8-C5BB-4A54-AB96-5F96BE5C677A}">
      <dgm:prSet phldrT="[Texto]" custT="1"/>
      <dgm:spPr/>
      <dgm:t>
        <a:bodyPr/>
        <a:lstStyle/>
        <a:p>
          <a:pPr algn="ctr"/>
          <a:r>
            <a:rPr lang="es-EC" sz="2000" dirty="0" smtClean="0"/>
            <a:t>Codificó </a:t>
          </a:r>
        </a:p>
        <a:p>
          <a:pPr algn="ctr"/>
          <a:r>
            <a:rPr lang="es-EC" sz="2000" dirty="0" err="1" smtClean="0"/>
            <a:t>RIT</a:t>
          </a:r>
          <a:endParaRPr lang="es-EC" sz="2000" dirty="0"/>
        </a:p>
      </dgm:t>
    </dgm:pt>
    <dgm:pt modelId="{92C9647B-C911-42A6-8E17-514AE4C2C742}" type="parTrans" cxnId="{A90147C2-7144-4B2B-830B-2E778BB6D5F3}">
      <dgm:prSet/>
      <dgm:spPr/>
      <dgm:t>
        <a:bodyPr/>
        <a:lstStyle/>
        <a:p>
          <a:endParaRPr lang="es-EC" sz="2000"/>
        </a:p>
      </dgm:t>
    </dgm:pt>
    <dgm:pt modelId="{EFD65938-41EE-4B36-9C09-1511A17D0377}" type="sibTrans" cxnId="{A90147C2-7144-4B2B-830B-2E778BB6D5F3}">
      <dgm:prSet/>
      <dgm:spPr/>
      <dgm:t>
        <a:bodyPr/>
        <a:lstStyle/>
        <a:p>
          <a:endParaRPr lang="es-EC" sz="2000"/>
        </a:p>
      </dgm:t>
    </dgm:pt>
    <dgm:pt modelId="{9A2DAD42-9D87-439F-A2DF-1625EB7FC76A}">
      <dgm:prSet phldrT="[Texto]" custT="1"/>
      <dgm:spPr/>
      <dgm:t>
        <a:bodyPr/>
        <a:lstStyle/>
        <a:p>
          <a:pPr algn="ctr"/>
          <a:r>
            <a:rPr lang="es-EC" sz="2000" dirty="0" smtClean="0"/>
            <a:t>Trituró y pesó</a:t>
          </a:r>
          <a:endParaRPr lang="es-EC" sz="2000" dirty="0"/>
        </a:p>
      </dgm:t>
    </dgm:pt>
    <dgm:pt modelId="{DE156B51-44BC-4627-B57C-24D0F36F0532}" type="parTrans" cxnId="{4BB50700-F5F7-4622-AE65-B74CB4F5E1EA}">
      <dgm:prSet/>
      <dgm:spPr/>
      <dgm:t>
        <a:bodyPr/>
        <a:lstStyle/>
        <a:p>
          <a:endParaRPr lang="es-EC" sz="2000"/>
        </a:p>
      </dgm:t>
    </dgm:pt>
    <dgm:pt modelId="{6C14984C-1758-4CA0-AC26-4E824C6FAD7F}" type="sibTrans" cxnId="{4BB50700-F5F7-4622-AE65-B74CB4F5E1EA}">
      <dgm:prSet/>
      <dgm:spPr/>
      <dgm:t>
        <a:bodyPr/>
        <a:lstStyle/>
        <a:p>
          <a:endParaRPr lang="es-EC" sz="2000"/>
        </a:p>
      </dgm:t>
    </dgm:pt>
    <dgm:pt modelId="{C7F13368-0696-4C80-AC8F-DA64C02D601A}" type="pres">
      <dgm:prSet presAssocID="{159DAA5F-A96D-4EE0-9955-F2DFD787F7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0408D6-A053-4CCD-83CB-488E14615732}" type="pres">
      <dgm:prSet presAssocID="{159DAA5F-A96D-4EE0-9955-F2DFD787F74F}" presName="arrow" presStyleLbl="bgShp" presStyleIdx="0" presStyleCnt="1"/>
      <dgm:spPr/>
      <dgm:t>
        <a:bodyPr/>
        <a:lstStyle/>
        <a:p>
          <a:endParaRPr lang="es-EC"/>
        </a:p>
      </dgm:t>
    </dgm:pt>
    <dgm:pt modelId="{45571BC1-A909-4043-A879-B3122EEEF689}" type="pres">
      <dgm:prSet presAssocID="{159DAA5F-A96D-4EE0-9955-F2DFD787F74F}" presName="points" presStyleCnt="0"/>
      <dgm:spPr/>
      <dgm:t>
        <a:bodyPr/>
        <a:lstStyle/>
        <a:p>
          <a:endParaRPr lang="es-EC"/>
        </a:p>
      </dgm:t>
    </dgm:pt>
    <dgm:pt modelId="{1F1E26E3-A4BE-4A4C-AD50-1D041F1DD10E}" type="pres">
      <dgm:prSet presAssocID="{A9234861-5639-4D12-BA31-BC5DD814A47A}" presName="compositeA" presStyleCnt="0"/>
      <dgm:spPr/>
      <dgm:t>
        <a:bodyPr/>
        <a:lstStyle/>
        <a:p>
          <a:endParaRPr lang="es-EC"/>
        </a:p>
      </dgm:t>
    </dgm:pt>
    <dgm:pt modelId="{EB2896ED-20C1-49E2-8E86-F55720BDC786}" type="pres">
      <dgm:prSet presAssocID="{A9234861-5639-4D12-BA31-BC5DD814A47A}" presName="textA" presStyleLbl="revTx" presStyleIdx="0" presStyleCnt="5" custScaleX="2227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095037-0A54-472B-BEF0-34904108953D}" type="pres">
      <dgm:prSet presAssocID="{A9234861-5639-4D12-BA31-BC5DD814A47A}" presName="circleA" presStyleLbl="node1" presStyleIdx="0" presStyleCnt="5"/>
      <dgm:spPr/>
      <dgm:t>
        <a:bodyPr/>
        <a:lstStyle/>
        <a:p>
          <a:endParaRPr lang="es-EC"/>
        </a:p>
      </dgm:t>
    </dgm:pt>
    <dgm:pt modelId="{DE4B161B-53E8-41A8-AD11-75991BEC4058}" type="pres">
      <dgm:prSet presAssocID="{A9234861-5639-4D12-BA31-BC5DD814A47A}" presName="spaceA" presStyleCnt="0"/>
      <dgm:spPr/>
      <dgm:t>
        <a:bodyPr/>
        <a:lstStyle/>
        <a:p>
          <a:endParaRPr lang="es-EC"/>
        </a:p>
      </dgm:t>
    </dgm:pt>
    <dgm:pt modelId="{159191BF-BA75-4626-B284-A7EAC8A86BA1}" type="pres">
      <dgm:prSet presAssocID="{8D5BCEFE-1D02-4D1C-A51D-BEC6B2DAAA1D}" presName="space" presStyleCnt="0"/>
      <dgm:spPr/>
      <dgm:t>
        <a:bodyPr/>
        <a:lstStyle/>
        <a:p>
          <a:endParaRPr lang="es-EC"/>
        </a:p>
      </dgm:t>
    </dgm:pt>
    <dgm:pt modelId="{2DC35D6E-E778-4911-911E-70EE23E487F0}" type="pres">
      <dgm:prSet presAssocID="{93D26D4F-26D0-4DB5-8ECE-825C6B7679D1}" presName="compositeB" presStyleCnt="0"/>
      <dgm:spPr/>
      <dgm:t>
        <a:bodyPr/>
        <a:lstStyle/>
        <a:p>
          <a:endParaRPr lang="es-EC"/>
        </a:p>
      </dgm:t>
    </dgm:pt>
    <dgm:pt modelId="{22B20459-FD6F-4627-857E-86B835BF9BBE}" type="pres">
      <dgm:prSet presAssocID="{93D26D4F-26D0-4DB5-8ECE-825C6B7679D1}" presName="textB" presStyleLbl="revTx" presStyleIdx="1" presStyleCnt="5" custScaleX="1885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451C3-1201-43B9-91B0-2A2EE5698A84}" type="pres">
      <dgm:prSet presAssocID="{93D26D4F-26D0-4DB5-8ECE-825C6B7679D1}" presName="circleB" presStyleLbl="node1" presStyleIdx="1" presStyleCnt="5"/>
      <dgm:spPr/>
      <dgm:t>
        <a:bodyPr/>
        <a:lstStyle/>
        <a:p>
          <a:endParaRPr lang="es-EC"/>
        </a:p>
      </dgm:t>
    </dgm:pt>
    <dgm:pt modelId="{D1FA8DBD-F78D-4672-A8FE-F0D40D3429AA}" type="pres">
      <dgm:prSet presAssocID="{93D26D4F-26D0-4DB5-8ECE-825C6B7679D1}" presName="spaceB" presStyleCnt="0"/>
      <dgm:spPr/>
      <dgm:t>
        <a:bodyPr/>
        <a:lstStyle/>
        <a:p>
          <a:endParaRPr lang="es-EC"/>
        </a:p>
      </dgm:t>
    </dgm:pt>
    <dgm:pt modelId="{D2931EF4-A444-40B5-BA88-9F178CD1DA4F}" type="pres">
      <dgm:prSet presAssocID="{5CC7B883-07A1-4156-8DC5-405E3BDF626D}" presName="space" presStyleCnt="0"/>
      <dgm:spPr/>
      <dgm:t>
        <a:bodyPr/>
        <a:lstStyle/>
        <a:p>
          <a:endParaRPr lang="es-EC"/>
        </a:p>
      </dgm:t>
    </dgm:pt>
    <dgm:pt modelId="{A8CC00FD-9826-41C3-ACAE-D196FC385E3E}" type="pres">
      <dgm:prSet presAssocID="{536872F9-B2A7-4792-8D96-3D83F353A5E0}" presName="compositeA" presStyleCnt="0"/>
      <dgm:spPr/>
      <dgm:t>
        <a:bodyPr/>
        <a:lstStyle/>
        <a:p>
          <a:endParaRPr lang="es-EC"/>
        </a:p>
      </dgm:t>
    </dgm:pt>
    <dgm:pt modelId="{CDC5B71C-16AC-4D87-BF25-94D7C70D8A08}" type="pres">
      <dgm:prSet presAssocID="{536872F9-B2A7-4792-8D96-3D83F353A5E0}" presName="textA" presStyleLbl="revTx" presStyleIdx="2" presStyleCnt="5" custScaleX="2118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B15685-F337-4195-9181-5C1A4975C17C}" type="pres">
      <dgm:prSet presAssocID="{536872F9-B2A7-4792-8D96-3D83F353A5E0}" presName="circleA" presStyleLbl="node1" presStyleIdx="2" presStyleCnt="5"/>
      <dgm:spPr/>
      <dgm:t>
        <a:bodyPr/>
        <a:lstStyle/>
        <a:p>
          <a:endParaRPr lang="es-EC"/>
        </a:p>
      </dgm:t>
    </dgm:pt>
    <dgm:pt modelId="{EF83E3E9-ACF3-4C6E-8A46-D2EB2D6D4F36}" type="pres">
      <dgm:prSet presAssocID="{536872F9-B2A7-4792-8D96-3D83F353A5E0}" presName="spaceA" presStyleCnt="0"/>
      <dgm:spPr/>
      <dgm:t>
        <a:bodyPr/>
        <a:lstStyle/>
        <a:p>
          <a:endParaRPr lang="es-EC"/>
        </a:p>
      </dgm:t>
    </dgm:pt>
    <dgm:pt modelId="{A88ACAC8-3274-4A29-9224-6C69CBF48AD5}" type="pres">
      <dgm:prSet presAssocID="{8FCB4D30-CFA7-4524-83BC-B80F193DB683}" presName="space" presStyleCnt="0"/>
      <dgm:spPr/>
      <dgm:t>
        <a:bodyPr/>
        <a:lstStyle/>
        <a:p>
          <a:endParaRPr lang="es-EC"/>
        </a:p>
      </dgm:t>
    </dgm:pt>
    <dgm:pt modelId="{61DA93E2-DC4F-432B-BC0B-F6213B7ABB42}" type="pres">
      <dgm:prSet presAssocID="{A44D2DD8-C5BB-4A54-AB96-5F96BE5C677A}" presName="compositeB" presStyleCnt="0"/>
      <dgm:spPr/>
      <dgm:t>
        <a:bodyPr/>
        <a:lstStyle/>
        <a:p>
          <a:endParaRPr lang="es-EC"/>
        </a:p>
      </dgm:t>
    </dgm:pt>
    <dgm:pt modelId="{5D5AB605-C4D8-4E08-B88F-3B96D9329823}" type="pres">
      <dgm:prSet presAssocID="{A44D2DD8-C5BB-4A54-AB96-5F96BE5C677A}" presName="textB" presStyleLbl="revTx" presStyleIdx="3" presStyleCnt="5" custScaleX="2012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E8968C-F347-4B38-A97D-6BAC3CBF0B8A}" type="pres">
      <dgm:prSet presAssocID="{A44D2DD8-C5BB-4A54-AB96-5F96BE5C677A}" presName="circleB" presStyleLbl="node1" presStyleIdx="3" presStyleCnt="5"/>
      <dgm:spPr/>
      <dgm:t>
        <a:bodyPr/>
        <a:lstStyle/>
        <a:p>
          <a:endParaRPr lang="es-EC"/>
        </a:p>
      </dgm:t>
    </dgm:pt>
    <dgm:pt modelId="{9F6635B0-520B-461E-9CF0-A387C84F9E8F}" type="pres">
      <dgm:prSet presAssocID="{A44D2DD8-C5BB-4A54-AB96-5F96BE5C677A}" presName="spaceB" presStyleCnt="0"/>
      <dgm:spPr/>
      <dgm:t>
        <a:bodyPr/>
        <a:lstStyle/>
        <a:p>
          <a:endParaRPr lang="es-EC"/>
        </a:p>
      </dgm:t>
    </dgm:pt>
    <dgm:pt modelId="{6BE9ADFB-41B1-4B0E-BF83-A931503F8507}" type="pres">
      <dgm:prSet presAssocID="{EFD65938-41EE-4B36-9C09-1511A17D0377}" presName="space" presStyleCnt="0"/>
      <dgm:spPr/>
      <dgm:t>
        <a:bodyPr/>
        <a:lstStyle/>
        <a:p>
          <a:endParaRPr lang="es-EC"/>
        </a:p>
      </dgm:t>
    </dgm:pt>
    <dgm:pt modelId="{6CF783E3-916C-4A3E-A706-2DAA77266E1E}" type="pres">
      <dgm:prSet presAssocID="{9A2DAD42-9D87-439F-A2DF-1625EB7FC76A}" presName="compositeA" presStyleCnt="0"/>
      <dgm:spPr/>
      <dgm:t>
        <a:bodyPr/>
        <a:lstStyle/>
        <a:p>
          <a:endParaRPr lang="es-EC"/>
        </a:p>
      </dgm:t>
    </dgm:pt>
    <dgm:pt modelId="{EF48FA33-E022-481B-9E77-B8C16BC12D6A}" type="pres">
      <dgm:prSet presAssocID="{9A2DAD42-9D87-439F-A2DF-1625EB7FC76A}" presName="textA" presStyleLbl="revTx" presStyleIdx="4" presStyleCnt="5" custScaleX="1986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4AED1-3676-43F3-B856-508159BEE4FC}" type="pres">
      <dgm:prSet presAssocID="{9A2DAD42-9D87-439F-A2DF-1625EB7FC76A}" presName="circleA" presStyleLbl="node1" presStyleIdx="4" presStyleCnt="5"/>
      <dgm:spPr/>
      <dgm:t>
        <a:bodyPr/>
        <a:lstStyle/>
        <a:p>
          <a:endParaRPr lang="es-EC"/>
        </a:p>
      </dgm:t>
    </dgm:pt>
    <dgm:pt modelId="{1A6F11C3-ED1D-4245-A1C6-CE85F02A789B}" type="pres">
      <dgm:prSet presAssocID="{9A2DAD42-9D87-439F-A2DF-1625EB7FC76A}" presName="spaceA" presStyleCnt="0"/>
      <dgm:spPr/>
      <dgm:t>
        <a:bodyPr/>
        <a:lstStyle/>
        <a:p>
          <a:endParaRPr lang="es-EC"/>
        </a:p>
      </dgm:t>
    </dgm:pt>
  </dgm:ptLst>
  <dgm:cxnLst>
    <dgm:cxn modelId="{F2AD87E0-EEE5-416E-8818-5600C20376AB}" type="presOf" srcId="{A9234861-5639-4D12-BA31-BC5DD814A47A}" destId="{EB2896ED-20C1-49E2-8E86-F55720BDC786}" srcOrd="0" destOrd="0" presId="urn:microsoft.com/office/officeart/2005/8/layout/hProcess11"/>
    <dgm:cxn modelId="{EF8872DE-A11F-49CC-B8FD-71FA0193D785}" srcId="{159DAA5F-A96D-4EE0-9955-F2DFD787F74F}" destId="{536872F9-B2A7-4792-8D96-3D83F353A5E0}" srcOrd="2" destOrd="0" parTransId="{6123FDA4-A35D-4FF4-A71E-FB4541887245}" sibTransId="{8FCB4D30-CFA7-4524-83BC-B80F193DB683}"/>
    <dgm:cxn modelId="{E0EE5675-846A-4D46-937D-637BF842AB11}" type="presOf" srcId="{9A2DAD42-9D87-439F-A2DF-1625EB7FC76A}" destId="{EF48FA33-E022-481B-9E77-B8C16BC12D6A}" srcOrd="0" destOrd="0" presId="urn:microsoft.com/office/officeart/2005/8/layout/hProcess11"/>
    <dgm:cxn modelId="{0CE405C0-4D78-4044-8894-6948EA87FD00}" srcId="{159DAA5F-A96D-4EE0-9955-F2DFD787F74F}" destId="{93D26D4F-26D0-4DB5-8ECE-825C6B7679D1}" srcOrd="1" destOrd="0" parTransId="{F0459B99-1ACB-4CD0-9EAF-36AC3E16C984}" sibTransId="{5CC7B883-07A1-4156-8DC5-405E3BDF626D}"/>
    <dgm:cxn modelId="{27780416-644E-4DD8-A5D2-07878137C59B}" type="presOf" srcId="{A44D2DD8-C5BB-4A54-AB96-5F96BE5C677A}" destId="{5D5AB605-C4D8-4E08-B88F-3B96D9329823}" srcOrd="0" destOrd="0" presId="urn:microsoft.com/office/officeart/2005/8/layout/hProcess11"/>
    <dgm:cxn modelId="{ADFE6956-6191-450F-8E94-E5FFF434FE60}" srcId="{159DAA5F-A96D-4EE0-9955-F2DFD787F74F}" destId="{A9234861-5639-4D12-BA31-BC5DD814A47A}" srcOrd="0" destOrd="0" parTransId="{6D192247-5387-4AFC-8D0E-7AEC84CA4C8E}" sibTransId="{8D5BCEFE-1D02-4D1C-A51D-BEC6B2DAAA1D}"/>
    <dgm:cxn modelId="{4BB50700-F5F7-4622-AE65-B74CB4F5E1EA}" srcId="{159DAA5F-A96D-4EE0-9955-F2DFD787F74F}" destId="{9A2DAD42-9D87-439F-A2DF-1625EB7FC76A}" srcOrd="4" destOrd="0" parTransId="{DE156B51-44BC-4627-B57C-24D0F36F0532}" sibTransId="{6C14984C-1758-4CA0-AC26-4E824C6FAD7F}"/>
    <dgm:cxn modelId="{5FFED8F6-FECB-49A3-9A90-C1D0C9C401A7}" type="presOf" srcId="{159DAA5F-A96D-4EE0-9955-F2DFD787F74F}" destId="{C7F13368-0696-4C80-AC8F-DA64C02D601A}" srcOrd="0" destOrd="0" presId="urn:microsoft.com/office/officeart/2005/8/layout/hProcess11"/>
    <dgm:cxn modelId="{3AD55922-04FD-4462-8E48-9E521BADAF4D}" type="presOf" srcId="{536872F9-B2A7-4792-8D96-3D83F353A5E0}" destId="{CDC5B71C-16AC-4D87-BF25-94D7C70D8A08}" srcOrd="0" destOrd="0" presId="urn:microsoft.com/office/officeart/2005/8/layout/hProcess11"/>
    <dgm:cxn modelId="{A90147C2-7144-4B2B-830B-2E778BB6D5F3}" srcId="{159DAA5F-A96D-4EE0-9955-F2DFD787F74F}" destId="{A44D2DD8-C5BB-4A54-AB96-5F96BE5C677A}" srcOrd="3" destOrd="0" parTransId="{92C9647B-C911-42A6-8E17-514AE4C2C742}" sibTransId="{EFD65938-41EE-4B36-9C09-1511A17D0377}"/>
    <dgm:cxn modelId="{41AF8076-285A-4180-8CC1-5E1667D03DEA}" type="presOf" srcId="{93D26D4F-26D0-4DB5-8ECE-825C6B7679D1}" destId="{22B20459-FD6F-4627-857E-86B835BF9BBE}" srcOrd="0" destOrd="0" presId="urn:microsoft.com/office/officeart/2005/8/layout/hProcess11"/>
    <dgm:cxn modelId="{978BDFB3-B8CA-4949-AAB5-C1D17A35FEFA}" type="presParOf" srcId="{C7F13368-0696-4C80-AC8F-DA64C02D601A}" destId="{1B0408D6-A053-4CCD-83CB-488E14615732}" srcOrd="0" destOrd="0" presId="urn:microsoft.com/office/officeart/2005/8/layout/hProcess11"/>
    <dgm:cxn modelId="{705DE6D2-C5E3-469E-9DA9-D9AF9278C8C2}" type="presParOf" srcId="{C7F13368-0696-4C80-AC8F-DA64C02D601A}" destId="{45571BC1-A909-4043-A879-B3122EEEF689}" srcOrd="1" destOrd="0" presId="urn:microsoft.com/office/officeart/2005/8/layout/hProcess11"/>
    <dgm:cxn modelId="{C3115A7F-BF75-4E28-B1E7-BFBE74733B36}" type="presParOf" srcId="{45571BC1-A909-4043-A879-B3122EEEF689}" destId="{1F1E26E3-A4BE-4A4C-AD50-1D041F1DD10E}" srcOrd="0" destOrd="0" presId="urn:microsoft.com/office/officeart/2005/8/layout/hProcess11"/>
    <dgm:cxn modelId="{D8DFB6AE-D7AD-47BC-8FE1-CE4E41F884EF}" type="presParOf" srcId="{1F1E26E3-A4BE-4A4C-AD50-1D041F1DD10E}" destId="{EB2896ED-20C1-49E2-8E86-F55720BDC786}" srcOrd="0" destOrd="0" presId="urn:microsoft.com/office/officeart/2005/8/layout/hProcess11"/>
    <dgm:cxn modelId="{A2E6E2A2-A615-43BF-B36F-080FFCC7AB17}" type="presParOf" srcId="{1F1E26E3-A4BE-4A4C-AD50-1D041F1DD10E}" destId="{AA095037-0A54-472B-BEF0-34904108953D}" srcOrd="1" destOrd="0" presId="urn:microsoft.com/office/officeart/2005/8/layout/hProcess11"/>
    <dgm:cxn modelId="{63C77C3C-CB25-4E6E-BC23-3FA553E797BD}" type="presParOf" srcId="{1F1E26E3-A4BE-4A4C-AD50-1D041F1DD10E}" destId="{DE4B161B-53E8-41A8-AD11-75991BEC4058}" srcOrd="2" destOrd="0" presId="urn:microsoft.com/office/officeart/2005/8/layout/hProcess11"/>
    <dgm:cxn modelId="{E795D129-B345-45CD-A439-180F410A6FBA}" type="presParOf" srcId="{45571BC1-A909-4043-A879-B3122EEEF689}" destId="{159191BF-BA75-4626-B284-A7EAC8A86BA1}" srcOrd="1" destOrd="0" presId="urn:microsoft.com/office/officeart/2005/8/layout/hProcess11"/>
    <dgm:cxn modelId="{2D23D7DC-00F5-4BC6-B908-714E3B3AAAC1}" type="presParOf" srcId="{45571BC1-A909-4043-A879-B3122EEEF689}" destId="{2DC35D6E-E778-4911-911E-70EE23E487F0}" srcOrd="2" destOrd="0" presId="urn:microsoft.com/office/officeart/2005/8/layout/hProcess11"/>
    <dgm:cxn modelId="{83562F54-5A57-4DF7-8268-CE6EBD73074C}" type="presParOf" srcId="{2DC35D6E-E778-4911-911E-70EE23E487F0}" destId="{22B20459-FD6F-4627-857E-86B835BF9BBE}" srcOrd="0" destOrd="0" presId="urn:microsoft.com/office/officeart/2005/8/layout/hProcess11"/>
    <dgm:cxn modelId="{2B1B5183-58B6-41CD-9D03-5F24B8679D25}" type="presParOf" srcId="{2DC35D6E-E778-4911-911E-70EE23E487F0}" destId="{3AE451C3-1201-43B9-91B0-2A2EE5698A84}" srcOrd="1" destOrd="0" presId="urn:microsoft.com/office/officeart/2005/8/layout/hProcess11"/>
    <dgm:cxn modelId="{12A87F7C-ED39-4D72-904A-A412E55D349D}" type="presParOf" srcId="{2DC35D6E-E778-4911-911E-70EE23E487F0}" destId="{D1FA8DBD-F78D-4672-A8FE-F0D40D3429AA}" srcOrd="2" destOrd="0" presId="urn:microsoft.com/office/officeart/2005/8/layout/hProcess11"/>
    <dgm:cxn modelId="{4BB65502-668D-455A-BA57-1C6DE73C25DE}" type="presParOf" srcId="{45571BC1-A909-4043-A879-B3122EEEF689}" destId="{D2931EF4-A444-40B5-BA88-9F178CD1DA4F}" srcOrd="3" destOrd="0" presId="urn:microsoft.com/office/officeart/2005/8/layout/hProcess11"/>
    <dgm:cxn modelId="{816DF94F-6043-40DC-A812-68711AEEE477}" type="presParOf" srcId="{45571BC1-A909-4043-A879-B3122EEEF689}" destId="{A8CC00FD-9826-41C3-ACAE-D196FC385E3E}" srcOrd="4" destOrd="0" presId="urn:microsoft.com/office/officeart/2005/8/layout/hProcess11"/>
    <dgm:cxn modelId="{35895D5F-DD4B-43D5-840B-8D357FDC4AEB}" type="presParOf" srcId="{A8CC00FD-9826-41C3-ACAE-D196FC385E3E}" destId="{CDC5B71C-16AC-4D87-BF25-94D7C70D8A08}" srcOrd="0" destOrd="0" presId="urn:microsoft.com/office/officeart/2005/8/layout/hProcess11"/>
    <dgm:cxn modelId="{C3C0B919-05E6-426E-8925-2E2699EFDFF7}" type="presParOf" srcId="{A8CC00FD-9826-41C3-ACAE-D196FC385E3E}" destId="{1CB15685-F337-4195-9181-5C1A4975C17C}" srcOrd="1" destOrd="0" presId="urn:microsoft.com/office/officeart/2005/8/layout/hProcess11"/>
    <dgm:cxn modelId="{485E514B-0E42-482A-A51A-AF0D2E06C277}" type="presParOf" srcId="{A8CC00FD-9826-41C3-ACAE-D196FC385E3E}" destId="{EF83E3E9-ACF3-4C6E-8A46-D2EB2D6D4F36}" srcOrd="2" destOrd="0" presId="urn:microsoft.com/office/officeart/2005/8/layout/hProcess11"/>
    <dgm:cxn modelId="{06DAD2C8-5CD7-4351-90DE-3455671F6303}" type="presParOf" srcId="{45571BC1-A909-4043-A879-B3122EEEF689}" destId="{A88ACAC8-3274-4A29-9224-6C69CBF48AD5}" srcOrd="5" destOrd="0" presId="urn:microsoft.com/office/officeart/2005/8/layout/hProcess11"/>
    <dgm:cxn modelId="{FCAF0AAD-5820-48DF-80AF-890AD2C72635}" type="presParOf" srcId="{45571BC1-A909-4043-A879-B3122EEEF689}" destId="{61DA93E2-DC4F-432B-BC0B-F6213B7ABB42}" srcOrd="6" destOrd="0" presId="urn:microsoft.com/office/officeart/2005/8/layout/hProcess11"/>
    <dgm:cxn modelId="{F9E2A4F6-16D8-4D48-B5BB-8E7D2D75045A}" type="presParOf" srcId="{61DA93E2-DC4F-432B-BC0B-F6213B7ABB42}" destId="{5D5AB605-C4D8-4E08-B88F-3B96D9329823}" srcOrd="0" destOrd="0" presId="urn:microsoft.com/office/officeart/2005/8/layout/hProcess11"/>
    <dgm:cxn modelId="{8FF2388D-70D4-4EA0-A681-A343C14B02A3}" type="presParOf" srcId="{61DA93E2-DC4F-432B-BC0B-F6213B7ABB42}" destId="{FAE8968C-F347-4B38-A97D-6BAC3CBF0B8A}" srcOrd="1" destOrd="0" presId="urn:microsoft.com/office/officeart/2005/8/layout/hProcess11"/>
    <dgm:cxn modelId="{7CA2CC7D-9F90-4867-B57B-A290B5DF9B44}" type="presParOf" srcId="{61DA93E2-DC4F-432B-BC0B-F6213B7ABB42}" destId="{9F6635B0-520B-461E-9CF0-A387C84F9E8F}" srcOrd="2" destOrd="0" presId="urn:microsoft.com/office/officeart/2005/8/layout/hProcess11"/>
    <dgm:cxn modelId="{C4DD30F9-98FE-4AA0-8061-477282A7BB28}" type="presParOf" srcId="{45571BC1-A909-4043-A879-B3122EEEF689}" destId="{6BE9ADFB-41B1-4B0E-BF83-A931503F8507}" srcOrd="7" destOrd="0" presId="urn:microsoft.com/office/officeart/2005/8/layout/hProcess11"/>
    <dgm:cxn modelId="{5A5B296D-BC65-4730-8B21-15D58722A4A3}" type="presParOf" srcId="{45571BC1-A909-4043-A879-B3122EEEF689}" destId="{6CF783E3-916C-4A3E-A706-2DAA77266E1E}" srcOrd="8" destOrd="0" presId="urn:microsoft.com/office/officeart/2005/8/layout/hProcess11"/>
    <dgm:cxn modelId="{2D1703CA-5AE7-47F9-AA12-C157ECF0AF12}" type="presParOf" srcId="{6CF783E3-916C-4A3E-A706-2DAA77266E1E}" destId="{EF48FA33-E022-481B-9E77-B8C16BC12D6A}" srcOrd="0" destOrd="0" presId="urn:microsoft.com/office/officeart/2005/8/layout/hProcess11"/>
    <dgm:cxn modelId="{2EDBB4A0-38FE-434F-AB42-236D0855F66E}" type="presParOf" srcId="{6CF783E3-916C-4A3E-A706-2DAA77266E1E}" destId="{75D4AED1-3676-43F3-B856-508159BEE4FC}" srcOrd="1" destOrd="0" presId="urn:microsoft.com/office/officeart/2005/8/layout/hProcess11"/>
    <dgm:cxn modelId="{C785A309-E395-4DE7-A34D-79CC274CF23F}" type="presParOf" srcId="{6CF783E3-916C-4A3E-A706-2DAA77266E1E}" destId="{1A6F11C3-ED1D-4245-A1C6-CE85F02A78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558070BD-B827-433B-8A7D-384B0814B9BD}">
      <dgm:prSet phldrT="[Texto]"/>
      <dgm:spPr>
        <a:noFill/>
      </dgm:spPr>
      <dgm:t>
        <a:bodyPr/>
        <a:lstStyle/>
        <a:p>
          <a:r>
            <a:rPr lang="es-EC" dirty="0" smtClean="0"/>
            <a:t>Muestreo </a:t>
          </a:r>
          <a:endParaRPr lang="es-EC" dirty="0"/>
        </a:p>
      </dgm:t>
    </dgm:pt>
    <dgm:pt modelId="{7AB07857-F294-48AE-A548-EEF3C600411A}" type="par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B3E4D6-7EA1-4237-A599-7B7995D0FCF5}" type="sib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95EBB4A0-E6DB-43B3-8D23-C31B889E2709}" type="pres">
      <dgm:prSet presAssocID="{558070BD-B827-433B-8A7D-384B0814B9BD}" presName="composite" presStyleCnt="0"/>
      <dgm:spPr/>
    </dgm:pt>
    <dgm:pt modelId="{6AB46E4C-B598-4516-984B-350090D14F35}" type="pres">
      <dgm:prSet presAssocID="{558070BD-B827-433B-8A7D-384B0814B9BD}" presName="imgShp" presStyleLbl="fgImgPlace1" presStyleIdx="0" presStyleCnt="1"/>
      <dgm:spPr/>
    </dgm:pt>
    <dgm:pt modelId="{78F98225-C480-415F-9587-596086503292}" type="pres">
      <dgm:prSet presAssocID="{558070BD-B827-433B-8A7D-384B0814B9BD}" presName="txShp" presStyleLbl="node1" presStyleIdx="0" presStyleCnt="1" custScaleX="135338" custLinFactNeighborX="-89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3CCAF2-4A1E-4B8B-B593-26792E2C1686}" type="presOf" srcId="{558070BD-B827-433B-8A7D-384B0814B9BD}" destId="{78F98225-C480-415F-9587-596086503292}" srcOrd="0" destOrd="0" presId="urn:microsoft.com/office/officeart/2005/8/layout/vList3"/>
    <dgm:cxn modelId="{55166AE5-8717-4C77-80FA-7C72D0430931}" srcId="{D22D919F-2D81-4F44-909F-AF2CE69C01DF}" destId="{558070BD-B827-433B-8A7D-384B0814B9BD}" srcOrd="0" destOrd="0" parTransId="{7AB07857-F294-48AE-A548-EEF3C600411A}" sibTransId="{90B3E4D6-7EA1-4237-A599-7B7995D0FCF5}"/>
    <dgm:cxn modelId="{1D9B7CB9-3CCD-4E0A-9693-EFC4DBC7213B}" type="presOf" srcId="{D22D919F-2D81-4F44-909F-AF2CE69C01DF}" destId="{4C3E3A8E-F45E-448A-BD54-BC4196BF53D1}" srcOrd="0" destOrd="0" presId="urn:microsoft.com/office/officeart/2005/8/layout/vList3"/>
    <dgm:cxn modelId="{7B518737-18A5-421D-A3DF-CF47620C5B7B}" type="presParOf" srcId="{4C3E3A8E-F45E-448A-BD54-BC4196BF53D1}" destId="{95EBB4A0-E6DB-43B3-8D23-C31B889E2709}" srcOrd="0" destOrd="0" presId="urn:microsoft.com/office/officeart/2005/8/layout/vList3"/>
    <dgm:cxn modelId="{7DDCB91F-5415-4098-80C0-ED8187798B4C}" type="presParOf" srcId="{95EBB4A0-E6DB-43B3-8D23-C31B889E2709}" destId="{6AB46E4C-B598-4516-984B-350090D14F35}" srcOrd="0" destOrd="0" presId="urn:microsoft.com/office/officeart/2005/8/layout/vList3"/>
    <dgm:cxn modelId="{A6E6E659-ED2C-4705-B582-B69C2E2903B6}" type="presParOf" srcId="{95EBB4A0-E6DB-43B3-8D23-C31B889E2709}" destId="{78F98225-C480-415F-9587-5960865032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9DAA5F-A96D-4EE0-9955-F2DFD787F74F}" type="doc">
      <dgm:prSet loTypeId="urn:microsoft.com/office/officeart/2005/8/layout/hProcess11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9234861-5639-4D12-BA31-BC5DD814A47A}">
      <dgm:prSet phldrT="[Texto]" custT="1"/>
      <dgm:spPr/>
      <dgm:t>
        <a:bodyPr/>
        <a:lstStyle/>
        <a:p>
          <a:r>
            <a:rPr lang="es-EC" sz="2800" dirty="0" smtClean="0"/>
            <a:t>Homogenizó</a:t>
          </a:r>
          <a:endParaRPr lang="es-EC" sz="2800" dirty="0"/>
        </a:p>
      </dgm:t>
    </dgm:pt>
    <dgm:pt modelId="{6D192247-5387-4AFC-8D0E-7AEC84CA4C8E}" type="parTrans" cxnId="{ADFE6956-6191-450F-8E94-E5FFF434FE60}">
      <dgm:prSet/>
      <dgm:spPr/>
      <dgm:t>
        <a:bodyPr/>
        <a:lstStyle/>
        <a:p>
          <a:endParaRPr lang="es-EC" sz="2000"/>
        </a:p>
      </dgm:t>
    </dgm:pt>
    <dgm:pt modelId="{8D5BCEFE-1D02-4D1C-A51D-BEC6B2DAAA1D}" type="sibTrans" cxnId="{ADFE6956-6191-450F-8E94-E5FFF434FE60}">
      <dgm:prSet/>
      <dgm:spPr/>
      <dgm:t>
        <a:bodyPr/>
        <a:lstStyle/>
        <a:p>
          <a:endParaRPr lang="es-EC" sz="2000"/>
        </a:p>
      </dgm:t>
    </dgm:pt>
    <dgm:pt modelId="{93D26D4F-26D0-4DB5-8ECE-825C6B7679D1}">
      <dgm:prSet phldrT="[Texto]" custT="1"/>
      <dgm:spPr/>
      <dgm:t>
        <a:bodyPr/>
        <a:lstStyle/>
        <a:p>
          <a:r>
            <a:rPr lang="es-EC" sz="2800" dirty="0" smtClean="0"/>
            <a:t>Sembró</a:t>
          </a:r>
        </a:p>
        <a:p>
          <a:r>
            <a:rPr lang="es-EC" sz="2800" dirty="0" smtClean="0"/>
            <a:t>En Diluciones</a:t>
          </a:r>
        </a:p>
        <a:p>
          <a:r>
            <a:rPr lang="es-ES_tradnl" sz="2800" dirty="0" smtClean="0"/>
            <a:t>(10</a:t>
          </a:r>
          <a:r>
            <a:rPr lang="es-ES_tradnl" sz="2800" baseline="30000" dirty="0" smtClean="0"/>
            <a:t>-1</a:t>
          </a:r>
          <a:r>
            <a:rPr lang="es-ES_tradnl" sz="2800" dirty="0" smtClean="0"/>
            <a:t> y 10</a:t>
          </a:r>
          <a:r>
            <a:rPr lang="es-ES_tradnl" sz="2800" baseline="30000" dirty="0" smtClean="0"/>
            <a:t>-2</a:t>
          </a:r>
          <a:r>
            <a:rPr lang="es-ES_tradnl" sz="2800" dirty="0" smtClean="0"/>
            <a:t>) </a:t>
          </a:r>
          <a:endParaRPr lang="es-EC" sz="2800" dirty="0"/>
        </a:p>
      </dgm:t>
    </dgm:pt>
    <dgm:pt modelId="{F0459B99-1ACB-4CD0-9EAF-36AC3E16C984}" type="parTrans" cxnId="{0CE405C0-4D78-4044-8894-6948EA87FD00}">
      <dgm:prSet/>
      <dgm:spPr/>
      <dgm:t>
        <a:bodyPr/>
        <a:lstStyle/>
        <a:p>
          <a:endParaRPr lang="es-EC" sz="2000"/>
        </a:p>
      </dgm:t>
    </dgm:pt>
    <dgm:pt modelId="{5CC7B883-07A1-4156-8DC5-405E3BDF626D}" type="sibTrans" cxnId="{0CE405C0-4D78-4044-8894-6948EA87FD00}">
      <dgm:prSet/>
      <dgm:spPr/>
      <dgm:t>
        <a:bodyPr/>
        <a:lstStyle/>
        <a:p>
          <a:endParaRPr lang="es-EC" sz="2000"/>
        </a:p>
      </dgm:t>
    </dgm:pt>
    <dgm:pt modelId="{536872F9-B2A7-4792-8D96-3D83F353A5E0}">
      <dgm:prSet phldrT="[Texto]" custT="1"/>
      <dgm:spPr/>
      <dgm:t>
        <a:bodyPr/>
        <a:lstStyle/>
        <a:p>
          <a:r>
            <a:rPr lang="es-EC" sz="2800" dirty="0" smtClean="0"/>
            <a:t>Contó colonias</a:t>
          </a:r>
          <a:endParaRPr lang="es-EC" sz="2800" dirty="0"/>
        </a:p>
      </dgm:t>
    </dgm:pt>
    <dgm:pt modelId="{6123FDA4-A35D-4FF4-A71E-FB4541887245}" type="parTrans" cxnId="{EF8872DE-A11F-49CC-B8FD-71FA0193D785}">
      <dgm:prSet/>
      <dgm:spPr/>
      <dgm:t>
        <a:bodyPr/>
        <a:lstStyle/>
        <a:p>
          <a:endParaRPr lang="es-EC" sz="2000"/>
        </a:p>
      </dgm:t>
    </dgm:pt>
    <dgm:pt modelId="{8FCB4D30-CFA7-4524-83BC-B80F193DB683}" type="sibTrans" cxnId="{EF8872DE-A11F-49CC-B8FD-71FA0193D785}">
      <dgm:prSet/>
      <dgm:spPr/>
      <dgm:t>
        <a:bodyPr/>
        <a:lstStyle/>
        <a:p>
          <a:endParaRPr lang="es-EC" sz="2000"/>
        </a:p>
      </dgm:t>
    </dgm:pt>
    <dgm:pt modelId="{E35AE4EB-2CE7-49D1-8AF6-CC312A7DAA58}" type="pres">
      <dgm:prSet presAssocID="{159DAA5F-A96D-4EE0-9955-F2DFD787F7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DA9128-BAA9-46EC-AEE6-61392737D884}" type="pres">
      <dgm:prSet presAssocID="{159DAA5F-A96D-4EE0-9955-F2DFD787F74F}" presName="arrow" presStyleLbl="bgShp" presStyleIdx="0" presStyleCnt="1"/>
      <dgm:spPr/>
      <dgm:t>
        <a:bodyPr/>
        <a:lstStyle/>
        <a:p>
          <a:endParaRPr lang="es-EC"/>
        </a:p>
      </dgm:t>
    </dgm:pt>
    <dgm:pt modelId="{59B77888-F3CC-4AEE-83F3-C94E3639FCDD}" type="pres">
      <dgm:prSet presAssocID="{159DAA5F-A96D-4EE0-9955-F2DFD787F74F}" presName="points" presStyleCnt="0"/>
      <dgm:spPr/>
      <dgm:t>
        <a:bodyPr/>
        <a:lstStyle/>
        <a:p>
          <a:endParaRPr lang="es-EC"/>
        </a:p>
      </dgm:t>
    </dgm:pt>
    <dgm:pt modelId="{7A01B809-42D4-4F9E-96D8-0C94130A854A}" type="pres">
      <dgm:prSet presAssocID="{A9234861-5639-4D12-BA31-BC5DD814A47A}" presName="compositeA" presStyleCnt="0"/>
      <dgm:spPr/>
      <dgm:t>
        <a:bodyPr/>
        <a:lstStyle/>
        <a:p>
          <a:endParaRPr lang="es-EC"/>
        </a:p>
      </dgm:t>
    </dgm:pt>
    <dgm:pt modelId="{797FDC1C-F489-4E63-A23D-F988243CD807}" type="pres">
      <dgm:prSet presAssocID="{A9234861-5639-4D12-BA31-BC5DD814A47A}" presName="textA" presStyleLbl="revTx" presStyleIdx="0" presStyleCnt="3" custScaleX="1428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72B85B-71A2-4274-9506-19DD46580813}" type="pres">
      <dgm:prSet presAssocID="{A9234861-5639-4D12-BA31-BC5DD814A47A}" presName="circleA" presStyleLbl="node1" presStyleIdx="0" presStyleCnt="3"/>
      <dgm:spPr/>
      <dgm:t>
        <a:bodyPr/>
        <a:lstStyle/>
        <a:p>
          <a:endParaRPr lang="es-EC"/>
        </a:p>
      </dgm:t>
    </dgm:pt>
    <dgm:pt modelId="{6AAF4B2E-8B98-4A93-9BB1-4675CEF4AD21}" type="pres">
      <dgm:prSet presAssocID="{A9234861-5639-4D12-BA31-BC5DD814A47A}" presName="spaceA" presStyleCnt="0"/>
      <dgm:spPr/>
      <dgm:t>
        <a:bodyPr/>
        <a:lstStyle/>
        <a:p>
          <a:endParaRPr lang="es-EC"/>
        </a:p>
      </dgm:t>
    </dgm:pt>
    <dgm:pt modelId="{1B9E7531-9CB0-45A1-9DD8-079045C43BD1}" type="pres">
      <dgm:prSet presAssocID="{8D5BCEFE-1D02-4D1C-A51D-BEC6B2DAAA1D}" presName="space" presStyleCnt="0"/>
      <dgm:spPr/>
      <dgm:t>
        <a:bodyPr/>
        <a:lstStyle/>
        <a:p>
          <a:endParaRPr lang="es-EC"/>
        </a:p>
      </dgm:t>
    </dgm:pt>
    <dgm:pt modelId="{82113B72-1554-4122-B9A7-CB41D899863C}" type="pres">
      <dgm:prSet presAssocID="{93D26D4F-26D0-4DB5-8ECE-825C6B7679D1}" presName="compositeB" presStyleCnt="0"/>
      <dgm:spPr/>
      <dgm:t>
        <a:bodyPr/>
        <a:lstStyle/>
        <a:p>
          <a:endParaRPr lang="es-EC"/>
        </a:p>
      </dgm:t>
    </dgm:pt>
    <dgm:pt modelId="{0D922442-86A2-4E3B-9BFF-FBAA32AD6226}" type="pres">
      <dgm:prSet presAssocID="{93D26D4F-26D0-4DB5-8ECE-825C6B7679D1}" presName="textB" presStyleLbl="revTx" presStyleIdx="1" presStyleCnt="3" custScaleX="122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34DD8-E8CD-475A-AFAF-B87868E259ED}" type="pres">
      <dgm:prSet presAssocID="{93D26D4F-26D0-4DB5-8ECE-825C6B7679D1}" presName="circleB" presStyleLbl="node1" presStyleIdx="1" presStyleCnt="3"/>
      <dgm:spPr/>
      <dgm:t>
        <a:bodyPr/>
        <a:lstStyle/>
        <a:p>
          <a:endParaRPr lang="es-EC"/>
        </a:p>
      </dgm:t>
    </dgm:pt>
    <dgm:pt modelId="{6E79B9A8-40C6-49B8-9DC7-EEC813F3C49C}" type="pres">
      <dgm:prSet presAssocID="{93D26D4F-26D0-4DB5-8ECE-825C6B7679D1}" presName="spaceB" presStyleCnt="0"/>
      <dgm:spPr/>
      <dgm:t>
        <a:bodyPr/>
        <a:lstStyle/>
        <a:p>
          <a:endParaRPr lang="es-EC"/>
        </a:p>
      </dgm:t>
    </dgm:pt>
    <dgm:pt modelId="{0D06E789-9828-435E-A309-D27FFBE95A10}" type="pres">
      <dgm:prSet presAssocID="{5CC7B883-07A1-4156-8DC5-405E3BDF626D}" presName="space" presStyleCnt="0"/>
      <dgm:spPr/>
      <dgm:t>
        <a:bodyPr/>
        <a:lstStyle/>
        <a:p>
          <a:endParaRPr lang="es-EC"/>
        </a:p>
      </dgm:t>
    </dgm:pt>
    <dgm:pt modelId="{A8586681-723F-44A0-8877-44584D6DC42B}" type="pres">
      <dgm:prSet presAssocID="{536872F9-B2A7-4792-8D96-3D83F353A5E0}" presName="compositeA" presStyleCnt="0"/>
      <dgm:spPr/>
      <dgm:t>
        <a:bodyPr/>
        <a:lstStyle/>
        <a:p>
          <a:endParaRPr lang="es-EC"/>
        </a:p>
      </dgm:t>
    </dgm:pt>
    <dgm:pt modelId="{BC57E629-B857-49C2-9EAD-CB83E5D5ABD0}" type="pres">
      <dgm:prSet presAssocID="{536872F9-B2A7-4792-8D96-3D83F353A5E0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59DD5C-54BF-4058-B550-98A0F8F0CCEB}" type="pres">
      <dgm:prSet presAssocID="{536872F9-B2A7-4792-8D96-3D83F353A5E0}" presName="circleA" presStyleLbl="node1" presStyleIdx="2" presStyleCnt="3"/>
      <dgm:spPr/>
      <dgm:t>
        <a:bodyPr/>
        <a:lstStyle/>
        <a:p>
          <a:endParaRPr lang="es-EC"/>
        </a:p>
      </dgm:t>
    </dgm:pt>
    <dgm:pt modelId="{A3460907-DE71-45B0-9B26-149E0227745A}" type="pres">
      <dgm:prSet presAssocID="{536872F9-B2A7-4792-8D96-3D83F353A5E0}" presName="spaceA" presStyleCnt="0"/>
      <dgm:spPr/>
      <dgm:t>
        <a:bodyPr/>
        <a:lstStyle/>
        <a:p>
          <a:endParaRPr lang="es-EC"/>
        </a:p>
      </dgm:t>
    </dgm:pt>
  </dgm:ptLst>
  <dgm:cxnLst>
    <dgm:cxn modelId="{EF8872DE-A11F-49CC-B8FD-71FA0193D785}" srcId="{159DAA5F-A96D-4EE0-9955-F2DFD787F74F}" destId="{536872F9-B2A7-4792-8D96-3D83F353A5E0}" srcOrd="2" destOrd="0" parTransId="{6123FDA4-A35D-4FF4-A71E-FB4541887245}" sibTransId="{8FCB4D30-CFA7-4524-83BC-B80F193DB683}"/>
    <dgm:cxn modelId="{4E7ECEEA-EFC9-4414-9536-B2295E875941}" type="presOf" srcId="{A9234861-5639-4D12-BA31-BC5DD814A47A}" destId="{797FDC1C-F489-4E63-A23D-F988243CD807}" srcOrd="0" destOrd="0" presId="urn:microsoft.com/office/officeart/2005/8/layout/hProcess11"/>
    <dgm:cxn modelId="{0CE405C0-4D78-4044-8894-6948EA87FD00}" srcId="{159DAA5F-A96D-4EE0-9955-F2DFD787F74F}" destId="{93D26D4F-26D0-4DB5-8ECE-825C6B7679D1}" srcOrd="1" destOrd="0" parTransId="{F0459B99-1ACB-4CD0-9EAF-36AC3E16C984}" sibTransId="{5CC7B883-07A1-4156-8DC5-405E3BDF626D}"/>
    <dgm:cxn modelId="{5C3E68F2-BA5C-4322-B6B5-06169D702624}" type="presOf" srcId="{93D26D4F-26D0-4DB5-8ECE-825C6B7679D1}" destId="{0D922442-86A2-4E3B-9BFF-FBAA32AD6226}" srcOrd="0" destOrd="0" presId="urn:microsoft.com/office/officeart/2005/8/layout/hProcess11"/>
    <dgm:cxn modelId="{4AE4E720-2ECA-493E-A6AB-C7BD4B97A940}" type="presOf" srcId="{536872F9-B2A7-4792-8D96-3D83F353A5E0}" destId="{BC57E629-B857-49C2-9EAD-CB83E5D5ABD0}" srcOrd="0" destOrd="0" presId="urn:microsoft.com/office/officeart/2005/8/layout/hProcess11"/>
    <dgm:cxn modelId="{ADFE6956-6191-450F-8E94-E5FFF434FE60}" srcId="{159DAA5F-A96D-4EE0-9955-F2DFD787F74F}" destId="{A9234861-5639-4D12-BA31-BC5DD814A47A}" srcOrd="0" destOrd="0" parTransId="{6D192247-5387-4AFC-8D0E-7AEC84CA4C8E}" sibTransId="{8D5BCEFE-1D02-4D1C-A51D-BEC6B2DAAA1D}"/>
    <dgm:cxn modelId="{4B0A02FA-7F88-44C3-BD5A-5E1AB3482120}" type="presOf" srcId="{159DAA5F-A96D-4EE0-9955-F2DFD787F74F}" destId="{E35AE4EB-2CE7-49D1-8AF6-CC312A7DAA58}" srcOrd="0" destOrd="0" presId="urn:microsoft.com/office/officeart/2005/8/layout/hProcess11"/>
    <dgm:cxn modelId="{39374F1B-9AEC-4689-BEDF-D2E4F80ADB39}" type="presParOf" srcId="{E35AE4EB-2CE7-49D1-8AF6-CC312A7DAA58}" destId="{C0DA9128-BAA9-46EC-AEE6-61392737D884}" srcOrd="0" destOrd="0" presId="urn:microsoft.com/office/officeart/2005/8/layout/hProcess11"/>
    <dgm:cxn modelId="{A8657B6B-DEF4-40BD-B37E-319850B00B9E}" type="presParOf" srcId="{E35AE4EB-2CE7-49D1-8AF6-CC312A7DAA58}" destId="{59B77888-F3CC-4AEE-83F3-C94E3639FCDD}" srcOrd="1" destOrd="0" presId="urn:microsoft.com/office/officeart/2005/8/layout/hProcess11"/>
    <dgm:cxn modelId="{453505FF-7993-4E39-BD70-82C4A86462D5}" type="presParOf" srcId="{59B77888-F3CC-4AEE-83F3-C94E3639FCDD}" destId="{7A01B809-42D4-4F9E-96D8-0C94130A854A}" srcOrd="0" destOrd="0" presId="urn:microsoft.com/office/officeart/2005/8/layout/hProcess11"/>
    <dgm:cxn modelId="{B0F62587-2AC8-4920-9892-1384A53B8A35}" type="presParOf" srcId="{7A01B809-42D4-4F9E-96D8-0C94130A854A}" destId="{797FDC1C-F489-4E63-A23D-F988243CD807}" srcOrd="0" destOrd="0" presId="urn:microsoft.com/office/officeart/2005/8/layout/hProcess11"/>
    <dgm:cxn modelId="{80FFAB4E-8E2A-41AD-919E-9993CCFA22CB}" type="presParOf" srcId="{7A01B809-42D4-4F9E-96D8-0C94130A854A}" destId="{3672B85B-71A2-4274-9506-19DD46580813}" srcOrd="1" destOrd="0" presId="urn:microsoft.com/office/officeart/2005/8/layout/hProcess11"/>
    <dgm:cxn modelId="{B40884C1-50B7-4B7B-A8F3-4248F2B78FB0}" type="presParOf" srcId="{7A01B809-42D4-4F9E-96D8-0C94130A854A}" destId="{6AAF4B2E-8B98-4A93-9BB1-4675CEF4AD21}" srcOrd="2" destOrd="0" presId="urn:microsoft.com/office/officeart/2005/8/layout/hProcess11"/>
    <dgm:cxn modelId="{E79F59A9-2CED-40D5-8011-9C37693E6A59}" type="presParOf" srcId="{59B77888-F3CC-4AEE-83F3-C94E3639FCDD}" destId="{1B9E7531-9CB0-45A1-9DD8-079045C43BD1}" srcOrd="1" destOrd="0" presId="urn:microsoft.com/office/officeart/2005/8/layout/hProcess11"/>
    <dgm:cxn modelId="{71BD5596-EA06-4AB1-B53E-B92B975A47F3}" type="presParOf" srcId="{59B77888-F3CC-4AEE-83F3-C94E3639FCDD}" destId="{82113B72-1554-4122-B9A7-CB41D899863C}" srcOrd="2" destOrd="0" presId="urn:microsoft.com/office/officeart/2005/8/layout/hProcess11"/>
    <dgm:cxn modelId="{3DCA1193-19B7-4DFD-8608-A5569B474830}" type="presParOf" srcId="{82113B72-1554-4122-B9A7-CB41D899863C}" destId="{0D922442-86A2-4E3B-9BFF-FBAA32AD6226}" srcOrd="0" destOrd="0" presId="urn:microsoft.com/office/officeart/2005/8/layout/hProcess11"/>
    <dgm:cxn modelId="{E02A0641-FE6B-48C4-82BF-03626716BF9D}" type="presParOf" srcId="{82113B72-1554-4122-B9A7-CB41D899863C}" destId="{0F334DD8-E8CD-475A-AFAF-B87868E259ED}" srcOrd="1" destOrd="0" presId="urn:microsoft.com/office/officeart/2005/8/layout/hProcess11"/>
    <dgm:cxn modelId="{794EC24B-A96F-4D80-AA54-7A069ECFBBC2}" type="presParOf" srcId="{82113B72-1554-4122-B9A7-CB41D899863C}" destId="{6E79B9A8-40C6-49B8-9DC7-EEC813F3C49C}" srcOrd="2" destOrd="0" presId="urn:microsoft.com/office/officeart/2005/8/layout/hProcess11"/>
    <dgm:cxn modelId="{FB634C29-E3DD-49DE-8D8B-CDCF0DD5DE6C}" type="presParOf" srcId="{59B77888-F3CC-4AEE-83F3-C94E3639FCDD}" destId="{0D06E789-9828-435E-A309-D27FFBE95A10}" srcOrd="3" destOrd="0" presId="urn:microsoft.com/office/officeart/2005/8/layout/hProcess11"/>
    <dgm:cxn modelId="{6F99E52F-32DB-4576-94A5-1018F7D66967}" type="presParOf" srcId="{59B77888-F3CC-4AEE-83F3-C94E3639FCDD}" destId="{A8586681-723F-44A0-8877-44584D6DC42B}" srcOrd="4" destOrd="0" presId="urn:microsoft.com/office/officeart/2005/8/layout/hProcess11"/>
    <dgm:cxn modelId="{AB8FFD97-1437-4582-9373-5CA92A58EFDA}" type="presParOf" srcId="{A8586681-723F-44A0-8877-44584D6DC42B}" destId="{BC57E629-B857-49C2-9EAD-CB83E5D5ABD0}" srcOrd="0" destOrd="0" presId="urn:microsoft.com/office/officeart/2005/8/layout/hProcess11"/>
    <dgm:cxn modelId="{61A826C2-D910-4A82-BA23-CE80F17D68CE}" type="presParOf" srcId="{A8586681-723F-44A0-8877-44584D6DC42B}" destId="{6D59DD5C-54BF-4058-B550-98A0F8F0CCEB}" srcOrd="1" destOrd="0" presId="urn:microsoft.com/office/officeart/2005/8/layout/hProcess11"/>
    <dgm:cxn modelId="{0E1B34AE-B3B1-473C-9540-013D68E6A45B}" type="presParOf" srcId="{A8586681-723F-44A0-8877-44584D6DC42B}" destId="{A3460907-DE71-45B0-9B26-149E022774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558070BD-B827-433B-8A7D-384B0814B9BD}">
      <dgm:prSet phldrT="[Texto]"/>
      <dgm:spPr>
        <a:noFill/>
      </dgm:spPr>
      <dgm:t>
        <a:bodyPr/>
        <a:lstStyle/>
        <a:p>
          <a:r>
            <a:rPr lang="es-EC" dirty="0" smtClean="0"/>
            <a:t>Muestreo </a:t>
          </a:r>
          <a:endParaRPr lang="es-EC" dirty="0"/>
        </a:p>
      </dgm:t>
    </dgm:pt>
    <dgm:pt modelId="{7AB07857-F294-48AE-A548-EEF3C600411A}" type="par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B3E4D6-7EA1-4237-A599-7B7995D0FCF5}" type="sib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95EBB4A0-E6DB-43B3-8D23-C31B889E2709}" type="pres">
      <dgm:prSet presAssocID="{558070BD-B827-433B-8A7D-384B0814B9BD}" presName="composite" presStyleCnt="0"/>
      <dgm:spPr/>
    </dgm:pt>
    <dgm:pt modelId="{6AB46E4C-B598-4516-984B-350090D14F35}" type="pres">
      <dgm:prSet presAssocID="{558070BD-B827-433B-8A7D-384B0814B9BD}" presName="imgShp" presStyleLbl="fgImgPlace1" presStyleIdx="0" presStyleCnt="1"/>
      <dgm:spPr/>
    </dgm:pt>
    <dgm:pt modelId="{78F98225-C480-415F-9587-596086503292}" type="pres">
      <dgm:prSet presAssocID="{558070BD-B827-433B-8A7D-384B0814B9BD}" presName="txShp" presStyleLbl="node1" presStyleIdx="0" presStyleCnt="1" custScaleX="135338" custLinFactNeighborX="-89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66817F-6BEC-4DA0-8535-252608B8B820}" type="presOf" srcId="{D22D919F-2D81-4F44-909F-AF2CE69C01DF}" destId="{4C3E3A8E-F45E-448A-BD54-BC4196BF53D1}" srcOrd="0" destOrd="0" presId="urn:microsoft.com/office/officeart/2005/8/layout/vList3"/>
    <dgm:cxn modelId="{E2B18742-9357-431E-99CF-0F37C8D2A1ED}" type="presOf" srcId="{558070BD-B827-433B-8A7D-384B0814B9BD}" destId="{78F98225-C480-415F-9587-596086503292}" srcOrd="0" destOrd="0" presId="urn:microsoft.com/office/officeart/2005/8/layout/vList3"/>
    <dgm:cxn modelId="{55166AE5-8717-4C77-80FA-7C72D0430931}" srcId="{D22D919F-2D81-4F44-909F-AF2CE69C01DF}" destId="{558070BD-B827-433B-8A7D-384B0814B9BD}" srcOrd="0" destOrd="0" parTransId="{7AB07857-F294-48AE-A548-EEF3C600411A}" sibTransId="{90B3E4D6-7EA1-4237-A599-7B7995D0FCF5}"/>
    <dgm:cxn modelId="{5E923C45-3CAA-4113-B61F-10E8AE949BB7}" type="presParOf" srcId="{4C3E3A8E-F45E-448A-BD54-BC4196BF53D1}" destId="{95EBB4A0-E6DB-43B3-8D23-C31B889E2709}" srcOrd="0" destOrd="0" presId="urn:microsoft.com/office/officeart/2005/8/layout/vList3"/>
    <dgm:cxn modelId="{839DB8D0-9DCB-4EF6-B47D-3F1434F35DE9}" type="presParOf" srcId="{95EBB4A0-E6DB-43B3-8D23-C31B889E2709}" destId="{6AB46E4C-B598-4516-984B-350090D14F35}" srcOrd="0" destOrd="0" presId="urn:microsoft.com/office/officeart/2005/8/layout/vList3"/>
    <dgm:cxn modelId="{0DCEE66F-D1D6-44F0-A601-FCCA6A7939D2}" type="presParOf" srcId="{95EBB4A0-E6DB-43B3-8D23-C31B889E2709}" destId="{78F98225-C480-415F-9587-5960865032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209C45D7-3F6A-4926-95FB-C1546AE9A303}">
      <dgm:prSet phldrT="[Texto]" custT="1"/>
      <dgm:spPr>
        <a:noFill/>
      </dgm:spPr>
      <dgm:t>
        <a:bodyPr/>
        <a:lstStyle/>
        <a:p>
          <a:r>
            <a:rPr lang="es-EC" sz="2800" dirty="0" smtClean="0"/>
            <a:t>Análisis de datos</a:t>
          </a:r>
          <a:endParaRPr lang="es-EC" sz="2800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0" presStyleCnt="1"/>
      <dgm:spPr/>
    </dgm:pt>
    <dgm:pt modelId="{1F2F09D2-8F8E-4BF9-BD8B-2D7220B9993E}" type="pres">
      <dgm:prSet presAssocID="{209C45D7-3F6A-4926-95FB-C1546AE9A303}" presName="txShp" presStyleLbl="node1" presStyleIdx="0" presStyleCnt="1" custScaleX="130856" custScaleY="77778" custLinFactNeighborX="-89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55826-84A2-4514-AC52-70450CE6D988}" srcId="{D22D919F-2D81-4F44-909F-AF2CE69C01DF}" destId="{209C45D7-3F6A-4926-95FB-C1546AE9A303}" srcOrd="0" destOrd="0" parTransId="{9C90385F-BCAC-4DD3-8A3C-B200FCD18E09}" sibTransId="{C2ED0872-89D5-4349-85F9-FEAAF15F9020}"/>
    <dgm:cxn modelId="{E4B21D2C-7412-4EC0-880E-8918576159E0}" type="presOf" srcId="{D22D919F-2D81-4F44-909F-AF2CE69C01DF}" destId="{4C3E3A8E-F45E-448A-BD54-BC4196BF53D1}" srcOrd="0" destOrd="0" presId="urn:microsoft.com/office/officeart/2005/8/layout/vList3"/>
    <dgm:cxn modelId="{0AD69EF1-21B4-4902-A5A7-4ACEC4DC2B66}" type="presOf" srcId="{209C45D7-3F6A-4926-95FB-C1546AE9A303}" destId="{1F2F09D2-8F8E-4BF9-BD8B-2D7220B9993E}" srcOrd="0" destOrd="0" presId="urn:microsoft.com/office/officeart/2005/8/layout/vList3"/>
    <dgm:cxn modelId="{547FD55E-482F-469C-8E12-5D744A791411}" type="presParOf" srcId="{4C3E3A8E-F45E-448A-BD54-BC4196BF53D1}" destId="{C932352F-8F69-4825-AC0B-D7854C2CA046}" srcOrd="0" destOrd="0" presId="urn:microsoft.com/office/officeart/2005/8/layout/vList3"/>
    <dgm:cxn modelId="{464F6133-CCF1-4857-AD6E-7582330A075E}" type="presParOf" srcId="{C932352F-8F69-4825-AC0B-D7854C2CA046}" destId="{16A767E6-C03B-4CBF-B861-72D6097498B6}" srcOrd="0" destOrd="0" presId="urn:microsoft.com/office/officeart/2005/8/layout/vList3"/>
    <dgm:cxn modelId="{2728AB49-EBD0-493A-96A6-B91DB786BE53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E84205DA-5D66-4974-B9EA-9267B264547A}">
      <dgm:prSet phldrT="[Texto]"/>
      <dgm:spPr>
        <a:noFill/>
      </dgm:spPr>
      <dgm:t>
        <a:bodyPr/>
        <a:lstStyle/>
        <a:p>
          <a:r>
            <a:rPr lang="es-EC" smtClean="0"/>
            <a:t>Zona de estudio</a:t>
          </a:r>
          <a:endParaRPr lang="es-EC" dirty="0"/>
        </a:p>
      </dgm:t>
    </dgm:pt>
    <dgm:pt modelId="{CAC57CB9-611E-4A42-90C2-0944E4BB6F8E}" type="parTrans" cxnId="{D2940EAB-75F2-497E-91F6-136B3C4A04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801B33-A3C2-45C1-8430-B57B0E59AA8A}" type="sibTrans" cxnId="{D2940EAB-75F2-497E-91F6-136B3C4A04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984086-EBA8-444A-92D4-8A10CDE83853}">
      <dgm:prSet phldrT="[Texto]"/>
      <dgm:spPr>
        <a:noFill/>
      </dgm:spPr>
      <dgm:t>
        <a:bodyPr/>
        <a:lstStyle/>
        <a:p>
          <a:r>
            <a:rPr lang="es-EC" dirty="0" smtClean="0"/>
            <a:t>Diseño estadístico</a:t>
          </a:r>
          <a:endParaRPr lang="es-EC" dirty="0"/>
        </a:p>
      </dgm:t>
    </dgm:pt>
    <dgm:pt modelId="{9441273B-3BFA-4B4D-92B3-A22E022FED97}" type="parTrans" cxnId="{A2C1A2B8-E17C-47B1-8C46-2E6EB9D49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8D1D64-0D55-4A6C-BD4E-23682924FFCD}" type="sibTrans" cxnId="{A2C1A2B8-E17C-47B1-8C46-2E6EB9D49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28E837-B6A2-4802-8FE7-2C3AEEB629D3}">
      <dgm:prSet phldrT="[Texto]"/>
      <dgm:spPr>
        <a:noFill/>
      </dgm:spPr>
      <dgm:t>
        <a:bodyPr/>
        <a:lstStyle/>
        <a:p>
          <a:r>
            <a:rPr lang="es-EC" dirty="0" smtClean="0"/>
            <a:t>Verificación de método</a:t>
          </a:r>
          <a:endParaRPr lang="es-EC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8070BD-B827-433B-8A7D-384B0814B9BD}">
      <dgm:prSet phldrT="[Texto]"/>
      <dgm:spPr>
        <a:noFill/>
      </dgm:spPr>
      <dgm:t>
        <a:bodyPr/>
        <a:lstStyle/>
        <a:p>
          <a:r>
            <a:rPr lang="es-EC" smtClean="0"/>
            <a:t>Muestreo </a:t>
          </a:r>
          <a:endParaRPr lang="es-EC" dirty="0"/>
        </a:p>
      </dgm:t>
    </dgm:pt>
    <dgm:pt modelId="{7AB07857-F294-48AE-A548-EEF3C600411A}" type="par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B3E4D6-7EA1-4237-A599-7B7995D0FCF5}" type="sibTrans" cxnId="{55166AE5-8717-4C77-80FA-7C72D043093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9C45D7-3F6A-4926-95FB-C1546AE9A303}">
      <dgm:prSet phldrT="[Texto]"/>
      <dgm:spPr>
        <a:noFill/>
      </dgm:spPr>
      <dgm:t>
        <a:bodyPr/>
        <a:lstStyle/>
        <a:p>
          <a:r>
            <a:rPr lang="es-EC" smtClean="0"/>
            <a:t>Análisis de datos</a:t>
          </a:r>
          <a:endParaRPr lang="es-EC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3243619-57E4-4121-A1D6-E3F01AF23934}" type="pres">
      <dgm:prSet presAssocID="{E84205DA-5D66-4974-B9EA-9267B264547A}" presName="composite" presStyleCnt="0"/>
      <dgm:spPr/>
    </dgm:pt>
    <dgm:pt modelId="{BF7A75CF-35B8-4FC7-A053-059650D7F205}" type="pres">
      <dgm:prSet presAssocID="{E84205DA-5D66-4974-B9EA-9267B264547A}" presName="imgShp" presStyleLbl="fgImgPlace1" presStyleIdx="0" presStyleCnt="5"/>
      <dgm:spPr/>
    </dgm:pt>
    <dgm:pt modelId="{90529C96-ADC8-4CC8-B2BF-1828A05FD20A}" type="pres">
      <dgm:prSet presAssocID="{E84205DA-5D66-4974-B9EA-9267B264547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862E8-0F27-4D25-B4CC-F296185BD5EF}" type="pres">
      <dgm:prSet presAssocID="{B0801B33-A3C2-45C1-8430-B57B0E59AA8A}" presName="spacing" presStyleCnt="0"/>
      <dgm:spPr/>
    </dgm:pt>
    <dgm:pt modelId="{8FCA0812-D631-43E0-96A7-C650E3D66C79}" type="pres">
      <dgm:prSet presAssocID="{36984086-EBA8-444A-92D4-8A10CDE83853}" presName="composite" presStyleCnt="0"/>
      <dgm:spPr/>
    </dgm:pt>
    <dgm:pt modelId="{4B4E42E3-7A26-427A-BE01-D6E4907E5AD9}" type="pres">
      <dgm:prSet presAssocID="{36984086-EBA8-444A-92D4-8A10CDE83853}" presName="imgShp" presStyleLbl="fgImgPlace1" presStyleIdx="1" presStyleCnt="5"/>
      <dgm:spPr/>
    </dgm:pt>
    <dgm:pt modelId="{42D83F80-F8E7-4711-BB6F-6334DA2E40BC}" type="pres">
      <dgm:prSet presAssocID="{36984086-EBA8-444A-92D4-8A10CDE8385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6ED8EB-A023-47D5-BE5A-3DE970AB534C}" type="pres">
      <dgm:prSet presAssocID="{2B8D1D64-0D55-4A6C-BD4E-23682924FFCD}" presName="spacing" presStyleCnt="0"/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2" presStyleCnt="5"/>
      <dgm:spPr/>
    </dgm:pt>
    <dgm:pt modelId="{2EAF74AA-333E-46FD-B220-24CC39CFE6DA}" type="pres">
      <dgm:prSet presAssocID="{9828E837-B6A2-4802-8FE7-2C3AEEB629D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7BC62-27DE-47DD-AB04-DCE4DA52E70F}" type="pres">
      <dgm:prSet presAssocID="{EA6456CE-C8A4-4E5D-B529-2396317DD7F3}" presName="spacing" presStyleCnt="0"/>
      <dgm:spPr/>
    </dgm:pt>
    <dgm:pt modelId="{95EBB4A0-E6DB-43B3-8D23-C31B889E2709}" type="pres">
      <dgm:prSet presAssocID="{558070BD-B827-433B-8A7D-384B0814B9BD}" presName="composite" presStyleCnt="0"/>
      <dgm:spPr/>
    </dgm:pt>
    <dgm:pt modelId="{6AB46E4C-B598-4516-984B-350090D14F35}" type="pres">
      <dgm:prSet presAssocID="{558070BD-B827-433B-8A7D-384B0814B9BD}" presName="imgShp" presStyleLbl="fgImgPlace1" presStyleIdx="3" presStyleCnt="5"/>
      <dgm:spPr/>
    </dgm:pt>
    <dgm:pt modelId="{78F98225-C480-415F-9587-596086503292}" type="pres">
      <dgm:prSet presAssocID="{558070BD-B827-433B-8A7D-384B0814B9B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1C0728-8835-4B33-9F6F-66E0F3DB94DB}" type="pres">
      <dgm:prSet presAssocID="{90B3E4D6-7EA1-4237-A599-7B7995D0FCF5}" presName="spacing" presStyleCnt="0"/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4" presStyleCnt="5"/>
      <dgm:spPr/>
    </dgm:pt>
    <dgm:pt modelId="{1F2F09D2-8F8E-4BF9-BD8B-2D7220B9993E}" type="pres">
      <dgm:prSet presAssocID="{209C45D7-3F6A-4926-95FB-C1546AE9A30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940EAB-75F2-497E-91F6-136B3C4A04D9}" srcId="{D22D919F-2D81-4F44-909F-AF2CE69C01DF}" destId="{E84205DA-5D66-4974-B9EA-9267B264547A}" srcOrd="0" destOrd="0" parTransId="{CAC57CB9-611E-4A42-90C2-0944E4BB6F8E}" sibTransId="{B0801B33-A3C2-45C1-8430-B57B0E59AA8A}"/>
    <dgm:cxn modelId="{B0AC3E76-951C-4B65-A64C-8FC44F69EE50}" type="presOf" srcId="{209C45D7-3F6A-4926-95FB-C1546AE9A303}" destId="{1F2F09D2-8F8E-4BF9-BD8B-2D7220B9993E}" srcOrd="0" destOrd="0" presId="urn:microsoft.com/office/officeart/2005/8/layout/vList3"/>
    <dgm:cxn modelId="{5F3C3676-42F6-47A9-B6B2-70ABD458BA64}" type="presOf" srcId="{9828E837-B6A2-4802-8FE7-2C3AEEB629D3}" destId="{2EAF74AA-333E-46FD-B220-24CC39CFE6DA}" srcOrd="0" destOrd="0" presId="urn:microsoft.com/office/officeart/2005/8/layout/vList3"/>
    <dgm:cxn modelId="{B4DE5BE2-E8B0-446E-8E59-325AF29DE071}" type="presOf" srcId="{558070BD-B827-433B-8A7D-384B0814B9BD}" destId="{78F98225-C480-415F-9587-596086503292}" srcOrd="0" destOrd="0" presId="urn:microsoft.com/office/officeart/2005/8/layout/vList3"/>
    <dgm:cxn modelId="{0521B81B-92F5-4004-B20E-4AACDCC9E1B5}" type="presOf" srcId="{36984086-EBA8-444A-92D4-8A10CDE83853}" destId="{42D83F80-F8E7-4711-BB6F-6334DA2E40BC}" srcOrd="0" destOrd="0" presId="urn:microsoft.com/office/officeart/2005/8/layout/vList3"/>
    <dgm:cxn modelId="{C1E09C4C-1A51-4768-8A86-6CED81E179FA}" type="presOf" srcId="{E84205DA-5D66-4974-B9EA-9267B264547A}" destId="{90529C96-ADC8-4CC8-B2BF-1828A05FD20A}" srcOrd="0" destOrd="0" presId="urn:microsoft.com/office/officeart/2005/8/layout/vList3"/>
    <dgm:cxn modelId="{A2C1A2B8-E17C-47B1-8C46-2E6EB9D49F5A}" srcId="{D22D919F-2D81-4F44-909F-AF2CE69C01DF}" destId="{36984086-EBA8-444A-92D4-8A10CDE83853}" srcOrd="1" destOrd="0" parTransId="{9441273B-3BFA-4B4D-92B3-A22E022FED97}" sibTransId="{2B8D1D64-0D55-4A6C-BD4E-23682924FFCD}"/>
    <dgm:cxn modelId="{55166AE5-8717-4C77-80FA-7C72D0430931}" srcId="{D22D919F-2D81-4F44-909F-AF2CE69C01DF}" destId="{558070BD-B827-433B-8A7D-384B0814B9BD}" srcOrd="3" destOrd="0" parTransId="{7AB07857-F294-48AE-A548-EEF3C600411A}" sibTransId="{90B3E4D6-7EA1-4237-A599-7B7995D0FCF5}"/>
    <dgm:cxn modelId="{DCDC8944-2B00-46D7-9C83-8A0F88CB66F0}" srcId="{D22D919F-2D81-4F44-909F-AF2CE69C01DF}" destId="{9828E837-B6A2-4802-8FE7-2C3AEEB629D3}" srcOrd="2" destOrd="0" parTransId="{B3EAFDFE-F0DB-4BD0-A171-3A8974EA3F95}" sibTransId="{EA6456CE-C8A4-4E5D-B529-2396317DD7F3}"/>
    <dgm:cxn modelId="{0D055826-84A2-4514-AC52-70450CE6D988}" srcId="{D22D919F-2D81-4F44-909F-AF2CE69C01DF}" destId="{209C45D7-3F6A-4926-95FB-C1546AE9A303}" srcOrd="4" destOrd="0" parTransId="{9C90385F-BCAC-4DD3-8A3C-B200FCD18E09}" sibTransId="{C2ED0872-89D5-4349-85F9-FEAAF15F9020}"/>
    <dgm:cxn modelId="{9581F5DB-3F64-404D-8F4E-B92CA84BD9FD}" type="presOf" srcId="{D22D919F-2D81-4F44-909F-AF2CE69C01DF}" destId="{4C3E3A8E-F45E-448A-BD54-BC4196BF53D1}" srcOrd="0" destOrd="0" presId="urn:microsoft.com/office/officeart/2005/8/layout/vList3"/>
    <dgm:cxn modelId="{2834BDE9-75B3-47D6-BCD9-F8431F1FBB5C}" type="presParOf" srcId="{4C3E3A8E-F45E-448A-BD54-BC4196BF53D1}" destId="{43243619-57E4-4121-A1D6-E3F01AF23934}" srcOrd="0" destOrd="0" presId="urn:microsoft.com/office/officeart/2005/8/layout/vList3"/>
    <dgm:cxn modelId="{1503BD93-B0A0-49D3-B064-6FE4FE414311}" type="presParOf" srcId="{43243619-57E4-4121-A1D6-E3F01AF23934}" destId="{BF7A75CF-35B8-4FC7-A053-059650D7F205}" srcOrd="0" destOrd="0" presId="urn:microsoft.com/office/officeart/2005/8/layout/vList3"/>
    <dgm:cxn modelId="{D2439ECC-C2E7-4579-91D6-3AE5ADE92F80}" type="presParOf" srcId="{43243619-57E4-4121-A1D6-E3F01AF23934}" destId="{90529C96-ADC8-4CC8-B2BF-1828A05FD20A}" srcOrd="1" destOrd="0" presId="urn:microsoft.com/office/officeart/2005/8/layout/vList3"/>
    <dgm:cxn modelId="{24234F1D-8151-497C-9FCD-82B28190B648}" type="presParOf" srcId="{4C3E3A8E-F45E-448A-BD54-BC4196BF53D1}" destId="{FCA862E8-0F27-4D25-B4CC-F296185BD5EF}" srcOrd="1" destOrd="0" presId="urn:microsoft.com/office/officeart/2005/8/layout/vList3"/>
    <dgm:cxn modelId="{93F157DF-DF56-40C9-88CA-4679DE217874}" type="presParOf" srcId="{4C3E3A8E-F45E-448A-BD54-BC4196BF53D1}" destId="{8FCA0812-D631-43E0-96A7-C650E3D66C79}" srcOrd="2" destOrd="0" presId="urn:microsoft.com/office/officeart/2005/8/layout/vList3"/>
    <dgm:cxn modelId="{1F04AC8F-C915-46DA-9583-97950AC1CFA5}" type="presParOf" srcId="{8FCA0812-D631-43E0-96A7-C650E3D66C79}" destId="{4B4E42E3-7A26-427A-BE01-D6E4907E5AD9}" srcOrd="0" destOrd="0" presId="urn:microsoft.com/office/officeart/2005/8/layout/vList3"/>
    <dgm:cxn modelId="{A599D2B0-11CA-4C57-88EA-AD443487B08B}" type="presParOf" srcId="{8FCA0812-D631-43E0-96A7-C650E3D66C79}" destId="{42D83F80-F8E7-4711-BB6F-6334DA2E40BC}" srcOrd="1" destOrd="0" presId="urn:microsoft.com/office/officeart/2005/8/layout/vList3"/>
    <dgm:cxn modelId="{41C156EC-C9E0-449B-89D1-AAECF72D899C}" type="presParOf" srcId="{4C3E3A8E-F45E-448A-BD54-BC4196BF53D1}" destId="{466ED8EB-A023-47D5-BE5A-3DE970AB534C}" srcOrd="3" destOrd="0" presId="urn:microsoft.com/office/officeart/2005/8/layout/vList3"/>
    <dgm:cxn modelId="{7BA63E67-5FED-426A-A90C-F108EE741007}" type="presParOf" srcId="{4C3E3A8E-F45E-448A-BD54-BC4196BF53D1}" destId="{4E989D50-DE87-4FFD-89F3-A84007D673C0}" srcOrd="4" destOrd="0" presId="urn:microsoft.com/office/officeart/2005/8/layout/vList3"/>
    <dgm:cxn modelId="{2AE91EA4-625E-459D-A4B4-6212AF7AA144}" type="presParOf" srcId="{4E989D50-DE87-4FFD-89F3-A84007D673C0}" destId="{98D5353D-4D5B-4D43-A004-0F65A7D35755}" srcOrd="0" destOrd="0" presId="urn:microsoft.com/office/officeart/2005/8/layout/vList3"/>
    <dgm:cxn modelId="{1C1B2BD7-848D-4B62-B716-848DAE0E9D1F}" type="presParOf" srcId="{4E989D50-DE87-4FFD-89F3-A84007D673C0}" destId="{2EAF74AA-333E-46FD-B220-24CC39CFE6DA}" srcOrd="1" destOrd="0" presId="urn:microsoft.com/office/officeart/2005/8/layout/vList3"/>
    <dgm:cxn modelId="{9567B910-8649-4BFB-8188-E7320C6D7C57}" type="presParOf" srcId="{4C3E3A8E-F45E-448A-BD54-BC4196BF53D1}" destId="{8DB7BC62-27DE-47DD-AB04-DCE4DA52E70F}" srcOrd="5" destOrd="0" presId="urn:microsoft.com/office/officeart/2005/8/layout/vList3"/>
    <dgm:cxn modelId="{004C461C-DE64-46C0-B70E-4FCEEB4322BD}" type="presParOf" srcId="{4C3E3A8E-F45E-448A-BD54-BC4196BF53D1}" destId="{95EBB4A0-E6DB-43B3-8D23-C31B889E2709}" srcOrd="6" destOrd="0" presId="urn:microsoft.com/office/officeart/2005/8/layout/vList3"/>
    <dgm:cxn modelId="{10161AD5-6A79-4FEE-8804-7B2D8231DFE5}" type="presParOf" srcId="{95EBB4A0-E6DB-43B3-8D23-C31B889E2709}" destId="{6AB46E4C-B598-4516-984B-350090D14F35}" srcOrd="0" destOrd="0" presId="urn:microsoft.com/office/officeart/2005/8/layout/vList3"/>
    <dgm:cxn modelId="{91734615-8EC9-4023-95BF-8CAB5B5A57A5}" type="presParOf" srcId="{95EBB4A0-E6DB-43B3-8D23-C31B889E2709}" destId="{78F98225-C480-415F-9587-596086503292}" srcOrd="1" destOrd="0" presId="urn:microsoft.com/office/officeart/2005/8/layout/vList3"/>
    <dgm:cxn modelId="{39EC87AE-916F-4798-AA5D-8E46CDBF1588}" type="presParOf" srcId="{4C3E3A8E-F45E-448A-BD54-BC4196BF53D1}" destId="{651C0728-8835-4B33-9F6F-66E0F3DB94DB}" srcOrd="7" destOrd="0" presId="urn:microsoft.com/office/officeart/2005/8/layout/vList3"/>
    <dgm:cxn modelId="{A3C6E714-2973-4407-B1EB-F5A334DE4177}" type="presParOf" srcId="{4C3E3A8E-F45E-448A-BD54-BC4196BF53D1}" destId="{C932352F-8F69-4825-AC0B-D7854C2CA046}" srcOrd="8" destOrd="0" presId="urn:microsoft.com/office/officeart/2005/8/layout/vList3"/>
    <dgm:cxn modelId="{81F7061E-B248-4D75-9F23-20503532B2EE}" type="presParOf" srcId="{C932352F-8F69-4825-AC0B-D7854C2CA046}" destId="{16A767E6-C03B-4CBF-B861-72D6097498B6}" srcOrd="0" destOrd="0" presId="urn:microsoft.com/office/officeart/2005/8/layout/vList3"/>
    <dgm:cxn modelId="{6E42DB3D-885F-4BAE-A678-2785537BD852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5CAA22-DD8E-4E09-B97B-5579D40BF929}" type="doc">
      <dgm:prSet loTypeId="urn:microsoft.com/office/officeart/2005/8/layout/radial5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66F824-CB77-4FD2-BF2F-5EBA256D1568}">
      <dgm:prSet phldrT="[Texto]"/>
      <dgm:spPr/>
      <dgm:t>
        <a:bodyPr/>
        <a:lstStyle/>
        <a:p>
          <a:pPr algn="ctr"/>
          <a:r>
            <a:rPr lang="es-EC" dirty="0" smtClean="0"/>
            <a:t>InfoStat</a:t>
          </a:r>
          <a:endParaRPr lang="es-EC" dirty="0"/>
        </a:p>
      </dgm:t>
    </dgm:pt>
    <dgm:pt modelId="{43C1CA45-712C-47AC-99E6-5D88D5501135}" type="parTrans" cxnId="{629C0A09-7585-4776-8056-56A585C9647A}">
      <dgm:prSet/>
      <dgm:spPr/>
      <dgm:t>
        <a:bodyPr/>
        <a:lstStyle/>
        <a:p>
          <a:endParaRPr lang="es-EC"/>
        </a:p>
      </dgm:t>
    </dgm:pt>
    <dgm:pt modelId="{3EC412E6-5CDD-4DEE-A318-C3FA7E3F0889}" type="sibTrans" cxnId="{629C0A09-7585-4776-8056-56A585C9647A}">
      <dgm:prSet/>
      <dgm:spPr/>
      <dgm:t>
        <a:bodyPr/>
        <a:lstStyle/>
        <a:p>
          <a:endParaRPr lang="es-EC"/>
        </a:p>
      </dgm:t>
    </dgm:pt>
    <dgm:pt modelId="{DF359C96-0FDA-4481-A2A4-F1479FF215DE}">
      <dgm:prSet phldrT="[Texto]" custT="1"/>
      <dgm:spPr/>
      <dgm:t>
        <a:bodyPr/>
        <a:lstStyle/>
        <a:p>
          <a:pPr algn="ctr"/>
          <a:r>
            <a:rPr lang="es-EC" sz="1800" dirty="0" smtClean="0"/>
            <a:t>Histograma</a:t>
          </a:r>
          <a:endParaRPr lang="es-EC" sz="1800" dirty="0"/>
        </a:p>
      </dgm:t>
    </dgm:pt>
    <dgm:pt modelId="{22D75321-D4E8-40BC-86EB-4013A6507C4C}" type="parTrans" cxnId="{4438810F-2FA1-46CE-945D-CCBD026690C8}">
      <dgm:prSet/>
      <dgm:spPr/>
      <dgm:t>
        <a:bodyPr/>
        <a:lstStyle/>
        <a:p>
          <a:endParaRPr lang="es-EC"/>
        </a:p>
      </dgm:t>
    </dgm:pt>
    <dgm:pt modelId="{2F2FDFAA-94B5-4BEC-A3C9-9024C3BC1A85}" type="sibTrans" cxnId="{4438810F-2FA1-46CE-945D-CCBD026690C8}">
      <dgm:prSet/>
      <dgm:spPr/>
      <dgm:t>
        <a:bodyPr/>
        <a:lstStyle/>
        <a:p>
          <a:endParaRPr lang="es-EC"/>
        </a:p>
      </dgm:t>
    </dgm:pt>
    <dgm:pt modelId="{CF11B1CD-8F20-44AC-825E-97EA49667D09}">
      <dgm:prSet phldrT="[Texto]" custT="1"/>
      <dgm:spPr/>
      <dgm:t>
        <a:bodyPr/>
        <a:lstStyle/>
        <a:p>
          <a:pPr algn="ctr"/>
          <a:r>
            <a:rPr lang="es-EC" sz="1800" dirty="0" smtClean="0"/>
            <a:t>Medias entre los 3 ajíes</a:t>
          </a:r>
          <a:endParaRPr lang="es-EC" sz="1800" dirty="0"/>
        </a:p>
      </dgm:t>
    </dgm:pt>
    <dgm:pt modelId="{674EB826-08EE-47B0-95E4-B1B60D49D481}" type="parTrans" cxnId="{425016CD-9E91-418E-8732-93C2FC0F584D}">
      <dgm:prSet/>
      <dgm:spPr/>
      <dgm:t>
        <a:bodyPr/>
        <a:lstStyle/>
        <a:p>
          <a:endParaRPr lang="es-EC"/>
        </a:p>
      </dgm:t>
    </dgm:pt>
    <dgm:pt modelId="{E1DE7F61-5194-4464-921D-19C84612705D}" type="sibTrans" cxnId="{425016CD-9E91-418E-8732-93C2FC0F584D}">
      <dgm:prSet/>
      <dgm:spPr/>
      <dgm:t>
        <a:bodyPr/>
        <a:lstStyle/>
        <a:p>
          <a:endParaRPr lang="es-EC"/>
        </a:p>
      </dgm:t>
    </dgm:pt>
    <dgm:pt modelId="{0FAE50C6-0E99-4D96-B9F0-E4055D0306FE}">
      <dgm:prSet phldrT="[Texto]" custT="1"/>
      <dgm:spPr/>
      <dgm:t>
        <a:bodyPr/>
        <a:lstStyle/>
        <a:p>
          <a:pPr algn="ctr"/>
          <a:r>
            <a:rPr lang="es-EC" sz="1800" dirty="0" smtClean="0"/>
            <a:t>Pruebas de </a:t>
          </a:r>
          <a:r>
            <a:rPr lang="es-EC" sz="1800" dirty="0" err="1" smtClean="0"/>
            <a:t>Tuckey</a:t>
          </a:r>
          <a:r>
            <a:rPr lang="es-EC" sz="1800" dirty="0" smtClean="0"/>
            <a:t> y Duncan</a:t>
          </a:r>
          <a:endParaRPr lang="es-EC" sz="1800" dirty="0"/>
        </a:p>
      </dgm:t>
    </dgm:pt>
    <dgm:pt modelId="{9D5923A1-0AB0-4B75-8A8D-323592EF818D}" type="parTrans" cxnId="{7E6DD3BF-C722-4119-B229-1D284B9B3CD9}">
      <dgm:prSet/>
      <dgm:spPr/>
      <dgm:t>
        <a:bodyPr/>
        <a:lstStyle/>
        <a:p>
          <a:endParaRPr lang="es-EC"/>
        </a:p>
      </dgm:t>
    </dgm:pt>
    <dgm:pt modelId="{B8C2118F-65E3-4658-BE32-2FC98A29C9E1}" type="sibTrans" cxnId="{7E6DD3BF-C722-4119-B229-1D284B9B3CD9}">
      <dgm:prSet/>
      <dgm:spPr/>
      <dgm:t>
        <a:bodyPr/>
        <a:lstStyle/>
        <a:p>
          <a:endParaRPr lang="es-EC"/>
        </a:p>
      </dgm:t>
    </dgm:pt>
    <dgm:pt modelId="{A87E36DC-66A8-4F67-A129-9F629BA5AC78}">
      <dgm:prSet phldrT="[Texto]" custT="1"/>
      <dgm:spPr/>
      <dgm:t>
        <a:bodyPr/>
        <a:lstStyle/>
        <a:p>
          <a:pPr algn="ctr"/>
          <a:r>
            <a:rPr lang="es-EC" sz="1800" dirty="0" smtClean="0"/>
            <a:t>Prueba de Fisher  </a:t>
          </a:r>
          <a:r>
            <a:rPr lang="es-ES_tradnl" sz="1800" dirty="0" smtClean="0"/>
            <a:t>(</a:t>
          </a:r>
          <a:r>
            <a:rPr lang="es-ES" sz="1800" dirty="0" err="1" smtClean="0"/>
            <a:t>p≥0.05</a:t>
          </a:r>
          <a:r>
            <a:rPr lang="es-ES_tradnl" sz="1800" dirty="0" smtClean="0"/>
            <a:t>) </a:t>
          </a:r>
          <a:endParaRPr lang="es-EC" sz="1800" dirty="0"/>
        </a:p>
      </dgm:t>
    </dgm:pt>
    <dgm:pt modelId="{062627B8-7C8D-455E-9730-99BE4871C748}" type="parTrans" cxnId="{445ADDFF-B1F5-4077-B92A-DDB67D858340}">
      <dgm:prSet/>
      <dgm:spPr/>
      <dgm:t>
        <a:bodyPr/>
        <a:lstStyle/>
        <a:p>
          <a:endParaRPr lang="es-EC"/>
        </a:p>
      </dgm:t>
    </dgm:pt>
    <dgm:pt modelId="{27DF16EF-F77B-4F21-917A-199E7AA5F7CF}" type="sibTrans" cxnId="{445ADDFF-B1F5-4077-B92A-DDB67D858340}">
      <dgm:prSet/>
      <dgm:spPr/>
      <dgm:t>
        <a:bodyPr/>
        <a:lstStyle/>
        <a:p>
          <a:endParaRPr lang="es-EC"/>
        </a:p>
      </dgm:t>
    </dgm:pt>
    <dgm:pt modelId="{5E858B03-ABA5-4360-8E30-465DEE6A5E4B}">
      <dgm:prSet phldrT="[Texto]" custT="1"/>
      <dgm:spPr/>
      <dgm:t>
        <a:bodyPr/>
        <a:lstStyle/>
        <a:p>
          <a:pPr algn="ctr"/>
          <a:r>
            <a:rPr lang="es-EC" sz="1800" dirty="0" smtClean="0"/>
            <a:t>Límites de detección y cuantificación</a:t>
          </a:r>
          <a:endParaRPr lang="es-EC" sz="1800" dirty="0"/>
        </a:p>
      </dgm:t>
    </dgm:pt>
    <dgm:pt modelId="{85285062-A809-49BA-989E-934C93476EA6}" type="parTrans" cxnId="{B8D02FB8-FEC5-419D-80F1-E1D6B9D3E64C}">
      <dgm:prSet/>
      <dgm:spPr/>
      <dgm:t>
        <a:bodyPr/>
        <a:lstStyle/>
        <a:p>
          <a:endParaRPr lang="es-EC"/>
        </a:p>
      </dgm:t>
    </dgm:pt>
    <dgm:pt modelId="{ED0C113B-FF45-4D5A-81A1-62B6DE0AD892}" type="sibTrans" cxnId="{B8D02FB8-FEC5-419D-80F1-E1D6B9D3E64C}">
      <dgm:prSet/>
      <dgm:spPr/>
      <dgm:t>
        <a:bodyPr/>
        <a:lstStyle/>
        <a:p>
          <a:endParaRPr lang="es-EC"/>
        </a:p>
      </dgm:t>
    </dgm:pt>
    <dgm:pt modelId="{1EC9FDE6-E6DE-4BD2-A2CE-FD253862F33D}" type="pres">
      <dgm:prSet presAssocID="{EF5CAA22-DD8E-4E09-B97B-5579D40BF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FE03FC-7F53-4ED0-BD2D-33B5EC5C05B8}" type="pres">
      <dgm:prSet presAssocID="{6266F824-CB77-4FD2-BF2F-5EBA256D1568}" presName="centerShape" presStyleLbl="node0" presStyleIdx="0" presStyleCnt="1"/>
      <dgm:spPr/>
      <dgm:t>
        <a:bodyPr/>
        <a:lstStyle/>
        <a:p>
          <a:endParaRPr lang="es-EC"/>
        </a:p>
      </dgm:t>
    </dgm:pt>
    <dgm:pt modelId="{DC6739A4-285E-44CE-920B-A5C92D974B91}" type="pres">
      <dgm:prSet presAssocID="{22D75321-D4E8-40BC-86EB-4013A6507C4C}" presName="parTrans" presStyleLbl="sibTrans2D1" presStyleIdx="0" presStyleCnt="5"/>
      <dgm:spPr/>
      <dgm:t>
        <a:bodyPr/>
        <a:lstStyle/>
        <a:p>
          <a:endParaRPr lang="es-EC"/>
        </a:p>
      </dgm:t>
    </dgm:pt>
    <dgm:pt modelId="{C801FCC7-DC01-40E0-BB58-E4071C1C5B0C}" type="pres">
      <dgm:prSet presAssocID="{22D75321-D4E8-40BC-86EB-4013A6507C4C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71664503-7321-4199-924D-6ED769D3ABB5}" type="pres">
      <dgm:prSet presAssocID="{DF359C96-0FDA-4481-A2A4-F1479FF215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6DDD4-4453-4208-8A57-BBDA108F09CB}" type="pres">
      <dgm:prSet presAssocID="{674EB826-08EE-47B0-95E4-B1B60D49D481}" presName="parTrans" presStyleLbl="sibTrans2D1" presStyleIdx="1" presStyleCnt="5"/>
      <dgm:spPr/>
      <dgm:t>
        <a:bodyPr/>
        <a:lstStyle/>
        <a:p>
          <a:endParaRPr lang="es-EC"/>
        </a:p>
      </dgm:t>
    </dgm:pt>
    <dgm:pt modelId="{E9E4D46E-DA51-41E3-864E-F4C067ED1BDE}" type="pres">
      <dgm:prSet presAssocID="{674EB826-08EE-47B0-95E4-B1B60D49D481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C5474235-263B-465D-9757-9ED347E1D62A}" type="pres">
      <dgm:prSet presAssocID="{CF11B1CD-8F20-44AC-825E-97EA49667D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3C3A74-928D-47EE-9312-C0D4D9FC7690}" type="pres">
      <dgm:prSet presAssocID="{9D5923A1-0AB0-4B75-8A8D-323592EF818D}" presName="parTrans" presStyleLbl="sibTrans2D1" presStyleIdx="2" presStyleCnt="5"/>
      <dgm:spPr/>
      <dgm:t>
        <a:bodyPr/>
        <a:lstStyle/>
        <a:p>
          <a:endParaRPr lang="es-EC"/>
        </a:p>
      </dgm:t>
    </dgm:pt>
    <dgm:pt modelId="{2995C3A2-ADDF-4A1F-BB92-B4216E80FC71}" type="pres">
      <dgm:prSet presAssocID="{9D5923A1-0AB0-4B75-8A8D-323592EF818D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52CD99A9-F2D2-4C7B-A794-8A2F32CB2C68}" type="pres">
      <dgm:prSet presAssocID="{0FAE50C6-0E99-4D96-B9F0-E4055D0306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DCBD14-C286-4D01-BA74-7EC34335B29F}" type="pres">
      <dgm:prSet presAssocID="{062627B8-7C8D-455E-9730-99BE4871C748}" presName="parTrans" presStyleLbl="sibTrans2D1" presStyleIdx="3" presStyleCnt="5"/>
      <dgm:spPr/>
      <dgm:t>
        <a:bodyPr/>
        <a:lstStyle/>
        <a:p>
          <a:endParaRPr lang="es-EC"/>
        </a:p>
      </dgm:t>
    </dgm:pt>
    <dgm:pt modelId="{191E55EA-A56F-482A-B26F-4E0091C1A931}" type="pres">
      <dgm:prSet presAssocID="{062627B8-7C8D-455E-9730-99BE4871C748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56A31F05-50CA-4FE3-B60A-17CDEBD82820}" type="pres">
      <dgm:prSet presAssocID="{A87E36DC-66A8-4F67-A129-9F629BA5AC7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5C33D-5C82-4692-8D9F-F577D3210E1B}" type="pres">
      <dgm:prSet presAssocID="{85285062-A809-49BA-989E-934C93476EA6}" presName="parTrans" presStyleLbl="sibTrans2D1" presStyleIdx="4" presStyleCnt="5"/>
      <dgm:spPr/>
      <dgm:t>
        <a:bodyPr/>
        <a:lstStyle/>
        <a:p>
          <a:endParaRPr lang="es-EC"/>
        </a:p>
      </dgm:t>
    </dgm:pt>
    <dgm:pt modelId="{1B0DCAD5-9E6E-48AD-8504-06FED5F47AB9}" type="pres">
      <dgm:prSet presAssocID="{85285062-A809-49BA-989E-934C93476EA6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A4FB707-D2BA-47B1-BD66-8E073310715E}" type="pres">
      <dgm:prSet presAssocID="{5E858B03-ABA5-4360-8E30-465DEE6A5E4B}" presName="node" presStyleLbl="node1" presStyleIdx="4" presStyleCnt="5" custScaleX="1199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9C0A09-7585-4776-8056-56A585C9647A}" srcId="{EF5CAA22-DD8E-4E09-B97B-5579D40BF929}" destId="{6266F824-CB77-4FD2-BF2F-5EBA256D1568}" srcOrd="0" destOrd="0" parTransId="{43C1CA45-712C-47AC-99E6-5D88D5501135}" sibTransId="{3EC412E6-5CDD-4DEE-A318-C3FA7E3F0889}"/>
    <dgm:cxn modelId="{54A9AA51-FC43-4717-B8FE-D4D6B8A79771}" type="presOf" srcId="{85285062-A809-49BA-989E-934C93476EA6}" destId="{1B0DCAD5-9E6E-48AD-8504-06FED5F47AB9}" srcOrd="1" destOrd="0" presId="urn:microsoft.com/office/officeart/2005/8/layout/radial5"/>
    <dgm:cxn modelId="{53E49A97-ED01-4639-9D8F-A0BA5E58331C}" type="presOf" srcId="{062627B8-7C8D-455E-9730-99BE4871C748}" destId="{191E55EA-A56F-482A-B26F-4E0091C1A931}" srcOrd="1" destOrd="0" presId="urn:microsoft.com/office/officeart/2005/8/layout/radial5"/>
    <dgm:cxn modelId="{B9AC45F7-AFFC-4119-A45B-C9617ADF0173}" type="presOf" srcId="{85285062-A809-49BA-989E-934C93476EA6}" destId="{4CD5C33D-5C82-4692-8D9F-F577D3210E1B}" srcOrd="0" destOrd="0" presId="urn:microsoft.com/office/officeart/2005/8/layout/radial5"/>
    <dgm:cxn modelId="{5F668190-1A52-4C8A-9EAA-15DE712EA1C8}" type="presOf" srcId="{674EB826-08EE-47B0-95E4-B1B60D49D481}" destId="{9B06DDD4-4453-4208-8A57-BBDA108F09CB}" srcOrd="0" destOrd="0" presId="urn:microsoft.com/office/officeart/2005/8/layout/radial5"/>
    <dgm:cxn modelId="{757F8106-FF8E-4791-A7E9-0689523D8B3B}" type="presOf" srcId="{0FAE50C6-0E99-4D96-B9F0-E4055D0306FE}" destId="{52CD99A9-F2D2-4C7B-A794-8A2F32CB2C68}" srcOrd="0" destOrd="0" presId="urn:microsoft.com/office/officeart/2005/8/layout/radial5"/>
    <dgm:cxn modelId="{F34E759B-8E93-4DFB-8B81-5F45C7515C7A}" type="presOf" srcId="{6266F824-CB77-4FD2-BF2F-5EBA256D1568}" destId="{5BFE03FC-7F53-4ED0-BD2D-33B5EC5C05B8}" srcOrd="0" destOrd="0" presId="urn:microsoft.com/office/officeart/2005/8/layout/radial5"/>
    <dgm:cxn modelId="{B8D02FB8-FEC5-419D-80F1-E1D6B9D3E64C}" srcId="{6266F824-CB77-4FD2-BF2F-5EBA256D1568}" destId="{5E858B03-ABA5-4360-8E30-465DEE6A5E4B}" srcOrd="4" destOrd="0" parTransId="{85285062-A809-49BA-989E-934C93476EA6}" sibTransId="{ED0C113B-FF45-4D5A-81A1-62B6DE0AD892}"/>
    <dgm:cxn modelId="{1412DFF3-E22C-4C12-A60B-0B2F27A90AD3}" type="presOf" srcId="{5E858B03-ABA5-4360-8E30-465DEE6A5E4B}" destId="{CA4FB707-D2BA-47B1-BD66-8E073310715E}" srcOrd="0" destOrd="0" presId="urn:microsoft.com/office/officeart/2005/8/layout/radial5"/>
    <dgm:cxn modelId="{7F0A30B5-D992-494A-8CAD-62ECFC63BFB8}" type="presOf" srcId="{674EB826-08EE-47B0-95E4-B1B60D49D481}" destId="{E9E4D46E-DA51-41E3-864E-F4C067ED1BDE}" srcOrd="1" destOrd="0" presId="urn:microsoft.com/office/officeart/2005/8/layout/radial5"/>
    <dgm:cxn modelId="{7E6DD3BF-C722-4119-B229-1D284B9B3CD9}" srcId="{6266F824-CB77-4FD2-BF2F-5EBA256D1568}" destId="{0FAE50C6-0E99-4D96-B9F0-E4055D0306FE}" srcOrd="2" destOrd="0" parTransId="{9D5923A1-0AB0-4B75-8A8D-323592EF818D}" sibTransId="{B8C2118F-65E3-4658-BE32-2FC98A29C9E1}"/>
    <dgm:cxn modelId="{9216D6BE-3D7D-46A8-AE27-BD03246B3242}" type="presOf" srcId="{CF11B1CD-8F20-44AC-825E-97EA49667D09}" destId="{C5474235-263B-465D-9757-9ED347E1D62A}" srcOrd="0" destOrd="0" presId="urn:microsoft.com/office/officeart/2005/8/layout/radial5"/>
    <dgm:cxn modelId="{445ADDFF-B1F5-4077-B92A-DDB67D858340}" srcId="{6266F824-CB77-4FD2-BF2F-5EBA256D1568}" destId="{A87E36DC-66A8-4F67-A129-9F629BA5AC78}" srcOrd="3" destOrd="0" parTransId="{062627B8-7C8D-455E-9730-99BE4871C748}" sibTransId="{27DF16EF-F77B-4F21-917A-199E7AA5F7CF}"/>
    <dgm:cxn modelId="{256D0DCB-B220-4B35-BD65-02AD0E58D760}" type="presOf" srcId="{9D5923A1-0AB0-4B75-8A8D-323592EF818D}" destId="{7B3C3A74-928D-47EE-9312-C0D4D9FC7690}" srcOrd="0" destOrd="0" presId="urn:microsoft.com/office/officeart/2005/8/layout/radial5"/>
    <dgm:cxn modelId="{EAE59294-CE38-426C-86E9-C8D22F89B15F}" type="presOf" srcId="{062627B8-7C8D-455E-9730-99BE4871C748}" destId="{13DCBD14-C286-4D01-BA74-7EC34335B29F}" srcOrd="0" destOrd="0" presId="urn:microsoft.com/office/officeart/2005/8/layout/radial5"/>
    <dgm:cxn modelId="{96DFC3A0-BB25-479D-A8E7-E2F1FCD97BC9}" type="presOf" srcId="{DF359C96-0FDA-4481-A2A4-F1479FF215DE}" destId="{71664503-7321-4199-924D-6ED769D3ABB5}" srcOrd="0" destOrd="0" presId="urn:microsoft.com/office/officeart/2005/8/layout/radial5"/>
    <dgm:cxn modelId="{1BDF3811-AE2C-486E-9F2D-08288D679438}" type="presOf" srcId="{22D75321-D4E8-40BC-86EB-4013A6507C4C}" destId="{C801FCC7-DC01-40E0-BB58-E4071C1C5B0C}" srcOrd="1" destOrd="0" presId="urn:microsoft.com/office/officeart/2005/8/layout/radial5"/>
    <dgm:cxn modelId="{D056B39A-C31A-4A5A-BF31-25820B4F00FE}" type="presOf" srcId="{A87E36DC-66A8-4F67-A129-9F629BA5AC78}" destId="{56A31F05-50CA-4FE3-B60A-17CDEBD82820}" srcOrd="0" destOrd="0" presId="urn:microsoft.com/office/officeart/2005/8/layout/radial5"/>
    <dgm:cxn modelId="{385FCC9E-F15B-4D4D-9954-BFFF8531E817}" type="presOf" srcId="{EF5CAA22-DD8E-4E09-B97B-5579D40BF929}" destId="{1EC9FDE6-E6DE-4BD2-A2CE-FD253862F33D}" srcOrd="0" destOrd="0" presId="urn:microsoft.com/office/officeart/2005/8/layout/radial5"/>
    <dgm:cxn modelId="{44F8EA08-5CC1-42DF-B07C-56443B36BB28}" type="presOf" srcId="{22D75321-D4E8-40BC-86EB-4013A6507C4C}" destId="{DC6739A4-285E-44CE-920B-A5C92D974B91}" srcOrd="0" destOrd="0" presId="urn:microsoft.com/office/officeart/2005/8/layout/radial5"/>
    <dgm:cxn modelId="{425016CD-9E91-418E-8732-93C2FC0F584D}" srcId="{6266F824-CB77-4FD2-BF2F-5EBA256D1568}" destId="{CF11B1CD-8F20-44AC-825E-97EA49667D09}" srcOrd="1" destOrd="0" parTransId="{674EB826-08EE-47B0-95E4-B1B60D49D481}" sibTransId="{E1DE7F61-5194-4464-921D-19C84612705D}"/>
    <dgm:cxn modelId="{4438810F-2FA1-46CE-945D-CCBD026690C8}" srcId="{6266F824-CB77-4FD2-BF2F-5EBA256D1568}" destId="{DF359C96-0FDA-4481-A2A4-F1479FF215DE}" srcOrd="0" destOrd="0" parTransId="{22D75321-D4E8-40BC-86EB-4013A6507C4C}" sibTransId="{2F2FDFAA-94B5-4BEC-A3C9-9024C3BC1A85}"/>
    <dgm:cxn modelId="{350FB550-912F-4111-8CF7-E4269352E666}" type="presOf" srcId="{9D5923A1-0AB0-4B75-8A8D-323592EF818D}" destId="{2995C3A2-ADDF-4A1F-BB92-B4216E80FC71}" srcOrd="1" destOrd="0" presId="urn:microsoft.com/office/officeart/2005/8/layout/radial5"/>
    <dgm:cxn modelId="{887780FB-393C-4BF1-9624-4E81D307F1D5}" type="presParOf" srcId="{1EC9FDE6-E6DE-4BD2-A2CE-FD253862F33D}" destId="{5BFE03FC-7F53-4ED0-BD2D-33B5EC5C05B8}" srcOrd="0" destOrd="0" presId="urn:microsoft.com/office/officeart/2005/8/layout/radial5"/>
    <dgm:cxn modelId="{AD4423D9-1EA1-4BBB-ABCC-CF5706307DE9}" type="presParOf" srcId="{1EC9FDE6-E6DE-4BD2-A2CE-FD253862F33D}" destId="{DC6739A4-285E-44CE-920B-A5C92D974B91}" srcOrd="1" destOrd="0" presId="urn:microsoft.com/office/officeart/2005/8/layout/radial5"/>
    <dgm:cxn modelId="{5BE4DDE9-0A3E-4DE4-88DC-860CFD70E185}" type="presParOf" srcId="{DC6739A4-285E-44CE-920B-A5C92D974B91}" destId="{C801FCC7-DC01-40E0-BB58-E4071C1C5B0C}" srcOrd="0" destOrd="0" presId="urn:microsoft.com/office/officeart/2005/8/layout/radial5"/>
    <dgm:cxn modelId="{493DC223-63DB-4EE0-B0A0-21EF0A8B132C}" type="presParOf" srcId="{1EC9FDE6-E6DE-4BD2-A2CE-FD253862F33D}" destId="{71664503-7321-4199-924D-6ED769D3ABB5}" srcOrd="2" destOrd="0" presId="urn:microsoft.com/office/officeart/2005/8/layout/radial5"/>
    <dgm:cxn modelId="{BCF46DCF-005A-4BEB-8026-15717C9424B5}" type="presParOf" srcId="{1EC9FDE6-E6DE-4BD2-A2CE-FD253862F33D}" destId="{9B06DDD4-4453-4208-8A57-BBDA108F09CB}" srcOrd="3" destOrd="0" presId="urn:microsoft.com/office/officeart/2005/8/layout/radial5"/>
    <dgm:cxn modelId="{8FE5EFB3-8372-41D1-91AC-07BAF86E5D74}" type="presParOf" srcId="{9B06DDD4-4453-4208-8A57-BBDA108F09CB}" destId="{E9E4D46E-DA51-41E3-864E-F4C067ED1BDE}" srcOrd="0" destOrd="0" presId="urn:microsoft.com/office/officeart/2005/8/layout/radial5"/>
    <dgm:cxn modelId="{19D232DA-7B82-4A04-BA20-9CB3B61738A1}" type="presParOf" srcId="{1EC9FDE6-E6DE-4BD2-A2CE-FD253862F33D}" destId="{C5474235-263B-465D-9757-9ED347E1D62A}" srcOrd="4" destOrd="0" presId="urn:microsoft.com/office/officeart/2005/8/layout/radial5"/>
    <dgm:cxn modelId="{968D6673-2C7D-4F80-BDF9-73BC3A181D81}" type="presParOf" srcId="{1EC9FDE6-E6DE-4BD2-A2CE-FD253862F33D}" destId="{7B3C3A74-928D-47EE-9312-C0D4D9FC7690}" srcOrd="5" destOrd="0" presId="urn:microsoft.com/office/officeart/2005/8/layout/radial5"/>
    <dgm:cxn modelId="{A0606408-FDFD-4E28-AF8E-88D6A1A1A346}" type="presParOf" srcId="{7B3C3A74-928D-47EE-9312-C0D4D9FC7690}" destId="{2995C3A2-ADDF-4A1F-BB92-B4216E80FC71}" srcOrd="0" destOrd="0" presId="urn:microsoft.com/office/officeart/2005/8/layout/radial5"/>
    <dgm:cxn modelId="{41D54E11-4711-4828-A9E2-F7B34F4D18EC}" type="presParOf" srcId="{1EC9FDE6-E6DE-4BD2-A2CE-FD253862F33D}" destId="{52CD99A9-F2D2-4C7B-A794-8A2F32CB2C68}" srcOrd="6" destOrd="0" presId="urn:microsoft.com/office/officeart/2005/8/layout/radial5"/>
    <dgm:cxn modelId="{47551740-1DC5-451F-B609-386337975CB0}" type="presParOf" srcId="{1EC9FDE6-E6DE-4BD2-A2CE-FD253862F33D}" destId="{13DCBD14-C286-4D01-BA74-7EC34335B29F}" srcOrd="7" destOrd="0" presId="urn:microsoft.com/office/officeart/2005/8/layout/radial5"/>
    <dgm:cxn modelId="{C69C91F5-DC20-4D58-9737-D14882048302}" type="presParOf" srcId="{13DCBD14-C286-4D01-BA74-7EC34335B29F}" destId="{191E55EA-A56F-482A-B26F-4E0091C1A931}" srcOrd="0" destOrd="0" presId="urn:microsoft.com/office/officeart/2005/8/layout/radial5"/>
    <dgm:cxn modelId="{AC0B3D95-A482-4945-BC76-6C42C39F84D9}" type="presParOf" srcId="{1EC9FDE6-E6DE-4BD2-A2CE-FD253862F33D}" destId="{56A31F05-50CA-4FE3-B60A-17CDEBD82820}" srcOrd="8" destOrd="0" presId="urn:microsoft.com/office/officeart/2005/8/layout/radial5"/>
    <dgm:cxn modelId="{F382BD3D-3958-4C6E-8CBC-408416BF4D88}" type="presParOf" srcId="{1EC9FDE6-E6DE-4BD2-A2CE-FD253862F33D}" destId="{4CD5C33D-5C82-4692-8D9F-F577D3210E1B}" srcOrd="9" destOrd="0" presId="urn:microsoft.com/office/officeart/2005/8/layout/radial5"/>
    <dgm:cxn modelId="{6F2721BB-3F96-4346-B2B7-8DB96431E68B}" type="presParOf" srcId="{4CD5C33D-5C82-4692-8D9F-F577D3210E1B}" destId="{1B0DCAD5-9E6E-48AD-8504-06FED5F47AB9}" srcOrd="0" destOrd="0" presId="urn:microsoft.com/office/officeart/2005/8/layout/radial5"/>
    <dgm:cxn modelId="{5FF75943-75A5-4C34-8615-99320C2B1976}" type="presParOf" srcId="{1EC9FDE6-E6DE-4BD2-A2CE-FD253862F33D}" destId="{CA4FB707-D2BA-47B1-BD66-8E07331071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209C45D7-3F6A-4926-95FB-C1546AE9A303}">
      <dgm:prSet phldrT="[Texto]"/>
      <dgm:spPr>
        <a:noFill/>
      </dgm:spPr>
      <dgm:t>
        <a:bodyPr/>
        <a:lstStyle/>
        <a:p>
          <a:r>
            <a:rPr lang="es-EC" dirty="0" smtClean="0"/>
            <a:t>Análisis de datos</a:t>
          </a:r>
          <a:endParaRPr lang="es-EC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0" presStyleCnt="1"/>
      <dgm:spPr/>
    </dgm:pt>
    <dgm:pt modelId="{1F2F09D2-8F8E-4BF9-BD8B-2D7220B9993E}" type="pres">
      <dgm:prSet presAssocID="{209C45D7-3F6A-4926-95FB-C1546AE9A303}" presName="txShp" presStyleLbl="node1" presStyleIdx="0" presStyleCnt="1" custScaleX="130856" custScaleY="77778" custLinFactNeighborX="-108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55826-84A2-4514-AC52-70450CE6D988}" srcId="{D22D919F-2D81-4F44-909F-AF2CE69C01DF}" destId="{209C45D7-3F6A-4926-95FB-C1546AE9A303}" srcOrd="0" destOrd="0" parTransId="{9C90385F-BCAC-4DD3-8A3C-B200FCD18E09}" sibTransId="{C2ED0872-89D5-4349-85F9-FEAAF15F9020}"/>
    <dgm:cxn modelId="{9E796F2E-1F59-44AB-9A25-77038605E8F7}" type="presOf" srcId="{D22D919F-2D81-4F44-909F-AF2CE69C01DF}" destId="{4C3E3A8E-F45E-448A-BD54-BC4196BF53D1}" srcOrd="0" destOrd="0" presId="urn:microsoft.com/office/officeart/2005/8/layout/vList3"/>
    <dgm:cxn modelId="{D8A76B66-1F74-4920-8F5B-27B23A46B972}" type="presOf" srcId="{209C45D7-3F6A-4926-95FB-C1546AE9A303}" destId="{1F2F09D2-8F8E-4BF9-BD8B-2D7220B9993E}" srcOrd="0" destOrd="0" presId="urn:microsoft.com/office/officeart/2005/8/layout/vList3"/>
    <dgm:cxn modelId="{C31B717B-7FB7-4DDD-83FC-2261DDBFF0E2}" type="presParOf" srcId="{4C3E3A8E-F45E-448A-BD54-BC4196BF53D1}" destId="{C932352F-8F69-4825-AC0B-D7854C2CA046}" srcOrd="0" destOrd="0" presId="urn:microsoft.com/office/officeart/2005/8/layout/vList3"/>
    <dgm:cxn modelId="{710AD648-4F3A-4BF1-B528-0BB4B98EC141}" type="presParOf" srcId="{C932352F-8F69-4825-AC0B-D7854C2CA046}" destId="{16A767E6-C03B-4CBF-B861-72D6097498B6}" srcOrd="0" destOrd="0" presId="urn:microsoft.com/office/officeart/2005/8/layout/vList3"/>
    <dgm:cxn modelId="{22128786-F32F-4833-800C-CF20FC9AB023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5CAA22-DD8E-4E09-B97B-5579D40BF929}" type="doc">
      <dgm:prSet loTypeId="urn:microsoft.com/office/officeart/2005/8/layout/radial5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66F824-CB77-4FD2-BF2F-5EBA256D1568}">
      <dgm:prSet phldrT="[Texto]" custT="1"/>
      <dgm:spPr/>
      <dgm:t>
        <a:bodyPr/>
        <a:lstStyle/>
        <a:p>
          <a:r>
            <a:rPr lang="es-EC" sz="2800" dirty="0" smtClean="0"/>
            <a:t>InfoStat</a:t>
          </a:r>
          <a:endParaRPr lang="es-EC" sz="2800" dirty="0"/>
        </a:p>
      </dgm:t>
    </dgm:pt>
    <dgm:pt modelId="{43C1CA45-712C-47AC-99E6-5D88D5501135}" type="parTrans" cxnId="{629C0A09-7585-4776-8056-56A585C9647A}">
      <dgm:prSet/>
      <dgm:spPr/>
      <dgm:t>
        <a:bodyPr/>
        <a:lstStyle/>
        <a:p>
          <a:endParaRPr lang="es-EC" sz="2400"/>
        </a:p>
      </dgm:t>
    </dgm:pt>
    <dgm:pt modelId="{3EC412E6-5CDD-4DEE-A318-C3FA7E3F0889}" type="sibTrans" cxnId="{629C0A09-7585-4776-8056-56A585C9647A}">
      <dgm:prSet/>
      <dgm:spPr/>
      <dgm:t>
        <a:bodyPr/>
        <a:lstStyle/>
        <a:p>
          <a:endParaRPr lang="es-EC" sz="2400"/>
        </a:p>
      </dgm:t>
    </dgm:pt>
    <dgm:pt modelId="{DF359C96-0FDA-4481-A2A4-F1479FF215DE}">
      <dgm:prSet phldrT="[Texto]" custT="1"/>
      <dgm:spPr/>
      <dgm:t>
        <a:bodyPr/>
        <a:lstStyle/>
        <a:p>
          <a:pPr algn="ctr"/>
          <a:r>
            <a:rPr lang="es-EC" sz="1600" dirty="0" smtClean="0"/>
            <a:t>Histograma</a:t>
          </a:r>
          <a:endParaRPr lang="es-EC" sz="1600" dirty="0"/>
        </a:p>
      </dgm:t>
    </dgm:pt>
    <dgm:pt modelId="{22D75321-D4E8-40BC-86EB-4013A6507C4C}" type="parTrans" cxnId="{4438810F-2FA1-46CE-945D-CCBD026690C8}">
      <dgm:prSet custT="1"/>
      <dgm:spPr/>
      <dgm:t>
        <a:bodyPr/>
        <a:lstStyle/>
        <a:p>
          <a:endParaRPr lang="es-EC" sz="1600"/>
        </a:p>
      </dgm:t>
    </dgm:pt>
    <dgm:pt modelId="{2F2FDFAA-94B5-4BEC-A3C9-9024C3BC1A85}" type="sibTrans" cxnId="{4438810F-2FA1-46CE-945D-CCBD026690C8}">
      <dgm:prSet/>
      <dgm:spPr/>
      <dgm:t>
        <a:bodyPr/>
        <a:lstStyle/>
        <a:p>
          <a:endParaRPr lang="es-EC" sz="2400"/>
        </a:p>
      </dgm:t>
    </dgm:pt>
    <dgm:pt modelId="{CF11B1CD-8F20-44AC-825E-97EA49667D09}">
      <dgm:prSet phldrT="[Texto]" custT="1"/>
      <dgm:spPr/>
      <dgm:t>
        <a:bodyPr/>
        <a:lstStyle/>
        <a:p>
          <a:pPr algn="ctr"/>
          <a:r>
            <a:rPr lang="es-EC" sz="1600" dirty="0" smtClean="0"/>
            <a:t>Medias entre los 3 ajíes</a:t>
          </a:r>
          <a:endParaRPr lang="es-EC" sz="1600" dirty="0"/>
        </a:p>
      </dgm:t>
    </dgm:pt>
    <dgm:pt modelId="{674EB826-08EE-47B0-95E4-B1B60D49D481}" type="parTrans" cxnId="{425016CD-9E91-418E-8732-93C2FC0F584D}">
      <dgm:prSet custT="1"/>
      <dgm:spPr/>
      <dgm:t>
        <a:bodyPr/>
        <a:lstStyle/>
        <a:p>
          <a:endParaRPr lang="es-EC" sz="1600"/>
        </a:p>
      </dgm:t>
    </dgm:pt>
    <dgm:pt modelId="{E1DE7F61-5194-4464-921D-19C84612705D}" type="sibTrans" cxnId="{425016CD-9E91-418E-8732-93C2FC0F584D}">
      <dgm:prSet/>
      <dgm:spPr/>
      <dgm:t>
        <a:bodyPr/>
        <a:lstStyle/>
        <a:p>
          <a:endParaRPr lang="es-EC" sz="2400"/>
        </a:p>
      </dgm:t>
    </dgm:pt>
    <dgm:pt modelId="{A87E36DC-66A8-4F67-A129-9F629BA5AC78}">
      <dgm:prSet phldrT="[Texto]" custT="1"/>
      <dgm:spPr/>
      <dgm:t>
        <a:bodyPr/>
        <a:lstStyle/>
        <a:p>
          <a:pPr algn="ctr"/>
          <a:r>
            <a:rPr lang="es-EC" sz="1600" dirty="0" smtClean="0"/>
            <a:t>Prueba de Fisher  </a:t>
          </a:r>
          <a:r>
            <a:rPr lang="es-ES_tradnl" sz="1600" dirty="0" smtClean="0"/>
            <a:t>(</a:t>
          </a:r>
          <a:r>
            <a:rPr lang="es-ES" sz="1600" dirty="0" err="1" smtClean="0"/>
            <a:t>p≥0.05</a:t>
          </a:r>
          <a:r>
            <a:rPr lang="es-ES_tradnl" sz="1600" dirty="0" smtClean="0"/>
            <a:t>) </a:t>
          </a:r>
          <a:endParaRPr lang="es-EC" sz="1600" dirty="0"/>
        </a:p>
      </dgm:t>
    </dgm:pt>
    <dgm:pt modelId="{062627B8-7C8D-455E-9730-99BE4871C748}" type="parTrans" cxnId="{445ADDFF-B1F5-4077-B92A-DDB67D858340}">
      <dgm:prSet custT="1"/>
      <dgm:spPr/>
      <dgm:t>
        <a:bodyPr/>
        <a:lstStyle/>
        <a:p>
          <a:endParaRPr lang="es-EC" sz="1600"/>
        </a:p>
      </dgm:t>
    </dgm:pt>
    <dgm:pt modelId="{27DF16EF-F77B-4F21-917A-199E7AA5F7CF}" type="sibTrans" cxnId="{445ADDFF-B1F5-4077-B92A-DDB67D858340}">
      <dgm:prSet/>
      <dgm:spPr/>
      <dgm:t>
        <a:bodyPr/>
        <a:lstStyle/>
        <a:p>
          <a:endParaRPr lang="es-EC" sz="2400"/>
        </a:p>
      </dgm:t>
    </dgm:pt>
    <dgm:pt modelId="{5E858B03-ABA5-4360-8E30-465DEE6A5E4B}">
      <dgm:prSet phldrT="[Texto]" custT="1"/>
      <dgm:spPr/>
      <dgm:t>
        <a:bodyPr/>
        <a:lstStyle/>
        <a:p>
          <a:pPr algn="ctr"/>
          <a:r>
            <a:rPr lang="es-EC" sz="1600" dirty="0" smtClean="0"/>
            <a:t>Límites de detección y cuantificación</a:t>
          </a:r>
          <a:endParaRPr lang="es-EC" sz="1600" dirty="0"/>
        </a:p>
      </dgm:t>
    </dgm:pt>
    <dgm:pt modelId="{85285062-A809-49BA-989E-934C93476EA6}" type="parTrans" cxnId="{B8D02FB8-FEC5-419D-80F1-E1D6B9D3E64C}">
      <dgm:prSet custT="1"/>
      <dgm:spPr/>
      <dgm:t>
        <a:bodyPr/>
        <a:lstStyle/>
        <a:p>
          <a:endParaRPr lang="es-EC" sz="1600"/>
        </a:p>
      </dgm:t>
    </dgm:pt>
    <dgm:pt modelId="{ED0C113B-FF45-4D5A-81A1-62B6DE0AD892}" type="sibTrans" cxnId="{B8D02FB8-FEC5-419D-80F1-E1D6B9D3E64C}">
      <dgm:prSet/>
      <dgm:spPr/>
      <dgm:t>
        <a:bodyPr/>
        <a:lstStyle/>
        <a:p>
          <a:endParaRPr lang="es-EC" sz="2400"/>
        </a:p>
      </dgm:t>
    </dgm:pt>
    <dgm:pt modelId="{A1BE2676-EED0-4786-A77E-69B42BECC422}" type="pres">
      <dgm:prSet presAssocID="{EF5CAA22-DD8E-4E09-B97B-5579D40BF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B341B5-0239-4120-804C-BF444E2AB468}" type="pres">
      <dgm:prSet presAssocID="{6266F824-CB77-4FD2-BF2F-5EBA256D1568}" presName="centerShape" presStyleLbl="node0" presStyleIdx="0" presStyleCnt="1" custScaleX="137366"/>
      <dgm:spPr/>
      <dgm:t>
        <a:bodyPr/>
        <a:lstStyle/>
        <a:p>
          <a:endParaRPr lang="es-EC"/>
        </a:p>
      </dgm:t>
    </dgm:pt>
    <dgm:pt modelId="{1D92B643-F010-4E47-A0A5-F32EC702F994}" type="pres">
      <dgm:prSet presAssocID="{22D75321-D4E8-40BC-86EB-4013A6507C4C}" presName="parTrans" presStyleLbl="sibTrans2D1" presStyleIdx="0" presStyleCnt="4"/>
      <dgm:spPr/>
      <dgm:t>
        <a:bodyPr/>
        <a:lstStyle/>
        <a:p>
          <a:endParaRPr lang="es-EC"/>
        </a:p>
      </dgm:t>
    </dgm:pt>
    <dgm:pt modelId="{9BB1272F-23DB-46CD-A008-AC37BA47135E}" type="pres">
      <dgm:prSet presAssocID="{22D75321-D4E8-40BC-86EB-4013A6507C4C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927E706-5757-41DD-A602-E4E4D2320CE8}" type="pres">
      <dgm:prSet presAssocID="{DF359C96-0FDA-4481-A2A4-F1479FF215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2F48E-156E-48F2-95A0-12470111035B}" type="pres">
      <dgm:prSet presAssocID="{674EB826-08EE-47B0-95E4-B1B60D49D481}" presName="parTrans" presStyleLbl="sibTrans2D1" presStyleIdx="1" presStyleCnt="4"/>
      <dgm:spPr/>
      <dgm:t>
        <a:bodyPr/>
        <a:lstStyle/>
        <a:p>
          <a:endParaRPr lang="es-EC"/>
        </a:p>
      </dgm:t>
    </dgm:pt>
    <dgm:pt modelId="{DB86AB55-1B70-4DFF-8C6D-5B8DACF67DD1}" type="pres">
      <dgm:prSet presAssocID="{674EB826-08EE-47B0-95E4-B1B60D49D48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7398B223-A444-45AB-AD28-9DE70ECF3BC1}" type="pres">
      <dgm:prSet presAssocID="{CF11B1CD-8F20-44AC-825E-97EA49667D09}" presName="node" presStyleLbl="node1" presStyleIdx="1" presStyleCnt="4" custRadScaleRad="122995" custRadScaleInc="-2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9786B1-05D3-44AC-AF4E-3335261511C6}" type="pres">
      <dgm:prSet presAssocID="{062627B8-7C8D-455E-9730-99BE4871C748}" presName="parTrans" presStyleLbl="sibTrans2D1" presStyleIdx="2" presStyleCnt="4"/>
      <dgm:spPr/>
      <dgm:t>
        <a:bodyPr/>
        <a:lstStyle/>
        <a:p>
          <a:endParaRPr lang="es-EC"/>
        </a:p>
      </dgm:t>
    </dgm:pt>
    <dgm:pt modelId="{66F203E1-7744-45B5-B63C-E724ED9CDEEC}" type="pres">
      <dgm:prSet presAssocID="{062627B8-7C8D-455E-9730-99BE4871C748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4CB43E57-4BB3-40C8-AF11-674B82C4BC79}" type="pres">
      <dgm:prSet presAssocID="{A87E36DC-66A8-4F67-A129-9F629BA5AC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D2F80-4329-4B2D-A31F-66DCC83A6EFE}" type="pres">
      <dgm:prSet presAssocID="{85285062-A809-49BA-989E-934C93476EA6}" presName="parTrans" presStyleLbl="sibTrans2D1" presStyleIdx="3" presStyleCnt="4"/>
      <dgm:spPr/>
      <dgm:t>
        <a:bodyPr/>
        <a:lstStyle/>
        <a:p>
          <a:endParaRPr lang="es-EC"/>
        </a:p>
      </dgm:t>
    </dgm:pt>
    <dgm:pt modelId="{BBD6DEC9-10AA-46F5-A18E-E0526DD8F04D}" type="pres">
      <dgm:prSet presAssocID="{85285062-A809-49BA-989E-934C93476EA6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BBB92C79-8628-4CA3-B0AD-690024C06476}" type="pres">
      <dgm:prSet presAssocID="{5E858B03-ABA5-4360-8E30-465DEE6A5E4B}" presName="node" presStyleLbl="node1" presStyleIdx="3" presStyleCnt="4" custScaleX="150815" custRadScaleRad="135145" custRadScaleInc="-1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C01A37-3652-44F1-BF34-4CD15654E332}" type="presOf" srcId="{062627B8-7C8D-455E-9730-99BE4871C748}" destId="{66F203E1-7744-45B5-B63C-E724ED9CDEEC}" srcOrd="1" destOrd="0" presId="urn:microsoft.com/office/officeart/2005/8/layout/radial5"/>
    <dgm:cxn modelId="{629C0A09-7585-4776-8056-56A585C9647A}" srcId="{EF5CAA22-DD8E-4E09-B97B-5579D40BF929}" destId="{6266F824-CB77-4FD2-BF2F-5EBA256D1568}" srcOrd="0" destOrd="0" parTransId="{43C1CA45-712C-47AC-99E6-5D88D5501135}" sibTransId="{3EC412E6-5CDD-4DEE-A318-C3FA7E3F0889}"/>
    <dgm:cxn modelId="{94A53E61-60F6-456D-BB09-1AF0D94DABF1}" type="presOf" srcId="{062627B8-7C8D-455E-9730-99BE4871C748}" destId="{379786B1-05D3-44AC-AF4E-3335261511C6}" srcOrd="0" destOrd="0" presId="urn:microsoft.com/office/officeart/2005/8/layout/radial5"/>
    <dgm:cxn modelId="{9F4DD6F0-E178-45C2-8383-510BCDFD52EF}" type="presOf" srcId="{674EB826-08EE-47B0-95E4-B1B60D49D481}" destId="{DB86AB55-1B70-4DFF-8C6D-5B8DACF67DD1}" srcOrd="1" destOrd="0" presId="urn:microsoft.com/office/officeart/2005/8/layout/radial5"/>
    <dgm:cxn modelId="{B8D02FB8-FEC5-419D-80F1-E1D6B9D3E64C}" srcId="{6266F824-CB77-4FD2-BF2F-5EBA256D1568}" destId="{5E858B03-ABA5-4360-8E30-465DEE6A5E4B}" srcOrd="3" destOrd="0" parTransId="{85285062-A809-49BA-989E-934C93476EA6}" sibTransId="{ED0C113B-FF45-4D5A-81A1-62B6DE0AD892}"/>
    <dgm:cxn modelId="{DB7F29DC-D514-4FD7-9BC0-03070E3E635D}" type="presOf" srcId="{A87E36DC-66A8-4F67-A129-9F629BA5AC78}" destId="{4CB43E57-4BB3-40C8-AF11-674B82C4BC79}" srcOrd="0" destOrd="0" presId="urn:microsoft.com/office/officeart/2005/8/layout/radial5"/>
    <dgm:cxn modelId="{26D08969-8185-457C-9F0D-42644D20C214}" type="presOf" srcId="{22D75321-D4E8-40BC-86EB-4013A6507C4C}" destId="{1D92B643-F010-4E47-A0A5-F32EC702F994}" srcOrd="0" destOrd="0" presId="urn:microsoft.com/office/officeart/2005/8/layout/radial5"/>
    <dgm:cxn modelId="{445ADDFF-B1F5-4077-B92A-DDB67D858340}" srcId="{6266F824-CB77-4FD2-BF2F-5EBA256D1568}" destId="{A87E36DC-66A8-4F67-A129-9F629BA5AC78}" srcOrd="2" destOrd="0" parTransId="{062627B8-7C8D-455E-9730-99BE4871C748}" sibTransId="{27DF16EF-F77B-4F21-917A-199E7AA5F7CF}"/>
    <dgm:cxn modelId="{6F30487F-5CD5-41E3-8C15-6A5F459F803D}" type="presOf" srcId="{6266F824-CB77-4FD2-BF2F-5EBA256D1568}" destId="{3CB341B5-0239-4120-804C-BF444E2AB468}" srcOrd="0" destOrd="0" presId="urn:microsoft.com/office/officeart/2005/8/layout/radial5"/>
    <dgm:cxn modelId="{E25A5E97-1B03-4AF1-99DE-1ACC0B29BD8F}" type="presOf" srcId="{EF5CAA22-DD8E-4E09-B97B-5579D40BF929}" destId="{A1BE2676-EED0-4786-A77E-69B42BECC422}" srcOrd="0" destOrd="0" presId="urn:microsoft.com/office/officeart/2005/8/layout/radial5"/>
    <dgm:cxn modelId="{4601DBC6-79E5-4979-A948-E83E8F00D29C}" type="presOf" srcId="{22D75321-D4E8-40BC-86EB-4013A6507C4C}" destId="{9BB1272F-23DB-46CD-A008-AC37BA47135E}" srcOrd="1" destOrd="0" presId="urn:microsoft.com/office/officeart/2005/8/layout/radial5"/>
    <dgm:cxn modelId="{3D3A7F12-2F1A-439E-92AA-DF765927B8F0}" type="presOf" srcId="{85285062-A809-49BA-989E-934C93476EA6}" destId="{3FED2F80-4329-4B2D-A31F-66DCC83A6EFE}" srcOrd="0" destOrd="0" presId="urn:microsoft.com/office/officeart/2005/8/layout/radial5"/>
    <dgm:cxn modelId="{0B6C93EC-9EED-44A0-B7C8-0745CEFC379A}" type="presOf" srcId="{85285062-A809-49BA-989E-934C93476EA6}" destId="{BBD6DEC9-10AA-46F5-A18E-E0526DD8F04D}" srcOrd="1" destOrd="0" presId="urn:microsoft.com/office/officeart/2005/8/layout/radial5"/>
    <dgm:cxn modelId="{206D8C84-F2C0-435A-A872-13E9E13688D9}" type="presOf" srcId="{DF359C96-0FDA-4481-A2A4-F1479FF215DE}" destId="{D927E706-5757-41DD-A602-E4E4D2320CE8}" srcOrd="0" destOrd="0" presId="urn:microsoft.com/office/officeart/2005/8/layout/radial5"/>
    <dgm:cxn modelId="{6B6E8979-5219-4C37-B713-F0338C02EB0E}" type="presOf" srcId="{CF11B1CD-8F20-44AC-825E-97EA49667D09}" destId="{7398B223-A444-45AB-AD28-9DE70ECF3BC1}" srcOrd="0" destOrd="0" presId="urn:microsoft.com/office/officeart/2005/8/layout/radial5"/>
    <dgm:cxn modelId="{A2E1060D-2FE5-4D2E-A414-43D13952CEC7}" type="presOf" srcId="{5E858B03-ABA5-4360-8E30-465DEE6A5E4B}" destId="{BBB92C79-8628-4CA3-B0AD-690024C06476}" srcOrd="0" destOrd="0" presId="urn:microsoft.com/office/officeart/2005/8/layout/radial5"/>
    <dgm:cxn modelId="{4438810F-2FA1-46CE-945D-CCBD026690C8}" srcId="{6266F824-CB77-4FD2-BF2F-5EBA256D1568}" destId="{DF359C96-0FDA-4481-A2A4-F1479FF215DE}" srcOrd="0" destOrd="0" parTransId="{22D75321-D4E8-40BC-86EB-4013A6507C4C}" sibTransId="{2F2FDFAA-94B5-4BEC-A3C9-9024C3BC1A85}"/>
    <dgm:cxn modelId="{425016CD-9E91-418E-8732-93C2FC0F584D}" srcId="{6266F824-CB77-4FD2-BF2F-5EBA256D1568}" destId="{CF11B1CD-8F20-44AC-825E-97EA49667D09}" srcOrd="1" destOrd="0" parTransId="{674EB826-08EE-47B0-95E4-B1B60D49D481}" sibTransId="{E1DE7F61-5194-4464-921D-19C84612705D}"/>
    <dgm:cxn modelId="{3B2B41FF-958A-4448-BCF9-B1FD8D8056D2}" type="presOf" srcId="{674EB826-08EE-47B0-95E4-B1B60D49D481}" destId="{8FF2F48E-156E-48F2-95A0-12470111035B}" srcOrd="0" destOrd="0" presId="urn:microsoft.com/office/officeart/2005/8/layout/radial5"/>
    <dgm:cxn modelId="{5E415B62-26DA-42EF-B475-C4F7600D6ADE}" type="presParOf" srcId="{A1BE2676-EED0-4786-A77E-69B42BECC422}" destId="{3CB341B5-0239-4120-804C-BF444E2AB468}" srcOrd="0" destOrd="0" presId="urn:microsoft.com/office/officeart/2005/8/layout/radial5"/>
    <dgm:cxn modelId="{E62B37D4-8B11-4D56-B2AE-036D370DC9FB}" type="presParOf" srcId="{A1BE2676-EED0-4786-A77E-69B42BECC422}" destId="{1D92B643-F010-4E47-A0A5-F32EC702F994}" srcOrd="1" destOrd="0" presId="urn:microsoft.com/office/officeart/2005/8/layout/radial5"/>
    <dgm:cxn modelId="{C792ED80-A892-48A9-BF78-61D934A0ADCA}" type="presParOf" srcId="{1D92B643-F010-4E47-A0A5-F32EC702F994}" destId="{9BB1272F-23DB-46CD-A008-AC37BA47135E}" srcOrd="0" destOrd="0" presId="urn:microsoft.com/office/officeart/2005/8/layout/radial5"/>
    <dgm:cxn modelId="{2277FADC-8BB7-4114-938F-718F58AF0577}" type="presParOf" srcId="{A1BE2676-EED0-4786-A77E-69B42BECC422}" destId="{D927E706-5757-41DD-A602-E4E4D2320CE8}" srcOrd="2" destOrd="0" presId="urn:microsoft.com/office/officeart/2005/8/layout/radial5"/>
    <dgm:cxn modelId="{6DA9915B-941A-41EC-8801-C0D801684593}" type="presParOf" srcId="{A1BE2676-EED0-4786-A77E-69B42BECC422}" destId="{8FF2F48E-156E-48F2-95A0-12470111035B}" srcOrd="3" destOrd="0" presId="urn:microsoft.com/office/officeart/2005/8/layout/radial5"/>
    <dgm:cxn modelId="{78B0905F-3916-472A-A783-BDAB6D66B48D}" type="presParOf" srcId="{8FF2F48E-156E-48F2-95A0-12470111035B}" destId="{DB86AB55-1B70-4DFF-8C6D-5B8DACF67DD1}" srcOrd="0" destOrd="0" presId="urn:microsoft.com/office/officeart/2005/8/layout/radial5"/>
    <dgm:cxn modelId="{8B4E6651-7065-496A-B6FC-8238945AA21C}" type="presParOf" srcId="{A1BE2676-EED0-4786-A77E-69B42BECC422}" destId="{7398B223-A444-45AB-AD28-9DE70ECF3BC1}" srcOrd="4" destOrd="0" presId="urn:microsoft.com/office/officeart/2005/8/layout/radial5"/>
    <dgm:cxn modelId="{CE8B5248-A2E8-4736-824C-B28D706726C7}" type="presParOf" srcId="{A1BE2676-EED0-4786-A77E-69B42BECC422}" destId="{379786B1-05D3-44AC-AF4E-3335261511C6}" srcOrd="5" destOrd="0" presId="urn:microsoft.com/office/officeart/2005/8/layout/radial5"/>
    <dgm:cxn modelId="{89D0E0D4-7A13-46D5-97DE-BFF970F8B037}" type="presParOf" srcId="{379786B1-05D3-44AC-AF4E-3335261511C6}" destId="{66F203E1-7744-45B5-B63C-E724ED9CDEEC}" srcOrd="0" destOrd="0" presId="urn:microsoft.com/office/officeart/2005/8/layout/radial5"/>
    <dgm:cxn modelId="{54FF250D-0F67-4C50-B4D6-28D269298F43}" type="presParOf" srcId="{A1BE2676-EED0-4786-A77E-69B42BECC422}" destId="{4CB43E57-4BB3-40C8-AF11-674B82C4BC79}" srcOrd="6" destOrd="0" presId="urn:microsoft.com/office/officeart/2005/8/layout/radial5"/>
    <dgm:cxn modelId="{8A87B178-DB53-4898-B839-1720426468DD}" type="presParOf" srcId="{A1BE2676-EED0-4786-A77E-69B42BECC422}" destId="{3FED2F80-4329-4B2D-A31F-66DCC83A6EFE}" srcOrd="7" destOrd="0" presId="urn:microsoft.com/office/officeart/2005/8/layout/radial5"/>
    <dgm:cxn modelId="{CA767567-3527-4457-A5CC-750D0A8A98C2}" type="presParOf" srcId="{3FED2F80-4329-4B2D-A31F-66DCC83A6EFE}" destId="{BBD6DEC9-10AA-46F5-A18E-E0526DD8F04D}" srcOrd="0" destOrd="0" presId="urn:microsoft.com/office/officeart/2005/8/layout/radial5"/>
    <dgm:cxn modelId="{C7586023-2BDC-44D1-B887-E35353470300}" type="presParOf" srcId="{A1BE2676-EED0-4786-A77E-69B42BECC422}" destId="{BBB92C79-8628-4CA3-B0AD-690024C064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209C45D7-3F6A-4926-95FB-C1546AE9A303}">
      <dgm:prSet phldrT="[Texto]"/>
      <dgm:spPr>
        <a:noFill/>
      </dgm:spPr>
      <dgm:t>
        <a:bodyPr/>
        <a:lstStyle/>
        <a:p>
          <a:r>
            <a:rPr lang="es-EC" dirty="0" smtClean="0"/>
            <a:t>Análisis de datos</a:t>
          </a:r>
          <a:endParaRPr lang="es-EC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0" presStyleCnt="1"/>
      <dgm:spPr/>
    </dgm:pt>
    <dgm:pt modelId="{1F2F09D2-8F8E-4BF9-BD8B-2D7220B9993E}" type="pres">
      <dgm:prSet presAssocID="{209C45D7-3F6A-4926-95FB-C1546AE9A303}" presName="txShp" presStyleLbl="node1" presStyleIdx="0" presStyleCnt="1" custScaleX="130856" custScaleY="77778" custLinFactNeighborX="-11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55826-84A2-4514-AC52-70450CE6D988}" srcId="{D22D919F-2D81-4F44-909F-AF2CE69C01DF}" destId="{209C45D7-3F6A-4926-95FB-C1546AE9A303}" srcOrd="0" destOrd="0" parTransId="{9C90385F-BCAC-4DD3-8A3C-B200FCD18E09}" sibTransId="{C2ED0872-89D5-4349-85F9-FEAAF15F9020}"/>
    <dgm:cxn modelId="{AD6CA72A-EEEB-438B-8EF3-BF0421B16A96}" type="presOf" srcId="{D22D919F-2D81-4F44-909F-AF2CE69C01DF}" destId="{4C3E3A8E-F45E-448A-BD54-BC4196BF53D1}" srcOrd="0" destOrd="0" presId="urn:microsoft.com/office/officeart/2005/8/layout/vList3"/>
    <dgm:cxn modelId="{75EA1852-0FE4-45FB-A8ED-51D1FDCB225A}" type="presOf" srcId="{209C45D7-3F6A-4926-95FB-C1546AE9A303}" destId="{1F2F09D2-8F8E-4BF9-BD8B-2D7220B9993E}" srcOrd="0" destOrd="0" presId="urn:microsoft.com/office/officeart/2005/8/layout/vList3"/>
    <dgm:cxn modelId="{F7491351-E0ED-4B4C-AE98-B7AEE32A5676}" type="presParOf" srcId="{4C3E3A8E-F45E-448A-BD54-BC4196BF53D1}" destId="{C932352F-8F69-4825-AC0B-D7854C2CA046}" srcOrd="0" destOrd="0" presId="urn:microsoft.com/office/officeart/2005/8/layout/vList3"/>
    <dgm:cxn modelId="{2BBADAAB-606E-4697-8FB1-6508BE775B63}" type="presParOf" srcId="{C932352F-8F69-4825-AC0B-D7854C2CA046}" destId="{16A767E6-C03B-4CBF-B861-72D6097498B6}" srcOrd="0" destOrd="0" presId="urn:microsoft.com/office/officeart/2005/8/layout/vList3"/>
    <dgm:cxn modelId="{B66D7F06-3357-43D2-929D-873A217EE3A1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5CAA22-DD8E-4E09-B97B-5579D40BF929}" type="doc">
      <dgm:prSet loTypeId="urn:microsoft.com/office/officeart/2005/8/layout/radial5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66F824-CB77-4FD2-BF2F-5EBA256D1568}">
      <dgm:prSet phldrT="[Texto]" custT="1"/>
      <dgm:spPr/>
      <dgm:t>
        <a:bodyPr/>
        <a:lstStyle/>
        <a:p>
          <a:r>
            <a:rPr lang="es-EC" sz="6000" dirty="0" smtClean="0"/>
            <a:t>CCI</a:t>
          </a:r>
          <a:endParaRPr lang="es-EC" sz="6000" dirty="0"/>
        </a:p>
      </dgm:t>
    </dgm:pt>
    <dgm:pt modelId="{43C1CA45-712C-47AC-99E6-5D88D5501135}" type="parTrans" cxnId="{629C0A09-7585-4776-8056-56A585C9647A}">
      <dgm:prSet/>
      <dgm:spPr/>
      <dgm:t>
        <a:bodyPr/>
        <a:lstStyle/>
        <a:p>
          <a:endParaRPr lang="es-EC" sz="2000"/>
        </a:p>
      </dgm:t>
    </dgm:pt>
    <dgm:pt modelId="{3EC412E6-5CDD-4DEE-A318-C3FA7E3F0889}" type="sibTrans" cxnId="{629C0A09-7585-4776-8056-56A585C9647A}">
      <dgm:prSet/>
      <dgm:spPr/>
      <dgm:t>
        <a:bodyPr/>
        <a:lstStyle/>
        <a:p>
          <a:endParaRPr lang="es-EC" sz="2000"/>
        </a:p>
      </dgm:t>
    </dgm:pt>
    <dgm:pt modelId="{DF359C96-0FDA-4481-A2A4-F1479FF215DE}">
      <dgm:prSet phldrT="[Texto]" custT="1"/>
      <dgm:spPr/>
      <dgm:t>
        <a:bodyPr/>
        <a:lstStyle/>
        <a:p>
          <a:pPr algn="ctr"/>
          <a:r>
            <a:rPr lang="es-EC" sz="2000" dirty="0" smtClean="0"/>
            <a:t>Sembró por duplicado</a:t>
          </a:r>
          <a:endParaRPr lang="es-EC" sz="2000" dirty="0"/>
        </a:p>
      </dgm:t>
    </dgm:pt>
    <dgm:pt modelId="{22D75321-D4E8-40BC-86EB-4013A6507C4C}" type="parTrans" cxnId="{4438810F-2FA1-46CE-945D-CCBD026690C8}">
      <dgm:prSet custT="1"/>
      <dgm:spPr/>
      <dgm:t>
        <a:bodyPr/>
        <a:lstStyle/>
        <a:p>
          <a:endParaRPr lang="es-EC" sz="1600"/>
        </a:p>
      </dgm:t>
    </dgm:pt>
    <dgm:pt modelId="{2F2FDFAA-94B5-4BEC-A3C9-9024C3BC1A85}" type="sibTrans" cxnId="{4438810F-2FA1-46CE-945D-CCBD026690C8}">
      <dgm:prSet/>
      <dgm:spPr/>
      <dgm:t>
        <a:bodyPr/>
        <a:lstStyle/>
        <a:p>
          <a:endParaRPr lang="es-EC" sz="2000"/>
        </a:p>
      </dgm:t>
    </dgm:pt>
    <dgm:pt modelId="{A87E36DC-66A8-4F67-A129-9F629BA5AC78}">
      <dgm:prSet phldrT="[Texto]" custT="1"/>
      <dgm:spPr/>
      <dgm:t>
        <a:bodyPr/>
        <a:lstStyle/>
        <a:p>
          <a:pPr algn="ctr"/>
          <a:r>
            <a:rPr lang="es-EC" sz="2000" dirty="0" smtClean="0"/>
            <a:t>Calculó de  incertidumbre</a:t>
          </a:r>
          <a:endParaRPr lang="es-EC" sz="2000" dirty="0"/>
        </a:p>
      </dgm:t>
    </dgm:pt>
    <dgm:pt modelId="{062627B8-7C8D-455E-9730-99BE4871C748}" type="parTrans" cxnId="{445ADDFF-B1F5-4077-B92A-DDB67D858340}">
      <dgm:prSet custT="1"/>
      <dgm:spPr/>
      <dgm:t>
        <a:bodyPr/>
        <a:lstStyle/>
        <a:p>
          <a:endParaRPr lang="es-EC" sz="1600"/>
        </a:p>
      </dgm:t>
    </dgm:pt>
    <dgm:pt modelId="{27DF16EF-F77B-4F21-917A-199E7AA5F7CF}" type="sibTrans" cxnId="{445ADDFF-B1F5-4077-B92A-DDB67D858340}">
      <dgm:prSet/>
      <dgm:spPr/>
      <dgm:t>
        <a:bodyPr/>
        <a:lstStyle/>
        <a:p>
          <a:endParaRPr lang="es-EC" sz="2000"/>
        </a:p>
      </dgm:t>
    </dgm:pt>
    <dgm:pt modelId="{4E048F10-9BD9-4E67-A91E-8205B820A686}">
      <dgm:prSet phldrT="[Texto]" custT="1"/>
      <dgm:spPr/>
      <dgm:t>
        <a:bodyPr/>
        <a:lstStyle/>
        <a:p>
          <a:pPr algn="ctr"/>
          <a:r>
            <a:rPr lang="es-EC" sz="2000" dirty="0" smtClean="0"/>
            <a:t>Cartas de control</a:t>
          </a:r>
          <a:endParaRPr lang="es-EC" sz="2000" dirty="0"/>
        </a:p>
      </dgm:t>
    </dgm:pt>
    <dgm:pt modelId="{E80EC4E1-5E06-4F32-A618-D3C1D52C1162}" type="parTrans" cxnId="{0BA6AE8B-CCB5-4BA0-B0DA-6A32CE9461F6}">
      <dgm:prSet custT="1"/>
      <dgm:spPr/>
      <dgm:t>
        <a:bodyPr/>
        <a:lstStyle/>
        <a:p>
          <a:endParaRPr lang="es-EC" sz="1600"/>
        </a:p>
      </dgm:t>
    </dgm:pt>
    <dgm:pt modelId="{66D9F63E-75BB-4766-8862-22164DB03AEB}" type="sibTrans" cxnId="{0BA6AE8B-CCB5-4BA0-B0DA-6A32CE9461F6}">
      <dgm:prSet/>
      <dgm:spPr/>
      <dgm:t>
        <a:bodyPr/>
        <a:lstStyle/>
        <a:p>
          <a:endParaRPr lang="es-EC" sz="2000"/>
        </a:p>
      </dgm:t>
    </dgm:pt>
    <dgm:pt modelId="{64E5A0F6-807F-4853-9B46-4AE91E36BED1}" type="pres">
      <dgm:prSet presAssocID="{EF5CAA22-DD8E-4E09-B97B-5579D40BF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912182-AE41-41CE-B9E4-2F34B0A50FBA}" type="pres">
      <dgm:prSet presAssocID="{6266F824-CB77-4FD2-BF2F-5EBA256D1568}" presName="centerShape" presStyleLbl="node0" presStyleIdx="0" presStyleCnt="1"/>
      <dgm:spPr/>
      <dgm:t>
        <a:bodyPr/>
        <a:lstStyle/>
        <a:p>
          <a:endParaRPr lang="es-EC"/>
        </a:p>
      </dgm:t>
    </dgm:pt>
    <dgm:pt modelId="{23A45C7E-1063-4F79-B260-8382E3A6942F}" type="pres">
      <dgm:prSet presAssocID="{22D75321-D4E8-40BC-86EB-4013A6507C4C}" presName="parTrans" presStyleLbl="sibTrans2D1" presStyleIdx="0" presStyleCnt="3"/>
      <dgm:spPr/>
      <dgm:t>
        <a:bodyPr/>
        <a:lstStyle/>
        <a:p>
          <a:endParaRPr lang="es-EC"/>
        </a:p>
      </dgm:t>
    </dgm:pt>
    <dgm:pt modelId="{D3BCFD2F-1C51-4C8F-8733-FF8125F0936B}" type="pres">
      <dgm:prSet presAssocID="{22D75321-D4E8-40BC-86EB-4013A6507C4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97E3A07B-53C3-4CC4-A21C-3C7DA58DD819}" type="pres">
      <dgm:prSet presAssocID="{DF359C96-0FDA-4481-A2A4-F1479FF215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5768D-A7B0-4483-9390-5D23F046A343}" type="pres">
      <dgm:prSet presAssocID="{062627B8-7C8D-455E-9730-99BE4871C748}" presName="parTrans" presStyleLbl="sibTrans2D1" presStyleIdx="1" presStyleCnt="3"/>
      <dgm:spPr/>
      <dgm:t>
        <a:bodyPr/>
        <a:lstStyle/>
        <a:p>
          <a:endParaRPr lang="es-EC"/>
        </a:p>
      </dgm:t>
    </dgm:pt>
    <dgm:pt modelId="{36217528-714C-41A9-A940-976B0F917BBC}" type="pres">
      <dgm:prSet presAssocID="{062627B8-7C8D-455E-9730-99BE4871C748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0F6836F0-60BF-4B22-908A-4C65D10362BF}" type="pres">
      <dgm:prSet presAssocID="{A87E36DC-66A8-4F67-A129-9F629BA5AC78}" presName="node" presStyleLbl="node1" presStyleIdx="1" presStyleCnt="3" custScaleX="140590" custRadScaleRad="122998" custRadScaleInc="-100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A59A8A-4D92-488B-A7EC-38BA42872FC9}" type="pres">
      <dgm:prSet presAssocID="{E80EC4E1-5E06-4F32-A618-D3C1D52C1162}" presName="parTrans" presStyleLbl="sibTrans2D1" presStyleIdx="2" presStyleCnt="3"/>
      <dgm:spPr/>
      <dgm:t>
        <a:bodyPr/>
        <a:lstStyle/>
        <a:p>
          <a:endParaRPr lang="es-EC"/>
        </a:p>
      </dgm:t>
    </dgm:pt>
    <dgm:pt modelId="{D9BB2215-EFDD-4764-BFDB-447A3BB4F7FA}" type="pres">
      <dgm:prSet presAssocID="{E80EC4E1-5E06-4F32-A618-D3C1D52C1162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A4BC800-94C6-4CE3-A86C-069CC493BB46}" type="pres">
      <dgm:prSet presAssocID="{4E048F10-9BD9-4E67-A91E-8205B820A6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9C0A09-7585-4776-8056-56A585C9647A}" srcId="{EF5CAA22-DD8E-4E09-B97B-5579D40BF929}" destId="{6266F824-CB77-4FD2-BF2F-5EBA256D1568}" srcOrd="0" destOrd="0" parTransId="{43C1CA45-712C-47AC-99E6-5D88D5501135}" sibTransId="{3EC412E6-5CDD-4DEE-A318-C3FA7E3F0889}"/>
    <dgm:cxn modelId="{12C1DCA1-1881-43FB-9E3C-9BC3BF7B5847}" type="presOf" srcId="{4E048F10-9BD9-4E67-A91E-8205B820A686}" destId="{BA4BC800-94C6-4CE3-A86C-069CC493BB46}" srcOrd="0" destOrd="0" presId="urn:microsoft.com/office/officeart/2005/8/layout/radial5"/>
    <dgm:cxn modelId="{E8F051CF-EF48-4415-8D7A-C8481BFCFA90}" type="presOf" srcId="{062627B8-7C8D-455E-9730-99BE4871C748}" destId="{E445768D-A7B0-4483-9390-5D23F046A343}" srcOrd="0" destOrd="0" presId="urn:microsoft.com/office/officeart/2005/8/layout/radial5"/>
    <dgm:cxn modelId="{1C24FD50-BA34-440C-825B-1073FC09BD5F}" type="presOf" srcId="{E80EC4E1-5E06-4F32-A618-D3C1D52C1162}" destId="{D9BB2215-EFDD-4764-BFDB-447A3BB4F7FA}" srcOrd="1" destOrd="0" presId="urn:microsoft.com/office/officeart/2005/8/layout/radial5"/>
    <dgm:cxn modelId="{641F639A-01A0-4693-B90E-CAC0EFCCA4A9}" type="presOf" srcId="{DF359C96-0FDA-4481-A2A4-F1479FF215DE}" destId="{97E3A07B-53C3-4CC4-A21C-3C7DA58DD819}" srcOrd="0" destOrd="0" presId="urn:microsoft.com/office/officeart/2005/8/layout/radial5"/>
    <dgm:cxn modelId="{9B6A4062-4178-474A-B966-44DA887971DD}" type="presOf" srcId="{22D75321-D4E8-40BC-86EB-4013A6507C4C}" destId="{23A45C7E-1063-4F79-B260-8382E3A6942F}" srcOrd="0" destOrd="0" presId="urn:microsoft.com/office/officeart/2005/8/layout/radial5"/>
    <dgm:cxn modelId="{445ADDFF-B1F5-4077-B92A-DDB67D858340}" srcId="{6266F824-CB77-4FD2-BF2F-5EBA256D1568}" destId="{A87E36DC-66A8-4F67-A129-9F629BA5AC78}" srcOrd="1" destOrd="0" parTransId="{062627B8-7C8D-455E-9730-99BE4871C748}" sibTransId="{27DF16EF-F77B-4F21-917A-199E7AA5F7CF}"/>
    <dgm:cxn modelId="{0BA6AE8B-CCB5-4BA0-B0DA-6A32CE9461F6}" srcId="{6266F824-CB77-4FD2-BF2F-5EBA256D1568}" destId="{4E048F10-9BD9-4E67-A91E-8205B820A686}" srcOrd="2" destOrd="0" parTransId="{E80EC4E1-5E06-4F32-A618-D3C1D52C1162}" sibTransId="{66D9F63E-75BB-4766-8862-22164DB03AEB}"/>
    <dgm:cxn modelId="{96A6EAD5-7A8D-4CA4-A3E8-753F37CACDBF}" type="presOf" srcId="{22D75321-D4E8-40BC-86EB-4013A6507C4C}" destId="{D3BCFD2F-1C51-4C8F-8733-FF8125F0936B}" srcOrd="1" destOrd="0" presId="urn:microsoft.com/office/officeart/2005/8/layout/radial5"/>
    <dgm:cxn modelId="{9EF34749-24B2-463D-8FBA-A653573F0478}" type="presOf" srcId="{E80EC4E1-5E06-4F32-A618-D3C1D52C1162}" destId="{EFA59A8A-4D92-488B-A7EC-38BA42872FC9}" srcOrd="0" destOrd="0" presId="urn:microsoft.com/office/officeart/2005/8/layout/radial5"/>
    <dgm:cxn modelId="{F65E90BD-718A-497E-9665-DC6EEDCECDFC}" type="presOf" srcId="{062627B8-7C8D-455E-9730-99BE4871C748}" destId="{36217528-714C-41A9-A940-976B0F917BBC}" srcOrd="1" destOrd="0" presId="urn:microsoft.com/office/officeart/2005/8/layout/radial5"/>
    <dgm:cxn modelId="{8A8B2E75-5DC2-4F23-8897-746323523A5B}" type="presOf" srcId="{EF5CAA22-DD8E-4E09-B97B-5579D40BF929}" destId="{64E5A0F6-807F-4853-9B46-4AE91E36BED1}" srcOrd="0" destOrd="0" presId="urn:microsoft.com/office/officeart/2005/8/layout/radial5"/>
    <dgm:cxn modelId="{9B178DB2-BE49-48D9-B8B1-CC7AC80820D3}" type="presOf" srcId="{6266F824-CB77-4FD2-BF2F-5EBA256D1568}" destId="{22912182-AE41-41CE-B9E4-2F34B0A50FBA}" srcOrd="0" destOrd="0" presId="urn:microsoft.com/office/officeart/2005/8/layout/radial5"/>
    <dgm:cxn modelId="{6E9B6E2E-450D-4151-AF5C-E494B184AEB5}" type="presOf" srcId="{A87E36DC-66A8-4F67-A129-9F629BA5AC78}" destId="{0F6836F0-60BF-4B22-908A-4C65D10362BF}" srcOrd="0" destOrd="0" presId="urn:microsoft.com/office/officeart/2005/8/layout/radial5"/>
    <dgm:cxn modelId="{4438810F-2FA1-46CE-945D-CCBD026690C8}" srcId="{6266F824-CB77-4FD2-BF2F-5EBA256D1568}" destId="{DF359C96-0FDA-4481-A2A4-F1479FF215DE}" srcOrd="0" destOrd="0" parTransId="{22D75321-D4E8-40BC-86EB-4013A6507C4C}" sibTransId="{2F2FDFAA-94B5-4BEC-A3C9-9024C3BC1A85}"/>
    <dgm:cxn modelId="{04DE1FE2-9CAB-4A51-B145-2AFF913C302B}" type="presParOf" srcId="{64E5A0F6-807F-4853-9B46-4AE91E36BED1}" destId="{22912182-AE41-41CE-B9E4-2F34B0A50FBA}" srcOrd="0" destOrd="0" presId="urn:microsoft.com/office/officeart/2005/8/layout/radial5"/>
    <dgm:cxn modelId="{B41F3B1D-CA43-4935-91F6-468CBB8E8B67}" type="presParOf" srcId="{64E5A0F6-807F-4853-9B46-4AE91E36BED1}" destId="{23A45C7E-1063-4F79-B260-8382E3A6942F}" srcOrd="1" destOrd="0" presId="urn:microsoft.com/office/officeart/2005/8/layout/radial5"/>
    <dgm:cxn modelId="{96B720C9-5A68-4FE2-98D6-FFF46443A228}" type="presParOf" srcId="{23A45C7E-1063-4F79-B260-8382E3A6942F}" destId="{D3BCFD2F-1C51-4C8F-8733-FF8125F0936B}" srcOrd="0" destOrd="0" presId="urn:microsoft.com/office/officeart/2005/8/layout/radial5"/>
    <dgm:cxn modelId="{A514EB1C-A6FA-4584-85D8-6BFD90ED9F03}" type="presParOf" srcId="{64E5A0F6-807F-4853-9B46-4AE91E36BED1}" destId="{97E3A07B-53C3-4CC4-A21C-3C7DA58DD819}" srcOrd="2" destOrd="0" presId="urn:microsoft.com/office/officeart/2005/8/layout/radial5"/>
    <dgm:cxn modelId="{952CA891-4AA2-4AFA-9025-76CEBF6F60A2}" type="presParOf" srcId="{64E5A0F6-807F-4853-9B46-4AE91E36BED1}" destId="{E445768D-A7B0-4483-9390-5D23F046A343}" srcOrd="3" destOrd="0" presId="urn:microsoft.com/office/officeart/2005/8/layout/radial5"/>
    <dgm:cxn modelId="{8E5A2F82-A221-49AC-9AD1-B27A7BBC8ADA}" type="presParOf" srcId="{E445768D-A7B0-4483-9390-5D23F046A343}" destId="{36217528-714C-41A9-A940-976B0F917BBC}" srcOrd="0" destOrd="0" presId="urn:microsoft.com/office/officeart/2005/8/layout/radial5"/>
    <dgm:cxn modelId="{2B215FFD-A3A5-4112-AA29-D42E88E26EB8}" type="presParOf" srcId="{64E5A0F6-807F-4853-9B46-4AE91E36BED1}" destId="{0F6836F0-60BF-4B22-908A-4C65D10362BF}" srcOrd="4" destOrd="0" presId="urn:microsoft.com/office/officeart/2005/8/layout/radial5"/>
    <dgm:cxn modelId="{AA6ADFDB-524F-4A82-9C43-CA195E6FCF23}" type="presParOf" srcId="{64E5A0F6-807F-4853-9B46-4AE91E36BED1}" destId="{EFA59A8A-4D92-488B-A7EC-38BA42872FC9}" srcOrd="5" destOrd="0" presId="urn:microsoft.com/office/officeart/2005/8/layout/radial5"/>
    <dgm:cxn modelId="{676F1B0A-B0E4-4DB7-9A7F-B4CDE32A216C}" type="presParOf" srcId="{EFA59A8A-4D92-488B-A7EC-38BA42872FC9}" destId="{D9BB2215-EFDD-4764-BFDB-447A3BB4F7FA}" srcOrd="0" destOrd="0" presId="urn:microsoft.com/office/officeart/2005/8/layout/radial5"/>
    <dgm:cxn modelId="{3C324046-BCC6-4E5F-AF6D-196F42CDE07B}" type="presParOf" srcId="{64E5A0F6-807F-4853-9B46-4AE91E36BED1}" destId="{BA4BC800-94C6-4CE3-A86C-069CC493BB4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209C45D7-3F6A-4926-95FB-C1546AE9A303}">
      <dgm:prSet phldrT="[Texto]"/>
      <dgm:spPr>
        <a:noFill/>
      </dgm:spPr>
      <dgm:t>
        <a:bodyPr/>
        <a:lstStyle/>
        <a:p>
          <a:r>
            <a:rPr lang="es-EC" smtClean="0"/>
            <a:t>Análisis de datos</a:t>
          </a:r>
          <a:endParaRPr lang="es-EC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0" presStyleCnt="1"/>
      <dgm:spPr/>
    </dgm:pt>
    <dgm:pt modelId="{1F2F09D2-8F8E-4BF9-BD8B-2D7220B9993E}" type="pres">
      <dgm:prSet presAssocID="{209C45D7-3F6A-4926-95FB-C1546AE9A303}" presName="txShp" presStyleLbl="node1" presStyleIdx="0" presStyleCnt="1" custScaleX="130856" custScaleY="77778" custLinFactNeighborX="-110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55826-84A2-4514-AC52-70450CE6D988}" srcId="{D22D919F-2D81-4F44-909F-AF2CE69C01DF}" destId="{209C45D7-3F6A-4926-95FB-C1546AE9A303}" srcOrd="0" destOrd="0" parTransId="{9C90385F-BCAC-4DD3-8A3C-B200FCD18E09}" sibTransId="{C2ED0872-89D5-4349-85F9-FEAAF15F9020}"/>
    <dgm:cxn modelId="{F3D60398-8E52-4823-9A38-8EAE1A71A64B}" type="presOf" srcId="{D22D919F-2D81-4F44-909F-AF2CE69C01DF}" destId="{4C3E3A8E-F45E-448A-BD54-BC4196BF53D1}" srcOrd="0" destOrd="0" presId="urn:microsoft.com/office/officeart/2005/8/layout/vList3"/>
    <dgm:cxn modelId="{96E50CB0-DB8F-45C3-8A97-B649BD974E9A}" type="presOf" srcId="{209C45D7-3F6A-4926-95FB-C1546AE9A303}" destId="{1F2F09D2-8F8E-4BF9-BD8B-2D7220B9993E}" srcOrd="0" destOrd="0" presId="urn:microsoft.com/office/officeart/2005/8/layout/vList3"/>
    <dgm:cxn modelId="{CFD01556-7265-4FB4-8CEC-E014CB2129B7}" type="presParOf" srcId="{4C3E3A8E-F45E-448A-BD54-BC4196BF53D1}" destId="{C932352F-8F69-4825-AC0B-D7854C2CA046}" srcOrd="0" destOrd="0" presId="urn:microsoft.com/office/officeart/2005/8/layout/vList3"/>
    <dgm:cxn modelId="{64CC53BC-297F-4B10-9720-EB92ADBD282B}" type="presParOf" srcId="{C932352F-8F69-4825-AC0B-D7854C2CA046}" destId="{16A767E6-C03B-4CBF-B861-72D6097498B6}" srcOrd="0" destOrd="0" presId="urn:microsoft.com/office/officeart/2005/8/layout/vList3"/>
    <dgm:cxn modelId="{59002F10-AB1D-4EBA-999A-0A7B6034D986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F5CAA22-DD8E-4E09-B97B-5579D40BF929}" type="doc">
      <dgm:prSet loTypeId="urn:microsoft.com/office/officeart/2005/8/layout/radial5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66F824-CB77-4FD2-BF2F-5EBA256D1568}">
      <dgm:prSet phldrT="[Texto]"/>
      <dgm:spPr/>
      <dgm:t>
        <a:bodyPr/>
        <a:lstStyle/>
        <a:p>
          <a:r>
            <a:rPr lang="es-EC" dirty="0" smtClean="0"/>
            <a:t>Exactitud</a:t>
          </a:r>
          <a:endParaRPr lang="es-EC" dirty="0"/>
        </a:p>
      </dgm:t>
    </dgm:pt>
    <dgm:pt modelId="{43C1CA45-712C-47AC-99E6-5D88D5501135}" type="parTrans" cxnId="{629C0A09-7585-4776-8056-56A585C9647A}">
      <dgm:prSet/>
      <dgm:spPr/>
      <dgm:t>
        <a:bodyPr/>
        <a:lstStyle/>
        <a:p>
          <a:endParaRPr lang="es-EC"/>
        </a:p>
      </dgm:t>
    </dgm:pt>
    <dgm:pt modelId="{3EC412E6-5CDD-4DEE-A318-C3FA7E3F0889}" type="sibTrans" cxnId="{629C0A09-7585-4776-8056-56A585C9647A}">
      <dgm:prSet/>
      <dgm:spPr/>
      <dgm:t>
        <a:bodyPr/>
        <a:lstStyle/>
        <a:p>
          <a:endParaRPr lang="es-EC"/>
        </a:p>
      </dgm:t>
    </dgm:pt>
    <dgm:pt modelId="{DF359C96-0FDA-4481-A2A4-F1479FF215DE}">
      <dgm:prSet phldrT="[Texto]" custT="1"/>
      <dgm:spPr/>
      <dgm:t>
        <a:bodyPr/>
        <a:lstStyle/>
        <a:p>
          <a:pPr algn="ctr"/>
          <a:r>
            <a:rPr lang="es-EC" sz="2000" dirty="0" smtClean="0"/>
            <a:t>Usó de cepa </a:t>
          </a:r>
          <a:r>
            <a:rPr lang="es-EC" sz="2000" i="1" dirty="0" smtClean="0"/>
            <a:t>E. coli</a:t>
          </a:r>
          <a:r>
            <a:rPr lang="es-EC" sz="2000" dirty="0" smtClean="0"/>
            <a:t> ATCC 25922</a:t>
          </a:r>
          <a:endParaRPr lang="es-EC" sz="2000" dirty="0"/>
        </a:p>
      </dgm:t>
    </dgm:pt>
    <dgm:pt modelId="{22D75321-D4E8-40BC-86EB-4013A6507C4C}" type="parTrans" cxnId="{4438810F-2FA1-46CE-945D-CCBD026690C8}">
      <dgm:prSet/>
      <dgm:spPr/>
      <dgm:t>
        <a:bodyPr/>
        <a:lstStyle/>
        <a:p>
          <a:endParaRPr lang="es-EC"/>
        </a:p>
      </dgm:t>
    </dgm:pt>
    <dgm:pt modelId="{2F2FDFAA-94B5-4BEC-A3C9-9024C3BC1A85}" type="sibTrans" cxnId="{4438810F-2FA1-46CE-945D-CCBD026690C8}">
      <dgm:prSet/>
      <dgm:spPr/>
      <dgm:t>
        <a:bodyPr/>
        <a:lstStyle/>
        <a:p>
          <a:endParaRPr lang="es-EC"/>
        </a:p>
      </dgm:t>
    </dgm:pt>
    <dgm:pt modelId="{CF11B1CD-8F20-44AC-825E-97EA49667D09}">
      <dgm:prSet phldrT="[Texto]" custT="1"/>
      <dgm:spPr/>
      <dgm:t>
        <a:bodyPr/>
        <a:lstStyle/>
        <a:p>
          <a:pPr algn="ctr"/>
          <a:r>
            <a:rPr lang="es-EC" sz="2000" dirty="0" smtClean="0"/>
            <a:t>Sembró de </a:t>
          </a:r>
          <a:r>
            <a:rPr lang="es-EC" sz="2000" dirty="0" err="1" smtClean="0"/>
            <a:t>ají+ATCC</a:t>
          </a:r>
          <a:endParaRPr lang="es-EC" sz="2000" dirty="0"/>
        </a:p>
      </dgm:t>
    </dgm:pt>
    <dgm:pt modelId="{674EB826-08EE-47B0-95E4-B1B60D49D481}" type="parTrans" cxnId="{425016CD-9E91-418E-8732-93C2FC0F584D}">
      <dgm:prSet/>
      <dgm:spPr/>
      <dgm:t>
        <a:bodyPr/>
        <a:lstStyle/>
        <a:p>
          <a:endParaRPr lang="es-EC"/>
        </a:p>
      </dgm:t>
    </dgm:pt>
    <dgm:pt modelId="{E1DE7F61-5194-4464-921D-19C84612705D}" type="sibTrans" cxnId="{425016CD-9E91-418E-8732-93C2FC0F584D}">
      <dgm:prSet/>
      <dgm:spPr/>
      <dgm:t>
        <a:bodyPr/>
        <a:lstStyle/>
        <a:p>
          <a:endParaRPr lang="es-EC"/>
        </a:p>
      </dgm:t>
    </dgm:pt>
    <dgm:pt modelId="{A87E36DC-66A8-4F67-A129-9F629BA5AC78}">
      <dgm:prSet phldrT="[Texto]" custT="1"/>
      <dgm:spPr/>
      <dgm:t>
        <a:bodyPr/>
        <a:lstStyle/>
        <a:p>
          <a:pPr algn="ctr"/>
          <a:r>
            <a:rPr lang="es-EC" sz="2000" dirty="0" smtClean="0"/>
            <a:t>Sembró ATCC sola</a:t>
          </a:r>
          <a:endParaRPr lang="es-EC" sz="2000" dirty="0"/>
        </a:p>
      </dgm:t>
    </dgm:pt>
    <dgm:pt modelId="{062627B8-7C8D-455E-9730-99BE4871C748}" type="parTrans" cxnId="{445ADDFF-B1F5-4077-B92A-DDB67D858340}">
      <dgm:prSet/>
      <dgm:spPr/>
      <dgm:t>
        <a:bodyPr/>
        <a:lstStyle/>
        <a:p>
          <a:endParaRPr lang="es-EC"/>
        </a:p>
      </dgm:t>
    </dgm:pt>
    <dgm:pt modelId="{27DF16EF-F77B-4F21-917A-199E7AA5F7CF}" type="sibTrans" cxnId="{445ADDFF-B1F5-4077-B92A-DDB67D858340}">
      <dgm:prSet/>
      <dgm:spPr/>
      <dgm:t>
        <a:bodyPr/>
        <a:lstStyle/>
        <a:p>
          <a:endParaRPr lang="es-EC"/>
        </a:p>
      </dgm:t>
    </dgm:pt>
    <dgm:pt modelId="{A7FA3764-6335-48B8-BF1B-4F31A2CAFD3C}">
      <dgm:prSet phldrT="[Texto]" custT="1"/>
      <dgm:spPr/>
      <dgm:t>
        <a:bodyPr/>
        <a:lstStyle/>
        <a:p>
          <a:pPr algn="ctr"/>
          <a:r>
            <a:rPr lang="es-EC" sz="2000" dirty="0" smtClean="0"/>
            <a:t>Calculó Recuperabilidad por resta de </a:t>
          </a:r>
        </a:p>
        <a:p>
          <a:pPr algn="ctr"/>
          <a:r>
            <a:rPr lang="es-EC" sz="2000" dirty="0" smtClean="0"/>
            <a:t>ATCC-(</a:t>
          </a:r>
          <a:r>
            <a:rPr lang="es-EC" sz="2000" dirty="0" err="1" smtClean="0"/>
            <a:t>Ají+ATCC</a:t>
          </a:r>
          <a:r>
            <a:rPr lang="es-EC" sz="2000" dirty="0" smtClean="0"/>
            <a:t>)</a:t>
          </a:r>
          <a:endParaRPr lang="es-EC" sz="2000" dirty="0"/>
        </a:p>
      </dgm:t>
    </dgm:pt>
    <dgm:pt modelId="{CB1F93B7-2A2A-4B98-8E81-9872D82CF287}" type="parTrans" cxnId="{4292B74A-3F16-4857-B8E6-89294539451A}">
      <dgm:prSet/>
      <dgm:spPr/>
      <dgm:t>
        <a:bodyPr/>
        <a:lstStyle/>
        <a:p>
          <a:endParaRPr lang="es-EC"/>
        </a:p>
      </dgm:t>
    </dgm:pt>
    <dgm:pt modelId="{9A26FE57-8F83-4A5B-8D5D-9B8830196A20}" type="sibTrans" cxnId="{4292B74A-3F16-4857-B8E6-89294539451A}">
      <dgm:prSet/>
      <dgm:spPr/>
      <dgm:t>
        <a:bodyPr/>
        <a:lstStyle/>
        <a:p>
          <a:endParaRPr lang="es-EC"/>
        </a:p>
      </dgm:t>
    </dgm:pt>
    <dgm:pt modelId="{F2ACF6A2-8C31-491D-82CB-9EE20133B482}" type="pres">
      <dgm:prSet presAssocID="{EF5CAA22-DD8E-4E09-B97B-5579D40BF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D676F1-E114-4FF7-A003-6057417DC30D}" type="pres">
      <dgm:prSet presAssocID="{6266F824-CB77-4FD2-BF2F-5EBA256D1568}" presName="centerShape" presStyleLbl="node0" presStyleIdx="0" presStyleCnt="1"/>
      <dgm:spPr/>
      <dgm:t>
        <a:bodyPr/>
        <a:lstStyle/>
        <a:p>
          <a:endParaRPr lang="es-EC"/>
        </a:p>
      </dgm:t>
    </dgm:pt>
    <dgm:pt modelId="{409404A3-544C-4B90-AA40-4CB375E30A97}" type="pres">
      <dgm:prSet presAssocID="{22D75321-D4E8-40BC-86EB-4013A6507C4C}" presName="parTrans" presStyleLbl="sibTrans2D1" presStyleIdx="0" presStyleCnt="4"/>
      <dgm:spPr/>
      <dgm:t>
        <a:bodyPr/>
        <a:lstStyle/>
        <a:p>
          <a:endParaRPr lang="es-EC"/>
        </a:p>
      </dgm:t>
    </dgm:pt>
    <dgm:pt modelId="{626D4581-1507-451E-8896-6BAED4B19F28}" type="pres">
      <dgm:prSet presAssocID="{22D75321-D4E8-40BC-86EB-4013A6507C4C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DBE9158-90A6-405E-AC07-A1AB64551370}" type="pres">
      <dgm:prSet presAssocID="{DF359C96-0FDA-4481-A2A4-F1479FF215DE}" presName="node" presStyleLbl="node1" presStyleIdx="0" presStyleCnt="4" custScaleX="182352" custRadScaleRad="103941" custRadScaleInc="-2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41F1B2-6535-4548-9C8B-2C9636B7FEA9}" type="pres">
      <dgm:prSet presAssocID="{674EB826-08EE-47B0-95E4-B1B60D49D481}" presName="parTrans" presStyleLbl="sibTrans2D1" presStyleIdx="1" presStyleCnt="4"/>
      <dgm:spPr/>
      <dgm:t>
        <a:bodyPr/>
        <a:lstStyle/>
        <a:p>
          <a:endParaRPr lang="es-EC"/>
        </a:p>
      </dgm:t>
    </dgm:pt>
    <dgm:pt modelId="{963CC5C1-60F6-4C50-BC26-C2D6B79CC090}" type="pres">
      <dgm:prSet presAssocID="{674EB826-08EE-47B0-95E4-B1B60D49D48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0BA2504-339C-429A-A0B1-0D6A8054E31A}" type="pres">
      <dgm:prSet presAssocID="{CF11B1CD-8F20-44AC-825E-97EA49667D09}" presName="node" presStyleLbl="node1" presStyleIdx="1" presStyleCnt="4" custScaleX="182352" custRadScaleRad="145853" custRadScaleInc="5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441AB-2AC4-49AF-94AF-DD95C3A569B8}" type="pres">
      <dgm:prSet presAssocID="{062627B8-7C8D-455E-9730-99BE4871C748}" presName="parTrans" presStyleLbl="sibTrans2D1" presStyleIdx="2" presStyleCnt="4"/>
      <dgm:spPr/>
      <dgm:t>
        <a:bodyPr/>
        <a:lstStyle/>
        <a:p>
          <a:endParaRPr lang="es-EC"/>
        </a:p>
      </dgm:t>
    </dgm:pt>
    <dgm:pt modelId="{E4E18195-986A-432C-B2B8-1DEDA0E7F89C}" type="pres">
      <dgm:prSet presAssocID="{062627B8-7C8D-455E-9730-99BE4871C748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CD148148-B3F9-4D8D-B112-0F6C3B9601CE}" type="pres">
      <dgm:prSet presAssocID="{A87E36DC-66A8-4F67-A129-9F629BA5AC78}" presName="node" presStyleLbl="node1" presStyleIdx="2" presStyleCnt="4" custScaleX="1823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F904F-434E-46F0-A38C-6EB8A01D21C6}" type="pres">
      <dgm:prSet presAssocID="{CB1F93B7-2A2A-4B98-8E81-9872D82CF287}" presName="parTrans" presStyleLbl="sibTrans2D1" presStyleIdx="3" presStyleCnt="4"/>
      <dgm:spPr/>
      <dgm:t>
        <a:bodyPr/>
        <a:lstStyle/>
        <a:p>
          <a:endParaRPr lang="es-EC"/>
        </a:p>
      </dgm:t>
    </dgm:pt>
    <dgm:pt modelId="{15AAFFA6-CB07-4556-8F07-0C79C6BC8804}" type="pres">
      <dgm:prSet presAssocID="{CB1F93B7-2A2A-4B98-8E81-9872D82CF28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85AB70C4-664B-4D54-AE67-4BABF8C4CDC4}" type="pres">
      <dgm:prSet presAssocID="{A7FA3764-6335-48B8-BF1B-4F31A2CAFD3C}" presName="node" presStyleLbl="node1" presStyleIdx="3" presStyleCnt="4" custScaleX="182352" custRadScaleRad="147903" custRadScaleInc="5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9C0A09-7585-4776-8056-56A585C9647A}" srcId="{EF5CAA22-DD8E-4E09-B97B-5579D40BF929}" destId="{6266F824-CB77-4FD2-BF2F-5EBA256D1568}" srcOrd="0" destOrd="0" parTransId="{43C1CA45-712C-47AC-99E6-5D88D5501135}" sibTransId="{3EC412E6-5CDD-4DEE-A318-C3FA7E3F0889}"/>
    <dgm:cxn modelId="{D9F6AE9C-9F16-40D5-90F5-AC92B26C8AE8}" type="presOf" srcId="{DF359C96-0FDA-4481-A2A4-F1479FF215DE}" destId="{2DBE9158-90A6-405E-AC07-A1AB64551370}" srcOrd="0" destOrd="0" presId="urn:microsoft.com/office/officeart/2005/8/layout/radial5"/>
    <dgm:cxn modelId="{A6DF35C9-E9B3-4EB0-BC07-D22062334552}" type="presOf" srcId="{22D75321-D4E8-40BC-86EB-4013A6507C4C}" destId="{626D4581-1507-451E-8896-6BAED4B19F28}" srcOrd="1" destOrd="0" presId="urn:microsoft.com/office/officeart/2005/8/layout/radial5"/>
    <dgm:cxn modelId="{28DDA84D-A4F1-4E89-946C-2DD681A8D801}" type="presOf" srcId="{CB1F93B7-2A2A-4B98-8E81-9872D82CF287}" destId="{15AAFFA6-CB07-4556-8F07-0C79C6BC8804}" srcOrd="1" destOrd="0" presId="urn:microsoft.com/office/officeart/2005/8/layout/radial5"/>
    <dgm:cxn modelId="{5987CB45-B2CF-4E8C-A04E-34144C160B14}" type="presOf" srcId="{A7FA3764-6335-48B8-BF1B-4F31A2CAFD3C}" destId="{85AB70C4-664B-4D54-AE67-4BABF8C4CDC4}" srcOrd="0" destOrd="0" presId="urn:microsoft.com/office/officeart/2005/8/layout/radial5"/>
    <dgm:cxn modelId="{EF9742F5-DFC0-4781-89AA-BAC04D6CCCCE}" type="presOf" srcId="{6266F824-CB77-4FD2-BF2F-5EBA256D1568}" destId="{56D676F1-E114-4FF7-A003-6057417DC30D}" srcOrd="0" destOrd="0" presId="urn:microsoft.com/office/officeart/2005/8/layout/radial5"/>
    <dgm:cxn modelId="{445ADDFF-B1F5-4077-B92A-DDB67D858340}" srcId="{6266F824-CB77-4FD2-BF2F-5EBA256D1568}" destId="{A87E36DC-66A8-4F67-A129-9F629BA5AC78}" srcOrd="2" destOrd="0" parTransId="{062627B8-7C8D-455E-9730-99BE4871C748}" sibTransId="{27DF16EF-F77B-4F21-917A-199E7AA5F7CF}"/>
    <dgm:cxn modelId="{4292B74A-3F16-4857-B8E6-89294539451A}" srcId="{6266F824-CB77-4FD2-BF2F-5EBA256D1568}" destId="{A7FA3764-6335-48B8-BF1B-4F31A2CAFD3C}" srcOrd="3" destOrd="0" parTransId="{CB1F93B7-2A2A-4B98-8E81-9872D82CF287}" sibTransId="{9A26FE57-8F83-4A5B-8D5D-9B8830196A20}"/>
    <dgm:cxn modelId="{367705CC-9386-46CB-BDE4-4465947542E1}" type="presOf" srcId="{CB1F93B7-2A2A-4B98-8E81-9872D82CF287}" destId="{99BF904F-434E-46F0-A38C-6EB8A01D21C6}" srcOrd="0" destOrd="0" presId="urn:microsoft.com/office/officeart/2005/8/layout/radial5"/>
    <dgm:cxn modelId="{ADB1A5AF-E5DB-4F88-8299-F9D42AD3C9E9}" type="presOf" srcId="{062627B8-7C8D-455E-9730-99BE4871C748}" destId="{48E441AB-2AC4-49AF-94AF-DD95C3A569B8}" srcOrd="0" destOrd="0" presId="urn:microsoft.com/office/officeart/2005/8/layout/radial5"/>
    <dgm:cxn modelId="{1AD806F5-F6DE-4BEA-B85D-D6A8BADC8A7E}" type="presOf" srcId="{A87E36DC-66A8-4F67-A129-9F629BA5AC78}" destId="{CD148148-B3F9-4D8D-B112-0F6C3B9601CE}" srcOrd="0" destOrd="0" presId="urn:microsoft.com/office/officeart/2005/8/layout/radial5"/>
    <dgm:cxn modelId="{DCAC5B50-FEC2-46A9-9098-9A7543798B37}" type="presOf" srcId="{062627B8-7C8D-455E-9730-99BE4871C748}" destId="{E4E18195-986A-432C-B2B8-1DEDA0E7F89C}" srcOrd="1" destOrd="0" presId="urn:microsoft.com/office/officeart/2005/8/layout/radial5"/>
    <dgm:cxn modelId="{4438810F-2FA1-46CE-945D-CCBD026690C8}" srcId="{6266F824-CB77-4FD2-BF2F-5EBA256D1568}" destId="{DF359C96-0FDA-4481-A2A4-F1479FF215DE}" srcOrd="0" destOrd="0" parTransId="{22D75321-D4E8-40BC-86EB-4013A6507C4C}" sibTransId="{2F2FDFAA-94B5-4BEC-A3C9-9024C3BC1A85}"/>
    <dgm:cxn modelId="{425016CD-9E91-418E-8732-93C2FC0F584D}" srcId="{6266F824-CB77-4FD2-BF2F-5EBA256D1568}" destId="{CF11B1CD-8F20-44AC-825E-97EA49667D09}" srcOrd="1" destOrd="0" parTransId="{674EB826-08EE-47B0-95E4-B1B60D49D481}" sibTransId="{E1DE7F61-5194-4464-921D-19C84612705D}"/>
    <dgm:cxn modelId="{EA0F47BC-13DA-4D94-AD7F-A977D467A540}" type="presOf" srcId="{CF11B1CD-8F20-44AC-825E-97EA49667D09}" destId="{E0BA2504-339C-429A-A0B1-0D6A8054E31A}" srcOrd="0" destOrd="0" presId="urn:microsoft.com/office/officeart/2005/8/layout/radial5"/>
    <dgm:cxn modelId="{E35F0CD3-F54B-4BF7-AD0E-17A54F8CBCF0}" type="presOf" srcId="{674EB826-08EE-47B0-95E4-B1B60D49D481}" destId="{9841F1B2-6535-4548-9C8B-2C9636B7FEA9}" srcOrd="0" destOrd="0" presId="urn:microsoft.com/office/officeart/2005/8/layout/radial5"/>
    <dgm:cxn modelId="{FC4097FE-6F39-4140-9968-3B79109C3EC5}" type="presOf" srcId="{674EB826-08EE-47B0-95E4-B1B60D49D481}" destId="{963CC5C1-60F6-4C50-BC26-C2D6B79CC090}" srcOrd="1" destOrd="0" presId="urn:microsoft.com/office/officeart/2005/8/layout/radial5"/>
    <dgm:cxn modelId="{DB7F681F-E1D5-4D60-BAEC-07251AC296A2}" type="presOf" srcId="{EF5CAA22-DD8E-4E09-B97B-5579D40BF929}" destId="{F2ACF6A2-8C31-491D-82CB-9EE20133B482}" srcOrd="0" destOrd="0" presId="urn:microsoft.com/office/officeart/2005/8/layout/radial5"/>
    <dgm:cxn modelId="{723C8CB1-13FF-4090-85C5-4DEE8189E240}" type="presOf" srcId="{22D75321-D4E8-40BC-86EB-4013A6507C4C}" destId="{409404A3-544C-4B90-AA40-4CB375E30A97}" srcOrd="0" destOrd="0" presId="urn:microsoft.com/office/officeart/2005/8/layout/radial5"/>
    <dgm:cxn modelId="{E71D6C8D-69C2-472D-8398-1A675AAA646C}" type="presParOf" srcId="{F2ACF6A2-8C31-491D-82CB-9EE20133B482}" destId="{56D676F1-E114-4FF7-A003-6057417DC30D}" srcOrd="0" destOrd="0" presId="urn:microsoft.com/office/officeart/2005/8/layout/radial5"/>
    <dgm:cxn modelId="{58DF5609-1DCE-4A57-A0C5-B4603470C9D7}" type="presParOf" srcId="{F2ACF6A2-8C31-491D-82CB-9EE20133B482}" destId="{409404A3-544C-4B90-AA40-4CB375E30A97}" srcOrd="1" destOrd="0" presId="urn:microsoft.com/office/officeart/2005/8/layout/radial5"/>
    <dgm:cxn modelId="{7E4F1032-03F2-4189-8441-92C3E7A4DFD5}" type="presParOf" srcId="{409404A3-544C-4B90-AA40-4CB375E30A97}" destId="{626D4581-1507-451E-8896-6BAED4B19F28}" srcOrd="0" destOrd="0" presId="urn:microsoft.com/office/officeart/2005/8/layout/radial5"/>
    <dgm:cxn modelId="{2C35A4F3-EC83-4F03-A413-0BE11D2B7FCA}" type="presParOf" srcId="{F2ACF6A2-8C31-491D-82CB-9EE20133B482}" destId="{2DBE9158-90A6-405E-AC07-A1AB64551370}" srcOrd="2" destOrd="0" presId="urn:microsoft.com/office/officeart/2005/8/layout/radial5"/>
    <dgm:cxn modelId="{FE49FAB0-21A3-478E-8A69-7A4B36DD7251}" type="presParOf" srcId="{F2ACF6A2-8C31-491D-82CB-9EE20133B482}" destId="{9841F1B2-6535-4548-9C8B-2C9636B7FEA9}" srcOrd="3" destOrd="0" presId="urn:microsoft.com/office/officeart/2005/8/layout/radial5"/>
    <dgm:cxn modelId="{4610F3DA-CE07-44F1-ABBB-AF2A1473612F}" type="presParOf" srcId="{9841F1B2-6535-4548-9C8B-2C9636B7FEA9}" destId="{963CC5C1-60F6-4C50-BC26-C2D6B79CC090}" srcOrd="0" destOrd="0" presId="urn:microsoft.com/office/officeart/2005/8/layout/radial5"/>
    <dgm:cxn modelId="{EEB037BE-F24A-422E-A063-4B4E26D563FA}" type="presParOf" srcId="{F2ACF6A2-8C31-491D-82CB-9EE20133B482}" destId="{E0BA2504-339C-429A-A0B1-0D6A8054E31A}" srcOrd="4" destOrd="0" presId="urn:microsoft.com/office/officeart/2005/8/layout/radial5"/>
    <dgm:cxn modelId="{60A7F100-20B5-427E-BA45-820B95DC8926}" type="presParOf" srcId="{F2ACF6A2-8C31-491D-82CB-9EE20133B482}" destId="{48E441AB-2AC4-49AF-94AF-DD95C3A569B8}" srcOrd="5" destOrd="0" presId="urn:microsoft.com/office/officeart/2005/8/layout/radial5"/>
    <dgm:cxn modelId="{E184C42A-AEF4-41C8-B6CF-A254550C601E}" type="presParOf" srcId="{48E441AB-2AC4-49AF-94AF-DD95C3A569B8}" destId="{E4E18195-986A-432C-B2B8-1DEDA0E7F89C}" srcOrd="0" destOrd="0" presId="urn:microsoft.com/office/officeart/2005/8/layout/radial5"/>
    <dgm:cxn modelId="{0518DAAA-A892-44F6-9BB8-48B38E275D46}" type="presParOf" srcId="{F2ACF6A2-8C31-491D-82CB-9EE20133B482}" destId="{CD148148-B3F9-4D8D-B112-0F6C3B9601CE}" srcOrd="6" destOrd="0" presId="urn:microsoft.com/office/officeart/2005/8/layout/radial5"/>
    <dgm:cxn modelId="{5C2A550D-C374-45CC-A56D-336F107402A4}" type="presParOf" srcId="{F2ACF6A2-8C31-491D-82CB-9EE20133B482}" destId="{99BF904F-434E-46F0-A38C-6EB8A01D21C6}" srcOrd="7" destOrd="0" presId="urn:microsoft.com/office/officeart/2005/8/layout/radial5"/>
    <dgm:cxn modelId="{F1C06ABE-B2E2-4CFB-8D33-78A70A457F16}" type="presParOf" srcId="{99BF904F-434E-46F0-A38C-6EB8A01D21C6}" destId="{15AAFFA6-CB07-4556-8F07-0C79C6BC8804}" srcOrd="0" destOrd="0" presId="urn:microsoft.com/office/officeart/2005/8/layout/radial5"/>
    <dgm:cxn modelId="{72ADAB96-AAF7-434C-A5F4-1465CF152658}" type="presParOf" srcId="{F2ACF6A2-8C31-491D-82CB-9EE20133B482}" destId="{85AB70C4-664B-4D54-AE67-4BABF8C4CD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209C45D7-3F6A-4926-95FB-C1546AE9A303}">
      <dgm:prSet phldrT="[Texto]"/>
      <dgm:spPr>
        <a:noFill/>
      </dgm:spPr>
      <dgm:t>
        <a:bodyPr/>
        <a:lstStyle/>
        <a:p>
          <a:r>
            <a:rPr lang="es-EC" dirty="0" smtClean="0"/>
            <a:t>Análisis de datos</a:t>
          </a:r>
          <a:endParaRPr lang="es-EC" dirty="0"/>
        </a:p>
      </dgm:t>
    </dgm:pt>
    <dgm:pt modelId="{9C90385F-BCAC-4DD3-8A3C-B200FCD18E09}" type="par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D0872-89D5-4349-85F9-FEAAF15F9020}" type="sibTrans" cxnId="{0D055826-84A2-4514-AC52-70450CE6D9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C932352F-8F69-4825-AC0B-D7854C2CA046}" type="pres">
      <dgm:prSet presAssocID="{209C45D7-3F6A-4926-95FB-C1546AE9A303}" presName="composite" presStyleCnt="0"/>
      <dgm:spPr/>
    </dgm:pt>
    <dgm:pt modelId="{16A767E6-C03B-4CBF-B861-72D6097498B6}" type="pres">
      <dgm:prSet presAssocID="{209C45D7-3F6A-4926-95FB-C1546AE9A303}" presName="imgShp" presStyleLbl="fgImgPlace1" presStyleIdx="0" presStyleCnt="1"/>
      <dgm:spPr/>
    </dgm:pt>
    <dgm:pt modelId="{1F2F09D2-8F8E-4BF9-BD8B-2D7220B9993E}" type="pres">
      <dgm:prSet presAssocID="{209C45D7-3F6A-4926-95FB-C1546AE9A303}" presName="txShp" presStyleLbl="node1" presStyleIdx="0" presStyleCnt="1" custScaleX="130856" custScaleY="77778" custLinFactNeighborX="-11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55826-84A2-4514-AC52-70450CE6D988}" srcId="{D22D919F-2D81-4F44-909F-AF2CE69C01DF}" destId="{209C45D7-3F6A-4926-95FB-C1546AE9A303}" srcOrd="0" destOrd="0" parTransId="{9C90385F-BCAC-4DD3-8A3C-B200FCD18E09}" sibTransId="{C2ED0872-89D5-4349-85F9-FEAAF15F9020}"/>
    <dgm:cxn modelId="{CE3E68A7-BBDD-429A-A061-3BEB721189B5}" type="presOf" srcId="{209C45D7-3F6A-4926-95FB-C1546AE9A303}" destId="{1F2F09D2-8F8E-4BF9-BD8B-2D7220B9993E}" srcOrd="0" destOrd="0" presId="urn:microsoft.com/office/officeart/2005/8/layout/vList3"/>
    <dgm:cxn modelId="{E66C1D0B-AEDA-4364-89F7-FB1F22599FC8}" type="presOf" srcId="{D22D919F-2D81-4F44-909F-AF2CE69C01DF}" destId="{4C3E3A8E-F45E-448A-BD54-BC4196BF53D1}" srcOrd="0" destOrd="0" presId="urn:microsoft.com/office/officeart/2005/8/layout/vList3"/>
    <dgm:cxn modelId="{3D6824B8-A9C5-4AA6-A746-78C30D7DA014}" type="presParOf" srcId="{4C3E3A8E-F45E-448A-BD54-BC4196BF53D1}" destId="{C932352F-8F69-4825-AC0B-D7854C2CA046}" srcOrd="0" destOrd="0" presId="urn:microsoft.com/office/officeart/2005/8/layout/vList3"/>
    <dgm:cxn modelId="{7B4B2755-E41D-4E26-9533-B86149DA5CDB}" type="presParOf" srcId="{C932352F-8F69-4825-AC0B-D7854C2CA046}" destId="{16A767E6-C03B-4CBF-B861-72D6097498B6}" srcOrd="0" destOrd="0" presId="urn:microsoft.com/office/officeart/2005/8/layout/vList3"/>
    <dgm:cxn modelId="{4434A5F1-DFBB-42C3-81D8-808F10B08C0C}" type="presParOf" srcId="{C932352F-8F69-4825-AC0B-D7854C2CA046}" destId="{1F2F09D2-8F8E-4BF9-BD8B-2D7220B99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F5CAA22-DD8E-4E09-B97B-5579D40BF929}" type="doc">
      <dgm:prSet loTypeId="urn:microsoft.com/office/officeart/2005/8/layout/radial5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266F824-CB77-4FD2-BF2F-5EBA256D1568}">
      <dgm:prSet phldrT="[Texto]" custT="1"/>
      <dgm:spPr/>
      <dgm:t>
        <a:bodyPr/>
        <a:lstStyle/>
        <a:p>
          <a:r>
            <a:rPr lang="es-EC" sz="2000" dirty="0" smtClean="0"/>
            <a:t>Linealidad</a:t>
          </a:r>
          <a:endParaRPr lang="es-EC" sz="2000" dirty="0"/>
        </a:p>
      </dgm:t>
    </dgm:pt>
    <dgm:pt modelId="{43C1CA45-712C-47AC-99E6-5D88D5501135}" type="parTrans" cxnId="{629C0A09-7585-4776-8056-56A585C9647A}">
      <dgm:prSet/>
      <dgm:spPr/>
      <dgm:t>
        <a:bodyPr/>
        <a:lstStyle/>
        <a:p>
          <a:endParaRPr lang="es-EC" sz="2000"/>
        </a:p>
      </dgm:t>
    </dgm:pt>
    <dgm:pt modelId="{3EC412E6-5CDD-4DEE-A318-C3FA7E3F0889}" type="sibTrans" cxnId="{629C0A09-7585-4776-8056-56A585C9647A}">
      <dgm:prSet/>
      <dgm:spPr/>
      <dgm:t>
        <a:bodyPr/>
        <a:lstStyle/>
        <a:p>
          <a:endParaRPr lang="es-EC" sz="2000"/>
        </a:p>
      </dgm:t>
    </dgm:pt>
    <dgm:pt modelId="{DF359C96-0FDA-4481-A2A4-F1479FF215DE}">
      <dgm:prSet phldrT="[Texto]" custT="1"/>
      <dgm:spPr/>
      <dgm:t>
        <a:bodyPr/>
        <a:lstStyle/>
        <a:p>
          <a:pPr algn="ctr"/>
          <a:r>
            <a:rPr lang="es-EC" sz="2000" dirty="0" smtClean="0"/>
            <a:t>Sembró consecutivamente</a:t>
          </a:r>
          <a:endParaRPr lang="es-EC" sz="2000" dirty="0"/>
        </a:p>
      </dgm:t>
    </dgm:pt>
    <dgm:pt modelId="{22D75321-D4E8-40BC-86EB-4013A6507C4C}" type="parTrans" cxnId="{4438810F-2FA1-46CE-945D-CCBD026690C8}">
      <dgm:prSet custT="1"/>
      <dgm:spPr/>
      <dgm:t>
        <a:bodyPr/>
        <a:lstStyle/>
        <a:p>
          <a:endParaRPr lang="es-EC" sz="1600"/>
        </a:p>
      </dgm:t>
    </dgm:pt>
    <dgm:pt modelId="{2F2FDFAA-94B5-4BEC-A3C9-9024C3BC1A85}" type="sibTrans" cxnId="{4438810F-2FA1-46CE-945D-CCBD026690C8}">
      <dgm:prSet/>
      <dgm:spPr/>
      <dgm:t>
        <a:bodyPr/>
        <a:lstStyle/>
        <a:p>
          <a:endParaRPr lang="es-EC" sz="2000"/>
        </a:p>
      </dgm:t>
    </dgm:pt>
    <dgm:pt modelId="{BEE5C010-5606-4BB9-B2D9-2EDAA698F26B}">
      <dgm:prSet phldrT="[Texto]" custT="1"/>
      <dgm:spPr/>
      <dgm:t>
        <a:bodyPr/>
        <a:lstStyle/>
        <a:p>
          <a:pPr algn="ctr"/>
          <a:r>
            <a:rPr lang="es-EC" sz="2000" dirty="0" smtClean="0"/>
            <a:t>Realizó diluciones</a:t>
          </a:r>
        </a:p>
        <a:p>
          <a:pPr algn="ctr"/>
          <a:r>
            <a:rPr lang="es-EC" sz="2000" dirty="0" smtClean="0"/>
            <a:t> </a:t>
          </a:r>
          <a:r>
            <a:rPr lang="es-ES_tradnl" sz="2000" dirty="0" smtClean="0"/>
            <a:t>(10</a:t>
          </a:r>
          <a:r>
            <a:rPr lang="es-ES_tradnl" sz="2000" baseline="30000" dirty="0" smtClean="0"/>
            <a:t>-1</a:t>
          </a:r>
          <a:r>
            <a:rPr lang="es-ES_tradnl" sz="2000" dirty="0" smtClean="0"/>
            <a:t> - 10</a:t>
          </a:r>
          <a:r>
            <a:rPr lang="es-ES_tradnl" sz="2000" baseline="30000" dirty="0" smtClean="0"/>
            <a:t>-5</a:t>
          </a:r>
          <a:r>
            <a:rPr lang="es-ES_tradnl" sz="2000" dirty="0" smtClean="0"/>
            <a:t>)</a:t>
          </a:r>
          <a:endParaRPr lang="es-EC" sz="2000" dirty="0"/>
        </a:p>
      </dgm:t>
    </dgm:pt>
    <dgm:pt modelId="{FFBDA817-4D6E-4334-8C77-24996376735B}" type="parTrans" cxnId="{14D52899-2BD4-4C26-A5B3-83F2179DBC72}">
      <dgm:prSet custT="1"/>
      <dgm:spPr/>
      <dgm:t>
        <a:bodyPr/>
        <a:lstStyle/>
        <a:p>
          <a:endParaRPr lang="es-EC" sz="1600"/>
        </a:p>
      </dgm:t>
    </dgm:pt>
    <dgm:pt modelId="{859F7237-A4FF-4920-B44E-07539E3AF6F3}" type="sibTrans" cxnId="{14D52899-2BD4-4C26-A5B3-83F2179DBC72}">
      <dgm:prSet/>
      <dgm:spPr/>
      <dgm:t>
        <a:bodyPr/>
        <a:lstStyle/>
        <a:p>
          <a:endParaRPr lang="es-EC" sz="2000"/>
        </a:p>
      </dgm:t>
    </dgm:pt>
    <dgm:pt modelId="{52E2D432-FD7A-4469-8768-20D5736D9CFB}">
      <dgm:prSet phldrT="[Texto]" custT="1"/>
      <dgm:spPr/>
      <dgm:t>
        <a:bodyPr/>
        <a:lstStyle/>
        <a:p>
          <a:pPr algn="ctr"/>
          <a:r>
            <a:rPr lang="es-EC" sz="2000" dirty="0" smtClean="0"/>
            <a:t>Grafica de Linealidad </a:t>
          </a:r>
          <a:endParaRPr lang="es-EC" sz="2000" dirty="0"/>
        </a:p>
      </dgm:t>
    </dgm:pt>
    <dgm:pt modelId="{3181FB2D-DFF0-4B4E-83F8-1D3E9EE7DD3D}" type="parTrans" cxnId="{007AAD03-530B-4D10-94A9-234922977E3E}">
      <dgm:prSet custT="1"/>
      <dgm:spPr/>
      <dgm:t>
        <a:bodyPr/>
        <a:lstStyle/>
        <a:p>
          <a:endParaRPr lang="es-EC" sz="1600"/>
        </a:p>
      </dgm:t>
    </dgm:pt>
    <dgm:pt modelId="{43E5654E-ED01-44AE-BFF4-07C13BFD1736}" type="sibTrans" cxnId="{007AAD03-530B-4D10-94A9-234922977E3E}">
      <dgm:prSet/>
      <dgm:spPr/>
      <dgm:t>
        <a:bodyPr/>
        <a:lstStyle/>
        <a:p>
          <a:endParaRPr lang="es-EC" sz="2000"/>
        </a:p>
      </dgm:t>
    </dgm:pt>
    <dgm:pt modelId="{4E80F658-AD2E-4304-BD0A-866F32C7F75C}">
      <dgm:prSet phldrT="[Texto]" custT="1"/>
      <dgm:spPr/>
      <dgm:t>
        <a:bodyPr/>
        <a:lstStyle/>
        <a:p>
          <a:pPr algn="ctr"/>
          <a:r>
            <a:rPr lang="es-EC" sz="2000" dirty="0" smtClean="0"/>
            <a:t>Utilizó cepa     </a:t>
          </a:r>
          <a:r>
            <a:rPr lang="es-EC" sz="2000" i="1" dirty="0" smtClean="0"/>
            <a:t>E. coli </a:t>
          </a:r>
          <a:r>
            <a:rPr lang="es-EC" sz="2000" dirty="0" smtClean="0"/>
            <a:t> ATCC  25922</a:t>
          </a:r>
          <a:endParaRPr lang="es-EC" sz="2000" dirty="0"/>
        </a:p>
      </dgm:t>
    </dgm:pt>
    <dgm:pt modelId="{C51A18E0-28FD-4B84-B3F3-559B5EEB61FA}" type="parTrans" cxnId="{B370F7CA-3245-4223-9CBC-36BFAC211C45}">
      <dgm:prSet/>
      <dgm:spPr/>
      <dgm:t>
        <a:bodyPr/>
        <a:lstStyle/>
        <a:p>
          <a:endParaRPr lang="es-EC"/>
        </a:p>
      </dgm:t>
    </dgm:pt>
    <dgm:pt modelId="{5E8F41FB-14D1-4503-88DB-9D1A798D4287}" type="sibTrans" cxnId="{B370F7CA-3245-4223-9CBC-36BFAC211C45}">
      <dgm:prSet/>
      <dgm:spPr/>
      <dgm:t>
        <a:bodyPr/>
        <a:lstStyle/>
        <a:p>
          <a:endParaRPr lang="es-EC"/>
        </a:p>
      </dgm:t>
    </dgm:pt>
    <dgm:pt modelId="{A98813B9-EA57-4435-A026-C2B351E21849}" type="pres">
      <dgm:prSet presAssocID="{EF5CAA22-DD8E-4E09-B97B-5579D40BF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AC857C-91F1-49EA-A1EE-4EAB77312224}" type="pres">
      <dgm:prSet presAssocID="{6266F824-CB77-4FD2-BF2F-5EBA256D1568}" presName="centerShape" presStyleLbl="node0" presStyleIdx="0" presStyleCnt="1" custScaleX="146346"/>
      <dgm:spPr/>
      <dgm:t>
        <a:bodyPr/>
        <a:lstStyle/>
        <a:p>
          <a:endParaRPr lang="es-EC"/>
        </a:p>
      </dgm:t>
    </dgm:pt>
    <dgm:pt modelId="{E26A7D1A-A358-4666-91B3-62EC41216A01}" type="pres">
      <dgm:prSet presAssocID="{C51A18E0-28FD-4B84-B3F3-559B5EEB61FA}" presName="parTrans" presStyleLbl="sibTrans2D1" presStyleIdx="0" presStyleCnt="4"/>
      <dgm:spPr/>
      <dgm:t>
        <a:bodyPr/>
        <a:lstStyle/>
        <a:p>
          <a:endParaRPr lang="es-EC"/>
        </a:p>
      </dgm:t>
    </dgm:pt>
    <dgm:pt modelId="{30955DC1-E8F9-4F02-90BB-C4282061E55F}" type="pres">
      <dgm:prSet presAssocID="{C51A18E0-28FD-4B84-B3F3-559B5EEB61FA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C56C2262-F498-4D97-8D7A-90819F9D0BBD}" type="pres">
      <dgm:prSet presAssocID="{4E80F658-AD2E-4304-BD0A-866F32C7F75C}" presName="node" presStyleLbl="node1" presStyleIdx="0" presStyleCnt="4" custScaleX="167252" custRadScaleRad="140091" custRadScaleInc="-2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38549-B784-40E8-A904-7A0231C1C359}" type="pres">
      <dgm:prSet presAssocID="{22D75321-D4E8-40BC-86EB-4013A6507C4C}" presName="parTrans" presStyleLbl="sibTrans2D1" presStyleIdx="1" presStyleCnt="4"/>
      <dgm:spPr/>
      <dgm:t>
        <a:bodyPr/>
        <a:lstStyle/>
        <a:p>
          <a:endParaRPr lang="es-EC"/>
        </a:p>
      </dgm:t>
    </dgm:pt>
    <dgm:pt modelId="{BD35E6EE-855F-4C19-BCDF-93534414400D}" type="pres">
      <dgm:prSet presAssocID="{22D75321-D4E8-40BC-86EB-4013A6507C4C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C9AEEA7C-90BA-4DD9-9226-77DD99B7A1C5}" type="pres">
      <dgm:prSet presAssocID="{DF359C96-0FDA-4481-A2A4-F1479FF215DE}" presName="node" presStyleLbl="node1" presStyleIdx="1" presStyleCnt="4" custScaleX="209065" custRadScaleRad="151609" custRadScaleInc="-2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C1563-745C-420E-8732-9BEBD436B89F}" type="pres">
      <dgm:prSet presAssocID="{FFBDA817-4D6E-4334-8C77-24996376735B}" presName="parTrans" presStyleLbl="sibTrans2D1" presStyleIdx="2" presStyleCnt="4"/>
      <dgm:spPr/>
      <dgm:t>
        <a:bodyPr/>
        <a:lstStyle/>
        <a:p>
          <a:endParaRPr lang="es-EC"/>
        </a:p>
      </dgm:t>
    </dgm:pt>
    <dgm:pt modelId="{F0862D59-5D29-431B-803F-15BC0DCFEF91}" type="pres">
      <dgm:prSet presAssocID="{FFBDA817-4D6E-4334-8C77-24996376735B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5B5C39F-9216-444B-BB52-1C2C06651449}" type="pres">
      <dgm:prSet presAssocID="{BEE5C010-5606-4BB9-B2D9-2EDAA698F26B}" presName="node" presStyleLbl="node1" presStyleIdx="2" presStyleCnt="4" custScaleX="1672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A48D4-EC15-4790-9911-C2DDCF13ACA7}" type="pres">
      <dgm:prSet presAssocID="{3181FB2D-DFF0-4B4E-83F8-1D3E9EE7DD3D}" presName="parTrans" presStyleLbl="sibTrans2D1" presStyleIdx="3" presStyleCnt="4"/>
      <dgm:spPr/>
      <dgm:t>
        <a:bodyPr/>
        <a:lstStyle/>
        <a:p>
          <a:endParaRPr lang="es-EC"/>
        </a:p>
      </dgm:t>
    </dgm:pt>
    <dgm:pt modelId="{CFB41A23-0206-4FE5-86AB-E6D76D4C6614}" type="pres">
      <dgm:prSet presAssocID="{3181FB2D-DFF0-4B4E-83F8-1D3E9EE7DD3D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0FD39214-F32E-4B3E-A950-E218B197744C}" type="pres">
      <dgm:prSet presAssocID="{52E2D432-FD7A-4469-8768-20D5736D9CFB}" presName="node" presStyleLbl="node1" presStyleIdx="3" presStyleCnt="4" custScaleX="167252" custRadScaleRad="141919" custRadScaleInc="-5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9C0A09-7585-4776-8056-56A585C9647A}" srcId="{EF5CAA22-DD8E-4E09-B97B-5579D40BF929}" destId="{6266F824-CB77-4FD2-BF2F-5EBA256D1568}" srcOrd="0" destOrd="0" parTransId="{43C1CA45-712C-47AC-99E6-5D88D5501135}" sibTransId="{3EC412E6-5CDD-4DEE-A318-C3FA7E3F0889}"/>
    <dgm:cxn modelId="{1CC01C21-2129-451E-9341-CC9007FCE921}" type="presOf" srcId="{EF5CAA22-DD8E-4E09-B97B-5579D40BF929}" destId="{A98813B9-EA57-4435-A026-C2B351E21849}" srcOrd="0" destOrd="0" presId="urn:microsoft.com/office/officeart/2005/8/layout/radial5"/>
    <dgm:cxn modelId="{CF4248A6-B102-45D3-89CB-897CFE1789BE}" type="presOf" srcId="{4E80F658-AD2E-4304-BD0A-866F32C7F75C}" destId="{C56C2262-F498-4D97-8D7A-90819F9D0BBD}" srcOrd="0" destOrd="0" presId="urn:microsoft.com/office/officeart/2005/8/layout/radial5"/>
    <dgm:cxn modelId="{B370F7CA-3245-4223-9CBC-36BFAC211C45}" srcId="{6266F824-CB77-4FD2-BF2F-5EBA256D1568}" destId="{4E80F658-AD2E-4304-BD0A-866F32C7F75C}" srcOrd="0" destOrd="0" parTransId="{C51A18E0-28FD-4B84-B3F3-559B5EEB61FA}" sibTransId="{5E8F41FB-14D1-4503-88DB-9D1A798D4287}"/>
    <dgm:cxn modelId="{007AAD03-530B-4D10-94A9-234922977E3E}" srcId="{6266F824-CB77-4FD2-BF2F-5EBA256D1568}" destId="{52E2D432-FD7A-4469-8768-20D5736D9CFB}" srcOrd="3" destOrd="0" parTransId="{3181FB2D-DFF0-4B4E-83F8-1D3E9EE7DD3D}" sibTransId="{43E5654E-ED01-44AE-BFF4-07C13BFD1736}"/>
    <dgm:cxn modelId="{4CA63AA3-BAEE-4E6F-8010-FF555C969CC6}" type="presOf" srcId="{C51A18E0-28FD-4B84-B3F3-559B5EEB61FA}" destId="{E26A7D1A-A358-4666-91B3-62EC41216A01}" srcOrd="0" destOrd="0" presId="urn:microsoft.com/office/officeart/2005/8/layout/radial5"/>
    <dgm:cxn modelId="{CD82F4D0-B5CD-4754-96BA-3B2069951819}" type="presOf" srcId="{6266F824-CB77-4FD2-BF2F-5EBA256D1568}" destId="{DFAC857C-91F1-49EA-A1EE-4EAB77312224}" srcOrd="0" destOrd="0" presId="urn:microsoft.com/office/officeart/2005/8/layout/radial5"/>
    <dgm:cxn modelId="{C9AF5B79-3A21-4FA1-BD10-3A441354303A}" type="presOf" srcId="{3181FB2D-DFF0-4B4E-83F8-1D3E9EE7DD3D}" destId="{3E0A48D4-EC15-4790-9911-C2DDCF13ACA7}" srcOrd="0" destOrd="0" presId="urn:microsoft.com/office/officeart/2005/8/layout/radial5"/>
    <dgm:cxn modelId="{AB02B3EA-416A-4AE9-8648-E6FEC0073CB2}" type="presOf" srcId="{FFBDA817-4D6E-4334-8C77-24996376735B}" destId="{A30C1563-745C-420E-8732-9BEBD436B89F}" srcOrd="0" destOrd="0" presId="urn:microsoft.com/office/officeart/2005/8/layout/radial5"/>
    <dgm:cxn modelId="{1860D178-3D28-4353-8D8C-216B57C9747F}" type="presOf" srcId="{BEE5C010-5606-4BB9-B2D9-2EDAA698F26B}" destId="{85B5C39F-9216-444B-BB52-1C2C06651449}" srcOrd="0" destOrd="0" presId="urn:microsoft.com/office/officeart/2005/8/layout/radial5"/>
    <dgm:cxn modelId="{ACF1EF8D-4717-49A3-BB85-CE837E1B65D2}" type="presOf" srcId="{22D75321-D4E8-40BC-86EB-4013A6507C4C}" destId="{75F38549-B784-40E8-A904-7A0231C1C359}" srcOrd="0" destOrd="0" presId="urn:microsoft.com/office/officeart/2005/8/layout/radial5"/>
    <dgm:cxn modelId="{DB2FE194-7195-47E3-A0AD-546E12176AB0}" type="presOf" srcId="{52E2D432-FD7A-4469-8768-20D5736D9CFB}" destId="{0FD39214-F32E-4B3E-A950-E218B197744C}" srcOrd="0" destOrd="0" presId="urn:microsoft.com/office/officeart/2005/8/layout/radial5"/>
    <dgm:cxn modelId="{87F31A90-F5CB-48C8-8E46-CCDE59C12E54}" type="presOf" srcId="{DF359C96-0FDA-4481-A2A4-F1479FF215DE}" destId="{C9AEEA7C-90BA-4DD9-9226-77DD99B7A1C5}" srcOrd="0" destOrd="0" presId="urn:microsoft.com/office/officeart/2005/8/layout/radial5"/>
    <dgm:cxn modelId="{A5C8D9FC-6D33-4665-AF94-B500E5A4FCDE}" type="presOf" srcId="{C51A18E0-28FD-4B84-B3F3-559B5EEB61FA}" destId="{30955DC1-E8F9-4F02-90BB-C4282061E55F}" srcOrd="1" destOrd="0" presId="urn:microsoft.com/office/officeart/2005/8/layout/radial5"/>
    <dgm:cxn modelId="{FF77B5F0-FB00-40C1-9F2B-998C778F7F8F}" type="presOf" srcId="{FFBDA817-4D6E-4334-8C77-24996376735B}" destId="{F0862D59-5D29-431B-803F-15BC0DCFEF91}" srcOrd="1" destOrd="0" presId="urn:microsoft.com/office/officeart/2005/8/layout/radial5"/>
    <dgm:cxn modelId="{14D52899-2BD4-4C26-A5B3-83F2179DBC72}" srcId="{6266F824-CB77-4FD2-BF2F-5EBA256D1568}" destId="{BEE5C010-5606-4BB9-B2D9-2EDAA698F26B}" srcOrd="2" destOrd="0" parTransId="{FFBDA817-4D6E-4334-8C77-24996376735B}" sibTransId="{859F7237-A4FF-4920-B44E-07539E3AF6F3}"/>
    <dgm:cxn modelId="{C8898C4E-A7F9-4016-8B0F-ACDD18C54DF2}" type="presOf" srcId="{22D75321-D4E8-40BC-86EB-4013A6507C4C}" destId="{BD35E6EE-855F-4C19-BCDF-93534414400D}" srcOrd="1" destOrd="0" presId="urn:microsoft.com/office/officeart/2005/8/layout/radial5"/>
    <dgm:cxn modelId="{527B6B74-8EAB-4211-83D0-81AA9DCA695A}" type="presOf" srcId="{3181FB2D-DFF0-4B4E-83F8-1D3E9EE7DD3D}" destId="{CFB41A23-0206-4FE5-86AB-E6D76D4C6614}" srcOrd="1" destOrd="0" presId="urn:microsoft.com/office/officeart/2005/8/layout/radial5"/>
    <dgm:cxn modelId="{4438810F-2FA1-46CE-945D-CCBD026690C8}" srcId="{6266F824-CB77-4FD2-BF2F-5EBA256D1568}" destId="{DF359C96-0FDA-4481-A2A4-F1479FF215DE}" srcOrd="1" destOrd="0" parTransId="{22D75321-D4E8-40BC-86EB-4013A6507C4C}" sibTransId="{2F2FDFAA-94B5-4BEC-A3C9-9024C3BC1A85}"/>
    <dgm:cxn modelId="{E2025918-EDFB-497B-AC27-812B13AF9739}" type="presParOf" srcId="{A98813B9-EA57-4435-A026-C2B351E21849}" destId="{DFAC857C-91F1-49EA-A1EE-4EAB77312224}" srcOrd="0" destOrd="0" presId="urn:microsoft.com/office/officeart/2005/8/layout/radial5"/>
    <dgm:cxn modelId="{7B101A9F-36D1-4199-9E13-D2934D6FD801}" type="presParOf" srcId="{A98813B9-EA57-4435-A026-C2B351E21849}" destId="{E26A7D1A-A358-4666-91B3-62EC41216A01}" srcOrd="1" destOrd="0" presId="urn:microsoft.com/office/officeart/2005/8/layout/radial5"/>
    <dgm:cxn modelId="{CEAE3C00-4C34-441D-8F3B-64DDB8E9C668}" type="presParOf" srcId="{E26A7D1A-A358-4666-91B3-62EC41216A01}" destId="{30955DC1-E8F9-4F02-90BB-C4282061E55F}" srcOrd="0" destOrd="0" presId="urn:microsoft.com/office/officeart/2005/8/layout/radial5"/>
    <dgm:cxn modelId="{775A2B7C-8DAC-414F-A695-E8DD7ABC5883}" type="presParOf" srcId="{A98813B9-EA57-4435-A026-C2B351E21849}" destId="{C56C2262-F498-4D97-8D7A-90819F9D0BBD}" srcOrd="2" destOrd="0" presId="urn:microsoft.com/office/officeart/2005/8/layout/radial5"/>
    <dgm:cxn modelId="{17E86D91-1A09-4080-8A87-3BCAF047CAE5}" type="presParOf" srcId="{A98813B9-EA57-4435-A026-C2B351E21849}" destId="{75F38549-B784-40E8-A904-7A0231C1C359}" srcOrd="3" destOrd="0" presId="urn:microsoft.com/office/officeart/2005/8/layout/radial5"/>
    <dgm:cxn modelId="{24216705-D6DA-42D7-B293-8EC43E38AC91}" type="presParOf" srcId="{75F38549-B784-40E8-A904-7A0231C1C359}" destId="{BD35E6EE-855F-4C19-BCDF-93534414400D}" srcOrd="0" destOrd="0" presId="urn:microsoft.com/office/officeart/2005/8/layout/radial5"/>
    <dgm:cxn modelId="{4BB1CB84-8C31-43AC-8873-7834DC93C668}" type="presParOf" srcId="{A98813B9-EA57-4435-A026-C2B351E21849}" destId="{C9AEEA7C-90BA-4DD9-9226-77DD99B7A1C5}" srcOrd="4" destOrd="0" presId="urn:microsoft.com/office/officeart/2005/8/layout/radial5"/>
    <dgm:cxn modelId="{D71F659E-AB96-47B9-89DC-98CC571E9565}" type="presParOf" srcId="{A98813B9-EA57-4435-A026-C2B351E21849}" destId="{A30C1563-745C-420E-8732-9BEBD436B89F}" srcOrd="5" destOrd="0" presId="urn:microsoft.com/office/officeart/2005/8/layout/radial5"/>
    <dgm:cxn modelId="{13D304E1-0929-4068-B4EC-5E08F862A1AD}" type="presParOf" srcId="{A30C1563-745C-420E-8732-9BEBD436B89F}" destId="{F0862D59-5D29-431B-803F-15BC0DCFEF91}" srcOrd="0" destOrd="0" presId="urn:microsoft.com/office/officeart/2005/8/layout/radial5"/>
    <dgm:cxn modelId="{2476D4C0-39E6-43AA-AD25-60435E6575D7}" type="presParOf" srcId="{A98813B9-EA57-4435-A026-C2B351E21849}" destId="{85B5C39F-9216-444B-BB52-1C2C06651449}" srcOrd="6" destOrd="0" presId="urn:microsoft.com/office/officeart/2005/8/layout/radial5"/>
    <dgm:cxn modelId="{93966F33-93B1-4117-96A8-210958A27F01}" type="presParOf" srcId="{A98813B9-EA57-4435-A026-C2B351E21849}" destId="{3E0A48D4-EC15-4790-9911-C2DDCF13ACA7}" srcOrd="7" destOrd="0" presId="urn:microsoft.com/office/officeart/2005/8/layout/radial5"/>
    <dgm:cxn modelId="{2A0DCE08-A0B6-464A-B16B-C28D09FC1751}" type="presParOf" srcId="{3E0A48D4-EC15-4790-9911-C2DDCF13ACA7}" destId="{CFB41A23-0206-4FE5-86AB-E6D76D4C6614}" srcOrd="0" destOrd="0" presId="urn:microsoft.com/office/officeart/2005/8/layout/radial5"/>
    <dgm:cxn modelId="{194B76E2-BEE2-4D07-83B1-05CEFA3C6BCD}" type="presParOf" srcId="{A98813B9-EA57-4435-A026-C2B351E21849}" destId="{0FD39214-F32E-4B3E-A950-E218B197744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E84205DA-5D66-4974-B9EA-9267B264547A}">
      <dgm:prSet phldrT="[Texto]" custT="1"/>
      <dgm:spPr>
        <a:noFill/>
      </dgm:spPr>
      <dgm:t>
        <a:bodyPr/>
        <a:lstStyle/>
        <a:p>
          <a:r>
            <a:rPr lang="es-EC" sz="4000" dirty="0" smtClean="0"/>
            <a:t>Zona de estudio</a:t>
          </a:r>
          <a:endParaRPr lang="es-EC" sz="4000" dirty="0"/>
        </a:p>
      </dgm:t>
    </dgm:pt>
    <dgm:pt modelId="{CAC57CB9-611E-4A42-90C2-0944E4BB6F8E}" type="parTrans" cxnId="{D2940EAB-75F2-497E-91F6-136B3C4A04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801B33-A3C2-45C1-8430-B57B0E59AA8A}" type="sibTrans" cxnId="{D2940EAB-75F2-497E-91F6-136B3C4A04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3243619-57E4-4121-A1D6-E3F01AF23934}" type="pres">
      <dgm:prSet presAssocID="{E84205DA-5D66-4974-B9EA-9267B264547A}" presName="composite" presStyleCnt="0"/>
      <dgm:spPr/>
    </dgm:pt>
    <dgm:pt modelId="{BF7A75CF-35B8-4FC7-A053-059650D7F205}" type="pres">
      <dgm:prSet presAssocID="{E84205DA-5D66-4974-B9EA-9267B264547A}" presName="imgShp" presStyleLbl="fgImgPlace1" presStyleIdx="0" presStyleCnt="1"/>
      <dgm:spPr/>
    </dgm:pt>
    <dgm:pt modelId="{90529C96-ADC8-4CC8-B2BF-1828A05FD20A}" type="pres">
      <dgm:prSet presAssocID="{E84205DA-5D66-4974-B9EA-9267B264547A}" presName="txShp" presStyleLbl="node1" presStyleIdx="0" presStyleCnt="1" custScaleX="127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F59783-5A44-46FD-8D19-EBC2CA42F786}" type="presOf" srcId="{D22D919F-2D81-4F44-909F-AF2CE69C01DF}" destId="{4C3E3A8E-F45E-448A-BD54-BC4196BF53D1}" srcOrd="0" destOrd="0" presId="urn:microsoft.com/office/officeart/2005/8/layout/vList3"/>
    <dgm:cxn modelId="{CBEB258E-0E9A-4288-8B51-FB147D63A999}" type="presOf" srcId="{E84205DA-5D66-4974-B9EA-9267B264547A}" destId="{90529C96-ADC8-4CC8-B2BF-1828A05FD20A}" srcOrd="0" destOrd="0" presId="urn:microsoft.com/office/officeart/2005/8/layout/vList3"/>
    <dgm:cxn modelId="{D2940EAB-75F2-497E-91F6-136B3C4A04D9}" srcId="{D22D919F-2D81-4F44-909F-AF2CE69C01DF}" destId="{E84205DA-5D66-4974-B9EA-9267B264547A}" srcOrd="0" destOrd="0" parTransId="{CAC57CB9-611E-4A42-90C2-0944E4BB6F8E}" sibTransId="{B0801B33-A3C2-45C1-8430-B57B0E59AA8A}"/>
    <dgm:cxn modelId="{191158C5-4CC6-42B0-8A40-3653CA4C0827}" type="presParOf" srcId="{4C3E3A8E-F45E-448A-BD54-BC4196BF53D1}" destId="{43243619-57E4-4121-A1D6-E3F01AF23934}" srcOrd="0" destOrd="0" presId="urn:microsoft.com/office/officeart/2005/8/layout/vList3"/>
    <dgm:cxn modelId="{7CF61DE6-E330-43E1-8A27-084D339A67A8}" type="presParOf" srcId="{43243619-57E4-4121-A1D6-E3F01AF23934}" destId="{BF7A75CF-35B8-4FC7-A053-059650D7F205}" srcOrd="0" destOrd="0" presId="urn:microsoft.com/office/officeart/2005/8/layout/vList3"/>
    <dgm:cxn modelId="{035B9822-B95C-46FC-95F8-4BEC7E416B14}" type="presParOf" srcId="{43243619-57E4-4121-A1D6-E3F01AF23934}" destId="{90529C96-ADC8-4CC8-B2BF-1828A05FD2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36984086-EBA8-444A-92D4-8A10CDE83853}">
      <dgm:prSet phldrT="[Texto]"/>
      <dgm:spPr>
        <a:noFill/>
      </dgm:spPr>
      <dgm:t>
        <a:bodyPr/>
        <a:lstStyle/>
        <a:p>
          <a:r>
            <a:rPr lang="es-EC" dirty="0" smtClean="0"/>
            <a:t>Diseño estadístico</a:t>
          </a:r>
          <a:endParaRPr lang="es-EC" dirty="0"/>
        </a:p>
      </dgm:t>
    </dgm:pt>
    <dgm:pt modelId="{9441273B-3BFA-4B4D-92B3-A22E022FED97}" type="parTrans" cxnId="{A2C1A2B8-E17C-47B1-8C46-2E6EB9D49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8D1D64-0D55-4A6C-BD4E-23682924FFCD}" type="sibTrans" cxnId="{A2C1A2B8-E17C-47B1-8C46-2E6EB9D49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8FCA0812-D631-43E0-96A7-C650E3D66C79}" type="pres">
      <dgm:prSet presAssocID="{36984086-EBA8-444A-92D4-8A10CDE83853}" presName="composite" presStyleCnt="0"/>
      <dgm:spPr/>
    </dgm:pt>
    <dgm:pt modelId="{4B4E42E3-7A26-427A-BE01-D6E4907E5AD9}" type="pres">
      <dgm:prSet presAssocID="{36984086-EBA8-444A-92D4-8A10CDE83853}" presName="imgShp" presStyleLbl="fgImgPlace1" presStyleIdx="0" presStyleCnt="1"/>
      <dgm:spPr/>
    </dgm:pt>
    <dgm:pt modelId="{42D83F80-F8E7-4711-BB6F-6334DA2E40BC}" type="pres">
      <dgm:prSet presAssocID="{36984086-EBA8-444A-92D4-8A10CDE83853}" presName="txShp" presStyleLbl="node1" presStyleIdx="0" presStyleCnt="1" custScaleX="1365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C1A2B8-E17C-47B1-8C46-2E6EB9D49F5A}" srcId="{D22D919F-2D81-4F44-909F-AF2CE69C01DF}" destId="{36984086-EBA8-444A-92D4-8A10CDE83853}" srcOrd="0" destOrd="0" parTransId="{9441273B-3BFA-4B4D-92B3-A22E022FED97}" sibTransId="{2B8D1D64-0D55-4A6C-BD4E-23682924FFCD}"/>
    <dgm:cxn modelId="{B6D72689-04E9-4C13-A2AC-0838C9816838}" type="presOf" srcId="{36984086-EBA8-444A-92D4-8A10CDE83853}" destId="{42D83F80-F8E7-4711-BB6F-6334DA2E40BC}" srcOrd="0" destOrd="0" presId="urn:microsoft.com/office/officeart/2005/8/layout/vList3"/>
    <dgm:cxn modelId="{5909132F-A9DB-4948-A482-F068D514F2FE}" type="presOf" srcId="{D22D919F-2D81-4F44-909F-AF2CE69C01DF}" destId="{4C3E3A8E-F45E-448A-BD54-BC4196BF53D1}" srcOrd="0" destOrd="0" presId="urn:microsoft.com/office/officeart/2005/8/layout/vList3"/>
    <dgm:cxn modelId="{D168B2E9-B6E1-4847-A7FB-BA25A37B7402}" type="presParOf" srcId="{4C3E3A8E-F45E-448A-BD54-BC4196BF53D1}" destId="{8FCA0812-D631-43E0-96A7-C650E3D66C79}" srcOrd="0" destOrd="0" presId="urn:microsoft.com/office/officeart/2005/8/layout/vList3"/>
    <dgm:cxn modelId="{7C001522-7F1C-44CC-B1DC-1EF32728C036}" type="presParOf" srcId="{8FCA0812-D631-43E0-96A7-C650E3D66C79}" destId="{4B4E42E3-7A26-427A-BE01-D6E4907E5AD9}" srcOrd="0" destOrd="0" presId="urn:microsoft.com/office/officeart/2005/8/layout/vList3"/>
    <dgm:cxn modelId="{B4A57DBA-059D-4C3F-83EE-98C6DC580E58}" type="presParOf" srcId="{8FCA0812-D631-43E0-96A7-C650E3D66C79}" destId="{42D83F80-F8E7-4711-BB6F-6334DA2E40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92305-0694-460B-8153-D64B21A5C3DB}" type="doc">
      <dgm:prSet loTypeId="urn:microsoft.com/office/officeart/2008/layout/VerticalCircle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AFC0448-F48A-4B48-8F45-68D635398E99}">
      <dgm:prSet phldrT="[Texto]"/>
      <dgm:spPr/>
      <dgm:t>
        <a:bodyPr/>
        <a:lstStyle/>
        <a:p>
          <a:r>
            <a:rPr lang="es-EC" dirty="0" smtClean="0"/>
            <a:t>Clasificó  alimentos</a:t>
          </a:r>
          <a:endParaRPr lang="es-EC" dirty="0"/>
        </a:p>
      </dgm:t>
    </dgm:pt>
    <dgm:pt modelId="{92DC2408-0472-46EA-A640-E0D0FBC20466}" type="parTrans" cxnId="{EC9D1C6E-411D-46DB-806D-5651A41BD324}">
      <dgm:prSet/>
      <dgm:spPr/>
      <dgm:t>
        <a:bodyPr/>
        <a:lstStyle/>
        <a:p>
          <a:endParaRPr lang="es-EC"/>
        </a:p>
      </dgm:t>
    </dgm:pt>
    <dgm:pt modelId="{081E845F-036B-490F-AFAD-2C9F1F522686}" type="sibTrans" cxnId="{EC9D1C6E-411D-46DB-806D-5651A41BD324}">
      <dgm:prSet/>
      <dgm:spPr/>
      <dgm:t>
        <a:bodyPr/>
        <a:lstStyle/>
        <a:p>
          <a:endParaRPr lang="es-EC"/>
        </a:p>
      </dgm:t>
    </dgm:pt>
    <dgm:pt modelId="{47D137BA-64F6-44C6-8EF5-9E8135CB115F}">
      <dgm:prSet phldrT="[Texto]"/>
      <dgm:spPr/>
      <dgm:t>
        <a:bodyPr/>
        <a:lstStyle/>
        <a:p>
          <a:r>
            <a:rPr lang="es-EC" dirty="0" smtClean="0"/>
            <a:t>Verificó: seleccionar alimento al azar = matriz</a:t>
          </a:r>
          <a:endParaRPr lang="es-EC" dirty="0"/>
        </a:p>
      </dgm:t>
    </dgm:pt>
    <dgm:pt modelId="{771E5BF1-979C-4D14-B3FE-F29EB76728B2}" type="parTrans" cxnId="{05E273B7-399F-4ABD-ACD3-4A10046D5210}">
      <dgm:prSet/>
      <dgm:spPr/>
      <dgm:t>
        <a:bodyPr/>
        <a:lstStyle/>
        <a:p>
          <a:endParaRPr lang="es-EC"/>
        </a:p>
      </dgm:t>
    </dgm:pt>
    <dgm:pt modelId="{F637013D-DED9-47CB-AA35-E481D63E29DD}" type="sibTrans" cxnId="{05E273B7-399F-4ABD-ACD3-4A10046D5210}">
      <dgm:prSet/>
      <dgm:spPr/>
      <dgm:t>
        <a:bodyPr/>
        <a:lstStyle/>
        <a:p>
          <a:endParaRPr lang="es-EC"/>
        </a:p>
      </dgm:t>
    </dgm:pt>
    <dgm:pt modelId="{E7E4D2D7-A71A-4213-8FFD-B99BFDEC0378}">
      <dgm:prSet phldrT="[Texto]"/>
      <dgm:spPr/>
      <dgm:t>
        <a:bodyPr/>
        <a:lstStyle/>
        <a:p>
          <a:r>
            <a:rPr lang="es-EC" dirty="0" err="1" smtClean="0"/>
            <a:t>Seguió</a:t>
          </a:r>
          <a:r>
            <a:rPr lang="es-EC" dirty="0" smtClean="0"/>
            <a:t> parámetros según guía AOAC</a:t>
          </a:r>
          <a:endParaRPr lang="es-EC" dirty="0"/>
        </a:p>
      </dgm:t>
    </dgm:pt>
    <dgm:pt modelId="{50F16002-AEB3-4860-BF2C-6228AABD3CC6}" type="parTrans" cxnId="{4BD8291C-6876-4175-9D1C-C7BFEADDB527}">
      <dgm:prSet/>
      <dgm:spPr/>
      <dgm:t>
        <a:bodyPr/>
        <a:lstStyle/>
        <a:p>
          <a:endParaRPr lang="es-EC"/>
        </a:p>
      </dgm:t>
    </dgm:pt>
    <dgm:pt modelId="{B93BB164-A360-4198-ABFE-8595E3B3E555}" type="sibTrans" cxnId="{4BD8291C-6876-4175-9D1C-C7BFEADDB527}">
      <dgm:prSet/>
      <dgm:spPr/>
      <dgm:t>
        <a:bodyPr/>
        <a:lstStyle/>
        <a:p>
          <a:endParaRPr lang="es-EC"/>
        </a:p>
      </dgm:t>
    </dgm:pt>
    <dgm:pt modelId="{AFD344EA-7307-4A49-8BC4-7553117A1986}">
      <dgm:prSet phldrT="[Texto]"/>
      <dgm:spPr/>
      <dgm:t>
        <a:bodyPr/>
        <a:lstStyle/>
        <a:p>
          <a:r>
            <a:rPr lang="es-EC" dirty="0" smtClean="0"/>
            <a:t>Realizó estudios Inter-laboratorios</a:t>
          </a:r>
          <a:endParaRPr lang="es-EC" dirty="0"/>
        </a:p>
      </dgm:t>
    </dgm:pt>
    <dgm:pt modelId="{F99D0F82-0C8F-4707-B5BA-261254EF2812}" type="parTrans" cxnId="{1BD76A62-52FF-499A-BCCC-7E3AC5C3E66B}">
      <dgm:prSet/>
      <dgm:spPr/>
      <dgm:t>
        <a:bodyPr/>
        <a:lstStyle/>
        <a:p>
          <a:endParaRPr lang="es-EC"/>
        </a:p>
      </dgm:t>
    </dgm:pt>
    <dgm:pt modelId="{0E0EF4EA-15C5-4BEB-8E8D-F2872F00B55F}" type="sibTrans" cxnId="{1BD76A62-52FF-499A-BCCC-7E3AC5C3E66B}">
      <dgm:prSet/>
      <dgm:spPr/>
      <dgm:t>
        <a:bodyPr/>
        <a:lstStyle/>
        <a:p>
          <a:endParaRPr lang="es-EC"/>
        </a:p>
      </dgm:t>
    </dgm:pt>
    <dgm:pt modelId="{D3EFF367-42DD-4124-A61A-D008507C4262}">
      <dgm:prSet phldrT="[Texto]"/>
      <dgm:spPr/>
      <dgm:t>
        <a:bodyPr/>
        <a:lstStyle/>
        <a:p>
          <a:r>
            <a:rPr lang="es-EC" dirty="0" smtClean="0"/>
            <a:t>Controló factores</a:t>
          </a:r>
          <a:endParaRPr lang="es-EC" dirty="0"/>
        </a:p>
      </dgm:t>
    </dgm:pt>
    <dgm:pt modelId="{6B2268A1-5997-4492-BBBB-987561C79032}" type="parTrans" cxnId="{A77CAA51-F8B4-45B1-9D13-292117FAC485}">
      <dgm:prSet/>
      <dgm:spPr/>
      <dgm:t>
        <a:bodyPr/>
        <a:lstStyle/>
        <a:p>
          <a:endParaRPr lang="es-EC"/>
        </a:p>
      </dgm:t>
    </dgm:pt>
    <dgm:pt modelId="{95B83BD0-EEA7-4831-B8B5-5F5F1EE1CDFE}" type="sibTrans" cxnId="{A77CAA51-F8B4-45B1-9D13-292117FAC485}">
      <dgm:prSet/>
      <dgm:spPr/>
      <dgm:t>
        <a:bodyPr/>
        <a:lstStyle/>
        <a:p>
          <a:endParaRPr lang="es-EC"/>
        </a:p>
      </dgm:t>
    </dgm:pt>
    <dgm:pt modelId="{E1E07F41-1025-4190-9257-340FA38CA19A}">
      <dgm:prSet phldrT="[Texto]"/>
      <dgm:spPr/>
      <dgm:t>
        <a:bodyPr/>
        <a:lstStyle/>
        <a:p>
          <a:r>
            <a:rPr lang="es-EC" dirty="0" smtClean="0"/>
            <a:t>Determinó la carga bacteriana</a:t>
          </a:r>
          <a:endParaRPr lang="es-EC" dirty="0"/>
        </a:p>
      </dgm:t>
    </dgm:pt>
    <dgm:pt modelId="{8ACF86D4-7014-43DC-A6DA-AD6AF3582FA3}" type="parTrans" cxnId="{49CA014F-C058-433F-8E69-76D82028A16E}">
      <dgm:prSet/>
      <dgm:spPr/>
      <dgm:t>
        <a:bodyPr/>
        <a:lstStyle/>
        <a:p>
          <a:endParaRPr lang="es-EC"/>
        </a:p>
      </dgm:t>
    </dgm:pt>
    <dgm:pt modelId="{8F82194D-954B-40F4-AE63-6DB94F7579A5}" type="sibTrans" cxnId="{49CA014F-C058-433F-8E69-76D82028A16E}">
      <dgm:prSet/>
      <dgm:spPr/>
      <dgm:t>
        <a:bodyPr/>
        <a:lstStyle/>
        <a:p>
          <a:endParaRPr lang="es-EC"/>
        </a:p>
      </dgm:t>
    </dgm:pt>
    <dgm:pt modelId="{F1E94E68-9721-4302-88E7-D96289C3FA3A}" type="pres">
      <dgm:prSet presAssocID="{85392305-0694-460B-8153-D64B21A5C3DB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4A8C60BD-A377-4623-BA6F-452DD7EED1A8}" type="pres">
      <dgm:prSet presAssocID="{7AFC0448-F48A-4B48-8F45-68D635398E99}" presName="noChildren" presStyleCnt="0"/>
      <dgm:spPr/>
    </dgm:pt>
    <dgm:pt modelId="{44D39D16-8230-45C2-846A-2A111E48CF12}" type="pres">
      <dgm:prSet presAssocID="{7AFC0448-F48A-4B48-8F45-68D635398E99}" presName="gap" presStyleCnt="0"/>
      <dgm:spPr/>
    </dgm:pt>
    <dgm:pt modelId="{29B78BD9-FA63-45FB-8CD4-DD54C96CE3BE}" type="pres">
      <dgm:prSet presAssocID="{7AFC0448-F48A-4B48-8F45-68D635398E99}" presName="medCircle2" presStyleLbl="vennNode1" presStyleIdx="0" presStyleCnt="6"/>
      <dgm:spPr/>
    </dgm:pt>
    <dgm:pt modelId="{BC91A73A-FD1E-4CF0-A138-4BBE895ECC50}" type="pres">
      <dgm:prSet presAssocID="{7AFC0448-F48A-4B48-8F45-68D635398E99}" presName="txLvlOnly1" presStyleLbl="revTx" presStyleIdx="0" presStyleCnt="6" custLinFactNeighborX="9450"/>
      <dgm:spPr/>
      <dgm:t>
        <a:bodyPr/>
        <a:lstStyle/>
        <a:p>
          <a:endParaRPr lang="es-EC"/>
        </a:p>
      </dgm:t>
    </dgm:pt>
    <dgm:pt modelId="{15C86DAE-F571-43A5-80CB-F9E55BD04944}" type="pres">
      <dgm:prSet presAssocID="{47D137BA-64F6-44C6-8EF5-9E8135CB115F}" presName="noChildren" presStyleCnt="0"/>
      <dgm:spPr/>
    </dgm:pt>
    <dgm:pt modelId="{9AA692E7-13A2-49B0-9734-D96AAFEE3092}" type="pres">
      <dgm:prSet presAssocID="{47D137BA-64F6-44C6-8EF5-9E8135CB115F}" presName="gap" presStyleCnt="0"/>
      <dgm:spPr/>
    </dgm:pt>
    <dgm:pt modelId="{AEAAB1C8-40D5-4FD6-A7E9-989EBD49A5B2}" type="pres">
      <dgm:prSet presAssocID="{47D137BA-64F6-44C6-8EF5-9E8135CB115F}" presName="medCircle2" presStyleLbl="vennNode1" presStyleIdx="1" presStyleCnt="6"/>
      <dgm:spPr/>
    </dgm:pt>
    <dgm:pt modelId="{392ECC9A-5BBA-4046-AF93-6D06E9D01FEE}" type="pres">
      <dgm:prSet presAssocID="{47D137BA-64F6-44C6-8EF5-9E8135CB115F}" presName="txLvlOnly1" presStyleLbl="revTx" presStyleIdx="1" presStyleCnt="6" custLinFactNeighborX="9450"/>
      <dgm:spPr/>
      <dgm:t>
        <a:bodyPr/>
        <a:lstStyle/>
        <a:p>
          <a:endParaRPr lang="es-EC"/>
        </a:p>
      </dgm:t>
    </dgm:pt>
    <dgm:pt modelId="{C5AAA2D5-F025-4350-8F35-DB90D14F2A5F}" type="pres">
      <dgm:prSet presAssocID="{E7E4D2D7-A71A-4213-8FFD-B99BFDEC0378}" presName="noChildren" presStyleCnt="0"/>
      <dgm:spPr/>
    </dgm:pt>
    <dgm:pt modelId="{2D8A0B29-4EF9-4361-B195-CAA639A24E1B}" type="pres">
      <dgm:prSet presAssocID="{E7E4D2D7-A71A-4213-8FFD-B99BFDEC0378}" presName="gap" presStyleCnt="0"/>
      <dgm:spPr/>
    </dgm:pt>
    <dgm:pt modelId="{32C1A8AD-6345-4BA5-B065-832FF604E215}" type="pres">
      <dgm:prSet presAssocID="{E7E4D2D7-A71A-4213-8FFD-B99BFDEC0378}" presName="medCircle2" presStyleLbl="vennNode1" presStyleIdx="2" presStyleCnt="6"/>
      <dgm:spPr/>
    </dgm:pt>
    <dgm:pt modelId="{7DB16394-94A7-45D1-8413-19AB6EE02C53}" type="pres">
      <dgm:prSet presAssocID="{E7E4D2D7-A71A-4213-8FFD-B99BFDEC0378}" presName="txLvlOnly1" presStyleLbl="revTx" presStyleIdx="2" presStyleCnt="6" custLinFactNeighborX="9450"/>
      <dgm:spPr/>
      <dgm:t>
        <a:bodyPr/>
        <a:lstStyle/>
        <a:p>
          <a:endParaRPr lang="es-EC"/>
        </a:p>
      </dgm:t>
    </dgm:pt>
    <dgm:pt modelId="{22C16D29-D201-4BCC-8E3F-083E8008B148}" type="pres">
      <dgm:prSet presAssocID="{AFD344EA-7307-4A49-8BC4-7553117A1986}" presName="noChildren" presStyleCnt="0"/>
      <dgm:spPr/>
    </dgm:pt>
    <dgm:pt modelId="{16A767A1-B2E7-4BCE-8F3F-FD589F548AF7}" type="pres">
      <dgm:prSet presAssocID="{AFD344EA-7307-4A49-8BC4-7553117A1986}" presName="gap" presStyleCnt="0"/>
      <dgm:spPr/>
    </dgm:pt>
    <dgm:pt modelId="{DBF5A809-428A-4810-BDE1-B74E154374CB}" type="pres">
      <dgm:prSet presAssocID="{AFD344EA-7307-4A49-8BC4-7553117A1986}" presName="medCircle2" presStyleLbl="vennNode1" presStyleIdx="3" presStyleCnt="6"/>
      <dgm:spPr/>
    </dgm:pt>
    <dgm:pt modelId="{ABDE09AB-7F2B-4B47-BF0F-2337DEC89B3F}" type="pres">
      <dgm:prSet presAssocID="{AFD344EA-7307-4A49-8BC4-7553117A1986}" presName="txLvlOnly1" presStyleLbl="revTx" presStyleIdx="3" presStyleCnt="6" custLinFactNeighborX="9450"/>
      <dgm:spPr/>
      <dgm:t>
        <a:bodyPr/>
        <a:lstStyle/>
        <a:p>
          <a:endParaRPr lang="es-EC"/>
        </a:p>
      </dgm:t>
    </dgm:pt>
    <dgm:pt modelId="{283ADC7D-2E56-43BE-B999-1E42FF4CF731}" type="pres">
      <dgm:prSet presAssocID="{D3EFF367-42DD-4124-A61A-D008507C4262}" presName="noChildren" presStyleCnt="0"/>
      <dgm:spPr/>
    </dgm:pt>
    <dgm:pt modelId="{B9EB6AD9-B0C6-42B3-816D-45D59A27A49D}" type="pres">
      <dgm:prSet presAssocID="{D3EFF367-42DD-4124-A61A-D008507C4262}" presName="gap" presStyleCnt="0"/>
      <dgm:spPr/>
    </dgm:pt>
    <dgm:pt modelId="{80C51D8D-105E-4BC4-80FF-B760CEB11F17}" type="pres">
      <dgm:prSet presAssocID="{D3EFF367-42DD-4124-A61A-D008507C4262}" presName="medCircle2" presStyleLbl="vennNode1" presStyleIdx="4" presStyleCnt="6"/>
      <dgm:spPr/>
    </dgm:pt>
    <dgm:pt modelId="{65573FAB-E595-422A-AF3F-5850F1060BFD}" type="pres">
      <dgm:prSet presAssocID="{D3EFF367-42DD-4124-A61A-D008507C4262}" presName="txLvlOnly1" presStyleLbl="revTx" presStyleIdx="4" presStyleCnt="6" custLinFactNeighborX="9450"/>
      <dgm:spPr/>
      <dgm:t>
        <a:bodyPr/>
        <a:lstStyle/>
        <a:p>
          <a:endParaRPr lang="es-EC"/>
        </a:p>
      </dgm:t>
    </dgm:pt>
    <dgm:pt modelId="{A7820B09-BEC7-4281-AB04-95F2022DA90D}" type="pres">
      <dgm:prSet presAssocID="{E1E07F41-1025-4190-9257-340FA38CA19A}" presName="noChildren" presStyleCnt="0"/>
      <dgm:spPr/>
    </dgm:pt>
    <dgm:pt modelId="{DD374AC5-6727-4DFE-8462-6FCB83D2CEDF}" type="pres">
      <dgm:prSet presAssocID="{E1E07F41-1025-4190-9257-340FA38CA19A}" presName="gap" presStyleCnt="0"/>
      <dgm:spPr/>
    </dgm:pt>
    <dgm:pt modelId="{33E15FB6-209B-4932-A7D3-FE56F834BB92}" type="pres">
      <dgm:prSet presAssocID="{E1E07F41-1025-4190-9257-340FA38CA19A}" presName="medCircle2" presStyleLbl="vennNode1" presStyleIdx="5" presStyleCnt="6"/>
      <dgm:spPr/>
    </dgm:pt>
    <dgm:pt modelId="{20BB5E20-60EE-44D4-9690-02C7D87B6CCD}" type="pres">
      <dgm:prSet presAssocID="{E1E07F41-1025-4190-9257-340FA38CA19A}" presName="txLvlOnly1" presStyleLbl="revTx" presStyleIdx="5" presStyleCnt="6" custLinFactNeighborX="9450"/>
      <dgm:spPr/>
      <dgm:t>
        <a:bodyPr/>
        <a:lstStyle/>
        <a:p>
          <a:endParaRPr lang="es-EC"/>
        </a:p>
      </dgm:t>
    </dgm:pt>
  </dgm:ptLst>
  <dgm:cxnLst>
    <dgm:cxn modelId="{49CA014F-C058-433F-8E69-76D82028A16E}" srcId="{85392305-0694-460B-8153-D64B21A5C3DB}" destId="{E1E07F41-1025-4190-9257-340FA38CA19A}" srcOrd="5" destOrd="0" parTransId="{8ACF86D4-7014-43DC-A6DA-AD6AF3582FA3}" sibTransId="{8F82194D-954B-40F4-AE63-6DB94F7579A5}"/>
    <dgm:cxn modelId="{05E273B7-399F-4ABD-ACD3-4A10046D5210}" srcId="{85392305-0694-460B-8153-D64B21A5C3DB}" destId="{47D137BA-64F6-44C6-8EF5-9E8135CB115F}" srcOrd="1" destOrd="0" parTransId="{771E5BF1-979C-4D14-B3FE-F29EB76728B2}" sibTransId="{F637013D-DED9-47CB-AA35-E481D63E29DD}"/>
    <dgm:cxn modelId="{C2BB1CD7-AF88-4085-96D3-DA06C05B6D6A}" type="presOf" srcId="{47D137BA-64F6-44C6-8EF5-9E8135CB115F}" destId="{392ECC9A-5BBA-4046-AF93-6D06E9D01FEE}" srcOrd="0" destOrd="0" presId="urn:microsoft.com/office/officeart/2008/layout/VerticalCircleList"/>
    <dgm:cxn modelId="{B2C7B6BB-8A59-4515-97D7-CB5646670C01}" type="presOf" srcId="{E7E4D2D7-A71A-4213-8FFD-B99BFDEC0378}" destId="{7DB16394-94A7-45D1-8413-19AB6EE02C53}" srcOrd="0" destOrd="0" presId="urn:microsoft.com/office/officeart/2008/layout/VerticalCircleList"/>
    <dgm:cxn modelId="{1BD76A62-52FF-499A-BCCC-7E3AC5C3E66B}" srcId="{85392305-0694-460B-8153-D64B21A5C3DB}" destId="{AFD344EA-7307-4A49-8BC4-7553117A1986}" srcOrd="3" destOrd="0" parTransId="{F99D0F82-0C8F-4707-B5BA-261254EF2812}" sibTransId="{0E0EF4EA-15C5-4BEB-8E8D-F2872F00B55F}"/>
    <dgm:cxn modelId="{447C986C-DFE0-4567-AC2B-0F9DF125BBAA}" type="presOf" srcId="{D3EFF367-42DD-4124-A61A-D008507C4262}" destId="{65573FAB-E595-422A-AF3F-5850F1060BFD}" srcOrd="0" destOrd="0" presId="urn:microsoft.com/office/officeart/2008/layout/VerticalCircleList"/>
    <dgm:cxn modelId="{D50ACF74-36C7-443A-8B12-D9E59139A7B1}" type="presOf" srcId="{85392305-0694-460B-8153-D64B21A5C3DB}" destId="{F1E94E68-9721-4302-88E7-D96289C3FA3A}" srcOrd="0" destOrd="0" presId="urn:microsoft.com/office/officeart/2008/layout/VerticalCircleList"/>
    <dgm:cxn modelId="{A77CAA51-F8B4-45B1-9D13-292117FAC485}" srcId="{85392305-0694-460B-8153-D64B21A5C3DB}" destId="{D3EFF367-42DD-4124-A61A-D008507C4262}" srcOrd="4" destOrd="0" parTransId="{6B2268A1-5997-4492-BBBB-987561C79032}" sibTransId="{95B83BD0-EEA7-4831-B8B5-5F5F1EE1CDFE}"/>
    <dgm:cxn modelId="{0F7A7188-A764-4967-ACDE-C9394211DAF9}" type="presOf" srcId="{E1E07F41-1025-4190-9257-340FA38CA19A}" destId="{20BB5E20-60EE-44D4-9690-02C7D87B6CCD}" srcOrd="0" destOrd="0" presId="urn:microsoft.com/office/officeart/2008/layout/VerticalCircleList"/>
    <dgm:cxn modelId="{C79ADC3D-DAB1-4671-9C39-94848A4CB4F6}" type="presOf" srcId="{7AFC0448-F48A-4B48-8F45-68D635398E99}" destId="{BC91A73A-FD1E-4CF0-A138-4BBE895ECC50}" srcOrd="0" destOrd="0" presId="urn:microsoft.com/office/officeart/2008/layout/VerticalCircleList"/>
    <dgm:cxn modelId="{CF444EBE-84DC-45B9-95A7-D7609D06A8AB}" type="presOf" srcId="{AFD344EA-7307-4A49-8BC4-7553117A1986}" destId="{ABDE09AB-7F2B-4B47-BF0F-2337DEC89B3F}" srcOrd="0" destOrd="0" presId="urn:microsoft.com/office/officeart/2008/layout/VerticalCircleList"/>
    <dgm:cxn modelId="{4BD8291C-6876-4175-9D1C-C7BFEADDB527}" srcId="{85392305-0694-460B-8153-D64B21A5C3DB}" destId="{E7E4D2D7-A71A-4213-8FFD-B99BFDEC0378}" srcOrd="2" destOrd="0" parTransId="{50F16002-AEB3-4860-BF2C-6228AABD3CC6}" sibTransId="{B93BB164-A360-4198-ABFE-8595E3B3E555}"/>
    <dgm:cxn modelId="{EC9D1C6E-411D-46DB-806D-5651A41BD324}" srcId="{85392305-0694-460B-8153-D64B21A5C3DB}" destId="{7AFC0448-F48A-4B48-8F45-68D635398E99}" srcOrd="0" destOrd="0" parTransId="{92DC2408-0472-46EA-A640-E0D0FBC20466}" sibTransId="{081E845F-036B-490F-AFAD-2C9F1F522686}"/>
    <dgm:cxn modelId="{DB7F95FB-96B4-4440-B861-71C8217E66A1}" type="presParOf" srcId="{F1E94E68-9721-4302-88E7-D96289C3FA3A}" destId="{4A8C60BD-A377-4623-BA6F-452DD7EED1A8}" srcOrd="0" destOrd="0" presId="urn:microsoft.com/office/officeart/2008/layout/VerticalCircleList"/>
    <dgm:cxn modelId="{BBAB9763-8D1A-4D06-9858-6EB43FF25759}" type="presParOf" srcId="{4A8C60BD-A377-4623-BA6F-452DD7EED1A8}" destId="{44D39D16-8230-45C2-846A-2A111E48CF12}" srcOrd="0" destOrd="0" presId="urn:microsoft.com/office/officeart/2008/layout/VerticalCircleList"/>
    <dgm:cxn modelId="{D94AF32A-99D1-4A88-9D80-6E359D4D96DB}" type="presParOf" srcId="{4A8C60BD-A377-4623-BA6F-452DD7EED1A8}" destId="{29B78BD9-FA63-45FB-8CD4-DD54C96CE3BE}" srcOrd="1" destOrd="0" presId="urn:microsoft.com/office/officeart/2008/layout/VerticalCircleList"/>
    <dgm:cxn modelId="{49A6E29C-1F09-4F09-A038-6222A861AEFC}" type="presParOf" srcId="{4A8C60BD-A377-4623-BA6F-452DD7EED1A8}" destId="{BC91A73A-FD1E-4CF0-A138-4BBE895ECC50}" srcOrd="2" destOrd="0" presId="urn:microsoft.com/office/officeart/2008/layout/VerticalCircleList"/>
    <dgm:cxn modelId="{E4E1FAF4-CD45-4F88-8824-C862C9167DE8}" type="presParOf" srcId="{F1E94E68-9721-4302-88E7-D96289C3FA3A}" destId="{15C86DAE-F571-43A5-80CB-F9E55BD04944}" srcOrd="1" destOrd="0" presId="urn:microsoft.com/office/officeart/2008/layout/VerticalCircleList"/>
    <dgm:cxn modelId="{FC0FD102-E9E4-41C8-80D4-D17487E43E0F}" type="presParOf" srcId="{15C86DAE-F571-43A5-80CB-F9E55BD04944}" destId="{9AA692E7-13A2-49B0-9734-D96AAFEE3092}" srcOrd="0" destOrd="0" presId="urn:microsoft.com/office/officeart/2008/layout/VerticalCircleList"/>
    <dgm:cxn modelId="{61A4C3D4-ED77-46CD-8033-73FFB9D2C8ED}" type="presParOf" srcId="{15C86DAE-F571-43A5-80CB-F9E55BD04944}" destId="{AEAAB1C8-40D5-4FD6-A7E9-989EBD49A5B2}" srcOrd="1" destOrd="0" presId="urn:microsoft.com/office/officeart/2008/layout/VerticalCircleList"/>
    <dgm:cxn modelId="{470B9E15-D5F8-438D-98EF-E51B16114DC6}" type="presParOf" srcId="{15C86DAE-F571-43A5-80CB-F9E55BD04944}" destId="{392ECC9A-5BBA-4046-AF93-6D06E9D01FEE}" srcOrd="2" destOrd="0" presId="urn:microsoft.com/office/officeart/2008/layout/VerticalCircleList"/>
    <dgm:cxn modelId="{6532B6B9-5085-4A1F-93DB-7C00209F3002}" type="presParOf" srcId="{F1E94E68-9721-4302-88E7-D96289C3FA3A}" destId="{C5AAA2D5-F025-4350-8F35-DB90D14F2A5F}" srcOrd="2" destOrd="0" presId="urn:microsoft.com/office/officeart/2008/layout/VerticalCircleList"/>
    <dgm:cxn modelId="{6DA51AD5-E87F-4AB0-9730-879DBB8DE36B}" type="presParOf" srcId="{C5AAA2D5-F025-4350-8F35-DB90D14F2A5F}" destId="{2D8A0B29-4EF9-4361-B195-CAA639A24E1B}" srcOrd="0" destOrd="0" presId="urn:microsoft.com/office/officeart/2008/layout/VerticalCircleList"/>
    <dgm:cxn modelId="{4B034381-72CA-43D8-977D-893119EF663E}" type="presParOf" srcId="{C5AAA2D5-F025-4350-8F35-DB90D14F2A5F}" destId="{32C1A8AD-6345-4BA5-B065-832FF604E215}" srcOrd="1" destOrd="0" presId="urn:microsoft.com/office/officeart/2008/layout/VerticalCircleList"/>
    <dgm:cxn modelId="{2ABE5BC6-4386-4194-AC99-44F0C2C4CC37}" type="presParOf" srcId="{C5AAA2D5-F025-4350-8F35-DB90D14F2A5F}" destId="{7DB16394-94A7-45D1-8413-19AB6EE02C53}" srcOrd="2" destOrd="0" presId="urn:microsoft.com/office/officeart/2008/layout/VerticalCircleList"/>
    <dgm:cxn modelId="{BA7E6AF2-315C-4F76-B2F6-2298D4223A02}" type="presParOf" srcId="{F1E94E68-9721-4302-88E7-D96289C3FA3A}" destId="{22C16D29-D201-4BCC-8E3F-083E8008B148}" srcOrd="3" destOrd="0" presId="urn:microsoft.com/office/officeart/2008/layout/VerticalCircleList"/>
    <dgm:cxn modelId="{FEE53179-863E-4D80-9D36-4C3C900A205A}" type="presParOf" srcId="{22C16D29-D201-4BCC-8E3F-083E8008B148}" destId="{16A767A1-B2E7-4BCE-8F3F-FD589F548AF7}" srcOrd="0" destOrd="0" presId="urn:microsoft.com/office/officeart/2008/layout/VerticalCircleList"/>
    <dgm:cxn modelId="{C854EDD5-DDC0-4BF4-9D49-C6ED3EBA13FA}" type="presParOf" srcId="{22C16D29-D201-4BCC-8E3F-083E8008B148}" destId="{DBF5A809-428A-4810-BDE1-B74E154374CB}" srcOrd="1" destOrd="0" presId="urn:microsoft.com/office/officeart/2008/layout/VerticalCircleList"/>
    <dgm:cxn modelId="{A5532602-D1E6-4F74-884B-386A17E60256}" type="presParOf" srcId="{22C16D29-D201-4BCC-8E3F-083E8008B148}" destId="{ABDE09AB-7F2B-4B47-BF0F-2337DEC89B3F}" srcOrd="2" destOrd="0" presId="urn:microsoft.com/office/officeart/2008/layout/VerticalCircleList"/>
    <dgm:cxn modelId="{BA45A9A0-17EA-4C90-9269-131CFE45DA92}" type="presParOf" srcId="{F1E94E68-9721-4302-88E7-D96289C3FA3A}" destId="{283ADC7D-2E56-43BE-B999-1E42FF4CF731}" srcOrd="4" destOrd="0" presId="urn:microsoft.com/office/officeart/2008/layout/VerticalCircleList"/>
    <dgm:cxn modelId="{36B25DD4-20D4-404C-ADCA-F68120F0091F}" type="presParOf" srcId="{283ADC7D-2E56-43BE-B999-1E42FF4CF731}" destId="{B9EB6AD9-B0C6-42B3-816D-45D59A27A49D}" srcOrd="0" destOrd="0" presId="urn:microsoft.com/office/officeart/2008/layout/VerticalCircleList"/>
    <dgm:cxn modelId="{80829321-4914-4B28-BE5E-77F0554E39E0}" type="presParOf" srcId="{283ADC7D-2E56-43BE-B999-1E42FF4CF731}" destId="{80C51D8D-105E-4BC4-80FF-B760CEB11F17}" srcOrd="1" destOrd="0" presId="urn:microsoft.com/office/officeart/2008/layout/VerticalCircleList"/>
    <dgm:cxn modelId="{4157AC66-CC85-4FC9-AEA5-16B3DF92AE12}" type="presParOf" srcId="{283ADC7D-2E56-43BE-B999-1E42FF4CF731}" destId="{65573FAB-E595-422A-AF3F-5850F1060BFD}" srcOrd="2" destOrd="0" presId="urn:microsoft.com/office/officeart/2008/layout/VerticalCircleList"/>
    <dgm:cxn modelId="{0592C545-0E10-444E-86F6-58594CA1C4E7}" type="presParOf" srcId="{F1E94E68-9721-4302-88E7-D96289C3FA3A}" destId="{A7820B09-BEC7-4281-AB04-95F2022DA90D}" srcOrd="5" destOrd="0" presId="urn:microsoft.com/office/officeart/2008/layout/VerticalCircleList"/>
    <dgm:cxn modelId="{C9DBAFD7-FF15-4777-A094-3F40B3F5ADC7}" type="presParOf" srcId="{A7820B09-BEC7-4281-AB04-95F2022DA90D}" destId="{DD374AC5-6727-4DFE-8462-6FCB83D2CEDF}" srcOrd="0" destOrd="0" presId="urn:microsoft.com/office/officeart/2008/layout/VerticalCircleList"/>
    <dgm:cxn modelId="{6B22A129-C3B5-4AD6-9524-90362386D982}" type="presParOf" srcId="{A7820B09-BEC7-4281-AB04-95F2022DA90D}" destId="{33E15FB6-209B-4932-A7D3-FE56F834BB92}" srcOrd="1" destOrd="0" presId="urn:microsoft.com/office/officeart/2008/layout/VerticalCircleList"/>
    <dgm:cxn modelId="{25DBD445-685B-46AB-BF05-AD69C08D917C}" type="presParOf" srcId="{A7820B09-BEC7-4281-AB04-95F2022DA90D}" destId="{20BB5E20-60EE-44D4-9690-02C7D87B6CC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9828E837-B6A2-4802-8FE7-2C3AEEB629D3}">
      <dgm:prSet phldrT="[Texto]" custT="1"/>
      <dgm:spPr>
        <a:noFill/>
      </dgm:spPr>
      <dgm:t>
        <a:bodyPr/>
        <a:lstStyle/>
        <a:p>
          <a:r>
            <a:rPr lang="es-EC" sz="2000" dirty="0" smtClean="0"/>
            <a:t>Verificación de métodos AOAC 990.12 y 991.14</a:t>
          </a:r>
          <a:endParaRPr lang="es-EC" sz="2000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0" presStyleCnt="1"/>
      <dgm:spPr/>
    </dgm:pt>
    <dgm:pt modelId="{2EAF74AA-333E-46FD-B220-24CC39CFE6DA}" type="pres">
      <dgm:prSet presAssocID="{9828E837-B6A2-4802-8FE7-2C3AEEB629D3}" presName="txShp" presStyleLbl="node1" presStyleIdx="0" presStyleCnt="1" custScaleX="143992" custLinFactNeighborX="18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B29929-36DE-42F2-9A84-2749C42ACB37}" type="presOf" srcId="{D22D919F-2D81-4F44-909F-AF2CE69C01DF}" destId="{4C3E3A8E-F45E-448A-BD54-BC4196BF53D1}" srcOrd="0" destOrd="0" presId="urn:microsoft.com/office/officeart/2005/8/layout/vList3"/>
    <dgm:cxn modelId="{AF83DE53-8777-4E94-8B7C-1942A6213F1C}" type="presOf" srcId="{9828E837-B6A2-4802-8FE7-2C3AEEB629D3}" destId="{2EAF74AA-333E-46FD-B220-24CC39CFE6DA}" srcOrd="0" destOrd="0" presId="urn:microsoft.com/office/officeart/2005/8/layout/vList3"/>
    <dgm:cxn modelId="{DCDC8944-2B00-46D7-9C83-8A0F88CB66F0}" srcId="{D22D919F-2D81-4F44-909F-AF2CE69C01DF}" destId="{9828E837-B6A2-4802-8FE7-2C3AEEB629D3}" srcOrd="0" destOrd="0" parTransId="{B3EAFDFE-F0DB-4BD0-A171-3A8974EA3F95}" sibTransId="{EA6456CE-C8A4-4E5D-B529-2396317DD7F3}"/>
    <dgm:cxn modelId="{11EDF5FD-EEFA-404C-AC3E-4F39682B80DB}" type="presParOf" srcId="{4C3E3A8E-F45E-448A-BD54-BC4196BF53D1}" destId="{4E989D50-DE87-4FFD-89F3-A84007D673C0}" srcOrd="0" destOrd="0" presId="urn:microsoft.com/office/officeart/2005/8/layout/vList3"/>
    <dgm:cxn modelId="{C9418D07-D3AA-432C-98D1-C058E2C19611}" type="presParOf" srcId="{4E989D50-DE87-4FFD-89F3-A84007D673C0}" destId="{98D5353D-4D5B-4D43-A004-0F65A7D35755}" srcOrd="0" destOrd="0" presId="urn:microsoft.com/office/officeart/2005/8/layout/vList3"/>
    <dgm:cxn modelId="{EEA1E06A-6FD1-4B25-B1F7-0F854D33FD3E}" type="presParOf" srcId="{4E989D50-DE87-4FFD-89F3-A84007D673C0}" destId="{2EAF74AA-333E-46FD-B220-24CC39CFE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9828E837-B6A2-4802-8FE7-2C3AEEB629D3}">
      <dgm:prSet phldrT="[Texto]" custT="1"/>
      <dgm:spPr>
        <a:noFill/>
      </dgm:spPr>
      <dgm:t>
        <a:bodyPr/>
        <a:lstStyle/>
        <a:p>
          <a:r>
            <a:rPr lang="es-EC" sz="2000" dirty="0" smtClean="0"/>
            <a:t>Verificación de métodos AOAC 990.12 y 991.14</a:t>
          </a:r>
          <a:endParaRPr lang="es-EC" sz="2000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0" presStyleCnt="1"/>
      <dgm:spPr/>
    </dgm:pt>
    <dgm:pt modelId="{2EAF74AA-333E-46FD-B220-24CC39CFE6DA}" type="pres">
      <dgm:prSet presAssocID="{9828E837-B6A2-4802-8FE7-2C3AEEB629D3}" presName="txShp" presStyleLbl="node1" presStyleIdx="0" presStyleCnt="1" custScaleX="143992" custLinFactNeighborX="18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C38885-E7CA-4287-AE8D-346BEBB539F6}" type="presOf" srcId="{D22D919F-2D81-4F44-909F-AF2CE69C01DF}" destId="{4C3E3A8E-F45E-448A-BD54-BC4196BF53D1}" srcOrd="0" destOrd="0" presId="urn:microsoft.com/office/officeart/2005/8/layout/vList3"/>
    <dgm:cxn modelId="{DCDC8944-2B00-46D7-9C83-8A0F88CB66F0}" srcId="{D22D919F-2D81-4F44-909F-AF2CE69C01DF}" destId="{9828E837-B6A2-4802-8FE7-2C3AEEB629D3}" srcOrd="0" destOrd="0" parTransId="{B3EAFDFE-F0DB-4BD0-A171-3A8974EA3F95}" sibTransId="{EA6456CE-C8A4-4E5D-B529-2396317DD7F3}"/>
    <dgm:cxn modelId="{B66BF311-C9B2-4C73-8D60-B8ED638F0E8D}" type="presOf" srcId="{9828E837-B6A2-4802-8FE7-2C3AEEB629D3}" destId="{2EAF74AA-333E-46FD-B220-24CC39CFE6DA}" srcOrd="0" destOrd="0" presId="urn:microsoft.com/office/officeart/2005/8/layout/vList3"/>
    <dgm:cxn modelId="{2677EB19-AAE8-40BF-8396-6F0963E7229B}" type="presParOf" srcId="{4C3E3A8E-F45E-448A-BD54-BC4196BF53D1}" destId="{4E989D50-DE87-4FFD-89F3-A84007D673C0}" srcOrd="0" destOrd="0" presId="urn:microsoft.com/office/officeart/2005/8/layout/vList3"/>
    <dgm:cxn modelId="{00D071B9-72CE-4755-8EA0-E59FE8327B2E}" type="presParOf" srcId="{4E989D50-DE87-4FFD-89F3-A84007D673C0}" destId="{98D5353D-4D5B-4D43-A004-0F65A7D35755}" srcOrd="0" destOrd="0" presId="urn:microsoft.com/office/officeart/2005/8/layout/vList3"/>
    <dgm:cxn modelId="{4E752E88-64ED-46C1-8521-E622C62A6F47}" type="presParOf" srcId="{4E989D50-DE87-4FFD-89F3-A84007D673C0}" destId="{2EAF74AA-333E-46FD-B220-24CC39CFE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0F30F-3E07-4E5E-94DF-8CC81CC873C3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AE489AE-1AD5-479B-B0A8-70E02DA588B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Nivel bajo</a:t>
          </a:r>
          <a:endParaRPr lang="es-EC" sz="3200" dirty="0"/>
        </a:p>
      </dgm:t>
    </dgm:pt>
    <dgm:pt modelId="{FCA9210B-DADD-4989-9089-615EC0C50CD4}" type="parTrans" cxnId="{12536F57-6EBF-42E0-A42D-9D363D08D075}">
      <dgm:prSet/>
      <dgm:spPr/>
      <dgm:t>
        <a:bodyPr/>
        <a:lstStyle/>
        <a:p>
          <a:endParaRPr lang="es-EC" sz="2400"/>
        </a:p>
      </dgm:t>
    </dgm:pt>
    <dgm:pt modelId="{548A23A1-72FE-4FEF-8CB0-B8D668EF520B}" type="sibTrans" cxnId="{12536F57-6EBF-42E0-A42D-9D363D08D075}">
      <dgm:prSet/>
      <dgm:spPr/>
      <dgm:t>
        <a:bodyPr/>
        <a:lstStyle/>
        <a:p>
          <a:endParaRPr lang="es-EC" sz="2400"/>
        </a:p>
      </dgm:t>
    </dgm:pt>
    <dgm:pt modelId="{126A7821-8BF3-43B2-8B23-8B04BC844CA3}">
      <dgm:prSet phldrT="[Texto]" custT="1"/>
      <dgm:spPr>
        <a:noFill/>
      </dgm:spPr>
      <dgm:t>
        <a:bodyPr/>
        <a:lstStyle/>
        <a:p>
          <a:r>
            <a:rPr lang="es-EC" sz="1800" dirty="0" smtClean="0"/>
            <a:t>Esterilizó ají</a:t>
          </a:r>
          <a:endParaRPr lang="es-EC" sz="1800" dirty="0"/>
        </a:p>
      </dgm:t>
    </dgm:pt>
    <dgm:pt modelId="{F1E3CF04-0EA1-427A-A6C7-0DD0272D4575}" type="parTrans" cxnId="{44482D76-187C-4A7A-A44B-36859F0237E5}">
      <dgm:prSet/>
      <dgm:spPr/>
      <dgm:t>
        <a:bodyPr/>
        <a:lstStyle/>
        <a:p>
          <a:endParaRPr lang="es-EC" sz="2400"/>
        </a:p>
      </dgm:t>
    </dgm:pt>
    <dgm:pt modelId="{2E6CCD98-D3C2-4661-87BD-9608AA49C28F}" type="sibTrans" cxnId="{44482D76-187C-4A7A-A44B-36859F0237E5}">
      <dgm:prSet/>
      <dgm:spPr/>
      <dgm:t>
        <a:bodyPr/>
        <a:lstStyle/>
        <a:p>
          <a:endParaRPr lang="es-EC" sz="2400"/>
        </a:p>
      </dgm:t>
    </dgm:pt>
    <dgm:pt modelId="{B6C90044-D894-47A5-906C-8B00E94D66BC}">
      <dgm:prSet phldrT="[Texto]" custT="1"/>
      <dgm:spPr>
        <a:noFill/>
      </dgm:spPr>
      <dgm:t>
        <a:bodyPr/>
        <a:lstStyle/>
        <a:p>
          <a:r>
            <a:rPr lang="es-EC" sz="1800" dirty="0" smtClean="0"/>
            <a:t>Sembró en membranas petrifilm</a:t>
          </a:r>
          <a:endParaRPr lang="es-EC" sz="1800" dirty="0"/>
        </a:p>
      </dgm:t>
    </dgm:pt>
    <dgm:pt modelId="{D3A9A0D6-E716-4CBB-A0A7-B7B65C806D6A}" type="parTrans" cxnId="{97926C7C-9480-4970-B657-2F7A60BE6F76}">
      <dgm:prSet/>
      <dgm:spPr/>
      <dgm:t>
        <a:bodyPr/>
        <a:lstStyle/>
        <a:p>
          <a:endParaRPr lang="es-EC" sz="2400"/>
        </a:p>
      </dgm:t>
    </dgm:pt>
    <dgm:pt modelId="{3FC548B0-4F3E-45B3-9651-001C838CFE06}" type="sibTrans" cxnId="{97926C7C-9480-4970-B657-2F7A60BE6F76}">
      <dgm:prSet/>
      <dgm:spPr/>
      <dgm:t>
        <a:bodyPr/>
        <a:lstStyle/>
        <a:p>
          <a:endParaRPr lang="es-EC" sz="2400"/>
        </a:p>
      </dgm:t>
    </dgm:pt>
    <dgm:pt modelId="{069CB030-3B45-49F0-AC7F-FE1442AA0A6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Nivel medio</a:t>
          </a:r>
          <a:endParaRPr lang="es-EC" sz="3200" dirty="0"/>
        </a:p>
      </dgm:t>
    </dgm:pt>
    <dgm:pt modelId="{A5DECF2C-3FBB-4826-A16E-D8BECC98F0FB}" type="parTrans" cxnId="{88EEA4EC-1B03-4BA7-9A19-37074CE217A4}">
      <dgm:prSet/>
      <dgm:spPr/>
      <dgm:t>
        <a:bodyPr/>
        <a:lstStyle/>
        <a:p>
          <a:endParaRPr lang="es-EC" sz="2400"/>
        </a:p>
      </dgm:t>
    </dgm:pt>
    <dgm:pt modelId="{784311AC-B751-4747-9E99-8F67A0752BBB}" type="sibTrans" cxnId="{88EEA4EC-1B03-4BA7-9A19-37074CE217A4}">
      <dgm:prSet/>
      <dgm:spPr/>
      <dgm:t>
        <a:bodyPr/>
        <a:lstStyle/>
        <a:p>
          <a:endParaRPr lang="es-EC" sz="2400"/>
        </a:p>
      </dgm:t>
    </dgm:pt>
    <dgm:pt modelId="{84D96E09-59B2-4479-8C0E-319D439671AE}">
      <dgm:prSet phldrT="[Texto]" custT="1"/>
      <dgm:spPr>
        <a:noFill/>
      </dgm:spPr>
      <dgm:t>
        <a:bodyPr/>
        <a:lstStyle/>
        <a:p>
          <a:r>
            <a:rPr lang="es-EC" sz="1800" dirty="0" smtClean="0"/>
            <a:t>Sembró muestra normal en membrana petrifilm</a:t>
          </a:r>
          <a:endParaRPr lang="es-EC" sz="1800" dirty="0"/>
        </a:p>
      </dgm:t>
    </dgm:pt>
    <dgm:pt modelId="{145CA75D-CF4D-4D3E-AD50-B283BEF7F524}" type="parTrans" cxnId="{1FC73D4E-1575-4065-B7DF-B929B7294849}">
      <dgm:prSet/>
      <dgm:spPr/>
      <dgm:t>
        <a:bodyPr/>
        <a:lstStyle/>
        <a:p>
          <a:endParaRPr lang="es-EC" sz="2400"/>
        </a:p>
      </dgm:t>
    </dgm:pt>
    <dgm:pt modelId="{8EB5B4CA-8BB7-48D4-BBEF-A3F3DDCDD474}" type="sibTrans" cxnId="{1FC73D4E-1575-4065-B7DF-B929B7294849}">
      <dgm:prSet/>
      <dgm:spPr/>
      <dgm:t>
        <a:bodyPr/>
        <a:lstStyle/>
        <a:p>
          <a:endParaRPr lang="es-EC" sz="2400"/>
        </a:p>
      </dgm:t>
    </dgm:pt>
    <dgm:pt modelId="{A903734C-4F93-4FCF-BC74-C80ED6DF3CF3}">
      <dgm:prSet phldrT="[Texto]" custT="1"/>
      <dgm:spPr>
        <a:noFill/>
      </dgm:spPr>
      <dgm:t>
        <a:bodyPr/>
        <a:lstStyle/>
        <a:p>
          <a:pPr algn="ctr"/>
          <a:r>
            <a:rPr lang="es-EC" sz="1800" dirty="0" smtClean="0"/>
            <a:t>Diluciones </a:t>
          </a:r>
        </a:p>
        <a:p>
          <a:pPr algn="l"/>
          <a:r>
            <a:rPr lang="es-ES_tradnl" sz="1800" dirty="0" smtClean="0"/>
            <a:t>Aerobio mesófilos: </a:t>
          </a:r>
        </a:p>
        <a:p>
          <a:pPr algn="ctr"/>
          <a:r>
            <a:rPr lang="es-ES_tradnl" sz="1800" dirty="0" smtClean="0"/>
            <a:t>(10</a:t>
          </a:r>
          <a:r>
            <a:rPr lang="es-ES_tradnl" sz="1800" baseline="30000" dirty="0" smtClean="0"/>
            <a:t>-1</a:t>
          </a:r>
          <a:r>
            <a:rPr lang="es-ES_tradnl" sz="1800" dirty="0" smtClean="0"/>
            <a:t> y 10</a:t>
          </a:r>
          <a:r>
            <a:rPr lang="es-ES_tradnl" sz="1800" baseline="30000" dirty="0" smtClean="0"/>
            <a:t>-2</a:t>
          </a:r>
          <a:r>
            <a:rPr lang="es-ES_tradnl" sz="1800" dirty="0" smtClean="0"/>
            <a:t>) </a:t>
          </a:r>
        </a:p>
        <a:p>
          <a:pPr algn="l"/>
          <a:r>
            <a:rPr lang="es-ES_tradnl" sz="1800" dirty="0" smtClean="0"/>
            <a:t>Coliformes totales: </a:t>
          </a:r>
        </a:p>
        <a:p>
          <a:pPr algn="ctr"/>
          <a:r>
            <a:rPr lang="es-ES_tradnl" sz="1800" dirty="0" smtClean="0"/>
            <a:t>(10</a:t>
          </a:r>
          <a:r>
            <a:rPr lang="es-ES_tradnl" sz="1800" baseline="30000" dirty="0" smtClean="0"/>
            <a:t>-1 </a:t>
          </a:r>
          <a:r>
            <a:rPr lang="es-ES_tradnl" sz="1800" dirty="0" smtClean="0"/>
            <a:t>) </a:t>
          </a:r>
          <a:endParaRPr lang="es-EC" sz="1800" dirty="0"/>
        </a:p>
      </dgm:t>
    </dgm:pt>
    <dgm:pt modelId="{CFEF42BA-9F7B-4927-A4D8-CCE90CEBE197}" type="parTrans" cxnId="{8AF4086A-8E3D-46B5-84B2-4C9971E6AB5B}">
      <dgm:prSet/>
      <dgm:spPr/>
      <dgm:t>
        <a:bodyPr/>
        <a:lstStyle/>
        <a:p>
          <a:endParaRPr lang="es-EC" sz="2400"/>
        </a:p>
      </dgm:t>
    </dgm:pt>
    <dgm:pt modelId="{442E0316-6D90-4493-BD3D-477598F1CEF0}" type="sibTrans" cxnId="{8AF4086A-8E3D-46B5-84B2-4C9971E6AB5B}">
      <dgm:prSet/>
      <dgm:spPr/>
      <dgm:t>
        <a:bodyPr/>
        <a:lstStyle/>
        <a:p>
          <a:endParaRPr lang="es-EC" sz="2400"/>
        </a:p>
      </dgm:t>
    </dgm:pt>
    <dgm:pt modelId="{62376E5D-AC27-4883-A6B3-8D474D828CF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sz="3200" dirty="0" smtClean="0"/>
            <a:t>Nivel alto</a:t>
          </a:r>
          <a:endParaRPr lang="es-EC" sz="3200" dirty="0"/>
        </a:p>
      </dgm:t>
    </dgm:pt>
    <dgm:pt modelId="{A6F732F5-7240-4E77-890A-564C49C49616}" type="parTrans" cxnId="{E2BD0B63-75CF-4BE2-AE70-3B814ADA8B43}">
      <dgm:prSet/>
      <dgm:spPr/>
      <dgm:t>
        <a:bodyPr/>
        <a:lstStyle/>
        <a:p>
          <a:endParaRPr lang="es-EC" sz="2400"/>
        </a:p>
      </dgm:t>
    </dgm:pt>
    <dgm:pt modelId="{2A65B4F6-1682-492E-B9BA-D40D3488E0F2}" type="sibTrans" cxnId="{E2BD0B63-75CF-4BE2-AE70-3B814ADA8B43}">
      <dgm:prSet/>
      <dgm:spPr/>
      <dgm:t>
        <a:bodyPr/>
        <a:lstStyle/>
        <a:p>
          <a:endParaRPr lang="es-EC" sz="2400"/>
        </a:p>
      </dgm:t>
    </dgm:pt>
    <dgm:pt modelId="{9C4CF97D-238D-4AAC-B708-D1D675EF5622}">
      <dgm:prSet phldrT="[Texto]" custT="1"/>
      <dgm:spPr>
        <a:noFill/>
      </dgm:spPr>
      <dgm:t>
        <a:bodyPr/>
        <a:lstStyle/>
        <a:p>
          <a:r>
            <a:rPr lang="es-EC" sz="1800" dirty="0" smtClean="0"/>
            <a:t>Multiplicó bacterias en temperatura ambiente</a:t>
          </a:r>
          <a:endParaRPr lang="es-EC" sz="1800" dirty="0"/>
        </a:p>
      </dgm:t>
    </dgm:pt>
    <dgm:pt modelId="{E4A4E8E4-AC75-4A4B-8CB9-C83E92A2FE16}" type="parTrans" cxnId="{DC43F617-C1E8-45E7-A5F7-04B90E06D0D1}">
      <dgm:prSet/>
      <dgm:spPr/>
      <dgm:t>
        <a:bodyPr/>
        <a:lstStyle/>
        <a:p>
          <a:endParaRPr lang="es-EC" sz="2400"/>
        </a:p>
      </dgm:t>
    </dgm:pt>
    <dgm:pt modelId="{BD20B630-6E00-4619-BE14-F765F7CF7402}" type="sibTrans" cxnId="{DC43F617-C1E8-45E7-A5F7-04B90E06D0D1}">
      <dgm:prSet/>
      <dgm:spPr/>
      <dgm:t>
        <a:bodyPr/>
        <a:lstStyle/>
        <a:p>
          <a:endParaRPr lang="es-EC" sz="2400"/>
        </a:p>
      </dgm:t>
    </dgm:pt>
    <dgm:pt modelId="{D2CF8103-226F-46F4-88BE-E52FFF77FB16}">
      <dgm:prSet phldrT="[Texto]" custT="1"/>
      <dgm:spPr>
        <a:noFill/>
      </dgm:spPr>
      <dgm:t>
        <a:bodyPr/>
        <a:lstStyle/>
        <a:p>
          <a:r>
            <a:rPr lang="es-EC" sz="1800" dirty="0" smtClean="0"/>
            <a:t>Diluciones </a:t>
          </a:r>
        </a:p>
        <a:p>
          <a:r>
            <a:rPr lang="es-ES_tradnl" sz="1800" dirty="0" smtClean="0"/>
            <a:t>Aerobio mesófilos: </a:t>
          </a:r>
        </a:p>
        <a:p>
          <a:r>
            <a:rPr lang="es-ES_tradnl" sz="1800" dirty="0" smtClean="0"/>
            <a:t>(10</a:t>
          </a:r>
          <a:r>
            <a:rPr lang="es-ES_tradnl" sz="1800" baseline="30000" dirty="0" smtClean="0"/>
            <a:t>-1</a:t>
          </a:r>
          <a:r>
            <a:rPr lang="es-ES_tradnl" sz="1800" dirty="0" smtClean="0"/>
            <a:t> y 10</a:t>
          </a:r>
          <a:r>
            <a:rPr lang="es-ES_tradnl" sz="1800" baseline="30000" dirty="0" smtClean="0"/>
            <a:t>-2</a:t>
          </a:r>
          <a:r>
            <a:rPr lang="es-ES_tradnl" sz="1800" dirty="0" smtClean="0"/>
            <a:t>) </a:t>
          </a:r>
        </a:p>
        <a:p>
          <a:r>
            <a:rPr lang="es-ES_tradnl" sz="1800" dirty="0" smtClean="0"/>
            <a:t>Coliformes totales: </a:t>
          </a:r>
        </a:p>
        <a:p>
          <a:r>
            <a:rPr lang="es-ES_tradnl" sz="1800" dirty="0" smtClean="0"/>
            <a:t>(10</a:t>
          </a:r>
          <a:r>
            <a:rPr lang="es-ES_tradnl" sz="1800" baseline="30000" dirty="0" smtClean="0"/>
            <a:t>-1 </a:t>
          </a:r>
          <a:r>
            <a:rPr lang="es-ES_tradnl" sz="1800" dirty="0" smtClean="0"/>
            <a:t>) </a:t>
          </a:r>
          <a:endParaRPr lang="es-EC" sz="1800" dirty="0"/>
        </a:p>
      </dgm:t>
    </dgm:pt>
    <dgm:pt modelId="{34338B81-035C-412C-BB0F-52B3356EA0F3}" type="parTrans" cxnId="{CD043E97-48BE-43E7-AD78-08724BA95F24}">
      <dgm:prSet/>
      <dgm:spPr/>
      <dgm:t>
        <a:bodyPr/>
        <a:lstStyle/>
        <a:p>
          <a:endParaRPr lang="es-EC" sz="2400"/>
        </a:p>
      </dgm:t>
    </dgm:pt>
    <dgm:pt modelId="{44766ADF-2293-42AB-BBFA-3D31436D1633}" type="sibTrans" cxnId="{CD043E97-48BE-43E7-AD78-08724BA95F24}">
      <dgm:prSet/>
      <dgm:spPr/>
      <dgm:t>
        <a:bodyPr/>
        <a:lstStyle/>
        <a:p>
          <a:endParaRPr lang="es-EC" sz="2400"/>
        </a:p>
      </dgm:t>
    </dgm:pt>
    <dgm:pt modelId="{5B71B534-D02C-4DC9-B14D-93087B462264}">
      <dgm:prSet phldrT="[Texto]" custT="1"/>
      <dgm:spPr>
        <a:noFill/>
      </dgm:spPr>
      <dgm:t>
        <a:bodyPr/>
        <a:lstStyle/>
        <a:p>
          <a:r>
            <a:rPr lang="es-EC" sz="1800" dirty="0" smtClean="0"/>
            <a:t>Sembró en membranas petrifilm</a:t>
          </a:r>
          <a:endParaRPr lang="es-EC" sz="1800" dirty="0"/>
        </a:p>
      </dgm:t>
    </dgm:pt>
    <dgm:pt modelId="{C10327AE-07E3-4009-A035-49426F819A75}" type="parTrans" cxnId="{D291D166-43AA-41F9-BB59-F7A05176BCAC}">
      <dgm:prSet/>
      <dgm:spPr/>
      <dgm:t>
        <a:bodyPr/>
        <a:lstStyle/>
        <a:p>
          <a:endParaRPr lang="es-EC" sz="2400"/>
        </a:p>
      </dgm:t>
    </dgm:pt>
    <dgm:pt modelId="{16F57870-0729-4DCA-BE6D-EEF12431AFA2}" type="sibTrans" cxnId="{D291D166-43AA-41F9-BB59-F7A05176BCAC}">
      <dgm:prSet/>
      <dgm:spPr/>
      <dgm:t>
        <a:bodyPr/>
        <a:lstStyle/>
        <a:p>
          <a:endParaRPr lang="es-EC" sz="2400"/>
        </a:p>
      </dgm:t>
    </dgm:pt>
    <dgm:pt modelId="{617F8382-93B3-443C-9C6B-ECE6F3A715C3}" type="pres">
      <dgm:prSet presAssocID="{F220F30F-3E07-4E5E-94DF-8CC81CC873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15FCF75-9768-4AB6-85E8-A8A001B87660}" type="pres">
      <dgm:prSet presAssocID="{4AE489AE-1AD5-479B-B0A8-70E02DA588BF}" presName="root" presStyleCnt="0"/>
      <dgm:spPr/>
      <dgm:t>
        <a:bodyPr/>
        <a:lstStyle/>
        <a:p>
          <a:endParaRPr lang="es-EC"/>
        </a:p>
      </dgm:t>
    </dgm:pt>
    <dgm:pt modelId="{3BD32409-6F57-470B-AD2B-02C8FE2B9866}" type="pres">
      <dgm:prSet presAssocID="{4AE489AE-1AD5-479B-B0A8-70E02DA588BF}" presName="rootComposite" presStyleCnt="0"/>
      <dgm:spPr/>
      <dgm:t>
        <a:bodyPr/>
        <a:lstStyle/>
        <a:p>
          <a:endParaRPr lang="es-EC"/>
        </a:p>
      </dgm:t>
    </dgm:pt>
    <dgm:pt modelId="{F9D80DD2-F53D-442C-857B-3D88F89BBDF1}" type="pres">
      <dgm:prSet presAssocID="{4AE489AE-1AD5-479B-B0A8-70E02DA588BF}" presName="rootText" presStyleLbl="node1" presStyleIdx="0" presStyleCnt="3"/>
      <dgm:spPr/>
      <dgm:t>
        <a:bodyPr/>
        <a:lstStyle/>
        <a:p>
          <a:endParaRPr lang="es-EC"/>
        </a:p>
      </dgm:t>
    </dgm:pt>
    <dgm:pt modelId="{DC801924-5B24-4867-A891-271A8699EF13}" type="pres">
      <dgm:prSet presAssocID="{4AE489AE-1AD5-479B-B0A8-70E02DA588BF}" presName="rootConnector" presStyleLbl="node1" presStyleIdx="0" presStyleCnt="3"/>
      <dgm:spPr/>
      <dgm:t>
        <a:bodyPr/>
        <a:lstStyle/>
        <a:p>
          <a:endParaRPr lang="es-EC"/>
        </a:p>
      </dgm:t>
    </dgm:pt>
    <dgm:pt modelId="{D6C4BECC-3054-4A2F-9CDE-967E762A9AE8}" type="pres">
      <dgm:prSet presAssocID="{4AE489AE-1AD5-479B-B0A8-70E02DA588BF}" presName="childShape" presStyleCnt="0"/>
      <dgm:spPr/>
      <dgm:t>
        <a:bodyPr/>
        <a:lstStyle/>
        <a:p>
          <a:endParaRPr lang="es-EC"/>
        </a:p>
      </dgm:t>
    </dgm:pt>
    <dgm:pt modelId="{C3643066-5696-4A3B-A682-72DF06DDEB4D}" type="pres">
      <dgm:prSet presAssocID="{F1E3CF04-0EA1-427A-A6C7-0DD0272D4575}" presName="Name13" presStyleLbl="parChTrans1D2" presStyleIdx="0" presStyleCnt="7"/>
      <dgm:spPr/>
      <dgm:t>
        <a:bodyPr/>
        <a:lstStyle/>
        <a:p>
          <a:endParaRPr lang="es-EC"/>
        </a:p>
      </dgm:t>
    </dgm:pt>
    <dgm:pt modelId="{C4CF1C39-DEC8-4A6D-B7FA-9840EF25070F}" type="pres">
      <dgm:prSet presAssocID="{126A7821-8BF3-43B2-8B23-8B04BC844CA3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3B526D-37D5-40EB-8736-F4AEAB9D5AA3}" type="pres">
      <dgm:prSet presAssocID="{D3A9A0D6-E716-4CBB-A0A7-B7B65C806D6A}" presName="Name13" presStyleLbl="parChTrans1D2" presStyleIdx="1" presStyleCnt="7"/>
      <dgm:spPr/>
      <dgm:t>
        <a:bodyPr/>
        <a:lstStyle/>
        <a:p>
          <a:endParaRPr lang="es-EC"/>
        </a:p>
      </dgm:t>
    </dgm:pt>
    <dgm:pt modelId="{E05921FD-07C8-41E1-9D48-BF03DD58B845}" type="pres">
      <dgm:prSet presAssocID="{B6C90044-D894-47A5-906C-8B00E94D66BC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E8559-ED06-42C9-BA93-18E94832D1D3}" type="pres">
      <dgm:prSet presAssocID="{069CB030-3B45-49F0-AC7F-FE1442AA0A66}" presName="root" presStyleCnt="0"/>
      <dgm:spPr/>
      <dgm:t>
        <a:bodyPr/>
        <a:lstStyle/>
        <a:p>
          <a:endParaRPr lang="es-EC"/>
        </a:p>
      </dgm:t>
    </dgm:pt>
    <dgm:pt modelId="{60867852-5ED7-4081-8E6E-EF5AC412969C}" type="pres">
      <dgm:prSet presAssocID="{069CB030-3B45-49F0-AC7F-FE1442AA0A66}" presName="rootComposite" presStyleCnt="0"/>
      <dgm:spPr/>
      <dgm:t>
        <a:bodyPr/>
        <a:lstStyle/>
        <a:p>
          <a:endParaRPr lang="es-EC"/>
        </a:p>
      </dgm:t>
    </dgm:pt>
    <dgm:pt modelId="{76C7E72B-4C8B-4636-81D5-C0D0D3BDE7A1}" type="pres">
      <dgm:prSet presAssocID="{069CB030-3B45-49F0-AC7F-FE1442AA0A66}" presName="rootText" presStyleLbl="node1" presStyleIdx="1" presStyleCnt="3" custLinFactNeighborX="-18863"/>
      <dgm:spPr/>
      <dgm:t>
        <a:bodyPr/>
        <a:lstStyle/>
        <a:p>
          <a:endParaRPr lang="es-EC"/>
        </a:p>
      </dgm:t>
    </dgm:pt>
    <dgm:pt modelId="{C8788DF1-2AAC-4A61-B0D6-AA63FD739496}" type="pres">
      <dgm:prSet presAssocID="{069CB030-3B45-49F0-AC7F-FE1442AA0A66}" presName="rootConnector" presStyleLbl="node1" presStyleIdx="1" presStyleCnt="3"/>
      <dgm:spPr/>
      <dgm:t>
        <a:bodyPr/>
        <a:lstStyle/>
        <a:p>
          <a:endParaRPr lang="es-EC"/>
        </a:p>
      </dgm:t>
    </dgm:pt>
    <dgm:pt modelId="{BAD02D24-AA12-4CCE-850F-336ABB9E7584}" type="pres">
      <dgm:prSet presAssocID="{069CB030-3B45-49F0-AC7F-FE1442AA0A66}" presName="childShape" presStyleCnt="0"/>
      <dgm:spPr/>
      <dgm:t>
        <a:bodyPr/>
        <a:lstStyle/>
        <a:p>
          <a:endParaRPr lang="es-EC"/>
        </a:p>
      </dgm:t>
    </dgm:pt>
    <dgm:pt modelId="{55C8FA49-BC1A-425F-BEDC-AADEE0256627}" type="pres">
      <dgm:prSet presAssocID="{145CA75D-CF4D-4D3E-AD50-B283BEF7F524}" presName="Name13" presStyleLbl="parChTrans1D2" presStyleIdx="2" presStyleCnt="7"/>
      <dgm:spPr/>
      <dgm:t>
        <a:bodyPr/>
        <a:lstStyle/>
        <a:p>
          <a:endParaRPr lang="es-EC"/>
        </a:p>
      </dgm:t>
    </dgm:pt>
    <dgm:pt modelId="{5583B27A-1922-4269-BA63-0B4C1A9A2838}" type="pres">
      <dgm:prSet presAssocID="{84D96E09-59B2-4479-8C0E-319D439671AE}" presName="childText" presStyleLbl="bgAcc1" presStyleIdx="2" presStyleCnt="7" custScaleX="193179" custLinFactNeighborX="-235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E4DF7-AEC0-4990-9408-48B76016B437}" type="pres">
      <dgm:prSet presAssocID="{CFEF42BA-9F7B-4927-A4D8-CCE90CEBE197}" presName="Name13" presStyleLbl="parChTrans1D2" presStyleIdx="3" presStyleCnt="7"/>
      <dgm:spPr/>
      <dgm:t>
        <a:bodyPr/>
        <a:lstStyle/>
        <a:p>
          <a:endParaRPr lang="es-EC"/>
        </a:p>
      </dgm:t>
    </dgm:pt>
    <dgm:pt modelId="{04ED2D27-6E78-485B-8977-C0B198FCE9CB}" type="pres">
      <dgm:prSet presAssocID="{A903734C-4F93-4FCF-BC74-C80ED6DF3CF3}" presName="childText" presStyleLbl="bgAcc1" presStyleIdx="3" presStyleCnt="7" custScaleX="170345" custScaleY="199954" custLinFactNeighborX="-235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F03932-52E1-4409-AAA1-C5D189037999}" type="pres">
      <dgm:prSet presAssocID="{62376E5D-AC27-4883-A6B3-8D474D828CF3}" presName="root" presStyleCnt="0"/>
      <dgm:spPr/>
      <dgm:t>
        <a:bodyPr/>
        <a:lstStyle/>
        <a:p>
          <a:endParaRPr lang="es-EC"/>
        </a:p>
      </dgm:t>
    </dgm:pt>
    <dgm:pt modelId="{B9ACB1B1-1FA9-4FAD-BFFA-8F4A032D31FB}" type="pres">
      <dgm:prSet presAssocID="{62376E5D-AC27-4883-A6B3-8D474D828CF3}" presName="rootComposite" presStyleCnt="0"/>
      <dgm:spPr/>
      <dgm:t>
        <a:bodyPr/>
        <a:lstStyle/>
        <a:p>
          <a:endParaRPr lang="es-EC"/>
        </a:p>
      </dgm:t>
    </dgm:pt>
    <dgm:pt modelId="{3E12FBC0-CE66-44E3-AC66-7377C4F16C62}" type="pres">
      <dgm:prSet presAssocID="{62376E5D-AC27-4883-A6B3-8D474D828CF3}" presName="rootText" presStyleLbl="node1" presStyleIdx="2" presStyleCnt="3" custLinFactNeighborX="-20087"/>
      <dgm:spPr/>
      <dgm:t>
        <a:bodyPr/>
        <a:lstStyle/>
        <a:p>
          <a:endParaRPr lang="es-EC"/>
        </a:p>
      </dgm:t>
    </dgm:pt>
    <dgm:pt modelId="{A4C4E819-B03F-4CF2-8092-563FA18B2FB0}" type="pres">
      <dgm:prSet presAssocID="{62376E5D-AC27-4883-A6B3-8D474D828CF3}" presName="rootConnector" presStyleLbl="node1" presStyleIdx="2" presStyleCnt="3"/>
      <dgm:spPr/>
      <dgm:t>
        <a:bodyPr/>
        <a:lstStyle/>
        <a:p>
          <a:endParaRPr lang="es-EC"/>
        </a:p>
      </dgm:t>
    </dgm:pt>
    <dgm:pt modelId="{C87E8826-F319-49AA-9122-F842EAAA4612}" type="pres">
      <dgm:prSet presAssocID="{62376E5D-AC27-4883-A6B3-8D474D828CF3}" presName="childShape" presStyleCnt="0"/>
      <dgm:spPr/>
      <dgm:t>
        <a:bodyPr/>
        <a:lstStyle/>
        <a:p>
          <a:endParaRPr lang="es-EC"/>
        </a:p>
      </dgm:t>
    </dgm:pt>
    <dgm:pt modelId="{A53FCB7C-A8DF-4CEB-B8FC-96688AEA9850}" type="pres">
      <dgm:prSet presAssocID="{E4A4E8E4-AC75-4A4B-8CB9-C83E92A2FE16}" presName="Name13" presStyleLbl="parChTrans1D2" presStyleIdx="4" presStyleCnt="7"/>
      <dgm:spPr/>
      <dgm:t>
        <a:bodyPr/>
        <a:lstStyle/>
        <a:p>
          <a:endParaRPr lang="es-EC"/>
        </a:p>
      </dgm:t>
    </dgm:pt>
    <dgm:pt modelId="{B83FAAB7-F379-47C8-9D6C-F3DAC8F210D6}" type="pres">
      <dgm:prSet presAssocID="{9C4CF97D-238D-4AAC-B708-D1D675EF5622}" presName="childText" presStyleLbl="bgAcc1" presStyleIdx="4" presStyleCnt="7" custScaleX="191808" custLinFactNeighborX="-25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8BD407-2F5A-46C3-B7DA-FBC839752DB0}" type="pres">
      <dgm:prSet presAssocID="{C10327AE-07E3-4009-A035-49426F819A75}" presName="Name13" presStyleLbl="parChTrans1D2" presStyleIdx="5" presStyleCnt="7"/>
      <dgm:spPr/>
      <dgm:t>
        <a:bodyPr/>
        <a:lstStyle/>
        <a:p>
          <a:endParaRPr lang="es-EC"/>
        </a:p>
      </dgm:t>
    </dgm:pt>
    <dgm:pt modelId="{2D82F83F-F295-4E37-BDF4-3AE6BD1070F1}" type="pres">
      <dgm:prSet presAssocID="{5B71B534-D02C-4DC9-B14D-93087B462264}" presName="childText" presStyleLbl="bgAcc1" presStyleIdx="5" presStyleCnt="7" custLinFactNeighborX="-25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3D737-0FC2-440D-A39F-50AE76C1FD5B}" type="pres">
      <dgm:prSet presAssocID="{34338B81-035C-412C-BB0F-52B3356EA0F3}" presName="Name13" presStyleLbl="parChTrans1D2" presStyleIdx="6" presStyleCnt="7"/>
      <dgm:spPr/>
      <dgm:t>
        <a:bodyPr/>
        <a:lstStyle/>
        <a:p>
          <a:endParaRPr lang="es-EC"/>
        </a:p>
      </dgm:t>
    </dgm:pt>
    <dgm:pt modelId="{B584B438-EA1B-4CDD-BCEE-E426E5709BA6}" type="pres">
      <dgm:prSet presAssocID="{D2CF8103-226F-46F4-88BE-E52FFF77FB16}" presName="childText" presStyleLbl="bgAcc1" presStyleIdx="6" presStyleCnt="7" custScaleX="163486" custScaleY="195190" custLinFactNeighborX="-25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4C906A-5D51-4E03-B798-1DB00DEDC7DA}" type="presOf" srcId="{069CB030-3B45-49F0-AC7F-FE1442AA0A66}" destId="{C8788DF1-2AAC-4A61-B0D6-AA63FD739496}" srcOrd="1" destOrd="0" presId="urn:microsoft.com/office/officeart/2005/8/layout/hierarchy3"/>
    <dgm:cxn modelId="{3FCAB070-ABAA-4243-A3BF-A2470EBC5890}" type="presOf" srcId="{4AE489AE-1AD5-479B-B0A8-70E02DA588BF}" destId="{DC801924-5B24-4867-A891-271A8699EF13}" srcOrd="1" destOrd="0" presId="urn:microsoft.com/office/officeart/2005/8/layout/hierarchy3"/>
    <dgm:cxn modelId="{582D208F-0672-459F-B868-FE77438E8428}" type="presOf" srcId="{A903734C-4F93-4FCF-BC74-C80ED6DF3CF3}" destId="{04ED2D27-6E78-485B-8977-C0B198FCE9CB}" srcOrd="0" destOrd="0" presId="urn:microsoft.com/office/officeart/2005/8/layout/hierarchy3"/>
    <dgm:cxn modelId="{8539BED9-78DB-4D50-8F47-B29515341589}" type="presOf" srcId="{D2CF8103-226F-46F4-88BE-E52FFF77FB16}" destId="{B584B438-EA1B-4CDD-BCEE-E426E5709BA6}" srcOrd="0" destOrd="0" presId="urn:microsoft.com/office/officeart/2005/8/layout/hierarchy3"/>
    <dgm:cxn modelId="{82790926-E33D-4980-B49D-1986CE75B10B}" type="presOf" srcId="{CFEF42BA-9F7B-4927-A4D8-CCE90CEBE197}" destId="{5AEE4DF7-AEC0-4990-9408-48B76016B437}" srcOrd="0" destOrd="0" presId="urn:microsoft.com/office/officeart/2005/8/layout/hierarchy3"/>
    <dgm:cxn modelId="{B83FE83B-7C34-42A0-B65E-CE59E601B0F5}" type="presOf" srcId="{5B71B534-D02C-4DC9-B14D-93087B462264}" destId="{2D82F83F-F295-4E37-BDF4-3AE6BD1070F1}" srcOrd="0" destOrd="0" presId="urn:microsoft.com/office/officeart/2005/8/layout/hierarchy3"/>
    <dgm:cxn modelId="{CD043E97-48BE-43E7-AD78-08724BA95F24}" srcId="{62376E5D-AC27-4883-A6B3-8D474D828CF3}" destId="{D2CF8103-226F-46F4-88BE-E52FFF77FB16}" srcOrd="2" destOrd="0" parTransId="{34338B81-035C-412C-BB0F-52B3356EA0F3}" sibTransId="{44766ADF-2293-42AB-BBFA-3D31436D1633}"/>
    <dgm:cxn modelId="{C3CF2D04-51B0-453A-BEDC-FDDF880A24F8}" type="presOf" srcId="{62376E5D-AC27-4883-A6B3-8D474D828CF3}" destId="{3E12FBC0-CE66-44E3-AC66-7377C4F16C62}" srcOrd="0" destOrd="0" presId="urn:microsoft.com/office/officeart/2005/8/layout/hierarchy3"/>
    <dgm:cxn modelId="{5FA350F3-D451-440B-9AE8-FCE8C2AA189A}" type="presOf" srcId="{D3A9A0D6-E716-4CBB-A0A7-B7B65C806D6A}" destId="{C73B526D-37D5-40EB-8736-F4AEAB9D5AA3}" srcOrd="0" destOrd="0" presId="urn:microsoft.com/office/officeart/2005/8/layout/hierarchy3"/>
    <dgm:cxn modelId="{734E401A-8E68-4795-8A2F-25EF777F70D5}" type="presOf" srcId="{126A7821-8BF3-43B2-8B23-8B04BC844CA3}" destId="{C4CF1C39-DEC8-4A6D-B7FA-9840EF25070F}" srcOrd="0" destOrd="0" presId="urn:microsoft.com/office/officeart/2005/8/layout/hierarchy3"/>
    <dgm:cxn modelId="{8AF4086A-8E3D-46B5-84B2-4C9971E6AB5B}" srcId="{069CB030-3B45-49F0-AC7F-FE1442AA0A66}" destId="{A903734C-4F93-4FCF-BC74-C80ED6DF3CF3}" srcOrd="1" destOrd="0" parTransId="{CFEF42BA-9F7B-4927-A4D8-CCE90CEBE197}" sibTransId="{442E0316-6D90-4493-BD3D-477598F1CEF0}"/>
    <dgm:cxn modelId="{9E1C890D-89FE-41F7-9AB1-A22206DD4857}" type="presOf" srcId="{145CA75D-CF4D-4D3E-AD50-B283BEF7F524}" destId="{55C8FA49-BC1A-425F-BEDC-AADEE0256627}" srcOrd="0" destOrd="0" presId="urn:microsoft.com/office/officeart/2005/8/layout/hierarchy3"/>
    <dgm:cxn modelId="{44482D76-187C-4A7A-A44B-36859F0237E5}" srcId="{4AE489AE-1AD5-479B-B0A8-70E02DA588BF}" destId="{126A7821-8BF3-43B2-8B23-8B04BC844CA3}" srcOrd="0" destOrd="0" parTransId="{F1E3CF04-0EA1-427A-A6C7-0DD0272D4575}" sibTransId="{2E6CCD98-D3C2-4661-87BD-9608AA49C28F}"/>
    <dgm:cxn modelId="{36092149-362F-41DB-9619-42DC36FC3A20}" type="presOf" srcId="{84D96E09-59B2-4479-8C0E-319D439671AE}" destId="{5583B27A-1922-4269-BA63-0B4C1A9A2838}" srcOrd="0" destOrd="0" presId="urn:microsoft.com/office/officeart/2005/8/layout/hierarchy3"/>
    <dgm:cxn modelId="{0E21E61C-9C1C-4124-9EE2-F39C738B0A89}" type="presOf" srcId="{E4A4E8E4-AC75-4A4B-8CB9-C83E92A2FE16}" destId="{A53FCB7C-A8DF-4CEB-B8FC-96688AEA9850}" srcOrd="0" destOrd="0" presId="urn:microsoft.com/office/officeart/2005/8/layout/hierarchy3"/>
    <dgm:cxn modelId="{E2E72DCF-7E31-4712-B53E-D908507DC6B2}" type="presOf" srcId="{34338B81-035C-412C-BB0F-52B3356EA0F3}" destId="{2793D737-0FC2-440D-A39F-50AE76C1FD5B}" srcOrd="0" destOrd="0" presId="urn:microsoft.com/office/officeart/2005/8/layout/hierarchy3"/>
    <dgm:cxn modelId="{31B785A3-240A-4F02-8AF4-BB7ED2E1CC97}" type="presOf" srcId="{4AE489AE-1AD5-479B-B0A8-70E02DA588BF}" destId="{F9D80DD2-F53D-442C-857B-3D88F89BBDF1}" srcOrd="0" destOrd="0" presId="urn:microsoft.com/office/officeart/2005/8/layout/hierarchy3"/>
    <dgm:cxn modelId="{12536F57-6EBF-42E0-A42D-9D363D08D075}" srcId="{F220F30F-3E07-4E5E-94DF-8CC81CC873C3}" destId="{4AE489AE-1AD5-479B-B0A8-70E02DA588BF}" srcOrd="0" destOrd="0" parTransId="{FCA9210B-DADD-4989-9089-615EC0C50CD4}" sibTransId="{548A23A1-72FE-4FEF-8CB0-B8D668EF520B}"/>
    <dgm:cxn modelId="{E2BD0B63-75CF-4BE2-AE70-3B814ADA8B43}" srcId="{F220F30F-3E07-4E5E-94DF-8CC81CC873C3}" destId="{62376E5D-AC27-4883-A6B3-8D474D828CF3}" srcOrd="2" destOrd="0" parTransId="{A6F732F5-7240-4E77-890A-564C49C49616}" sibTransId="{2A65B4F6-1682-492E-B9BA-D40D3488E0F2}"/>
    <dgm:cxn modelId="{97926C7C-9480-4970-B657-2F7A60BE6F76}" srcId="{4AE489AE-1AD5-479B-B0A8-70E02DA588BF}" destId="{B6C90044-D894-47A5-906C-8B00E94D66BC}" srcOrd="1" destOrd="0" parTransId="{D3A9A0D6-E716-4CBB-A0A7-B7B65C806D6A}" sibTransId="{3FC548B0-4F3E-45B3-9651-001C838CFE06}"/>
    <dgm:cxn modelId="{E29462F5-0297-4EE0-8396-2646EA6D4D3D}" type="presOf" srcId="{069CB030-3B45-49F0-AC7F-FE1442AA0A66}" destId="{76C7E72B-4C8B-4636-81D5-C0D0D3BDE7A1}" srcOrd="0" destOrd="0" presId="urn:microsoft.com/office/officeart/2005/8/layout/hierarchy3"/>
    <dgm:cxn modelId="{D291D166-43AA-41F9-BB59-F7A05176BCAC}" srcId="{62376E5D-AC27-4883-A6B3-8D474D828CF3}" destId="{5B71B534-D02C-4DC9-B14D-93087B462264}" srcOrd="1" destOrd="0" parTransId="{C10327AE-07E3-4009-A035-49426F819A75}" sibTransId="{16F57870-0729-4DCA-BE6D-EEF12431AFA2}"/>
    <dgm:cxn modelId="{1FC73D4E-1575-4065-B7DF-B929B7294849}" srcId="{069CB030-3B45-49F0-AC7F-FE1442AA0A66}" destId="{84D96E09-59B2-4479-8C0E-319D439671AE}" srcOrd="0" destOrd="0" parTransId="{145CA75D-CF4D-4D3E-AD50-B283BEF7F524}" sibTransId="{8EB5B4CA-8BB7-48D4-BBEF-A3F3DDCDD474}"/>
    <dgm:cxn modelId="{BACBA061-2AD2-4DA9-8032-CB140A123333}" type="presOf" srcId="{9C4CF97D-238D-4AAC-B708-D1D675EF5622}" destId="{B83FAAB7-F379-47C8-9D6C-F3DAC8F210D6}" srcOrd="0" destOrd="0" presId="urn:microsoft.com/office/officeart/2005/8/layout/hierarchy3"/>
    <dgm:cxn modelId="{88EEA4EC-1B03-4BA7-9A19-37074CE217A4}" srcId="{F220F30F-3E07-4E5E-94DF-8CC81CC873C3}" destId="{069CB030-3B45-49F0-AC7F-FE1442AA0A66}" srcOrd="1" destOrd="0" parTransId="{A5DECF2C-3FBB-4826-A16E-D8BECC98F0FB}" sibTransId="{784311AC-B751-4747-9E99-8F67A0752BBB}"/>
    <dgm:cxn modelId="{161E5623-0E99-456D-9257-A872E1CD5D57}" type="presOf" srcId="{C10327AE-07E3-4009-A035-49426F819A75}" destId="{078BD407-2F5A-46C3-B7DA-FBC839752DB0}" srcOrd="0" destOrd="0" presId="urn:microsoft.com/office/officeart/2005/8/layout/hierarchy3"/>
    <dgm:cxn modelId="{3037DAE8-3CF8-422E-B3FF-E4AC1C33C35A}" type="presOf" srcId="{F220F30F-3E07-4E5E-94DF-8CC81CC873C3}" destId="{617F8382-93B3-443C-9C6B-ECE6F3A715C3}" srcOrd="0" destOrd="0" presId="urn:microsoft.com/office/officeart/2005/8/layout/hierarchy3"/>
    <dgm:cxn modelId="{10D4F82C-26A5-4003-8AD9-9346DFDBE187}" type="presOf" srcId="{B6C90044-D894-47A5-906C-8B00E94D66BC}" destId="{E05921FD-07C8-41E1-9D48-BF03DD58B845}" srcOrd="0" destOrd="0" presId="urn:microsoft.com/office/officeart/2005/8/layout/hierarchy3"/>
    <dgm:cxn modelId="{DC43F617-C1E8-45E7-A5F7-04B90E06D0D1}" srcId="{62376E5D-AC27-4883-A6B3-8D474D828CF3}" destId="{9C4CF97D-238D-4AAC-B708-D1D675EF5622}" srcOrd="0" destOrd="0" parTransId="{E4A4E8E4-AC75-4A4B-8CB9-C83E92A2FE16}" sibTransId="{BD20B630-6E00-4619-BE14-F765F7CF7402}"/>
    <dgm:cxn modelId="{A70DD926-1F3E-4C6C-989D-8046EE72CB2C}" type="presOf" srcId="{F1E3CF04-0EA1-427A-A6C7-0DD0272D4575}" destId="{C3643066-5696-4A3B-A682-72DF06DDEB4D}" srcOrd="0" destOrd="0" presId="urn:microsoft.com/office/officeart/2005/8/layout/hierarchy3"/>
    <dgm:cxn modelId="{7E67F3B4-A42D-4841-8A57-6B8928759738}" type="presOf" srcId="{62376E5D-AC27-4883-A6B3-8D474D828CF3}" destId="{A4C4E819-B03F-4CF2-8092-563FA18B2FB0}" srcOrd="1" destOrd="0" presId="urn:microsoft.com/office/officeart/2005/8/layout/hierarchy3"/>
    <dgm:cxn modelId="{864C8D19-ED64-4DC0-9D4F-15FDF9542A2F}" type="presParOf" srcId="{617F8382-93B3-443C-9C6B-ECE6F3A715C3}" destId="{015FCF75-9768-4AB6-85E8-A8A001B87660}" srcOrd="0" destOrd="0" presId="urn:microsoft.com/office/officeart/2005/8/layout/hierarchy3"/>
    <dgm:cxn modelId="{CE5E75E8-B5B9-4676-961A-ADDCC94A5EE8}" type="presParOf" srcId="{015FCF75-9768-4AB6-85E8-A8A001B87660}" destId="{3BD32409-6F57-470B-AD2B-02C8FE2B9866}" srcOrd="0" destOrd="0" presId="urn:microsoft.com/office/officeart/2005/8/layout/hierarchy3"/>
    <dgm:cxn modelId="{EA1AC513-6DF4-45D5-8975-36AB8AE16B65}" type="presParOf" srcId="{3BD32409-6F57-470B-AD2B-02C8FE2B9866}" destId="{F9D80DD2-F53D-442C-857B-3D88F89BBDF1}" srcOrd="0" destOrd="0" presId="urn:microsoft.com/office/officeart/2005/8/layout/hierarchy3"/>
    <dgm:cxn modelId="{EE4340AE-1551-4621-BA49-DE119C3E90F0}" type="presParOf" srcId="{3BD32409-6F57-470B-AD2B-02C8FE2B9866}" destId="{DC801924-5B24-4867-A891-271A8699EF13}" srcOrd="1" destOrd="0" presId="urn:microsoft.com/office/officeart/2005/8/layout/hierarchy3"/>
    <dgm:cxn modelId="{66B869C3-71ED-4328-974A-7DEAF476ED0B}" type="presParOf" srcId="{015FCF75-9768-4AB6-85E8-A8A001B87660}" destId="{D6C4BECC-3054-4A2F-9CDE-967E762A9AE8}" srcOrd="1" destOrd="0" presId="urn:microsoft.com/office/officeart/2005/8/layout/hierarchy3"/>
    <dgm:cxn modelId="{E156756F-A68D-4661-838F-B4C3558E4638}" type="presParOf" srcId="{D6C4BECC-3054-4A2F-9CDE-967E762A9AE8}" destId="{C3643066-5696-4A3B-A682-72DF06DDEB4D}" srcOrd="0" destOrd="0" presId="urn:microsoft.com/office/officeart/2005/8/layout/hierarchy3"/>
    <dgm:cxn modelId="{3C0ABE68-78A2-48C1-BA2B-8ECF6E6A3FE4}" type="presParOf" srcId="{D6C4BECC-3054-4A2F-9CDE-967E762A9AE8}" destId="{C4CF1C39-DEC8-4A6D-B7FA-9840EF25070F}" srcOrd="1" destOrd="0" presId="urn:microsoft.com/office/officeart/2005/8/layout/hierarchy3"/>
    <dgm:cxn modelId="{08B4319E-F266-407E-AE5F-42310794C773}" type="presParOf" srcId="{D6C4BECC-3054-4A2F-9CDE-967E762A9AE8}" destId="{C73B526D-37D5-40EB-8736-F4AEAB9D5AA3}" srcOrd="2" destOrd="0" presId="urn:microsoft.com/office/officeart/2005/8/layout/hierarchy3"/>
    <dgm:cxn modelId="{C79BDB2F-6765-4F75-B0EB-4BABAA8441C3}" type="presParOf" srcId="{D6C4BECC-3054-4A2F-9CDE-967E762A9AE8}" destId="{E05921FD-07C8-41E1-9D48-BF03DD58B845}" srcOrd="3" destOrd="0" presId="urn:microsoft.com/office/officeart/2005/8/layout/hierarchy3"/>
    <dgm:cxn modelId="{96A55F20-23FF-425E-9205-8548EF8021E7}" type="presParOf" srcId="{617F8382-93B3-443C-9C6B-ECE6F3A715C3}" destId="{D8EE8559-ED06-42C9-BA93-18E94832D1D3}" srcOrd="1" destOrd="0" presId="urn:microsoft.com/office/officeart/2005/8/layout/hierarchy3"/>
    <dgm:cxn modelId="{6FD19277-FB59-4CCA-A6BD-CEF971137F7F}" type="presParOf" srcId="{D8EE8559-ED06-42C9-BA93-18E94832D1D3}" destId="{60867852-5ED7-4081-8E6E-EF5AC412969C}" srcOrd="0" destOrd="0" presId="urn:microsoft.com/office/officeart/2005/8/layout/hierarchy3"/>
    <dgm:cxn modelId="{B8F3F1D9-FE63-4CC8-A544-E87A108A2649}" type="presParOf" srcId="{60867852-5ED7-4081-8E6E-EF5AC412969C}" destId="{76C7E72B-4C8B-4636-81D5-C0D0D3BDE7A1}" srcOrd="0" destOrd="0" presId="urn:microsoft.com/office/officeart/2005/8/layout/hierarchy3"/>
    <dgm:cxn modelId="{10BD1DBD-9B7A-42DB-92EE-DF962AED35F2}" type="presParOf" srcId="{60867852-5ED7-4081-8E6E-EF5AC412969C}" destId="{C8788DF1-2AAC-4A61-B0D6-AA63FD739496}" srcOrd="1" destOrd="0" presId="urn:microsoft.com/office/officeart/2005/8/layout/hierarchy3"/>
    <dgm:cxn modelId="{7CD8F609-CD2B-40F2-97E2-5AD021017B09}" type="presParOf" srcId="{D8EE8559-ED06-42C9-BA93-18E94832D1D3}" destId="{BAD02D24-AA12-4CCE-850F-336ABB9E7584}" srcOrd="1" destOrd="0" presId="urn:microsoft.com/office/officeart/2005/8/layout/hierarchy3"/>
    <dgm:cxn modelId="{D88EB649-895F-4303-8404-ED08F4D1B3F1}" type="presParOf" srcId="{BAD02D24-AA12-4CCE-850F-336ABB9E7584}" destId="{55C8FA49-BC1A-425F-BEDC-AADEE0256627}" srcOrd="0" destOrd="0" presId="urn:microsoft.com/office/officeart/2005/8/layout/hierarchy3"/>
    <dgm:cxn modelId="{9DE62376-C7BB-44BC-B15F-26DAAB162DF2}" type="presParOf" srcId="{BAD02D24-AA12-4CCE-850F-336ABB9E7584}" destId="{5583B27A-1922-4269-BA63-0B4C1A9A2838}" srcOrd="1" destOrd="0" presId="urn:microsoft.com/office/officeart/2005/8/layout/hierarchy3"/>
    <dgm:cxn modelId="{42CABEBD-B713-428A-B052-A21EF87D5E6E}" type="presParOf" srcId="{BAD02D24-AA12-4CCE-850F-336ABB9E7584}" destId="{5AEE4DF7-AEC0-4990-9408-48B76016B437}" srcOrd="2" destOrd="0" presId="urn:microsoft.com/office/officeart/2005/8/layout/hierarchy3"/>
    <dgm:cxn modelId="{614E07E2-556A-4DC8-88E3-61812332592F}" type="presParOf" srcId="{BAD02D24-AA12-4CCE-850F-336ABB9E7584}" destId="{04ED2D27-6E78-485B-8977-C0B198FCE9CB}" srcOrd="3" destOrd="0" presId="urn:microsoft.com/office/officeart/2005/8/layout/hierarchy3"/>
    <dgm:cxn modelId="{AE848C06-1F87-465F-A00F-78AD3D9379EE}" type="presParOf" srcId="{617F8382-93B3-443C-9C6B-ECE6F3A715C3}" destId="{4BF03932-52E1-4409-AAA1-C5D189037999}" srcOrd="2" destOrd="0" presId="urn:microsoft.com/office/officeart/2005/8/layout/hierarchy3"/>
    <dgm:cxn modelId="{80B0F6E9-A4BE-426A-B99E-DC157549AA08}" type="presParOf" srcId="{4BF03932-52E1-4409-AAA1-C5D189037999}" destId="{B9ACB1B1-1FA9-4FAD-BFFA-8F4A032D31FB}" srcOrd="0" destOrd="0" presId="urn:microsoft.com/office/officeart/2005/8/layout/hierarchy3"/>
    <dgm:cxn modelId="{A057782B-467E-427E-B69F-C80CD04B2174}" type="presParOf" srcId="{B9ACB1B1-1FA9-4FAD-BFFA-8F4A032D31FB}" destId="{3E12FBC0-CE66-44E3-AC66-7377C4F16C62}" srcOrd="0" destOrd="0" presId="urn:microsoft.com/office/officeart/2005/8/layout/hierarchy3"/>
    <dgm:cxn modelId="{DE03D180-4051-47F4-ABF5-7EA4AE881BF4}" type="presParOf" srcId="{B9ACB1B1-1FA9-4FAD-BFFA-8F4A032D31FB}" destId="{A4C4E819-B03F-4CF2-8092-563FA18B2FB0}" srcOrd="1" destOrd="0" presId="urn:microsoft.com/office/officeart/2005/8/layout/hierarchy3"/>
    <dgm:cxn modelId="{77B9D863-385B-48B1-BED6-67C9E85CC3BB}" type="presParOf" srcId="{4BF03932-52E1-4409-AAA1-C5D189037999}" destId="{C87E8826-F319-49AA-9122-F842EAAA4612}" srcOrd="1" destOrd="0" presId="urn:microsoft.com/office/officeart/2005/8/layout/hierarchy3"/>
    <dgm:cxn modelId="{AA47E799-6639-46CF-A290-235304FCC983}" type="presParOf" srcId="{C87E8826-F319-49AA-9122-F842EAAA4612}" destId="{A53FCB7C-A8DF-4CEB-B8FC-96688AEA9850}" srcOrd="0" destOrd="0" presId="urn:microsoft.com/office/officeart/2005/8/layout/hierarchy3"/>
    <dgm:cxn modelId="{A7CD2469-F400-46EF-B7E0-4F30325D336C}" type="presParOf" srcId="{C87E8826-F319-49AA-9122-F842EAAA4612}" destId="{B83FAAB7-F379-47C8-9D6C-F3DAC8F210D6}" srcOrd="1" destOrd="0" presId="urn:microsoft.com/office/officeart/2005/8/layout/hierarchy3"/>
    <dgm:cxn modelId="{CA6E8DEF-C00E-40EF-9A62-EA095F435910}" type="presParOf" srcId="{C87E8826-F319-49AA-9122-F842EAAA4612}" destId="{078BD407-2F5A-46C3-B7DA-FBC839752DB0}" srcOrd="2" destOrd="0" presId="urn:microsoft.com/office/officeart/2005/8/layout/hierarchy3"/>
    <dgm:cxn modelId="{F76B6BEF-6B31-48FD-B5E1-10E0D3CB1488}" type="presParOf" srcId="{C87E8826-F319-49AA-9122-F842EAAA4612}" destId="{2D82F83F-F295-4E37-BDF4-3AE6BD1070F1}" srcOrd="3" destOrd="0" presId="urn:microsoft.com/office/officeart/2005/8/layout/hierarchy3"/>
    <dgm:cxn modelId="{201194F6-8AC7-4A53-8942-6BDFE92A75CE}" type="presParOf" srcId="{C87E8826-F319-49AA-9122-F842EAAA4612}" destId="{2793D737-0FC2-440D-A39F-50AE76C1FD5B}" srcOrd="4" destOrd="0" presId="urn:microsoft.com/office/officeart/2005/8/layout/hierarchy3"/>
    <dgm:cxn modelId="{5F2E715E-7325-4031-9D9B-41CED523E6DD}" type="presParOf" srcId="{C87E8826-F319-49AA-9122-F842EAAA4612}" destId="{B584B438-EA1B-4CDD-BCEE-E426E5709BA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2D919F-2D81-4F44-909F-AF2CE69C01DF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</dgm:pt>
    <dgm:pt modelId="{9828E837-B6A2-4802-8FE7-2C3AEEB629D3}">
      <dgm:prSet phldrT="[Texto]" custT="1"/>
      <dgm:spPr>
        <a:noFill/>
      </dgm:spPr>
      <dgm:t>
        <a:bodyPr/>
        <a:lstStyle/>
        <a:p>
          <a:r>
            <a:rPr lang="es-EC" sz="2000" dirty="0" smtClean="0"/>
            <a:t>Verificación de métodos AOAC 990.12 y 991.14</a:t>
          </a:r>
          <a:endParaRPr lang="es-EC" sz="2000" dirty="0"/>
        </a:p>
      </dgm:t>
    </dgm:pt>
    <dgm:pt modelId="{B3EAFDFE-F0DB-4BD0-A171-3A8974EA3F95}" type="par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6456CE-C8A4-4E5D-B529-2396317DD7F3}" type="sibTrans" cxnId="{DCDC8944-2B00-46D7-9C83-8A0F88CB66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3E3A8E-F45E-448A-BD54-BC4196BF53D1}" type="pres">
      <dgm:prSet presAssocID="{D22D919F-2D81-4F44-909F-AF2CE69C01DF}" presName="linearFlow" presStyleCnt="0">
        <dgm:presLayoutVars>
          <dgm:dir/>
          <dgm:resizeHandles val="exact"/>
        </dgm:presLayoutVars>
      </dgm:prSet>
      <dgm:spPr/>
    </dgm:pt>
    <dgm:pt modelId="{4E989D50-DE87-4FFD-89F3-A84007D673C0}" type="pres">
      <dgm:prSet presAssocID="{9828E837-B6A2-4802-8FE7-2C3AEEB629D3}" presName="composite" presStyleCnt="0"/>
      <dgm:spPr/>
    </dgm:pt>
    <dgm:pt modelId="{98D5353D-4D5B-4D43-A004-0F65A7D35755}" type="pres">
      <dgm:prSet presAssocID="{9828E837-B6A2-4802-8FE7-2C3AEEB629D3}" presName="imgShp" presStyleLbl="fgImgPlace1" presStyleIdx="0" presStyleCnt="1"/>
      <dgm:spPr/>
    </dgm:pt>
    <dgm:pt modelId="{2EAF74AA-333E-46FD-B220-24CC39CFE6DA}" type="pres">
      <dgm:prSet presAssocID="{9828E837-B6A2-4802-8FE7-2C3AEEB629D3}" presName="txShp" presStyleLbl="node1" presStyleIdx="0" presStyleCnt="1" custScaleX="143992" custLinFactNeighborX="45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DC8944-2B00-46D7-9C83-8A0F88CB66F0}" srcId="{D22D919F-2D81-4F44-909F-AF2CE69C01DF}" destId="{9828E837-B6A2-4802-8FE7-2C3AEEB629D3}" srcOrd="0" destOrd="0" parTransId="{B3EAFDFE-F0DB-4BD0-A171-3A8974EA3F95}" sibTransId="{EA6456CE-C8A4-4E5D-B529-2396317DD7F3}"/>
    <dgm:cxn modelId="{E355DE5C-78FF-4331-94C3-A40266730FB1}" type="presOf" srcId="{D22D919F-2D81-4F44-909F-AF2CE69C01DF}" destId="{4C3E3A8E-F45E-448A-BD54-BC4196BF53D1}" srcOrd="0" destOrd="0" presId="urn:microsoft.com/office/officeart/2005/8/layout/vList3"/>
    <dgm:cxn modelId="{40DCF9EA-E84F-41A2-9F13-2E002A3103B5}" type="presOf" srcId="{9828E837-B6A2-4802-8FE7-2C3AEEB629D3}" destId="{2EAF74AA-333E-46FD-B220-24CC39CFE6DA}" srcOrd="0" destOrd="0" presId="urn:microsoft.com/office/officeart/2005/8/layout/vList3"/>
    <dgm:cxn modelId="{1EFC07CA-6001-40E1-BE0C-E48282F61118}" type="presParOf" srcId="{4C3E3A8E-F45E-448A-BD54-BC4196BF53D1}" destId="{4E989D50-DE87-4FFD-89F3-A84007D673C0}" srcOrd="0" destOrd="0" presId="urn:microsoft.com/office/officeart/2005/8/layout/vList3"/>
    <dgm:cxn modelId="{10378A30-2B33-4CE3-A65E-0010E9DD07E4}" type="presParOf" srcId="{4E989D50-DE87-4FFD-89F3-A84007D673C0}" destId="{98D5353D-4D5B-4D43-A004-0F65A7D35755}" srcOrd="0" destOrd="0" presId="urn:microsoft.com/office/officeart/2005/8/layout/vList3"/>
    <dgm:cxn modelId="{C1F71AC8-D9A7-4949-8D77-82A4CA7FCDB2}" type="presParOf" srcId="{4E989D50-DE87-4FFD-89F3-A84007D673C0}" destId="{2EAF74AA-333E-46FD-B220-24CC39CFE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24F5-A0CC-4132-8564-3B794D7B298E}">
      <dsp:nvSpPr>
        <dsp:cNvPr id="0" name=""/>
        <dsp:cNvSpPr/>
      </dsp:nvSpPr>
      <dsp:spPr>
        <a:xfrm>
          <a:off x="0" y="16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Verificar  métodos AOAC 990.12 y 991.14.</a:t>
          </a:r>
          <a:endParaRPr lang="es-EC" sz="2400" kern="1200" dirty="0"/>
        </a:p>
      </dsp:txBody>
      <dsp:txXfrm>
        <a:off x="39155" y="39322"/>
        <a:ext cx="7677322" cy="723779"/>
      </dsp:txXfrm>
    </dsp:sp>
    <dsp:sp modelId="{6CD94D4F-8DC2-4B10-B9D8-BD99202B3E54}">
      <dsp:nvSpPr>
        <dsp:cNvPr id="0" name=""/>
        <dsp:cNvSpPr/>
      </dsp:nvSpPr>
      <dsp:spPr>
        <a:xfrm>
          <a:off x="0" y="81440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Establecer la sistemática para la verificación, incluidos los criterios de aceptación y rechazo.</a:t>
          </a:r>
          <a:endParaRPr lang="es-EC" sz="2400" kern="1200" dirty="0"/>
        </a:p>
      </dsp:txBody>
      <dsp:txXfrm>
        <a:off x="39155" y="853562"/>
        <a:ext cx="7677322" cy="723779"/>
      </dsp:txXfrm>
    </dsp:sp>
    <dsp:sp modelId="{CCF39C0C-B6C5-44FF-A5A9-ED3ED71F336B}">
      <dsp:nvSpPr>
        <dsp:cNvPr id="0" name=""/>
        <dsp:cNvSpPr/>
      </dsp:nvSpPr>
      <dsp:spPr>
        <a:xfrm>
          <a:off x="0" y="162864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Analizar estadísticamente la verificación.</a:t>
          </a:r>
          <a:endParaRPr lang="es-EC" sz="2400" kern="1200" dirty="0"/>
        </a:p>
      </dsp:txBody>
      <dsp:txXfrm>
        <a:off x="39155" y="1667802"/>
        <a:ext cx="7677322" cy="723779"/>
      </dsp:txXfrm>
    </dsp:sp>
    <dsp:sp modelId="{31294797-CFC1-42D0-891B-25C1C99E759C}">
      <dsp:nvSpPr>
        <dsp:cNvPr id="0" name=""/>
        <dsp:cNvSpPr/>
      </dsp:nvSpPr>
      <dsp:spPr>
        <a:xfrm>
          <a:off x="0" y="244288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Determinar la carga bacteriana de aerobios mesófilos y coliformes totales.</a:t>
          </a:r>
          <a:endParaRPr lang="es-EC" sz="2400" kern="1200" dirty="0"/>
        </a:p>
      </dsp:txBody>
      <dsp:txXfrm>
        <a:off x="39155" y="2482042"/>
        <a:ext cx="7677322" cy="723779"/>
      </dsp:txXfrm>
    </dsp:sp>
    <dsp:sp modelId="{7AA435A7-6E03-4FFD-836A-6EFCCB1E51B2}">
      <dsp:nvSpPr>
        <dsp:cNvPr id="0" name=""/>
        <dsp:cNvSpPr/>
      </dsp:nvSpPr>
      <dsp:spPr>
        <a:xfrm>
          <a:off x="0" y="325712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Identificar las posibles fuentes de contaminación.</a:t>
          </a:r>
          <a:endParaRPr lang="es-EC" sz="2400" kern="1200" dirty="0"/>
        </a:p>
      </dsp:txBody>
      <dsp:txXfrm>
        <a:off x="39155" y="3296282"/>
        <a:ext cx="7677322" cy="723779"/>
      </dsp:txXfrm>
    </dsp:sp>
    <dsp:sp modelId="{BB75A7C6-76F7-4995-BF88-765C724D7F73}">
      <dsp:nvSpPr>
        <dsp:cNvPr id="0" name=""/>
        <dsp:cNvSpPr/>
      </dsp:nvSpPr>
      <dsp:spPr>
        <a:xfrm>
          <a:off x="0" y="4071367"/>
          <a:ext cx="7755632" cy="8020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Implementar y aplicar un control de buenas prácticas.</a:t>
          </a:r>
          <a:endParaRPr lang="es-EC" sz="2400" kern="1200" dirty="0"/>
        </a:p>
      </dsp:txBody>
      <dsp:txXfrm>
        <a:off x="39155" y="4110522"/>
        <a:ext cx="7677322" cy="7237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0DD2-F53D-442C-857B-3D88F89BBDF1}">
      <dsp:nvSpPr>
        <dsp:cNvPr id="0" name=""/>
        <dsp:cNvSpPr/>
      </dsp:nvSpPr>
      <dsp:spPr>
        <a:xfrm>
          <a:off x="1115346" y="4066"/>
          <a:ext cx="2393562" cy="11967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Límite de detección</a:t>
          </a:r>
          <a:endParaRPr lang="es-EC" sz="3200" kern="1200" dirty="0"/>
        </a:p>
      </dsp:txBody>
      <dsp:txXfrm>
        <a:off x="1150399" y="39119"/>
        <a:ext cx="2323456" cy="1126675"/>
      </dsp:txXfrm>
    </dsp:sp>
    <dsp:sp modelId="{C3643066-5696-4A3B-A682-72DF06DDEB4D}">
      <dsp:nvSpPr>
        <dsp:cNvPr id="0" name=""/>
        <dsp:cNvSpPr/>
      </dsp:nvSpPr>
      <dsp:spPr>
        <a:xfrm>
          <a:off x="1354702" y="1200847"/>
          <a:ext cx="239356" cy="89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86"/>
              </a:lnTo>
              <a:lnTo>
                <a:pt x="239356" y="897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F1C39-DEC8-4A6D-B7FA-9840EF25070F}">
      <dsp:nvSpPr>
        <dsp:cNvPr id="0" name=""/>
        <dsp:cNvSpPr/>
      </dsp:nvSpPr>
      <dsp:spPr>
        <a:xfrm>
          <a:off x="1594058" y="1500042"/>
          <a:ext cx="2733506" cy="11967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Reproducibilidad</a:t>
          </a:r>
          <a:endParaRPr lang="es-EC" sz="2800" kern="1200" dirty="0"/>
        </a:p>
      </dsp:txBody>
      <dsp:txXfrm>
        <a:off x="1629111" y="1535095"/>
        <a:ext cx="2663400" cy="1126675"/>
      </dsp:txXfrm>
    </dsp:sp>
    <dsp:sp modelId="{E555AFC7-718D-4049-9A08-1403FACC9D46}">
      <dsp:nvSpPr>
        <dsp:cNvPr id="0" name=""/>
        <dsp:cNvSpPr/>
      </dsp:nvSpPr>
      <dsp:spPr>
        <a:xfrm>
          <a:off x="1354702" y="1200847"/>
          <a:ext cx="239356" cy="2779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405"/>
              </a:lnTo>
              <a:lnTo>
                <a:pt x="239356" y="27794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529C7-77E8-47B7-BC35-4AE8BCDF2B35}">
      <dsp:nvSpPr>
        <dsp:cNvPr id="0" name=""/>
        <dsp:cNvSpPr/>
      </dsp:nvSpPr>
      <dsp:spPr>
        <a:xfrm>
          <a:off x="1594058" y="2996019"/>
          <a:ext cx="2873845" cy="19684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Analista 1: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5 muestras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Analista 2: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5 muestras</a:t>
          </a:r>
          <a:endParaRPr lang="es-EC" sz="2400" kern="1200" dirty="0"/>
        </a:p>
      </dsp:txBody>
      <dsp:txXfrm>
        <a:off x="1651712" y="3053673"/>
        <a:ext cx="2758537" cy="1853158"/>
      </dsp:txXfrm>
    </dsp:sp>
    <dsp:sp modelId="{76C7E72B-4C8B-4636-81D5-C0D0D3BDE7A1}">
      <dsp:nvSpPr>
        <dsp:cNvPr id="0" name=""/>
        <dsp:cNvSpPr/>
      </dsp:nvSpPr>
      <dsp:spPr>
        <a:xfrm>
          <a:off x="4508791" y="4066"/>
          <a:ext cx="2787519" cy="11967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Límite de cuantificación</a:t>
          </a:r>
          <a:endParaRPr lang="es-EC" sz="3200" kern="1200" dirty="0"/>
        </a:p>
      </dsp:txBody>
      <dsp:txXfrm>
        <a:off x="4543844" y="39119"/>
        <a:ext cx="2717413" cy="1126675"/>
      </dsp:txXfrm>
    </dsp:sp>
    <dsp:sp modelId="{55C8FA49-BC1A-425F-BEDC-AADEE0256627}">
      <dsp:nvSpPr>
        <dsp:cNvPr id="0" name=""/>
        <dsp:cNvSpPr/>
      </dsp:nvSpPr>
      <dsp:spPr>
        <a:xfrm>
          <a:off x="4787543" y="1200847"/>
          <a:ext cx="278751" cy="89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86"/>
              </a:lnTo>
              <a:lnTo>
                <a:pt x="278751" y="897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B27A-1922-4269-BA63-0B4C1A9A2838}">
      <dsp:nvSpPr>
        <dsp:cNvPr id="0" name=""/>
        <dsp:cNvSpPr/>
      </dsp:nvSpPr>
      <dsp:spPr>
        <a:xfrm>
          <a:off x="5066295" y="1500042"/>
          <a:ext cx="2603334" cy="11967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Repetibilidad</a:t>
          </a:r>
          <a:endParaRPr lang="es-EC" sz="2800" kern="1200" dirty="0"/>
        </a:p>
      </dsp:txBody>
      <dsp:txXfrm>
        <a:off x="5101348" y="1535095"/>
        <a:ext cx="2533228" cy="1126675"/>
      </dsp:txXfrm>
    </dsp:sp>
    <dsp:sp modelId="{3CE5878B-8C37-4D4D-8903-40D5AA16A175}">
      <dsp:nvSpPr>
        <dsp:cNvPr id="0" name=""/>
        <dsp:cNvSpPr/>
      </dsp:nvSpPr>
      <dsp:spPr>
        <a:xfrm>
          <a:off x="4787543" y="1200847"/>
          <a:ext cx="278751" cy="239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562"/>
              </a:lnTo>
              <a:lnTo>
                <a:pt x="278751" y="2393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25151-3C6D-4FF1-B902-9BF635A08421}">
      <dsp:nvSpPr>
        <dsp:cNvPr id="0" name=""/>
        <dsp:cNvSpPr/>
      </dsp:nvSpPr>
      <dsp:spPr>
        <a:xfrm>
          <a:off x="5066295" y="2996019"/>
          <a:ext cx="2510560" cy="11967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Analista 1: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10 muestras</a:t>
          </a:r>
          <a:endParaRPr lang="es-EC" sz="2400" kern="1200" dirty="0"/>
        </a:p>
      </dsp:txBody>
      <dsp:txXfrm>
        <a:off x="5101348" y="3031072"/>
        <a:ext cx="2440454" cy="1126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4AA-333E-46FD-B220-24CC39CFE6DA}">
      <dsp:nvSpPr>
        <dsp:cNvPr id="0" name=""/>
        <dsp:cNvSpPr/>
      </dsp:nvSpPr>
      <dsp:spPr>
        <a:xfrm rot="10800000">
          <a:off x="333209" y="316"/>
          <a:ext cx="7515662" cy="64743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Verificación de métodos AOAC 990.12 y 991.14</a:t>
          </a:r>
          <a:endParaRPr lang="es-EC" sz="2000" kern="1200" dirty="0"/>
        </a:p>
      </dsp:txBody>
      <dsp:txXfrm rot="10800000">
        <a:off x="495069" y="316"/>
        <a:ext cx="7353802" cy="647439"/>
      </dsp:txXfrm>
    </dsp:sp>
    <dsp:sp modelId="{98D5353D-4D5B-4D43-A004-0F65A7D35755}">
      <dsp:nvSpPr>
        <dsp:cNvPr id="0" name=""/>
        <dsp:cNvSpPr/>
      </dsp:nvSpPr>
      <dsp:spPr>
        <a:xfrm>
          <a:off x="990966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FBC0-CE66-44E3-AC66-7377C4F16C62}">
      <dsp:nvSpPr>
        <dsp:cNvPr id="0" name=""/>
        <dsp:cNvSpPr/>
      </dsp:nvSpPr>
      <dsp:spPr>
        <a:xfrm>
          <a:off x="732974" y="1035"/>
          <a:ext cx="2091150" cy="104557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Exactitud</a:t>
          </a:r>
          <a:endParaRPr lang="es-EC" sz="3200" kern="1200" dirty="0"/>
        </a:p>
      </dsp:txBody>
      <dsp:txXfrm>
        <a:off x="763598" y="31659"/>
        <a:ext cx="2029902" cy="984327"/>
      </dsp:txXfrm>
    </dsp:sp>
    <dsp:sp modelId="{A53FCB7C-A8DF-4CEB-B8FC-96688AEA9850}">
      <dsp:nvSpPr>
        <dsp:cNvPr id="0" name=""/>
        <dsp:cNvSpPr/>
      </dsp:nvSpPr>
      <dsp:spPr>
        <a:xfrm>
          <a:off x="942090" y="1046610"/>
          <a:ext cx="209115" cy="78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181"/>
              </a:lnTo>
              <a:lnTo>
                <a:pt x="209115" y="78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FAAB7-F379-47C8-9D6C-F3DAC8F210D6}">
      <dsp:nvSpPr>
        <dsp:cNvPr id="0" name=""/>
        <dsp:cNvSpPr/>
      </dsp:nvSpPr>
      <dsp:spPr>
        <a:xfrm>
          <a:off x="1151205" y="1308003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Cepa </a:t>
          </a:r>
          <a:r>
            <a:rPr lang="es-EC" sz="2400" i="1" kern="1200" dirty="0" smtClean="0"/>
            <a:t>E. coli </a:t>
          </a:r>
          <a:r>
            <a:rPr lang="es-EC" sz="2400" kern="1200" dirty="0" smtClean="0"/>
            <a:t>ATCC 25922</a:t>
          </a:r>
          <a:endParaRPr lang="es-EC" sz="2400" kern="1200" dirty="0"/>
        </a:p>
      </dsp:txBody>
      <dsp:txXfrm>
        <a:off x="1181829" y="1338627"/>
        <a:ext cx="1611672" cy="984327"/>
      </dsp:txXfrm>
    </dsp:sp>
    <dsp:sp modelId="{C30F547C-BF57-4F9A-BFAC-196EE87A4595}">
      <dsp:nvSpPr>
        <dsp:cNvPr id="0" name=""/>
        <dsp:cNvSpPr/>
      </dsp:nvSpPr>
      <dsp:spPr>
        <a:xfrm>
          <a:off x="942090" y="1046610"/>
          <a:ext cx="209115" cy="20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150"/>
              </a:lnTo>
              <a:lnTo>
                <a:pt x="209115" y="2091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ABB0A-AE3D-4BDC-B9F3-BC9C72CAA902}">
      <dsp:nvSpPr>
        <dsp:cNvPr id="0" name=""/>
        <dsp:cNvSpPr/>
      </dsp:nvSpPr>
      <dsp:spPr>
        <a:xfrm>
          <a:off x="1151205" y="2614972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Sembró</a:t>
          </a:r>
          <a:endParaRPr lang="es-EC" sz="2800" kern="1200" dirty="0"/>
        </a:p>
      </dsp:txBody>
      <dsp:txXfrm>
        <a:off x="1181829" y="2645596"/>
        <a:ext cx="1611672" cy="984327"/>
      </dsp:txXfrm>
    </dsp:sp>
    <dsp:sp modelId="{BF34896D-92A2-4DCD-A61D-77ADEDAECBF7}">
      <dsp:nvSpPr>
        <dsp:cNvPr id="0" name=""/>
        <dsp:cNvSpPr/>
      </dsp:nvSpPr>
      <dsp:spPr>
        <a:xfrm>
          <a:off x="942090" y="1046610"/>
          <a:ext cx="210035" cy="3399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154"/>
              </a:lnTo>
              <a:lnTo>
                <a:pt x="210035" y="33991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0769-2FDE-4775-8E1F-3A47B6C29C09}">
      <dsp:nvSpPr>
        <dsp:cNvPr id="0" name=""/>
        <dsp:cNvSpPr/>
      </dsp:nvSpPr>
      <dsp:spPr>
        <a:xfrm>
          <a:off x="1152125" y="3922976"/>
          <a:ext cx="2298525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Determinó recuperabilidad </a:t>
          </a:r>
          <a:endParaRPr lang="es-EC" sz="2400" kern="1200" dirty="0"/>
        </a:p>
      </dsp:txBody>
      <dsp:txXfrm>
        <a:off x="1182749" y="3953600"/>
        <a:ext cx="2237277" cy="984327"/>
      </dsp:txXfrm>
    </dsp:sp>
    <dsp:sp modelId="{7327FB6F-9214-413F-A7E2-3D66FFCAE5D4}">
      <dsp:nvSpPr>
        <dsp:cNvPr id="0" name=""/>
        <dsp:cNvSpPr/>
      </dsp:nvSpPr>
      <dsp:spPr>
        <a:xfrm>
          <a:off x="3346912" y="1035"/>
          <a:ext cx="2091150" cy="104557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Linealidad</a:t>
          </a:r>
          <a:endParaRPr lang="es-EC" sz="3200" kern="1200" dirty="0"/>
        </a:p>
      </dsp:txBody>
      <dsp:txXfrm>
        <a:off x="3377536" y="31659"/>
        <a:ext cx="2029902" cy="984327"/>
      </dsp:txXfrm>
    </dsp:sp>
    <dsp:sp modelId="{B0371403-EE96-4519-9E17-F943C48F455A}">
      <dsp:nvSpPr>
        <dsp:cNvPr id="0" name=""/>
        <dsp:cNvSpPr/>
      </dsp:nvSpPr>
      <dsp:spPr>
        <a:xfrm>
          <a:off x="3556027" y="1046610"/>
          <a:ext cx="209115" cy="78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181"/>
              </a:lnTo>
              <a:lnTo>
                <a:pt x="209115" y="78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9CED2-B381-4527-9F79-8D4719C58BD1}">
      <dsp:nvSpPr>
        <dsp:cNvPr id="0" name=""/>
        <dsp:cNvSpPr/>
      </dsp:nvSpPr>
      <dsp:spPr>
        <a:xfrm>
          <a:off x="3765142" y="1308003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Cepa </a:t>
          </a:r>
          <a:r>
            <a:rPr lang="es-EC" sz="2400" i="1" kern="1200" dirty="0" smtClean="0"/>
            <a:t>E. coli </a:t>
          </a:r>
          <a:r>
            <a:rPr lang="es-EC" sz="2400" kern="1200" dirty="0" smtClean="0"/>
            <a:t>ATCC 25922</a:t>
          </a:r>
          <a:endParaRPr lang="es-EC" sz="2400" kern="1200" dirty="0"/>
        </a:p>
      </dsp:txBody>
      <dsp:txXfrm>
        <a:off x="3795766" y="1338627"/>
        <a:ext cx="1611672" cy="984327"/>
      </dsp:txXfrm>
    </dsp:sp>
    <dsp:sp modelId="{E7494172-9AD3-4034-9879-B77A7DC5B29F}">
      <dsp:nvSpPr>
        <dsp:cNvPr id="0" name=""/>
        <dsp:cNvSpPr/>
      </dsp:nvSpPr>
      <dsp:spPr>
        <a:xfrm>
          <a:off x="3556027" y="1046610"/>
          <a:ext cx="209115" cy="20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150"/>
              </a:lnTo>
              <a:lnTo>
                <a:pt x="209115" y="2091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D9C22-E2D7-472D-BF6F-F514B61BB4E0}">
      <dsp:nvSpPr>
        <dsp:cNvPr id="0" name=""/>
        <dsp:cNvSpPr/>
      </dsp:nvSpPr>
      <dsp:spPr>
        <a:xfrm>
          <a:off x="3765142" y="2614972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Diluciones </a:t>
          </a:r>
          <a:r>
            <a:rPr lang="es-ES_tradnl" sz="2400" kern="1200" dirty="0" smtClean="0"/>
            <a:t>(10</a:t>
          </a:r>
          <a:r>
            <a:rPr lang="es-ES_tradnl" sz="2400" kern="1200" baseline="30000" dirty="0" smtClean="0"/>
            <a:t>-1</a:t>
          </a:r>
          <a:r>
            <a:rPr lang="es-ES_tradnl" sz="2400" kern="1200" dirty="0" smtClean="0"/>
            <a:t> - 10</a:t>
          </a:r>
          <a:r>
            <a:rPr lang="es-ES_tradnl" sz="2400" kern="1200" baseline="30000" dirty="0" smtClean="0"/>
            <a:t>-5</a:t>
          </a:r>
          <a:r>
            <a:rPr lang="es-ES_tradnl" sz="2400" kern="1200" dirty="0" smtClean="0"/>
            <a:t>) </a:t>
          </a:r>
          <a:r>
            <a:rPr lang="es-EC" sz="2400" kern="1200" dirty="0" smtClean="0"/>
            <a:t> </a:t>
          </a:r>
          <a:endParaRPr lang="es-EC" sz="2400" kern="1200" dirty="0"/>
        </a:p>
      </dsp:txBody>
      <dsp:txXfrm>
        <a:off x="3795766" y="2645596"/>
        <a:ext cx="1611672" cy="984327"/>
      </dsp:txXfrm>
    </dsp:sp>
    <dsp:sp modelId="{E348777D-CBC3-4863-AFEC-D7A55A4A5052}">
      <dsp:nvSpPr>
        <dsp:cNvPr id="0" name=""/>
        <dsp:cNvSpPr/>
      </dsp:nvSpPr>
      <dsp:spPr>
        <a:xfrm>
          <a:off x="5960850" y="1035"/>
          <a:ext cx="2091150" cy="104557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CCI</a:t>
          </a:r>
          <a:endParaRPr lang="es-EC" sz="3200" kern="1200" dirty="0"/>
        </a:p>
      </dsp:txBody>
      <dsp:txXfrm>
        <a:off x="5991474" y="31659"/>
        <a:ext cx="2029902" cy="984327"/>
      </dsp:txXfrm>
    </dsp:sp>
    <dsp:sp modelId="{120B34B9-E599-4614-9BD8-952CEC18FB84}">
      <dsp:nvSpPr>
        <dsp:cNvPr id="0" name=""/>
        <dsp:cNvSpPr/>
      </dsp:nvSpPr>
      <dsp:spPr>
        <a:xfrm>
          <a:off x="6169965" y="1046610"/>
          <a:ext cx="209115" cy="78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181"/>
              </a:lnTo>
              <a:lnTo>
                <a:pt x="209115" y="78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43A9-1494-47B3-A5DD-E522247BDEAD}">
      <dsp:nvSpPr>
        <dsp:cNvPr id="0" name=""/>
        <dsp:cNvSpPr/>
      </dsp:nvSpPr>
      <dsp:spPr>
        <a:xfrm>
          <a:off x="6379080" y="1308003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Sembró por duplicado</a:t>
          </a:r>
          <a:endParaRPr lang="es-EC" sz="2400" kern="1200" dirty="0"/>
        </a:p>
      </dsp:txBody>
      <dsp:txXfrm>
        <a:off x="6409704" y="1338627"/>
        <a:ext cx="1611672" cy="984327"/>
      </dsp:txXfrm>
    </dsp:sp>
    <dsp:sp modelId="{7158D6D2-85C3-4E74-B195-9A737D62FD5D}">
      <dsp:nvSpPr>
        <dsp:cNvPr id="0" name=""/>
        <dsp:cNvSpPr/>
      </dsp:nvSpPr>
      <dsp:spPr>
        <a:xfrm>
          <a:off x="6169965" y="1046610"/>
          <a:ext cx="209115" cy="20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150"/>
              </a:lnTo>
              <a:lnTo>
                <a:pt x="209115" y="2091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D7758-0697-4D17-BCA6-AB863CC9DC68}">
      <dsp:nvSpPr>
        <dsp:cNvPr id="0" name=""/>
        <dsp:cNvSpPr/>
      </dsp:nvSpPr>
      <dsp:spPr>
        <a:xfrm>
          <a:off x="6379080" y="2614972"/>
          <a:ext cx="1672920" cy="10455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Cartas de control</a:t>
          </a:r>
          <a:endParaRPr lang="es-EC" sz="2400" kern="1200" dirty="0"/>
        </a:p>
      </dsp:txBody>
      <dsp:txXfrm>
        <a:off x="6409704" y="2645596"/>
        <a:ext cx="1611672" cy="9843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4AA-333E-46FD-B220-24CC39CFE6DA}">
      <dsp:nvSpPr>
        <dsp:cNvPr id="0" name=""/>
        <dsp:cNvSpPr/>
      </dsp:nvSpPr>
      <dsp:spPr>
        <a:xfrm rot="10800000">
          <a:off x="333209" y="316"/>
          <a:ext cx="7515662" cy="64743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Verificación de métodos AOAC 990.12 y 991.14</a:t>
          </a:r>
          <a:endParaRPr lang="es-EC" sz="2000" kern="1200" dirty="0"/>
        </a:p>
      </dsp:txBody>
      <dsp:txXfrm rot="10800000">
        <a:off x="495069" y="316"/>
        <a:ext cx="7353802" cy="647439"/>
      </dsp:txXfrm>
    </dsp:sp>
    <dsp:sp modelId="{98D5353D-4D5B-4D43-A004-0F65A7D35755}">
      <dsp:nvSpPr>
        <dsp:cNvPr id="0" name=""/>
        <dsp:cNvSpPr/>
      </dsp:nvSpPr>
      <dsp:spPr>
        <a:xfrm>
          <a:off x="990966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8225-C480-415F-9587-596086503292}">
      <dsp:nvSpPr>
        <dsp:cNvPr id="0" name=""/>
        <dsp:cNvSpPr/>
      </dsp:nvSpPr>
      <dsp:spPr>
        <a:xfrm rot="10800000">
          <a:off x="0" y="0"/>
          <a:ext cx="3953229" cy="504056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7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Muestreo </a:t>
          </a:r>
          <a:endParaRPr lang="es-EC" sz="2300" kern="1200" dirty="0"/>
        </a:p>
      </dsp:txBody>
      <dsp:txXfrm rot="10800000">
        <a:off x="126014" y="0"/>
        <a:ext cx="3827215" cy="504056"/>
      </dsp:txXfrm>
    </dsp:sp>
    <dsp:sp modelId="{6AB46E4C-B598-4516-984B-350090D14F35}">
      <dsp:nvSpPr>
        <dsp:cNvPr id="0" name=""/>
        <dsp:cNvSpPr/>
      </dsp:nvSpPr>
      <dsp:spPr>
        <a:xfrm>
          <a:off x="483713" y="0"/>
          <a:ext cx="504056" cy="50405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08D6-A053-4CCD-83CB-488E14615732}">
      <dsp:nvSpPr>
        <dsp:cNvPr id="0" name=""/>
        <dsp:cNvSpPr/>
      </dsp:nvSpPr>
      <dsp:spPr>
        <a:xfrm>
          <a:off x="0" y="1344081"/>
          <a:ext cx="8316924" cy="1792108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2896ED-20C1-49E2-8E86-F55720BDC786}">
      <dsp:nvSpPr>
        <dsp:cNvPr id="0" name=""/>
        <dsp:cNvSpPr/>
      </dsp:nvSpPr>
      <dsp:spPr>
        <a:xfrm>
          <a:off x="2022" y="0"/>
          <a:ext cx="1597777" cy="179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Recolectó en Intervalos</a:t>
          </a:r>
          <a:endParaRPr lang="es-EC" sz="2000" kern="1200" dirty="0"/>
        </a:p>
      </dsp:txBody>
      <dsp:txXfrm>
        <a:off x="2022" y="0"/>
        <a:ext cx="1597777" cy="1792108"/>
      </dsp:txXfrm>
    </dsp:sp>
    <dsp:sp modelId="{AA095037-0A54-472B-BEF0-34904108953D}">
      <dsp:nvSpPr>
        <dsp:cNvPr id="0" name=""/>
        <dsp:cNvSpPr/>
      </dsp:nvSpPr>
      <dsp:spPr>
        <a:xfrm>
          <a:off x="576897" y="2016122"/>
          <a:ext cx="448027" cy="448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20459-FD6F-4627-857E-86B835BF9BBE}">
      <dsp:nvSpPr>
        <dsp:cNvPr id="0" name=""/>
        <dsp:cNvSpPr/>
      </dsp:nvSpPr>
      <dsp:spPr>
        <a:xfrm>
          <a:off x="1635663" y="2688163"/>
          <a:ext cx="1352276" cy="179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Recolectó en funda estéril </a:t>
          </a:r>
          <a:endParaRPr lang="es-EC" sz="2000" kern="1200" dirty="0"/>
        </a:p>
      </dsp:txBody>
      <dsp:txXfrm>
        <a:off x="1635663" y="2688163"/>
        <a:ext cx="1352276" cy="1792108"/>
      </dsp:txXfrm>
    </dsp:sp>
    <dsp:sp modelId="{3AE451C3-1201-43B9-91B0-2A2EE5698A84}">
      <dsp:nvSpPr>
        <dsp:cNvPr id="0" name=""/>
        <dsp:cNvSpPr/>
      </dsp:nvSpPr>
      <dsp:spPr>
        <a:xfrm>
          <a:off x="2087788" y="2016122"/>
          <a:ext cx="448027" cy="448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5B71C-16AC-4D87-BF25-94D7C70D8A08}">
      <dsp:nvSpPr>
        <dsp:cNvPr id="0" name=""/>
        <dsp:cNvSpPr/>
      </dsp:nvSpPr>
      <dsp:spPr>
        <a:xfrm>
          <a:off x="3023803" y="0"/>
          <a:ext cx="1519515" cy="179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Transportó</a:t>
          </a:r>
          <a:endParaRPr lang="es-EC" sz="2000" kern="1200" dirty="0"/>
        </a:p>
      </dsp:txBody>
      <dsp:txXfrm>
        <a:off x="3023803" y="0"/>
        <a:ext cx="1519515" cy="1792108"/>
      </dsp:txXfrm>
    </dsp:sp>
    <dsp:sp modelId="{1CB15685-F337-4195-9181-5C1A4975C17C}">
      <dsp:nvSpPr>
        <dsp:cNvPr id="0" name=""/>
        <dsp:cNvSpPr/>
      </dsp:nvSpPr>
      <dsp:spPr>
        <a:xfrm>
          <a:off x="3559547" y="2016122"/>
          <a:ext cx="448027" cy="448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AB605-C4D8-4E08-B88F-3B96D9329823}">
      <dsp:nvSpPr>
        <dsp:cNvPr id="0" name=""/>
        <dsp:cNvSpPr/>
      </dsp:nvSpPr>
      <dsp:spPr>
        <a:xfrm>
          <a:off x="4579182" y="2688163"/>
          <a:ext cx="1443599" cy="179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Codificó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RIT</a:t>
          </a:r>
          <a:endParaRPr lang="es-EC" sz="2000" kern="1200" dirty="0"/>
        </a:p>
      </dsp:txBody>
      <dsp:txXfrm>
        <a:off x="4579182" y="2688163"/>
        <a:ext cx="1443599" cy="1792108"/>
      </dsp:txXfrm>
    </dsp:sp>
    <dsp:sp modelId="{FAE8968C-F347-4B38-A97D-6BAC3CBF0B8A}">
      <dsp:nvSpPr>
        <dsp:cNvPr id="0" name=""/>
        <dsp:cNvSpPr/>
      </dsp:nvSpPr>
      <dsp:spPr>
        <a:xfrm>
          <a:off x="5076969" y="2016122"/>
          <a:ext cx="448027" cy="448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8FA33-E022-481B-9E77-B8C16BC12D6A}">
      <dsp:nvSpPr>
        <dsp:cNvPr id="0" name=""/>
        <dsp:cNvSpPr/>
      </dsp:nvSpPr>
      <dsp:spPr>
        <a:xfrm>
          <a:off x="6058646" y="0"/>
          <a:ext cx="1424563" cy="179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Trituró y pesó</a:t>
          </a:r>
          <a:endParaRPr lang="es-EC" sz="2000" kern="1200" dirty="0"/>
        </a:p>
      </dsp:txBody>
      <dsp:txXfrm>
        <a:off x="6058646" y="0"/>
        <a:ext cx="1424563" cy="1792108"/>
      </dsp:txXfrm>
    </dsp:sp>
    <dsp:sp modelId="{75D4AED1-3676-43F3-B856-508159BEE4FC}">
      <dsp:nvSpPr>
        <dsp:cNvPr id="0" name=""/>
        <dsp:cNvSpPr/>
      </dsp:nvSpPr>
      <dsp:spPr>
        <a:xfrm>
          <a:off x="6546914" y="2016122"/>
          <a:ext cx="448027" cy="448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8225-C480-415F-9587-596086503292}">
      <dsp:nvSpPr>
        <dsp:cNvPr id="0" name=""/>
        <dsp:cNvSpPr/>
      </dsp:nvSpPr>
      <dsp:spPr>
        <a:xfrm rot="10800000">
          <a:off x="0" y="0"/>
          <a:ext cx="3953229" cy="504056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7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Muestreo </a:t>
          </a:r>
          <a:endParaRPr lang="es-EC" sz="2300" kern="1200" dirty="0"/>
        </a:p>
      </dsp:txBody>
      <dsp:txXfrm rot="10800000">
        <a:off x="126014" y="0"/>
        <a:ext cx="3827215" cy="504056"/>
      </dsp:txXfrm>
    </dsp:sp>
    <dsp:sp modelId="{6AB46E4C-B598-4516-984B-350090D14F35}">
      <dsp:nvSpPr>
        <dsp:cNvPr id="0" name=""/>
        <dsp:cNvSpPr/>
      </dsp:nvSpPr>
      <dsp:spPr>
        <a:xfrm>
          <a:off x="483713" y="0"/>
          <a:ext cx="504056" cy="50405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A9128-BAA9-46EC-AEE6-61392737D884}">
      <dsp:nvSpPr>
        <dsp:cNvPr id="0" name=""/>
        <dsp:cNvSpPr/>
      </dsp:nvSpPr>
      <dsp:spPr>
        <a:xfrm>
          <a:off x="0" y="1382553"/>
          <a:ext cx="7848872" cy="1843404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FDC1C-F489-4E63-A23D-F988243CD807}">
      <dsp:nvSpPr>
        <dsp:cNvPr id="0" name=""/>
        <dsp:cNvSpPr/>
      </dsp:nvSpPr>
      <dsp:spPr>
        <a:xfrm>
          <a:off x="1841" y="0"/>
          <a:ext cx="2690287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Homogenizó</a:t>
          </a:r>
          <a:endParaRPr lang="es-EC" sz="2800" kern="1200" dirty="0"/>
        </a:p>
      </dsp:txBody>
      <dsp:txXfrm>
        <a:off x="1841" y="0"/>
        <a:ext cx="2690287" cy="1843404"/>
      </dsp:txXfrm>
    </dsp:sp>
    <dsp:sp modelId="{3672B85B-71A2-4274-9506-19DD46580813}">
      <dsp:nvSpPr>
        <dsp:cNvPr id="0" name=""/>
        <dsp:cNvSpPr/>
      </dsp:nvSpPr>
      <dsp:spPr>
        <a:xfrm>
          <a:off x="1116559" y="2073830"/>
          <a:ext cx="460851" cy="460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22442-86A2-4E3B-9BFF-FBAA32AD6226}">
      <dsp:nvSpPr>
        <dsp:cNvPr id="0" name=""/>
        <dsp:cNvSpPr/>
      </dsp:nvSpPr>
      <dsp:spPr>
        <a:xfrm>
          <a:off x="2786293" y="2765107"/>
          <a:ext cx="2298417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Sembró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En Diluciones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(10</a:t>
          </a:r>
          <a:r>
            <a:rPr lang="es-ES_tradnl" sz="2800" kern="1200" baseline="30000" dirty="0" smtClean="0"/>
            <a:t>-1</a:t>
          </a:r>
          <a:r>
            <a:rPr lang="es-ES_tradnl" sz="2800" kern="1200" dirty="0" smtClean="0"/>
            <a:t> y 10</a:t>
          </a:r>
          <a:r>
            <a:rPr lang="es-ES_tradnl" sz="2800" kern="1200" baseline="30000" dirty="0" smtClean="0"/>
            <a:t>-2</a:t>
          </a:r>
          <a:r>
            <a:rPr lang="es-ES_tradnl" sz="2800" kern="1200" dirty="0" smtClean="0"/>
            <a:t>) </a:t>
          </a:r>
          <a:endParaRPr lang="es-EC" sz="2800" kern="1200" dirty="0"/>
        </a:p>
      </dsp:txBody>
      <dsp:txXfrm>
        <a:off x="2786293" y="2765107"/>
        <a:ext cx="2298417" cy="1843404"/>
      </dsp:txXfrm>
    </dsp:sp>
    <dsp:sp modelId="{0F334DD8-E8CD-475A-AFAF-B87868E259ED}">
      <dsp:nvSpPr>
        <dsp:cNvPr id="0" name=""/>
        <dsp:cNvSpPr/>
      </dsp:nvSpPr>
      <dsp:spPr>
        <a:xfrm>
          <a:off x="3705076" y="2073830"/>
          <a:ext cx="460851" cy="460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57E629-B857-49C2-9EAD-CB83E5D5ABD0}">
      <dsp:nvSpPr>
        <dsp:cNvPr id="0" name=""/>
        <dsp:cNvSpPr/>
      </dsp:nvSpPr>
      <dsp:spPr>
        <a:xfrm>
          <a:off x="5178873" y="0"/>
          <a:ext cx="1883269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Contó colonias</a:t>
          </a:r>
          <a:endParaRPr lang="es-EC" sz="2800" kern="1200" dirty="0"/>
        </a:p>
      </dsp:txBody>
      <dsp:txXfrm>
        <a:off x="5178873" y="0"/>
        <a:ext cx="1883269" cy="1843404"/>
      </dsp:txXfrm>
    </dsp:sp>
    <dsp:sp modelId="{6D59DD5C-54BF-4058-B550-98A0F8F0CCEB}">
      <dsp:nvSpPr>
        <dsp:cNvPr id="0" name=""/>
        <dsp:cNvSpPr/>
      </dsp:nvSpPr>
      <dsp:spPr>
        <a:xfrm>
          <a:off x="5890082" y="2073830"/>
          <a:ext cx="460851" cy="460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98225-C480-415F-9587-596086503292}">
      <dsp:nvSpPr>
        <dsp:cNvPr id="0" name=""/>
        <dsp:cNvSpPr/>
      </dsp:nvSpPr>
      <dsp:spPr>
        <a:xfrm rot="10800000">
          <a:off x="0" y="0"/>
          <a:ext cx="3953229" cy="504056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7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Muestreo </a:t>
          </a:r>
          <a:endParaRPr lang="es-EC" sz="2300" kern="1200" dirty="0"/>
        </a:p>
      </dsp:txBody>
      <dsp:txXfrm rot="10800000">
        <a:off x="126014" y="0"/>
        <a:ext cx="3827215" cy="504056"/>
      </dsp:txXfrm>
    </dsp:sp>
    <dsp:sp modelId="{6AB46E4C-B598-4516-984B-350090D14F35}">
      <dsp:nvSpPr>
        <dsp:cNvPr id="0" name=""/>
        <dsp:cNvSpPr/>
      </dsp:nvSpPr>
      <dsp:spPr>
        <a:xfrm>
          <a:off x="483713" y="0"/>
          <a:ext cx="504056" cy="50405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09D2-8F8E-4BF9-BD8B-2D7220B9993E}">
      <dsp:nvSpPr>
        <dsp:cNvPr id="0" name=""/>
        <dsp:cNvSpPr/>
      </dsp:nvSpPr>
      <dsp:spPr>
        <a:xfrm rot="10800000">
          <a:off x="35928" y="72253"/>
          <a:ext cx="5921446" cy="503565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Análisis de datos</a:t>
          </a:r>
          <a:endParaRPr lang="es-EC" sz="2800" kern="1200" dirty="0"/>
        </a:p>
      </dsp:txBody>
      <dsp:txXfrm rot="10800000">
        <a:off x="161819" y="72253"/>
        <a:ext cx="5795555" cy="503565"/>
      </dsp:txXfrm>
    </dsp:sp>
    <dsp:sp modelId="{16A767E6-C03B-4CBF-B861-72D6097498B6}">
      <dsp:nvSpPr>
        <dsp:cNvPr id="0" name=""/>
        <dsp:cNvSpPr/>
      </dsp:nvSpPr>
      <dsp:spPr>
        <a:xfrm>
          <a:off x="816077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C96-ADC8-4CC8-B2BF-1828A05FD20A}">
      <dsp:nvSpPr>
        <dsp:cNvPr id="0" name=""/>
        <dsp:cNvSpPr/>
      </dsp:nvSpPr>
      <dsp:spPr>
        <a:xfrm rot="10800000">
          <a:off x="1368069" y="1649"/>
          <a:ext cx="4612727" cy="82486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74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smtClean="0"/>
            <a:t>Zona de estudio</a:t>
          </a:r>
          <a:endParaRPr lang="es-EC" sz="3100" kern="1200" dirty="0"/>
        </a:p>
      </dsp:txBody>
      <dsp:txXfrm rot="10800000">
        <a:off x="1574286" y="1649"/>
        <a:ext cx="4406510" cy="824869"/>
      </dsp:txXfrm>
    </dsp:sp>
    <dsp:sp modelId="{BF7A75CF-35B8-4FC7-A053-059650D7F205}">
      <dsp:nvSpPr>
        <dsp:cNvPr id="0" name=""/>
        <dsp:cNvSpPr/>
      </dsp:nvSpPr>
      <dsp:spPr>
        <a:xfrm>
          <a:off x="955634" y="1649"/>
          <a:ext cx="824869" cy="82486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D83F80-F8E7-4711-BB6F-6334DA2E40BC}">
      <dsp:nvSpPr>
        <dsp:cNvPr id="0" name=""/>
        <dsp:cNvSpPr/>
      </dsp:nvSpPr>
      <dsp:spPr>
        <a:xfrm rot="10800000">
          <a:off x="1368069" y="1072749"/>
          <a:ext cx="4612727" cy="82486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74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Diseño estadístico</a:t>
          </a:r>
          <a:endParaRPr lang="es-EC" sz="3100" kern="1200" dirty="0"/>
        </a:p>
      </dsp:txBody>
      <dsp:txXfrm rot="10800000">
        <a:off x="1574286" y="1072749"/>
        <a:ext cx="4406510" cy="824869"/>
      </dsp:txXfrm>
    </dsp:sp>
    <dsp:sp modelId="{4B4E42E3-7A26-427A-BE01-D6E4907E5AD9}">
      <dsp:nvSpPr>
        <dsp:cNvPr id="0" name=""/>
        <dsp:cNvSpPr/>
      </dsp:nvSpPr>
      <dsp:spPr>
        <a:xfrm>
          <a:off x="955634" y="1072749"/>
          <a:ext cx="824869" cy="82486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AF74AA-333E-46FD-B220-24CC39CFE6DA}">
      <dsp:nvSpPr>
        <dsp:cNvPr id="0" name=""/>
        <dsp:cNvSpPr/>
      </dsp:nvSpPr>
      <dsp:spPr>
        <a:xfrm rot="10800000">
          <a:off x="1368069" y="2143849"/>
          <a:ext cx="4612727" cy="82486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74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Verificación de método</a:t>
          </a:r>
          <a:endParaRPr lang="es-EC" sz="3100" kern="1200" dirty="0"/>
        </a:p>
      </dsp:txBody>
      <dsp:txXfrm rot="10800000">
        <a:off x="1574286" y="2143849"/>
        <a:ext cx="4406510" cy="824869"/>
      </dsp:txXfrm>
    </dsp:sp>
    <dsp:sp modelId="{98D5353D-4D5B-4D43-A004-0F65A7D35755}">
      <dsp:nvSpPr>
        <dsp:cNvPr id="0" name=""/>
        <dsp:cNvSpPr/>
      </dsp:nvSpPr>
      <dsp:spPr>
        <a:xfrm>
          <a:off x="955634" y="2143849"/>
          <a:ext cx="824869" cy="82486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F98225-C480-415F-9587-596086503292}">
      <dsp:nvSpPr>
        <dsp:cNvPr id="0" name=""/>
        <dsp:cNvSpPr/>
      </dsp:nvSpPr>
      <dsp:spPr>
        <a:xfrm rot="10800000">
          <a:off x="1368069" y="3214948"/>
          <a:ext cx="4612727" cy="82486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74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smtClean="0"/>
            <a:t>Muestreo </a:t>
          </a:r>
          <a:endParaRPr lang="es-EC" sz="3100" kern="1200" dirty="0"/>
        </a:p>
      </dsp:txBody>
      <dsp:txXfrm rot="10800000">
        <a:off x="1574286" y="3214948"/>
        <a:ext cx="4406510" cy="824869"/>
      </dsp:txXfrm>
    </dsp:sp>
    <dsp:sp modelId="{6AB46E4C-B598-4516-984B-350090D14F35}">
      <dsp:nvSpPr>
        <dsp:cNvPr id="0" name=""/>
        <dsp:cNvSpPr/>
      </dsp:nvSpPr>
      <dsp:spPr>
        <a:xfrm>
          <a:off x="955634" y="3214948"/>
          <a:ext cx="824869" cy="82486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2F09D2-8F8E-4BF9-BD8B-2D7220B9993E}">
      <dsp:nvSpPr>
        <dsp:cNvPr id="0" name=""/>
        <dsp:cNvSpPr/>
      </dsp:nvSpPr>
      <dsp:spPr>
        <a:xfrm rot="10800000">
          <a:off x="1368069" y="4286048"/>
          <a:ext cx="4612727" cy="82486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74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smtClean="0"/>
            <a:t>Análisis de datos</a:t>
          </a:r>
          <a:endParaRPr lang="es-EC" sz="3100" kern="1200" dirty="0"/>
        </a:p>
      </dsp:txBody>
      <dsp:txXfrm rot="10800000">
        <a:off x="1574286" y="4286048"/>
        <a:ext cx="4406510" cy="824869"/>
      </dsp:txXfrm>
    </dsp:sp>
    <dsp:sp modelId="{16A767E6-C03B-4CBF-B861-72D6097498B6}">
      <dsp:nvSpPr>
        <dsp:cNvPr id="0" name=""/>
        <dsp:cNvSpPr/>
      </dsp:nvSpPr>
      <dsp:spPr>
        <a:xfrm>
          <a:off x="955634" y="4286048"/>
          <a:ext cx="824869" cy="82486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E03FC-7F53-4ED0-BD2D-33B5EC5C05B8}">
      <dsp:nvSpPr>
        <dsp:cNvPr id="0" name=""/>
        <dsp:cNvSpPr/>
      </dsp:nvSpPr>
      <dsp:spPr>
        <a:xfrm>
          <a:off x="4035238" y="2252159"/>
          <a:ext cx="1520914" cy="15209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InfoStat</a:t>
          </a:r>
          <a:endParaRPr lang="es-EC" sz="2500" kern="1200" dirty="0"/>
        </a:p>
      </dsp:txBody>
      <dsp:txXfrm>
        <a:off x="4257971" y="2474892"/>
        <a:ext cx="1075448" cy="1075448"/>
      </dsp:txXfrm>
    </dsp:sp>
    <dsp:sp modelId="{DC6739A4-285E-44CE-920B-A5C92D974B91}">
      <dsp:nvSpPr>
        <dsp:cNvPr id="0" name=""/>
        <dsp:cNvSpPr/>
      </dsp:nvSpPr>
      <dsp:spPr>
        <a:xfrm rot="16200000">
          <a:off x="4619296" y="1659958"/>
          <a:ext cx="352798" cy="538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4672216" y="1820621"/>
        <a:ext cx="246959" cy="323229"/>
      </dsp:txXfrm>
    </dsp:sp>
    <dsp:sp modelId="{71664503-7321-4199-924D-6ED769D3ABB5}">
      <dsp:nvSpPr>
        <dsp:cNvPr id="0" name=""/>
        <dsp:cNvSpPr/>
      </dsp:nvSpPr>
      <dsp:spPr>
        <a:xfrm>
          <a:off x="4003466" y="2044"/>
          <a:ext cx="1584457" cy="15844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Histograma</a:t>
          </a:r>
          <a:endParaRPr lang="es-EC" sz="1800" kern="1200" dirty="0"/>
        </a:p>
      </dsp:txBody>
      <dsp:txXfrm>
        <a:off x="4235504" y="234082"/>
        <a:ext cx="1120381" cy="1120381"/>
      </dsp:txXfrm>
    </dsp:sp>
    <dsp:sp modelId="{9B06DDD4-4453-4208-8A57-BBDA108F09CB}">
      <dsp:nvSpPr>
        <dsp:cNvPr id="0" name=""/>
        <dsp:cNvSpPr/>
      </dsp:nvSpPr>
      <dsp:spPr>
        <a:xfrm rot="20520000">
          <a:off x="5649576" y="2408500"/>
          <a:ext cx="352798" cy="538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652166" y="2532596"/>
        <a:ext cx="246959" cy="323229"/>
      </dsp:txXfrm>
    </dsp:sp>
    <dsp:sp modelId="{C5474235-263B-465D-9757-9ED347E1D62A}">
      <dsp:nvSpPr>
        <dsp:cNvPr id="0" name=""/>
        <dsp:cNvSpPr/>
      </dsp:nvSpPr>
      <dsp:spPr>
        <a:xfrm>
          <a:off x="6113236" y="1534882"/>
          <a:ext cx="1584457" cy="15844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Medias entre los 3 ajíes</a:t>
          </a:r>
          <a:endParaRPr lang="es-EC" sz="1800" kern="1200" dirty="0"/>
        </a:p>
      </dsp:txBody>
      <dsp:txXfrm>
        <a:off x="6345274" y="1766920"/>
        <a:ext cx="1120381" cy="1120381"/>
      </dsp:txXfrm>
    </dsp:sp>
    <dsp:sp modelId="{7B3C3A74-928D-47EE-9312-C0D4D9FC7690}">
      <dsp:nvSpPr>
        <dsp:cNvPr id="0" name=""/>
        <dsp:cNvSpPr/>
      </dsp:nvSpPr>
      <dsp:spPr>
        <a:xfrm rot="3240000">
          <a:off x="5256044" y="3619668"/>
          <a:ext cx="352798" cy="538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277858" y="3684598"/>
        <a:ext cx="246959" cy="323229"/>
      </dsp:txXfrm>
    </dsp:sp>
    <dsp:sp modelId="{52CD99A9-F2D2-4C7B-A794-8A2F32CB2C68}">
      <dsp:nvSpPr>
        <dsp:cNvPr id="0" name=""/>
        <dsp:cNvSpPr/>
      </dsp:nvSpPr>
      <dsp:spPr>
        <a:xfrm>
          <a:off x="5307376" y="4015066"/>
          <a:ext cx="1584457" cy="15844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Pruebas de </a:t>
          </a:r>
          <a:r>
            <a:rPr lang="es-EC" sz="1800" kern="1200" dirty="0" err="1" smtClean="0"/>
            <a:t>Tuckey</a:t>
          </a:r>
          <a:r>
            <a:rPr lang="es-EC" sz="1800" kern="1200" dirty="0" smtClean="0"/>
            <a:t> y Duncan</a:t>
          </a:r>
          <a:endParaRPr lang="es-EC" sz="1800" kern="1200" dirty="0"/>
        </a:p>
      </dsp:txBody>
      <dsp:txXfrm>
        <a:off x="5539414" y="4247104"/>
        <a:ext cx="1120381" cy="1120381"/>
      </dsp:txXfrm>
    </dsp:sp>
    <dsp:sp modelId="{13DCBD14-C286-4D01-BA74-7EC34335B29F}">
      <dsp:nvSpPr>
        <dsp:cNvPr id="0" name=""/>
        <dsp:cNvSpPr/>
      </dsp:nvSpPr>
      <dsp:spPr>
        <a:xfrm rot="7560000">
          <a:off x="3982547" y="3619668"/>
          <a:ext cx="352798" cy="538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4066572" y="3684598"/>
        <a:ext cx="246959" cy="323229"/>
      </dsp:txXfrm>
    </dsp:sp>
    <dsp:sp modelId="{56A31F05-50CA-4FE3-B60A-17CDEBD82820}">
      <dsp:nvSpPr>
        <dsp:cNvPr id="0" name=""/>
        <dsp:cNvSpPr/>
      </dsp:nvSpPr>
      <dsp:spPr>
        <a:xfrm>
          <a:off x="2699556" y="4015066"/>
          <a:ext cx="1584457" cy="15844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Prueba de Fisher  </a:t>
          </a:r>
          <a:r>
            <a:rPr lang="es-ES_tradnl" sz="1800" kern="1200" dirty="0" smtClean="0"/>
            <a:t>(</a:t>
          </a:r>
          <a:r>
            <a:rPr lang="es-ES" sz="1800" kern="1200" dirty="0" err="1" smtClean="0"/>
            <a:t>p≥0.05</a:t>
          </a:r>
          <a:r>
            <a:rPr lang="es-ES_tradnl" sz="1800" kern="1200" dirty="0" smtClean="0"/>
            <a:t>) </a:t>
          </a:r>
          <a:endParaRPr lang="es-EC" sz="1800" kern="1200" dirty="0"/>
        </a:p>
      </dsp:txBody>
      <dsp:txXfrm>
        <a:off x="2931594" y="4247104"/>
        <a:ext cx="1120381" cy="1120381"/>
      </dsp:txXfrm>
    </dsp:sp>
    <dsp:sp modelId="{4CD5C33D-5C82-4692-8D9F-F577D3210E1B}">
      <dsp:nvSpPr>
        <dsp:cNvPr id="0" name=""/>
        <dsp:cNvSpPr/>
      </dsp:nvSpPr>
      <dsp:spPr>
        <a:xfrm rot="11880000">
          <a:off x="3689961" y="2429332"/>
          <a:ext cx="279131" cy="538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3771651" y="2550013"/>
        <a:ext cx="195392" cy="323229"/>
      </dsp:txXfrm>
    </dsp:sp>
    <dsp:sp modelId="{CA4FB707-D2BA-47B1-BD66-8E073310715E}">
      <dsp:nvSpPr>
        <dsp:cNvPr id="0" name=""/>
        <dsp:cNvSpPr/>
      </dsp:nvSpPr>
      <dsp:spPr>
        <a:xfrm>
          <a:off x="1735353" y="1534882"/>
          <a:ext cx="1901142" cy="15844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Límites de detección y cuantificación</a:t>
          </a:r>
          <a:endParaRPr lang="es-EC" sz="1800" kern="1200" dirty="0"/>
        </a:p>
      </dsp:txBody>
      <dsp:txXfrm>
        <a:off x="2013769" y="1766920"/>
        <a:ext cx="1344310" cy="11203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09D2-8F8E-4BF9-BD8B-2D7220B9993E}">
      <dsp:nvSpPr>
        <dsp:cNvPr id="0" name=""/>
        <dsp:cNvSpPr/>
      </dsp:nvSpPr>
      <dsp:spPr>
        <a:xfrm rot="10800000">
          <a:off x="0" y="72007"/>
          <a:ext cx="6516724" cy="504057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8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Análisis de datos</a:t>
          </a:r>
          <a:endParaRPr lang="es-EC" sz="2300" kern="1200" dirty="0"/>
        </a:p>
      </dsp:txBody>
      <dsp:txXfrm rot="10800000">
        <a:off x="126014" y="72007"/>
        <a:ext cx="6390710" cy="504057"/>
      </dsp:txXfrm>
    </dsp:sp>
    <dsp:sp modelId="{16A767E6-C03B-4CBF-B861-72D6097498B6}">
      <dsp:nvSpPr>
        <dsp:cNvPr id="0" name=""/>
        <dsp:cNvSpPr/>
      </dsp:nvSpPr>
      <dsp:spPr>
        <a:xfrm>
          <a:off x="930343" y="0"/>
          <a:ext cx="648072" cy="64807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341B5-0239-4120-804C-BF444E2AB468}">
      <dsp:nvSpPr>
        <dsp:cNvPr id="0" name=""/>
        <dsp:cNvSpPr/>
      </dsp:nvSpPr>
      <dsp:spPr>
        <a:xfrm>
          <a:off x="4404872" y="2020215"/>
          <a:ext cx="1847005" cy="13445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InfoStat</a:t>
          </a:r>
          <a:endParaRPr lang="es-EC" sz="2800" kern="1200" dirty="0"/>
        </a:p>
      </dsp:txBody>
      <dsp:txXfrm>
        <a:off x="4675360" y="2217125"/>
        <a:ext cx="1306029" cy="950766"/>
      </dsp:txXfrm>
    </dsp:sp>
    <dsp:sp modelId="{1D92B643-F010-4E47-A0A5-F32EC702F994}">
      <dsp:nvSpPr>
        <dsp:cNvPr id="0" name=""/>
        <dsp:cNvSpPr/>
      </dsp:nvSpPr>
      <dsp:spPr>
        <a:xfrm rot="16200000">
          <a:off x="5169125" y="1488149"/>
          <a:ext cx="318498" cy="4812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216900" y="1632168"/>
        <a:ext cx="222949" cy="288732"/>
      </dsp:txXfrm>
    </dsp:sp>
    <dsp:sp modelId="{D927E706-5757-41DD-A602-E4E4D2320CE8}">
      <dsp:nvSpPr>
        <dsp:cNvPr id="0" name=""/>
        <dsp:cNvSpPr/>
      </dsp:nvSpPr>
      <dsp:spPr>
        <a:xfrm>
          <a:off x="4620697" y="3920"/>
          <a:ext cx="1415354" cy="14153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Histograma</a:t>
          </a:r>
          <a:endParaRPr lang="es-EC" sz="1600" kern="1200" dirty="0"/>
        </a:p>
      </dsp:txBody>
      <dsp:txXfrm>
        <a:off x="4827971" y="211194"/>
        <a:ext cx="1000806" cy="1000806"/>
      </dsp:txXfrm>
    </dsp:sp>
    <dsp:sp modelId="{8FF2F48E-156E-48F2-95A0-12470111035B}">
      <dsp:nvSpPr>
        <dsp:cNvPr id="0" name=""/>
        <dsp:cNvSpPr/>
      </dsp:nvSpPr>
      <dsp:spPr>
        <a:xfrm rot="21542679">
          <a:off x="6428759" y="2429990"/>
          <a:ext cx="426838" cy="4812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428768" y="2527302"/>
        <a:ext cx="298787" cy="288732"/>
      </dsp:txXfrm>
    </dsp:sp>
    <dsp:sp modelId="{7398B223-A444-45AB-AD28-9DE70ECF3BC1}">
      <dsp:nvSpPr>
        <dsp:cNvPr id="0" name=""/>
        <dsp:cNvSpPr/>
      </dsp:nvSpPr>
      <dsp:spPr>
        <a:xfrm>
          <a:off x="7056780" y="1944208"/>
          <a:ext cx="1415354" cy="14153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Medias entre los 3 ajíes</a:t>
          </a:r>
          <a:endParaRPr lang="es-EC" sz="1600" kern="1200" dirty="0"/>
        </a:p>
      </dsp:txBody>
      <dsp:txXfrm>
        <a:off x="7264054" y="2151482"/>
        <a:ext cx="1000806" cy="1000806"/>
      </dsp:txXfrm>
    </dsp:sp>
    <dsp:sp modelId="{379786B1-05D3-44AC-AF4E-3335261511C6}">
      <dsp:nvSpPr>
        <dsp:cNvPr id="0" name=""/>
        <dsp:cNvSpPr/>
      </dsp:nvSpPr>
      <dsp:spPr>
        <a:xfrm rot="5400000">
          <a:off x="5169125" y="3415648"/>
          <a:ext cx="318498" cy="4812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216900" y="3464118"/>
        <a:ext cx="222949" cy="288732"/>
      </dsp:txXfrm>
    </dsp:sp>
    <dsp:sp modelId="{4CB43E57-4BB3-40C8-AF11-674B82C4BC79}">
      <dsp:nvSpPr>
        <dsp:cNvPr id="0" name=""/>
        <dsp:cNvSpPr/>
      </dsp:nvSpPr>
      <dsp:spPr>
        <a:xfrm>
          <a:off x="4620697" y="3965742"/>
          <a:ext cx="1415354" cy="14153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Prueba de Fisher  </a:t>
          </a:r>
          <a:r>
            <a:rPr lang="es-ES_tradnl" sz="1600" kern="1200" dirty="0" smtClean="0"/>
            <a:t>(</a:t>
          </a:r>
          <a:r>
            <a:rPr lang="es-ES" sz="1600" kern="1200" dirty="0" err="1" smtClean="0"/>
            <a:t>p≥0.05</a:t>
          </a:r>
          <a:r>
            <a:rPr lang="es-ES_tradnl" sz="1600" kern="1200" dirty="0" smtClean="0"/>
            <a:t>) </a:t>
          </a:r>
          <a:endParaRPr lang="es-EC" sz="1600" kern="1200" dirty="0"/>
        </a:p>
      </dsp:txBody>
      <dsp:txXfrm>
        <a:off x="4827971" y="4173016"/>
        <a:ext cx="1000806" cy="1000806"/>
      </dsp:txXfrm>
    </dsp:sp>
    <dsp:sp modelId="{3FED2F80-4329-4B2D-A31F-66DCC83A6EFE}">
      <dsp:nvSpPr>
        <dsp:cNvPr id="0" name=""/>
        <dsp:cNvSpPr/>
      </dsp:nvSpPr>
      <dsp:spPr>
        <a:xfrm rot="10759689">
          <a:off x="3890165" y="2466630"/>
          <a:ext cx="363826" cy="4812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999309" y="2562234"/>
        <a:ext cx="254678" cy="288732"/>
      </dsp:txXfrm>
    </dsp:sp>
    <dsp:sp modelId="{BBB92C79-8628-4CA3-B0AD-690024C06476}">
      <dsp:nvSpPr>
        <dsp:cNvPr id="0" name=""/>
        <dsp:cNvSpPr/>
      </dsp:nvSpPr>
      <dsp:spPr>
        <a:xfrm>
          <a:off x="1584173" y="2016222"/>
          <a:ext cx="2134566" cy="14153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Límites de detección y cuantificación</a:t>
          </a:r>
          <a:endParaRPr lang="es-EC" sz="1600" kern="1200" dirty="0"/>
        </a:p>
      </dsp:txBody>
      <dsp:txXfrm>
        <a:off x="1896773" y="2223496"/>
        <a:ext cx="1509366" cy="10008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09D2-8F8E-4BF9-BD8B-2D7220B9993E}">
      <dsp:nvSpPr>
        <dsp:cNvPr id="0" name=""/>
        <dsp:cNvSpPr/>
      </dsp:nvSpPr>
      <dsp:spPr>
        <a:xfrm rot="10800000">
          <a:off x="0" y="72007"/>
          <a:ext cx="6516724" cy="504057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8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Análisis de datos</a:t>
          </a:r>
          <a:endParaRPr lang="es-EC" sz="2300" kern="1200" dirty="0"/>
        </a:p>
      </dsp:txBody>
      <dsp:txXfrm rot="10800000">
        <a:off x="126014" y="72007"/>
        <a:ext cx="6390710" cy="504057"/>
      </dsp:txXfrm>
    </dsp:sp>
    <dsp:sp modelId="{16A767E6-C03B-4CBF-B861-72D6097498B6}">
      <dsp:nvSpPr>
        <dsp:cNvPr id="0" name=""/>
        <dsp:cNvSpPr/>
      </dsp:nvSpPr>
      <dsp:spPr>
        <a:xfrm>
          <a:off x="930343" y="0"/>
          <a:ext cx="648072" cy="64807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12182-AE41-41CE-B9E4-2F34B0A50FBA}">
      <dsp:nvSpPr>
        <dsp:cNvPr id="0" name=""/>
        <dsp:cNvSpPr/>
      </dsp:nvSpPr>
      <dsp:spPr>
        <a:xfrm>
          <a:off x="3448336" y="2366707"/>
          <a:ext cx="1689445" cy="1689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0" kern="1200" dirty="0" smtClean="0"/>
            <a:t>CCI</a:t>
          </a:r>
          <a:endParaRPr lang="es-EC" sz="6000" kern="1200" dirty="0"/>
        </a:p>
      </dsp:txBody>
      <dsp:txXfrm>
        <a:off x="3695749" y="2614120"/>
        <a:ext cx="1194619" cy="1194619"/>
      </dsp:txXfrm>
    </dsp:sp>
    <dsp:sp modelId="{23A45C7E-1063-4F79-B260-8382E3A6942F}">
      <dsp:nvSpPr>
        <dsp:cNvPr id="0" name=""/>
        <dsp:cNvSpPr/>
      </dsp:nvSpPr>
      <dsp:spPr>
        <a:xfrm rot="16200000">
          <a:off x="4114377" y="1752479"/>
          <a:ext cx="357364" cy="574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167982" y="1920966"/>
        <a:ext cx="250155" cy="344647"/>
      </dsp:txXfrm>
    </dsp:sp>
    <dsp:sp modelId="{97E3A07B-53C3-4CC4-A21C-3C7DA58DD819}">
      <dsp:nvSpPr>
        <dsp:cNvPr id="0" name=""/>
        <dsp:cNvSpPr/>
      </dsp:nvSpPr>
      <dsp:spPr>
        <a:xfrm>
          <a:off x="3448336" y="2989"/>
          <a:ext cx="1689445" cy="1689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Sembró por duplicado</a:t>
          </a:r>
          <a:endParaRPr lang="es-EC" sz="2000" kern="1200" dirty="0"/>
        </a:p>
      </dsp:txBody>
      <dsp:txXfrm>
        <a:off x="3695749" y="250402"/>
        <a:ext cx="1194619" cy="1194619"/>
      </dsp:txXfrm>
    </dsp:sp>
    <dsp:sp modelId="{E445768D-A7B0-4483-9390-5D23F046A343}">
      <dsp:nvSpPr>
        <dsp:cNvPr id="0" name=""/>
        <dsp:cNvSpPr/>
      </dsp:nvSpPr>
      <dsp:spPr>
        <a:xfrm rot="1439172">
          <a:off x="5235935" y="3457012"/>
          <a:ext cx="509120" cy="574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242530" y="3540849"/>
        <a:ext cx="356384" cy="344647"/>
      </dsp:txXfrm>
    </dsp:sp>
    <dsp:sp modelId="{0F6836F0-60BF-4B22-908A-4C65D10362BF}">
      <dsp:nvSpPr>
        <dsp:cNvPr id="0" name=""/>
        <dsp:cNvSpPr/>
      </dsp:nvSpPr>
      <dsp:spPr>
        <a:xfrm>
          <a:off x="5761723" y="3548584"/>
          <a:ext cx="2375191" cy="1689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Calculó de  incertidumbre</a:t>
          </a:r>
          <a:endParaRPr lang="es-EC" sz="2000" kern="1200" dirty="0"/>
        </a:p>
      </dsp:txBody>
      <dsp:txXfrm>
        <a:off x="6109562" y="3795997"/>
        <a:ext cx="1679513" cy="1194619"/>
      </dsp:txXfrm>
    </dsp:sp>
    <dsp:sp modelId="{EFA59A8A-4D92-488B-A7EC-38BA42872FC9}">
      <dsp:nvSpPr>
        <dsp:cNvPr id="0" name=""/>
        <dsp:cNvSpPr/>
      </dsp:nvSpPr>
      <dsp:spPr>
        <a:xfrm rot="9000000">
          <a:off x="3099615" y="3510097"/>
          <a:ext cx="357364" cy="574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199642" y="3598177"/>
        <a:ext cx="250155" cy="344647"/>
      </dsp:txXfrm>
    </dsp:sp>
    <dsp:sp modelId="{BA4BC800-94C6-4CE3-A86C-069CC493BB46}">
      <dsp:nvSpPr>
        <dsp:cNvPr id="0" name=""/>
        <dsp:cNvSpPr/>
      </dsp:nvSpPr>
      <dsp:spPr>
        <a:xfrm>
          <a:off x="1401296" y="3548567"/>
          <a:ext cx="1689445" cy="1689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Cartas de control</a:t>
          </a:r>
          <a:endParaRPr lang="es-EC" sz="2000" kern="1200" dirty="0"/>
        </a:p>
      </dsp:txBody>
      <dsp:txXfrm>
        <a:off x="1648709" y="3795980"/>
        <a:ext cx="1194619" cy="119461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09D2-8F8E-4BF9-BD8B-2D7220B9993E}">
      <dsp:nvSpPr>
        <dsp:cNvPr id="0" name=""/>
        <dsp:cNvSpPr/>
      </dsp:nvSpPr>
      <dsp:spPr>
        <a:xfrm rot="10800000">
          <a:off x="0" y="72007"/>
          <a:ext cx="6516724" cy="504057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8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/>
            <a:t>Análisis de datos</a:t>
          </a:r>
          <a:endParaRPr lang="es-EC" sz="2300" kern="1200" dirty="0"/>
        </a:p>
      </dsp:txBody>
      <dsp:txXfrm rot="10800000">
        <a:off x="126014" y="72007"/>
        <a:ext cx="6390710" cy="504057"/>
      </dsp:txXfrm>
    </dsp:sp>
    <dsp:sp modelId="{16A767E6-C03B-4CBF-B861-72D6097498B6}">
      <dsp:nvSpPr>
        <dsp:cNvPr id="0" name=""/>
        <dsp:cNvSpPr/>
      </dsp:nvSpPr>
      <dsp:spPr>
        <a:xfrm>
          <a:off x="930343" y="0"/>
          <a:ext cx="648072" cy="64807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676F1-E114-4FF7-A003-6057417DC30D}">
      <dsp:nvSpPr>
        <dsp:cNvPr id="0" name=""/>
        <dsp:cNvSpPr/>
      </dsp:nvSpPr>
      <dsp:spPr>
        <a:xfrm>
          <a:off x="3919935" y="1931924"/>
          <a:ext cx="1377153" cy="1377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Exactitud</a:t>
          </a:r>
          <a:endParaRPr lang="es-EC" sz="1900" kern="1200" dirty="0"/>
        </a:p>
      </dsp:txBody>
      <dsp:txXfrm>
        <a:off x="4121614" y="2133603"/>
        <a:ext cx="973795" cy="973795"/>
      </dsp:txXfrm>
    </dsp:sp>
    <dsp:sp modelId="{409404A3-544C-4B90-AA40-4CB375E30A97}">
      <dsp:nvSpPr>
        <dsp:cNvPr id="0" name=""/>
        <dsp:cNvSpPr/>
      </dsp:nvSpPr>
      <dsp:spPr>
        <a:xfrm rot="16143959">
          <a:off x="4445834" y="1428778"/>
          <a:ext cx="294131" cy="468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10800000">
        <a:off x="4490673" y="1566538"/>
        <a:ext cx="205892" cy="280940"/>
      </dsp:txXfrm>
    </dsp:sp>
    <dsp:sp modelId="{2DBE9158-90A6-405E-AC07-A1AB64551370}">
      <dsp:nvSpPr>
        <dsp:cNvPr id="0" name=""/>
        <dsp:cNvSpPr/>
      </dsp:nvSpPr>
      <dsp:spPr>
        <a:xfrm>
          <a:off x="3321382" y="0"/>
          <a:ext cx="2511266" cy="1377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Usó de cepa </a:t>
          </a:r>
          <a:r>
            <a:rPr lang="es-EC" sz="2000" i="1" kern="1200" dirty="0" smtClean="0"/>
            <a:t>E. coli</a:t>
          </a:r>
          <a:r>
            <a:rPr lang="es-EC" sz="2000" kern="1200" dirty="0" smtClean="0"/>
            <a:t> ATCC 25922</a:t>
          </a:r>
          <a:endParaRPr lang="es-EC" sz="2000" kern="1200" dirty="0"/>
        </a:p>
      </dsp:txBody>
      <dsp:txXfrm>
        <a:off x="3689148" y="201679"/>
        <a:ext cx="1775734" cy="973795"/>
      </dsp:txXfrm>
    </dsp:sp>
    <dsp:sp modelId="{9841F1B2-6535-4548-9C8B-2C9636B7FEA9}">
      <dsp:nvSpPr>
        <dsp:cNvPr id="0" name=""/>
        <dsp:cNvSpPr/>
      </dsp:nvSpPr>
      <dsp:spPr>
        <a:xfrm rot="15039">
          <a:off x="5488070" y="2391239"/>
          <a:ext cx="460119" cy="468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488071" y="2484583"/>
        <a:ext cx="322083" cy="280940"/>
      </dsp:txXfrm>
    </dsp:sp>
    <dsp:sp modelId="{E0BA2504-339C-429A-A0B1-0D6A8054E31A}">
      <dsp:nvSpPr>
        <dsp:cNvPr id="0" name=""/>
        <dsp:cNvSpPr/>
      </dsp:nvSpPr>
      <dsp:spPr>
        <a:xfrm>
          <a:off x="6165183" y="1944227"/>
          <a:ext cx="2511266" cy="1377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Sembró de </a:t>
          </a:r>
          <a:r>
            <a:rPr lang="es-EC" sz="2000" kern="1200" dirty="0" err="1" smtClean="0"/>
            <a:t>ají+ATCC</a:t>
          </a:r>
          <a:endParaRPr lang="es-EC" sz="2000" kern="1200" dirty="0"/>
        </a:p>
      </dsp:txBody>
      <dsp:txXfrm>
        <a:off x="6532949" y="2145906"/>
        <a:ext cx="1775734" cy="973795"/>
      </dsp:txXfrm>
    </dsp:sp>
    <dsp:sp modelId="{48E441AB-2AC4-49AF-94AF-DD95C3A569B8}">
      <dsp:nvSpPr>
        <dsp:cNvPr id="0" name=""/>
        <dsp:cNvSpPr/>
      </dsp:nvSpPr>
      <dsp:spPr>
        <a:xfrm rot="5400000">
          <a:off x="4462485" y="3342217"/>
          <a:ext cx="292052" cy="468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4506293" y="3392055"/>
        <a:ext cx="204436" cy="280940"/>
      </dsp:txXfrm>
    </dsp:sp>
    <dsp:sp modelId="{CD148148-B3F9-4D8D-B112-0F6C3B9601CE}">
      <dsp:nvSpPr>
        <dsp:cNvPr id="0" name=""/>
        <dsp:cNvSpPr/>
      </dsp:nvSpPr>
      <dsp:spPr>
        <a:xfrm>
          <a:off x="3352878" y="3860120"/>
          <a:ext cx="2511266" cy="1377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Sembró ATCC sola</a:t>
          </a:r>
          <a:endParaRPr lang="es-EC" sz="2000" kern="1200" dirty="0"/>
        </a:p>
      </dsp:txBody>
      <dsp:txXfrm>
        <a:off x="3720644" y="4061799"/>
        <a:ext cx="1775734" cy="973795"/>
      </dsp:txXfrm>
    </dsp:sp>
    <dsp:sp modelId="{99BF904F-434E-46F0-A38C-6EB8A01D21C6}">
      <dsp:nvSpPr>
        <dsp:cNvPr id="0" name=""/>
        <dsp:cNvSpPr/>
      </dsp:nvSpPr>
      <dsp:spPr>
        <a:xfrm rot="10958841">
          <a:off x="3238077" y="2334178"/>
          <a:ext cx="482699" cy="468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10800000">
        <a:off x="3378472" y="2431068"/>
        <a:ext cx="342229" cy="280940"/>
      </dsp:txXfrm>
    </dsp:sp>
    <dsp:sp modelId="{85AB70C4-664B-4D54-AE67-4BABF8C4CDC4}">
      <dsp:nvSpPr>
        <dsp:cNvPr id="0" name=""/>
        <dsp:cNvSpPr/>
      </dsp:nvSpPr>
      <dsp:spPr>
        <a:xfrm>
          <a:off x="504062" y="1800201"/>
          <a:ext cx="2511266" cy="1377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Calculó Recuperabilidad por resta 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ATCC-(</a:t>
          </a:r>
          <a:r>
            <a:rPr lang="es-EC" sz="2000" kern="1200" dirty="0" err="1" smtClean="0"/>
            <a:t>Ají+ATCC</a:t>
          </a:r>
          <a:r>
            <a:rPr lang="es-EC" sz="2000" kern="1200" dirty="0" smtClean="0"/>
            <a:t>)</a:t>
          </a:r>
          <a:endParaRPr lang="es-EC" sz="2000" kern="1200" dirty="0"/>
        </a:p>
      </dsp:txBody>
      <dsp:txXfrm>
        <a:off x="871828" y="2001880"/>
        <a:ext cx="1775734" cy="9737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09D2-8F8E-4BF9-BD8B-2D7220B9993E}">
      <dsp:nvSpPr>
        <dsp:cNvPr id="0" name=""/>
        <dsp:cNvSpPr/>
      </dsp:nvSpPr>
      <dsp:spPr>
        <a:xfrm rot="10800000">
          <a:off x="0" y="72007"/>
          <a:ext cx="6516724" cy="504057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8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Análisis de datos</a:t>
          </a:r>
          <a:endParaRPr lang="es-EC" sz="2300" kern="1200" dirty="0"/>
        </a:p>
      </dsp:txBody>
      <dsp:txXfrm rot="10800000">
        <a:off x="126014" y="72007"/>
        <a:ext cx="6390710" cy="504057"/>
      </dsp:txXfrm>
    </dsp:sp>
    <dsp:sp modelId="{16A767E6-C03B-4CBF-B861-72D6097498B6}">
      <dsp:nvSpPr>
        <dsp:cNvPr id="0" name=""/>
        <dsp:cNvSpPr/>
      </dsp:nvSpPr>
      <dsp:spPr>
        <a:xfrm>
          <a:off x="930343" y="0"/>
          <a:ext cx="648072" cy="64807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C857C-91F1-49EA-A1EE-4EAB77312224}">
      <dsp:nvSpPr>
        <dsp:cNvPr id="0" name=""/>
        <dsp:cNvSpPr/>
      </dsp:nvSpPr>
      <dsp:spPr>
        <a:xfrm>
          <a:off x="3395341" y="1988342"/>
          <a:ext cx="1850277" cy="1264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Linealidad</a:t>
          </a:r>
          <a:endParaRPr lang="es-EC" sz="2000" kern="1200" dirty="0"/>
        </a:p>
      </dsp:txBody>
      <dsp:txXfrm>
        <a:off x="3666308" y="2173497"/>
        <a:ext cx="1308343" cy="894007"/>
      </dsp:txXfrm>
    </dsp:sp>
    <dsp:sp modelId="{E26A7D1A-A358-4666-91B3-62EC41216A01}">
      <dsp:nvSpPr>
        <dsp:cNvPr id="0" name=""/>
        <dsp:cNvSpPr/>
      </dsp:nvSpPr>
      <dsp:spPr>
        <a:xfrm rot="16094252">
          <a:off x="4129955" y="1457992"/>
          <a:ext cx="323921" cy="468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4180037" y="1600242"/>
        <a:ext cx="226745" cy="281053"/>
      </dsp:txXfrm>
    </dsp:sp>
    <dsp:sp modelId="{C56C2262-F498-4D97-8D7A-90819F9D0BBD}">
      <dsp:nvSpPr>
        <dsp:cNvPr id="0" name=""/>
        <dsp:cNvSpPr/>
      </dsp:nvSpPr>
      <dsp:spPr>
        <a:xfrm>
          <a:off x="3108913" y="0"/>
          <a:ext cx="2304256" cy="13777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Utilizó cepa     </a:t>
          </a:r>
          <a:r>
            <a:rPr lang="es-EC" sz="2000" i="1" kern="1200" dirty="0" smtClean="0"/>
            <a:t>E. coli </a:t>
          </a:r>
          <a:r>
            <a:rPr lang="es-EC" sz="2000" kern="1200" dirty="0" smtClean="0"/>
            <a:t> ATCC  25922</a:t>
          </a:r>
          <a:endParaRPr lang="es-EC" sz="2000" kern="1200" dirty="0"/>
        </a:p>
      </dsp:txBody>
      <dsp:txXfrm>
        <a:off x="3446363" y="201762"/>
        <a:ext cx="1629356" cy="974191"/>
      </dsp:txXfrm>
    </dsp:sp>
    <dsp:sp modelId="{75F38549-B784-40E8-A904-7A0231C1C359}">
      <dsp:nvSpPr>
        <dsp:cNvPr id="0" name=""/>
        <dsp:cNvSpPr/>
      </dsp:nvSpPr>
      <dsp:spPr>
        <a:xfrm rot="21530097">
          <a:off x="5368153" y="2361969"/>
          <a:ext cx="296319" cy="468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368162" y="2456558"/>
        <a:ext cx="207423" cy="281053"/>
      </dsp:txXfrm>
    </dsp:sp>
    <dsp:sp modelId="{C9AEEA7C-90BA-4DD9-9226-77DD99B7A1C5}">
      <dsp:nvSpPr>
        <dsp:cNvPr id="0" name=""/>
        <dsp:cNvSpPr/>
      </dsp:nvSpPr>
      <dsp:spPr>
        <a:xfrm>
          <a:off x="5802887" y="1872207"/>
          <a:ext cx="2880321" cy="13777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Sembró consecutivamente</a:t>
          </a:r>
          <a:endParaRPr lang="es-EC" sz="2000" kern="1200" dirty="0"/>
        </a:p>
      </dsp:txBody>
      <dsp:txXfrm>
        <a:off x="6224700" y="2073969"/>
        <a:ext cx="2036695" cy="974191"/>
      </dsp:txXfrm>
    </dsp:sp>
    <dsp:sp modelId="{A30C1563-745C-420E-8732-9BEBD436B89F}">
      <dsp:nvSpPr>
        <dsp:cNvPr id="0" name=""/>
        <dsp:cNvSpPr/>
      </dsp:nvSpPr>
      <dsp:spPr>
        <a:xfrm rot="5400000">
          <a:off x="4159602" y="3312883"/>
          <a:ext cx="321754" cy="468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207865" y="3358305"/>
        <a:ext cx="225228" cy="281053"/>
      </dsp:txXfrm>
    </dsp:sp>
    <dsp:sp modelId="{85B5C39F-9216-444B-BB52-1C2C06651449}">
      <dsp:nvSpPr>
        <dsp:cNvPr id="0" name=""/>
        <dsp:cNvSpPr/>
      </dsp:nvSpPr>
      <dsp:spPr>
        <a:xfrm>
          <a:off x="3168351" y="3859743"/>
          <a:ext cx="2304256" cy="13777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Realizó diluciones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</a:t>
          </a:r>
          <a:r>
            <a:rPr lang="es-ES_tradnl" sz="2000" kern="1200" dirty="0" smtClean="0"/>
            <a:t>(10</a:t>
          </a:r>
          <a:r>
            <a:rPr lang="es-ES_tradnl" sz="2000" kern="1200" baseline="30000" dirty="0" smtClean="0"/>
            <a:t>-1</a:t>
          </a:r>
          <a:r>
            <a:rPr lang="es-ES_tradnl" sz="2000" kern="1200" dirty="0" smtClean="0"/>
            <a:t> - 10</a:t>
          </a:r>
          <a:r>
            <a:rPr lang="es-ES_tradnl" sz="2000" kern="1200" baseline="30000" dirty="0" smtClean="0"/>
            <a:t>-5</a:t>
          </a:r>
          <a:r>
            <a:rPr lang="es-ES_tradnl" sz="2000" kern="1200" dirty="0" smtClean="0"/>
            <a:t>)</a:t>
          </a:r>
          <a:endParaRPr lang="es-EC" sz="2000" kern="1200" dirty="0"/>
        </a:p>
      </dsp:txBody>
      <dsp:txXfrm>
        <a:off x="3505801" y="4061505"/>
        <a:ext cx="1629356" cy="974191"/>
      </dsp:txXfrm>
    </dsp:sp>
    <dsp:sp modelId="{3E0A48D4-EC15-4790-9911-C2DDCF13ACA7}">
      <dsp:nvSpPr>
        <dsp:cNvPr id="0" name=""/>
        <dsp:cNvSpPr/>
      </dsp:nvSpPr>
      <dsp:spPr>
        <a:xfrm rot="10784205">
          <a:off x="2901036" y="2392008"/>
          <a:ext cx="349326" cy="468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005833" y="2485452"/>
        <a:ext cx="244528" cy="281053"/>
      </dsp:txXfrm>
    </dsp:sp>
    <dsp:sp modelId="{0FD39214-F32E-4B3E-A950-E218B197744C}">
      <dsp:nvSpPr>
        <dsp:cNvPr id="0" name=""/>
        <dsp:cNvSpPr/>
      </dsp:nvSpPr>
      <dsp:spPr>
        <a:xfrm>
          <a:off x="432040" y="1944215"/>
          <a:ext cx="2304256" cy="13777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Grafica de Linealidad </a:t>
          </a:r>
          <a:endParaRPr lang="es-EC" sz="2000" kern="1200" dirty="0"/>
        </a:p>
      </dsp:txBody>
      <dsp:txXfrm>
        <a:off x="769490" y="2145977"/>
        <a:ext cx="1629356" cy="974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C96-ADC8-4CC8-B2BF-1828A05FD20A}">
      <dsp:nvSpPr>
        <dsp:cNvPr id="0" name=""/>
        <dsp:cNvSpPr/>
      </dsp:nvSpPr>
      <dsp:spPr>
        <a:xfrm rot="10800000">
          <a:off x="621953" y="281"/>
          <a:ext cx="6856484" cy="575501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78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Zona de estudio</a:t>
          </a:r>
          <a:endParaRPr lang="es-EC" sz="4000" kern="1200" dirty="0"/>
        </a:p>
      </dsp:txBody>
      <dsp:txXfrm rot="10800000">
        <a:off x="765828" y="281"/>
        <a:ext cx="6712609" cy="575501"/>
      </dsp:txXfrm>
    </dsp:sp>
    <dsp:sp modelId="{BF7A75CF-35B8-4FC7-A053-059650D7F205}">
      <dsp:nvSpPr>
        <dsp:cNvPr id="0" name=""/>
        <dsp:cNvSpPr/>
      </dsp:nvSpPr>
      <dsp:spPr>
        <a:xfrm>
          <a:off x="1069064" y="281"/>
          <a:ext cx="575501" cy="57550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83F80-F8E7-4711-BB6F-6334DA2E40BC}">
      <dsp:nvSpPr>
        <dsp:cNvPr id="0" name=""/>
        <dsp:cNvSpPr/>
      </dsp:nvSpPr>
      <dsp:spPr>
        <a:xfrm rot="10800000">
          <a:off x="360039" y="0"/>
          <a:ext cx="7128792" cy="576064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2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Diseño estadístico</a:t>
          </a:r>
          <a:endParaRPr lang="es-EC" sz="2600" kern="1200" dirty="0"/>
        </a:p>
      </dsp:txBody>
      <dsp:txXfrm rot="10800000">
        <a:off x="504055" y="0"/>
        <a:ext cx="6984776" cy="576064"/>
      </dsp:txXfrm>
    </dsp:sp>
    <dsp:sp modelId="{4B4E42E3-7A26-427A-BE01-D6E4907E5AD9}">
      <dsp:nvSpPr>
        <dsp:cNvPr id="0" name=""/>
        <dsp:cNvSpPr/>
      </dsp:nvSpPr>
      <dsp:spPr>
        <a:xfrm>
          <a:off x="1026654" y="0"/>
          <a:ext cx="576064" cy="57606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8BD9-FA63-45FB-8CD4-DD54C96CE3BE}">
      <dsp:nvSpPr>
        <dsp:cNvPr id="0" name=""/>
        <dsp:cNvSpPr/>
      </dsp:nvSpPr>
      <dsp:spPr>
        <a:xfrm>
          <a:off x="1421169" y="1536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91A73A-FD1E-4CF0-A138-4BBE895ECC50}">
      <dsp:nvSpPr>
        <dsp:cNvPr id="0" name=""/>
        <dsp:cNvSpPr/>
      </dsp:nvSpPr>
      <dsp:spPr>
        <a:xfrm>
          <a:off x="2245414" y="1536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Clasificó  alimentos</a:t>
          </a:r>
          <a:endParaRPr lang="es-EC" sz="2600" kern="1200" dirty="0"/>
        </a:p>
      </dsp:txBody>
      <dsp:txXfrm>
        <a:off x="2245414" y="1536"/>
        <a:ext cx="4379294" cy="820804"/>
      </dsp:txXfrm>
    </dsp:sp>
    <dsp:sp modelId="{AEAAB1C8-40D5-4FD6-A7E9-989EBD49A5B2}">
      <dsp:nvSpPr>
        <dsp:cNvPr id="0" name=""/>
        <dsp:cNvSpPr/>
      </dsp:nvSpPr>
      <dsp:spPr>
        <a:xfrm>
          <a:off x="1421169" y="822341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2ECC9A-5BBA-4046-AF93-6D06E9D01FEE}">
      <dsp:nvSpPr>
        <dsp:cNvPr id="0" name=""/>
        <dsp:cNvSpPr/>
      </dsp:nvSpPr>
      <dsp:spPr>
        <a:xfrm>
          <a:off x="2245414" y="822341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Verificó: seleccionar alimento al azar = matriz</a:t>
          </a:r>
          <a:endParaRPr lang="es-EC" sz="2600" kern="1200" dirty="0"/>
        </a:p>
      </dsp:txBody>
      <dsp:txXfrm>
        <a:off x="2245414" y="822341"/>
        <a:ext cx="4379294" cy="820804"/>
      </dsp:txXfrm>
    </dsp:sp>
    <dsp:sp modelId="{32C1A8AD-6345-4BA5-B065-832FF604E215}">
      <dsp:nvSpPr>
        <dsp:cNvPr id="0" name=""/>
        <dsp:cNvSpPr/>
      </dsp:nvSpPr>
      <dsp:spPr>
        <a:xfrm>
          <a:off x="1421169" y="1643146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B16394-94A7-45D1-8413-19AB6EE02C53}">
      <dsp:nvSpPr>
        <dsp:cNvPr id="0" name=""/>
        <dsp:cNvSpPr/>
      </dsp:nvSpPr>
      <dsp:spPr>
        <a:xfrm>
          <a:off x="2245414" y="1643146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err="1" smtClean="0"/>
            <a:t>Seguió</a:t>
          </a:r>
          <a:r>
            <a:rPr lang="es-EC" sz="2600" kern="1200" dirty="0" smtClean="0"/>
            <a:t> parámetros según guía AOAC</a:t>
          </a:r>
          <a:endParaRPr lang="es-EC" sz="2600" kern="1200" dirty="0"/>
        </a:p>
      </dsp:txBody>
      <dsp:txXfrm>
        <a:off x="2245414" y="1643146"/>
        <a:ext cx="4379294" cy="820804"/>
      </dsp:txXfrm>
    </dsp:sp>
    <dsp:sp modelId="{DBF5A809-428A-4810-BDE1-B74E154374CB}">
      <dsp:nvSpPr>
        <dsp:cNvPr id="0" name=""/>
        <dsp:cNvSpPr/>
      </dsp:nvSpPr>
      <dsp:spPr>
        <a:xfrm>
          <a:off x="1421169" y="2463951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DE09AB-7F2B-4B47-BF0F-2337DEC89B3F}">
      <dsp:nvSpPr>
        <dsp:cNvPr id="0" name=""/>
        <dsp:cNvSpPr/>
      </dsp:nvSpPr>
      <dsp:spPr>
        <a:xfrm>
          <a:off x="2245414" y="2463951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Realizó estudios Inter-laboratorios</a:t>
          </a:r>
          <a:endParaRPr lang="es-EC" sz="2600" kern="1200" dirty="0"/>
        </a:p>
      </dsp:txBody>
      <dsp:txXfrm>
        <a:off x="2245414" y="2463951"/>
        <a:ext cx="4379294" cy="820804"/>
      </dsp:txXfrm>
    </dsp:sp>
    <dsp:sp modelId="{80C51D8D-105E-4BC4-80FF-B760CEB11F17}">
      <dsp:nvSpPr>
        <dsp:cNvPr id="0" name=""/>
        <dsp:cNvSpPr/>
      </dsp:nvSpPr>
      <dsp:spPr>
        <a:xfrm>
          <a:off x="1421169" y="3284755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573FAB-E595-422A-AF3F-5850F1060BFD}">
      <dsp:nvSpPr>
        <dsp:cNvPr id="0" name=""/>
        <dsp:cNvSpPr/>
      </dsp:nvSpPr>
      <dsp:spPr>
        <a:xfrm>
          <a:off x="2245414" y="3284755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Controló factores</a:t>
          </a:r>
          <a:endParaRPr lang="es-EC" sz="2600" kern="1200" dirty="0"/>
        </a:p>
      </dsp:txBody>
      <dsp:txXfrm>
        <a:off x="2245414" y="3284755"/>
        <a:ext cx="4379294" cy="820804"/>
      </dsp:txXfrm>
    </dsp:sp>
    <dsp:sp modelId="{33E15FB6-209B-4932-A7D3-FE56F834BB92}">
      <dsp:nvSpPr>
        <dsp:cNvPr id="0" name=""/>
        <dsp:cNvSpPr/>
      </dsp:nvSpPr>
      <dsp:spPr>
        <a:xfrm>
          <a:off x="1421169" y="4105560"/>
          <a:ext cx="820804" cy="8208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BB5E20-60EE-44D4-9690-02C7D87B6CCD}">
      <dsp:nvSpPr>
        <dsp:cNvPr id="0" name=""/>
        <dsp:cNvSpPr/>
      </dsp:nvSpPr>
      <dsp:spPr>
        <a:xfrm>
          <a:off x="2245414" y="4105560"/>
          <a:ext cx="4379294" cy="8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Determinó la carga bacteriana</a:t>
          </a:r>
          <a:endParaRPr lang="es-EC" sz="2600" kern="1200" dirty="0"/>
        </a:p>
      </dsp:txBody>
      <dsp:txXfrm>
        <a:off x="2245414" y="4105560"/>
        <a:ext cx="4379294" cy="820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4AA-333E-46FD-B220-24CC39CFE6DA}">
      <dsp:nvSpPr>
        <dsp:cNvPr id="0" name=""/>
        <dsp:cNvSpPr/>
      </dsp:nvSpPr>
      <dsp:spPr>
        <a:xfrm rot="10800000">
          <a:off x="261182" y="316"/>
          <a:ext cx="7515662" cy="64743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Verificación de métodos AOAC 990.12 y 991.14</a:t>
          </a:r>
          <a:endParaRPr lang="es-EC" sz="2000" kern="1200" dirty="0"/>
        </a:p>
      </dsp:txBody>
      <dsp:txXfrm rot="10800000">
        <a:off x="423042" y="316"/>
        <a:ext cx="7353802" cy="647439"/>
      </dsp:txXfrm>
    </dsp:sp>
    <dsp:sp modelId="{98D5353D-4D5B-4D43-A004-0F65A7D35755}">
      <dsp:nvSpPr>
        <dsp:cNvPr id="0" name=""/>
        <dsp:cNvSpPr/>
      </dsp:nvSpPr>
      <dsp:spPr>
        <a:xfrm>
          <a:off x="990966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4AA-333E-46FD-B220-24CC39CFE6DA}">
      <dsp:nvSpPr>
        <dsp:cNvPr id="0" name=""/>
        <dsp:cNvSpPr/>
      </dsp:nvSpPr>
      <dsp:spPr>
        <a:xfrm rot="10800000">
          <a:off x="261182" y="316"/>
          <a:ext cx="7515662" cy="64743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Verificación de métodos AOAC 990.12 y 991.14</a:t>
          </a:r>
          <a:endParaRPr lang="es-EC" sz="2000" kern="1200" dirty="0"/>
        </a:p>
      </dsp:txBody>
      <dsp:txXfrm rot="10800000">
        <a:off x="423042" y="316"/>
        <a:ext cx="7353802" cy="647439"/>
      </dsp:txXfrm>
    </dsp:sp>
    <dsp:sp modelId="{98D5353D-4D5B-4D43-A004-0F65A7D35755}">
      <dsp:nvSpPr>
        <dsp:cNvPr id="0" name=""/>
        <dsp:cNvSpPr/>
      </dsp:nvSpPr>
      <dsp:spPr>
        <a:xfrm>
          <a:off x="990966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0DD2-F53D-442C-857B-3D88F89BBDF1}">
      <dsp:nvSpPr>
        <dsp:cNvPr id="0" name=""/>
        <dsp:cNvSpPr/>
      </dsp:nvSpPr>
      <dsp:spPr>
        <a:xfrm>
          <a:off x="4379" y="152899"/>
          <a:ext cx="1700485" cy="85024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Nivel bajo</a:t>
          </a:r>
          <a:endParaRPr lang="es-EC" sz="3200" kern="1200" dirty="0"/>
        </a:p>
      </dsp:txBody>
      <dsp:txXfrm>
        <a:off x="29282" y="177802"/>
        <a:ext cx="1650679" cy="800436"/>
      </dsp:txXfrm>
    </dsp:sp>
    <dsp:sp modelId="{C3643066-5696-4A3B-A682-72DF06DDEB4D}">
      <dsp:nvSpPr>
        <dsp:cNvPr id="0" name=""/>
        <dsp:cNvSpPr/>
      </dsp:nvSpPr>
      <dsp:spPr>
        <a:xfrm>
          <a:off x="174427" y="1003141"/>
          <a:ext cx="170048" cy="63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82"/>
              </a:lnTo>
              <a:lnTo>
                <a:pt x="170048" y="637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F1C39-DEC8-4A6D-B7FA-9840EF25070F}">
      <dsp:nvSpPr>
        <dsp:cNvPr id="0" name=""/>
        <dsp:cNvSpPr/>
      </dsp:nvSpPr>
      <dsp:spPr>
        <a:xfrm>
          <a:off x="344476" y="1215702"/>
          <a:ext cx="1360388" cy="8502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Esterilizó ají</a:t>
          </a:r>
          <a:endParaRPr lang="es-EC" sz="1800" kern="1200" dirty="0"/>
        </a:p>
      </dsp:txBody>
      <dsp:txXfrm>
        <a:off x="369379" y="1240605"/>
        <a:ext cx="1310582" cy="800436"/>
      </dsp:txXfrm>
    </dsp:sp>
    <dsp:sp modelId="{C73B526D-37D5-40EB-8736-F4AEAB9D5AA3}">
      <dsp:nvSpPr>
        <dsp:cNvPr id="0" name=""/>
        <dsp:cNvSpPr/>
      </dsp:nvSpPr>
      <dsp:spPr>
        <a:xfrm>
          <a:off x="174427" y="1003141"/>
          <a:ext cx="170048" cy="170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485"/>
              </a:lnTo>
              <a:lnTo>
                <a:pt x="170048" y="17004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921FD-07C8-41E1-9D48-BF03DD58B845}">
      <dsp:nvSpPr>
        <dsp:cNvPr id="0" name=""/>
        <dsp:cNvSpPr/>
      </dsp:nvSpPr>
      <dsp:spPr>
        <a:xfrm>
          <a:off x="344476" y="2278506"/>
          <a:ext cx="1360388" cy="8502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Sembró en membranas petrifilm</a:t>
          </a:r>
          <a:endParaRPr lang="es-EC" sz="1800" kern="1200" dirty="0"/>
        </a:p>
      </dsp:txBody>
      <dsp:txXfrm>
        <a:off x="369379" y="2303409"/>
        <a:ext cx="1310582" cy="800436"/>
      </dsp:txXfrm>
    </dsp:sp>
    <dsp:sp modelId="{76C7E72B-4C8B-4636-81D5-C0D0D3BDE7A1}">
      <dsp:nvSpPr>
        <dsp:cNvPr id="0" name=""/>
        <dsp:cNvSpPr/>
      </dsp:nvSpPr>
      <dsp:spPr>
        <a:xfrm>
          <a:off x="1809223" y="152899"/>
          <a:ext cx="1700485" cy="85024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Nivel medio</a:t>
          </a:r>
          <a:endParaRPr lang="es-EC" sz="3200" kern="1200" dirty="0"/>
        </a:p>
      </dsp:txBody>
      <dsp:txXfrm>
        <a:off x="1834126" y="177802"/>
        <a:ext cx="1650679" cy="800436"/>
      </dsp:txXfrm>
    </dsp:sp>
    <dsp:sp modelId="{55C8FA49-BC1A-425F-BEDC-AADEE0256627}">
      <dsp:nvSpPr>
        <dsp:cNvPr id="0" name=""/>
        <dsp:cNvSpPr/>
      </dsp:nvSpPr>
      <dsp:spPr>
        <a:xfrm>
          <a:off x="1979272" y="1003141"/>
          <a:ext cx="170113" cy="63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82"/>
              </a:lnTo>
              <a:lnTo>
                <a:pt x="170113" y="637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B27A-1922-4269-BA63-0B4C1A9A2838}">
      <dsp:nvSpPr>
        <dsp:cNvPr id="0" name=""/>
        <dsp:cNvSpPr/>
      </dsp:nvSpPr>
      <dsp:spPr>
        <a:xfrm>
          <a:off x="2149385" y="1215702"/>
          <a:ext cx="2627985" cy="8502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Sembró muestra normal en membrana petrifilm</a:t>
          </a:r>
          <a:endParaRPr lang="es-EC" sz="1800" kern="1200" dirty="0"/>
        </a:p>
      </dsp:txBody>
      <dsp:txXfrm>
        <a:off x="2174288" y="1240605"/>
        <a:ext cx="2578179" cy="800436"/>
      </dsp:txXfrm>
    </dsp:sp>
    <dsp:sp modelId="{5AEE4DF7-AEC0-4990-9408-48B76016B437}">
      <dsp:nvSpPr>
        <dsp:cNvPr id="0" name=""/>
        <dsp:cNvSpPr/>
      </dsp:nvSpPr>
      <dsp:spPr>
        <a:xfrm>
          <a:off x="1979272" y="1003141"/>
          <a:ext cx="170113" cy="212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11"/>
              </a:lnTo>
              <a:lnTo>
                <a:pt x="170113" y="2125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D2D27-6E78-485B-8977-C0B198FCE9CB}">
      <dsp:nvSpPr>
        <dsp:cNvPr id="0" name=""/>
        <dsp:cNvSpPr/>
      </dsp:nvSpPr>
      <dsp:spPr>
        <a:xfrm>
          <a:off x="2149385" y="2278506"/>
          <a:ext cx="2317354" cy="17000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Diluciones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Aerobio mesófilos: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(10</a:t>
          </a:r>
          <a:r>
            <a:rPr lang="es-ES_tradnl" sz="1800" kern="1200" baseline="30000" dirty="0" smtClean="0"/>
            <a:t>-1</a:t>
          </a:r>
          <a:r>
            <a:rPr lang="es-ES_tradnl" sz="1800" kern="1200" dirty="0" smtClean="0"/>
            <a:t> y 10</a:t>
          </a:r>
          <a:r>
            <a:rPr lang="es-ES_tradnl" sz="1800" kern="1200" baseline="30000" dirty="0" smtClean="0"/>
            <a:t>-2</a:t>
          </a:r>
          <a:r>
            <a:rPr lang="es-ES_tradnl" sz="1800" kern="1200" dirty="0" smtClean="0"/>
            <a:t>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Coliformes totales: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(10</a:t>
          </a:r>
          <a:r>
            <a:rPr lang="es-ES_tradnl" sz="1800" kern="1200" baseline="30000" dirty="0" smtClean="0"/>
            <a:t>-1 </a:t>
          </a:r>
          <a:r>
            <a:rPr lang="es-ES_tradnl" sz="1800" kern="1200" dirty="0" smtClean="0"/>
            <a:t>) </a:t>
          </a:r>
          <a:endParaRPr lang="es-EC" sz="1800" kern="1200" dirty="0"/>
        </a:p>
      </dsp:txBody>
      <dsp:txXfrm>
        <a:off x="2199179" y="2328300"/>
        <a:ext cx="2217766" cy="1600506"/>
      </dsp:txXfrm>
    </dsp:sp>
    <dsp:sp modelId="{3E12FBC0-CE66-44E3-AC66-7377C4F16C62}">
      <dsp:nvSpPr>
        <dsp:cNvPr id="0" name=""/>
        <dsp:cNvSpPr/>
      </dsp:nvSpPr>
      <dsp:spPr>
        <a:xfrm>
          <a:off x="4841516" y="152899"/>
          <a:ext cx="1700485" cy="85024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Nivel alto</a:t>
          </a:r>
          <a:endParaRPr lang="es-EC" sz="3200" kern="1200" dirty="0"/>
        </a:p>
      </dsp:txBody>
      <dsp:txXfrm>
        <a:off x="4866419" y="177802"/>
        <a:ext cx="1650679" cy="800436"/>
      </dsp:txXfrm>
    </dsp:sp>
    <dsp:sp modelId="{A53FCB7C-A8DF-4CEB-B8FC-96688AEA9850}">
      <dsp:nvSpPr>
        <dsp:cNvPr id="0" name=""/>
        <dsp:cNvSpPr/>
      </dsp:nvSpPr>
      <dsp:spPr>
        <a:xfrm>
          <a:off x="5011565" y="1003141"/>
          <a:ext cx="170058" cy="63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82"/>
              </a:lnTo>
              <a:lnTo>
                <a:pt x="170058" y="637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FAAB7-F379-47C8-9D6C-F3DAC8F210D6}">
      <dsp:nvSpPr>
        <dsp:cNvPr id="0" name=""/>
        <dsp:cNvSpPr/>
      </dsp:nvSpPr>
      <dsp:spPr>
        <a:xfrm>
          <a:off x="5181624" y="1215702"/>
          <a:ext cx="2609334" cy="8502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Multiplicó bacterias en temperatura ambiente</a:t>
          </a:r>
          <a:endParaRPr lang="es-EC" sz="1800" kern="1200" dirty="0"/>
        </a:p>
      </dsp:txBody>
      <dsp:txXfrm>
        <a:off x="5206527" y="1240605"/>
        <a:ext cx="2559528" cy="800436"/>
      </dsp:txXfrm>
    </dsp:sp>
    <dsp:sp modelId="{078BD407-2F5A-46C3-B7DA-FBC839752DB0}">
      <dsp:nvSpPr>
        <dsp:cNvPr id="0" name=""/>
        <dsp:cNvSpPr/>
      </dsp:nvSpPr>
      <dsp:spPr>
        <a:xfrm>
          <a:off x="5011565" y="1003141"/>
          <a:ext cx="170058" cy="170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485"/>
              </a:lnTo>
              <a:lnTo>
                <a:pt x="170058" y="17004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F83F-F295-4E37-BDF4-3AE6BD1070F1}">
      <dsp:nvSpPr>
        <dsp:cNvPr id="0" name=""/>
        <dsp:cNvSpPr/>
      </dsp:nvSpPr>
      <dsp:spPr>
        <a:xfrm>
          <a:off x="5181624" y="2278506"/>
          <a:ext cx="1360388" cy="8502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Sembró en membranas petrifilm</a:t>
          </a:r>
          <a:endParaRPr lang="es-EC" sz="1800" kern="1200" dirty="0"/>
        </a:p>
      </dsp:txBody>
      <dsp:txXfrm>
        <a:off x="5206527" y="2303409"/>
        <a:ext cx="1310582" cy="800436"/>
      </dsp:txXfrm>
    </dsp:sp>
    <dsp:sp modelId="{2793D737-0FC2-440D-A39F-50AE76C1FD5B}">
      <dsp:nvSpPr>
        <dsp:cNvPr id="0" name=""/>
        <dsp:cNvSpPr/>
      </dsp:nvSpPr>
      <dsp:spPr>
        <a:xfrm>
          <a:off x="5011565" y="1003141"/>
          <a:ext cx="170058" cy="3167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962"/>
              </a:lnTo>
              <a:lnTo>
                <a:pt x="170058" y="3167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4B438-EA1B-4CDD-BCEE-E426E5709BA6}">
      <dsp:nvSpPr>
        <dsp:cNvPr id="0" name=""/>
        <dsp:cNvSpPr/>
      </dsp:nvSpPr>
      <dsp:spPr>
        <a:xfrm>
          <a:off x="5181624" y="3341309"/>
          <a:ext cx="2224044" cy="165958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Diluciones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Aerobio mesófilos: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(10</a:t>
          </a:r>
          <a:r>
            <a:rPr lang="es-ES_tradnl" sz="1800" kern="1200" baseline="30000" dirty="0" smtClean="0"/>
            <a:t>-1</a:t>
          </a:r>
          <a:r>
            <a:rPr lang="es-ES_tradnl" sz="1800" kern="1200" dirty="0" smtClean="0"/>
            <a:t> y 10</a:t>
          </a:r>
          <a:r>
            <a:rPr lang="es-ES_tradnl" sz="1800" kern="1200" baseline="30000" dirty="0" smtClean="0"/>
            <a:t>-2</a:t>
          </a:r>
          <a:r>
            <a:rPr lang="es-ES_tradnl" sz="1800" kern="1200" dirty="0" smtClean="0"/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Coliformes totales: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(10</a:t>
          </a:r>
          <a:r>
            <a:rPr lang="es-ES_tradnl" sz="1800" kern="1200" baseline="30000" dirty="0" smtClean="0"/>
            <a:t>-1 </a:t>
          </a:r>
          <a:r>
            <a:rPr lang="es-ES_tradnl" sz="1800" kern="1200" dirty="0" smtClean="0"/>
            <a:t>) </a:t>
          </a:r>
          <a:endParaRPr lang="es-EC" sz="1800" kern="1200" dirty="0"/>
        </a:p>
      </dsp:txBody>
      <dsp:txXfrm>
        <a:off x="5230232" y="3389917"/>
        <a:ext cx="2126828" cy="15623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74AA-333E-46FD-B220-24CC39CFE6DA}">
      <dsp:nvSpPr>
        <dsp:cNvPr id="0" name=""/>
        <dsp:cNvSpPr/>
      </dsp:nvSpPr>
      <dsp:spPr>
        <a:xfrm rot="10800000">
          <a:off x="333209" y="316"/>
          <a:ext cx="7515662" cy="647439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5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Verificación de métodos AOAC 990.12 y 991.14</a:t>
          </a:r>
          <a:endParaRPr lang="es-EC" sz="2000" kern="1200" dirty="0"/>
        </a:p>
      </dsp:txBody>
      <dsp:txXfrm rot="10800000">
        <a:off x="495069" y="316"/>
        <a:ext cx="7353802" cy="647439"/>
      </dsp:txXfrm>
    </dsp:sp>
    <dsp:sp modelId="{98D5353D-4D5B-4D43-A004-0F65A7D35755}">
      <dsp:nvSpPr>
        <dsp:cNvPr id="0" name=""/>
        <dsp:cNvSpPr/>
      </dsp:nvSpPr>
      <dsp:spPr>
        <a:xfrm>
          <a:off x="990966" y="316"/>
          <a:ext cx="647439" cy="64743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6745F94-9930-4FFB-AC55-89E1F3983ACD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CE370A4-A7E6-426F-A68C-CC57D22B6C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7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370A4-A7E6-426F-A68C-CC57D22B6C53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0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s-EC" dirty="0" smtClean="0"/>
              <a:t>Visualmente las medias entre los tres ajíes no son significativamente diferentes, mientras que las medias entre los dos analistas son significativamente diferentes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370A4-A7E6-426F-A68C-CC57D22B6C53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670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s-EC" dirty="0" smtClean="0"/>
              <a:t>Visualmente las medias entre los tres ajíes no son significativamente diferentes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370A4-A7E6-426F-A68C-CC57D22B6C53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287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935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297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6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203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554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4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512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101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273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8C6D-8B33-434D-AA1D-860800E31766}" type="datetimeFigureOut">
              <a:rPr lang="es-EC" smtClean="0"/>
              <a:t>15/11/2013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62EE-506A-4FAA-8EDA-46ECE946D4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54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 txBox="1">
            <a:spLocks noGrp="1"/>
          </p:cNvSpPr>
          <p:nvPr>
            <p:ph type="ctrTitle"/>
          </p:nvPr>
        </p:nvSpPr>
        <p:spPr>
          <a:xfrm>
            <a:off x="1475656" y="1396507"/>
            <a:ext cx="705678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_tradnl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eterminación</a:t>
            </a:r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carga bacteriana de aerobios mesófilos y coliformes totales mediante la verificación previa de los métodos AOAC 990.12 y 991.14, respectivamente, en alimentos preparados.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s-ES_tradnl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uito</a:t>
            </a:r>
            <a:r>
              <a:rPr lang="es-ES_tradnl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s-ES_tradnl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cuador</a:t>
            </a:r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2012-2013.</a:t>
            </a:r>
            <a:endParaRPr lang="es-EC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ELABORADO POR:</a:t>
            </a:r>
          </a:p>
          <a:p>
            <a:r>
              <a:rPr lang="es-EC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STEFANY</a:t>
            </a: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GABRIELA PÉREZ </a:t>
            </a:r>
            <a:r>
              <a:rPr lang="es-EC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PASQUEL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DIRECTOR: 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Jaime F. </a:t>
            </a:r>
            <a:r>
              <a:rPr lang="es-EC" sz="1400" dirty="0" err="1" smtClean="0">
                <a:latin typeface="Arial" pitchFamily="34" charset="0"/>
                <a:cs typeface="Arial" pitchFamily="34" charset="0"/>
              </a:rPr>
              <a:t>Gía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1400" dirty="0" smtClean="0">
                <a:latin typeface="Arial" pitchFamily="34" charset="0"/>
                <a:cs typeface="Arial" pitchFamily="34" charset="0"/>
              </a:rPr>
            </a:b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CODIRECTORA: </a:t>
            </a:r>
            <a:r>
              <a:rPr lang="es-EC" sz="1400" dirty="0" err="1" smtClean="0">
                <a:latin typeface="Arial" pitchFamily="34" charset="0"/>
                <a:cs typeface="Arial" pitchFamily="34" charset="0"/>
              </a:rPr>
              <a:t>Msc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. Alma Koch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SANGOLQUÍ, NOVIEMBRE 2013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85756970"/>
              </p:ext>
            </p:extLst>
          </p:nvPr>
        </p:nvGraphicFramePr>
        <p:xfrm>
          <a:off x="1619672" y="908720"/>
          <a:ext cx="6936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7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7175" y="31796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07904343"/>
              </p:ext>
            </p:extLst>
          </p:nvPr>
        </p:nvGraphicFramePr>
        <p:xfrm>
          <a:off x="1222375" y="651074"/>
          <a:ext cx="810039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data:image/jpeg;base64,/9j/4AAQSkZJRgABAQAAAQABAAD/2wCEAAkGBhQSERUUExQWFBUWGBYaGBgXGRgYGBgXFRUXGBgXGBQaHCYeHhkjGRcXHy8gJCcpLCwsFh4xNTAqNSYrLCkBCQoKDgwOGg8PGiwkHBwpLCwsLCksKSkpLCwsLCwsLCwsKSksLCwsLCwsLCwsLCwsLCwsLCwsLCwsLCwpLCwsLP/AABEIAMIBAwMBIgACEQEDEQH/xAAcAAACAgMBAQAAAAAAAAAAAAAEBQMGAAECBwj/xABHEAABAgMFBQUFBwEGBAcBAAABAhEAAyEEBRIxQSJRYXGBBhORobEyUsHR8BQjQmJysuGSByQzgqLxFWNzwjREU4Oz0uIW/8QAGQEAAwEBAQAAAAAAAAAAAAAAAAECAwQF/8QAIhEBAQACAgMAAwEBAQAAAAAAAAECESExAxJBIlFhQhME/9oADAMBAAIRAxEAPwBr2YDSBTU+phgtBNS3SA+zaWkJ/wA37jB6g9U56jfzg0zvYciIlog0oBDjPUfOBpgaIyhxF2fQ8s/qVFnuG3dytj7Cs+B0MVO4phEvMZn1h2guMxHne1xz3HXOcdPQI8r7WXGLPPOEMlW0nkTl0NIvvZ68cacCjtJy4p/iNdq7n+0SCANtG0n4jqPNo7cvzx9oyn43Tz67LS1IPmLAIPHyOfz6Qgs6SFsVENDyZYsSfbOVHb5Rx5xtKDtVhQ/sJ8BC+bZEe4PAQwNlWU1XUGtB9ZQJMkEZq8hGmFqaAXZE+4nwERy0VAA4ACC1D83lAiy1XqGIPEERruoOZnZmaA5S3UP6whtZwkpNCC0Hzr5mzCFFR1fidC+nLhCu2JxFzUnWHjvXJWz4jM2qBSqg9Aaa+TxzPU5c6n1eIxJIUCdAT47PxPhHNoW7CGbq3zBLlKmbshvOg8YoSy5h72htZZMt6Zn0HxhE0XhNJyrmO5KHMcqLREFkaxZGojtJhP3yt58Y39qV7xg0NmFsRQwLZ5TxkmctVCaa0EPrksKD7ZaMvL5J45utMMLnSdcpolvBOCbMA95TeMH3rZMOJqsD6R19h7+atQDkuoJ94agHfm3Ft8Lx5e83Dzx9LqgLOlU3YVudJIqdKb8jDqwWbBhmAMU0LcNeTZ9d8cSbAVJCUVUnaQcsSTmOdG4Ec4bXUumI1QWEwaoOiiNz04f0x0SMWk2NKVuR91MccA+afOnMQAuyKkzcILMypaxqM0n+OBEWOQlMtRkTv8KZVCtx08KhtzjcYgtVkLKs8z20uZRo5/KDxzHHguK0QQWizr2lqEtRzTgKmOrEfh1HAiMhAbYNRXWNQtm9a7NIezorof3GCkoIVHPZ1H93l/p+MGTEOdxGnyMDO9oF1NKKHnEFpLoJ1H16R3NSQY4tEx0K5fCFehCW6p7IA+s4ayraISyrL90lScwKjfUwP9qMeflht1TLS5WK8sCwoGo+mi+WS1CYgKTkfLhHi8q1qEXHsd2jCVd2s7KsuBjTw24XV6LL8i7trc/cz8Q9lbqHA6j63wHYbw2WeLz25lIVZTizBBTz/wBo8oUpjQwZ4c2CZLB9rHj6j+PSBJ8yFKLQa/VYKQ5ELHDQuTU1UArPGD5llU0Lp6Sk1Ea6RaITLUBp5wNNmuYNm25Xd4ilQBAD4FBP9bNAUlBUaB4qlsPPmUJ4t0SP/wBeUDpRTEYItVmJBGqWf/Mr5HygK+LQUSSMidkdc/J4mQ9qtbp2NalbzTkKCBymJWjAmNei7Dq5RkuWCWJA4l4LMh2poIHmIELavVHPlpBLKBA1D15OI5MimYjlSKQSuUQxIhpakUhlItDsBnuELUJJLCHNgu4iuor0GZ301G7pEXD27XM/XpObOuakgnDRTaAlI2kkfWnGGtwWYqSgBsbkyyaAkO6CeI166QbOsAXIMwUoUrbNEzCcKuShTdnHdzWNKbMkg0cpXqZc0KPdrHAuBz/VGmGEx4iMsrlzU17XRgSi0SqJUoggj/CnZFCholbMdxGgMQqAA+0yw6VbM+XqCWGLqWD6KwnMwzN5gpXjYpXsWhGj0CZo8q/pOhiuJtirLOL7aTRQOS0GgUf2njXWmqRU+0JwGTMJKGxSJjVG4eTEaNwqtm2hUxLEnvZeVcwNAeVRAlvtSTMUEvgd0E6P5f7bojVNJZQ9tOYH4k505ZjhE0JJlrkzDimIUVn2iCwJ3tvOfOMgZaZajich60ZoyFs3ttwS/uJf6B6QVOlA6sYy4k/3aX+lP7REqJNCMxuMUzpdPPveP1mIFtSGQrkfQwxnyqbxu16GALelpZbcfQxOXQJJExkJ4fMwPb5SVAKTReo0PGJLutiFhScQCkPiBprmHzHKOlLSVBiFDgQY5o1pZKvHC4+BMbl29ve8DDNc6hZgoGm5Q1HA7t/quVei308ILIrlPa+0C1pCVKmKAyBCiPCE0y8K+yeoMMBey+HhE0q1uBtpB1BGr84MZBQCLQkpdlPyg677eAWKVHkknOJReaxiSkOnSgy8REtz25aHINSag15fT74tBpKvCWBtBY5pUPhAV4IQs0Bb9J9Whqi3LmslTM406fGGdtCSjEBiAGYg3pneDS8ey8kSJuycAkkgP+IJOnQRQuzktAJfpHqV6zf7nMV/ylHxRHnl0TgJSyM2Lc9POLyGVC2S6+9nrOhJPiaeUVL+0dKU2kSUt92kYm99YxHwTh849HuEplyVzZnspClK/SgOR4Dzjxq9beqdOXNX7S1KUeai7fDpDk1CxttLlS4ySGMTplOI57uM8q6sJ9Nbiu0z5ikcMXIDDHNtuhIRMO6YQOQSDA92XgpClEUoU+QjufaixO/5AfCOSzP34vHDrlx9ORsi4pUxOFKsQYMWY1FCRz9IX2yy0KF0Wkt/I4ER3dVuWmaFgOBQjend8uIEW62XUialM1Jdw6Vb0/MVDcxHXhL9ceVnxWrpuQMk0OJwCaMr3VbqfOHku78LKfCUkVPhiPI7Kh14xDKZDv7JZ/ykfiB4U5gg6xNaLcRnmKEaFwz8iGHhujaM0k2eZIXhGytKkqRpkSUdDtJO7J8NYrovJIkDEl3Cgoe/LUoueaST06QstNqcEEnCQ2dWHsn9SSwPBoHss8oHdqLFJp+VTVB4H+dIVvI1wYT1lCixxBv65Z/7h9ZwHPm94jDQlLlBOoIqk8GpEU20PTKuz+U6jlASpjcK/wBKorZIUL/CcjlvHA8R8I2Fmo/GjzAr5Z+McWwg7TgF2PNqKHl0Y6QGu2ZEe0nI7xxibTMO7lq2u8KHrhAoDq3B6xkKcfEDrGQtnp9H3QtpMv8AQj9ogrvR/ED2BP3Mv9CP2iNzExozrU8QpvQES1vuP7YZTls3L6rCu+ZwMpfI+kK9BWStUqyleyUrXMBainBADqLgjkNTCWVaxifCnZL0J03nLyEPLzS93y/+pNP+r+IqaJjYuQ9Y585y1xqwCcTU6gHPeHjlSXjdhlLUglLqASMRZ2FMzpVolksTnEU44RJiZFhBiQyiYlkBoXKh9nuI4cWbNlxjpFlbSG1y3gEjCrIxu3yAC4yiJnd6qrjNbhUU4Sk5MtH7hDZHa+zIQZf3oUMQUwDO5BbaygNMoKLEPQnqEkg9CxilrnfezH95XmTpG8m3PnOXqF79rJBuwlKxiUgICHGN8qp5B48wkX2QphrRvrlCm24hvaBbIomanhU9I1vKdLZ2l7UgWH7Omipitr9CWPmoDzigpDmC71n45h3Cg6fzHVnsZw4vCFbwrDEOtDNxjTQRMkqasYlDZxz5ZOvCHXZPsl9oTMWVpGE7KH210ckD3Rv1yhZe9nImqQ2W6MN8LSwQopbCQRooag6HlElhOJTKLk6nNzx4+vOJw8eXv7ZXj4efkx9fWDLtsiElNXBS79czuILgjgW0h7dl4JkzDKV/hzDsn3Jp8sC/AK4GK8FoRNrkpLPokkmpG6gfm+6B7xmEODy6bvrhwjrnTmpv2hs5lqxp9kmo3H6cdeUJkWzEGeoGzy908vSGd2XqJ6DLmVUAxf8AEnIK574rt4WZUqYUnmk+hhklNpb15Hf8DGXrbCuapdBirmNa5c8oAtFprUHjziK9ScbD3UeQ3xFk9tnLxobMtGyCTXIsQXAFDnnkIEmWiYr2U6AO4ct9em6A02WCzc0wYCUkJWaEhgaE0PQwXOTuiY2hp9lmCqwesQBJJbPlDI3a2cDIkmFM5ejuOu3IsC/cV4H5RkT4Ve8fExkLeR/i+kbMhpaB+VP7RHMxMTywMIHAekczER0MAE8QnvYfdq5Q6tAhNeo+7V09RE0RXbwtaTY0Skl1IUvF1W48opyj7XT1METrSMaqlJxHlnvFYzv8VFAK4jPxGfWM7Nri4dka2aef+V8RCC71EzmJNASA5audIb9nbwly5E9Dl1oZNNXFIRXeoieaaGJyios5yaNyxEKJzxyq3JBzc7h9NEaVs4skHiaSAM4RSpk1Q2RhHR/E/AGDbOFDM+ZPmc4r1GxksbR/SoeKSBFYnXEWWXAJUd78a9RFrsSwCVKyCFHwEVW9b5OEYMlLWSP6Uj9sXIxy3vgDefZyfKKUTAtBU7OqhwljQc/OFc261S1TFe5Q18PNotXbntkm0Ksxku6ZYCnBDLOYrmzZwhvK2lZmS2zXU78L/Ev0ir2U2rkizlSm8eUN1UDDSBKyyA4KlAFgQaHIc4ybPVqMuUY58unHhLaagQumpJZjQ0B0caH61gqRbCdPBo6nT07VNhWytLewoVCk+o4FSYjD+qyvHDYswVLpSYgAqG8HVt4NIAXObKJbXPIVjSWWkJBIJ2hhAcE67+fOA5rl1AU6UfQtG8vHLKzkdNtuJApUEud9B9dYi+2YkYVVIZjvGQ6jLlyiBdqAkiWQAyyqoqykAZ6jZFOMBKmgiiTz/kmCUWDJdqKVpKPaBpuOjHnFi7RkGQlTMsYSODsCDvz8oRXMhHeBU0LVLlspQBQCWI2WWsUJoWctpBlp7RlcwnupfdYiRLOJgnE4S4U7Cgz0iblZeIepoDZ7ktE5JUmUsoGasJCfHKLNY+xwnAzpisKUskigcpAJ2jQZwDfHaeWtPdy5EuSBR0LnE03BUwpA6Qmm3qoBnJ5mkc+U8uc70qXGLX2w+ydwJFjloG2CqYarIANDMq9TkKQhnT1FEtK1Uls3QHfzhPMvFZ1blAypp+q+sV4v/PMJJedfsZeS28cGE+2J3kwKq17g0D99y8B8ozveA8I6JNM9uzOVvjI47zl5xqGH1amz0jS7Mwpy8YLAjpYoP1J/cI0qANluPPvDic0G4bn1hVfHZtRTMIUAPwhqsG1fnFvaIpiHBHPziabxOZ2JVhKitIO04Yn8RIq+4iEttuNUpKiRkpFRUMy36O3lHod4pwWkp0Wk+KfowFeMwIQV57hvJoB4wToKRYbOsqZJ1yo7cElj4QyLp9tJAoxY5EOKZjzgFDpW9CpzUjN86bolMtyVHMvu0COETozSzScQJQ0wbgfUfON2SzKSWCWO6FKEYdoOCaghh+NYz0izXLeEygO1m2JjnxaD1GxVnlKw1GUFIIygiXIdUMJN2BwW/mGC2ZJZKuKVD/ST8IX3PYpClzQuUlTEFLigdCXY86xaJ1lGBZPuTT4SlxTbDacKl8a+RHwhWIyilW3NLbz6RFYytSlFRAQKnJyTkPKDZ9nKilgNdQNGzMBzrkUouEYmo4KT8YLzF48UJabCUrYqSxILgxu2rCgwMdKuVWssj65xJYbraaklDVGcR6xrc6Fu+WxegGUFquhTqUFBlAuk/PTgYsk2xJ0SPAQPOsz0iLhd7lP2l7VqzLSCjGKBSHAqSkJ2gBviG0mXkl3ejt4MNeLw6tFypOeLkCw8AIGPZ1AyfxjTSLSa1SJiyHJcACu4AAB9wAAgfAE5kHz8GiyKuEEVKz/mMLv+Go7t6vXXidIey0UqtD6RpSlNkw5fGDhY2UM2qH6b4vV63UBZgTkUy3/0fOFLDuN28ywxophxa7GgKDFw1S+UCKkgqZyEsajU/XrEzOU/QDgMZ3auMWGVJCUbKk0ZyQFE8n4xJaLnXLUCubVxRqeDjZiL5tXVV/z44Vr7OvcY5VJVqGh3NtqtW6cOcCKnFRZ25MPSNZlazuOi3ulRuDSpPvDxjIrZafV2GOlj2f1J9RGjHfu/qEaVEEwDZ5hUuaHolQbqKwfC26i6px3zD5AQjU7tgAi0IOW16iK/fM4KSkByUrQ/+ZCz6AeMNf7TpgcAh6j9sUA3sp6EioNCzMkpDcGJETA3MmgLIObn1ggzgQkZOpTtuwyqio4wRZ1GeMK1KL7y/g8OrJcCF7K1zG3Cg3aCAyNMskJarAvz7yZDy5pRcZ5wzldm7JJBWTMApiJVnoMxnpB1zzbKtaRKCyN6iKtu6w5RoVYrOXrDOQmo4QWuWkEYUkf7RGpI0zgPTi8UNKmqOkqZyqgiPOJlGPvJPkpQ+EXu/rVhs8zV0lPjHnk60uEjclQ8VrPxgqStKCcjmCwfeQKjnB9hsqjMIwgNoCTodT1jLvwtMxaS1ENvEyWfQGLJ2CtUqYtZmguWAJIo2JxTgYNQ4oN72OYVqKQpuFdK+bx1cUgqw5nb+UOL3tErv5oQopSFHC+H0I+MPOytkkqRLBX94ZgqwSKqDUHDWIOF02QWjSLETpFvvG5Zaa4ktCO1XiEEhAAECis3es/hO7Jo5N2K1T8YyfeqjrSOJN7KTlAHU2wEDpFdm2D+7g7wT5mL7d09E0soNnXTIwqvy7xLuuUsEEqQKA12kkwdl9UaXJGQUPD+Yvna2tgLe5K9ZfyjziyWwmahJDOpIL8SBF67R2l7KUvlgHgsfCDGWdi2VSZVhllIJNSPe38HhcoJqKliW8aQVPTQ1A3cjHU2QlJZKsQ2SOqQSOhpEf3at/xxPUUqQBRNH6F/nDv/AIzKKAFLcvXPLrwhHabKZiqFmD+cG3XdWGpq2/lHP5McbJb8a45WXURW8SSlkLKicxQDxgBNhToCKf8AqIz5wf8AZtwdvo+cRoSDmKa8o0x4mpUXnsMLrTqAP86P/tGoICRGofP7HH6fUcSJ05iIolRpzjrrngmFlyp2FnfMX8BDJWRgOalMiUW0c13k/MxJvKP7Uba84JB3n4RTrBtUO8fTw8vxH2u0rLnZUEOzjIk9XgH/AIOEltogTcJLtTA4FOIMLG7BrLt6EKS6glnzLZjjBie00pJdLq5A6MTUsNRFUs8sBZYAVP08SWhTPzPpLg0e1qndrcSQkSwAR+KrsVD2ctDrBHZ680yxQByfjpFMUpwmuh/euDrvUoHOKnA29QkXyFM+7+IZSVgkEmkeWLvVaTNr7CJZTzVMAPkYulntOzV3g0e03a9f3Cm3/Ax51jr0LeJi49obWVSSl8/kYo5mFSkjRCVJ5krKnhUmrPajLUglxmK03b4NndoAgpI2QD+EAZ0yHOAu2FnMoSlJZWPGU5vshLgp09oZE5RXE2pSwMYavpWAC5y8S1FianIh892cOrnvT7+WkuKppQUAOpoIq6Z1S4pUvr4wTYZ/3qFFwkEOc2ziQ9Dtt6khnhNPtWsDzr2kjKY/QwrvO8pakKAXViwrWh4QKMVWhOvjGgrdUQAABd6agnvFH/QkRJdNol92lyxYdKRJnKbcUoUx0J8oXXrbSbIhL5BHpGWu2JEtTF3G7hCy2zSpCUpqdmnIRW+E/SS0FpyeY9YtF9Wj+6q19j9yYUrJJrKlA+87npDC90EWUuzbPmRE+PLcPKaqvTbcCGw7uEM7fNKZZVhybXiIrKlF98FTLwxJKShPMBjB6we1GWK9WrhEGL7SABsHgf4hDKnIGbx1MCVZK+ERfHje4qZ0aq3d4lRDpqNd77olsEkVxZGArNLYKq9R8YNsskE8Yqya4TvkVKs6QGIL104xkG2e7zhFPp41FJfQYn8D6esdC1YSCWAeuZgLFHExVDGtSdWq2JQgqUQBSvMj5xT+3vatKJfdyyFrUHYVbQP5mJrysxXhQHLpBwgliylCoBbSKv2lSEy5jBtpXmST0Bp0iaamdnrzCMSphNXI3knh4xPab2BGIPhM4nwlgORwcxXxM2Q3up9IKlJKkBI99R6YExG9bXxwMtyTLmrTiBCVKDpqCxoRzDHrAU6+czgzfXeEjd+WOxOahNDrxA39IVTS4cZb4JSpzZLViAo3CnvKr5wfZ5xBhJZ1gBLkVB/coQfInj3hGiR06b/4j/pyvKaiLrJtcedz7QPvmLvLR/8AKiLhdlsSc1ekP4Y28pmJJ5/9pimy1ba+Bi0Xmlkk4gQ1MqliTT6zEVKWvbmcxEUO+1NocSEjQKPVQRTy84r9oXlDi+hSUVU9oPvZKfhCibh3iAIXLUBguxzAE7QObqyDJdgxJz4QMqelOuYByORyjmXPcuKtViHyBAoc6nKEDm0WOTmkuDka/AQvtMmXhLO/XdyjmXbMGHEqpBOFqAOWcvmeWo6FWtaagrSeRHzhcq4RpnJ+zhJVtBRLcCkRLYFywgBVC35vhSAlXijAE6gmvOMl3ulIqCeRb4QtUbgyYosQCVDezGIJhdOb8MvOBpt8pP4D/UT8IgReQH4fM+jQcjgX3zFiCPrlDOfbe8GBn4O2Q39IVWe0CY+yRl7IOpascTZqR+apo7QScUb5T/YpSiaEGr4SVevzMHHsg1n7/wDBiw64nZ8sOUL7Kl10yLZ1zG+PVLyRhuhCWFVdcoWGH9ouTyZV2S3ZJL/XCIZlyF6KHWkSWmc013yyajf7QQgfeHV28wIWsp9Pc/SCVdUxCCooVhcDEASl6/iFHgixCoj0i+LGJV0oTL2cSlKUA7FgGp4+MeW2iYRgIIG+vGNLNSJi9WZsIoMoyFtmtoKARujIZPaMUcTlUjkKiKauNEJU7ctYLMKsQVJYVGIJrhG4ZkxSu1X+HM/WryJGQyFMtMoud2KczA6gWcYSxpmXNH0D74pHagtKX+pWmH8StNImm85s6ThBYZCvFg48IIQrCU0bbVQgEeyijRDLWBIc9OeBOsconKwILJKsS83ZgiWPGM5zV3pFeNuV3hShmGjMN5fhBNx3Wq1TUSwraWoByDhDnIAadIUz1HGSSxfdDm5bxCA5YnQgBxFJ2sFvu5Iwy8CQZYKCpIqohSji03+UZLutCUFZJoHbCP8AaIZN+Id8+gg+feYmSFstKSgYiSkOzpSyd5dQpE2U5YU2u9JS5bJSpLM5KUpxV9kkFzWvTSJRe8tKFYVoxsMLmmeoHCK/a7aVEBUzvGyGEpAfOjbvWC7zs0tMsBI2llk1ampr9VhwbOJ1/wDeSHxDGNlkg4QA5xJJAzeorkK6QtsUwlS3zp6QsTIVLOFVDgdnBG0HcEFsm8IHFqVioSOUFNzNtM5aWWoqAdnOTpILDqPCADYlQ1SXHX4CNEUifanqFy5K95HUx3JUpANalq8i8FkwFbVeEEttFkSz7QFKCho2ubAD4RZZs/7TIC2CVDE4TuSQxfrFQxUcZOacKRYLHM7sJAUFO9RlVi0WkJJkAlQUWIrUtThQv/Bjg2NJGyXgy8UhQfI1YjQiFlmWVHZovdovluVw10hWaONTbCQHzgccWhmJrjcQ4KTmN7iIu4SQaMfrOJ9v2ekFntKkPh4eRcecbmTgRUAePziSVJSqj4Fj8JolX6VaHgacdIbX0JZlDClD0yAB0hy7IJda9sdPKPUL3mA3bLb3iPIfOPH7NOKVUaL/AG29Jxu2W8mXhxqZQmnE7JfYwZZaxePZVQbaWX4+sMrGfva/l9BCuTtz0g0dTZ5PBUm0/e5jP0pE750euNvUu0IIsMo6B6aaR5VeE2qTup8I9Ov60A3ZJYV2h4Nxjyi8V5RWXwoapvtAH8/xGQiFtUPxeQjIWg+l8URzVxwFxxNXTpGiBV1JeYs7h9V0yzik9rlvLmn86utVAluJc9Yut3Bu9VzALK/cAW6AndFF7UJZCx+chsvxKz4+kTTee2eUpYYeOgoIYybAkAAl2c9Sz+g8IUWy0pRKR3VoWpf404MKU00VrWkLl3jNIYrPjC0nKZVZZ1kkvVLnnHabLKw0SB1iqC2zPeMSC3zfeMKyo9Mv2ttlsMtmoTwekFC7gxAJrmHoQ75c2imptk8VBPk8N5F9TTLAJDkYQwYkvVR9IWk3HKfXM+SnvGQAwLPvMCXra8a2zCWHQfP4waqX3SCSa5Dmc4gMiQZBUlS+9xJDFsJSXxNRwxbWCN5NRGCRhJ1RTxVAyTUxNNV7P6G8zEFnDqY+UPShEqY0bFcokVZRvPlGpcoJfMvC0Nuvs9H+IgG0Sc+fhDJKvCBLW1CQaP5wyL5gAIDjV/CJ7GssOZIiCdLCmIo+fOCZKajrDBnLTiAeOb7uuWEd7JOyWCkEupJYF6aH47ssStkwFaVKCiQCxwjh7A13wUOrHbULWDOxFvxpLKypiLF+bP8ABzdtsld7hmDBkxOEpPMszccorEwAVGUT2W1BsKxiQ+9iknVJ38MjGPk8ftNLxy1Vtv8AuiWlWHCQDVtB9bnivWqSqV7JxIOhzHWCbPfCpTJWe9k5JOoG4bm93wiYqTMarjfGPjmWE1lyu6y6JCtJU6aDcdIvH2oKusDVMwnxSPlFPnXdiUQnPhBFqkWiTKQJi1JkrNGYhxrhjqxsZUvsAxWlAORWB4mMmJ+9VziBUsYgy6ONpvOO50oCYoJWVAGihR65iJ/0f+V6v6xS0XbIUlKAtRU5AALUZyIoFoRVPGLXa7rl/YUTMc5SyoiszYAYZJaKjaEM1T4xpfhD0Xagh28zG4GQQ2av6jGQg+gRMjm0TtBUsenOBEzsWVBv38vnEilMKRaTi7EtKUS5KltkqueQCvRjxMUTtmcKZgByWliKfhBBG6LkucEIlpNMaz6GtUh/OKd29lspaT+JSD4gh+WzE03kMpDgkkgbwxroGcUiF46VLILbo0EGGTcNbouTv0TVd9Kl92l8MxWEroosjednzEKwgx3gMAS2peJSBkMKBTgAH5w7u6ViVjKcIAASncAGfmYRy0HGl9G8osP2hkkxOQ1yEvi0YlBI0p1MDYdBkkehqfGOUKqVHMZczTyjUssenxghpkqduCT8YjsKag8TEspPtHck+bxl3CqeR9IANUI4IiZQ5xwR9fXKAI3jichxE4T9fXWOsMAI0SyHfIFusTSzWOrxksQofR0jJCXD8PiIYEoLwLaiScA/KRzIdh1MdzJjQPaS5fgP2iAIkLbl6RpVBwzhpZrL9oJUVBKgwVRyqntNStKnXPMmA1SmJGYD6bon+m4kzylxmk5jf/MNLgsqDOSVqP2cEGcR7SUYgCOZJAB4wnUhuXpwg26p0pCyZwmENQSykOXD4sWmF/KDQW+x9jkJmhE2asL720ywEJBc2aWmYFBZVkvEnCwLwVetymaqRZu9xFcsrJwnCSJPejuyfaKvYDH2txpFcsibDNcplzULKQCMaQlKgxKk64aMXehNBQw1l2mwI9+ZwC0ka5lk1yy/iJu50c/pRf8A2L+zSBOTNKy6Bh7sppMVaQDVWL/y7kED/FTDj/8AlLKsze6xBRlyjLQVEmVM+1y7NNCwSCS5WpIUQ6S5yeBLZbLGQkd1Noqu0lynaDBWhqgmhqnjAlnsliWQ6Jv4gp1JoSAAoAAEgOo9E0IcExy32dmulnHZ1KLHNlzFlRCCpGEMUqMmVMGPazeYUgfiMteTQnsvYWSpZT3pWJNqmSpmwUrmCVMs8tQQkTSMP3ql4swlKjo0JrVJskheFcmeU6bcsuN4+t3FwZMywttS56qCoMsV12a0d2ru4vogPeCEonTUJ9lEyYkVeiVkCvIRkBTFIc4QcLlnzZ6O1HaNQB74iJFRkZFAVfgbuGpUmlKsK84rn9o/tp/9v1MbjIn4deTlNTzjsJG6MjIRMwjdEyEhjSMjIRuUjaEHzxRPMesbjIKFi7XWdIsEshIB71AcAOxkqJD7qDwilIz6GMjIq9kKknYmck+i4ywZp/SfSMjIVMd9esaP15xkZDDQjavryjIyABLw9g/W6FMo/eIGmJPqIyMhANaDVXM+sEyvZHIekZGQydoLZRt6Hl8oyMhG61VzMDpyEZGQQMSohSSCxfMc4OvlLTlNTKMjIX0O5Z2E8j6xGDWMjIj6udOLYXzhXMzjIyNImsIjIyMg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data:image/jpeg;base64,/9j/4AAQSkZJRgABAQAAAQABAAD/2wCEAAkGBhQSERUUExQWFBUWGBYaGBgXGRgYGBgXFRUXGBgXGBQaHCYeHhkjGRcXHy8gJCcpLCwsFh4xNTAqNSYrLCkBCQoKDgwOGg8PGiwkHBwpLCwsLCksKSkpLCwsLCwsLCwsKSksLCwsLCwsLCwsLCwsLCwsLCwsLCwsLCwpLCwsLP/AABEIAMIBAwMBIgACEQEDEQH/xAAcAAACAgMBAQAAAAAAAAAAAAAEBQMGAAECBwj/xABHEAABAgMFBQUFBwEGBAcBAAABAhEAAyEEBRIxQSJRYXGBBhORobEyUsHR8BQjQmJysuGSByQzgqLxFWNzwjREU4Oz0uIW/8QAGQEAAwEBAQAAAAAAAAAAAAAAAAECAwQF/8QAIhEBAQACAgMAAwEBAQAAAAAAAAECESExAxJBIlFhQhME/9oADAMBAAIRAxEAPwBr2YDSBTU+phgtBNS3SA+zaWkJ/wA37jB6g9U56jfzg0zvYciIlog0oBDjPUfOBpgaIyhxF2fQ8s/qVFnuG3dytj7Cs+B0MVO4phEvMZn1h2guMxHne1xz3HXOcdPQI8r7WXGLPPOEMlW0nkTl0NIvvZ68cacCjtJy4p/iNdq7n+0SCANtG0n4jqPNo7cvzx9oyn43Tz67LS1IPmLAIPHyOfz6Qgs6SFsVENDyZYsSfbOVHb5Rx5xtKDtVhQ/sJ8BC+bZEe4PAQwNlWU1XUGtB9ZQJMkEZq8hGmFqaAXZE+4nwERy0VAA4ACC1D83lAiy1XqGIPEERruoOZnZmaA5S3UP6whtZwkpNCC0Hzr5mzCFFR1fidC+nLhCu2JxFzUnWHjvXJWz4jM2qBSqg9Aaa+TxzPU5c6n1eIxJIUCdAT47PxPhHNoW7CGbq3zBLlKmbshvOg8YoSy5h72htZZMt6Zn0HxhE0XhNJyrmO5KHMcqLREFkaxZGojtJhP3yt58Y39qV7xg0NmFsRQwLZ5TxkmctVCaa0EPrksKD7ZaMvL5J45utMMLnSdcpolvBOCbMA95TeMH3rZMOJqsD6R19h7+atQDkuoJ94agHfm3Ft8Lx5e83Dzx9LqgLOlU3YVudJIqdKb8jDqwWbBhmAMU0LcNeTZ9d8cSbAVJCUVUnaQcsSTmOdG4Ec4bXUumI1QWEwaoOiiNz04f0x0SMWk2NKVuR91MccA+afOnMQAuyKkzcILMypaxqM0n+OBEWOQlMtRkTv8KZVCtx08KhtzjcYgtVkLKs8z20uZRo5/KDxzHHguK0QQWizr2lqEtRzTgKmOrEfh1HAiMhAbYNRXWNQtm9a7NIezorof3GCkoIVHPZ1H93l/p+MGTEOdxGnyMDO9oF1NKKHnEFpLoJ1H16R3NSQY4tEx0K5fCFehCW6p7IA+s4ayraISyrL90lScwKjfUwP9qMeflht1TLS5WK8sCwoGo+mi+WS1CYgKTkfLhHi8q1qEXHsd2jCVd2s7KsuBjTw24XV6LL8i7trc/cz8Q9lbqHA6j63wHYbw2WeLz25lIVZTizBBTz/wBo8oUpjQwZ4c2CZLB9rHj6j+PSBJ8yFKLQa/VYKQ5ELHDQuTU1UArPGD5llU0Lp6Sk1Ea6RaITLUBp5wNNmuYNm25Xd4ilQBAD4FBP9bNAUlBUaB4qlsPPmUJ4t0SP/wBeUDpRTEYItVmJBGqWf/Mr5HygK+LQUSSMidkdc/J4mQ9qtbp2NalbzTkKCBymJWjAmNei7Dq5RkuWCWJA4l4LMh2poIHmIELavVHPlpBLKBA1D15OI5MimYjlSKQSuUQxIhpakUhlItDsBnuELUJJLCHNgu4iuor0GZ301G7pEXD27XM/XpObOuakgnDRTaAlI2kkfWnGGtwWYqSgBsbkyyaAkO6CeI166QbOsAXIMwUoUrbNEzCcKuShTdnHdzWNKbMkg0cpXqZc0KPdrHAuBz/VGmGEx4iMsrlzU17XRgSi0SqJUoggj/CnZFCholbMdxGgMQqAA+0yw6VbM+XqCWGLqWD6KwnMwzN5gpXjYpXsWhGj0CZo8q/pOhiuJtirLOL7aTRQOS0GgUf2njXWmqRU+0JwGTMJKGxSJjVG4eTEaNwqtm2hUxLEnvZeVcwNAeVRAlvtSTMUEvgd0E6P5f7bojVNJZQ9tOYH4k505ZjhE0JJlrkzDimIUVn2iCwJ3tvOfOMgZaZajich60ZoyFs3ttwS/uJf6B6QVOlA6sYy4k/3aX+lP7REqJNCMxuMUzpdPPveP1mIFtSGQrkfQwxnyqbxu16GALelpZbcfQxOXQJJExkJ4fMwPb5SVAKTReo0PGJLutiFhScQCkPiBprmHzHKOlLSVBiFDgQY5o1pZKvHC4+BMbl29ve8DDNc6hZgoGm5Q1HA7t/quVei308ILIrlPa+0C1pCVKmKAyBCiPCE0y8K+yeoMMBey+HhE0q1uBtpB1BGr84MZBQCLQkpdlPyg677eAWKVHkknOJReaxiSkOnSgy8REtz25aHINSag15fT74tBpKvCWBtBY5pUPhAV4IQs0Bb9J9Whqi3LmslTM406fGGdtCSjEBiAGYg3pneDS8ey8kSJuycAkkgP+IJOnQRQuzktAJfpHqV6zf7nMV/ylHxRHnl0TgJSyM2Lc9POLyGVC2S6+9nrOhJPiaeUVL+0dKU2kSUt92kYm99YxHwTh849HuEplyVzZnspClK/SgOR4Dzjxq9beqdOXNX7S1KUeai7fDpDk1CxttLlS4ySGMTplOI57uM8q6sJ9Nbiu0z5ikcMXIDDHNtuhIRMO6YQOQSDA92XgpClEUoU+QjufaixO/5AfCOSzP34vHDrlx9ORsi4pUxOFKsQYMWY1FCRz9IX2yy0KF0Wkt/I4ER3dVuWmaFgOBQjend8uIEW62XUialM1Jdw6Vb0/MVDcxHXhL9ceVnxWrpuQMk0OJwCaMr3VbqfOHku78LKfCUkVPhiPI7Kh14xDKZDv7JZ/ykfiB4U5gg6xNaLcRnmKEaFwz8iGHhujaM0k2eZIXhGytKkqRpkSUdDtJO7J8NYrovJIkDEl3Cgoe/LUoueaST06QstNqcEEnCQ2dWHsn9SSwPBoHss8oHdqLFJp+VTVB4H+dIVvI1wYT1lCixxBv65Z/7h9ZwHPm94jDQlLlBOoIqk8GpEU20PTKuz+U6jlASpjcK/wBKorZIUL/CcjlvHA8R8I2Fmo/GjzAr5Z+McWwg7TgF2PNqKHl0Y6QGu2ZEe0nI7xxibTMO7lq2u8KHrhAoDq3B6xkKcfEDrGQtnp9H3QtpMv8AQj9ogrvR/ED2BP3Mv9CP2iNzExozrU8QpvQES1vuP7YZTls3L6rCu+ZwMpfI+kK9BWStUqyleyUrXMBainBADqLgjkNTCWVaxifCnZL0J03nLyEPLzS93y/+pNP+r+IqaJjYuQ9Y585y1xqwCcTU6gHPeHjlSXjdhlLUglLqASMRZ2FMzpVolksTnEU44RJiZFhBiQyiYlkBoXKh9nuI4cWbNlxjpFlbSG1y3gEjCrIxu3yAC4yiJnd6qrjNbhUU4Sk5MtH7hDZHa+zIQZf3oUMQUwDO5BbaygNMoKLEPQnqEkg9CxilrnfezH95XmTpG8m3PnOXqF79rJBuwlKxiUgICHGN8qp5B48wkX2QphrRvrlCm24hvaBbIomanhU9I1vKdLZ2l7UgWH7Omipitr9CWPmoDzigpDmC71n45h3Cg6fzHVnsZw4vCFbwrDEOtDNxjTQRMkqasYlDZxz5ZOvCHXZPsl9oTMWVpGE7KH210ckD3Rv1yhZe9nImqQ2W6MN8LSwQopbCQRooag6HlElhOJTKLk6nNzx4+vOJw8eXv7ZXj4efkx9fWDLtsiElNXBS79czuILgjgW0h7dl4JkzDKV/hzDsn3Jp8sC/AK4GK8FoRNrkpLPokkmpG6gfm+6B7xmEODy6bvrhwjrnTmpv2hs5lqxp9kmo3H6cdeUJkWzEGeoGzy908vSGd2XqJ6DLmVUAxf8AEnIK574rt4WZUqYUnmk+hhklNpb15Hf8DGXrbCuapdBirmNa5c8oAtFprUHjziK9ScbD3UeQ3xFk9tnLxobMtGyCTXIsQXAFDnnkIEmWiYr2U6AO4ct9em6A02WCzc0wYCUkJWaEhgaE0PQwXOTuiY2hp9lmCqwesQBJJbPlDI3a2cDIkmFM5ejuOu3IsC/cV4H5RkT4Ve8fExkLeR/i+kbMhpaB+VP7RHMxMTywMIHAekczER0MAE8QnvYfdq5Q6tAhNeo+7V09RE0RXbwtaTY0Skl1IUvF1W48opyj7XT1METrSMaqlJxHlnvFYzv8VFAK4jPxGfWM7Nri4dka2aef+V8RCC71EzmJNASA5audIb9nbwly5E9Dl1oZNNXFIRXeoieaaGJyios5yaNyxEKJzxyq3JBzc7h9NEaVs4skHiaSAM4RSpk1Q2RhHR/E/AGDbOFDM+ZPmc4r1GxksbR/SoeKSBFYnXEWWXAJUd78a9RFrsSwCVKyCFHwEVW9b5OEYMlLWSP6Uj9sXIxy3vgDefZyfKKUTAtBU7OqhwljQc/OFc261S1TFe5Q18PNotXbntkm0Ksxku6ZYCnBDLOYrmzZwhvK2lZmS2zXU78L/Ev0ir2U2rkizlSm8eUN1UDDSBKyyA4KlAFgQaHIc4ybPVqMuUY58unHhLaagQumpJZjQ0B0caH61gqRbCdPBo6nT07VNhWytLewoVCk+o4FSYjD+qyvHDYswVLpSYgAqG8HVt4NIAXObKJbXPIVjSWWkJBIJ2hhAcE67+fOA5rl1AU6UfQtG8vHLKzkdNtuJApUEud9B9dYi+2YkYVVIZjvGQ6jLlyiBdqAkiWQAyyqoqykAZ6jZFOMBKmgiiTz/kmCUWDJdqKVpKPaBpuOjHnFi7RkGQlTMsYSODsCDvz8oRXMhHeBU0LVLlspQBQCWI2WWsUJoWctpBlp7RlcwnupfdYiRLOJgnE4S4U7Cgz0iblZeIepoDZ7ktE5JUmUsoGasJCfHKLNY+xwnAzpisKUskigcpAJ2jQZwDfHaeWtPdy5EuSBR0LnE03BUwpA6Qmm3qoBnJ5mkc+U8uc70qXGLX2w+ydwJFjloG2CqYarIANDMq9TkKQhnT1FEtK1Uls3QHfzhPMvFZ1blAypp+q+sV4v/PMJJedfsZeS28cGE+2J3kwKq17g0D99y8B8ozveA8I6JNM9uzOVvjI47zl5xqGH1amz0jS7Mwpy8YLAjpYoP1J/cI0qANluPPvDic0G4bn1hVfHZtRTMIUAPwhqsG1fnFvaIpiHBHPziabxOZ2JVhKitIO04Yn8RIq+4iEttuNUpKiRkpFRUMy36O3lHod4pwWkp0Wk+KfowFeMwIQV57hvJoB4wToKRYbOsqZJ1yo7cElj4QyLp9tJAoxY5EOKZjzgFDpW9CpzUjN86bolMtyVHMvu0COETozSzScQJQ0wbgfUfON2SzKSWCWO6FKEYdoOCaghh+NYz0izXLeEygO1m2JjnxaD1GxVnlKw1GUFIIygiXIdUMJN2BwW/mGC2ZJZKuKVD/ST8IX3PYpClzQuUlTEFLigdCXY86xaJ1lGBZPuTT4SlxTbDacKl8a+RHwhWIyilW3NLbz6RFYytSlFRAQKnJyTkPKDZ9nKilgNdQNGzMBzrkUouEYmo4KT8YLzF48UJabCUrYqSxILgxu2rCgwMdKuVWssj65xJYbraaklDVGcR6xrc6Fu+WxegGUFquhTqUFBlAuk/PTgYsk2xJ0SPAQPOsz0iLhd7lP2l7VqzLSCjGKBSHAqSkJ2gBviG0mXkl3ejt4MNeLw6tFypOeLkCw8AIGPZ1AyfxjTSLSa1SJiyHJcACu4AAB9wAAgfAE5kHz8GiyKuEEVKz/mMLv+Go7t6vXXidIey0UqtD6RpSlNkw5fGDhY2UM2qH6b4vV63UBZgTkUy3/0fOFLDuN28ywxophxa7GgKDFw1S+UCKkgqZyEsajU/XrEzOU/QDgMZ3auMWGVJCUbKk0ZyQFE8n4xJaLnXLUCubVxRqeDjZiL5tXVV/z44Vr7OvcY5VJVqGh3NtqtW6cOcCKnFRZ25MPSNZlazuOi3ulRuDSpPvDxjIrZafV2GOlj2f1J9RGjHfu/qEaVEEwDZ5hUuaHolQbqKwfC26i6px3zD5AQjU7tgAi0IOW16iK/fM4KSkByUrQ/+ZCz6AeMNf7TpgcAh6j9sUA3sp6EioNCzMkpDcGJETA3MmgLIObn1ggzgQkZOpTtuwyqio4wRZ1GeMK1KL7y/g8OrJcCF7K1zG3Cg3aCAyNMskJarAvz7yZDy5pRcZ5wzldm7JJBWTMApiJVnoMxnpB1zzbKtaRKCyN6iKtu6w5RoVYrOXrDOQmo4QWuWkEYUkf7RGpI0zgPTi8UNKmqOkqZyqgiPOJlGPvJPkpQ+EXu/rVhs8zV0lPjHnk60uEjclQ8VrPxgqStKCcjmCwfeQKjnB9hsqjMIwgNoCTodT1jLvwtMxaS1ENvEyWfQGLJ2CtUqYtZmguWAJIo2JxTgYNQ4oN72OYVqKQpuFdK+bx1cUgqw5nb+UOL3tErv5oQopSFHC+H0I+MPOytkkqRLBX94ZgqwSKqDUHDWIOF02QWjSLETpFvvG5Zaa4ktCO1XiEEhAAECis3es/hO7Jo5N2K1T8YyfeqjrSOJN7KTlAHU2wEDpFdm2D+7g7wT5mL7d09E0soNnXTIwqvy7xLuuUsEEqQKA12kkwdl9UaXJGQUPD+Yvna2tgLe5K9ZfyjziyWwmahJDOpIL8SBF67R2l7KUvlgHgsfCDGWdi2VSZVhllIJNSPe38HhcoJqKliW8aQVPTQ1A3cjHU2QlJZKsQ2SOqQSOhpEf3at/xxPUUqQBRNH6F/nDv/AIzKKAFLcvXPLrwhHabKZiqFmD+cG3XdWGpq2/lHP5McbJb8a45WXURW8SSlkLKicxQDxgBNhToCKf8AqIz5wf8AZtwdvo+cRoSDmKa8o0x4mpUXnsMLrTqAP86P/tGoICRGofP7HH6fUcSJ05iIolRpzjrrngmFlyp2FnfMX8BDJWRgOalMiUW0c13k/MxJvKP7Uba84JB3n4RTrBtUO8fTw8vxH2u0rLnZUEOzjIk9XgH/AIOEltogTcJLtTA4FOIMLG7BrLt6EKS6glnzLZjjBie00pJdLq5A6MTUsNRFUs8sBZYAVP08SWhTPzPpLg0e1qndrcSQkSwAR+KrsVD2ctDrBHZ680yxQByfjpFMUpwmuh/euDrvUoHOKnA29QkXyFM+7+IZSVgkEmkeWLvVaTNr7CJZTzVMAPkYulntOzV3g0e03a9f3Cm3/Ax51jr0LeJi49obWVSSl8/kYo5mFSkjRCVJ5krKnhUmrPajLUglxmK03b4NndoAgpI2QD+EAZ0yHOAu2FnMoSlJZWPGU5vshLgp09oZE5RXE2pSwMYavpWAC5y8S1FianIh892cOrnvT7+WkuKppQUAOpoIq6Z1S4pUvr4wTYZ/3qFFwkEOc2ziQ9Dtt6khnhNPtWsDzr2kjKY/QwrvO8pakKAXViwrWh4QKMVWhOvjGgrdUQAABd6agnvFH/QkRJdNol92lyxYdKRJnKbcUoUx0J8oXXrbSbIhL5BHpGWu2JEtTF3G7hCy2zSpCUpqdmnIRW+E/SS0FpyeY9YtF9Wj+6q19j9yYUrJJrKlA+87npDC90EWUuzbPmRE+PLcPKaqvTbcCGw7uEM7fNKZZVhybXiIrKlF98FTLwxJKShPMBjB6we1GWK9WrhEGL7SABsHgf4hDKnIGbx1MCVZK+ERfHje4qZ0aq3d4lRDpqNd77olsEkVxZGArNLYKq9R8YNsskE8Yqya4TvkVKs6QGIL104xkG2e7zhFPp41FJfQYn8D6esdC1YSCWAeuZgLFHExVDGtSdWq2JQgqUQBSvMj5xT+3vatKJfdyyFrUHYVbQP5mJrysxXhQHLpBwgliylCoBbSKv2lSEy5jBtpXmST0Bp0iaamdnrzCMSphNXI3knh4xPab2BGIPhM4nwlgORwcxXxM2Q3up9IKlJKkBI99R6YExG9bXxwMtyTLmrTiBCVKDpqCxoRzDHrAU6+czgzfXeEjd+WOxOahNDrxA39IVTS4cZb4JSpzZLViAo3CnvKr5wfZ5xBhJZ1gBLkVB/coQfInj3hGiR06b/4j/pyvKaiLrJtcedz7QPvmLvLR/8AKiLhdlsSc1ekP4Y28pmJJ5/9pimy1ba+Bi0Xmlkk4gQ1MqliTT6zEVKWvbmcxEUO+1NocSEjQKPVQRTy84r9oXlDi+hSUVU9oPvZKfhCibh3iAIXLUBguxzAE7QObqyDJdgxJz4QMqelOuYByORyjmXPcuKtViHyBAoc6nKEDm0WOTmkuDka/AQvtMmXhLO/XdyjmXbMGHEqpBOFqAOWcvmeWo6FWtaagrSeRHzhcq4RpnJ+zhJVtBRLcCkRLYFywgBVC35vhSAlXijAE6gmvOMl3ulIqCeRb4QtUbgyYosQCVDezGIJhdOb8MvOBpt8pP4D/UT8IgReQH4fM+jQcjgX3zFiCPrlDOfbe8GBn4O2Q39IVWe0CY+yRl7IOpascTZqR+apo7QScUb5T/YpSiaEGr4SVevzMHHsg1n7/wDBiw64nZ8sOUL7Kl10yLZ1zG+PVLyRhuhCWFVdcoWGH9ouTyZV2S3ZJL/XCIZlyF6KHWkSWmc013yyajf7QQgfeHV28wIWsp9Pc/SCVdUxCCooVhcDEASl6/iFHgixCoj0i+LGJV0oTL2cSlKUA7FgGp4+MeW2iYRgIIG+vGNLNSJi9WZsIoMoyFtmtoKARujIZPaMUcTlUjkKiKauNEJU7ctYLMKsQVJYVGIJrhG4ZkxSu1X+HM/WryJGQyFMtMoud2KczA6gWcYSxpmXNH0D74pHagtKX+pWmH8StNImm85s6ThBYZCvFg48IIQrCU0bbVQgEeyijRDLWBIc9OeBOsconKwILJKsS83ZgiWPGM5zV3pFeNuV3hShmGjMN5fhBNx3Wq1TUSwraWoByDhDnIAadIUz1HGSSxfdDm5bxCA5YnQgBxFJ2sFvu5Iwy8CQZYKCpIqohSji03+UZLutCUFZJoHbCP8AaIZN+Id8+gg+feYmSFstKSgYiSkOzpSyd5dQpE2U5YU2u9JS5bJSpLM5KUpxV9kkFzWvTSJRe8tKFYVoxsMLmmeoHCK/a7aVEBUzvGyGEpAfOjbvWC7zs0tMsBI2llk1ampr9VhwbOJ1/wDeSHxDGNlkg4QA5xJJAzeorkK6QtsUwlS3zp6QsTIVLOFVDgdnBG0HcEFsm8IHFqVioSOUFNzNtM5aWWoqAdnOTpILDqPCADYlQ1SXHX4CNEUifanqFy5K95HUx3JUpANalq8i8FkwFbVeEEttFkSz7QFKCho2ubAD4RZZs/7TIC2CVDE4TuSQxfrFQxUcZOacKRYLHM7sJAUFO9RlVi0WkJJkAlQUWIrUtThQv/Bjg2NJGyXgy8UhQfI1YjQiFlmWVHZovdovluVw10hWaONTbCQHzgccWhmJrjcQ4KTmN7iIu4SQaMfrOJ9v2ekFntKkPh4eRcecbmTgRUAePziSVJSqj4Fj8JolX6VaHgacdIbX0JZlDClD0yAB0hy7IJda9sdPKPUL3mA3bLb3iPIfOPH7NOKVUaL/AG29Jxu2W8mXhxqZQmnE7JfYwZZaxePZVQbaWX4+sMrGfva/l9BCuTtz0g0dTZ5PBUm0/e5jP0pE750euNvUu0IIsMo6B6aaR5VeE2qTup8I9Ov60A3ZJYV2h4Nxjyi8V5RWXwoapvtAH8/xGQiFtUPxeQjIWg+l8URzVxwFxxNXTpGiBV1JeYs7h9V0yzik9rlvLmn86utVAluJc9Yut3Bu9VzALK/cAW6AndFF7UJZCx+chsvxKz4+kTTee2eUpYYeOgoIYybAkAAl2c9Sz+g8IUWy0pRKR3VoWpf404MKU00VrWkLl3jNIYrPjC0nKZVZZ1kkvVLnnHabLKw0SB1iqC2zPeMSC3zfeMKyo9Mv2ttlsMtmoTwekFC7gxAJrmHoQ75c2imptk8VBPk8N5F9TTLAJDkYQwYkvVR9IWk3HKfXM+SnvGQAwLPvMCXra8a2zCWHQfP4waqX3SCSa5Dmc4gMiQZBUlS+9xJDFsJSXxNRwxbWCN5NRGCRhJ1RTxVAyTUxNNV7P6G8zEFnDqY+UPShEqY0bFcokVZRvPlGpcoJfMvC0Nuvs9H+IgG0Sc+fhDJKvCBLW1CQaP5wyL5gAIDjV/CJ7GssOZIiCdLCmIo+fOCZKajrDBnLTiAeOb7uuWEd7JOyWCkEupJYF6aH47ssStkwFaVKCiQCxwjh7A13wUOrHbULWDOxFvxpLKypiLF+bP8ABzdtsld7hmDBkxOEpPMszccorEwAVGUT2W1BsKxiQ+9iknVJ38MjGPk8ftNLxy1Vtv8AuiWlWHCQDVtB9bnivWqSqV7JxIOhzHWCbPfCpTJWe9k5JOoG4bm93wiYqTMarjfGPjmWE1lyu6y6JCtJU6aDcdIvH2oKusDVMwnxSPlFPnXdiUQnPhBFqkWiTKQJi1JkrNGYhxrhjqxsZUvsAxWlAORWB4mMmJ+9VziBUsYgy6ONpvOO50oCYoJWVAGihR65iJ/0f+V6v6xS0XbIUlKAtRU5AALUZyIoFoRVPGLXa7rl/YUTMc5SyoiszYAYZJaKjaEM1T4xpfhD0Xagh28zG4GQQ2av6jGQg+gRMjm0TtBUsenOBEzsWVBv38vnEilMKRaTi7EtKUS5KltkqueQCvRjxMUTtmcKZgByWliKfhBBG6LkucEIlpNMaz6GtUh/OKd29lspaT+JSD4gh+WzE03kMpDgkkgbwxroGcUiF46VLILbo0EGGTcNbouTv0TVd9Kl92l8MxWEroosjednzEKwgx3gMAS2peJSBkMKBTgAH5w7u6ViVjKcIAASncAGfmYRy0HGl9G8osP2hkkxOQ1yEvi0YlBI0p1MDYdBkkehqfGOUKqVHMZczTyjUssenxghpkqduCT8YjsKag8TEspPtHck+bxl3CqeR9IANUI4IiZQ5xwR9fXKAI3jichxE4T9fXWOsMAI0SyHfIFusTSzWOrxksQofR0jJCXD8PiIYEoLwLaiScA/KRzIdh1MdzJjQPaS5fgP2iAIkLbl6RpVBwzhpZrL9oJUVBKgwVRyqntNStKnXPMmA1SmJGYD6bon+m4kzylxmk5jf/MNLgsqDOSVqP2cEGcR7SUYgCOZJAB4wnUhuXpwg26p0pCyZwmENQSykOXD4sWmF/KDQW+x9jkJmhE2asL720ywEJBc2aWmYFBZVkvEnCwLwVetymaqRZu9xFcsrJwnCSJPejuyfaKvYDH2txpFcsibDNcplzULKQCMaQlKgxKk64aMXehNBQw1l2mwI9+ZwC0ka5lk1yy/iJu50c/pRf8A2L+zSBOTNKy6Bh7sppMVaQDVWL/y7kED/FTDj/8AlLKsze6xBRlyjLQVEmVM+1y7NNCwSCS5WpIUQ6S5yeBLZbLGQkd1Noqu0lynaDBWhqgmhqnjAlnsliWQ6Jv4gp1JoSAAoAAEgOo9E0IcExy32dmulnHZ1KLHNlzFlRCCpGEMUqMmVMGPazeYUgfiMteTQnsvYWSpZT3pWJNqmSpmwUrmCVMs8tQQkTSMP3ql4swlKjo0JrVJskheFcmeU6bcsuN4+t3FwZMywttS56qCoMsV12a0d2ru4vogPeCEonTUJ9lEyYkVeiVkCvIRkBTFIc4QcLlnzZ6O1HaNQB74iJFRkZFAVfgbuGpUmlKsK84rn9o/tp/9v1MbjIn4deTlNTzjsJG6MjIRMwjdEyEhjSMjIRuUjaEHzxRPMesbjIKFi7XWdIsEshIB71AcAOxkqJD7qDwilIz6GMjIq9kKknYmck+i4ywZp/SfSMjIVMd9esaP15xkZDDQjavryjIyABLw9g/W6FMo/eIGmJPqIyMhANaDVXM+sEyvZHIekZGQydoLZRt6Hl8oyMhG61VzMDpyEZGQQMSohSSCxfMc4OvlLTlNTKMjIX0O5Z2E8j6xGDWMjIj6udOLYXzhXMzjIyNImsIjIyMg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data:image/jpeg;base64,/9j/4AAQSkZJRgABAQAAAQABAAD/2wCEAAkGBhQSERUUExQWFBUWGBYaGBgXGRgYGBgXFRUXGBgXGBQaHCYeHhkjGRcXHy8gJCcpLCwsFh4xNTAqNSYrLCkBCQoKDgwOGg8PGiwkHBwpLCwsLCksKSkpLCwsLCwsLCwsKSksLCwsLCwsLCwsLCwsLCwsLCwsLCwsLCwpLCwsLP/AABEIAMIBAwMBIgACEQEDEQH/xAAcAAACAgMBAQAAAAAAAAAAAAAEBQMGAAECBwj/xABHEAABAgMFBQUFBwEGBAcBAAABAhEAAyEEBRIxQSJRYXGBBhORobEyUsHR8BQjQmJysuGSByQzgqLxFWNzwjREU4Oz0uIW/8QAGQEAAwEBAQAAAAAAAAAAAAAAAAECAwQF/8QAIhEBAQACAgMAAwEBAQAAAAAAAAECESExAxJBIlFhQhME/9oADAMBAAIRAxEAPwBr2YDSBTU+phgtBNS3SA+zaWkJ/wA37jB6g9U56jfzg0zvYciIlog0oBDjPUfOBpgaIyhxF2fQ8s/qVFnuG3dytj7Cs+B0MVO4phEvMZn1h2guMxHne1xz3HXOcdPQI8r7WXGLPPOEMlW0nkTl0NIvvZ68cacCjtJy4p/iNdq7n+0SCANtG0n4jqPNo7cvzx9oyn43Tz67LS1IPmLAIPHyOfz6Qgs6SFsVENDyZYsSfbOVHb5Rx5xtKDtVhQ/sJ8BC+bZEe4PAQwNlWU1XUGtB9ZQJMkEZq8hGmFqaAXZE+4nwERy0VAA4ACC1D83lAiy1XqGIPEERruoOZnZmaA5S3UP6whtZwkpNCC0Hzr5mzCFFR1fidC+nLhCu2JxFzUnWHjvXJWz4jM2qBSqg9Aaa+TxzPU5c6n1eIxJIUCdAT47PxPhHNoW7CGbq3zBLlKmbshvOg8YoSy5h72htZZMt6Zn0HxhE0XhNJyrmO5KHMcqLREFkaxZGojtJhP3yt58Y39qV7xg0NmFsRQwLZ5TxkmctVCaa0EPrksKD7ZaMvL5J45utMMLnSdcpolvBOCbMA95TeMH3rZMOJqsD6R19h7+atQDkuoJ94agHfm3Ft8Lx5e83Dzx9LqgLOlU3YVudJIqdKb8jDqwWbBhmAMU0LcNeTZ9d8cSbAVJCUVUnaQcsSTmOdG4Ec4bXUumI1QWEwaoOiiNz04f0x0SMWk2NKVuR91MccA+afOnMQAuyKkzcILMypaxqM0n+OBEWOQlMtRkTv8KZVCtx08KhtzjcYgtVkLKs8z20uZRo5/KDxzHHguK0QQWizr2lqEtRzTgKmOrEfh1HAiMhAbYNRXWNQtm9a7NIezorof3GCkoIVHPZ1H93l/p+MGTEOdxGnyMDO9oF1NKKHnEFpLoJ1H16R3NSQY4tEx0K5fCFehCW6p7IA+s4ayraISyrL90lScwKjfUwP9qMeflht1TLS5WK8sCwoGo+mi+WS1CYgKTkfLhHi8q1qEXHsd2jCVd2s7KsuBjTw24XV6LL8i7trc/cz8Q9lbqHA6j63wHYbw2WeLz25lIVZTizBBTz/wBo8oUpjQwZ4c2CZLB9rHj6j+PSBJ8yFKLQa/VYKQ5ELHDQuTU1UArPGD5llU0Lp6Sk1Ea6RaITLUBp5wNNmuYNm25Xd4ilQBAD4FBP9bNAUlBUaB4qlsPPmUJ4t0SP/wBeUDpRTEYItVmJBGqWf/Mr5HygK+LQUSSMidkdc/J4mQ9qtbp2NalbzTkKCBymJWjAmNei7Dq5RkuWCWJA4l4LMh2poIHmIELavVHPlpBLKBA1D15OI5MimYjlSKQSuUQxIhpakUhlItDsBnuELUJJLCHNgu4iuor0GZ301G7pEXD27XM/XpObOuakgnDRTaAlI2kkfWnGGtwWYqSgBsbkyyaAkO6CeI166QbOsAXIMwUoUrbNEzCcKuShTdnHdzWNKbMkg0cpXqZc0KPdrHAuBz/VGmGEx4iMsrlzU17XRgSi0SqJUoggj/CnZFCholbMdxGgMQqAA+0yw6VbM+XqCWGLqWD6KwnMwzN5gpXjYpXsWhGj0CZo8q/pOhiuJtirLOL7aTRQOS0GgUf2njXWmqRU+0JwGTMJKGxSJjVG4eTEaNwqtm2hUxLEnvZeVcwNAeVRAlvtSTMUEvgd0E6P5f7bojVNJZQ9tOYH4k505ZjhE0JJlrkzDimIUVn2iCwJ3tvOfOMgZaZajich60ZoyFs3ttwS/uJf6B6QVOlA6sYy4k/3aX+lP7REqJNCMxuMUzpdPPveP1mIFtSGQrkfQwxnyqbxu16GALelpZbcfQxOXQJJExkJ4fMwPb5SVAKTReo0PGJLutiFhScQCkPiBprmHzHKOlLSVBiFDgQY5o1pZKvHC4+BMbl29ve8DDNc6hZgoGm5Q1HA7t/quVei308ILIrlPa+0C1pCVKmKAyBCiPCE0y8K+yeoMMBey+HhE0q1uBtpB1BGr84MZBQCLQkpdlPyg677eAWKVHkknOJReaxiSkOnSgy8REtz25aHINSag15fT74tBpKvCWBtBY5pUPhAV4IQs0Bb9J9Whqi3LmslTM406fGGdtCSjEBiAGYg3pneDS8ey8kSJuycAkkgP+IJOnQRQuzktAJfpHqV6zf7nMV/ylHxRHnl0TgJSyM2Lc9POLyGVC2S6+9nrOhJPiaeUVL+0dKU2kSUt92kYm99YxHwTh849HuEplyVzZnspClK/SgOR4Dzjxq9beqdOXNX7S1KUeai7fDpDk1CxttLlS4ySGMTplOI57uM8q6sJ9Nbiu0z5ikcMXIDDHNtuhIRMO6YQOQSDA92XgpClEUoU+QjufaixO/5AfCOSzP34vHDrlx9ORsi4pUxOFKsQYMWY1FCRz9IX2yy0KF0Wkt/I4ER3dVuWmaFgOBQjend8uIEW62XUialM1Jdw6Vb0/MVDcxHXhL9ceVnxWrpuQMk0OJwCaMr3VbqfOHku78LKfCUkVPhiPI7Kh14xDKZDv7JZ/ykfiB4U5gg6xNaLcRnmKEaFwz8iGHhujaM0k2eZIXhGytKkqRpkSUdDtJO7J8NYrovJIkDEl3Cgoe/LUoueaST06QstNqcEEnCQ2dWHsn9SSwPBoHss8oHdqLFJp+VTVB4H+dIVvI1wYT1lCixxBv65Z/7h9ZwHPm94jDQlLlBOoIqk8GpEU20PTKuz+U6jlASpjcK/wBKorZIUL/CcjlvHA8R8I2Fmo/GjzAr5Z+McWwg7TgF2PNqKHl0Y6QGu2ZEe0nI7xxibTMO7lq2u8KHrhAoDq3B6xkKcfEDrGQtnp9H3QtpMv8AQj9ogrvR/ED2BP3Mv9CP2iNzExozrU8QpvQES1vuP7YZTls3L6rCu+ZwMpfI+kK9BWStUqyleyUrXMBainBADqLgjkNTCWVaxifCnZL0J03nLyEPLzS93y/+pNP+r+IqaJjYuQ9Y585y1xqwCcTU6gHPeHjlSXjdhlLUglLqASMRZ2FMzpVolksTnEU44RJiZFhBiQyiYlkBoXKh9nuI4cWbNlxjpFlbSG1y3gEjCrIxu3yAC4yiJnd6qrjNbhUU4Sk5MtH7hDZHa+zIQZf3oUMQUwDO5BbaygNMoKLEPQnqEkg9CxilrnfezH95XmTpG8m3PnOXqF79rJBuwlKxiUgICHGN8qp5B48wkX2QphrRvrlCm24hvaBbIomanhU9I1vKdLZ2l7UgWH7Omipitr9CWPmoDzigpDmC71n45h3Cg6fzHVnsZw4vCFbwrDEOtDNxjTQRMkqasYlDZxz5ZOvCHXZPsl9oTMWVpGE7KH210ckD3Rv1yhZe9nImqQ2W6MN8LSwQopbCQRooag6HlElhOJTKLk6nNzx4+vOJw8eXv7ZXj4efkx9fWDLtsiElNXBS79czuILgjgW0h7dl4JkzDKV/hzDsn3Jp8sC/AK4GK8FoRNrkpLPokkmpG6gfm+6B7xmEODy6bvrhwjrnTmpv2hs5lqxp9kmo3H6cdeUJkWzEGeoGzy908vSGd2XqJ6DLmVUAxf8AEnIK574rt4WZUqYUnmk+hhklNpb15Hf8DGXrbCuapdBirmNa5c8oAtFprUHjziK9ScbD3UeQ3xFk9tnLxobMtGyCTXIsQXAFDnnkIEmWiYr2U6AO4ct9em6A02WCzc0wYCUkJWaEhgaE0PQwXOTuiY2hp9lmCqwesQBJJbPlDI3a2cDIkmFM5ejuOu3IsC/cV4H5RkT4Ve8fExkLeR/i+kbMhpaB+VP7RHMxMTywMIHAekczER0MAE8QnvYfdq5Q6tAhNeo+7V09RE0RXbwtaTY0Skl1IUvF1W48opyj7XT1METrSMaqlJxHlnvFYzv8VFAK4jPxGfWM7Nri4dka2aef+V8RCC71EzmJNASA5audIb9nbwly5E9Dl1oZNNXFIRXeoieaaGJyios5yaNyxEKJzxyq3JBzc7h9NEaVs4skHiaSAM4RSpk1Q2RhHR/E/AGDbOFDM+ZPmc4r1GxksbR/SoeKSBFYnXEWWXAJUd78a9RFrsSwCVKyCFHwEVW9b5OEYMlLWSP6Uj9sXIxy3vgDefZyfKKUTAtBU7OqhwljQc/OFc261S1TFe5Q18PNotXbntkm0Ksxku6ZYCnBDLOYrmzZwhvK2lZmS2zXU78L/Ev0ir2U2rkizlSm8eUN1UDDSBKyyA4KlAFgQaHIc4ybPVqMuUY58unHhLaagQumpJZjQ0B0caH61gqRbCdPBo6nT07VNhWytLewoVCk+o4FSYjD+qyvHDYswVLpSYgAqG8HVt4NIAXObKJbXPIVjSWWkJBIJ2hhAcE67+fOA5rl1AU6UfQtG8vHLKzkdNtuJApUEud9B9dYi+2YkYVVIZjvGQ6jLlyiBdqAkiWQAyyqoqykAZ6jZFOMBKmgiiTz/kmCUWDJdqKVpKPaBpuOjHnFi7RkGQlTMsYSODsCDvz8oRXMhHeBU0LVLlspQBQCWI2WWsUJoWctpBlp7RlcwnupfdYiRLOJgnE4S4U7Cgz0iblZeIepoDZ7ktE5JUmUsoGasJCfHKLNY+xwnAzpisKUskigcpAJ2jQZwDfHaeWtPdy5EuSBR0LnE03BUwpA6Qmm3qoBnJ5mkc+U8uc70qXGLX2w+ydwJFjloG2CqYarIANDMq9TkKQhnT1FEtK1Uls3QHfzhPMvFZ1blAypp+q+sV4v/PMJJedfsZeS28cGE+2J3kwKq17g0D99y8B8ozveA8I6JNM9uzOVvjI47zl5xqGH1amz0jS7Mwpy8YLAjpYoP1J/cI0qANluPPvDic0G4bn1hVfHZtRTMIUAPwhqsG1fnFvaIpiHBHPziabxOZ2JVhKitIO04Yn8RIq+4iEttuNUpKiRkpFRUMy36O3lHod4pwWkp0Wk+KfowFeMwIQV57hvJoB4wToKRYbOsqZJ1yo7cElj4QyLp9tJAoxY5EOKZjzgFDpW9CpzUjN86bolMtyVHMvu0COETozSzScQJQ0wbgfUfON2SzKSWCWO6FKEYdoOCaghh+NYz0izXLeEygO1m2JjnxaD1GxVnlKw1GUFIIygiXIdUMJN2BwW/mGC2ZJZKuKVD/ST8IX3PYpClzQuUlTEFLigdCXY86xaJ1lGBZPuTT4SlxTbDacKl8a+RHwhWIyilW3NLbz6RFYytSlFRAQKnJyTkPKDZ9nKilgNdQNGzMBzrkUouEYmo4KT8YLzF48UJabCUrYqSxILgxu2rCgwMdKuVWssj65xJYbraaklDVGcR6xrc6Fu+WxegGUFquhTqUFBlAuk/PTgYsk2xJ0SPAQPOsz0iLhd7lP2l7VqzLSCjGKBSHAqSkJ2gBviG0mXkl3ejt4MNeLw6tFypOeLkCw8AIGPZ1AyfxjTSLSa1SJiyHJcACu4AAB9wAAgfAE5kHz8GiyKuEEVKz/mMLv+Go7t6vXXidIey0UqtD6RpSlNkw5fGDhY2UM2qH6b4vV63UBZgTkUy3/0fOFLDuN28ywxophxa7GgKDFw1S+UCKkgqZyEsajU/XrEzOU/QDgMZ3auMWGVJCUbKk0ZyQFE8n4xJaLnXLUCubVxRqeDjZiL5tXVV/z44Vr7OvcY5VJVqGh3NtqtW6cOcCKnFRZ25MPSNZlazuOi3ulRuDSpPvDxjIrZafV2GOlj2f1J9RGjHfu/qEaVEEwDZ5hUuaHolQbqKwfC26i6px3zD5AQjU7tgAi0IOW16iK/fM4KSkByUrQ/+ZCz6AeMNf7TpgcAh6j9sUA3sp6EioNCzMkpDcGJETA3MmgLIObn1ggzgQkZOpTtuwyqio4wRZ1GeMK1KL7y/g8OrJcCF7K1zG3Cg3aCAyNMskJarAvz7yZDy5pRcZ5wzldm7JJBWTMApiJVnoMxnpB1zzbKtaRKCyN6iKtu6w5RoVYrOXrDOQmo4QWuWkEYUkf7RGpI0zgPTi8UNKmqOkqZyqgiPOJlGPvJPkpQ+EXu/rVhs8zV0lPjHnk60uEjclQ8VrPxgqStKCcjmCwfeQKjnB9hsqjMIwgNoCTodT1jLvwtMxaS1ENvEyWfQGLJ2CtUqYtZmguWAJIo2JxTgYNQ4oN72OYVqKQpuFdK+bx1cUgqw5nb+UOL3tErv5oQopSFHC+H0I+MPOytkkqRLBX94ZgqwSKqDUHDWIOF02QWjSLETpFvvG5Zaa4ktCO1XiEEhAAECis3es/hO7Jo5N2K1T8YyfeqjrSOJN7KTlAHU2wEDpFdm2D+7g7wT5mL7d09E0soNnXTIwqvy7xLuuUsEEqQKA12kkwdl9UaXJGQUPD+Yvna2tgLe5K9ZfyjziyWwmahJDOpIL8SBF67R2l7KUvlgHgsfCDGWdi2VSZVhllIJNSPe38HhcoJqKliW8aQVPTQ1A3cjHU2QlJZKsQ2SOqQSOhpEf3at/xxPUUqQBRNH6F/nDv/AIzKKAFLcvXPLrwhHabKZiqFmD+cG3XdWGpq2/lHP5McbJb8a45WXURW8SSlkLKicxQDxgBNhToCKf8AqIz5wf8AZtwdvo+cRoSDmKa8o0x4mpUXnsMLrTqAP86P/tGoICRGofP7HH6fUcSJ05iIolRpzjrrngmFlyp2FnfMX8BDJWRgOalMiUW0c13k/MxJvKP7Uba84JB3n4RTrBtUO8fTw8vxH2u0rLnZUEOzjIk9XgH/AIOEltogTcJLtTA4FOIMLG7BrLt6EKS6glnzLZjjBie00pJdLq5A6MTUsNRFUs8sBZYAVP08SWhTPzPpLg0e1qndrcSQkSwAR+KrsVD2ctDrBHZ680yxQByfjpFMUpwmuh/euDrvUoHOKnA29QkXyFM+7+IZSVgkEmkeWLvVaTNr7CJZTzVMAPkYulntOzV3g0e03a9f3Cm3/Ax51jr0LeJi49obWVSSl8/kYo5mFSkjRCVJ5krKnhUmrPajLUglxmK03b4NndoAgpI2QD+EAZ0yHOAu2FnMoSlJZWPGU5vshLgp09oZE5RXE2pSwMYavpWAC5y8S1FianIh892cOrnvT7+WkuKppQUAOpoIq6Z1S4pUvr4wTYZ/3qFFwkEOc2ziQ9Dtt6khnhNPtWsDzr2kjKY/QwrvO8pakKAXViwrWh4QKMVWhOvjGgrdUQAABd6agnvFH/QkRJdNol92lyxYdKRJnKbcUoUx0J8oXXrbSbIhL5BHpGWu2JEtTF3G7hCy2zSpCUpqdmnIRW+E/SS0FpyeY9YtF9Wj+6q19j9yYUrJJrKlA+87npDC90EWUuzbPmRE+PLcPKaqvTbcCGw7uEM7fNKZZVhybXiIrKlF98FTLwxJKShPMBjB6we1GWK9WrhEGL7SABsHgf4hDKnIGbx1MCVZK+ERfHje4qZ0aq3d4lRDpqNd77olsEkVxZGArNLYKq9R8YNsskE8Yqya4TvkVKs6QGIL104xkG2e7zhFPp41FJfQYn8D6esdC1YSCWAeuZgLFHExVDGtSdWq2JQgqUQBSvMj5xT+3vatKJfdyyFrUHYVbQP5mJrysxXhQHLpBwgliylCoBbSKv2lSEy5jBtpXmST0Bp0iaamdnrzCMSphNXI3knh4xPab2BGIPhM4nwlgORwcxXxM2Q3up9IKlJKkBI99R6YExG9bXxwMtyTLmrTiBCVKDpqCxoRzDHrAU6+czgzfXeEjd+WOxOahNDrxA39IVTS4cZb4JSpzZLViAo3CnvKr5wfZ5xBhJZ1gBLkVB/coQfInj3hGiR06b/4j/pyvKaiLrJtcedz7QPvmLvLR/8AKiLhdlsSc1ekP4Y28pmJJ5/9pimy1ba+Bi0Xmlkk4gQ1MqliTT6zEVKWvbmcxEUO+1NocSEjQKPVQRTy84r9oXlDi+hSUVU9oPvZKfhCibh3iAIXLUBguxzAE7QObqyDJdgxJz4QMqelOuYByORyjmXPcuKtViHyBAoc6nKEDm0WOTmkuDka/AQvtMmXhLO/XdyjmXbMGHEqpBOFqAOWcvmeWo6FWtaagrSeRHzhcq4RpnJ+zhJVtBRLcCkRLYFywgBVC35vhSAlXijAE6gmvOMl3ulIqCeRb4QtUbgyYosQCVDezGIJhdOb8MvOBpt8pP4D/UT8IgReQH4fM+jQcjgX3zFiCPrlDOfbe8GBn4O2Q39IVWe0CY+yRl7IOpascTZqR+apo7QScUb5T/YpSiaEGr4SVevzMHHsg1n7/wDBiw64nZ8sOUL7Kl10yLZ1zG+PVLyRhuhCWFVdcoWGH9ouTyZV2S3ZJL/XCIZlyF6KHWkSWmc013yyajf7QQgfeHV28wIWsp9Pc/SCVdUxCCooVhcDEASl6/iFHgixCoj0i+LGJV0oTL2cSlKUA7FgGp4+MeW2iYRgIIG+vGNLNSJi9WZsIoMoyFtmtoKARujIZPaMUcTlUjkKiKauNEJU7ctYLMKsQVJYVGIJrhG4ZkxSu1X+HM/WryJGQyFMtMoud2KczA6gWcYSxpmXNH0D74pHagtKX+pWmH8StNImm85s6ThBYZCvFg48IIQrCU0bbVQgEeyijRDLWBIc9OeBOsconKwILJKsS83ZgiWPGM5zV3pFeNuV3hShmGjMN5fhBNx3Wq1TUSwraWoByDhDnIAadIUz1HGSSxfdDm5bxCA5YnQgBxFJ2sFvu5Iwy8CQZYKCpIqohSji03+UZLutCUFZJoHbCP8AaIZN+Id8+gg+feYmSFstKSgYiSkOzpSyd5dQpE2U5YU2u9JS5bJSpLM5KUpxV9kkFzWvTSJRe8tKFYVoxsMLmmeoHCK/a7aVEBUzvGyGEpAfOjbvWC7zs0tMsBI2llk1ampr9VhwbOJ1/wDeSHxDGNlkg4QA5xJJAzeorkK6QtsUwlS3zp6QsTIVLOFVDgdnBG0HcEFsm8IHFqVioSOUFNzNtM5aWWoqAdnOTpILDqPCADYlQ1SXHX4CNEUifanqFy5K95HUx3JUpANalq8i8FkwFbVeEEttFkSz7QFKCho2ubAD4RZZs/7TIC2CVDE4TuSQxfrFQxUcZOacKRYLHM7sJAUFO9RlVi0WkJJkAlQUWIrUtThQv/Bjg2NJGyXgy8UhQfI1YjQiFlmWVHZovdovluVw10hWaONTbCQHzgccWhmJrjcQ4KTmN7iIu4SQaMfrOJ9v2ekFntKkPh4eRcecbmTgRUAePziSVJSqj4Fj8JolX6VaHgacdIbX0JZlDClD0yAB0hy7IJda9sdPKPUL3mA3bLb3iPIfOPH7NOKVUaL/AG29Jxu2W8mXhxqZQmnE7JfYwZZaxePZVQbaWX4+sMrGfva/l9BCuTtz0g0dTZ5PBUm0/e5jP0pE750euNvUu0IIsMo6B6aaR5VeE2qTup8I9Ov60A3ZJYV2h4Nxjyi8V5RWXwoapvtAH8/xGQiFtUPxeQjIWg+l8URzVxwFxxNXTpGiBV1JeYs7h9V0yzik9rlvLmn86utVAluJc9Yut3Bu9VzALK/cAW6AndFF7UJZCx+chsvxKz4+kTTee2eUpYYeOgoIYybAkAAl2c9Sz+g8IUWy0pRKR3VoWpf404MKU00VrWkLl3jNIYrPjC0nKZVZZ1kkvVLnnHabLKw0SB1iqC2zPeMSC3zfeMKyo9Mv2ttlsMtmoTwekFC7gxAJrmHoQ75c2imptk8VBPk8N5F9TTLAJDkYQwYkvVR9IWk3HKfXM+SnvGQAwLPvMCXra8a2zCWHQfP4waqX3SCSa5Dmc4gMiQZBUlS+9xJDFsJSXxNRwxbWCN5NRGCRhJ1RTxVAyTUxNNV7P6G8zEFnDqY+UPShEqY0bFcokVZRvPlGpcoJfMvC0Nuvs9H+IgG0Sc+fhDJKvCBLW1CQaP5wyL5gAIDjV/CJ7GssOZIiCdLCmIo+fOCZKajrDBnLTiAeOb7uuWEd7JOyWCkEupJYF6aH47ssStkwFaVKCiQCxwjh7A13wUOrHbULWDOxFvxpLKypiLF+bP8ABzdtsld7hmDBkxOEpPMszccorEwAVGUT2W1BsKxiQ+9iknVJ38MjGPk8ftNLxy1Vtv8AuiWlWHCQDVtB9bnivWqSqV7JxIOhzHWCbPfCpTJWe9k5JOoG4bm93wiYqTMarjfGPjmWE1lyu6y6JCtJU6aDcdIvH2oKusDVMwnxSPlFPnXdiUQnPhBFqkWiTKQJi1JkrNGYhxrhjqxsZUvsAxWlAORWB4mMmJ+9VziBUsYgy6ONpvOO50oCYoJWVAGihR65iJ/0f+V6v6xS0XbIUlKAtRU5AALUZyIoFoRVPGLXa7rl/YUTMc5SyoiszYAYZJaKjaEM1T4xpfhD0Xagh28zG4GQQ2av6jGQg+gRMjm0TtBUsenOBEzsWVBv38vnEilMKRaTi7EtKUS5KltkqueQCvRjxMUTtmcKZgByWliKfhBBG6LkucEIlpNMaz6GtUh/OKd29lspaT+JSD4gh+WzE03kMpDgkkgbwxroGcUiF46VLILbo0EGGTcNbouTv0TVd9Kl92l8MxWEroosjednzEKwgx3gMAS2peJSBkMKBTgAH5w7u6ViVjKcIAASncAGfmYRy0HGl9G8osP2hkkxOQ1yEvi0YlBI0p1MDYdBkkehqfGOUKqVHMZczTyjUssenxghpkqduCT8YjsKag8TEspPtHck+bxl3CqeR9IANUI4IiZQ5xwR9fXKAI3jichxE4T9fXWOsMAI0SyHfIFusTSzWOrxksQofR0jJCXD8PiIYEoLwLaiScA/KRzIdh1MdzJjQPaS5fgP2iAIkLbl6RpVBwzhpZrL9oJUVBKgwVRyqntNStKnXPMmA1SmJGYD6bon+m4kzylxmk5jf/MNLgsqDOSVqP2cEGcR7SUYgCOZJAB4wnUhuXpwg26p0pCyZwmENQSykOXD4sWmF/KDQW+x9jkJmhE2asL720ywEJBc2aWmYFBZVkvEnCwLwVetymaqRZu9xFcsrJwnCSJPejuyfaKvYDH2txpFcsibDNcplzULKQCMaQlKgxKk64aMXehNBQw1l2mwI9+ZwC0ka5lk1yy/iJu50c/pRf8A2L+zSBOTNKy6Bh7sppMVaQDVWL/y7kED/FTDj/8AlLKsze6xBRlyjLQVEmVM+1y7NNCwSCS5WpIUQ6S5yeBLZbLGQkd1Noqu0lynaDBWhqgmhqnjAlnsliWQ6Jv4gp1JoSAAoAAEgOo9E0IcExy32dmulnHZ1KLHNlzFlRCCpGEMUqMmVMGPazeYUgfiMteTQnsvYWSpZT3pWJNqmSpmwUrmCVMs8tQQkTSMP3ql4swlKjo0JrVJskheFcmeU6bcsuN4+t3FwZMywttS56qCoMsV12a0d2ru4vogPeCEonTUJ9lEyYkVeiVkCvIRkBTFIc4QcLlnzZ6O1HaNQB74iJFRkZFAVfgbuGpUmlKsK84rn9o/tp/9v1MbjIn4deTlNTzjsJG6MjIRMwjdEyEhjSMjIRuUjaEHzxRPMesbjIKFi7XWdIsEshIB71AcAOxkqJD7qDwilIz6GMjIq9kKknYmck+i4ywZp/SfSMjIVMd9esaP15xkZDDQjavryjIyABLw9g/W6FMo/eIGmJPqIyMhANaDVXM+sEyvZHIekZGQydoLZRt6Hl8oyMhG61VzMDpyEZGQQMSohSSCxfMc4OvlLTlNTKMjIX0O5Z2E8j6xGDWMjIj6udOLYXzhXMzjIyNImsIjIyMg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0" descr="data:image/jpeg;base64,/9j/4AAQSkZJRgABAQAAAQABAAD/2wCEAAkGBxQTERQUEhQVFBUXExcWGBQWFBcYFRUXFBUXFxUUFBQYHCggGBolGxQUITEhJSkrLi4uGB8zODMsNygtLiwBCgoKDg0OGxAQGiwkHCQsLCwsLCwsLCwsLCwsLCwsLCwsLCwsLCwsLCwsLCwsLCwsLCwsLCwsLCwsLCwsLCwsLP/AABEIAMMBAwMBIgACEQEDEQH/xAAcAAEAAgMBAQEAAAAAAAAAAAAABQYDBAcCAQj/xABKEAABAwIEAgYFBwgIBgMAAAABAAIRAyEEBRIxQVEGImFxgZETMqHB0QcVUlSTsfAUQmJzksLS4SMzU3KCorPDFiQ0dIOUY7Lx/8QAGQEBAQEBAQEAAAAAAAAAAAAAAAECAwQF/8QAJBEBAQACAgIBBAMBAAAAAAAAAAECERIhAzFBIlFhgTKR8BP/2gAMAwEAAhEDEQA/AIGmFt0hcdy1mLZocFgTOG9VbDCtXCPGk+CzNeto2qZXt6wUXrLUKI8grDWdC+h91gxRsg9a14c7ZagqrzUqIJoEFq1qr1r4etZYqtRE02W4hZqVaSo1rlmYboqSLgsNR4WE1FifUQ09VHrbyF04imP0vcVFVHqQ6MGcTT/xH/KUHQQvSxgr0CrUepSV8XwlFeiVHZ4+KLu0tH+YLeJUL0kqRTA5vHsBPuUWICrndVhDRUcGjYcBxV3+T3Guq0ape4uIqwJ5aGn3rlGY4mHu74XRvkiqasNWP/z/AO2xQXtERVRERAREQEREH5vD7rMx8LQpvutslYVJ4etZZm11F0HrM2otI32YmFldiyVE+kWQVFUb1Gr1ls1tioqlW6wW7UrWRGkXrG+osdSpfxWN77IrfwtSyVHXWphall9fVuiabVJyzh606blmDlBsF6xOcvJcvDig81XKW6H3xI7GOPs/moSoVM9Cj/zP/id97R71VdAaV91LwF9Wke5XyVoZnmTaOnUQNUgE7SI381Du6ROY7rsJadnNgqCzEqo/KAX+haGAkufFu4/zU/gceKolhPiFo4rKqp1zWe4PPqlrYby02tCujblr2VQDqDoBi87rrPyMNIwleRH/ADH+1TWPKMhDWuY4F4MzquSDYi6tHRLKGYam9tNugOqaiL76Wib9wUsJU6iIo0IiICIiAiIg/L7HXW5rUeCtkGywNqm9ZA9ajHLIHKjM56+h613uRr1RsipdbhqWUUXrba+yqMVV1yvBcvFZ91idURWzRqxI5x7PwV8c+6x4ei57g1oJJMCFPs6NTYvcHAXd6Jxp8LAjrOO9wCFER1JyzNepTB9F6jiA1zCOY1Ds2cAR4qcwnRzDU/61znmdht7FqRLVSLkXTcDjcLSYWsw48Q2/eTJWP8vY4j+ja24ECNuJJTSbc/8AmTEOEik6IkTaQeN1K9EMtq067nVGFo9G4SeZcwx5Aq04jHHUSXaTtcSO4QSsVPHVSbQfAD71O13LG8vsrNVLqlMP0guEBwIHgR2KJxWGebt6p7JCp0jelmZYZo9FXkuLdTQBcSSAWk23aVQcNnL6diwxz2KuWcYao9rmVQKjSIuBI7WugEFVE9FzUkUHOa4fmVOPY1w98Jra7WTKOl1KINu248+CnaPSekdr/wCILl2WYJ1N7m1Glrp0kHcKwtoDS4xtZYsWL5R6X0mxLX+BHxVqyHOWYpjn0w4BrtJ1RMwDwPauIY2iARH0Wz3xddP+S1kYWp+t/camN2tmquaIi0giIgIiICIiD8tLMx1lt5ZlTqlyCG91z2NCsuFymwb+S0w0CNT6jvSG+50Egd0LF6JNqk0rPRYXWaCTyCsVTJKJd1Gm24L5bPZ1QVP4GjSo8p7AFuTaW6VvKuh2JrmzQwfSeYA8N1Ku+Tiq3161Mf3ZJ8lb8HnbA4dW08Vt4/P2E6YI7RBWtM8lEZ0FbxrE9zPiVst6H0h61V4HMtA96nqup96dQO7AYd+ythmCeBZ7bi83+8LFljeNlV3CdDcM8+u5x5SPcVJs6KUWerTpn+8JPtlYX1wzWwagRJLosS3gOxaBzR3AlZsrW4kMXg3t06GNAEy0HSDMcQ3hB81hxOYQ24dSPN1PW3w0uBPktV2ZVeZCz1a1djZe0EbGY49yzxpuNPCZ3AAedDjxnqugxI4ieRuvtfNWt5lamLLHxDdJ4gixChekFB2GLXU3ENfNjeCIOx4X9i6Y5WsXGJOvnTj6tl8wzalQ7mO0lR2X44OjW1pnjEH2EBT2DzAh2kBo81bSRO5ThpLQTA5n4qxsZ17Mbp4OkdnDzVcZj3MbOlhA/SI38F5b0o30sY4gwQKkx7FnlPu1r8LhTwzX/mhhPIRPevNXCFu4ntVVb0qr/m0W+bj7lJYbP8Q4db0TbbaHH95dJXOpKpgmkXAKgszwdGn1nODbgwLuNx6rRc3t4rHWxFd7jredPIaWj/LB9qh8blhOtzatNjzYFzvVEEeJuqiNzB9CviDVNXQbAM03htrmd1sspUNB6zyCdwAPf2KOodHqbHSa7Xf3S2PaZ9i3nUqTacMqanao072N5kWWMq3iw4uthdRBZUcZj1gNrcAuidAHsNB+hmgek2mZ6rb7Lk1ds1O93vXVvk8bGHf+s/das43cWztakRFoEREBERAREQcUy7OsJHVqaXH+0aQe6RMBSWGq1HPBJpGkZGunU1nV+aDYRN1y4VRyW/kuLLKgMkBw0nlf1Z/xBp8Fy18tyug18C6m4kDU03twnmtdjwOCz4TpHpADxIizhy7QpKjicPVG7QeHArUzS4RFtxIX2rigdwpF2BZ3/wA18+bqdpsTwla5s8EXqmwHtKvVOm0gX5TbsVdbgGjYOPcQtgPAiWnxP81i5bamOmfE4NjnEB2kyfWEtN+fBaOIyh7LloI5tuD4rK/ENJk8e3+S+fPDqc6I/akeIK6Y5RzyxrS0XA08fvKnc3YHMAY2ZfJgcIO/itLCY6s9xLfRiBM6ZPttxWPE1alQ/wBLUe7ss0eTQFrpO2hjMOxp67gHD80XO03ja0qs9IGtq1AKzxTa0dVpcGm+7r8wGq0YzF0cNRLiA6o6WtpxaOJPtE9sd3LszqOc4l86i4kyIPWvPtUyulxWPDswzYAfq7iXfdZZcVm1Cj1iHEyBYX+9VnBmHxyj7l9zOpSNQiqXNMdV0HRMGxI4yWrFvTpjjLdVY6fSZlVwYKZMtLh6WADpaXDnwG62Mozt1Sm57abWROloPrQB2dqhMNVBaGj0NQANAiAYbv617ix9kFZfSaHWpaYhxaCC0g7HcbwT3rj5PJlJ9Lrj4e92bWjCZg6oxrpLZsRtccQYuLqeyg06tF7xLtJiSXcyJHMWPkqSMcHhrTTqyCNOmCWkGWxJjkrx0doBmGqdfU/UA4SOruQLeK14s8re2fNhJ36/DTfSbDiQDA4j4rnGf5s4SJhs3E3NzAA5QV0PO62ig88wuQYjDOqufU0nQHhhcNtRB0t7yGOPgu2nGM1PFgyTxUtgcyDAIKjKDtBAFNsAixvMuDb95BCUqbSCXNnU4kFtoE7fjmmWN+VlicoZi0uBJ4rr/wAm+MbUw9QsMgVY8dDT71+fczwAY0Op1dbZAIiHNcRJERcWN12D5Ap/IsTN/wDmz/o0lJ0tl326eiIqgiIgIiICIiD8p+k7h3BZGAnrEwAZBNySOQXihSBBeb6fzfeexYn1C4yfx3LMgt1DEirT1Dn5Hcj2r0OCh+jtYy5p2O3gpYO9hXHKarpO438JXcBYkX4EjdbpxT4B1O8yo2g660ukOaGkzRT9d3H6IvfvkWWomrb0sbM/p0XOFaqGy2wJv2EAXUVV6cUdh6VxmJAF57yqL831iz0pa57SXDVc+ruSfE+RXrLcPqrU2m3Wkzazesd+wKXGSbtXd9adJxLhMF/DYk8IBnzC+YUtMAOBMbe+FD5tTMj0RnqyRu63E9nktWo8B4LWF1SmJcLxAAv4O4Ly4+XLl+HfyeKTDlt07o/Rs48mx5uatXEOgOI4A+YWfojVc/DFzxDw0agNtxB8oWrj6kNcf0T9y+hLuR477qjZ9msUSHDramumLhobz39YusqrWzE15ebGwjkGgADyC3uktSQ8TxaPMAn3qqk8rJpVgw9X+kP+H7lu6G1HlrxqbMx5X9ir2CxBkkkC25m/IWUzgapc7U1pd/dup6i+1mw+V4ePUiO0kbcjKk8LgaIsyk09piD+I5KtUM3DmywOI1CSBIkiw7yvbukTgNyO3Tdc7ja3MtLizB2gQwWswQY4jV29ysdPDso4UBrQ3U4kxxgQJXKaPS1rHSSTC2s3+UJ76bW02EC8Erfjwk7c87b0k+mOaNDNM22VLw2IDfVeANQdHDUNiWm0rQfUrYh0kOeeQBgKUwfRyofXIb2blbtSQqZeXOmTPG5N7mfMrNlFCoDoczUyZ2sCL78AdlYcHgAAJGogASezit2sDbuU5Xe11uIDD9HhUBDzE8t95XW/k0y2nQw1RtMQDVkyZJOhonyAVEwTbro3Qf8AqX/rP3WpJIXK29rIiIqCIiAiIgIiIPy42oBOkEzvaywekHAAeE+S2hUkLWxBE7R2rntdMmHxGlwdqJg9w8lYNc+KqLjCmsuxctHZZZym1xqbpG4WLGYdznf1YeLdZroeBpIiDAPWJIuvDKu3etitVdA0Bjr3DpEjsPPbgpO2plcbuPmFpVaQGioWMAJipTDWtJkXIkbOd2LFXqv0jXTYQ2+prwX9aWtk3J9fibwFK5NTYJs0SbhoJaT3Fg7eK2cyw9FlNx9E29uq0CC4gAz3kLn5J9NlejHOW94oLDY8sGk03EAgzAkA3IsTuFsfOFOdTW1A6wiPXBiRMzwmy1qNNhcAWuMWLWuOpxHZyvuphuU07GKgsDBdt5bFccMZfTWVwx9rd0WxbH4esWBzQAGkO3kEHmeYULnmJime5SWW1mUsNUDYAMHe5JcJ+5UbpFm7YufDmvoTqR4crvK6VjO36iR+lPkAFCOw54eS91MVqfqcL9hiFIYINqEgSCBI4yoPjckeaTagG4nwk+5TODzEUsL6NkU6hL9byBLgQ5oDSfVgOG15krRw2tp6hdJ+jM3tcDdTeH6M4qu27dLZnU8ad44bnZZx5y3Xcbtw19q08nwbxhqvoyWH0zCI2mm3WDGxhG1Q/CvZVh1QxUpua0a9T5eWuj80mo7ui3AK1YTIPRU9D3l8xIiGyOK+08ExlmtA7gtYXPG37X/ekz4ZSa9qLgeitWq7gwc3b+QVywHQuixgDyavG9hPcPipGhTghTTBIWpHPKoqvhGU2NDGtaLiAAAo/wBGJU9iactI5GVpOws3C0zt5w9FfcVRWajTIWV1Mu2ErNjcrQwtO6v3Qr+pf+s/daqvhsuO5/Hird0TLfRvDSDFSDHA6RZNpPacRERoREQEREBERB+XsTS9G6OB2+Cw16eoSFN4iiHtg+fI8woaCwlrvx2hcZW7Gi8wI3Pbw7Fr+nc0yDB9i38ThrS1RjwtRlaMpZXrUzVbTJYDpLgRcgSYB3ss1HHjnHerNh6AGS0/Rn80ao/SMu9tlzbM6IHfv3LF/ncdOuWMmO5Vho5pcw+BPAkKRq5zcdYHbe/3ql5XgnPDy0kFoLvAAkn7l8rYasNVz1WtP7RgLfFiW62uOKz4apDo7rfjZYKfSEOe1jTqc4gATuTsFW6+EIpVPSSage0CT3HbkQT5Be8lyis5wLWED6RsBFwQSnHRt0P5pxL6Jc54YyQC1t3cxfYX71znPKw9IWMkwYJ3JPYuw9HdYw7qToOtoBM3BG5C9ZbkGHoH+jpNB+kRLv2iuPhw8uWXLyX9fu9/1p08ufjxnHCftx/K+jWIqwRTIb9J1h7VcMt6HCm5rn6nEcG2B5glW6o0teVvYeuvZMI8lzauXPoUvVw+g84k/tG63/nWnN3R2FS+CLXCHAdi+YvKabt2+K6dxz6qt5i5ky1wIPao0qx1sgp8JHko7EZPpKzlK6Y2I+m26mcM3qrSbg4Uxg8A6NoHas6W3bTr07JhMMXDbx4eakqlOmy7jPebeShMz6WU2Wp9d3ZsPHgpckkSf5E0Xd8AonMukdCj1W9d3JuyqGb5/Vq+u6B9Fth4lVvE5q1piQsXLbcmlozXpJWqyJ0N+i33lXv5HHTha8/WD/pU1x5mI13mR2LsHyNf9LX/AO4P+lTUm99tOgIiLaCIiAiIgIiIPztK1cbh9YtuNvgtleSvM7aRGHd+ad/xZecTl4dtYrax2HnrN3Ht/mvGFr6hfcfdzW9saYsszLEUab8O4zRe4E8YIM9U8JsSOxaWYUjrNiZv/JXDL8jFVocXDSeV/wD8KnaOTUmCzZPN1ytXK32kxUnovlj3CodJAIEE2B3kT5KfOQgEuc4mYlsm8cCexTTSdl4efauF8UuXJ2nlymPGI6pg6YIIaJ5m59q2qIWJzNws1Nq64SSajnlbe6nMoepSs3YqFy10EKf3C7yuOUR+MZeVipshbFS9uSxkLcc7EhgXwp+m4Ob2qAy/DOceq0nwsrHg8v03efD4lW2JJWqaEnYnsWY5XrHWt96+Y/PqFEGXCeQVNzvp2TIp2HPYfzWbk3MFrr1MPhxNieZVRzrpoLimJPPgFTsfmb6hl7ieybeSr+YY2JM2H42XLnv03x17T2Pzl9U9d9uQsFF1cVy/kqu/NnOdvDfapDBZhrsR1gCR+lHDvUuN+V28ZjjCGku3HD3KDBJMm5Klcyoue1sgBwgkDaeIlRtek4btLQQLXAMCJ9i1LBs5fi9DutedwLx2rvnyL/8ASVv+4/2qa4AKrKY6g1O5nx2HHhyXcfkBqudgsSXEk/lZ35ehpbJodQREVBERAREQEREH5zlfCV335jw31eh9iz4J8xYb6tQ+xZ8Fy/5t835+cVF4umQ6QLHeOHf3r9KfMOF+rUPsWfBDkGF+rUPsaf8ACkwqXLbgXR3NDSA4t2cO4xI7VfMNVa9oLTII3XQG9H8INsLhx/4af8KzUsqoNENo0mjkKbQPYFeByctrsgrC8LrRy2id6VP7NvwXz5rof2NL7NvwV4G3JDTWRrF1f5rof2NL7NvwT5so/wBjS+zb8E4m3M8IYKnaNSyuAy2j/ZU/s2/BexgqY2ps/YHwW4xYpzMM5xsLLepYKjT61V09nBWb0Dfot8gsdTAUnetTpnvY0+5XacVVx/TClSEU4Cp+bdMa1SQHQPxwXUzkuG+r0fsmfBfPmLDfV6H2LPgs3fw1qOE4nGucZLpPb8FG4jF6fXmeAG/eTwC/Q/zDhfq1D7Gn8EOQ4WZ/JqE8/Q0584U4rt+eqtdrLPc0EgHST1hIBFgTAg8YVc6SVoeGcN+8cF+pB0awf1TDfYU/4V9f0bwZ3wmGPfQpn91XSPyE94/Hcpjo8AbzcE/cOPiV+ov+F8F9Twv/AK9L+Feh0awYEDCYaOXoKcf/AFVo/MuMzOmzaHn/ACg+9RzqtWu6LnkOA7h8V+qv+F8F9Twv/r0v4V7Z0ewg2wuHHdRpj91TWvQ/M2CyQNvUufog/efgu2/I2IwlYCwGI2H6umrd8w4X6tQ+xp/BbWEwdOkCKVNlMEyQxoaCdpIA3sFJLsZ0RFoEREBERAREQEREBERAREQEREBERAREQEREBERAREQEREBERAREQEREBERAREQER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52" name="Picture 12" descr="http://blogs.elcomercio.pe/aprendizdecocina/areas%20blo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94" y="1902094"/>
            <a:ext cx="2530912" cy="15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data:image/jpeg;base64,/9j/4AAQSkZJRgABAQAAAQABAAD/2wCEAAkGBhQSERQUExQWFRUWGBgZFxcYGBgcGhcYHBYVGBcaHBkXGyYeHRkjGhcXHy8gJCcpLCwsGB4xNTAqNSYrLCkBCQoKDgwOGg8PGi4kHyUsLCwsLCwsKSwsLCwsLCwsLCwpLCwsLCwsLCwsLCwsLCwpLCwsLCwpLCwsLCwsLCwsLP/AABEIALcBEwMBIgACEQEDEQH/xAAbAAACAgMBAAAAAAAAAAAAAAAEBQMGAAIHAf/EAEYQAAIBAgQDBQUFBQYFAwUAAAECEQADBBIhMQVBUQYiYXGREzKBobEjwdHh8BRCUmJyBxWSorLCJDNTc/E0Q4IWg7PS0//EABoBAAMBAQEBAAAAAAAAAAAAAAECAwQABQb/xAAuEQACAgEDAwIFBAIDAAAAAAAAAQIRAxIhMRNBUQRhFCIycYGRocHwseFCUtH/2gAMAwEAAhEDEQA/AOcHhRPMGobnCXGw9DW9rjnVD8DRlrjtvnI+H4Vicsi7GpRixbN9ObDz/Ot7fHbo3Ab4fhTq1xO0dnH0+tSm3bfkrehqTyR/5RHUH2Yuw/a4jdSPKD8jRR7Q2bnvGD4rHzAqRuEWj+7Hkahbs7bPh+vCKS8PuhtM/Zh+FxNsiEZfgRRRsK24B8wDVYxfAVB7rfr0odcLeX3Hb10+tL0VLeMhlNrlFmu8Ks9I8j+hSjF8Itz3WnzA+oqbC2bhAzksaa4bhDkSRlHU6UuucOZDVF9irvwFjtHnNM+HcLKgDerFbwVtdyXPRdvU1KMUV9xVTxiT6mln6htUykMDu0gPDcHciSMo6nSi14fbX3mLnoo09TUFxyxliT51auzWPwS2iMRaZn11B5coEiPnUNep1dGh4tKt7/YrZxIX3EVfE6n50NdxDnUsT9PTamWPwee4xtIwtycuYjQeJoY4BR71weSjMfwqTZVaEANePWos8+NHlrS7IWPVj9w/Gs/vJh7oVP6QB8zrRRzyJcIitYG4dQpjqdB86ItYXKe9cUeXePyoS5iC27E+ZmvCKdInKbYzvYy3zzv5mB99CNxKPcRF+En1NBs1QO9NRIIv4523Yn46em1DF6ja5WhuUyicbs1RM9aXLtQtdp1EDZI1ytfa0M+IqJ8SOtVUCbkgw3Yrw3qAOKFanF06xsRzQxF6sW5Sz9qrVsafKn6LF6iHCvXpNJTjG61mdztJ8qPRYOovA3zjrWUsGDuH91vQ15Q6S8h1vwSnGXRo1tD5qAfUVvh7ZuNAsMx6JJPpBojD4vOW9paYkqcvsv4uUgg93rFbcO4ubDe0ttdtXAe6yxsQZ1kH9GtyirMe4CTY5i4nwmvP2ez+7ejzUipb9/OxOcyTJkcz5TXS+E8G4Y2BsNftI1zIM5UsCWk6mCADtvG9Jo73QdVdjm9vD3f3LpPrHzovCWMQx75JH66Vdb2OwqaWLCgctMxjzOn1qBLwY66fD9D5VkyTgvf8GmEJveq+4js8IY6kQOpo23w62NyW8BoPU1Z+J8Iw4RWs4g3XO6lGB86V/wB3HmVXzOvoNayylTo0wjGrZDYuBdFUL4xJ9TTrivAra2hcXE27rad0Zp+Ej6xSv9kQbkn5CpFvAbAD5/WptooqX0g9vCsdQpPw++sbC/xMB8z8qKfFE7saGu3ag7Lama5UHIt5mPkK2/bCPdAXyGvqdaFe5URvUKA9+Qm5fLbknzqJ2ozg3Dv2hyoe2kCZdwo+E7mgsZC3jaDC44MRb+0JPhkmfhR0vwLaW1kFxutRmgOL8QNlsrpcQ9HUqfRoNK7naAxIGnn+FaYenm1siMs0F3LNZSTT3Fdnrtu2Ge2yg7Egiuf4LjN5z3DESdugJ5+VWnBcVx+Py23a9cQEAjOQBrE6R40zwaU3Nk1l1NaUQXgBM6UoxfEEB94fA0x/Z7l5rti2mGUJdNsRaDXmEmGNxszdATIGvIVXu1XCDhb4stMrOYwRPe3AO4jY8xVceGLdNiyytK6JU4iCYH0qQ3zQHDrXf25Hz2pr+z084Ri6HxNyVgrOajM9aPbBmNqhNg0E0U0iHEMcx151qAdOp0qS4B7UZpy5tY3idajxby0qIWdB0rbHsebJ7s3VJJAI0/OpDbg78pOn660IGgyNqle/J11HTy/XzpqYFJVuS2yCwE78/pXj95lCiZIHiaiRgfjTHhixmuDdTlXzYHMfT60HtuGPzOhnwzgl9znWyMgE8pIBiB1bw8fGrJheHDSANaZ9h8WWw7qASVKkDmFc767xr6AUB2s4o2Eu3AioQsc9iwB1HgTXn5IzyS0xNmPNHH9QQTbTuswBG4NZVFXtIx1bUmSSdySZJrKHwT9wfGP2/czBYAM6iFif4mX55THpRtrhLjD3HAfKGT3byhf3t0Ilj4jbXrXSODcVa06G4q3EScojKw8Q4108ahx3HrqW71q0LYs3J7jAkiehNezcEjLL0+a/pOV3UcAGXgzBOVgYidZ5SPUda2/ve6gULeeImMsZTqCI25cuvwou9wvMZcROvugT6in3Z7CcPssHvjMwOihWbTy2mpxUZbCOMl2EmE4rfulVt21d+cW7ktroSFAA+FOEs45LipdwwQMQJJYDxIkmYEmujWP7Q8Iz27WFwzIZgMVRAsCdlJJ28KRf2hdpCtsXLjTdOiZV2jfwAhjr40k8WKnS3G1Zk0m6+4nxuKC3FyIQpUES3eGmuaFiZ6Ry0oq25IBJCj+bL+NMOEcIz5MQzNlYB1WFZQNCIJHe5aadKUcV7RvfJNyXRfdHsvZxPQBZ+dZYYoNRuP3bf8GiMsm6u68JMaYziOEFgAa3hEsCSp66BPv9aU2sQH93X/EPqKLscOwL4J3NzJfDDQm6DHwePlQvDOI4VLN2znve0Ygq9m6ToASe6xE6TV36PG+5P4mUdkiW4hABhjIkZVJBB8TApddt3idEjzrovCsEHweHcaj2YGujmNJYdTQ93AAHasUsEFKjZHI2rKLY7O4q6GZVJC6mI09aqXHFu23ILEa9fAfjXcsCLSg51J0MQY1rmnbTh4bEABZBY6TEgW1ZtQpgwDyNUcI49L8iqTyKSfYrOA4ZduCO8HJUAHQnMO7AbrpFPMXw61ZFhbzXGGa7n9mwz+7bEDKY7pIaCdRPWiyboj2dm2bvtIWbjMPs7cyIy6jIeXWmvEezVxrltHvWczW7t5rgse0hQLAyhWcnNDanTaIqWS01JtV+fH2Oxyjp01vX8/crHbHLYu+wsLlVLtwSwBuZoQNqZCmFUSNe6TzrXh2FOKQIxW40kWzlhlZEBGcxqj6jc603xPAHuHu3bo7zGQqLIMGO84PInbnW/wDdQsuhzO5zK0e1GwkmSrQOWh0nkaTqxUK7nOEnO1wVPgdgrdYvKgA+91gjWfCun8C4zwuxYtm25XEMqi53mbvGMwALZRLDTKOdVLtBgkW/igqiG7wMR3biliPUx4ULwjDFyrkyzBW05kls0gc5X5mqSeuLk+6QsYrZe5Ng8XaS5iR7YM7m4BktXGa1nbvFTKrm7oWTI050t7Z8QTEYi3dyuMwAAMEkqQsmev40y7HcFN+9dMxnvJbXXcl2dv8ACqyfOl3aThxsX3RYIsrcOs6/aqswTMyZnwqsMTU0/b28E5Sjpf8AvySYHB3C+ZhAjlAnQAaLpsKP9hTbCcIdMOHdgSxt6DobTNzAMySfSovY1LLerc04WnG0QtjHZVtu7m2pEJmMAeAOgNRcVtYcx7Fbg/izsp9MqiiWw9Qth6SqHcSgYyyfaNG5JjzzTWq4TNMsBHKG+UA0zv2puj+r761sYecx8W+U1uhN0efkxrUBpgU/iP8AhP3kUSuAtn+L/CB/uNS4fAs500HzpnawJtQbinL/ABKJ9RuPmPGmtsXSkQYbhCEa5yP4QVE/HLpWmLtKo7iFADrLFp0PgBt0q39nuM4dri2StyLhCK4UQWYgRBMgajU+lHcd4MuFDNCvmdrcMN1NpwT4HYyOlWcFobQmpqRT+A4PFBTibbNaQd3ukc9xBmfjUOIb2tt2uFndySSdy87jT4VZ1wmKWwltRayDUjSJInMQG1NC2eCXpAZrCREaW/vfes2OUrfA8qkrf9ZSzwJuWb/DWVc/7ufXPjMKrSZHTXwEVlU1SIdGf/b/AB/6P3NQ5oYeYqA36ia/qPMUjZ9K+GWLHYe3cVfaIG05gH61VeOcOCOCiQmX4AyfyqzLelRSPtFeYkKASuXMf5e8BJ9AKPY8TA6yg3Aki/aP8w/Cpu3dy09y1bcZnBlQNDB+o0GnhWnCj9rb/rX6invGOyWHvsbrglioGhgGJEkc2g/IUso6o1dfY0+r2mn7EPYrjef9ot5CP+WIZmJUQZIVh3TI186mxfBWQaitOE4NLF7ujRwCeeqEaydZIeTryq3/ANomNHs0yCCSZMDaKxuKx0ouvYt6HK1Nxau+/ijnmI6UpxuGDQdQVMggwQaY3Hoa4a1KzfOKl2Oi9mCRgrOsnJqTJmC2/PlU94zm8D5fuqfvrOytpUtWrV8lCogjTckwOYghqn4kttXYIwIMHfnAH3VnlP5Xv3PN0w6lrmvwKrlVvHWM2Nw8KzQ7khQScvsjO361qyXBUHZ68BxEgwPsW3P89gaaa89PCpW5yivf+GO/khJ+38op1zhd84g20t3Q5uXWACtmCn2gDAQDlO07GadYi41nHIbjFZs3TqpXLnFnICDzlDQva3EYlsbbuWg9p0a1bdrZaXV2Y6EDVMq6mYEx1AmsYG42KW/cUYhlXKuYMfYk7M2YRlAnvaxIOwBrVPGp42mYIvTNf3v/ALKRiMTc+zJZ/wCeHVTudiSBtlp/wHiCJ7IwGeQXEqzELDEDXKSYP+CdKludl7WQ3cYrpbUr7Pbvd0KSROaIXTYU/wCxfF/2fFn2zGxYe27J7QLbXe3ljoYG3OaXHTSr9S05OLbEna3DXPZm81m5bRwpzsCEUHOAp03jLz2XY70h4Pj8rIRluIM0hQ/ezLBBIWAA2u3WusdsOK4TG4N7Avg5mXVc2ymWhise6TVJxXAMLatEWe6+WUK3GMsoJytJIlhpsKdxilXIkJSadqiu9nOPmw49kFuNbvte1tt7xUJlJzDu935nrUPaDGG9fd7ispuI5ZQVGhdWMZp55YGpovAdmCrxcBUsoec0d4vcI0GwVeXWKJ4zwlf2q5bYgeysoskkyfs82o8Q2vjttDalF7MTSpKq3C+F8ZvXnFkrCFUblMi2qpqP5Tr4zR4tgzlKtBgwQfpQqcNexeJGwtQDOk5cqHXqBM+FZ2Xtq1++sqBnIUDUaaQPCalNpvfk0YnSSjwNHtLaKi6rS4zKFiSo3PhGnqKWXHE6AxPOupeyCgKNgI9ABVe7Qdm7pL3gEyBc28EKqydDz0NHKkqVi4c2uVNHHSn2q/1/jUnDWAt3J5rc+jU7xfZV7TKxZWGrd2Z91iBBA1kcppDgcOWJUQfe11iJInbajhmqTOyx+ahlw66qgV0LgPFbWQB1UjoQDz8apvEuz4t2GcNLiGI2IBMHuzoNZk/w8qXYbHlV/XjWvFmSRnnjs6F2l4nae9w1UAVUxAJgAADNb6fGoe2f2qoAfee6Qf6bbMT6VRL2OJNon90yPlRq8QZioLHQXB8GXKfUE1SeRSTEUGhebli3lzhy2VeUiIgQVMdPSj8FjMIGlrFxoiAVSCQoEERtp6k1mHwWJykj2Orbv7OQI0MsemulMrGI4gM4D4cZZETaGk6/vUkna+/uZ+pplR5/eNgaDCaf9ux96k1lG28RxAgRdsEf/Y++vKSo+f3G668icXqhuXqScPx8AWxrvBLRA1OpjamdvB3roY20DhRLFS7ADTWQkcxQcJXR7UfW4pRtui04e/3fT6Ut45jMrAAEi5bZSQQAO8jCRzrGxYs2wbndJTPBmYAJOnw5iqt/9VFrim2jswYmFUEkEa90TDARsIpkmzzFKKlbLHwyTctgAk5lgASdxyrplzgNxrZ1VZA3OvyHKub9jsHiL+JU20NkWyLjPczqSMwBCjLvBiCedXTtVx82bTFjIIyDUACdOlLVIv6jJ1XGgTHcBIH/AD0U+yYggmQWKhY03kN6DrSTCcAvITbGLa/3yYee8NdsxLCZU+YNVjhPGmRp9oohc2rTmIJIEiSPejkBGxrofZHtVhcVbPt7KhxBUyWzSDM5QIjTfr4VCCc5OMqQHOWFqcLF9zszC966qsRosHw3JiOdNeA8Fe0mexluXWZUknNaym6snud4dwE+HOq5xTjt0Y04RVtDMFNtgrSveDFcocTmAKnXYzuJNw4JjrhGaQluWAtgnSHIPXXTqd6ZJLvZ2b1OScaY24yFQkkrlCk6AzznnHX5VyXG8YZnMXQY27rajWOYju/rnV87SY0+zuEtMqdNdtQNTsY+Fc4Ze+FFpV1OsKdIkTrO4I6/Dbz3FOcvuW9O6gW7B8Tc27IWGzaO88wScsDf3TzE6eVDXsU6YtLiLLhbiq2sITbIkgg6xIB69djnCsSq2LQIBUW5Bg91gyBTodu/HwmKPxF2zmAfIxyFh3WkMGENpy70bgimWzQ92pdwDC8QuXreRbCqbiZcyuoZsrjMWY/vEqe8TrrRXBscmHs3rXsSquZIkMGIBXWMsgLAIgAxNMuHWQtvKWnJKERpJXcD46+fWhVtWSiF21Enc5ZkEyAJPx6mruTa+VmR1F/MgTF4y3euW3ysotmcsjI681IOkESJERWce7QJdUkrlAGgGXQAysEEQACRFDXsRlBKkRrAMgnrEN9eta2uHW8RAd0AkEgXCZG+sNp00rLpyp+xoeTEwnhKkWAwawVdmZCXQEbrEOjfykgHTYxR5wzFWaEJ0KhMpBK9cqAHedthvW2HwmGICoEAtwFyu51GggG5qfrFNbFhCoQsAFBUqdJBOupckHX50712lFd/YhKafc5vxTjl1yoCCLZIDKQMy5pWdddtTzk7UPexF/EYlmtrka8MrA5GGWQ0y20RM+FdIbgqW1lro/igLZYkDOdO9J9/X4UNhrZtqX9kczMXzBIZi0Ed4g9BpVZycFsrCpw7G69lrzlnxdu0UNtR9ndJOmkDuKQCDJg8hUP7FhcGpvpbK5IJcszBd4OUtqZI9KNxfaAXFhlYHnM6iDvrrqRQFzidoJlKgg7ryIkHUGoLJOTuSr2HiklsRHtdGZ1xCMoYmAYcrBOXLciOW07DxFRXe2Vx7QUW70FEYyZQ2272UkHpAMnwmsu38MUYJbQFhBzEEbAaSdNBGnU86PwnDXOEiC32WVYKkBckAAdAetVi9c09PZ/3kaFRe+wDilF8W27oQCHXOAwUqZA3PRdJ35RQuGu2bKwoK2iTpkOpG3Unf160vx/E7bwHwqq6zORrQBOgMqRPLaar/EQXjJ3CNBCrqJnXKTJ138BRjjaSj2GWROTbOmYAYe8t0X09mf3CSoc6DMCQTM5pmdwedQXBwm0ilsI7gDV1OYE85+0U7g8o6VRuHYi2vvo28jRtundI+UUwt8SwsHMLkn/uEA8tDM01yi6SJtalyy146zwy6ii3hQhJK5iCuUwY1VjrPWa59ew5s3mRiCVzCRsYYrOomJFacX4nP/Le4CNBqwGUAAdDM5txzoLh2KOYsxLEAkAydVBjfyFUjKXcVxSHtnhVrLnZoDe7ER02Bn4VHav4FRlNwZieYbTzgRXidocXlB9hb0B0KAQBtAYzr5UsW9IJfh6TGsi4J9Yk/OqxjOSqT/RmaU1dpD29awQY/aW/V9o0/dryorX9odxVC5FGUAR7a7oAIA26V7TdCb3tidRrx+iOf4e/E+X4Cj8Nxy7aIZLjDKRAzGOcgiYIMnTxNKFn6fWpS3zNaiQ1u4rOSj+4IGrEkDQd2TA2kCNPKtsFjUsOxQAqT3S3vRBESBA3HoKVYdgW720Hp5c69xGhOxGms84BO3lFBq0OnTtFntdp5EnMusSCSJIJ5QeVEp2nQDvXGPgQ/wBCKQcLbNYxDAa2zauDn7rNPyJphx0XjazOtvKSDKM2k7aMNtetZpY43saY5pdx6MQNCFWP6F29KNwHHFUwGtg9ISfQiheDYYPh7ZDalFkRsYj7qrnFeGFMSVLBQwzTmyidBufEGo9NXyU674ovRxils+RCZDSBGvIypFSWuJkCFLJqTCu4EkknQkjc1QeF4R/btbkvADCDOkb6afvcqk4kbiX7YBdZG0sOZ5VLotP5ZDdZPmJeMSfagh3vEER76/8A85+dDYfglpXDhrsjYZ9AfDbx9T1qs2uI3htcb46/Wpb3aC+qsZUxB1XlOu0VJ4p9mUjlgtqLhbs2lGUF1EzAygTETpzrZMNaDMQ8FpklBJkydQJExyqmYbtdcaZtZo5rP51OO2SfvIwPSlcMw+rEW+5hx7Mrbv5CQYMXJkxqZMEiNCduVSYbhwH/ALlto2zHXx5iZ8Zqt2+PqQDlYT4A/fW47SWQwUsQTyKt9wpLyh04mXvgM22uQ1sShAKnYkr4+FK04GwOYgXSdSTl1Ma7LFI04rbbZ1PxFSW8QDsR8CPuodbJHkHw+N8D7h3BFSAbLbmCWBI1neNQOQNE4ngZVcoILEaP7J9D1IUgE0jtY1xs7D/5H8aLtcYuja4/+I/fTr1TfKFfpI9jOPcOZLMoik9xBq+bMzhZAK6KASSJPyoa5wTEqo+1hoJI7mXwGac2vlpTF+0N8iDcJGmhCnbUcq9btHdPvFW81/Ci868Cr0zXcVjDPBB9rP8AK1uJ+Ote4HgxKDMLqHpAcLr1UbelMRxnrbtn4H8amt8cQb2R8GI+gp4+og9pID9NJfSyuX+DYgE/Yuy8mj1MLPoaNu9kx/1mX+q28/SrTZ7X2gmU27o8RcJ+RoP+8bRmHvKT5fjWh5PT1sifSzPllYs/2eG+xy4kSsCCsEjwmNKW8a/svvYdS3tUICyAR70EDQietXJryHe856ZpP3VLNsoQboJ5A5vxis3WTl8uy+xRYZLnf9TlfC+DPdti4MnvEFSSDp5VY+EcDe64thU2JkmJI8Y03p23BgWJDLJ3IiT56mvcDwZ7eItXEAIHtM4DmWBQgbiPe11qi9RFuuCbwT5ZWbvZRmxX7M5VGdQcyRcAkmJ2jY9KeW/7IDbWRidYP/tkT6XNKsnDLWR2vHDA3fdDhhmyb5T3hzJohuM3zd1sNkjbOpM9YJiPj8KoskaW4rxz38FDPY+6fdt3LaifexDEwNZCiJ05TPlVVHD7t72iragpu/tSR5AHcwJrtbY1WnOr2v5mGk9Psy3zFV3B9m5d1ONdvaMWC2ktsAAZA74DzA13EVWOVrhkXiaOfLh7qgAWgRAIJYSQQCD3rZPPrWV1VOy1sjv2WdubEET8DsKyj8SvAOl7nJ7vZW1GkzpueQIJ+MSKSvwNsohDMMDv1OU+cQIro5wGblWw4HPI1ptkTl1i0yXoCSchGUid0IJg8+dD/s5yjTXT/SCK6be7Jr7UXRIIEac+Q3qJuyVslTMATp8IoOdDUVPsrhSRiEP79uPw/wBVSOHfBq7PKhVGSIGhyDWd9J/CrQ3B0sMGUe9IPoD91VSzhP8Ah7nfYZXdcoOmjjcfHwqTlbsojTs8j3DkQqhCZixBJIzFdgRtUvF8E1rEWRcue0ByzIAEZiCIk6edD9mmYXVywC1thrJEC5O0jX41v2iuMzKzkNA2iBAbzP1of8jrDcNftWMYrIIRkIIUHfXYHyFFcR4nmxNm6EfLb3011PoBrzNLsXYXPhyxIVnILAxp3IIbkNTXuMsWf2nDqhzozRclmYMZG5Jg71FpX+B00Wi32gwrsqGCzEKAVB1PUiYozinB7L2boVQGKNESNYJFI+0GEt2hh3toqRft+6ANNenlVpCis72pxOOfdm1fK3s7TXdBmymCPe/lM/lUvF76FCpS5beRAdfHXvT08Kk7NcW/ZjfAXMc20kQAWEkxEa9am49x2/etEMqrbJGwJ2I/ekj0qsr18FFwHYXs9ca1bYZTKKd+qjrVc7Q4N7V9cyx3QeW2Zh+NNsB2pv27aAlCoUAZhBgCBqDSvtDx0X7ivA0ULpPJiefnXY1JSOfuQ8Nw7MrAMVyErpP4+dENgrvK5Pn+YNE8Ee89+6LBFsuBcgwRl001UzGfpTa5Yxq72rN34JPyKmunJqXYVNFd/abyMoLFZInKdD3t9DTDEcRvIjEXG0B3M/Wajx7F71kPYNk5lBHe73fGozD8asHHuzqCxdZWbuqTGhqcpK1aKJ1wVzhfarEM0M4Ig7qvh0Ap0vaFueU/A/jSDs1wg3bjBSNFJ18xVlPZ9xyB8j+NNJY7qkFTmu4Pa7XrnKFYgTJYAbxzo1e0Fo7MJ/qX8aqnEuHZcaltgRngQN9RIj4mma9nLZ3zj0+8VzwY6WwVnn5Hq8ct7Sf8J+oEVOnGLX/UX4mPrVKvcIyuQrkRzj8KhvW7yAy+ZeZmT89aRemg+GU+IkdBt41W2ZT5EH6GtxcrmuFQNeSeq1YLlgqy5WI8iRTfC+Gd8T5Rbs1eZqU4K4xHvE+Zo2SOdH4WfZoPxMe6CxeI2JHxNbjiNwbO3qaDW4azPXfD5PAevjfcOPGrqic5Pp94rQdpHIIMERJlR9d58qCcSKgOG6T5fEn6mmWFrmIHki+GNbXE3IBXNHKGu/8A71lIRxFF7vtQIJ06amRWU+l+/wC51x9v2LUlodKnVfCt1s0Qlqth5YtxWGYjRopVibTruTHwqxXh0FK8Rb60stjkV3H4cuIB1HM86qdlLn2yAd32jBjrodJ2+G9dAbDgnp9aRcEX/wBSYJ/4i5AG5jLU7THTa2KdwtwroSSI9oNJHQiMuvzrfi7So3Oh3j7qMwPBGu27bqNrr5tdcuoNb4zhLBXKmQFJPw++m7nbEF9FCWWUAH2iSTruoOs7ij+NZluYcswY+0AByxlkrqNd/OaVXC3sLZKwMyEHWCY/XOi+K98IxecrgmSMsSJgKPxqL+pD06GHayzFgGWJDA6sfpt8qJwXEGRpB000Oxpb2jvKbeVQwGuhOnwBJI+Ve4HEyq+Kj6VKvkQy5D+x+OVMTiczBc+UiSBOrdfOjO1uIsmy6rkNyV91QSveG7KO78SKT9nMKlzFXQ4zLkmJMEi5GoBg+Rpp2iwiCw7KgX3fd0HvLuBp8qSddRfg5GvB+A2DZtu1tWYoCSxJ1O8AmB6Uk7XhRdCoqqAg0UAD3ieVPeGteOHthVRVyLqSWJ0H7oj61W+0at7Y5mzGOgX4R+dHG257sJPw/iIw96xdI0ayFPj3QByPMCnN7tHiHnIoUfyjNHx1+lJFaP2FuhUf5quKYe2x76K3iyg/WhlcbTaDHYo2OZhczknOTmJ8ZGtNcRxq+1tka4CGBBkAn/KKVcUZTirioe4HAXKZABPL9cqbcU4PYS1cb7W48aM7HeRrAj5zTy07X/gKl7CzhHHThSzKFckQAZHMHlXROE8RN2zbuFYzKDAO3rXOMEq/s+J2nKn/AOVKvnZY/wDCWf6B9TSZkqteRW9yudu5TE2biyp7sHoQzQfhpTJsFxNdriv4ZrZ+Tig/7SU7tpumYfNSPrROP7cORFpcgj3mALHyHuj508bcI/k7lgd3imIRib2FtvG8KRHxtkgVDj+NYe7ZcLae3dMR3gy+8J10O08qU28TcW41xWZHeczAkEyZM/HWt8VxK5cEOQ3iVXN/iiapGO4aaCeB8JF7EW1zQT8u6T91Wu92VuKwhgRVL4NxJrV9LgEwfL90rVtu9vlUTkYnnERHPWublewJDKxwi4q7ehqQ2G5g0bwjiPtQDEAgMAdxImmc08Mlk2V5V61jW6sBtg8hUT4ROYqqmASou9ZlpseHJHShcTw+ATm2BPprVFNAo5vdaWY9ST6k1leez8a8oaimk7StrwFEJYrVQBpE+lFWrXUE/SlTM7A71gnYfGl97B+FPbsdPhAoG9h+vpSZGGIlOA6D41BhuDLbzZAFzEs0DcncmadtbA1rU2wfw/GsUpMskitcO7N27dsW4zKCSC/iSTsAOdR8e4cFw90iIFt9I27p8KtIw4HKheIYEXrb2zmCupUkb6iJG/6+clOV8hdUc14phmGDwcrALWYPWVo/tPw5GtXFWBcI7qjckGYyinXaHs/cdMLbtoWW1dt5pI9xQBOsTpTS7wRW7qooXmIH3c6o8i2YK8HLOJFjBg+6JBEEGNfnS/BXyoHLSuq43smzDZSP6SSPiSDSF+w9tRll9yeWnWqRyxqhrd2yu8Gx4tXy2rZkjTfV5250z41xM3LLqIUd3Rpzt3hsNgPX4Vpw3g6/tl1FJAS2I+JG/qa37S4Jrdkk6iRr8/upZNOa/A60tN2MOF2j7C2VdtUXQww2XkdR5AikHadWW4c0HQ6gEc/GdfjRfC2YWEbOwGXSIGgEbxm5cjS3G8PZlNzTYk/PnvNLFpT3Y3TdWjXEn/hcORvm8epFWJuFllIuXC4BmCO75RMkebGqvevg4S0OanX/ABmrLjMcAm+/0p8ja48smlZXMa6+2MLlhlmICxIiFju6eJprxbiCNbdVbMT/AAyY1G5FJHuhrpI1BZfjqOvKnXFb4NsrBB0iRA3HPb500lvE5CK0TkeNoEz/AFDb41cux95jZAmQoEeGpqo2LJCXJBHdG48at3Y+39gCP1q1dl+n8ndyHt7rZXwY/T8qb8L7NYa5hrRyZGNtCWQlSSVBJPImeopT2yU+wM/xf7XrbhXGbzYZEtW3CqFX2gAYwBBKoYlh8RSwvp7eQPkTYVC73kBUC20A5RJBZ11KZeS+NTcV4cLSA5sxLASCY2PIrPzoXgrBLlyW9511J1MF5J8dRNMu0UZEjmSdPAfnV1eo63Qj4bgHv3AikW95ZiTtudB+utNe0HZ5MPhw4um45cKToBGVidNTyG5qLs1bm6ddkP1FZ2ibuKJ3efkRTLlUdK+5fezOltf+3b/0inLNO4BqqdlOJlu7GwVfQCKs5NTimkIyT2cdfU1oynr61uXrR7tMceyfCg+K3Sti6Y2tv0/hNFFqr/aDjSibUTIhvjy9KpFNvYDdFFZqynHtbX/TX0rKpoYeqjsgtR0rZXJ92PPl+dY1tj7xEdI+utbIPH5VK9yR7EDfznnUF1qmduQifLb51CU8dfL86TIxokJtdY/CvGteAqWD+hWoafL6/lWSRREAUnfb6/lUuTyqUjxFa3FgTMfCpNIYFut0gn9fKvAuUaAev5VIbZ3MT9PCts3lUmOgV2P/AI/8UOLAbUjwGvr6n6CjbpnQaE6afM+lY2HPID9fGl3DsUHgOCz4/HkQApVddt20/wAtD9vUIsKsATcGx/larx/cglmAQFjLGBqY5+NJe0HZhr5squQBHDvuMw2gQN9D61ojO5psR8C21gbYQIijIB+87BRzMAnXXw+ND43g6G2yqwkgwAZB0PXardiODq+uRQeo/wDFAX+EXF2VGH68BSa7GTa4OUXbLJZAYFWDHQyCO9Un7UG0dQ3qD8jr8QaedrsEVFuVALORA8GH41pjuzxOyBSf3QeXrHzFbdapP7gi/IhuuJkTuN+unMb+gozF32e1BgTG5idRyOvoDQmPwD2mKEENoY8IPQnpUNoNOx+FO0nTOVPYmw1ru3AO8QsncAR0nU+gq3di3+w25/7mqtMGCMI3WT1Apj2XxpRPifq1JN3BjdN6qQz7YD7Aj+YfRqbdmP8A0lj+haQ9o8eHsids4J8oaaltcbCYayluPaZANT3bempY+HIczSwVw/Ikk09yt8IILvMHvDTQz73Ki+JBQBlEaExrvpGh0FAcDw6sxzCdfj7s7jajeJ2ssgEnQbkmNa1L6mKuDOAWXZnh/ZgLqQJJE7AnbbetOL4RURColmYyxMk6cya24LnAuFULCADlYCN+R39a14tiM3sx3gQToykdPWirsDLX2STvsfH7qtxOlVfspa0J2ljVlZSOYOo+tIuAMl9pUVxa8LHmD9awOPCuo42UQKo3aYFbzysgmRykEcvjNXjNSfjFyy7pZvKZOqttp0zcjI+daMK3EnwUA3ujaeI1+teVdj/Z9ZbX2rieqKT66TWVs6bIWjpLOfD51ELhO0ef4aVAuLVoMwPmfwFTriF6ivKb3LUSCQNI+datPh6n8K99uvUVEb6tz05md/AfjSSCjwMT0jz3+W1SrPQev5Vqbq9R61qLi/xD1FQkURKx8B6/lXiAtrGg213PXb9elQvfG2YeJkbfiaIt3Vj3h6ipDGjg/o/lUeWOQ9aIZ16j1FRXnEaMAToNR6/Aa1NoZAwYkzGmw19T6/SiEbw+da5ABEiPOtQfEUgSVlmggrd4xz016adOoNTNdAkyNNd69tNCgFl21235/OuOIwSeXz/KvCDGo/XpUlu5vGvxqO8h5kR50DkigduSHxGDtgb3Tp1+1A+6rI3CyPdy/wBJP3gfUUdbwytuFMM8HSR3jME7V6ygaHKB4EVVybSS7CnN+IqRxEgLBRNh/wBvy/mptw22AgUSzaghRoIMavEbcpqaxwYniN67cQezjuGQc2iAbHkFNWAYe2WbWNjodtIP+n51Sc1SXsgJCDEcGLW3EICysJ3MkGNTtr50n7PcBK2SLoNt8x0InT4fHnVzuYD+FyfjQl20RvPoaCm6oKtOyjdpsJktCSPeI9AeXp61qMEqWFgQcoJOsmQD6eFG9v2OS3PPNy6ZR9/0rfj7ZbKIB3soHPkAK0RtRj9x1O5NsqvD7xLSAFYcxpyHLbn0phfzOCDGY6a+GvLwFC4Xgl5FzlJB6a6adKIOU5c40OvP7vOtaad0TjVIl4djfY23UiWJGxEfE8qj4oWLWyzKZJgJsuq8+Zqe5dWFCxHhS/irarGn/mui9xp46V2XrsqYTzY/WrITqPP7jVE4DjnS2kEEbwR941+tWexxbbMI8tfzpG1QHjlzQ1DV5cHX51FaxStswP19N69Bk60UJRhtDlI8jVX7ZrHsjMkZvTu1ayKp3bK79oi/yE+rflVsezEfArtcdvqAFuuANhNeUuNZWoidk4Jjc+Gsv/FbQ/5RTFH0r2srzJclj0MSYB0G/wBY9OdSkR5VlZQfBxoDXjvA+nnyrysrOx0SWlgfU9TUqmvKypMZHtzavLQkk9NB9/z0+FZWVMY3IFaRWVlI+Qg+LtSAOrAfefkDXi2x0FZWUDj0DLtUyuCKysoBILWHBBj+Jv8AW1Q4iyQKysrjiECRWosEOpJ3lflm/wBteVlMhWElByqI2AeQNeVlccmc4/tLsj21hAIkD/M8f7aLt8DuXWN5oYAkZJ5jTpyIr2srVKTjjjQFyyUYdHaASrjcbfTQ0h4fgfam4SoeI5wRJY6cuVe1lUi2oSf2B3QNc4IheFYqeQbWDzEik3E7RDhZzch6+NZWVfDJt7gk9izcHtNkUEbDeRTcCsrKk3ZqxTbdGGpLeKZdmPluPnXtZXJtcFmk+QhOMH95Z8vwP41U+0vEBcxAImAoXX/5fjWVlacU22ZMuNRVoVGvaysreY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16" descr="data:image/jpeg;base64,/9j/4AAQSkZJRgABAQAAAQABAAD/2wCEAAkGBhQSERQUExQWFRUWGBgZFxcYGBgcGhcYHBYVGBcaHBkXGyYeHRkjGhcXHy8gJCcpLCwsGB4xNTAqNSYrLCkBCQoKDgwOGg8PGi4kHyUsLCwsLCwsKSwsLCwsLCwsLCwpLCwsLCwsLCwsLCwsLCwpLCwsLCwpLCwsLCwsLCwsLP/AABEIALcBEwMBIgACEQEDEQH/xAAbAAACAgMBAAAAAAAAAAAAAAAEBQMGAAIHAf/EAEYQAAIBAgQDBQUFBQYFAwUAAAECEQADBBIhMQVBUQYiYXGREzKBobEjwdHh8BRCUmJyBxWSorLCJDNTc/E0Q4IWg7PS0//EABoBAAMBAQEBAAAAAAAAAAAAAAECAwQABQb/xAAuEQACAgEDAwIFBAIDAAAAAAAAAQIRAxIhMRNBUQRhFCIycYGRocHwseFCUtH/2gAMAwEAAhEDEQA/AOcHhRPMGobnCXGw9DW9rjnVD8DRlrjtvnI+H4Vicsi7GpRixbN9ObDz/Ot7fHbo3Ab4fhTq1xO0dnH0+tSm3bfkrehqTyR/5RHUH2Yuw/a4jdSPKD8jRR7Q2bnvGD4rHzAqRuEWj+7Hkahbs7bPh+vCKS8PuhtM/Zh+FxNsiEZfgRRRsK24B8wDVYxfAVB7rfr0odcLeX3Hb10+tL0VLeMhlNrlFmu8Ks9I8j+hSjF8Itz3WnzA+oqbC2bhAzksaa4bhDkSRlHU6UuucOZDVF9irvwFjtHnNM+HcLKgDerFbwVtdyXPRdvU1KMUV9xVTxiT6mln6htUykMDu0gPDcHciSMo6nSi14fbX3mLnoo09TUFxyxliT51auzWPwS2iMRaZn11B5coEiPnUNep1dGh4tKt7/YrZxIX3EVfE6n50NdxDnUsT9PTamWPwee4xtIwtycuYjQeJoY4BR71weSjMfwqTZVaEANePWos8+NHlrS7IWPVj9w/Gs/vJh7oVP6QB8zrRRzyJcIitYG4dQpjqdB86ItYXKe9cUeXePyoS5iC27E+ZmvCKdInKbYzvYy3zzv5mB99CNxKPcRF+En1NBs1QO9NRIIv4523Yn46em1DF6ja5WhuUyicbs1RM9aXLtQtdp1EDZI1ytfa0M+IqJ8SOtVUCbkgw3Yrw3qAOKFanF06xsRzQxF6sW5Sz9qrVsafKn6LF6iHCvXpNJTjG61mdztJ8qPRYOovA3zjrWUsGDuH91vQ15Q6S8h1vwSnGXRo1tD5qAfUVvh7ZuNAsMx6JJPpBojD4vOW9paYkqcvsv4uUgg93rFbcO4ubDe0ttdtXAe6yxsQZ1kH9GtyirMe4CTY5i4nwmvP2ez+7ejzUipb9/OxOcyTJkcz5TXS+E8G4Y2BsNftI1zIM5UsCWk6mCADtvG9Jo73QdVdjm9vD3f3LpPrHzovCWMQx75JH66Vdb2OwqaWLCgctMxjzOn1qBLwY66fD9D5VkyTgvf8GmEJveq+4js8IY6kQOpo23w62NyW8BoPU1Z+J8Iw4RWs4g3XO6lGB86V/wB3HmVXzOvoNayylTo0wjGrZDYuBdFUL4xJ9TTrivAra2hcXE27rad0Zp+Ej6xSv9kQbkn5CpFvAbAD5/WptooqX0g9vCsdQpPw++sbC/xMB8z8qKfFE7saGu3ag7Lama5UHIt5mPkK2/bCPdAXyGvqdaFe5URvUKA9+Qm5fLbknzqJ2ozg3Dv2hyoe2kCZdwo+E7mgsZC3jaDC44MRb+0JPhkmfhR0vwLaW1kFxutRmgOL8QNlsrpcQ9HUqfRoNK7naAxIGnn+FaYenm1siMs0F3LNZSTT3Fdnrtu2Ge2yg7Egiuf4LjN5z3DESdugJ5+VWnBcVx+Py23a9cQEAjOQBrE6R40zwaU3Nk1l1NaUQXgBM6UoxfEEB94fA0x/Z7l5rti2mGUJdNsRaDXmEmGNxszdATIGvIVXu1XCDhb4stMrOYwRPe3AO4jY8xVceGLdNiyytK6JU4iCYH0qQ3zQHDrXf25Hz2pr+z084Ri6HxNyVgrOajM9aPbBmNqhNg0E0U0iHEMcx151qAdOp0qS4B7UZpy5tY3idajxby0qIWdB0rbHsebJ7s3VJJAI0/OpDbg78pOn660IGgyNqle/J11HTy/XzpqYFJVuS2yCwE78/pXj95lCiZIHiaiRgfjTHhixmuDdTlXzYHMfT60HtuGPzOhnwzgl9znWyMgE8pIBiB1bw8fGrJheHDSANaZ9h8WWw7qASVKkDmFc767xr6AUB2s4o2Eu3AioQsc9iwB1HgTXn5IzyS0xNmPNHH9QQTbTuswBG4NZVFXtIx1bUmSSdySZJrKHwT9wfGP2/czBYAM6iFif4mX55THpRtrhLjD3HAfKGT3byhf3t0Ilj4jbXrXSODcVa06G4q3EScojKw8Q4108ahx3HrqW71q0LYs3J7jAkiehNezcEjLL0+a/pOV3UcAGXgzBOVgYidZ5SPUda2/ve6gULeeImMsZTqCI25cuvwou9wvMZcROvugT6in3Z7CcPssHvjMwOihWbTy2mpxUZbCOMl2EmE4rfulVt21d+cW7ktroSFAA+FOEs45LipdwwQMQJJYDxIkmYEmujWP7Q8Iz27WFwzIZgMVRAsCdlJJ28KRf2hdpCtsXLjTdOiZV2jfwAhjr40k8WKnS3G1Zk0m6+4nxuKC3FyIQpUES3eGmuaFiZ6Ry0oq25IBJCj+bL+NMOEcIz5MQzNlYB1WFZQNCIJHe5aadKUcV7RvfJNyXRfdHsvZxPQBZ+dZYYoNRuP3bf8GiMsm6u68JMaYziOEFgAa3hEsCSp66BPv9aU2sQH93X/EPqKLscOwL4J3NzJfDDQm6DHwePlQvDOI4VLN2znve0Ygq9m6ToASe6xE6TV36PG+5P4mUdkiW4hABhjIkZVJBB8TApddt3idEjzrovCsEHweHcaj2YGujmNJYdTQ93AAHasUsEFKjZHI2rKLY7O4q6GZVJC6mI09aqXHFu23ILEa9fAfjXcsCLSg51J0MQY1rmnbTh4bEABZBY6TEgW1ZtQpgwDyNUcI49L8iqTyKSfYrOA4ZduCO8HJUAHQnMO7AbrpFPMXw61ZFhbzXGGa7n9mwz+7bEDKY7pIaCdRPWiyboj2dm2bvtIWbjMPs7cyIy6jIeXWmvEezVxrltHvWczW7t5rgse0hQLAyhWcnNDanTaIqWS01JtV+fH2Oxyjp01vX8/crHbHLYu+wsLlVLtwSwBuZoQNqZCmFUSNe6TzrXh2FOKQIxW40kWzlhlZEBGcxqj6jc603xPAHuHu3bo7zGQqLIMGO84PInbnW/wDdQsuhzO5zK0e1GwkmSrQOWh0nkaTqxUK7nOEnO1wVPgdgrdYvKgA+91gjWfCun8C4zwuxYtm25XEMqi53mbvGMwALZRLDTKOdVLtBgkW/igqiG7wMR3biliPUx4ULwjDFyrkyzBW05kls0gc5X5mqSeuLk+6QsYrZe5Ng8XaS5iR7YM7m4BktXGa1nbvFTKrm7oWTI050t7Z8QTEYi3dyuMwAAMEkqQsmev40y7HcFN+9dMxnvJbXXcl2dv8ACqyfOl3aThxsX3RYIsrcOs6/aqswTMyZnwqsMTU0/b28E5Sjpf8AvySYHB3C+ZhAjlAnQAaLpsKP9hTbCcIdMOHdgSxt6DobTNzAMySfSovY1LLerc04WnG0QtjHZVtu7m2pEJmMAeAOgNRcVtYcx7Fbg/izsp9MqiiWw9Qth6SqHcSgYyyfaNG5JjzzTWq4TNMsBHKG+UA0zv2puj+r761sYecx8W+U1uhN0efkxrUBpgU/iP8AhP3kUSuAtn+L/CB/uNS4fAs500HzpnawJtQbinL/ABKJ9RuPmPGmtsXSkQYbhCEa5yP4QVE/HLpWmLtKo7iFADrLFp0PgBt0q39nuM4dri2StyLhCK4UQWYgRBMgajU+lHcd4MuFDNCvmdrcMN1NpwT4HYyOlWcFobQmpqRT+A4PFBTibbNaQd3ukc9xBmfjUOIb2tt2uFndySSdy87jT4VZ1wmKWwltRayDUjSJInMQG1NC2eCXpAZrCREaW/vfes2OUrfA8qkrf9ZSzwJuWb/DWVc/7ufXPjMKrSZHTXwEVlU1SIdGf/b/AB/6P3NQ5oYeYqA36ia/qPMUjZ9K+GWLHYe3cVfaIG05gH61VeOcOCOCiQmX4AyfyqzLelRSPtFeYkKASuXMf5e8BJ9AKPY8TA6yg3Aki/aP8w/Cpu3dy09y1bcZnBlQNDB+o0GnhWnCj9rb/rX6invGOyWHvsbrglioGhgGJEkc2g/IUso6o1dfY0+r2mn7EPYrjef9ot5CP+WIZmJUQZIVh3TI186mxfBWQaitOE4NLF7ujRwCeeqEaydZIeTryq3/ANomNHs0yCCSZMDaKxuKx0ouvYt6HK1Nxau+/ijnmI6UpxuGDQdQVMggwQaY3Hoa4a1KzfOKl2Oi9mCRgrOsnJqTJmC2/PlU94zm8D5fuqfvrOytpUtWrV8lCogjTckwOYghqn4kttXYIwIMHfnAH3VnlP5Xv3PN0w6lrmvwKrlVvHWM2Nw8KzQ7khQScvsjO361qyXBUHZ68BxEgwPsW3P89gaaa89PCpW5yivf+GO/khJ+38op1zhd84g20t3Q5uXWACtmCn2gDAQDlO07GadYi41nHIbjFZs3TqpXLnFnICDzlDQva3EYlsbbuWg9p0a1bdrZaXV2Y6EDVMq6mYEx1AmsYG42KW/cUYhlXKuYMfYk7M2YRlAnvaxIOwBrVPGp42mYIvTNf3v/ALKRiMTc+zJZ/wCeHVTudiSBtlp/wHiCJ7IwGeQXEqzELDEDXKSYP+CdKludl7WQ3cYrpbUr7Pbvd0KSROaIXTYU/wCxfF/2fFn2zGxYe27J7QLbXe3ljoYG3OaXHTSr9S05OLbEna3DXPZm81m5bRwpzsCEUHOAp03jLz2XY70h4Pj8rIRluIM0hQ/ezLBBIWAA2u3WusdsOK4TG4N7Avg5mXVc2ymWhise6TVJxXAMLatEWe6+WUK3GMsoJytJIlhpsKdxilXIkJSadqiu9nOPmw49kFuNbvte1tt7xUJlJzDu935nrUPaDGG9fd7ispuI5ZQVGhdWMZp55YGpovAdmCrxcBUsoec0d4vcI0GwVeXWKJ4zwlf2q5bYgeysoskkyfs82o8Q2vjttDalF7MTSpKq3C+F8ZvXnFkrCFUblMi2qpqP5Tr4zR4tgzlKtBgwQfpQqcNexeJGwtQDOk5cqHXqBM+FZ2Xtq1++sqBnIUDUaaQPCalNpvfk0YnSSjwNHtLaKi6rS4zKFiSo3PhGnqKWXHE6AxPOupeyCgKNgI9ABVe7Qdm7pL3gEyBc28EKqydDz0NHKkqVi4c2uVNHHSn2q/1/jUnDWAt3J5rc+jU7xfZV7TKxZWGrd2Z91iBBA1kcppDgcOWJUQfe11iJInbajhmqTOyx+ahlw66qgV0LgPFbWQB1UjoQDz8apvEuz4t2GcNLiGI2IBMHuzoNZk/w8qXYbHlV/XjWvFmSRnnjs6F2l4nae9w1UAVUxAJgAADNb6fGoe2f2qoAfee6Qf6bbMT6VRL2OJNon90yPlRq8QZioLHQXB8GXKfUE1SeRSTEUGhebli3lzhy2VeUiIgQVMdPSj8FjMIGlrFxoiAVSCQoEERtp6k1mHwWJykj2Orbv7OQI0MsemulMrGI4gM4D4cZZETaGk6/vUkna+/uZ+pplR5/eNgaDCaf9ux96k1lG28RxAgRdsEf/Y++vKSo+f3G668icXqhuXqScPx8AWxrvBLRA1OpjamdvB3roY20DhRLFS7ADTWQkcxQcJXR7UfW4pRtui04e/3fT6Ut45jMrAAEi5bZSQQAO8jCRzrGxYs2wbndJTPBmYAJOnw5iqt/9VFrim2jswYmFUEkEa90TDARsIpkmzzFKKlbLHwyTctgAk5lgASdxyrplzgNxrZ1VZA3OvyHKub9jsHiL+JU20NkWyLjPczqSMwBCjLvBiCedXTtVx82bTFjIIyDUACdOlLVIv6jJ1XGgTHcBIH/AD0U+yYggmQWKhY03kN6DrSTCcAvITbGLa/3yYee8NdsxLCZU+YNVjhPGmRp9oohc2rTmIJIEiSPejkBGxrofZHtVhcVbPt7KhxBUyWzSDM5QIjTfr4VCCc5OMqQHOWFqcLF9zszC966qsRosHw3JiOdNeA8Fe0mexluXWZUknNaym6snud4dwE+HOq5xTjt0Y04RVtDMFNtgrSveDFcocTmAKnXYzuJNw4JjrhGaQluWAtgnSHIPXXTqd6ZJLvZ2b1OScaY24yFQkkrlCk6AzznnHX5VyXG8YZnMXQY27rajWOYju/rnV87SY0+zuEtMqdNdtQNTsY+Fc4Ze+FFpV1OsKdIkTrO4I6/Dbz3FOcvuW9O6gW7B8Tc27IWGzaO88wScsDf3TzE6eVDXsU6YtLiLLhbiq2sITbIkgg6xIB69djnCsSq2LQIBUW5Bg91gyBTodu/HwmKPxF2zmAfIxyFh3WkMGENpy70bgimWzQ92pdwDC8QuXreRbCqbiZcyuoZsrjMWY/vEqe8TrrRXBscmHs3rXsSquZIkMGIBXWMsgLAIgAxNMuHWQtvKWnJKERpJXcD46+fWhVtWSiF21Enc5ZkEyAJPx6mruTa+VmR1F/MgTF4y3euW3ysotmcsjI681IOkESJERWce7QJdUkrlAGgGXQAysEEQACRFDXsRlBKkRrAMgnrEN9eta2uHW8RAd0AkEgXCZG+sNp00rLpyp+xoeTEwnhKkWAwawVdmZCXQEbrEOjfykgHTYxR5wzFWaEJ0KhMpBK9cqAHedthvW2HwmGICoEAtwFyu51GggG5qfrFNbFhCoQsAFBUqdJBOupckHX50712lFd/YhKafc5vxTjl1yoCCLZIDKQMy5pWdddtTzk7UPexF/EYlmtrka8MrA5GGWQ0y20RM+FdIbgqW1lro/igLZYkDOdO9J9/X4UNhrZtqX9kczMXzBIZi0Ed4g9BpVZycFsrCpw7G69lrzlnxdu0UNtR9ndJOmkDuKQCDJg8hUP7FhcGpvpbK5IJcszBd4OUtqZI9KNxfaAXFhlYHnM6iDvrrqRQFzidoJlKgg7ryIkHUGoLJOTuSr2HiklsRHtdGZ1xCMoYmAYcrBOXLciOW07DxFRXe2Vx7QUW70FEYyZQ2272UkHpAMnwmsu38MUYJbQFhBzEEbAaSdNBGnU86PwnDXOEiC32WVYKkBckAAdAetVi9c09PZ/3kaFRe+wDilF8W27oQCHXOAwUqZA3PRdJ35RQuGu2bKwoK2iTpkOpG3Unf160vx/E7bwHwqq6zORrQBOgMqRPLaar/EQXjJ3CNBCrqJnXKTJ138BRjjaSj2GWROTbOmYAYe8t0X09mf3CSoc6DMCQTM5pmdwedQXBwm0ilsI7gDV1OYE85+0U7g8o6VRuHYi2vvo28jRtundI+UUwt8SwsHMLkn/uEA8tDM01yi6SJtalyy146zwy6ii3hQhJK5iCuUwY1VjrPWa59ew5s3mRiCVzCRsYYrOomJFacX4nP/Le4CNBqwGUAAdDM5txzoLh2KOYsxLEAkAydVBjfyFUjKXcVxSHtnhVrLnZoDe7ER02Bn4VHav4FRlNwZieYbTzgRXidocXlB9hb0B0KAQBtAYzr5UsW9IJfh6TGsi4J9Yk/OqxjOSqT/RmaU1dpD29awQY/aW/V9o0/dryorX9odxVC5FGUAR7a7oAIA26V7TdCb3tidRrx+iOf4e/E+X4Cj8Nxy7aIZLjDKRAzGOcgiYIMnTxNKFn6fWpS3zNaiQ1u4rOSj+4IGrEkDQd2TA2kCNPKtsFjUsOxQAqT3S3vRBESBA3HoKVYdgW720Hp5c69xGhOxGms84BO3lFBq0OnTtFntdp5EnMusSCSJIJ5QeVEp2nQDvXGPgQ/wBCKQcLbNYxDAa2zauDn7rNPyJphx0XjazOtvKSDKM2k7aMNtetZpY43saY5pdx6MQNCFWP6F29KNwHHFUwGtg9ISfQiheDYYPh7ZDalFkRsYj7qrnFeGFMSVLBQwzTmyidBufEGo9NXyU674ovRxils+RCZDSBGvIypFSWuJkCFLJqTCu4EkknQkjc1QeF4R/btbkvADCDOkb6afvcqk4kbiX7YBdZG0sOZ5VLotP5ZDdZPmJeMSfagh3vEER76/8A85+dDYfglpXDhrsjYZ9AfDbx9T1qs2uI3htcb46/Wpb3aC+qsZUxB1XlOu0VJ4p9mUjlgtqLhbs2lGUF1EzAygTETpzrZMNaDMQ8FpklBJkydQJExyqmYbtdcaZtZo5rP51OO2SfvIwPSlcMw+rEW+5hx7Mrbv5CQYMXJkxqZMEiNCduVSYbhwH/ALlto2zHXx5iZ8Zqt2+PqQDlYT4A/fW47SWQwUsQTyKt9wpLyh04mXvgM22uQ1sShAKnYkr4+FK04GwOYgXSdSTl1Ma7LFI04rbbZ1PxFSW8QDsR8CPuodbJHkHw+N8D7h3BFSAbLbmCWBI1neNQOQNE4ngZVcoILEaP7J9D1IUgE0jtY1xs7D/5H8aLtcYuja4/+I/fTr1TfKFfpI9jOPcOZLMoik9xBq+bMzhZAK6KASSJPyoa5wTEqo+1hoJI7mXwGac2vlpTF+0N8iDcJGmhCnbUcq9btHdPvFW81/Ci868Cr0zXcVjDPBB9rP8AK1uJ+Ote4HgxKDMLqHpAcLr1UbelMRxnrbtn4H8amt8cQb2R8GI+gp4+og9pID9NJfSyuX+DYgE/Yuy8mj1MLPoaNu9kx/1mX+q28/SrTZ7X2gmU27o8RcJ+RoP+8bRmHvKT5fjWh5PT1sifSzPllYs/2eG+xy4kSsCCsEjwmNKW8a/svvYdS3tUICyAR70EDQietXJryHe856ZpP3VLNsoQboJ5A5vxis3WTl8uy+xRYZLnf9TlfC+DPdti4MnvEFSSDp5VY+EcDe64thU2JkmJI8Y03p23BgWJDLJ3IiT56mvcDwZ7eItXEAIHtM4DmWBQgbiPe11qi9RFuuCbwT5ZWbvZRmxX7M5VGdQcyRcAkmJ2jY9KeW/7IDbWRidYP/tkT6XNKsnDLWR2vHDA3fdDhhmyb5T3hzJohuM3zd1sNkjbOpM9YJiPj8KoskaW4rxz38FDPY+6fdt3LaifexDEwNZCiJ05TPlVVHD7t72iragpu/tSR5AHcwJrtbY1WnOr2v5mGk9Psy3zFV3B9m5d1ONdvaMWC2ktsAAZA74DzA13EVWOVrhkXiaOfLh7qgAWgRAIJYSQQCD3rZPPrWV1VOy1sjv2WdubEET8DsKyj8SvAOl7nJ7vZW1GkzpueQIJ+MSKSvwNsohDMMDv1OU+cQIro5wGblWw4HPI1ptkTl1i0yXoCSchGUid0IJg8+dD/s5yjTXT/SCK6be7Jr7UXRIIEac+Q3qJuyVslTMATp8IoOdDUVPsrhSRiEP79uPw/wBVSOHfBq7PKhVGSIGhyDWd9J/CrQ3B0sMGUe9IPoD91VSzhP8Ah7nfYZXdcoOmjjcfHwqTlbsojTs8j3DkQqhCZixBJIzFdgRtUvF8E1rEWRcue0ByzIAEZiCIk6edD9mmYXVywC1thrJEC5O0jX41v2iuMzKzkNA2iBAbzP1of8jrDcNftWMYrIIRkIIUHfXYHyFFcR4nmxNm6EfLb3011PoBrzNLsXYXPhyxIVnILAxp3IIbkNTXuMsWf2nDqhzozRclmYMZG5Jg71FpX+B00Wi32gwrsqGCzEKAVB1PUiYozinB7L2boVQGKNESNYJFI+0GEt2hh3toqRft+6ANNenlVpCis72pxOOfdm1fK3s7TXdBmymCPe/lM/lUvF76FCpS5beRAdfHXvT08Kk7NcW/ZjfAXMc20kQAWEkxEa9am49x2/etEMqrbJGwJ2I/ekj0qsr18FFwHYXs9ca1bYZTKKd+qjrVc7Q4N7V9cyx3QeW2Zh+NNsB2pv27aAlCoUAZhBgCBqDSvtDx0X7ivA0ULpPJiefnXY1JSOfuQ8Nw7MrAMVyErpP4+dENgrvK5Pn+YNE8Ee89+6LBFsuBcgwRl001UzGfpTa5Yxq72rN34JPyKmunJqXYVNFd/abyMoLFZInKdD3t9DTDEcRvIjEXG0B3M/Wajx7F71kPYNk5lBHe73fGozD8asHHuzqCxdZWbuqTGhqcpK1aKJ1wVzhfarEM0M4Ig7qvh0Ap0vaFueU/A/jSDs1wg3bjBSNFJ18xVlPZ9xyB8j+NNJY7qkFTmu4Pa7XrnKFYgTJYAbxzo1e0Fo7MJ/qX8aqnEuHZcaltgRngQN9RIj4mma9nLZ3zj0+8VzwY6WwVnn5Hq8ct7Sf8J+oEVOnGLX/UX4mPrVKvcIyuQrkRzj8KhvW7yAy+ZeZmT89aRemg+GU+IkdBt41W2ZT5EH6GtxcrmuFQNeSeq1YLlgqy5WI8iRTfC+Gd8T5Rbs1eZqU4K4xHvE+Zo2SOdH4WfZoPxMe6CxeI2JHxNbjiNwbO3qaDW4azPXfD5PAevjfcOPGrqic5Pp94rQdpHIIMERJlR9d58qCcSKgOG6T5fEn6mmWFrmIHki+GNbXE3IBXNHKGu/8A71lIRxFF7vtQIJ06amRWU+l+/wC51x9v2LUlodKnVfCt1s0Qlqth5YtxWGYjRopVibTruTHwqxXh0FK8Rb60stjkV3H4cuIB1HM86qdlLn2yAd32jBjrodJ2+G9dAbDgnp9aRcEX/wBSYJ/4i5AG5jLU7THTa2KdwtwroSSI9oNJHQiMuvzrfi7So3Oh3j7qMwPBGu27bqNrr5tdcuoNb4zhLBXKmQFJPw++m7nbEF9FCWWUAH2iSTruoOs7ij+NZluYcswY+0AByxlkrqNd/OaVXC3sLZKwMyEHWCY/XOi+K98IxecrgmSMsSJgKPxqL+pD06GHayzFgGWJDA6sfpt8qJwXEGRpB000Oxpb2jvKbeVQwGuhOnwBJI+Ve4HEyq+Kj6VKvkQy5D+x+OVMTiczBc+UiSBOrdfOjO1uIsmy6rkNyV91QSveG7KO78SKT9nMKlzFXQ4zLkmJMEi5GoBg+Rpp2iwiCw7KgX3fd0HvLuBp8qSddRfg5GvB+A2DZtu1tWYoCSxJ1O8AmB6Uk7XhRdCoqqAg0UAD3ieVPeGteOHthVRVyLqSWJ0H7oj61W+0at7Y5mzGOgX4R+dHG257sJPw/iIw96xdI0ayFPj3QByPMCnN7tHiHnIoUfyjNHx1+lJFaP2FuhUf5quKYe2x76K3iyg/WhlcbTaDHYo2OZhczknOTmJ8ZGtNcRxq+1tka4CGBBkAn/KKVcUZTirioe4HAXKZABPL9cqbcU4PYS1cb7W48aM7HeRrAj5zTy07X/gKl7CzhHHThSzKFckQAZHMHlXROE8RN2zbuFYzKDAO3rXOMEq/s+J2nKn/AOVKvnZY/wDCWf6B9TSZkqteRW9yudu5TE2biyp7sHoQzQfhpTJsFxNdriv4ZrZ+Tig/7SU7tpumYfNSPrROP7cORFpcgj3mALHyHuj508bcI/k7lgd3imIRib2FtvG8KRHxtkgVDj+NYe7ZcLae3dMR3gy+8J10O08qU28TcW41xWZHeczAkEyZM/HWt8VxK5cEOQ3iVXN/iiapGO4aaCeB8JF7EW1zQT8u6T91Wu92VuKwhgRVL4NxJrV9LgEwfL90rVtu9vlUTkYnnERHPWublewJDKxwi4q7ehqQ2G5g0bwjiPtQDEAgMAdxImmc08Mlk2V5V61jW6sBtg8hUT4ROYqqmASou9ZlpseHJHShcTw+ATm2BPprVFNAo5vdaWY9ST6k1leez8a8oaimk7StrwFEJYrVQBpE+lFWrXUE/SlTM7A71gnYfGl97B+FPbsdPhAoG9h+vpSZGGIlOA6D41BhuDLbzZAFzEs0DcncmadtbA1rU2wfw/GsUpMskitcO7N27dsW4zKCSC/iSTsAOdR8e4cFw90iIFt9I27p8KtIw4HKheIYEXrb2zmCupUkb6iJG/6+clOV8hdUc14phmGDwcrALWYPWVo/tPw5GtXFWBcI7qjckGYyinXaHs/cdMLbtoWW1dt5pI9xQBOsTpTS7wRW7qooXmIH3c6o8i2YK8HLOJFjBg+6JBEEGNfnS/BXyoHLSuq43smzDZSP6SSPiSDSF+w9tRll9yeWnWqRyxqhrd2yu8Gx4tXy2rZkjTfV5250z41xM3LLqIUd3Rpzt3hsNgPX4Vpw3g6/tl1FJAS2I+JG/qa37S4Jrdkk6iRr8/upZNOa/A60tN2MOF2j7C2VdtUXQww2XkdR5AikHadWW4c0HQ6gEc/GdfjRfC2YWEbOwGXSIGgEbxm5cjS3G8PZlNzTYk/PnvNLFpT3Y3TdWjXEn/hcORvm8epFWJuFllIuXC4BmCO75RMkebGqvevg4S0OanX/ABmrLjMcAm+/0p8ja48smlZXMa6+2MLlhlmICxIiFju6eJprxbiCNbdVbMT/AAyY1G5FJHuhrpI1BZfjqOvKnXFb4NsrBB0iRA3HPb500lvE5CK0TkeNoEz/AFDb41cux95jZAmQoEeGpqo2LJCXJBHdG48at3Y+39gCP1q1dl+n8ndyHt7rZXwY/T8qb8L7NYa5hrRyZGNtCWQlSSVBJPImeopT2yU+wM/xf7XrbhXGbzYZEtW3CqFX2gAYwBBKoYlh8RSwvp7eQPkTYVC73kBUC20A5RJBZ11KZeS+NTcV4cLSA5sxLASCY2PIrPzoXgrBLlyW9511J1MF5J8dRNMu0UZEjmSdPAfnV1eo63Qj4bgHv3AikW95ZiTtudB+utNe0HZ5MPhw4um45cKToBGVidNTyG5qLs1bm6ddkP1FZ2ibuKJ3efkRTLlUdK+5fezOltf+3b/0inLNO4BqqdlOJlu7GwVfQCKs5NTimkIyT2cdfU1oynr61uXrR7tMceyfCg+K3Sti6Y2tv0/hNFFqr/aDjSibUTIhvjy9KpFNvYDdFFZqynHtbX/TX0rKpoYeqjsgtR0rZXJ92PPl+dY1tj7xEdI+utbIPH5VK9yR7EDfznnUF1qmduQifLb51CU8dfL86TIxokJtdY/CvGteAqWD+hWoafL6/lWSRREAUnfb6/lUuTyqUjxFa3FgTMfCpNIYFut0gn9fKvAuUaAev5VIbZ3MT9PCts3lUmOgV2P/AI/8UOLAbUjwGvr6n6CjbpnQaE6afM+lY2HPID9fGl3DsUHgOCz4/HkQApVddt20/wAtD9vUIsKsATcGx/larx/cglmAQFjLGBqY5+NJe0HZhr5squQBHDvuMw2gQN9D61ojO5psR8C21gbYQIijIB+87BRzMAnXXw+ND43g6G2yqwkgwAZB0PXardiODq+uRQeo/wDFAX+EXF2VGH68BSa7GTa4OUXbLJZAYFWDHQyCO9Un7UG0dQ3qD8jr8QaedrsEVFuVALORA8GH41pjuzxOyBSf3QeXrHzFbdapP7gi/IhuuJkTuN+unMb+gozF32e1BgTG5idRyOvoDQmPwD2mKEENoY8IPQnpUNoNOx+FO0nTOVPYmw1ru3AO8QsncAR0nU+gq3di3+w25/7mqtMGCMI3WT1Apj2XxpRPifq1JN3BjdN6qQz7YD7Aj+YfRqbdmP8A0lj+haQ9o8eHsids4J8oaaltcbCYayluPaZANT3bempY+HIczSwVw/Ikk09yt8IILvMHvDTQz73Ki+JBQBlEaExrvpGh0FAcDw6sxzCdfj7s7jajeJ2ssgEnQbkmNa1L6mKuDOAWXZnh/ZgLqQJJE7AnbbetOL4RURColmYyxMk6cya24LnAuFULCADlYCN+R39a14tiM3sx3gQToykdPWirsDLX2STvsfH7qtxOlVfspa0J2ljVlZSOYOo+tIuAMl9pUVxa8LHmD9awOPCuo42UQKo3aYFbzysgmRykEcvjNXjNSfjFyy7pZvKZOqttp0zcjI+daMK3EnwUA3ujaeI1+teVdj/Z9ZbX2rieqKT66TWVs6bIWjpLOfD51ELhO0ef4aVAuLVoMwPmfwFTriF6ivKb3LUSCQNI+datPh6n8K99uvUVEb6tz05md/AfjSSCjwMT0jz3+W1SrPQev5Vqbq9R61qLi/xD1FQkURKx8B6/lXiAtrGg213PXb9elQvfG2YeJkbfiaIt3Vj3h6ipDGjg/o/lUeWOQ9aIZ16j1FRXnEaMAToNR6/Aa1NoZAwYkzGmw19T6/SiEbw+da5ABEiPOtQfEUgSVlmggrd4xz016adOoNTNdAkyNNd69tNCgFl21235/OuOIwSeXz/KvCDGo/XpUlu5vGvxqO8h5kR50DkigduSHxGDtgb3Tp1+1A+6rI3CyPdy/wBJP3gfUUdbwytuFMM8HSR3jME7V6ygaHKB4EVVybSS7CnN+IqRxEgLBRNh/wBvy/mptw22AgUSzaghRoIMavEbcpqaxwYniN67cQezjuGQc2iAbHkFNWAYe2WbWNjodtIP+n51Sc1SXsgJCDEcGLW3EICysJ3MkGNTtr50n7PcBK2SLoNt8x0InT4fHnVzuYD+FyfjQl20RvPoaCm6oKtOyjdpsJktCSPeI9AeXp61qMEqWFgQcoJOsmQD6eFG9v2OS3PPNy6ZR9/0rfj7ZbKIB3soHPkAK0RtRj9x1O5NsqvD7xLSAFYcxpyHLbn0phfzOCDGY6a+GvLwFC4Xgl5FzlJB6a6adKIOU5c40OvP7vOtaad0TjVIl4djfY23UiWJGxEfE8qj4oWLWyzKZJgJsuq8+Zqe5dWFCxHhS/irarGn/mui9xp46V2XrsqYTzY/WrITqPP7jVE4DjnS2kEEbwR941+tWexxbbMI8tfzpG1QHjlzQ1DV5cHX51FaxStswP19N69Bk60UJRhtDlI8jVX7ZrHsjMkZvTu1ayKp3bK79oi/yE+rflVsezEfArtcdvqAFuuANhNeUuNZWoidk4Jjc+Gsv/FbQ/5RTFH0r2srzJclj0MSYB0G/wBY9OdSkR5VlZQfBxoDXjvA+nnyrysrOx0SWlgfU9TUqmvKypMZHtzavLQkk9NB9/z0+FZWVMY3IFaRWVlI+Qg+LtSAOrAfefkDXi2x0FZWUDj0DLtUyuCKysoBILWHBBj+Jv8AW1Q4iyQKysrjiECRWosEOpJ3lflm/wBteVlMhWElByqI2AeQNeVlccmc4/tLsj21hAIkD/M8f7aLt8DuXWN5oYAkZJ5jTpyIr2srVKTjjjQFyyUYdHaASrjcbfTQ0h4fgfam4SoeI5wRJY6cuVe1lUi2oSf2B3QNc4IheFYqeQbWDzEik3E7RDhZzch6+NZWVfDJt7gk9izcHtNkUEbDeRTcCsrKk3ZqxTbdGGpLeKZdmPluPnXtZXJtcFmk+QhOMH95Z8vwP41U+0vEBcxAImAoXX/5fjWVlacU22ZMuNRVoVGvaysreY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18" descr="data:image/jpeg;base64,/9j/4AAQSkZJRgABAQAAAQABAAD/2wCEAAkGBhQSERUUExQVFRUVFxcYFhYXFxcWFBUXFBcWFRgUFxgYHCYeFxkkGhQUHy8gJCcpLCwsFx4xNTAqNSYsLCkBCQoKDgwOFw8PGikcHBwpKSwpKSkpKSkpKSkpKSwpKSkpLCkpKSkpKSkpLCwsLCksKSwpLCksKSwpKSw1KSwpLP/AABEIAMQBAQMBIgACEQEDEQH/xAAcAAACAwEBAQEAAAAAAAAAAAAEBQIDBgABBwj/xABJEAABAwIDBAcFBAgDBQkAAAABAAIRAyEEEjEFQVFhBhMicYGRsTJCocHRI1Lh8AcUFRZykqKyM2KCQ1PC0vEkRGNzg5Ojs9P/xAAZAQEBAQEBAQAAAAAAAAAAAAABAAIDBAX/xAAhEQEBAQACAgMBAQEBAAAAAAAAARECIRIxAxNBYVEyIv/aAAwDAQACEQMRAD8AfbNbBCctcl+FbYIsOWkvzLwuVWde5lak5XhcoyoShL2uUsyoa5TzIK9rlM1y1ryBPZuOUj8yhw5Wte6HZPaDZHgR8pTPYEMdAHazDKC074N785lVHHPb7L3DxKHc9ouw23jXKd7fRUVKy6MDm9Iq40cD/E0fKCpt6ZvHt0mn+Fxb6gpK6qhqr0ZE1DemNE+017fAOHwM/Beu21RfpUb49n+6FjHlQmCrTjZvqg3BB7jPohatVZEVYNrd1iiGY9494+N/VGrD01NxQWJKGbtB2+D8FzsVOoRpxVWCBrot9cISu4FSBVQhnN3eSJqIWq5CBYmilmIopzVMoCu1FMKXBQIV9Zl1UVhtAtXrLaGPivYXKKrG0DUYXuHaaCDEgOHuu+R8Ex6EYb7ai/mfRwVeGfeDcG0cZ1H55Jz0WwgY9oF8rra6Okg/FalZvrH2bOuUM65dHBnMPoiMyFwxsr3vAEkgd5AWNdlmZSBQbto0x7wPdLvRB1OkbB7Laju5sD4lGo5lQcFmMR0zcPZpR/ESfgAPVLcR0zrHSB3AfOVam6BXrqwbqQO8geq+YYnpHXf/ALR3mfQEILDbQqtfnc5lQX7L2W5GQZRqfU6m3KLdajfDtf2ygcR02oMmHuDtxiIggk3IJ0XznZW1q+H60y2o6oLFxcMjhMECCMsmcvIJPQpOaS5/bcZNyDJmYM6y657o3pifWD0lDy44drXUwAXl+ZkPIktB3wIOm8KDtuuyhzqBAO8PaTrGhg6rD1ukjRSoUWMe1tjXNi89oFwaQblxkz3Dcmv71UqmLY0uyUWCcxBDXPiwMizWgnvITtGQ/qbaAjMyq2dJZM90EyvBtun96O8EeoSbBdLqLhXxD3QKcNp0z7Zafeji4mOW9FUduNFOkczXV8URFwQ0HnuDAR4q8qsg/wDXWHRzfMLyq+QqjWoPe6iGsIpAGo8hsgu9ls8TBJ4ALMbQ21Sq1YwzcrGyC4Zu0dLAnTfzlo4p0NWwKbWoDZGzi6l1j6rw55y0WNIJeYkuMg9gDfynenX7vVA5zW4lh6ts1nOpjJTNjklrrm4txIQVTV4Su/Z+KHVgNovdVnIwOcx5aPfIIIDe8oZ1SsGlxw7i0P6vMx7Htc+9m3BdodAVF7WcgKz1HE7ZY1xY8PY8e65pDh4XQlTaNM6Pb5x6qCFSuRvKGO0Hcj+eS6s+dCEHUURI2iN48lXUxDToUI5eTYo046rdDkKYCkGIaxQuARP6uCpfs8nQ+aFgYFPuj1aarL3mDzGpHmAR4pUdnVB7s910XsRpbXZII7W8RuKZ7FnT7TmXKjMuXV53yKv0ixB4gfxfQwgTterMmfzzF/iv0DicM06tYe9oPqEsxWyKJ1o0T/6bPoi8HTyfEP29WHvO8RPqF5+89Ubwe9v0X1vEdGsMf+70f5APQJbW6IYU/wDd2eBePQrPi1r5o3pI+ZIafMfNXfvSd7AfH6hbJ3QzClzh1WjiBD3i27eqKnQTDfdeO5/1CMWsp+36Z1pD+k/JRO1qJ9yPzyK0lToFQ3GoPFp/4UNU/R/S3VKnk0/RWIj/AFyidxHmoHqT7xH55hOHdARurHxYP+dUO6Bu3VR/Kf8AmViKzgKZ0qjxj6hQdsbhUafz3pqeglTdUZ/UPkVFn6P67jAdTnvI9WqRUdiVOR8/oqzsWr90HxHzTbEdAcUzXL4OH1S92xMQ0wCbcHfirTin9lVxmhru2CHZXAlwOoMG8qtuErMEBlRog+4efLmfNXnA4waOf/MT6qVLGY1mmf8AlBHokYrZt7EMeH5zIZkEiwBgzHGQDPIcFdhulVdjGU82ZjanWOBn7QyXdsze5cZ4mUwpUnObnfqQLRBB8dO5LMU2IMAkzax0XOfJ+O1+H9hmP0hYiKxt1lYgF4JBZRFuqZbs2tI4nejq/wCklxzZKWUU2BmGZIy0/vPcN7zrI3AARqsg7GDfSb+fBQGKYT7HkV1cMONlbTpir1lcuc50ue6DcgWbbSeWg5mzGr0ipVLuIGYZnAgiANKYtbw4W91In4O8R8/BTGzZ3x5LMutXj4+zN+KoG8sJgOMQNfZYI0HE/gqKrmAWJJuOy72ncBwaOO/0AGztczgO+DPxVZw7B7zT3A/IKBgwGLu47hBIue5oGpXTz+G46W57hqgv1IQSJ0OmfTevKdF7j2TUMQTqdRY3HBB0VVqhok6THjwHHgrA5B4LAVC7NUDuzZsxFt4TFmGjUjxc0epUtr2mUZRKppEHTKe5wPpKJZRd934H6IOmGFCNpNuO9KGU6o0a7wzfRGYB9Y1Gtc0gTeW7u+ypFeT6LnXL3ql6urgeVnfmChKx/MFF1tELUXRAKht+CDqX4+RR7xZA4odl3cfRYrRUKgD3j/Nz3gFSLlgMZjKzax7VUEOtObeYsCJhbmlUkLNmLjy8ok4qlzvzdWlyqLlFWXfm6iHKRKhnCCtYUZgR2z3JcytG9BbZxh6xpaXgNZBymASTvuJgIqaLag7PgsRiSQ8q7aNNlT/a1SY0D3sFh36pdhcKGkmSZjUk6d6sn5VBrXorBYJ1Q2HZ3nTynUplsTo9nZ1lWQ2JY3TMPvTubPn6l9YWvFhku2ALAHcnCxr6gpvfTcfaJcx25zXaX5aJLisS2nVbmMtmBG6d+vGFrNsdHnyRSbTeyScr5aWE3zMc3Ty9Ss63onVe4Gq5sDhr3RAXCccr6F5ceU9xPGEFu5WOrZjJbTniKVMHzDUY7YYDCATbyvvQXUltiu75zzE7PGdx0Gs89wHwReGkm5lW7S2I9z2kEmmX6DRvVuMgnX3bLygyHdxWOEzXX5OXliGzqDXdZmAJD3ASJgTbXcpuwbQfZb5BQ2Y/7asOYPmB9EVV1XRxRa1oEmAOcAXtC9xFTsua0XgjTlb5JLtLaR65rBEUyKj5mDGjfj6LTYSqyswVKZmRofRw3FUxrL7ItpEijSnUmoTG4ucHEeBclT7p/wBIWNytNgQdBz18bfBIyioTsMdp3ctNRWa2L7bu5aaigL3vgTH5NldRDs7dNfzvVFXTxHqEPi9pllehTA9t153DlzlKfQ1yr6xclzPao/MlDVQs7gemLqrfZaHDUD1ElH4fab37m+R+q6acEPaIQz2iD+d68OJc0HMWzm+BP4hLsdXJYQffJZEWg6/ALzffx8vF08LhRjdp0KtcNa8PeAQYa6DGpDoy7txRbWDgsxR2FUZXzdkMBOUj2re7G4do+SfNY77x+H0WuNtnbr83DhxsnC7MEkKmrSDgQRIKrNAzOZ3n3/VRdS5u/mP1WnFZlUCFUaI5+ZVZoBSWEqiqvBh28F4aAjQKQatTHEKrD4fO8MbdziABzdYIp9IcAmnRPB58S0gWYC46cCB8SFJpcThsrWsF8jQJ/hAHySbFMymSJa7Xv4p/tOqGtJSXDP6wFpExby4JqB1SREXm08r/ABS6pT5JlXpGmcpuNWn5IStu4oIdrLO7vRVY40cgfUMCPay5gPjbU+SPo09QkeA2qymHMqA2JBkZgYkRHgpPdmYlz21HZi9hecry0NDiReAN1vOUPVd2zCJxm3muADQbabh5bkvoEudbUn1UENksPW1nE2Li0Cw9kmL9xTOtTtqrmbHIHZ4kxzJklAY3ECm7K4mYvAMC/wCCrVJpJtHACnWFQE/aNMibSIHpClgn1S89S4DKJIJsbxEb7o7G06dduXOBGhmNRrddsvZDKH2hcHkXzDQBt9AVzvHbrtOeccqGOxDqlOm5wguJsNLAR6oCrTvKZ7SYGta0e6XN/lMfJA7ltydsjN1hiNN5I+S01DNG7z/BZ7ZHtnu+a0lFQXZSY0157rryvSaS1zgJY4EHeLjRWBekTuSD39pt+9/S5cs9+r8z5r1SwBSY64a4tMWI1W26NYV1OlD8znTqbkjdJWW2fTdmzRIbxs3uJ0Wp2btMu0LCZJdEkAkm1jC3binazaTe0HQYvbmSOfIJYMZmtF5nhxHoAlXTbEVS9hcYaRuAaLEjcr9lbaoCi0ubUfUDYcczcriCYM6xEfFef6ePn5NzlcxbUB67TVh3/wCYcuasIM7tFmMV0mc+sGsblJcGhxILWtJvIIEmw3jRM8ftjK1opllR5IBuzTe6A4eq7sGLp4/D8VVUEyJ3bkEdtsyy6xAMgZnRHMNgrw7Ub/m/kd8wEISxkCJJgDWJPfZQd4+aDq7Ya25zeDfxXuExoquAZqSBctby5qItrB+SURiaTOqDmwdAYII/6rtoYXqLkhzZ7gbb98XSv9baG5QGsaSSGzYayb9yms/868dVE3gQU62Ht2hhGvfXqMZ1kNYHGJyXJ46uAsszVph0xBhw5gxC6l0nYKVWgcOytmkNe4tAZmEOIcWki/DeERlqKnTGliGu6r7QCC4tMlusSCAbwUZsnSeKyXRjb1LD02MqUm5PZ65rmuk+1DiGgEw/QmQIC2XVsbTzscA2M3EQbzG5KR2tGUDfMjkkrjL+5WYzbYEZgQTppPqhsPiWuNiD438lnZfTV42exrAsRt14ZWeCQJM+f5K2gqLIdL6EOa7jIPr9VpmlQxg4jzCedHe0XOt2QAIvBdPxgFZVoW42BsF1Km4vMF8dkQcoE2J0m/goDXbXgd2773d9UBj6TahLxIJ1sSPwKLOFaDOvfdUV8QANFizWpcKWYRx1a3zP0UK9JreU87HxRJqk8h8EK5oqS4jSQByWfCOk+S/qOIeSAeJJnjIEnzBUWMVtcyynAAiRHAax6rmC8Lbnbt1PA0oee5O6KV0WEO8Eyo1OaWRgUlUKw4hS63uSk1yh1ncuUh+FrNcYh1vaJMmN4bubvWjwdWnTkspN7jofJYM7aaH9qpTYLey4nmZgnMU5Z0xwrRGdzv4Wn1dCTA/6QsYXvmABlEC59Ss5s5mam4NME6cBpflqjOk+3qWIIyNc2BEucL84A+azZxQaImeQH/VAj6r0b2bgmUwAynUdYmpUa1znHi0uFhyGia18awNLaZDJ3sa0HzhfFj0mqtGVpgDS1/Mql22Kzz2nuPj9Fa10320tg0BLmNa4XLgQCeJIJ1WcxeeXClhwQNHBrTMX8EhrVXwTN4Ot1pujFcdSzi5pJ7yLpnYuybEdkYpxd2qIpn7sa8/zwWtq0gWXbzuCb+KyjMQRXEGLDRamrjYp3cYjifzvReqJ3NYzbtVxcQXGO8wlFfHZWtFrAgkmN5PjYpltvEjMY7VgdPGNfApfs/AsrObTfnDpJblyw7MQIgg72/FWHWidhqBodl721coJB9l5IkRIloOmp70jHRPG1pewNa0XAa8ty8PILY7Y/RsyjQpvzvJMtLXNY8NkTmaeyWmRG9aLofjKVDDvbVzgmwETIywqQa+XUuhmOAnrA3fJqPvY2s0zYm3NF4HFV6INN9OkcgMOAgiSDFgN54L69s/Y7KrXFjiAALRwEL57tWiGVauYOh4IaR96QRM7rH4Kw6V4cVMU5xENAga5ombRETbRMsDsfqi6CS6BM8L2/PFPtmPFVgfwERwdvCU43EBlW5gOgeLgIHnbxWJxkbvPlequakfSujNB3FpB8vwJRW16pLCA4sJiCDDvBKK3RZ9Rgf1zdBZ2pjxWtYZnCVXB7XN1aQRaRIMhfTq+MbHtNtzELK7HwlQvLAQSz/NbwTn9SqiR4e0rVjytjRuI8wllfEc1EbRdhi4uBO6xCzuK2g6pnqSQJ0N9UE2dtISW+XNWCqQLggdxhZYbQPZdz+a2tLbQq0gOACgtwVNjheYuTab7otwMqvEPANgeVlo9mvJoOylodb2gT2YvljR3CbJfjiTGs7pJPyVqJquPDB2rd4K8wm0HVJLACARJNh2jAQ23wcvaMneqej7vsq3cz4EqndNnTROrNHEd5B9Cup4hp4zOkjzhLKIzC+b+lWHDtHuuPeR8l6fp/rh9hv1Y4nyXJN1bf92PNeq+n+r7P4z7aJ4oqjSAUYU2uXF2TcBwQ9Qqyo6EJUeToCe66ki8r2m5VPoP+6R329V7RwrnODQRJIAAkkk2AsEIaHAg9yO2DjQ2lTJNgD8CUFT2YS0O6xpBtaxBmIMzvQFX7ORniDfjY8NNVTqm3eOHuCxBdWLuekgEcola3E3pH+E7xqsBsTEy+Ted637HfZ+CKJOmL2riAAHRJzQdDaOHG29N/wBHVPrMawhv+G1xAJHvHWBvuk+26Izyq+j2MNHEMhxbNpFr6j0Vqj750go9a1rHCo0SPYIG7fql7OiTXs9uoI4gGfRZ2rtirlBzm28mT+IU8F0pxPs5hHcnjbosjX7Fw3VGB1ju5ZnpdhGl5PVuF57R4qnH9Iq7AMrhPesltPpDWqO7TxzW2al0mxtXCR1D+ra7KSGlrgZbN5BusntHpLUrUyx4BJiX6E5SDoLbkfjGddq8mDqAOGl1HZ2x8M4OFY1Gm2V7RmA1kuAHdpzWbZGoz+FrEVWkmb7zOtl9FOAa+iHEuBA0klvflJifBZTEdGwKQq06jXNI0lrarf4mSfgSrcJicWynlD2ub/m18ws3smexqBfiXNz2bMWaDeN8clonHKI4L51h9p4inULmhsnXei6vSfGH3GfD6oxCOkL5nvKzbq0MI4kK7GY2s/2oCA6k7yrCjiK0zaLymOytpBtiYQb8Kup7OJSH0bZXSGiKZBqCY0Q+M25TLm9tvmsfS2C8iRPl+QpUujdVzgA3zj03rPjDozbu1muJymULszaeQFuuaNN0XRtPojTZ2sTiG0x90DM88gNf6SjKO2dn4cfYYSpiHD36xhh/0gerQtySC0Vs2rnsxrndzXH0CMry0kOBBGoNiFD97cZiIp4fMxp0p0KQB84JHwQLthObUmtWIe4GWl4xFXSIc0Hsn+JwiNy7fd/HH6xPWBcjP1Cjwq/+1R//AGXI+2teEZgNB4+JRFOiYkAEC58PG6oK51HM5g4kC+moPyXK3Jrtx4+Vkn6vpYlr2yGtbxgDMOcmVVWp1HF0NBBECznDvH3fNFktp1WFgDZcWmLSMpI7tBorsXtEmBmN9d/fqufDlPk466/P8PL4OfjSvD7EqCdADftECOYAujKGzQwy6oJEeyCSD8IV1HI94aSQCQJkkDmWmbSbwm2zsLTIMiXAnuIbrrodNIXR59oOu6lVl1Sm3NvqmmGuMDe9oF78ZWS25SLaxa1oy2MRpOlzfTmvoRrU2kZQ2YmSZJze7z1SDaT6LzlqGXBsMuW5ROYGQbyS6RG+0KTK4XFuY4QLzprPzWw2dtnEvbAY1oA1cwgebqg9EswFOpSqCphxSe9t2izj39qDMTotRhP0gVTIxWDBytkmCJvoM4cCfFWEjxey6z7uLe5jQ6BzIkBJavUsN3uc4cAZHyC+gfvbs193NfTdIHZBtIn3CbdwV7tm4DFQWYhhMaVA2T35w0qwdsTg+kDYjMRewd6o39sWtUA/1J7iv0XsIJYaZH+VxbO7mEgxf6M6jPdqf6YeP6TKRqupjHgS6rAO+UgxWOkxnLu6UZiOibm2J/mzNQn7Fe0+zbiLrQhjhtt0w0DK9oA4A+NiF7+2Kc+0AOYI9JSjaOFy05a12ablwvGkCOaEpYR8ES3tRqTIi9uHBYxvWirYtrmwHMIHMEjwMQmOFvT97TcDH9IKyGEova9vZzg2IADrb+7XVN27KJuB1f8AETPgGosQnBNZ1puPEx6pjWa2bAHyKWYKl1bxFSpO9zZEjheZTKvi25i4MHe6AZ4owkuPbqgGUp0umlXENe4gDOeDQShcVVqMIBa2nOmbnodwCk79RLkbQo02Xc6TwF15h8LUZke7JWa4EABwcBbUgT6aqzGUw7XLTAFwI9AB6JCFfbzoPVMsN7j8h3cVFlfEPaHEtc0mOw9vkWtMoZlWk2zGuqHfOn0RWHZXqaZabd4aJP0V2XtXY0w6o9lFo4kE9+UX84V2GxGHo9qjSqV3/fqOdSpafdaQXDxKMo7HD81s7rkx7I5fdYPJL8c6C4SDH3TI0470ozx226ropCpkpfZyykBSpnO9jYIZE2c7WUXsogUWAcOPMpK+kA+QSe1QA0IPbbIJ5WUqFZ4aAItO7mea5+WHNaLMuSH9ZqcG+R+q5XnB4gypCvlggDXfeO5cRZQexa/jUuXYCOPc9wzfemw33CNbU7QmwvqiNjbKo1BJLxUaTN7CSctu7n+LH93SLsfTceYyO8zY+aeE48eovk58+d3lde4WrhHQ2Hsd9722zzNiPimLdih4Jpva8Ez2SD3yNfgs1tDC1qRmq1zRxjsn/ULfFCsxRF2kgzYgwVWsSa1R2XldEHXglOL2WWYljw7hr5L2h0rrsADiKgvZ4zaRv1GvFHN6Q0ag+0puYeLe23yN/iqcovFB7XBzi0CwY6AYBIJbMcYcmVN9+1YQSfDvQh2xhKYkPfUJHs02FoHAOc/nwBQtPbxrPLWUmttOud+7jYa7huTQL2hgqdQgU2Nz+1mcA9xA1iAOIvdVYfYznGDWy8YLGgd+UepQ4gGHgy0kXvvM+qjVc0uhrQ48h2hu3XCpVh+dn4trQ1jjVpsYcuWpJziwJymwI8lWzamIaQCatqeZ0kPa1wiWHNJLuHFAYfA1LEFzO92ngZKZVdqPp03E1iSGneXNJ0EgyIlGHVP73vGQHK8PbmDXtLHGImdWg30hDfvXhXOy1aGQkEy0CLb57JQWE6XOaZdSYSPepuDDzFpGom4VW0MZhMSZqvrsdxdDx5iPRW2LNM21cBV9msWEbnSI/mbHxXj+jlJ16dWnU7sp/tJSfD9FmPcOpxFJ8mzXktvukEDyRWJ6BYwPGQNqtcTdjQbAxmyxYax3aBPY6W4zDiiSzsyDFracBqfJJ8Vjo0a5/Owb9fgtbszoJi6JNQU2MZPae8tZLRpLc08D/wBFZt3Y2HZ2nvpyScxYZaS0zaRBBEHTerssVRdXqBxDQxrRJ1Jgc03pCg6icmcVC0Xy1C7NYyCbC/NCVdsYekC2kHOH8TiD5m6qdtWaJcIa/MQG6dmPateZRuLEqVF7QXPcBz7Om+THdvVWL6RCMsl/KJHDytxS3EO6x2Z5nS18ojvJM8yV43/I3x0HmgiKePqucOyGsGo0JA3W0VldovOjvd3QTOXiR3yqKDxN3E8mD1KtdicjnWOjm6xE/RSFUacC4DB/mt5NF1e3HNAt2hxd2afkLu8z3JA8lx+Uz6oilgSeN1oG+M28AMt6hGjR9nRb3Bvad4ZEmqV6lV24DgwBrfhr3mSjK2Di5uVfgqXZfIOg9QhKqILQJcbEGObSHC55gK8bQIsGiOf1XZV2VWT9Sf7TP3B8Vyp6lcjOP+LteKYUHAAfncrBR+0IJJiLbkTXYA0jkfRZu41ENivaQXN3xfSYn6p7ScCLrN9GnTRHeQnlF6zWrMo+nLfZcRy3IfFbPpv/AMSiwn7zRkd5tsfEKxj1Y2orRhLiOjDD/hVC2Js8TrHvN7uCWVthVW6sLhxaQR+e9a50FQpuIcCDoR+ZToxncJ0brOv1ZHNxyj+o+gTPZvRx1B/WOqMBiIAkXBGpI4jyTt9Zzp7Ud311UP1ZsTqeJuV0xkrdQp5i50vJJPASdbWG4K39bIENa1o5BW1MOoilCsKplIu9ok666acEPtChmpOYNXQAOeYR8UX1t0P0ffTqPruxAIq0S6owixYwQJMQHN9mxmJkC5lgrCY15Di193M7Etdbski3EaobrB94zzC01Tow2oJpYnDuJ917zSf/API0NJ/1JDW2aQ3NLCJiz2Ez/CHZt2sI7S3ZNfI4vscokHeDuIHGYR2zul+JpvZFQt3WAAgukjTmUnp08q6e0P4h6rLU9Nz0g29iZLGO7OYg2YN8ATE+SzmNw9WrerUc6JMbhOuvcNAFodrUpdU7yfK49FWxgI77/CVbkXbLhgAAaN3fvKg8cTHxK2O1th03mx6r7MPGVoIJyZiItrx3X1WfOwjna1tyZMndGp4BUuizCltTgJ5lWNol13EkeQTDGbKNOJcL34/BRpYSRJM/nhuVqe4DFGnOUATyse/f5IxjusfBykEH3QRYE777uKgyvlpuaAO1qeQ3L3Z/+KznI82lZ5Wya1IsY1jcpyDtA6EjQxvlG030yPaycjBHmD8kC72Gd7h/YfmraNKVrjbYLIaPwme7S1w5EfOFZQwBaHAscJHCRrxCltBgayibNllzpOnmkeI21Uafs3ObHx8CmcuhhlVwgQbsGFfR6V12UKbnFtQuqZTnbuLo92BKYdI9s/q72hlKkH5c2bKN8gdkd0zKPOLxJv2afuu8ivUJ+9uN/wB4P5G/Req8ofFGri2mpIPtMaefd6qbzZEP6LuoOD6jXVKcDOWiXM55eH572lPFYJoHVuNR50YxrnVCeER6rF5f4pCXYVIt1aWgzqnbFdT2JUIdXrNyECKdIf7NpIkvIsXEeXpENWdbTBUg9QBXrSlLS5dTN1BWNCkvcYK9a9evbdTp6LcrNjpCGxDpsEQ5DOctayHZTMqrFbTZSZVpkEvr0ixpGjQCKhzcJDIHeic/AHv3fHXwQeN2Q1zjUl05T2Z7JIaQCR4rMuU4xprWQ7nXVbqijK0Fz3aKveO9eVXaL2npPNDX4+j1cA+rUeGAHjJAAnj+CrxGwjh2tBqZybaQGwNAdTqjf13qm13DX7O/CQUpw9dztSTe0kkCw0BMDwRf+R+jq3aNI/epEeVOoPklNDEtYZdwMcSTFh5J29gjDeA85b/xLOYhl1y4dt8g1SlmNz80Ritn9W2zibxcAaid3D5ofeq3vJ1JPeV2YRcuw1WKzJsMwuuVDmZjLYO6fgizVoqk+aTTuzu/tYPkpVcaWjsiTu8fVQZS4/h5KwQEyYjvbn+Dhiderv5BZfGvEJv0x2n1eHwuUA5qdju0F+ax9DPUdMzxJ07gidRRoK18LR51h/cnnTen/wBobMf4YjdaXeaXMw4OHoggf4nzTbpxT/7SD/4bZ83LlrU9sxlXK/qV4jW31l7Y+PGVGoIaSNYJ/PFerlzpgTGOmg4m8j5rOLly3x9M329XBeLlsJtU2lcuSh0eg9FEBcuTPYqFd1w3j5rzqAOZ4m5/BcuXRj9QO9e1RY9xXLlzvtp8qcVwXLl0Zc9XsHZHeVy5DX4+nUaYcajXCQWs/tVFfCMZTYWtgl19Tu5r1cj8H6sq+xhv4m//AGNWexmru8/NcuXPg1yLqjlTmXq5dWUGukXVlJcuTAnmSHHYtznFpNgYgfPiuXKqjUbfog0MJN/sWf2BLKDADAXLl5668fR7TH2VH/zPmmfTFs4poP8Au2+pXLlRkq/Um8Fy5cumM6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60" name="Picture 20" descr="http://edu.jccm.es/eho/donablanca/images/coc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70" y="4510184"/>
            <a:ext cx="2071221" cy="15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2" descr="data:image/jpeg;base64,/9j/4AAQSkZJRgABAQAAAQABAAD/2wCEAAkGBhQSERUUExQVFRUUFxkVGBcYGBodFxgaHBgXGhgYGBUdHCYhGBkkHBcUHy8gJScpLCwsFR4xNTAqNSYsLCkBCQoKDgwOFw8PFCkYHBwpKSkpKSkpKSkpKSkpKSkpNSkpKSkpKSkpKSkpKSkpKSktKSkpKSwpLCkpLCkpKSkpKf/AABEIALYBEAMBIgACEQEDEQH/xAAcAAACAgMBAQAAAAAAAAAAAAAFBgQHAAIDAQj/xABFEAACAQIDBQYDBQYFAgUFAAABAhEAAwQSIQUGMUFREyJhcYGRMqGxB0JSwdEUI2JykuEkM6Ky8ILSFVNjc/EWQ6Ozwv/EABkBAAMBAQEAAAAAAAAAAAAAAAABAgMEBf/EACMRAQEAAgICAQUBAQAAAAAAAAABAhEDIRIxQQQTIjJRcWH/2gAMAwEAAhEDEQA/AF7erd8XXt3ASuZ0tt0hjAbzGgPWmu3bgAdIHT5f8FRtq2ibLxxClh5jvD5iplsSARwImpNJwuw3xKBk7ttXUm4eGjCco+9z14VZGydg2sOO4JY8XOrH15DwFVVtAHsbmXjlJ001AkGfMD+1G8BvJfCqRdeCAdTPETzpyksG/sq0/wAVtD4wJ9xQFd0bJxN2Ay5kQiDpIzA6EH+HrUCxvjeHHI3msfQ1ztb6xixmtiGskd06yrjXXwo2BO/uV+C56Mv5j9KC7W2K+HXM5SOUNqfAKYJPlU7aO+bsYtgWx1JBf0HAfOl6/iCxzMSzHmTJ9zy8KQaX4ZGHVSPcGoG713/C2vAR7Eiu+IxiqO8QPr7UubI2xlshAskM4nl8RjT/AOKQMGOV2+FwB0/uKF9ko+N5P4Un5tUnZ+z7uJOpMdBwp12TuKBBI96QILXHAi2mQdYk+tQr2HuMZYknxq4Lu6K8ooJtPdQiYGlI1R27X+JcdLY+ookluK9v4XLj76Rr2a9dIKfrXfLrTpDe5eGD4mG4ZSfmtW4mzreUDKIFVVuIB+1j+RvyNWtZvaUpo0PHbt2bg+EClraH2fc008v+TTv21ei4KrodqVwWBv2ruJAGbJdAM+KJB61Lt7aAMOCp+VOm7+T9r2iGAI7a2eHW0vgOnHn1NAt9bGHjuAhvDhU3/Tc8FtKDmtOQeqn6j9QaYMDve40uAOOo0b24H5VVlu0Z7pIovhcVfHEZx8/eiZEsrd7eGzcRznCxduaNofiPIgfKoW2XwbyQSH/FbHE+IPdNImw7x7Nv/duf7vKjeBwly8SLalo4+HnNXsgrain92P8A1l/Pj0qblopitzrrNZzFV/eqeMn4W6UfsbmJ95y3kAPrJoNXuIsA4i14LcI8Jyg1rtvZ/bWLluYzKQD48R9KsDGbtYbOonIwRoJbWJXkaV9qYUWywDq4gnMvD1HI0Aj7tYM4bAm9BdmXtSvDQAwoPlr6103Y3gfFm4SgVUygQSZJn6QKYMHhw2HRTwNpQRMaFNRI86A4XZPY4G4LIIds7DKe8YZguv8ALApAbNakUA3MzrYL3WYtcYkZmJ7oAHOY1Bow+OWgLGxO4NpgQHcSI1yn9KHbP3HY2Ui6DCgGVI+Hu9T0ore2PeX4bre/96XdjYzFIlxQ5PZ3rqf6iRxn8VVskrE7j3oIBRpBHH9RS1gbZS1bVokIAYIMZe7qRwOnA0bx+3cQwyszRzjSfMilPZd/92V/Dcdf9RP50qBZ7sCgG0cXcN60cvZ/GoJI5qCdfSuWM20+YqoAgxJ41AvKzNbZyT3wJPiD8qnYFEAJ1LXD/Dw9+JqWbF4iFGUeH68abt0tlWCoLamnI7MskfCKDUq+ymGpkmhuy7X+YPw3WH0NXPtDYduOFVbZwsYnGIPuXRHkVn8qIRr3NxgQwasXD4oMKqTAOVINPGx9pSBQDVNBd6bxXD3CDBCnWYjxmpbbTRRLuq+ZApP3j3xAvL2R7RFHeA0UnUQWymQNDy4U97MnfaTeI7C6hbS9dEgkCSLbQfHl71vtmyBiLsCBnYgeEmI9K4bS2rcup2bJbyyWzalgYy8zrodOkVxe+xR9SXOXKzsWAgAEZjqJA46+1OzZDe5wjFqf4XHy/tVkW7kV8843HXUeHZlZeUx0g6eBHDkwNEMHvXi7cFbtwjxMyOmvT50vEbX129eNiqqPC/aJixGYW20jXqDE93kRrxorb+0RicrWG15qfyYUvGjcTsHtELjNoeL2j/8AjYUF2ri87VDwmKa5i8YVVu8bRgCSO6YmOFeqsnXTz08DxpWU5TFuhsq08m4CelO+B2RhxwT3NLW7tiAKYmxQQUtmrO/ti1bd0MiLt7Xj/wDefialYXaiEhkcSOBBgj86VMWO0a4eXa3f/wBjVAbAnMPMfWnb2SxcZvfdDWB2kxcmSAT/AJb8ak3t53bjcc+Wn0pZvbP/AHuHHV2+VtqYbGzfCnugNfHk4jgTFrn4uP0r3G337NzAACN/tNEMPgP8UwjhZQ+73P8AtqXtexlw14j/AMp/9ppgCwuCum2nGAq/7RUfC7MfsEYzGWePXWm17RFv+VfoP7UNt2MuEBM6WAfa2KAXcBs6LSafdX6T+ZrqcDTDawACKByUD5CtHwnhQYxZ+0+0QM1lxPRlP1ihex98cN2+MDZ1V7q3V7sxmtIGmDpqhpU2XsZ3w9q5yZR8tD8wagtYCYtln4rQb+liPoapKxMTtbCvwuAeYI/KlfZyWzcxKhlgXpGvEMin6zUEWfGoeFsf4m8s8UtuPmp/KpDbalhVvsJGsH/ntUfHkBEI5XbZ/wBQqbiNlq3eObNoIArNjbOPbAshyL3hmiJHDQHrr6VNulSdmezizZWRxrts/fhkeLhJU+A0oftC8SNdBQF4ma5bnd7bzHrWlnY/eTDrbDtdRVPAkxPl1PhVaf8AjNoY3FsCWW52TLA5hSDxr22VdTbfVG4SOB5MKEruc9hle5eCJdy2wUQuZJ0GXQAcOddHHl5Mc8binXd6wGKi2R0LEQfb9ai3t6L/ACuZB/Dp/q1oze3Ls24Lvev89Cqr8gT86g43CWrY/d4RSer9o5+bRWviz2hbv3u1xKh3Nz4mGYzqFJiJ48SD1FWHgcOr4N7ZA0uGCAMwGhALRrxpH2CcS98dpbNuwoLMVsBB4a5Z5nieVPFk5cDda0QBdukqIJYLMCDw4UejRNtYC3ZwRKqJZgGdlDNE6hCeDRMeVV9tDeG9YuX8PZctazT+8VMxEiPuyrR0p9sbRYYW6l62txGUhS5U5T1CzPy5ClfZewsCO1GIFxGK/uiFfLm1492COHOgCNzZaX1z3UKtbBXKjwDBYaNEwIIGp0IFL9zE21lUwttfFmdm99KbjtNDaNwW1Ai3bgHLwUiVTjAKzw+/QLvKS2VHH8aAn6UrnjOhMbWuxSjP37SmeQBgek02pi7S8BbU/wDTI/Ol21tQm5HZ2llS3dQQIyiADw+KfSoqYtsYoZWFoExooYcY4Hxq5ydIuCVg9vWkxuLcuAG7IeZCt+vzqZiN8LPV28lMfM0sYrc64l5U7dc2IAZSFOuh+L8J8vGuGJ3KuoYu3CfKSPQk0/Ojwgze3ytg9y0wPXOE/wBtZg99brtDXOzWNMxzzrw1oRZ3cReZPtUobGBga+/6RU27VJI32Qwa2ZYEm5cPEfjNTLeGl1/mH1oRsrYxCkXLcXAxlTow1JEjlp1ortJhg7asADdY9xTwEcXI5x9aixRg3gx1rD4jDNdYKq9qTzPwQO7xMkmudj7T8Hmgi6B+Ipp5wDNVXi8U91y91i7HiWMn+1cnvGlvRr42Ji7d/E3blpw6djYAYfzXzHgfCpm8tuMJfP8A6ZHvp+dU5uDvQ2DxQ1/c3CFuDl4P5qTPlNXPvUf8Jc8cg97qD9aonu2BlsXm/DbuH2RjUHaVnLhGHS1l/wBOX86m7zmMJiP/AG3HuCPzrlt8RYYdWtr73EH50BsbcVxZKmutcitAUzg9o4iAjB8oJ4seZJiOUyaPvszOUIFu3dIGUasWDdpKpqTOYJ4g6c4qXgsPZJbOFUsFKsGnOveAPgYnvEcOlb4pEbt3XTK1tkLgKxSP/LXLOo1IHjVkX7QxC4gWbtsqZgjXTj18qm4jBdnfW6TCZeyYQZzHvrp00OtTES4cQBfaWENmBzKCGAgtrACngJjjXbFlrqi52SG2bgIJ11UZdB0knWPvRNIOoYKYNTsGCeHAyPMiJE0C2jbzXrZLGM2UZQGViQVIDCMoB4TrrziiRxqWL7C82U5Vyj4okCZyiBw6feHGsOSfjWuH7Rz2yZMUExlyFjhJiaMYm4Hi4NUacrawfI0Lvqp469K4N35d0k3t5aTUknjwE8ABAFF8XZXEmzZzHMuUiGABPdbViCBBVRz+I0N2DYW5fQN8M6jqBrHrXbat8LduoLeiwwg8omABoPODw4V1/TzXbm5++osbZFpQ3ZXrYt3ABlUtOcRxUwM0QQYoqBazZFKZh90EZvaZqosDtkl8y5EJNsBRnJXNMnMX+MEKeA14Rwpdv7HxVm/2yyr5g1t5lnJMoBGrEyONdO45tLx2pstLohs2nCGI+nH1qAm5tllIJuCddGjXqNNNNKNAnKM0TAmOEwJ9Jn2ofa27F17XY3pSIOUZX0klGJExzNAYdxMMwE9pI55tfUxrSzv/ALLw+FsKLSnOWDGWYkIJBYeOaPSelOF3eFbYm4jJpPeKj55opa3tu2sSEedAGUjqCQeRNRydY7accluqQsMt26O0d2MaLOpioNrbDrcykAgyCDRXGbSCvkymOAyj9Ki9jackyM3Cf1rlltydOWGMxSNjYUdq4HQe2kfSu24Gx2v2ioDQr3GZgQIh5AJIgTBM+BrrsUqL0DUss8NIHjU7YuHy2bRbvLdGXViIJzEPAI4QR68ddOyOOz5Rds4sG7aZJZrEgSTB1Maic0iOBA0phe6l9JEHqOJWeAPjofalveQfsyo9kFWQZpYBg+hOaGGXKOB056mouxdqOLb3GbOcxOUZBE8SCBopgacBypkK39m5TpXlrBnie6ApYEkCY6SRPpx5Vxw+1O2DGGGWOJBmZ/SsTEXFHZqCyPbJuCSBCuoVi3CQrZo1mfCnovbMLjFOLu3Tqt3WeEZRHCNZ5cKibyYpMT/lj4V7MllIIMkkePLUUP27tA2sQ9pnNhFOYZdWBAXKc0ElTObjE6V2v7PN3LeJ10GaZLgQSSeve+QrLl/XbXjn5aLybDcPlYeMjmK02ns0aNb1UqD1jrr0pkvXe8Dy4elcreEJJywdJ5BVUcyTwUdTXJOXLbqvHjqwk5ToOcxV+743smFW0AxjK0jU/uirAHT72WJ9daq7DWsPKQjuzEOCokDWRMMTy4RWb1b7YlptsOyzHNmhs54wCSdAOQjrXZhduPKaPm9+/WHFhbRaLl5UeBqqDOrEMepCsAKMbY2rbuYe06MCty7ZI8jcUknoBzPKvnlb+Zw13O2oJ70EiepB49asTYRC4MzqiOXWZOVDxGkRqkSelWk+737028DZzsMzMYRJ+I9Z/CNJPkOdU9iftJxzNPbFdSYVVgeHDUU0b47v3seqYlWlLaBGEHMROYOqiY0YTqeE8KTsJuwc8sVZIkcRJ5A9KVymPtUwuXo7bE2uuIyplbKFIiVzRMAC5kkkAxJHDpU/eDdrFWkDB2gjvsXJOWIhjxMDTWfPlSx9n12MTbH8UfQ1aO1NtW7IY4jS1qCZ99OmnGrs2iUi7ExrWb7XO0UaHKXJ0MiGIIOnWPGiNrHi7ZZCyNeN1iFAjMCQRlCnQgjzM0sdot64RYQ9/RASNZMKB+LlVy7n7sLg7QDNnvH425A/hUcgPnS2NBeyNwFyL205fjW2uYZSfxMTJjl86nY7cTCXFK9gifxKTm9TznWaZu0rmzUKIuB3JTCEraZxbb4kc5rLeMGTbbxmNPZY3x2C2HPaKJtEwTM5D0J6dDVuOBFDcZswMjIUFy0whrTdD+FuXkfQis8+OZLx5LjSHuFu/cZ7WJibckwGHeGo1HPXWimN3ZuvevEWVbPEPPwwwKsoB4iOfWmzZeDtJbRbBy20GUIeIAkEGdZ6+VSXJWCOsGqxxmMkicsraTX+z67dOc2rFp2Ch2LSxKsGV9AcraAHTh1pkwm6NpOzdgM9qQpBJTwJBGrAfe6iaKX8QQKC47bH7xQTlkkeBESKtCY9yuOUOyqGIfWMrQeGtL23t4Ww91FChlucySCGmOHQiKN7G2kOzV37rXFzEgTA5Cp+TSNo7MW1auXG/esiOy5gGghSQJPHUfOqyXGN+z2rrGbdxBLfhcEhg3SSJnoaszE7SzLl4o4I/UH3qvPs/fNgjbbXK7qQdRx6etTnj5Lwy8QvCXjcvhEWS+ngPGaar24rWlD2h2iEZiVgNJ4krW6bFRFuG0MrtbZFPJSVIEdNY9qM7v7bY2VDCGPEdCfi+c+9RhxzFefJcisoIBKq2aCBmOk8ufWPnUbCNZs2st1hmFopxUifxd7hyGg04zTRi3tXL72iikNBiANTBkcI68aq7efYhS6tsliVYhsqyAD3gSeQ041p42emW/6K7fx9jE27aXWg2s3eBhsp1CjUjLI6VD3eWwLrMDcKABIYiCAT8QAGYwTBEeVCsTglJksRpESOpPTxrxL4RcoJ9QJp2J2ZMdjLTXbvYjJbgCP6qObDi9bYNoGULKxMAgxPTurp4VXVnH5SeJzR8qctx9qK6Lb4NrPXidfYigGZN0sPcJS6DcDMOg4CAAxlojlmipG3t08OqrbVWRTrCsQAR09InrWLf7NlZzGUgHx5KR9KNXcO2KylFKqsgs2nTh1os2qXSpNpbLu27oswXYxlygksDwgCrI2P9nNo2bQxCkiA725jO/H94w1IWYCjTSaaMJsu1aIYAFwCM5Aza8QDyHlUk3xWWPFMbtplyXKaa4PZ9qyuW1bS2vRFC/Tj61mKwlu4P3iI4/iUN9Qa1a9XG9iCB1jiPCtmRO3j+xnBYiWsg4a5xBTW362+X/SR60F2duTi8M1qwEVkZizXQZRQBDHLIOcrIjoassX5AIOh4VlvEa5Tx+tKzYl0Hf8AgCBGVVADTKgAAzx4ddfel5dwLfaAtItjik8fANxj9absS5GvKua38w0NLUvtUys9Pnndi4yXkYHXOsR7fnXbfvH4lr9y1cdmFtiNJjgDJ6nUa1ZDYfs9MtlDyCi1/czQ3bFy8EOVn6aEe3vSmW02I/2J7P7TPccSMO0WwRpmeST6Dr1q3M9Lu6eyP2XDKjHNccl7jEySzcp6AQvpRlbmtWEqaw1Ea9UV77LqpnqD+tAFhHH/AJ5VFvYgTBOvTlULD7RzHpAn18a8bG2bpgOsjTQ0g5X2Ft833LhhugbkQeQOgPjHjMtG7rAtEQZ6Aan6VBxWHYKV1ZW4xx8x40Lx22Baw1y5dP8AlhkbTQllIXToZB9aNjQrit68GFAu4q0ja/fGseU0k7V32sXb6WcO3aMzg5/hWBqRmPMiRVaY3Za21Riyk3FzwD8OpADdDpMeNQrWIyOroSrKwYEEyCOBBo2NLU3n2ol9rK2mHaWWbNp90KQV15g8+Ghppt3SbdsnkiendFUr/wCP4psQzQS94hZYMcwYgASxMg6cSau42iT6/rSCMmPKNkIkNqD85+tU9hN4b1i5d7K8yA3HbLlzKe8eI1g1Zu8eJ7PLyAzEnoNJ+tUs+KOYsNMxJjzJP50lU/WftQYCLtoFo0a2dD5huXrRbcXbL3LUuxZs7CSZJ6fWPSqouNPny/Knr7PrhMzoJmRPHl9KCGN9Uf8AabWQsDctgMAY0V2BJ9NPaguNw1phqFlBAzdPORBnXhTPvvgS4sXlLKyZkYno0ED5NS5i7YAhjIc6jqp41Uk0VDrHcKy6mFKmEB4zpB0PnQjamsqrqP5hlPvTM+FsxJEA6yWgT5kxQnH4XCn7zE/wf3FMgDC2mDqSwKg6w3KvLOJuW7rFLjIZOqtrHmPCpF2xbB7uYfzEfQVCvgCY50EP7IxGKxd63hhfut2rBTLEwPvGeQABNfSFqwQBqRHBZ4Dp58feqp+yLcy9buNiry5e4VtgxJLRLaEwANNevhVlYzGlTkXVjx8P1pKia97xrjcxgXxJMRQ27fgHw+taM5OWeJM0ATGK1rob4jU0IOI0nrXG1jtYNAT8FfysyHkZFdMVckSDBXUUFuXCGnpXezis3HlQE+/jxADHU/XlULGXYKidQJ965Yd5cyNQO6D15edc8fZKw/JuPmP140Au3MDnazcWBbJgHQarx5dK2S/muKpIykgd4kSPDKBpUtbFvuqqkaZgNTrz0qPta0wQ3HMAGBrJkQANCYiTUw6bMDigwkcJPp4fWpFu/wDEfQenD50I2axCKDBJQNpw7wBFTA3cNaE73LvdoXfxxHCprnu0OxFiBJIHnQHJtqajlIIPr41BwiFbpPKJ868xeXgBmnx/Os3etFbjA6rEjWYM/wBqiwx+3jCF72Yfn4jxoJtDAi+bqXCWS4q6HQwP/wCgdZoq98M0uGHQ8vat8VayqtyQyoQTHEqe6w9j8qKHz1j7DWrr22MlGKk9SCRNcbWpjhJjXh6xNN+N3OF5muBnUszMcwBEkk84POlraWzewYDtbdw88hJK+emnuaUsvorDjuDsljirR/a7TgHMbalixCg92GAiCJ8Iq3oVVLOVCjizaKB4sdBXzfszaD2bvaW7xssAQGHGDoR6j6U2LvQbqhbuJa5/MYU/9PCjPLU9HjJb3Rb7StvoVAtMGDSoYZufEyQBy96rKZFWbbvWbiFLsMrD09/zoTj/ALOwwzYe5P8AC8f7x+dY4c09ZdNsuG+52SE6e1OO5WHe6IVyirOfLMmOHhER46ULwu42KdiCgQDizMMvuCZpt2NgjhbSd5QQJJkZXM66+PD2p55zWpT4uK29vdt7wPZHY6XRoRmM5YnmNSD0JpZxO07tziQo6KAPnx+dTb+FN24xtqxBM6/dnkTwAqU+5d5bYuvoh/D3j66gfWqxsxmrWWc3l0W3WdSST1JJqZsTZfb3cgYJIJkgnhy05+dFsLsu1rI1HNu98hAj386lPhgYUMI6QQP6R+tK8uM6P7WXvSWv2d4dh3rt0Hroo/pKE/M10s/Y5ausMuJcAEZu6p9oIg+dFdgbDt4i4qCBlBYmCIHkCOPiaf2wqWkAtrGWPMx1NaY5Wos1e3O3at4aytq0oRLahVA6D/nHnJoat2JduJ18h0r3GXpMdNW/IUE2ptEfDIA4sToABxJqtiRLfHaZj1n24V3w94kFzpyA8T0oFhcSLhRh/laEEcNRoTRy/jAiiAD0/I+dLam2JeBFcsMs1CW+WbXUmilgQs0yRNrXsqacTpQ/A40zr5GpeLXOjDnxHpS+cRCmOPCghfD7UQXCFbw1oxtPHhrajjJER15mle1hwFGYqR1I195qVs/HWrZJdwVXvARwA46mBFARd8NlfsnZ3sr3bYIB75BDcQSYYHNqOA1jrQTZm+b4q72L2VyZjpmMgQBq0a+wqwG2pbxVlrV2IcZT/cfdIge1K+zNxmw9wui5+jFhw9uPCiwjFgrgEKCTAC68gOAnnpFE1PdNR9j7Fcs2YAd2RBk5p/SfapF+LSAMQCTwpwOVx4XyoVdxeYHoOE0ZfAl0lSD9KE4rBjKQ3cPQ/kedM4E3e7Op1rvsYt2jAESVETzEmdPavf2crwdT51Gxn7trb6Zs3I9dONTTM37cwXK+VTybiD5io1y27KQIYmNBwjMM3ymvc4YAkTzB4H5VKwTHhlgHUcvmaQQdo7OAYqFJPHRSTHsY9SKrnbf2XuCXt4nDsWObs2bKw8J1U1Ze9mAtXbQdmZQnGNQR4rOpnnS3gL2BcFQGDKNS5gSfFZ/5zomOk27Vjjd18TZ774dnUfeUZ09XtkgHwmon7SH7oQKeg4/PnVxYbYyjvWLwVumaGHhm5io+09m3D/n2Uux95kGb+saz4mllf+ErPZmDuO2S0zZtItgwW4yACYnh70zYO9ct5YzqZhlafmOI515jd17DmVNyy3h3lEc9df8AUaK4LbHZEgsSTpm170g+0NWdx37i5lcb1WbR2mQ/ZuIIgkj4TI7sGJBodfz3R+7QsokSFPE89BoeNMuO3jv3LXddhAgxz8zS2dsMGCye8YKzoeHEVjcJLuRv966ccPutiraXbj3OyVED5A4a5oQASgJyLMcY4HSiu7+8N5xkd8w07rgEacJEcvyolszCDsL5ML2ykD0BCgDzJoDsbY912YW7bkrxgcOk9PM1tlqsI74rZ6hywcAMZIj3qNds8Mpk+XGnDZv2c3H71+4EH4V1b34D503bM3fsYb/LtifxHVvc8PYVH2Ze61+9Z0QtxcccPiil4MhupkUERrKkTPWCPWrBxd3STwrfHG3cEXLavHDMJjyPKg+2MVCyvtV4zwnvpGWXndoG0rgYwphif6jS5vBsu+lq8eJ7Ji0EcApka9BUjBbQY38sd5gQCZ7vtNML4FXtOlyJdCmb0ImR51zXmzzy/CdK8ZPatfs5xRz3Ea4YCrCE92JMwKcr93XwGgqnme5h7xglLltiJ6EGD5ieVO+wd+7TkLiP3bD733D4/wAPrp412xls67Ns65mHHlRDFXYWolnaCsAyspXqNQfWaX9ob0kXSsDKDA6mOdMD1o86R99r4wzoVOYXCzZegEfm3yorf3xs2wSzAeHOfKq43k26cTcDRCqIUc9TJJPUn2Aplaadm702riwzZCNe9oPQ1y2xvBZFpxbYO1xWQR4iJJ40i16rUhtcXZQZUwaKbL3ga2QG9j8J/ShFu9XZrYYVewfsPtW3cQsGyFQWM8QAJMfiEClNtrWsR+9cZgwEFTpw6Uu7YxD2sPdygsChEdJEEjpAJpa3R3gW04S6Sbc6a91SeJI51NpxZLXEAgZwv4WnL6RXN2w5+K5lPixPt0oLivtJt2wYCsOSrJb1PAUqbZ+0a/eBCKlsdYBb3Pw0bBn2rtHC2dWZCePEsT6AfnSFtjeM3GPZSiefHWZjlQq65YlmJJPEnj71xagrV0bmbyDEWgZ7w+MdDzI8OPvTG+0raiWuIkccxA/+a+d8Pi3tHMjsvkYozs/G9q6i4eJ1PP3NK7Vjq+1l7X29+1HsMOGZQCSQDLkcAANYoBhd0MUP81GtZoMMO/HgnGfAwa6WNpXLKhLN17acwrQT5kamirXr1wZbbaqnaSWALEE5hmY8YgxSmVKyNr2yrSIyguykCRIzd0deA4mi+H2kLV2xbtgm24AJdix8IAgcxyNBdhXcxhuc/MH85qWkm1Zygl7dwLoJOh6c+FZ5WTsaMEJcwyu1u3nkgnKORPKk7byqELdmhIZVU5QIPpHKnO5Ya1ZZHGWbjlZIEgkwYpfxexzdXJmRSbgYS3EBRp4VnlzYy90QO2ZilVSLgCyQNJjUGSRM/WpWzd10xL5luIuUnRZLEcQRIiCAfaoO2sKS+Qd2CZJ5cB60X3T3jwlgZZeYylgePEyR5nh0HOnyfp0qezfhNgLbUKjuhC8ZBAB1IJYElT3ZHKNOlcbuL7IA3Mi59CROYnkZAjTXU13fanaLmwpVwASQzRoBOi9fbjXO5jHVS75lC8Zyqi+LGSTy5xqNK8jkysvy3ncRsdjbwObDnOsAEEDKepBzSD58a3Xbl9Vm5ZkdUM/KPoTS5tDeiyt8W1D3QVAuXQDAAEgKRx140zbIxqXUDM8D7pEgkeIPAitp9TnhJu6TcJXtnaK3VzBXA6lTHvEVExGCt3RE6Hxow5VRCszhjoEgsI4+h50KvYNkvkpZKo+rFtF0gT5+AFb36uXq9/0px1Cw+7otNmWdef8AzlUfbe3FwyFm1IBOXmdOHhW+8WPvYULcSDaZgrDmsmMwB4iq/wBq49bvaO7SonvAjvHoq8fXhXXw3GzeMRlvfZQ2ttI37r3soU3DmIHLl+VQSa6M9cyRXQzrth8fct/5bsn8p09RwrbF7Yv3FCvcZgNY0/ITUcKOtb5KCcltSa9vjgaYtzdmW7+KW3dEoyvPnlMa9Zj2ofvFshsNeuWX1NttG/Ep+FvUEes0GEisZoE1qDWt9uApkt1HqVZu0PRq723pGH73bTIQWk4vq0dOQ9aHWNyrpwdzEucqquZdACRMedHt19nrfxd++9zKthuyAHH4R4ceU0c3w2pGz7tu1bhAirJ6Bh+dLSlQXEPMetRnQjpXe4086jsaIK5MT0rmW8K7Ma1imh0wGCa60CNNTJqfbsZCDwI5Vy2XdyXF5a/nTniMMjgEAZzAAidf0qtbmwg4O+XgKCx8P1ppwWEyrFyDOmXiPXxrrsjYbADuxRW9hFQdWrPSiljrL4ViUmB3lEngfnoZrjszfy5afMqAHnr1idY0mKIbYs3G7zaqNNOQpdxOypMrSsnyDFd+0tSDOERn5MzsQPJTI9K22TvZiMReWFt2wCD3UXl1kQaWcNsR2PCnbYOzksISYmOPOp8cd78YDThR+0sO01/ETzA5eVeYz7PrD6qMvz/1cR7132LgiFzMIngDxjy5etGbF7WrkBDxW5V+yc1pjpw5/MaiuWI2hiGTs8Sj3LfOGMH+Yc/UVZtavgUbio/P3qcuOX3BukPZhwhXLbFtfBxlPox0PvUrZGEK4iHjsSO7I0JHCGmI46Ub2nunZYEmAep0P9Q1pU2hhXsSLGIIPIHvr5dPlWXJwzKTr0rHKw7YzGJbXuZFJ0kRw/Skjb2/hCHNGkwORPAac6A4veK8y5XS0XGmZZA9U4H0IoRZwUvnuEueIHIeQ4AVy5fR+eV8rqfydNJyanrtriL2IxgBukpaXXLOpManwFLO2ceuqW+A0J5eQoxtPH3Loj4U/COfn1pax1iFJ8QK9DDDHCaxmmOV2ig14a0U1sTVpexWweueasmgHL7O7E3rj8kt/NmUD8z6VN+1bBfvVuRxXKfqp/3D/pofuNtKzZW8164qTkABOpjMeHE8a67/AG92HxgtLYLHIDmJWAdBliTJ4txFEMi1zJmut7QVxApwlo4TFLcUMpkHh+h8RUtGpG2ZtI2H6o3xDp4jx+tONm8GAKmQRII5ikHHcnalpMRikvEqTdkN93n8XTzNP+8eHFzZ+IylWU2mIK8NO9x58KpzFHJjL4PBgH+QNTcHtR5cW3dFYRlDGCCIMjxBp/Bl5mrkxr25IJHTSuJNTBtuBGp414G51pNeE0ydQ0097ubRcBGJAgREDWQIJnmOFIM0zbExGawyn7p+R1HzmqxC08NttiOA9BXpcMZOlVtYvMvBmHkTUsbwXk4XG+R/KpPawksjqK5vsey2pUA9Rp9DSNb3wxA5g+aj8orc774jkLfmVMf7qWj2erGxMOv4/wCpv+6iWFNi0ZS2AesS39RJqsf/AK9xA5W/6T/3VsN98QeBT+n+9Ghtax2uOh+VeDbUcF9zVUNvZiT98DyVf0ri+3r7cbr+hj6UyW4+8L/wr6frQ/E70n718DwBA+Qqq3vM/wATMfMmumGYggTINAPeI3kQ82c+v1NDMRtVmOgj50KtGpdtaRxoyljJ1NScLhJ410s4epyW4FBknaSxSvtRu6PFj9KZ9qtSntNvhHn+VOJQa9mtawGgntZNak16DQHK8da8w519DXlw6mstcaoN7rTXmH+IeYrVjXTBjvr50iGr9qpewNpNbuC2dVc6fwn9PCsrKRue8jxjF8UAPzrnhnhh/FpWVlOeggYz42864GsrKQeRWorKygNqKbCv5XI/Ep+Wo/5417WU4BBcQTMctK9BrKykG1bCsrKA0e3WC1FeVlBpKJW6rXtZSJ0RK627POsrKAmWSaK4NZrKyhYratV0ur3fesrKAr3axpT2lxHr9f7VlZTSh1le1lBMIryaysoCO1erwrKyqJ5UrZ6/vB6/SvKygP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64" name="Picture 24" descr="http://www.reservarestaurantes.com/upload/image/noticias/album3/20110926164559_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33" y="4432939"/>
            <a:ext cx="2488311" cy="16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133599" y="1461634"/>
            <a:ext cx="232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de pastelería</a:t>
            </a:r>
            <a:endParaRPr lang="es-EC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63888" y="1472210"/>
            <a:ext cx="247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de Cocina-Fría</a:t>
            </a:r>
            <a:endParaRPr lang="es-EC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242252" y="1482786"/>
            <a:ext cx="275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de Cocina-Caliente</a:t>
            </a:r>
            <a:endParaRPr lang="es-EC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933310" y="4105456"/>
            <a:ext cx="250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de lugar de expendio</a:t>
            </a:r>
            <a:endParaRPr lang="es-EC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435606" y="410545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</a:t>
            </a:r>
            <a:r>
              <a:rPr lang="es-EC" sz="1400" b="1" dirty="0"/>
              <a:t>de </a:t>
            </a:r>
            <a:r>
              <a:rPr lang="es-EC" sz="1400" b="1" dirty="0" smtClean="0"/>
              <a:t>Cocina-Producción</a:t>
            </a:r>
            <a:endParaRPr lang="es-EC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043629" y="4097108"/>
            <a:ext cx="322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Área de Cocina-Restaurante</a:t>
            </a:r>
            <a:endParaRPr lang="es-EC" sz="1400" b="1" dirty="0"/>
          </a:p>
        </p:txBody>
      </p:sp>
      <p:pic>
        <p:nvPicPr>
          <p:cNvPr id="1026" name="Picture 2" descr="http://www.la-razon.com/suplementos/financiero/Produccion-gerente-Ketal-Abel-Cortes_LRZIMA20130308_0156_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/>
          <a:stretch/>
        </p:blipFill>
        <p:spPr bwMode="auto">
          <a:xfrm>
            <a:off x="1222375" y="1902094"/>
            <a:ext cx="2205340" cy="15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2157282" y="3411095"/>
            <a:ext cx="1358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Quinteros, 2013</a:t>
            </a:r>
            <a:endParaRPr lang="es-EC" sz="1400" dirty="0"/>
          </a:p>
        </p:txBody>
      </p:sp>
      <p:sp>
        <p:nvSpPr>
          <p:cNvPr id="27" name="26 Rectángulo"/>
          <p:cNvSpPr/>
          <p:nvPr/>
        </p:nvSpPr>
        <p:spPr>
          <a:xfrm>
            <a:off x="7368224" y="3464973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Ingaruca</a:t>
            </a:r>
            <a:r>
              <a:rPr lang="es-EC" sz="1400" dirty="0" smtClean="0"/>
              <a:t>, 2012</a:t>
            </a:r>
            <a:endParaRPr lang="es-EC" sz="1400" dirty="0"/>
          </a:p>
        </p:txBody>
      </p:sp>
      <p:sp>
        <p:nvSpPr>
          <p:cNvPr id="28" name="27 Rectángulo"/>
          <p:cNvSpPr/>
          <p:nvPr/>
        </p:nvSpPr>
        <p:spPr>
          <a:xfrm>
            <a:off x="4573055" y="3464972"/>
            <a:ext cx="1144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Gómez, 2011</a:t>
            </a:r>
            <a:endParaRPr lang="es-EC" sz="1400" dirty="0"/>
          </a:p>
        </p:txBody>
      </p:sp>
      <p:sp>
        <p:nvSpPr>
          <p:cNvPr id="29" name="28 Rectángulo"/>
          <p:cNvSpPr/>
          <p:nvPr/>
        </p:nvSpPr>
        <p:spPr>
          <a:xfrm>
            <a:off x="2078665" y="6104329"/>
            <a:ext cx="1284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Diariosur</a:t>
            </a:r>
            <a:r>
              <a:rPr lang="es-EC" sz="1400" dirty="0" smtClean="0"/>
              <a:t>, 2008</a:t>
            </a:r>
            <a:endParaRPr lang="es-EC" sz="1400" dirty="0"/>
          </a:p>
        </p:txBody>
      </p:sp>
      <p:sp>
        <p:nvSpPr>
          <p:cNvPr id="30" name="29 Rectángulo"/>
          <p:cNvSpPr/>
          <p:nvPr/>
        </p:nvSpPr>
        <p:spPr>
          <a:xfrm>
            <a:off x="4644008" y="6073083"/>
            <a:ext cx="1135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Aguilar, 2012</a:t>
            </a:r>
            <a:endParaRPr lang="es-EC" sz="1400" dirty="0"/>
          </a:p>
        </p:txBody>
      </p:sp>
      <p:sp>
        <p:nvSpPr>
          <p:cNvPr id="31" name="30 Rectángulo"/>
          <p:cNvSpPr/>
          <p:nvPr/>
        </p:nvSpPr>
        <p:spPr>
          <a:xfrm>
            <a:off x="7678529" y="6101572"/>
            <a:ext cx="116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Arriaga, 2011</a:t>
            </a:r>
            <a:endParaRPr lang="es-EC" sz="1400" dirty="0"/>
          </a:p>
        </p:txBody>
      </p:sp>
      <p:pic>
        <p:nvPicPr>
          <p:cNvPr id="1028" name="Picture 4" descr="http://artedemadrid.files.wordpress.com/2010/11/cocina-fri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1"/>
          <a:stretch/>
        </p:blipFill>
        <p:spPr bwMode="auto">
          <a:xfrm>
            <a:off x="3563888" y="1902094"/>
            <a:ext cx="2264008" cy="15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reshplaza.es/images/2008/0311/venta_de_alimentos_prontos_para_lleva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11" y="4479863"/>
            <a:ext cx="1882211" cy="15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MATERIALES Y MÉTODOS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2830806"/>
              </p:ext>
            </p:extLst>
          </p:nvPr>
        </p:nvGraphicFramePr>
        <p:xfrm>
          <a:off x="683568" y="908720"/>
          <a:ext cx="784887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45069694"/>
              </p:ext>
            </p:extLst>
          </p:nvPr>
        </p:nvGraphicFramePr>
        <p:xfrm>
          <a:off x="1043608" y="1628800"/>
          <a:ext cx="7416824" cy="492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61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7262" y="24867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8326383"/>
              </p:ext>
            </p:extLst>
          </p:nvPr>
        </p:nvGraphicFramePr>
        <p:xfrm>
          <a:off x="1259632" y="69269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56" y="2173881"/>
            <a:ext cx="1921760" cy="255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44208" y="337847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Evaluó 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740352" y="30904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Nivel bajo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740352" y="41402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Nivel alto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40352" y="36122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Nivel medio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21008" y="4993431"/>
            <a:ext cx="33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Recolección de ají en tres fundas estériles</a:t>
            </a:r>
            <a:endParaRPr lang="es-EC" sz="16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507576" y="20046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Criollo</a:t>
            </a:r>
            <a:endParaRPr lang="es-EC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459931" y="3146526"/>
            <a:ext cx="1095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Manaba</a:t>
            </a:r>
            <a:endParaRPr lang="es-EC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599813" y="4267835"/>
            <a:ext cx="1095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Crudo</a:t>
            </a:r>
            <a:endParaRPr lang="es-EC" sz="2000" dirty="0"/>
          </a:p>
        </p:txBody>
      </p:sp>
      <p:sp>
        <p:nvSpPr>
          <p:cNvPr id="22" name="21 Rectángulo"/>
          <p:cNvSpPr/>
          <p:nvPr/>
        </p:nvSpPr>
        <p:spPr>
          <a:xfrm>
            <a:off x="4902768" y="4721729"/>
            <a:ext cx="913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Pérez, 2013</a:t>
            </a:r>
            <a:endParaRPr lang="es-EC" sz="1200" dirty="0"/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2771800" y="2276872"/>
            <a:ext cx="1080120" cy="412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2894633" y="4108370"/>
            <a:ext cx="1080120" cy="328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2894633" y="3339806"/>
            <a:ext cx="1109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300192" y="3739038"/>
            <a:ext cx="1295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7262" y="24867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07550430"/>
              </p:ext>
            </p:extLst>
          </p:nvPr>
        </p:nvGraphicFramePr>
        <p:xfrm>
          <a:off x="1259632" y="69269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1420"/>
              </p:ext>
            </p:extLst>
          </p:nvPr>
        </p:nvGraphicFramePr>
        <p:xfrm>
          <a:off x="1475656" y="2996952"/>
          <a:ext cx="6984776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0896"/>
                <a:gridCol w="1901658"/>
                <a:gridCol w="2052222"/>
              </a:tblGrid>
              <a:tr h="401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Parámetro</a:t>
                      </a:r>
                      <a:endParaRPr lang="es-EC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Niveles</a:t>
                      </a:r>
                      <a:endParaRPr lang="es-EC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Repeticiones</a:t>
                      </a:r>
                      <a:endParaRPr lang="es-EC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Límite de Detección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Límite de Cuantificación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Repetibilidad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Reproducibilidad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Exactitud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Robustez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140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91680" y="15567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AJÍ</a:t>
            </a:r>
            <a:endParaRPr lang="es-EC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55776" y="14465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Determinó</a:t>
            </a:r>
            <a:endParaRPr lang="es-EC" dirty="0"/>
          </a:p>
        </p:txBody>
      </p:sp>
      <p:cxnSp>
        <p:nvCxnSpPr>
          <p:cNvPr id="8199" name="8198 Conector recto"/>
          <p:cNvCxnSpPr/>
          <p:nvPr/>
        </p:nvCxnSpPr>
        <p:spPr>
          <a:xfrm>
            <a:off x="2267744" y="1787624"/>
            <a:ext cx="2592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01" name="8200 Conector recto de flecha"/>
          <p:cNvCxnSpPr/>
          <p:nvPr/>
        </p:nvCxnSpPr>
        <p:spPr>
          <a:xfrm>
            <a:off x="4860032" y="1787624"/>
            <a:ext cx="0" cy="77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3" name="8202 CuadroTexto"/>
          <p:cNvSpPr txBox="1"/>
          <p:nvPr/>
        </p:nvSpPr>
        <p:spPr>
          <a:xfrm>
            <a:off x="3078088" y="2658398"/>
            <a:ext cx="401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Tabla de parámetros según la AOAC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845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4094320"/>
              </p:ext>
            </p:extLst>
          </p:nvPr>
        </p:nvGraphicFramePr>
        <p:xfrm>
          <a:off x="971600" y="1412776"/>
          <a:ext cx="8136904" cy="515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557262" y="24867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10813076"/>
              </p:ext>
            </p:extLst>
          </p:nvPr>
        </p:nvGraphicFramePr>
        <p:xfrm>
          <a:off x="1187624" y="69269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4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33371403"/>
              </p:ext>
            </p:extLst>
          </p:nvPr>
        </p:nvGraphicFramePr>
        <p:xfrm>
          <a:off x="179512" y="1556792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57262" y="24867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915301120"/>
              </p:ext>
            </p:extLst>
          </p:nvPr>
        </p:nvGraphicFramePr>
        <p:xfrm>
          <a:off x="1187624" y="69269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05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62092746"/>
              </p:ext>
            </p:extLst>
          </p:nvPr>
        </p:nvGraphicFramePr>
        <p:xfrm>
          <a:off x="179512" y="1556792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57262" y="24867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847049268"/>
              </p:ext>
            </p:extLst>
          </p:nvPr>
        </p:nvGraphicFramePr>
        <p:xfrm>
          <a:off x="1187624" y="69269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9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58614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13900376"/>
              </p:ext>
            </p:extLst>
          </p:nvPr>
        </p:nvGraphicFramePr>
        <p:xfrm>
          <a:off x="2627784" y="764704"/>
          <a:ext cx="43924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5801645"/>
              </p:ext>
            </p:extLst>
          </p:nvPr>
        </p:nvGraphicFramePr>
        <p:xfrm>
          <a:off x="1043608" y="1844824"/>
          <a:ext cx="83169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38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58614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97469"/>
              </p:ext>
            </p:extLst>
          </p:nvPr>
        </p:nvGraphicFramePr>
        <p:xfrm>
          <a:off x="1043608" y="2636912"/>
          <a:ext cx="7920882" cy="2502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738"/>
                <a:gridCol w="1310392"/>
                <a:gridCol w="1310392"/>
                <a:gridCol w="1455191"/>
                <a:gridCol w="1456216"/>
                <a:gridCol w="1369953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</a:rPr>
                        <a:t>“</a:t>
                      </a:r>
                      <a:r>
                        <a:rPr lang="es-ES_tradnl" sz="1800" b="1" dirty="0">
                          <a:effectLst/>
                        </a:rPr>
                        <a:t>A” Cantidad pesada (g)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Cantidad pesada X 9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Resultado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“B” Cantidad de diluyente a agregar (mL)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Sumatoria de </a:t>
                      </a:r>
                      <a:r>
                        <a:rPr lang="es-ES_tradnl" sz="1800" b="1" dirty="0" err="1">
                          <a:effectLst/>
                        </a:rPr>
                        <a:t>A+B</a:t>
                      </a:r>
                      <a:r>
                        <a:rPr lang="es-ES_tradnl" sz="1800" b="1" dirty="0">
                          <a:effectLst/>
                        </a:rPr>
                        <a:t>=C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División para obtener relación 1:10 (A/C)</a:t>
                      </a:r>
                      <a:endParaRPr lang="es-EC" sz="2800" b="1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</a:t>
                      </a:r>
                      <a:endParaRPr lang="es-EC" sz="2800" b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 x 9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9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9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10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1:10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</a:t>
                      </a:r>
                      <a:endParaRPr lang="es-EC" sz="2800" b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 x 9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45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45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50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5:50=1:10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10</a:t>
                      </a:r>
                      <a:endParaRPr lang="es-EC" sz="2800" b="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10 x 9</a:t>
                      </a:r>
                      <a:endParaRPr lang="es-EC" sz="28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90</a:t>
                      </a:r>
                      <a:endParaRPr lang="es-EC" sz="28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90</a:t>
                      </a:r>
                      <a:endParaRPr lang="es-EC" sz="28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100</a:t>
                      </a:r>
                      <a:endParaRPr lang="es-EC" sz="28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10:100=1:10</a:t>
                      </a:r>
                      <a:endParaRPr lang="es-EC" sz="28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779912" y="21328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Relación peso-diluyente</a:t>
            </a:r>
            <a:endParaRPr lang="es-EC" b="1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105633324"/>
              </p:ext>
            </p:extLst>
          </p:nvPr>
        </p:nvGraphicFramePr>
        <p:xfrm>
          <a:off x="2627784" y="764704"/>
          <a:ext cx="43924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1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75694" y="116632"/>
            <a:ext cx="6875586" cy="432048"/>
          </a:xfrm>
        </p:spPr>
        <p:txBody>
          <a:bodyPr>
            <a:noAutofit/>
          </a:bodyPr>
          <a:lstStyle/>
          <a:p>
            <a:r>
              <a:rPr lang="es-EC" sz="3600" dirty="0" smtClean="0"/>
              <a:t>FORMULACIÓN DEL PROBLEMA</a:t>
            </a:r>
            <a:endParaRPr lang="es-EC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32040" y="6528704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588232" y="2036644"/>
            <a:ext cx="2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Microorganismos </a:t>
            </a:r>
            <a:endParaRPr lang="es-EC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86182" y="1426074"/>
            <a:ext cx="1766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Son transmisores</a:t>
            </a:r>
            <a:endParaRPr lang="es-EC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986182" y="5162157"/>
            <a:ext cx="186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Determinan el rango permitido</a:t>
            </a:r>
            <a:endParaRPr lang="es-EC" sz="1600" dirty="0"/>
          </a:p>
        </p:txBody>
      </p:sp>
      <p:pic>
        <p:nvPicPr>
          <p:cNvPr id="11" name="Picture 4" descr="http://static.consumer.es/www/imgs/2008/08/e-coli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32" y="248777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731232" y="4202273"/>
            <a:ext cx="11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Pelayo, 2010</a:t>
            </a:r>
            <a:endParaRPr lang="es-EC" sz="1400" dirty="0"/>
          </a:p>
        </p:txBody>
      </p:sp>
      <p:cxnSp>
        <p:nvCxnSpPr>
          <p:cNvPr id="24" name="23 Conector recto"/>
          <p:cNvCxnSpPr/>
          <p:nvPr/>
        </p:nvCxnSpPr>
        <p:spPr>
          <a:xfrm>
            <a:off x="5030614" y="3491716"/>
            <a:ext cx="6215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5652120" y="1733851"/>
            <a:ext cx="0" cy="17578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5652120" y="3491716"/>
            <a:ext cx="0" cy="16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652120" y="1733851"/>
            <a:ext cx="6215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5652120" y="5157192"/>
            <a:ext cx="6215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Se disparan enfermedades transmitidas por alimentos | Biendateao | ALIMENTOS INOCUOS | Scoop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73" y="1006640"/>
            <a:ext cx="1857308" cy="1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7222033" y="2388938"/>
            <a:ext cx="17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dirty="0" smtClean="0"/>
              <a:t>De La </a:t>
            </a:r>
            <a:r>
              <a:rPr lang="es-EC" sz="1400" dirty="0" smtClean="0"/>
              <a:t>Cruz</a:t>
            </a:r>
            <a:r>
              <a:rPr lang="es-EC" sz="1200" dirty="0" smtClean="0"/>
              <a:t>, 2012</a:t>
            </a:r>
            <a:endParaRPr lang="es-EC" sz="12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698986" y="709517"/>
            <a:ext cx="236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Enfermedades</a:t>
            </a:r>
            <a:endParaRPr lang="es-EC" sz="1600" b="1" dirty="0"/>
          </a:p>
        </p:txBody>
      </p:sp>
      <p:pic>
        <p:nvPicPr>
          <p:cNvPr id="1036" name="Picture 12" descr="http://1.bp.blogspot.com/-JaFfCKGvFTA/TxzEK-oQSqI/AAAAAAAAAYU/Y0-0bWwc8Ac/s1600/125743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01" y="3985296"/>
            <a:ext cx="2257609" cy="15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6508477" y="3646742"/>
            <a:ext cx="281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Bacterias en alimentos</a:t>
            </a:r>
            <a:endParaRPr lang="es-EC" sz="16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7241091" y="5469933"/>
            <a:ext cx="17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Jess</a:t>
            </a:r>
            <a:r>
              <a:rPr lang="es-EC" sz="1400" dirty="0" smtClean="0"/>
              <a:t>, 2011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56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116632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92218847"/>
              </p:ext>
            </p:extLst>
          </p:nvPr>
        </p:nvGraphicFramePr>
        <p:xfrm>
          <a:off x="1295128" y="1196752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05633324"/>
              </p:ext>
            </p:extLst>
          </p:nvPr>
        </p:nvGraphicFramePr>
        <p:xfrm>
          <a:off x="2627784" y="764704"/>
          <a:ext cx="439248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02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676" y="7450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66381461"/>
              </p:ext>
            </p:extLst>
          </p:nvPr>
        </p:nvGraphicFramePr>
        <p:xfrm>
          <a:off x="1655676" y="548680"/>
          <a:ext cx="680475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16252123"/>
              </p:ext>
            </p:extLst>
          </p:nvPr>
        </p:nvGraphicFramePr>
        <p:xfrm>
          <a:off x="251520" y="1067792"/>
          <a:ext cx="9433048" cy="56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5616" y="1597442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61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2676" y="7450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35144604"/>
              </p:ext>
            </p:extLst>
          </p:nvPr>
        </p:nvGraphicFramePr>
        <p:xfrm>
          <a:off x="1529408" y="620688"/>
          <a:ext cx="74888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05422179"/>
              </p:ext>
            </p:extLst>
          </p:nvPr>
        </p:nvGraphicFramePr>
        <p:xfrm>
          <a:off x="-180528" y="1124744"/>
          <a:ext cx="10297144" cy="538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96860" y="1761869"/>
            <a:ext cx="1548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Repetibilidad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2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2874" y="116632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12546130"/>
              </p:ext>
            </p:extLst>
          </p:nvPr>
        </p:nvGraphicFramePr>
        <p:xfrm>
          <a:off x="1475656" y="620688"/>
          <a:ext cx="74888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7818557"/>
              </p:ext>
            </p:extLst>
          </p:nvPr>
        </p:nvGraphicFramePr>
        <p:xfrm>
          <a:off x="467544" y="1268760"/>
          <a:ext cx="8928992" cy="524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218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04446638"/>
              </p:ext>
            </p:extLst>
          </p:nvPr>
        </p:nvGraphicFramePr>
        <p:xfrm>
          <a:off x="1323977" y="692696"/>
          <a:ext cx="74888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10695222"/>
              </p:ext>
            </p:extLst>
          </p:nvPr>
        </p:nvGraphicFramePr>
        <p:xfrm>
          <a:off x="467544" y="1268760"/>
          <a:ext cx="9217024" cy="524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41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MATERIALES Y MÉTODOS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15751885"/>
              </p:ext>
            </p:extLst>
          </p:nvPr>
        </p:nvGraphicFramePr>
        <p:xfrm>
          <a:off x="1475656" y="764704"/>
          <a:ext cx="74888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65066058"/>
              </p:ext>
            </p:extLst>
          </p:nvPr>
        </p:nvGraphicFramePr>
        <p:xfrm>
          <a:off x="467544" y="1268760"/>
          <a:ext cx="8928992" cy="524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39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886" y="0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157700" y="545068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BAJO</a:t>
            </a:r>
            <a:endParaRPr lang="es-EC" dirty="0"/>
          </a:p>
        </p:txBody>
      </p:sp>
      <p:pic>
        <p:nvPicPr>
          <p:cNvPr id="21507" name="Imagen 11" descr="Descripción: D:\PERITA\respaldos\respaldos\tesis\fotos tesis\2012-08-17 14.57.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39" y="1124744"/>
            <a:ext cx="5875117" cy="44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 de texto 351"/>
          <p:cNvSpPr txBox="1">
            <a:spLocks noChangeArrowheads="1"/>
          </p:cNvSpPr>
          <p:nvPr/>
        </p:nvSpPr>
        <p:spPr bwMode="auto">
          <a:xfrm>
            <a:off x="7265890" y="4490285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Cuadro de texto 350"/>
          <p:cNvSpPr txBox="1">
            <a:spLocks noChangeArrowheads="1"/>
          </p:cNvSpPr>
          <p:nvPr/>
        </p:nvSpPr>
        <p:spPr bwMode="auto">
          <a:xfrm>
            <a:off x="7265890" y="3102750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B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Cuadro de texto 349"/>
          <p:cNvSpPr txBox="1">
            <a:spLocks noChangeArrowheads="1"/>
          </p:cNvSpPr>
          <p:nvPr/>
        </p:nvSpPr>
        <p:spPr bwMode="auto">
          <a:xfrm>
            <a:off x="7236296" y="1638215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31640" y="5527796"/>
            <a:ext cx="74523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microbiológico para evaluar reproducibilidad en bacterias aerobio mesófilos en el nivel bajo para: A) ají criollo, B) ají manaba, C) ají crudo.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Quito – Pichincha 2012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3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6163" y="26120"/>
            <a:ext cx="6431478" cy="550355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71900" y="764704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BAJO</a:t>
            </a:r>
            <a:endParaRPr lang="es-EC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6873" name="Imagen 14" descr="Descripción: D:\PERITA\respaldos\respaldos\tesis\fotos tesis\2012-08-17 15.54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32" y="1355572"/>
            <a:ext cx="6012736" cy="42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 de texto 343"/>
          <p:cNvSpPr txBox="1">
            <a:spLocks noChangeArrowheads="1"/>
          </p:cNvSpPr>
          <p:nvPr/>
        </p:nvSpPr>
        <p:spPr bwMode="auto">
          <a:xfrm>
            <a:off x="7352704" y="1913264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B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27" name="Cuadro de texto 342"/>
          <p:cNvSpPr txBox="1">
            <a:spLocks noChangeArrowheads="1"/>
          </p:cNvSpPr>
          <p:nvPr/>
        </p:nvSpPr>
        <p:spPr bwMode="auto">
          <a:xfrm>
            <a:off x="6379482" y="1400951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043608" y="5733256"/>
            <a:ext cx="7560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microbiológico en bacterias Coliformes totales y 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coli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ají manaba en el nivel bajo para evaluar: A) reproducibilidad, B) repetibilidad. Quito – Pichincha 2012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98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8614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177913" y="695172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MEDIO</a:t>
            </a:r>
            <a:endParaRPr lang="es-EC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6" name="35 Imagen" descr="C:\Users\user\Pictures\tesis\cinc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4"/>
          <a:stretch/>
        </p:blipFill>
        <p:spPr bwMode="auto">
          <a:xfrm>
            <a:off x="1661526" y="2296036"/>
            <a:ext cx="6438865" cy="36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CuadroTexto"/>
          <p:cNvSpPr txBox="1"/>
          <p:nvPr/>
        </p:nvSpPr>
        <p:spPr>
          <a:xfrm>
            <a:off x="1892626" y="177281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Determinación de AM en el nivel medio de concentración para evaluar reproducibilidad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993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7501"/>
            <a:ext cx="7467600" cy="490066"/>
          </a:xfrm>
        </p:spPr>
        <p:txBody>
          <a:bodyPr>
            <a:noAutofit/>
          </a:bodyPr>
          <a:lstStyle/>
          <a:p>
            <a:r>
              <a:rPr lang="es-EC" sz="3200" dirty="0" smtClean="0"/>
              <a:t>RESULTADOS Y DISCUSIÓN </a:t>
            </a:r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176894" y="729734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MEDIO</a:t>
            </a:r>
            <a:endParaRPr lang="es-EC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2400" y="359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2400" y="668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78806" y="1465039"/>
            <a:ext cx="8908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Determinación de CT-</a:t>
            </a:r>
            <a:r>
              <a:rPr lang="es-EC" sz="1400" b="1" i="1" dirty="0" smtClean="0"/>
              <a:t>E.coli</a:t>
            </a:r>
            <a:r>
              <a:rPr lang="es-EC" sz="1400" b="1" dirty="0" smtClean="0"/>
              <a:t> en el nivel medio de concentración para evaluar reproducibilidad</a:t>
            </a:r>
            <a:endParaRPr lang="es-EC" sz="1400" b="1" dirty="0"/>
          </a:p>
        </p:txBody>
      </p:sp>
      <p:pic>
        <p:nvPicPr>
          <p:cNvPr id="27" name="26 Imagen" descr="C:\Users\user\Pictures\TESIS\UN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1" b="40792"/>
          <a:stretch/>
        </p:blipFill>
        <p:spPr bwMode="auto">
          <a:xfrm>
            <a:off x="1283283" y="1772816"/>
            <a:ext cx="7299391" cy="3153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2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76400" y="22598"/>
            <a:ext cx="7467600" cy="562074"/>
          </a:xfrm>
        </p:spPr>
        <p:txBody>
          <a:bodyPr>
            <a:noAutofit/>
          </a:bodyPr>
          <a:lstStyle/>
          <a:p>
            <a:r>
              <a:rPr lang="es-EC" sz="3600" dirty="0" smtClean="0"/>
              <a:t>FORMULACIÓN DEL PROBLEMA</a:t>
            </a:r>
            <a:endParaRPr lang="es-EC" sz="3600" dirty="0"/>
          </a:p>
        </p:txBody>
      </p:sp>
      <p:pic>
        <p:nvPicPr>
          <p:cNvPr id="1034" name="Picture 10" descr="http://wp.clicrbs.com.br/viverbem/files/2013/03/contaminaci%C3%B3n-de-los-aliment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6334" r="6093" b="5439"/>
          <a:stretch/>
        </p:blipFill>
        <p:spPr bwMode="auto">
          <a:xfrm>
            <a:off x="1910638" y="4554883"/>
            <a:ext cx="1872208" cy="16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3042263" y="35722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causa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259088" y="3249108"/>
            <a:ext cx="23953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ENFERMEDADES GASTROINTESTINALES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263393" y="4163885"/>
            <a:ext cx="338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Bacterias presentes en alimentos</a:t>
            </a:r>
            <a:endParaRPr lang="es-EC" sz="16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37725" y="6243180"/>
            <a:ext cx="17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López, 2010</a:t>
            </a:r>
            <a:endParaRPr lang="es-EC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419288" y="878010"/>
            <a:ext cx="257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Manipulación de alimentos</a:t>
            </a:r>
            <a:endParaRPr lang="es-EC" sz="1600" b="1" dirty="0"/>
          </a:p>
        </p:txBody>
      </p:sp>
      <p:pic>
        <p:nvPicPr>
          <p:cNvPr id="2050" name="Picture 2" descr="http://www.msal.gov.ar/prensa/images/stories/imagenesNoticias/12-12-2012-aliment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35" y="1268309"/>
            <a:ext cx="278616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2374694" y="3122672"/>
            <a:ext cx="17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ANMAT</a:t>
            </a:r>
            <a:r>
              <a:rPr lang="es-EC" sz="1400" dirty="0" smtClean="0"/>
              <a:t>, 2010</a:t>
            </a:r>
            <a:endParaRPr lang="es-EC" sz="1400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2934625" y="3364801"/>
            <a:ext cx="9932" cy="784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errar llave"/>
          <p:cNvSpPr/>
          <p:nvPr/>
        </p:nvSpPr>
        <p:spPr>
          <a:xfrm>
            <a:off x="5262529" y="1988840"/>
            <a:ext cx="749631" cy="31015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30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393" y="56265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11960" y="746994"/>
            <a:ext cx="1441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ALTO</a:t>
            </a:r>
            <a:endParaRPr lang="es-EC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8921" name="Imagen 19" descr="Descripción: D:\PERITA\respaldos\respaldos\tesis\fotos tesis\2012-08-17 15.41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61" y="1196752"/>
            <a:ext cx="5848786" cy="43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 de texto 332"/>
          <p:cNvSpPr txBox="1">
            <a:spLocks noChangeArrowheads="1"/>
          </p:cNvSpPr>
          <p:nvPr/>
        </p:nvSpPr>
        <p:spPr bwMode="auto">
          <a:xfrm>
            <a:off x="7275267" y="3979119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B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33" name="Cuadro de texto 333"/>
          <p:cNvSpPr txBox="1">
            <a:spLocks noChangeArrowheads="1"/>
          </p:cNvSpPr>
          <p:nvPr/>
        </p:nvSpPr>
        <p:spPr bwMode="auto">
          <a:xfrm>
            <a:off x="7040401" y="2338351"/>
            <a:ext cx="398780" cy="447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8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55576" y="5694927"/>
            <a:ext cx="8388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 microbiológico en bacterias aerobio mesófilos en  ají manaba, nivel alto para evaluar repetibilidad en:  A) Diluciones </a:t>
            </a:r>
            <a:r>
              <a:rPr lang="es-ES_tradnl" sz="1400" dirty="0" smtClean="0"/>
              <a:t>10</a:t>
            </a:r>
            <a:r>
              <a:rPr lang="es-ES_tradnl" sz="1400" baseline="30000" dirty="0" smtClean="0"/>
              <a:t>-1</a:t>
            </a:r>
            <a:r>
              <a:rPr lang="es-ES_tradnl" sz="1400" dirty="0" smtClean="0"/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B) Diluciones </a:t>
            </a:r>
            <a:r>
              <a:rPr lang="es-ES_tradnl" sz="1400" dirty="0"/>
              <a:t>y 10</a:t>
            </a:r>
            <a:r>
              <a:rPr lang="es-ES_tradnl" sz="1400" baseline="30000" dirty="0"/>
              <a:t>-2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Quito – Pichincha 2012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92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824" y="56029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677692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NIVEL ALTO</a:t>
            </a:r>
            <a:endParaRPr lang="es-EC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41518" y="1916832"/>
            <a:ext cx="822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Determinación </a:t>
            </a:r>
            <a:r>
              <a:rPr lang="es-EC" sz="1400" b="1" dirty="0"/>
              <a:t>de CT-</a:t>
            </a:r>
            <a:r>
              <a:rPr lang="es-EC" sz="1400" b="1" i="1" dirty="0"/>
              <a:t>E.coli</a:t>
            </a:r>
            <a:r>
              <a:rPr lang="es-EC" sz="1400" b="1" dirty="0"/>
              <a:t> en el nivel </a:t>
            </a:r>
            <a:r>
              <a:rPr lang="es-EC" sz="1400" b="1" dirty="0" smtClean="0"/>
              <a:t>alto </a:t>
            </a:r>
            <a:r>
              <a:rPr lang="es-EC" sz="1400" b="1" dirty="0"/>
              <a:t>de concentración para evaluar reproducibilidad</a:t>
            </a:r>
          </a:p>
          <a:p>
            <a:r>
              <a:rPr lang="es-EC" sz="1400" dirty="0" smtClean="0"/>
              <a:t> </a:t>
            </a:r>
            <a:endParaRPr lang="es-EC" sz="1400" dirty="0"/>
          </a:p>
        </p:txBody>
      </p:sp>
      <p:pic>
        <p:nvPicPr>
          <p:cNvPr id="16" name="15 Imagen" descr="C:\Users\user\Pictures\TESIS\TR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84"/>
          <a:stretch/>
        </p:blipFill>
        <p:spPr bwMode="auto">
          <a:xfrm>
            <a:off x="1178568" y="2420888"/>
            <a:ext cx="7704856" cy="2872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4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6544" y="122140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1579" y="5373216"/>
            <a:ext cx="83529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 bmk="_Toc37083824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Diagrama de puntos para evaluar reproducibilidad en el nivel medio para aerobios mesófilos.</a:t>
            </a:r>
            <a:endParaRPr kumimoji="0" lang="es-ES_trad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851920" y="685800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  <p:pic>
        <p:nvPicPr>
          <p:cNvPr id="26" name="25 Imagen"/>
          <p:cNvPicPr/>
          <p:nvPr/>
        </p:nvPicPr>
        <p:blipFill rotWithShape="1">
          <a:blip r:embed="rId3"/>
          <a:srcRect l="849" t="8967" r="1151" b="10870"/>
          <a:stretch/>
        </p:blipFill>
        <p:spPr bwMode="auto">
          <a:xfrm>
            <a:off x="1835696" y="1412776"/>
            <a:ext cx="612067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6265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28 Imagen"/>
          <p:cNvPicPr/>
          <p:nvPr/>
        </p:nvPicPr>
        <p:blipFill>
          <a:blip r:embed="rId2" cstate="print"/>
          <a:srcRect t="12314" r="57691" b="30736"/>
          <a:stretch>
            <a:fillRect/>
          </a:stretch>
        </p:blipFill>
        <p:spPr bwMode="auto">
          <a:xfrm>
            <a:off x="1241376" y="1108981"/>
            <a:ext cx="5472608" cy="53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3937058" y="729734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08103" y="3738532"/>
            <a:ext cx="34563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Medias entre los dos ajíes son significativamente diferentes </a:t>
            </a:r>
            <a:endParaRPr lang="es-EC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436097" y="5229200"/>
            <a:ext cx="35283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Medias entre los dos analistas no son significativamente diferentes 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2194376" y="3933057"/>
            <a:ext cx="721440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Elipse"/>
          <p:cNvSpPr/>
          <p:nvPr/>
        </p:nvSpPr>
        <p:spPr>
          <a:xfrm>
            <a:off x="1907704" y="5615138"/>
            <a:ext cx="718720" cy="8074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2915816" y="4061698"/>
            <a:ext cx="2592288" cy="403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2616545" y="5615138"/>
            <a:ext cx="2664296" cy="403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58614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27 Imagen"/>
          <p:cNvPicPr/>
          <p:nvPr/>
        </p:nvPicPr>
        <p:blipFill>
          <a:blip r:embed="rId2" cstate="print"/>
          <a:srcRect l="857" t="12671" r="58119" b="50856"/>
          <a:stretch>
            <a:fillRect/>
          </a:stretch>
        </p:blipFill>
        <p:spPr bwMode="auto">
          <a:xfrm>
            <a:off x="179512" y="1307267"/>
            <a:ext cx="5328592" cy="47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3937058" y="729734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644008" y="2561101"/>
            <a:ext cx="36149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Medias entre los dos ajíes son significativamente diferentes </a:t>
            </a:r>
            <a:endParaRPr lang="es-EC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197535" y="4704168"/>
            <a:ext cx="36796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Medias entre los dos analistas no son significativamente diferentes </a:t>
            </a:r>
            <a:endParaRPr lang="es-EC" dirty="0"/>
          </a:p>
        </p:txBody>
      </p:sp>
      <p:sp>
        <p:nvSpPr>
          <p:cNvPr id="35" name="34 Elipse"/>
          <p:cNvSpPr/>
          <p:nvPr/>
        </p:nvSpPr>
        <p:spPr>
          <a:xfrm>
            <a:off x="1259632" y="2884267"/>
            <a:ext cx="576064" cy="8074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Elipse"/>
          <p:cNvSpPr/>
          <p:nvPr/>
        </p:nvSpPr>
        <p:spPr>
          <a:xfrm>
            <a:off x="1007604" y="5113593"/>
            <a:ext cx="504056" cy="8074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1835696" y="2884267"/>
            <a:ext cx="2664296" cy="403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1533239" y="5027334"/>
            <a:ext cx="2664296" cy="403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768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0" name="29 Imagen"/>
          <p:cNvPicPr/>
          <p:nvPr/>
        </p:nvPicPr>
        <p:blipFill>
          <a:blip r:embed="rId2" cstate="print"/>
          <a:srcRect t="12462" r="48051" b="71661"/>
          <a:stretch>
            <a:fillRect/>
          </a:stretch>
        </p:blipFill>
        <p:spPr bwMode="auto">
          <a:xfrm>
            <a:off x="306082" y="1315736"/>
            <a:ext cx="8387820" cy="17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Imagen"/>
          <p:cNvPicPr/>
          <p:nvPr/>
        </p:nvPicPr>
        <p:blipFill>
          <a:blip r:embed="rId3" cstate="print"/>
          <a:srcRect t="13014" r="71615" b="73630"/>
          <a:stretch>
            <a:fillRect/>
          </a:stretch>
        </p:blipFill>
        <p:spPr bwMode="auto">
          <a:xfrm>
            <a:off x="288636" y="4797152"/>
            <a:ext cx="4300049" cy="130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3937058" y="729734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34714" y="3741678"/>
            <a:ext cx="36149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Si </a:t>
            </a:r>
            <a:r>
              <a:rPr lang="es-EC" dirty="0" err="1" smtClean="0"/>
              <a:t>p≥0,05</a:t>
            </a:r>
            <a:r>
              <a:rPr lang="es-EC" dirty="0" smtClean="0"/>
              <a:t> indica que las desviaciones estándar de los tres ajíes son iguales</a:t>
            </a:r>
            <a:endParaRPr lang="es-EC" dirty="0"/>
          </a:p>
        </p:txBody>
      </p:sp>
      <p:sp>
        <p:nvSpPr>
          <p:cNvPr id="34" name="33 Elipse"/>
          <p:cNvSpPr/>
          <p:nvPr/>
        </p:nvSpPr>
        <p:spPr>
          <a:xfrm>
            <a:off x="6804248" y="2012146"/>
            <a:ext cx="864096" cy="10413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5" name="34 Conector recto de flecha"/>
          <p:cNvCxnSpPr>
            <a:stCxn id="33" idx="0"/>
          </p:cNvCxnSpPr>
          <p:nvPr/>
        </p:nvCxnSpPr>
        <p:spPr>
          <a:xfrm flipV="1">
            <a:off x="3542194" y="2924945"/>
            <a:ext cx="3406070" cy="816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35 Elipse"/>
          <p:cNvSpPr/>
          <p:nvPr/>
        </p:nvSpPr>
        <p:spPr>
          <a:xfrm>
            <a:off x="3068665" y="5085184"/>
            <a:ext cx="639239" cy="101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3707904" y="5468561"/>
            <a:ext cx="135015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5313017" y="5271026"/>
            <a:ext cx="36149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Las desviaciones estándar de los tres ajíes son significativamente iguales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3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784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5057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9511" r="980" b="11142"/>
          <a:stretch>
            <a:fillRect/>
          </a:stretch>
        </p:blipFill>
        <p:spPr bwMode="auto">
          <a:xfrm>
            <a:off x="1858907" y="1556792"/>
            <a:ext cx="6673534" cy="33872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83974" y="5245630"/>
            <a:ext cx="8423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 bmk="_Toc37083824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Diagrama de puntos para evaluar repetibilidad en el nivel medio para aerobio mesófilos.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575331" y="646964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Repetibilidad</a:t>
            </a:r>
            <a:endParaRPr lang="es-EC" dirty="0"/>
          </a:p>
        </p:txBody>
      </p:sp>
      <p:pic>
        <p:nvPicPr>
          <p:cNvPr id="28" name="2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8968" r="96923" b="10870"/>
          <a:stretch/>
        </p:blipFill>
        <p:spPr bwMode="auto">
          <a:xfrm>
            <a:off x="1710330" y="1151320"/>
            <a:ext cx="127000" cy="4079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784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3" name="32 Imagen"/>
          <p:cNvPicPr/>
          <p:nvPr/>
        </p:nvPicPr>
        <p:blipFill>
          <a:blip r:embed="rId2" cstate="print"/>
          <a:srcRect t="11473" r="47301" b="70890"/>
          <a:stretch>
            <a:fillRect/>
          </a:stretch>
        </p:blipFill>
        <p:spPr bwMode="auto">
          <a:xfrm>
            <a:off x="539552" y="1154934"/>
            <a:ext cx="8208912" cy="205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/>
          <p:cNvPicPr/>
          <p:nvPr/>
        </p:nvPicPr>
        <p:blipFill>
          <a:blip r:embed="rId3" cstate="print"/>
          <a:srcRect t="12289" r="70116" b="73545"/>
          <a:stretch>
            <a:fillRect/>
          </a:stretch>
        </p:blipFill>
        <p:spPr bwMode="auto">
          <a:xfrm>
            <a:off x="251520" y="4653136"/>
            <a:ext cx="5052485" cy="13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3563888" y="622347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Repetibilidad</a:t>
            </a:r>
            <a:endParaRPr lang="es-EC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659196" y="3761053"/>
            <a:ext cx="36149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Si </a:t>
            </a:r>
            <a:r>
              <a:rPr lang="es-EC" dirty="0" err="1" smtClean="0"/>
              <a:t>p≥0,05</a:t>
            </a:r>
            <a:r>
              <a:rPr lang="es-EC" dirty="0" smtClean="0"/>
              <a:t> indica que las desviaciones estándar de los tres ajíes son iguales</a:t>
            </a:r>
            <a:endParaRPr lang="es-EC" dirty="0"/>
          </a:p>
        </p:txBody>
      </p:sp>
      <p:sp>
        <p:nvSpPr>
          <p:cNvPr id="28" name="27 Elipse"/>
          <p:cNvSpPr/>
          <p:nvPr/>
        </p:nvSpPr>
        <p:spPr>
          <a:xfrm>
            <a:off x="6804248" y="2012146"/>
            <a:ext cx="864096" cy="10413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9" name="28 Conector recto de flecha"/>
          <p:cNvCxnSpPr>
            <a:stCxn id="27" idx="0"/>
          </p:cNvCxnSpPr>
          <p:nvPr/>
        </p:nvCxnSpPr>
        <p:spPr>
          <a:xfrm flipV="1">
            <a:off x="3466676" y="2924945"/>
            <a:ext cx="3481588" cy="836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3466676" y="5085184"/>
            <a:ext cx="639239" cy="101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1" name="30 Conector recto de flecha"/>
          <p:cNvCxnSpPr>
            <a:endCxn id="32" idx="1"/>
          </p:cNvCxnSpPr>
          <p:nvPr/>
        </p:nvCxnSpPr>
        <p:spPr>
          <a:xfrm flipV="1">
            <a:off x="4105915" y="4751361"/>
            <a:ext cx="1387899" cy="726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5493814" y="4428195"/>
            <a:ext cx="36149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Las desviaciones estándar de los tres ajíes son significativamente iguales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8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528" y="116632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3173560" y="12221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Límites de reproducibilidad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22499"/>
              </p:ext>
            </p:extLst>
          </p:nvPr>
        </p:nvGraphicFramePr>
        <p:xfrm>
          <a:off x="1907704" y="1700808"/>
          <a:ext cx="6056127" cy="4248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3880"/>
                <a:gridCol w="801131"/>
                <a:gridCol w="920654"/>
                <a:gridCol w="1468200"/>
                <a:gridCol w="801131"/>
                <a:gridCol w="801131"/>
              </a:tblGrid>
              <a:tr h="3723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LÍMITES DE REPRODUCIBILIDAD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50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aerobio mesófilos nivel medio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aerobio mesófilos nivel alto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L</a:t>
                      </a:r>
                      <a:r>
                        <a:rPr lang="es-EC" sz="1800" baseline="-25000" dirty="0" err="1">
                          <a:effectLst/>
                        </a:rPr>
                        <a:t>R1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0,43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L</a:t>
                      </a:r>
                      <a:r>
                        <a:rPr lang="es-EC" sz="1800" baseline="-25000" dirty="0" err="1">
                          <a:effectLst/>
                        </a:rPr>
                        <a:t>R1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0,56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2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0,43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0,56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50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coliformes totales nivel medio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coliformes totales nivel alto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23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 err="1" smtClean="0">
                          <a:effectLst/>
                        </a:rPr>
                        <a:t>L</a:t>
                      </a:r>
                      <a:r>
                        <a:rPr lang="es-EC" sz="1800" baseline="-25000" dirty="0" err="1" smtClean="0">
                          <a:effectLst/>
                        </a:rPr>
                        <a:t>R1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0,62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L</a:t>
                      </a:r>
                      <a:r>
                        <a:rPr lang="es-EC" sz="1800" baseline="-25000" dirty="0" err="1">
                          <a:effectLst/>
                        </a:rPr>
                        <a:t>R1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0,35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L</a:t>
                      </a:r>
                      <a:r>
                        <a:rPr lang="es-EC" sz="1800" baseline="-25000" dirty="0" err="1">
                          <a:effectLst/>
                        </a:rPr>
                        <a:t>R2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0,11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92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0,62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0,35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668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59809"/>
              </p:ext>
            </p:extLst>
          </p:nvPr>
        </p:nvGraphicFramePr>
        <p:xfrm>
          <a:off x="1259632" y="1063179"/>
          <a:ext cx="7344817" cy="5152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4096"/>
                <a:gridCol w="1523484"/>
                <a:gridCol w="1064466"/>
                <a:gridCol w="555577"/>
                <a:gridCol w="1697542"/>
                <a:gridCol w="713379"/>
                <a:gridCol w="926273"/>
              </a:tblGrid>
              <a:tr h="30056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LÍMITES DE REPETIBILIDAD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aerobio mesófilos nivel medio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 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aerobio mesófilos nivel alto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r1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0,58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r1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0,62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r2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0,25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Límite inferior</a:t>
                      </a:r>
                      <a:endParaRPr lang="es-EC" sz="2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Límite inferior</a:t>
                      </a:r>
                      <a:endParaRPr lang="es-EC" sz="2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0,58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0,62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Para coliformes totales nivel medio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Para coliformes totales nivel alto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r1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0,58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r1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3,56</a:t>
                      </a: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</a:t>
                      </a:r>
                      <a:r>
                        <a:rPr lang="es-EC" sz="1800" baseline="-25000">
                          <a:effectLst/>
                        </a:rPr>
                        <a:t>r2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1,79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0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inferior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0,58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Límite superior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3,56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Para E. coli nivel medio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1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L</a:t>
                      </a:r>
                      <a:r>
                        <a:rPr lang="es-EC" sz="1800" baseline="-25000" dirty="0" err="1">
                          <a:effectLst/>
                        </a:rPr>
                        <a:t>r1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1,56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86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Límite inferior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416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es-EC" sz="2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Límite superior</a:t>
                      </a:r>
                      <a:endParaRPr lang="es-EC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1,56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3419872" y="685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Límites de repetibilidad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80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48300"/>
            <a:ext cx="7360096" cy="528874"/>
          </a:xfrm>
        </p:spPr>
        <p:txBody>
          <a:bodyPr>
            <a:noAutofit/>
          </a:bodyPr>
          <a:lstStyle/>
          <a:p>
            <a:r>
              <a:rPr lang="es-EC" sz="3600" dirty="0" smtClean="0"/>
              <a:t>FORMULACIÓN DEL PROBLEMA</a:t>
            </a:r>
            <a:endParaRPr lang="es-EC" sz="3600" dirty="0"/>
          </a:p>
        </p:txBody>
      </p:sp>
      <p:sp>
        <p:nvSpPr>
          <p:cNvPr id="4" name="AutoShape 2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8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2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765175" y="8712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14" descr="data:image/jpeg;base64,/9j/4AAQSkZJRgABAQAAAQABAAD/2wCEAAkGBxQTEhQUEhQWFBQXGBcXFxcYFhgUGRgXFRcWFhcVGBcYHCggGBolHBQUIjEhJSkrLi4uFx8zODMsNygtLisBCgoKDg0OGxAQGzQkICQ0LC8sLjAsLCwsLCwsNSwsLCwsLywsLCw0LCwsLCwsLCwsLDQsLCwsLCwsLCwsLCwsLP/AABEIALkBEQMBIgACEQEDEQH/xAAbAAABBQEBAAAAAAAAAAAAAAAFAAECBAYDB//EAEYQAAIBAgQDBgMGAwYEBAcAAAECEQADBBIhMQVBUQYTImFxgTKRoUJSscHR8CNicgcUFbLh8TM0gsKSotLyJDVDRFNzdP/EABoBAAIDAQEAAAAAAAAAAAAAAAADAQQFAgb/xAAwEQACAgEEAQIDBwQDAAAAAAAAAQIRAwQSITFBEyJRcZEFMmGBobHwFCPB0UJS4f/aAAwDAQACEQMRAD8A2zXNaWeosNTUTVqihZMvSz1zNNNQB1z0u8rjNMTQFnXvKXeVxmmmpoLO/eUu9rhNNNFEFjvaXe1XmnzUUFlLtJhjdskr8aHOvtuPl+AqrwbtGrBcxysIB6SOvSi2asXxPAC3fI2DeJDMeqn0rP1uL/kbH2dlUk8b/I9MwvES+h0O9XblsONqxPAcf4R1XQ+n7/CthhXJAI2NUsbvhljNDY7QLxfDmQk2yRzjce68/UVVw+OlijDKw+R9P0rQ4m+qglyAACSTyA50Hxtg3beYLkc+JZ3HNZ84iR7U6GWWJ8Pj4CZ445o8rn4jd5S7yh2ExecEEQy6MOh6jyNd81asWpK0ZGSMoScZdlg3KbPXDPTZq7SOLLPe05u1UzUs9FEWW+9pxeqnnpd5RQWXO+pxeqlmpw9FImy73tSF6qQenD1FE2Xe+qQvVQz04uUUFhHv6XfVRFyph6KDcXO/pVVz0qig3EWq1hcJmEsYFVGNEMFiRoOg2/PzpGoyOMeCxp4KUuSNzCLymql60AYmCdp2PvRc3RNDeKRlPrp+/SqH9Rkj0zQWmxz4aKroRuK5moWsQQIbVTp/seVU8NjszwAWUzkaADI1KEdQAdqtYdbGXEuCvm+z5x5hyXiaaoJdBkA6jcbEeoOoqVXE01aKEotOmhTSmlNM1ScsRNOKjT0EDzQ/jPDxft5dmGqHof0NXqVcyipKmMxzlCSlHwZLhl4hiv8Aw7y6EH4W8j+VbLDca7tIeBpzI+VC+J8OFzxLAuDYnYxyaPx5VnMViyt5O+tlDm1BOZTGsryjasfNgljla6PQYc+PUR/H4HouGPeZXfUEhgvL+UnrAiPnvsQvJOtCeH4sOu8n8RyNFLDaa7Clwd8MXkTTAfFOFtPeW9HHLkRzHpVLDYsPI+Fh8SncfqPOtO94HYT50MxvBhcObUNyYGCKfhzPE+OUJy4o5l7uH4ZRmmJrldV7Jy3dVOguAQPIMOR89qmxrUx5YzVoysuKWN0xE0pqJNRBpok6TTmoU80ATBpTXOafNQB0mnBqE0gaCaJzTio04oA7KacGuYNPNAHSaVc5pUAWLykHWqeNtMyyhyuPhJ2/pPl+FXb7NbMN41P79jXG668jv+4rPhqYZVskaM9NkwvfDkAWe0lxCUuBlcbifqAdx5g1dTiS3TAYk769K7cT4ZbvCLg1GzDRl9DWcvYS5hWzfEm2eJ06P90+e34VVz6Vw5XKNHTavHl4fEjS8RvhMOzD7OxPNjpt0puFcLZbdkGQ4LXW8i4hVPnlOvoar8FY4l1LspCnMEXQeH4Z66kH2rT3FjSZO5PnVZLgdOW17QBjbTN8YOmzRBHow1FVbd64sqP4kAHXwkAyIJA1OlHOJ3wlp2ImBoDsTy+sVV4Lhv4WZtTcJJn7o0X9feuseScH7WcTjCcfcrBdri6mMysk9VJHzH6Vet3QwlSCOoM1axdpFGqnXpp+96HX8DbPiRij/I/TQ+9W4a6S+8ipPQY5cw4/VFqaVVcG1wyrLnIAYFYGZSYmCd6tWkYn4GWOsfiDVyOpxyXZn5NJlg+UKmNQvXQmjGKjbuq3wsD6EGmqcX0xTxzXaOpqvjMIl1SlxQy/UeYPI13NKKlpNUzmLadoDYbEPhGyHM6kEq4GdgoiQ6xykajrtWj4diBeUP3guDkAdB6jrQrF2puYczBFyc0xACsWB8jAFcDjXOIKYdBdYam5ICjyZgNT5VjaiChkaib+nm8uNOXZr7ZaNNqpYvAXXJ/iCPsiDptvBE12Fu46gM2Q88mnsCRNQXhCg5gzz1Nx/wD1RXFWiE6fYHxuExSqQQLqEQQCQfk2n1qjwnFFlKPOdNCDoY5GK02KW4B4HAI6+IHyOs+9ZTjmLYMpdDbur8JGquOYnp+tMw5vSnYZcXrw2+fARNRqNi6HUMNiJ/0roa2001aPPSi06YwNINSqMVJBMGnU1CpCgKJg1KagtSoskeakDUaU0AzpNPNQmkTQAppU1KgCymLElWOZNp/ChnG/4bIAZkyfMQZH1FHMTZBg3EYRzEH2OXU/Khv90/vF9WGtu3rPUjRVH/hk15qj1MZLshdwt20AUOYayp2EEgwd1+oqWHxSvI2PNTuJ/EeY0rQXFj3/AN/zrO8bw6E6SjrrmGkaTNWsepljdPlFWenhm56fxKt7g6hxcsHurimRHwHfddhvuKnb7Sm2wTEpkbqNVYdQef72qGGxN3uw8K4JOU/AWA5xqPwrpci6kXLDFT5B/wDKZHrFNn6GXp0ziHr4uJrcv1CWNxNrEKiK4yZlZvRDmy+pIA9zRbJmiNANq84v8IuWyWwr5xztsYcehO/vHvVjhXaq4jd3dlG6MI16QfxFV5QcfvFlKM17H+T7N1dtkelUnwKEzt6VWwXaa2+lzwHpt+/marcU46M2SwVZzooXU+p6CkyrwTGM06YUw2lxso8RCqOgUSZPuSAPKr7rlHU9TVbg2EyIMxlt2bqx3+WgHkK6Yq8NSSAANzoIG5k7V2uIi5cy4B3C8ty5dtuJKEMv9L5hHoCpPuKr8a4cC1p1EEMVaBvIkT7j61m17W2bGKa4pa6GQpltwfFnUjxGAdA201O/2rxt+e5wq2wW3cljI6SU19jTI4ZOPR057ZcdB7FMWfu7C+IbsSco8z+Qrtc4ULVtnuMbjgEyToI6LtWWw3+JAaXbSEkkjKM0jTWUPTSDtFWLScVu5gLtq4FiQQoBnXL8AnSJ9R1rv0JVyzlyrpcBrg/As4F3Ey5bVLRJyIvIsswW+grSW7aoNAB6CPoKxJ41xSzJvYRbo6pv/wCQt/lqmnbNLj5bmeweYbUDqCQJj1FQ4SS4VnO7e+XRvXxomBqeg1P+lMJb4tPUj8qp4Aoyg2yGU/aU5gfcVa7sjcT+/KkW32S0l0TNofeFD+IcNV1Ox99PkaIB16V1a0OldbU1wQpOLMTg1Nq41k6D4k/7h+dX5q1xzhveDNbMXF1U/kaHYTEhxOxGjDoelaOjzXHY+0Uddi59WPnv5nY0jSpVeM0enqIp1oAmDT1EVIVBJKaalSqUDHFPSFKKkgUUqemoA0F9TOtDmvG27Mg83T74+8v8w+vPyK37k+tVcbbDKpX4l1rzj4do9HF+GdTfV1DKZnUehoF2gwjEeHdyqeepiaG8W4icI5+Lu28Wn2Sd9Dyrphe0SXDbhgTmkTprBifmflUSd8sdDG48oOW8IsFQPCoFtfYST8yKqXsEYBXQwJA68/yong76DQEH3nU6k/OuzWOamp22L3uL5M2bk/EM3ruPRtxVfHICo8Iug6FHgkf0tH41o3sjWQNd9KD27YbFZVHhRST01Efiw+tEZSi+GdtQn2jN4zBqVPdNk3/hXVz848BOszykitL2X4CthMx+M7np5Cnv2VdrWmis7g/yrpPoWINUe1naVrRXD4YZsQ0AAa5M2xjm55DlueU9r+5LhHM5OMasIdou19rCDKB3l3lbB67Fz9kfU9KA2eAYziBFzGubNrdbSjKY/o+z6tJpuGcBODdL18G5dfXvPjFu4xMgyD4jp4zvJHqZu32LMxYkmN9hAiB5c/c1cjClwJjicuSthMDbw1y4LFoKEIUNGZ28IJJc67nl0qxZw90xkw5YOzeMsoVAASWOuYSZ1ioNxFV+2ASGkkjUCAY6RMe9CF7T24ULdbK26hjCgTqQBzgaedNSY9Y5VSQdxmEvj4baJbVVIYuCWYyCNFJnbcxB3psZca2sKJcaEAgyxIA1iANfoazh7U2oJYtlzgWwS2VgY8YnwjWdulFOHcQtXJ7pgdTtpMfERO486KZ0scl2aqzi1S2O8bVQMxggTzI02mqrWsNjQwa2l0D7WhgnkHXY+h5iocBsW7YLFmLt8TseXIAjRR5UXuXIGgJHONYnqBrVXI1G2VZJJ0YrE9jr2GY3eHXmU7m0xkN5SdG2+0PerPBu1YuuLGITuMQDlIMhWPQT8JPQ78ia1Fy64E5CFHMkTHWOVCe0XZ+zjU1hbgHhuD4lPRhzXy+VcLLGb2yOaa5QQa2RuKRDDr9ay3AuN3bVz+543S4NLdwnRxyBPPbRuex1rV27kcifQj8zS5Q2ujtO1ZUvYpV1Yx66fjWPxuINq/nElGAB8xr9RvW5uXGO9vT2/Ws1xvCWtYR7RO5USp9QNKiLcHuQ6CjJOLXZ2Bnanih3B8Rp3ZIJUSpB3X9RRE1t48inFSRgZsTxTcWPFOKanFMEjinpqQNBJIUqVOKkgenpqVBA9NT5qVQBYwPEPGVc6zB9RGvoRBnzo5oQ0VkeOYUsO8t/8RNRG7Dmvr09+tPwDtCH0J5fL0/SsTLieKVeD0OKSzw3Lvyjvx60DcskifGgPoSVP40E432aUMTZPdtuI+Fh5jkfMVpcQBcv2gplVYEn+mW/GKIY3Bhhr7HpSKdcFhZNtI8wt8au2jluAg+eoPmD+lH+H9ptPiK+fxD58q6Y+wFfJcUNbcwQwkBzsw6TVHHdj7YMKz2m5Scy/rFHA1tPsPrxpnXcHzFd8JZCpof4t4gTzCjX6LJ9TXn+NwN/DN/EGZNw66j1+cVYt8fdlKDVjoGiInTT51PPZDxprgN9o+NCyjMnOLdocvDz9BqfOB1q32L4C1q22KugvibgLLm3AOo/6m0n5VnuEYMYziAWJsYcbciEMR/1P9Fr1OrKjtjXllLJK5fIy2GxZupduEeIOLblQxDqq5lIXXKfEAaruCykDMhMgSuUjzhq79oMa+HvIbfhWQxQaK6k/wAQxGr/AF2q7i+HF2fLdAUEkwsuJlo1MczrH4VOnyJLa/BZuufDMvhOz1pCGabjKxKsxJIB+zGxGp5dKKYbB20LsoCloLZV3I028hVo4MsCVJBXRzIiIzA5W0Oo3GtciuZsijKYOsgjRWYEToJKxrVpyBzvycFsrAECBGURoI2IHI1VucITvFuITbZfuQoaWzHMAPFNEDbhVuAvDhpSM8hXUIygag+KIG80R/wYsisHZLkahhnUz9lgTOnUEGo3pEb1HyD8Pw57rQzDJzCSM08mnYR03mtIhKnUs3XQAHSOQ9PlQ+8jWR4FkTvImTJ2jrNVzevxMj0g/rWFqNVNZG3a+Hwohx9T5BTE3QxkKc2UpJMeEmSN4GoGscq5HAmFdW8QGpXSfKDuKFu907kL7frNWLDOACWJM7QAPUQPxqrLVSnLdP8AKuKJWHaqRS43w4Y629vQYizDI+3xSQDGwJUg+YBqn2V7Qm6O6vCL1vwtPONASOsgg+frWjsfGWEBmEEbSJkfn86xvbPDdxibeMt/A5yXY5MNGnzK6x1TzrU02ZZse3yhEo7JX4N3Y15muWLQgRGYHkafDK2UEQZAg8iDsYp7gu/y/I/rXfjkjzwZDi+HVG7214XTUqftciD6jnV3D3w6K67MAR71z7R2yoYssyNYOX8aCdkOIBxct/cOYT0b4h7MD86taLJT2MXr8O7Gsi7X7Gjp6alFahij04pqdRUkEhT01PFBA8UqemqQHilTTSqKAsNVK12WVrpvZ2QHUqsQW+95TV00Swz5lA2iqWs+50X9FLbN06BV2xZU6M8joxMH8K72cY40Di6PusMjezAQfcUQu8OUjYE+kfWqNzhIB3MfvnWVUomupQl2B+O3w4Agq4I8LCD8QiDsdztR/H4fMvny9Y/3rldwKsuUyeYJ3UjYg1zTihUFbttmyHKXWDOkgxIOoI+tQq5slu62+AbdtnIAdjIIPI7GOlYvjvBzattftHLDZSOQYxlI8jmGleiW8bYveEOMw+y3gb1g1k+3dxUw7IpkPct+2UO35LXWOPuSOnkaiwp/ZnghawneN8V1zHUqnhUeezH3rZ1hOKY58Nas2kYJ3du0J3OYgMx6RpHvVjg3HLt6+T48sBiBBTLOUzOqjxaR0513PP72hS00tm4KdsVVrIWMzZxlA1I0OYx0A1rPYbjwLWrd9MgBBuXFiXa0Mq5vLbXfaN61GE4fat4t3BzXGQnKY8IZiTBjWTO87DlWJ4yrIga7a7s3DIQ8lVl5bj4Rp0C+dLyKS96+Q7BKD/tv5o3DLaVTZtsFe8rFZJacykDUzpA0HQaUMwl+0rXGd5CDIRHxXDmDZNZ0EiPOaz74a9jbxggZoO8ZU3VR5CN+smOhjsnwtc903crG05trLZoCzLGdNT5Roa7jmnLoHjjCLt2/Jb7Jq7l3YHuhAtBvF4hOZlnbeJG+taYmmDgiQQR13obduFyZfKvIAwfUka/KucuZYYq+WVneSV9Hbij+AqsZiD7RQDAcduMMndNmjWAGHMSG6T71dxWGA0RoG5bST0jkKqYDFW7DFdmYkAQWPMkyB1k1lZM3qTbf5fgixCCUTticUyLmdSeoUZo9q6cMx4cgkEL0Oh89D61Xu23vDRsg5aeIk9Z5abVySxdtgLcUvJjMgCx0JB/EUhRVWu/5+Qzjph/F5ABBk+vKf9azXaThIv2rzW3IMByv2WKjRo+9oRPSp4uyzELnZNSI8MyPP971YwF3KCrEMYkttoPLpFOjllCXqR4/BCtsaqxf2e443cGkmTbm2dfu6r/5StHbmjVhP7PsSLV7GWiYAYMusDdl/DLWnxnE7Sg5n36H6TW1lavj+WV4RbOXHbwMD1mvLsK72r7tbMMAT84OUjn6VoOPdpVWRbAGukGTpt6CgXDbhbM7DUnfrAE/WuItp2Xow9tM23A+LLiLeYaMNHXmD+nnRKvPHD4e53trQj4l5MOYMcq23CuJJfth0Pkw5qehrW0+dZFT7MHW6R4Xuj91/oXakKjTg1ZKBMUqalNSiCZNRNPUCakCc0qjSoAstTo5B0qLb01cNeGdp0WX4kUGYjQbxyHWOlWrPEFdZDAg+lDZoHxLhtxDnw3PVrcwD5pOk+RrPz6Xzj+hp6bUxl7cn1NgPKo9wC13TTwfQGfpFZHhnaspCXVKuOTCD8j+VG8H2itk7jxHWTrr5e1UOuzQcJdo48Q4EtwGQGHKRBHoRtXnna3AvZdFLlkaWGbfQCJPox1869eGIRogjzrA/wBqVoZbLD7zL81n/tpmFVNESnJwaZHjvEkv3LZYLbI+2rFgxXVF1A215VewV+4mDbIzl57xhopgiCygGcuqn2NR7S8AtjDJftZz8LEFswCOuwB8yvU0P4rxFMKlw2UuJIEXCwIZNsg01zEjX51XlGSlyy5FxnBbSxj+M3D3ZDkXbVkFngeItkaCSJYQ3zE1V4riTcw4uXbme60A5gIVD4oSPhMDUxPij1C4TH27hlSSQAIYGQBCgAncDQe1SxF4o6qSBB8AOomQdBzGg9hXLbumOWKPDRvsFibLul3DWn73uxbBIK27azq+u51Ookn3NFn4QFsMlsSzEMxOhuHMGaT56+lCcFgLl7B2/GWZpchoQspgRMNEZQQeflNZ/F8QvW82EuXSoSIKQdWhgrE7qOmnPpTZZHXuXgowwpy9j88/7DfZjOlgM93u7He3PjgZkZYGUkaQ+Y+xojd4BqW70rzlV5b8yQPYCguE4TiL9kI1wJlLBkYCAG0lSs6afDFXuP8AGxge5tuGa2ylQV8RUWwolweRnea5Ud6+7fwF6iag73fMezgkWWa6z/dDZSfkop8NdbMWMAQQJAIGu+h0MUH4k7XLYbBWg7OoYbJmzSdWJ5wK4dgOINdt3LN/w4iy5W4rCDH2SV+Y9qqS0zUHk7/wV3qZSltj0aIW7oWM6gSSD6nn13qfC77m64ZmIyTsInkBGp0nX9Kjh7BXOC3gB08hAMVn148jviO4fOLIWSuv9QDGQefXUVxDE5N0gedxS3Be67FiM6hpgowg6dDOvkRXK7ZbI4kwQxjcqdM6iImZn3rrwi+lywVaVK5iSTrBYwwYCCdN/Kui3Q9pCNTcEdNRAPyAPyqL22q6JljqV2YG8rf37EBZAC+IeX8PePOm4peVLYyklm0jaP1ox2bQ3sfjLgiIKxuNWC7/APQaCcXwSm6VJIKzz5AxH4VqS8X8F+xd074a/FgQYVi2WZP2uYUeZ61obWGKopAhdgfMfs1I4a0iILW5ktO86b/WtXhuFA4aDymfxJHua5ch0pUZzEEG2pHXU9NNF+hJ9aFLfuYe53tmIjxrybXYj33rWWuGrlCsSQGLdJnkaocTwOVWc7l9ANgusCpjPa7RzJRktrDnCuJJfQOnuvNT0P686vCvN0uvhnF2zt9tTsQTMHy135VuuEcTTEJnQ/1Kd1PQ/rWtgzrIuezA1mjeF2vuhAGnphSFWTPJUxpjSmuiGSpU00qALDbmmpPvTTXJ1Y5pppqVDJOeJw6OIdQw8wD/ALUDxvZob2HyfyN419uY+taA01KnijNe5D8WoyYvusyJs420GhZEEHLJBB6bxQbi/FGewbVwEFWDCddt4PpXo9cMRg7dzS4ity1A51V/o6dxZfj9pKSqcfoYm3xK7cwqBs5RR3ak/CCm2SNzkyzNU8fYa53KXWORczETqfG0KPfMT61oOxd3uLuJwdxc8hntgj4mRSYHmyZT7UB4jiGJdQAYuTmHQnXXeNz71n6iDx5HXk19HlWSC46OtzKpyhVU5SYA1+JSZ/Gp8ZwguLbcclhj0aGEfLWqGKtuQHTw5TGfQiSNVM7yDtXezcbKM2WdyAMq6eVVKappl2jTcP7VG3ZtqiIbqnJlynS3Ay+LzadJOtW8P2LL22uvc/8AiG1jTIJ/+mwIM7xPKg/Y/B97dvDw94bbFCRIVgywxB1GjRPma03ZrBXcM5F7MTeOyiUUrJzaaDeKsx5q+ijmqDex0/3CPZ3h96ygF1lYzGkk5QoUEnYnQbCqvbThtnEWwjgF1YENALKJkgSQJI9fSrfFeK5W7tCM2k7Tr67etB8TdzN8ZnnAkdTLP4dqJZfTe2Bk5snqXYR7LlVRwB4LarlGxgAz+FBuKdlxeROIFmweLFsM/dmVIAzBHU7mIGh+cCifDiUgqYPWJDAxEj2HTap4rHXH0YZl3IWBttoTrrGm1Rj1UIwa+f5nG17TO8R7OPimz3MReSz3Zd7FvQuyiSMxOkiBEfKuB4Fawt+7/d/BbYWfDroUWYJg/ESJnoa1AxhUggFYB+IRodNAdPnQnijnKbi7jMOvKdTz11nrXOPUXBQrn+UcZY0ip2fvA22FxdFumDGgBht+fxVfxTW7eVyQAReaddcqltNRBIWgnY3G5nvqxUIIYhtpBcSNiDrvP41T7b4zvFsWbQJl2iJGbXKFHu0VL0y/qa8PsZj1G7FFeV/gMf2ZYQ9zdvNvdf6JP/czD2oW7B+IuIkBWn3A/UVvMNgxhcIlofYSCep3Y+7EmvPeFXCb+JvcgCB7f+2m5Xc20aWmT2tnXiGAySw+Hl7naj3DsaSgQ/CMs9SSAx196q4G4LtvXXSG9ar4i1ct5jb1BljIHlp9DS7LDV8GotcPVlkNM7H8jQ/EWd1YT1FcOD8VkSun3l/f40YxQFxM67qDI5+n41Ar3RfJieI4Luz1U7foaE2e8w9zvbO32l3BHT0/CtxetBgQRINZ/HYA2z1U7H8jXcJtPga6ktrNFwfiqYhMyaH7S81P5jzq/XnLK9pxdsHKw3A5+3MeVa/gfHkv+E+C6N0PPzXqPrWvg1Knw+zA1mheJ7ocx/YMVFqc0xq2ZxKlUaVAFlxrUa6NzqBFcgNSp4pGglCpop6aaCRqY0rjACToP2B9aqKblwMwjD2V+K7cADdfCh29W+RrltI6jFy6M/2zsm21rE2jF5CNOZVTIeBuF1k7QTO1ArmPRwVtJAYZisgtIkEk895860J4i152w3DULFxF3EXNWI2JLEeFd/wArL8Z4aMHfyW7nfKgAdgDAcgzaY7ZuY1mN+dUtVi9VWu0bGgzeg6l0ztw65B0XvT93LnAI+0VkSdNOVdbK5g5dSGJIC/AFA3Zo0Gs1VRtTADgDMpUkEzqVOs5gG5R8Jpr9qSrEEKSSFzloIjU9SddTrpWPKPJ6BP4BLgGNa1dt3RsrxH3lIyn6GQOsVvcZxb+I1pnNlwTlU+AOoOjBuYPUHSvPZgjJJIZToJgyNfbf2radoMSMXh1WLaggM11xOUzMW1iST6iJ50zHTjTdGV9pcU12c1a5N8raKXBGUsQ+ed2Vgddhv0qHesDlYNcaBoO6AzQCdCQSfOgnA7VxWZbd+4wG05SvsGUx86N8GtwGB0uAwZOYn35zvS88Nl3yZGOe6qDNwwoaJA+KNdOvtVfDYi25JRgSNDEGQRpPlpz6mhGLxnduVuO8b5VOWB7S0ehrviTaaxmsgBkllKQrb5isgagneZ3mkxwKufPT8fmOWo5deO0E1wyjWIJjmCAfFMHc7j5DzqlxjVSo5g+gG36V04Z4hmg/wDWymPZfzpuMYhUttrS4p+okdZJKWNvoyHZ3AWTi7nfH+GiNcmYGmWSemzbUW7LW/73i3xrrksWv4eHTYaTEegYn+p/KsHaV7t1wCchOpH3BPPnOsCtBxHtI9lFs2gqKBlVQZIjmepJ51u5pbeF2Gg0snC2qNT2w46ApRdXbQDz2n0GprIH+Fby8zDEjmG6j2qratvPeXTLNOnQcxTX0ZnBJ0ylfnt+FUzZjBRVI1vYzxC6jaZoj1E/oDRfHYXKFB2Ig+vOhXCbBtIOTHU+/L5VpkZbqwf9tSAfpXAqbp2YbE2GsPmX4eR/I/KjHCeMCdYUzEE6EHYVdxuDyyrDMp/fzrL47Am2dNV5Hp5GjsZakjargw8FDoTqDy61Ue3GhFDeCcbIbK0DaPPSIPnWmIW6JG+nyn/U0ULdxfJkuKYAzKICPLQ/LY+1ZzHYcyGWQ67ddOnQ1vXSCR0JqhjsALgnXN66fLWuoyoYmgf2f7Uh4t4jwvsHOgJ6N90+e3pWnNeecX4OQZEA+4DfMb1Z4H2jewRavyU5Hcr+q+XKtPBq/EjK1f2dfvxfT/Rt6aqP+M2P/wA1v50querH4mT6OT/q/oHW3NRipuNTUTXRwNFIU9KKAGqlxDiC2oBl3bRLaiXc9AOnmdBTPinuObWFAdxozn/h2/6j9pv5R7xVPiPErHDs0H+8Yth4mbfyzHZFHJB/rXEp1wuxsMTfLL1+zatD+8Yo5o2tnxBG5ZV2ZtIn5aVm81zirwC1u0hGYbwomD0d4nTUiByNWez+HxOKF2/imjDsJLP4dNJyDkogGeRVSJI1K3AXizh/4OETWV0e6xmQDyXeTuZpKTb/ABLLaiitZuqUOG4d/Dw4MXcSPiuEaFbZO55F9hyq4vC7QtdyEHdxBXeZ1knctOs7zrVqzZCqFXQDYVKKfGKRVnkcmec8d7O3MNme3L2dz1UdH/8AUPeuNm/bcFgjSoLZQ/KDJbT4RI2nevSjWb4v2RtXCWtHun30HgJ9Ps+3ypOTTQm7rkfHWZVHapNAa1YOzLI3ygkKM+uvX1NGrXA2IytoQvhA2Ag6ActaDlsZhy3e2u9QjKWXXbZgyiQRp8Q5Vct9skKKWBW6m+kq4+0pjUT6bgVn6jHnVKKFwxRbbm7NDh8OAiXLImBr59VjrVlrYdVvWSCw1H8w+6frQG12msW27y08231uWW0Ksd2SefVee4135Y3tFatMbuGuAgmXtkiG6lRyf8fWs96fLJ9P+eGWlKKX8+qCXE+GW8WA6MUuDnMMp2II/KuPCeCvbnOysIjwjJpsSY0oTxDtZYYi4gZLnPKN/Js0A/jXMcdxmIGWxaIX750HzaF/GrEdNqXHYuvx8C/7blua/wDTS8TxKWEzswXpmOp02XQkmsWFv8QaFJWyD4nbY67QNyBplHqTrRjBdkszd5i7hvP90E5esEnUjyECtNatBQFUBVGgAEADoAK0NJoVi5k7YvLmi37TDcR7L4hLeWw6ugkwBkdupJ2J0HMbUJ4VgYYmM9zaCplT5qdc3rXp8UB7TYJoGIs6XLfxR9tOYPUjce9dZ9N7XKJf0f2hLcoT+pz4bwN3BuODOpA8+sHc+VEOE9nwGN26SQNRm09zVPgPaYECefyn8jWi4kpuISh2BkdJG/tWWzTlKV0Bf72jXHVJhefvRHDXsqNBgysek1jrZa1c10g6/vnWntnQHr+dQdyiHLTrdTX3HQ+VDMThipgjT6GpYLEZJPl+Y/1oyVDDUSDQJfsf4GFx3D8njt7AyR01kH0ovwvH5hmGhG4/fKrGIt5WK8p+n+xoZcw3dkPbBifEPLy8tTR2O7RpSq3R0cfv5VSvYdl3EVztXyCCKMW2W6skT18jUCncfkAb9kMCDsay3GOHRoVgciDP79K9BvcNH2T7H9aE4rCgyriuk6O4zT6PPP8ADz1H1pVs/wDBF6t9KVM3nXBqrg1PrUand3PrUK3jyJzxF5UUs5CqBJJMACqdjDviQWYmxhgJJPguXB11/wCEkc/iPlVLtV/9v/8A0W/zol29/wCSueq/5hSskmuB+KCatmf452uCqMNw5cq/DnVdTPK2Ov8AN/vUOGdmbWGUYniJliZSx8bOx1AYDV2J+yNOvShv9nv/AD9v0f8AymtJ2k/+bYX/APU/4PXFc0PbpHe4l3EkNiRktDW3hgQVEbNeI+Nv5fhHnRCKc0qfFJcIpSk5PkamNOKRqUQRpop6agCNVsTgLdz47aN5soJ+ZFWaRoIA1zsxhWOtkD0Z1+gakvZbCgz3U+rufpmoxSoJ3y+JTw/CrKGUtIp6hRPz3q3FOKRqGRbI09I01SQKKaKcUxoJMR2k4QcO5vWh/CY+NR9kn8unSj3Z/jGYCD4iNR1yx+/nVzjf/L3v6GrFdk/j9z/lrJ1eNRlaPRaHNLLi93g3nFODpfBZAQw6c9AfzoTjMR3RtrrGoPoBArScK2b2/Cgfabdv6j+VUi1Bu6OymYo1gr2w9APZATQLh/8Aw0/pH4UUwW6/1N/lWgJrgt4zBh9Ro340JZSDB3rQUK4p8Q9BQLxyfRRNdsJiChnlzFchUlqBr5CmG4jJhtBOh6dJq5esK419jzFAKP4T4F9BUoTkjtpoqf4X/N9KVE6VdHG+R//Z"/>
          <p:cNvSpPr>
            <a:spLocks noChangeAspect="1" noChangeArrowheads="1"/>
          </p:cNvSpPr>
          <p:nvPr/>
        </p:nvSpPr>
        <p:spPr bwMode="auto">
          <a:xfrm>
            <a:off x="917575" y="10236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3247256" y="2322902"/>
            <a:ext cx="122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aplica</a:t>
            </a:r>
            <a:endParaRPr lang="es-EC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675748" y="5441737"/>
            <a:ext cx="14041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Resultado confiable</a:t>
            </a:r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283200" y="5444204"/>
            <a:ext cx="15395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Satisfacción al cliente</a:t>
            </a:r>
            <a:endParaRPr lang="es-EC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822734" y="5441738"/>
            <a:ext cx="18530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Evita enfermedades</a:t>
            </a:r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 rot="5400000">
            <a:off x="6233934" y="391145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garantiza</a:t>
            </a:r>
            <a:endParaRPr lang="es-EC" sz="2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9265" y="6550223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35220" y="977688"/>
            <a:ext cx="322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Análisis microbiológicos</a:t>
            </a:r>
            <a:endParaRPr lang="es-EC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45085" y="2185909"/>
            <a:ext cx="28083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MÉTODOS ANALÍTICOS</a:t>
            </a:r>
            <a:endParaRPr lang="es-EC" sz="28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247256" y="2723012"/>
            <a:ext cx="16013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713984" y="3338328"/>
            <a:ext cx="0" cy="1576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nojoeschmo.files.wordpress.com/2011/09/page_one.jpg?w=300&amp;h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399612"/>
            <a:ext cx="1936970" cy="18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459038" y="3228595"/>
            <a:ext cx="1788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dirty="0" err="1" smtClean="0"/>
              <a:t>SCHMO</a:t>
            </a:r>
            <a:r>
              <a:rPr lang="es-EC" sz="1200" dirty="0" smtClean="0"/>
              <a:t>, 2013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9454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7" name="36 CuadroTexto"/>
          <p:cNvSpPr txBox="1"/>
          <p:nvPr/>
        </p:nvSpPr>
        <p:spPr>
          <a:xfrm>
            <a:off x="3813306" y="729734"/>
            <a:ext cx="197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Repetibilidad</a:t>
            </a:r>
            <a:endParaRPr lang="es-EC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11462" y="3501008"/>
            <a:ext cx="3783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Incertidumbre </a:t>
            </a:r>
            <a:r>
              <a:rPr kumimoji="0" lang="es-ES_tradnl" sz="14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evaluada para repetibilidad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55801"/>
              </p:ext>
            </p:extLst>
          </p:nvPr>
        </p:nvGraphicFramePr>
        <p:xfrm>
          <a:off x="2661177" y="1836043"/>
          <a:ext cx="4215079" cy="12329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9761"/>
                <a:gridCol w="1390079"/>
                <a:gridCol w="1345239"/>
              </a:tblGrid>
              <a:tr h="40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FUENTE</a:t>
                      </a:r>
                      <a:endParaRPr lang="es-EC" sz="4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VALOR U</a:t>
                      </a:r>
                      <a:endParaRPr lang="es-EC" sz="4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UNIDADES</a:t>
                      </a:r>
                      <a:endParaRPr lang="es-EC" sz="4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0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BALANZA</a:t>
                      </a:r>
                      <a:endParaRPr lang="es-EC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0,016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gramos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ESTUFA 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ºc</a:t>
                      </a:r>
                      <a:endParaRPr lang="es-EC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68883"/>
              </p:ext>
            </p:extLst>
          </p:nvPr>
        </p:nvGraphicFramePr>
        <p:xfrm>
          <a:off x="2483768" y="5054312"/>
          <a:ext cx="4899670" cy="822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6184"/>
                <a:gridCol w="853402"/>
                <a:gridCol w="1378846"/>
                <a:gridCol w="1011238"/>
              </a:tblGrid>
              <a:tr h="480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Coliformes</a:t>
                      </a:r>
                      <a:r>
                        <a:rPr lang="es-ES" sz="1800" b="1" baseline="0" dirty="0" smtClean="0">
                          <a:effectLst/>
                        </a:rPr>
                        <a:t> totales</a:t>
                      </a:r>
                      <a:endParaRPr lang="es-EC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es-EC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0,14142136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 UFC/g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42867"/>
              </p:ext>
            </p:extLst>
          </p:nvPr>
        </p:nvGraphicFramePr>
        <p:xfrm>
          <a:off x="2486894" y="3831499"/>
          <a:ext cx="4896545" cy="1150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5170"/>
                <a:gridCol w="861984"/>
                <a:gridCol w="1344909"/>
                <a:gridCol w="1034482"/>
              </a:tblGrid>
              <a:tr h="5754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</a:rPr>
                        <a:t>Aerobio</a:t>
                      </a:r>
                      <a:r>
                        <a:rPr lang="es-ES" sz="1800" b="1" baseline="0" dirty="0" smtClean="0">
                          <a:effectLst/>
                        </a:rPr>
                        <a:t> mesófilos</a:t>
                      </a:r>
                      <a:endParaRPr lang="es-EC" sz="3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MEDIO</a:t>
                      </a:r>
                      <a:endParaRPr lang="es-EC" sz="3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0,23</a:t>
                      </a:r>
                      <a:endParaRPr lang="es-EC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 UFC/g</a:t>
                      </a:r>
                      <a:endParaRPr lang="es-EC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575402">
                <a:tc vMerge="1">
                  <a:txBody>
                    <a:bodyPr/>
                    <a:lstStyle/>
                    <a:p>
                      <a:endParaRPr lang="es-EC" sz="3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ALTO</a:t>
                      </a:r>
                      <a:endParaRPr lang="es-EC" sz="3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0,316227766</a:t>
                      </a:r>
                      <a:endParaRPr lang="es-EC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 UFC/g</a:t>
                      </a:r>
                      <a:endParaRPr lang="es-EC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473565" y="1456258"/>
            <a:ext cx="2371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Incertidumbre de</a:t>
            </a:r>
            <a:r>
              <a:rPr kumimoji="0" lang="es-ES_tradnl" sz="14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equipos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user\Pictures\Captur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920879" cy="5505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1043608" y="6304002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Diagrama causa-efecto de fuentes/componentes para determinar la incertidumbre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425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3813306" y="729734"/>
            <a:ext cx="1979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Reproducibilidad</a:t>
            </a:r>
            <a:endParaRPr lang="es-EC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65415"/>
              </p:ext>
            </p:extLst>
          </p:nvPr>
        </p:nvGraphicFramePr>
        <p:xfrm>
          <a:off x="2661177" y="1836043"/>
          <a:ext cx="4215079" cy="12329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9761"/>
                <a:gridCol w="1390079"/>
                <a:gridCol w="1345239"/>
              </a:tblGrid>
              <a:tr h="40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FUENTE</a:t>
                      </a:r>
                      <a:endParaRPr lang="es-EC" sz="4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VALOR U</a:t>
                      </a:r>
                      <a:endParaRPr lang="es-EC" sz="4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UNIDADES</a:t>
                      </a:r>
                      <a:endParaRPr lang="es-EC" sz="4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0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BALANZA</a:t>
                      </a:r>
                      <a:endParaRPr lang="es-EC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0,016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gramos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ESTUFA 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  <a:endParaRPr lang="es-EC" sz="4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ºc</a:t>
                      </a:r>
                      <a:endParaRPr lang="es-EC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473565" y="1456258"/>
            <a:ext cx="2371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Incertidumbre de</a:t>
            </a:r>
            <a:r>
              <a:rPr kumimoji="0" lang="es-ES_tradnl" sz="14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equipos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35476"/>
              </p:ext>
            </p:extLst>
          </p:nvPr>
        </p:nvGraphicFramePr>
        <p:xfrm>
          <a:off x="2627784" y="5445224"/>
          <a:ext cx="4464496" cy="9362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7322"/>
                <a:gridCol w="1472334"/>
                <a:gridCol w="1424840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es-EC" sz="1800" b="1" dirty="0" smtClean="0">
                          <a:effectLst/>
                          <a:latin typeface="Calibri"/>
                          <a:cs typeface="Times New Roman"/>
                        </a:rPr>
                        <a:t>Exactitud</a:t>
                      </a:r>
                      <a:endParaRPr lang="es-EC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0,741619849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log UFC/g</a:t>
                      </a:r>
                      <a:endParaRPr lang="es-EC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</a:txBody>
                  <a:tcPr marL="67328" marR="67328" marT="0" marB="0"/>
                </a:tc>
              </a:tr>
              <a:tr h="387574">
                <a:tc vMerge="1"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0,23</a:t>
                      </a: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03045"/>
              </p:ext>
            </p:extLst>
          </p:nvPr>
        </p:nvGraphicFramePr>
        <p:xfrm>
          <a:off x="2021192" y="4221088"/>
          <a:ext cx="5791167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7856"/>
                <a:gridCol w="1695000"/>
                <a:gridCol w="1368152"/>
                <a:gridCol w="1440159"/>
              </a:tblGrid>
              <a:tr h="215362">
                <a:tc>
                  <a:txBody>
                    <a:bodyPr/>
                    <a:lstStyle/>
                    <a:p>
                      <a:r>
                        <a:rPr lang="es-EC" sz="1800" b="1" dirty="0" smtClean="0">
                          <a:effectLst/>
                          <a:latin typeface="Calibri"/>
                          <a:cs typeface="Times New Roman"/>
                        </a:rPr>
                        <a:t>Coliformes</a:t>
                      </a:r>
                      <a:r>
                        <a:rPr lang="es-EC" sz="1800" b="1" baseline="0" dirty="0" smtClean="0">
                          <a:effectLst/>
                          <a:latin typeface="Calibri"/>
                          <a:cs typeface="Times New Roman"/>
                        </a:rPr>
                        <a:t> totales</a:t>
                      </a:r>
                      <a:endParaRPr lang="es-EC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0,28284271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log UFC/g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16656"/>
              </p:ext>
            </p:extLst>
          </p:nvPr>
        </p:nvGraphicFramePr>
        <p:xfrm>
          <a:off x="2051720" y="3645024"/>
          <a:ext cx="576064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6318"/>
                <a:gridCol w="1633204"/>
                <a:gridCol w="1420958"/>
                <a:gridCol w="1440160"/>
              </a:tblGrid>
              <a:tr h="2153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</a:rPr>
                        <a:t>Aerobio</a:t>
                      </a:r>
                      <a:r>
                        <a:rPr lang="es-ES" sz="1800" b="1" baseline="0" dirty="0" smtClean="0">
                          <a:effectLst/>
                        </a:rPr>
                        <a:t> mesófilos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</a:t>
                      </a:r>
                      <a:r>
                        <a:rPr lang="es-ES" sz="1800" b="1" dirty="0" smtClean="0">
                          <a:effectLst/>
                        </a:rPr>
                        <a:t>MEDIO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0,223606798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log UFC/g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</a:rPr>
                        <a:t>NIVEL</a:t>
                      </a:r>
                      <a:r>
                        <a:rPr lang="es-ES" sz="1800" b="1" baseline="0" dirty="0" smtClean="0"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effectLst/>
                        </a:rPr>
                        <a:t>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0,282842712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log UFC/g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788686" y="3284984"/>
            <a:ext cx="41713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Incertidumbre </a:t>
            </a:r>
            <a:r>
              <a:rPr kumimoji="0" lang="es-ES_tradnl" sz="14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evaluada para reproducibilidad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054047" y="5013176"/>
            <a:ext cx="3703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Incertidumbre </a:t>
            </a:r>
            <a:r>
              <a:rPr kumimoji="0" lang="es-ES_tradnl" sz="14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evaluada para la exactitud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4783" y="180833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57973" y="1450843"/>
            <a:ext cx="45856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Cálculo de incertidumbre expandida</a:t>
            </a:r>
            <a:r>
              <a:rPr kumimoji="0" lang="es-ES_tradnl" sz="1200" b="1" i="0" u="none" strike="noStrike" cap="none" normalizeH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Aerobio mesófilos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68074"/>
              </p:ext>
            </p:extLst>
          </p:nvPr>
        </p:nvGraphicFramePr>
        <p:xfrm>
          <a:off x="1176174" y="1922514"/>
          <a:ext cx="7344817" cy="38164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9717"/>
                <a:gridCol w="1409179"/>
                <a:gridCol w="1323775"/>
                <a:gridCol w="1281073"/>
                <a:gridCol w="1281073"/>
              </a:tblGrid>
              <a:tr h="2778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MEDIO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8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</a:rPr>
                        <a:t>INCERTIDUMBRE ESTÁNDAR </a:t>
                      </a:r>
                      <a:r>
                        <a:rPr lang="es-ES" sz="1800" b="1" dirty="0">
                          <a:effectLst/>
                        </a:rPr>
                        <a:t>"u"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0,854550174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0,39503924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INCERTIDUMBRE EXPANDIDA "U"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1,709100348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0,79007848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PORCENTAJE DE U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28,4850058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21,6459857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/>
                    </a:p>
                  </a:txBody>
                  <a:tcPr marL="67328" marR="67328" marT="0" marB="0"/>
                </a:tc>
              </a:tr>
              <a:tr h="3538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LIMITE AM 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LIMITE AM NIVEL MEDIO</a:t>
                      </a:r>
                      <a:endParaRPr lang="es-EC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7328" marR="67328" marT="0" marB="0"/>
                </a:tc>
              </a:tr>
              <a:tr h="3538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4,290899652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INFERIOR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5,20992152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INFERIOR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3538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7,709100348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SUPERIOR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6,79007848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SUPERIOR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27925" y="1042242"/>
            <a:ext cx="456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 bmk="_Toc37083850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Cálculo de incertidumbre expandida par</a:t>
            </a:r>
            <a:r>
              <a:rPr lang="es-ES_tradnl" sz="1200" b="1" dirty="0" smtClean="0" bmk="_Toc370838502">
                <a:latin typeface="Arial" pitchFamily="34" charset="0"/>
                <a:ea typeface="Times New Roman" pitchFamily="18" charset="0"/>
                <a:cs typeface="Arial" pitchFamily="34" charset="0"/>
              </a:rPr>
              <a:t>a coliformes totales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57199"/>
              </p:ext>
            </p:extLst>
          </p:nvPr>
        </p:nvGraphicFramePr>
        <p:xfrm>
          <a:off x="2943241" y="1580754"/>
          <a:ext cx="4077172" cy="4279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5740"/>
                <a:gridCol w="2191432"/>
              </a:tblGrid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INCERTIDUMBRE "u"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0,80638452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524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INCERTIDUMBRE EXPANDIDA "U"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7328" marR="67328" marT="0" marB="0"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1,61276905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PORCENTAJE DE U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36,653842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5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LIMITE CT NIVEL ALTO</a:t>
                      </a:r>
                      <a:endParaRPr lang="es-EC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5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6,01276905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SUPERIOR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  <a:tr h="425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2,78723095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INFERIOR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28" marR="673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134" y="212167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01" name="Imagen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1151" b="10870"/>
          <a:stretch>
            <a:fillRect/>
          </a:stretch>
        </p:blipFill>
        <p:spPr bwMode="auto">
          <a:xfrm>
            <a:off x="1180866" y="1268761"/>
            <a:ext cx="7589803" cy="3816423"/>
          </a:xfrm>
          <a:prstGeom prst="rect">
            <a:avLst/>
          </a:prstGeom>
          <a:noFill/>
          <a:ln>
            <a:solidFill>
              <a:schemeClr val="dk1">
                <a:hueOff val="0"/>
                <a:satOff val="0"/>
                <a:lumOff val="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23174" y="5423768"/>
            <a:ext cx="6193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37083824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Carta de control evaluada para </a:t>
            </a:r>
            <a:r>
              <a:rPr kumimoji="0" lang="es-ES_tradnl" sz="1200" b="1" i="0" u="none" strike="noStrike" cap="none" normalizeH="0" baseline="0" dirty="0" smtClean="0" bmk="_Toc37083824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reproducibilidad en el nivel medio para aerobios mesófilos.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28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792" y="58614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383471" y="5138147"/>
            <a:ext cx="7025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37083824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Carta de control evaluada para </a:t>
            </a:r>
            <a:r>
              <a:rPr kumimoji="0" lang="es-ES_tradnl" sz="1200" b="1" i="0" u="none" strike="noStrike" cap="none" normalizeH="0" baseline="0" dirty="0" smtClean="0" bmk="_Toc37083824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repetibilidad en el nivel medio para aerobio mesófilos por medio de incertidumbre.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26 Imagen"/>
          <p:cNvPicPr/>
          <p:nvPr/>
        </p:nvPicPr>
        <p:blipFill rotWithShape="1">
          <a:blip r:embed="rId2"/>
          <a:srcRect t="8967" r="1151" b="11413"/>
          <a:stretch/>
        </p:blipFill>
        <p:spPr bwMode="auto">
          <a:xfrm>
            <a:off x="1475657" y="914400"/>
            <a:ext cx="6841080" cy="40007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300251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 Y DISCUSIÓN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341561" y="1911315"/>
            <a:ext cx="3499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3708385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de exactitud por recuperabilidad.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261801"/>
                  </p:ext>
                </p:extLst>
              </p:nvPr>
            </p:nvGraphicFramePr>
            <p:xfrm>
              <a:off x="1331640" y="2492896"/>
              <a:ext cx="7200798" cy="29523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9872"/>
                    <a:gridCol w="1215893"/>
                    <a:gridCol w="1215893"/>
                    <a:gridCol w="1215893"/>
                    <a:gridCol w="1215893"/>
                    <a:gridCol w="1227354"/>
                  </a:tblGrid>
                  <a:tr h="579782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EXACTITUD POR RECUPERABILIDAD ( </a:t>
                          </a:r>
                          <a:r>
                            <a:rPr lang="es-ES" sz="2000" b="1" i="1" dirty="0">
                              <a:effectLst/>
                            </a:rPr>
                            <a:t>E. Coli </a:t>
                          </a:r>
                          <a:r>
                            <a:rPr lang="es-ES" sz="2000" b="1" dirty="0">
                              <a:effectLst/>
                            </a:rPr>
                            <a:t>)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57978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AJÍ+ATCC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ATCC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RECUPERABILIDAD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57978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DILUCIÓN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DILUCIÓN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DILUCIÓN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6331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C" sz="20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2000">
                                      <a:effectLst/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20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7978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3600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530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3000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490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3000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effectLst/>
                            </a:rPr>
                            <a:t>490</a:t>
                          </a:r>
                          <a:endParaRPr lang="es-EC" sz="36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261801"/>
                  </p:ext>
                </p:extLst>
              </p:nvPr>
            </p:nvGraphicFramePr>
            <p:xfrm>
              <a:off x="1331640" y="2492896"/>
              <a:ext cx="7200798" cy="29523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9872"/>
                    <a:gridCol w="1215893"/>
                    <a:gridCol w="1215893"/>
                    <a:gridCol w="1215893"/>
                    <a:gridCol w="1215893"/>
                    <a:gridCol w="1227354"/>
                  </a:tblGrid>
                  <a:tr h="579782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EXACTITUD POR RECUPERABILIDAD ( </a:t>
                          </a:r>
                          <a:r>
                            <a:rPr lang="es-ES" sz="2000" b="1" i="1" dirty="0">
                              <a:effectLst/>
                            </a:rPr>
                            <a:t>E. Coli </a:t>
                          </a:r>
                          <a:r>
                            <a:rPr lang="es-ES" sz="2000" b="1" dirty="0">
                              <a:effectLst/>
                            </a:rPr>
                            <a:t>)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57978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AJÍ+ATCC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ATCC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RECUPERABILIDAD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57978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DILUCIÓN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>
                              <a:effectLst/>
                            </a:rPr>
                            <a:t>DILUCIÓN</a:t>
                          </a:r>
                          <a:endParaRPr lang="es-EC" sz="3600" b="1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b="1" dirty="0">
                              <a:effectLst/>
                            </a:rPr>
                            <a:t>DILUCIÓN</a:t>
                          </a:r>
                          <a:endParaRPr lang="es-EC" sz="3600" b="1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63319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75000" r="-54945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1000" t="-275000" r="-40000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1960" t="-275000" r="-30201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0500" t="-275000" r="-20050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0500" t="-275000" r="-10050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8060" t="-275000" b="-92308"/>
                          </a:stretch>
                        </a:blipFill>
                      </a:tcPr>
                    </a:tc>
                  </a:tr>
                  <a:tr h="57978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3600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530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3000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490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effectLst/>
                            </a:rPr>
                            <a:t>3000</a:t>
                          </a:r>
                          <a:endParaRPr lang="es-EC" sz="36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effectLst/>
                            </a:rPr>
                            <a:t>490</a:t>
                          </a:r>
                          <a:endParaRPr lang="es-EC" sz="36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9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64544"/>
              </p:ext>
            </p:extLst>
          </p:nvPr>
        </p:nvGraphicFramePr>
        <p:xfrm>
          <a:off x="1187624" y="1700809"/>
          <a:ext cx="7704856" cy="3703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7709"/>
                <a:gridCol w="1189387"/>
                <a:gridCol w="1314374"/>
                <a:gridCol w="938838"/>
                <a:gridCol w="1596026"/>
                <a:gridCol w="1508522"/>
              </a:tblGrid>
              <a:tr h="393033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LINEALIDAD (ATCC + AJÍ)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30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MUESTRA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DILUCIÓN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RESULTADO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LOG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7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COLIFORMES TOTALES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1" dirty="0" err="1" smtClean="0">
                          <a:effectLst/>
                        </a:rPr>
                        <a:t>E.Coli</a:t>
                      </a:r>
                      <a:endParaRPr lang="es-EC" sz="18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COLIFORMES TOTALES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1" dirty="0" err="1" smtClean="0">
                          <a:effectLst/>
                        </a:rPr>
                        <a:t>E.Coli</a:t>
                      </a:r>
                      <a:endParaRPr lang="es-EC" sz="18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11800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8000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4,07188201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3,90308999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5200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3,71600334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3,60205999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3000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2200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3,47712125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3,34242268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380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360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2,5797836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2,5563025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1,84509804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1,60205999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20119" y="1268760"/>
            <a:ext cx="19623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dirty="0" smtClean="0" bmk="_Toc370838503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s-ES" sz="1400" b="1" i="0" u="none" strike="noStrike" cap="none" normalizeH="0" baseline="0" dirty="0" smtClean="0" bmk="_Toc3708385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álculo de linealidad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7856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55272"/>
              </p:ext>
            </p:extLst>
          </p:nvPr>
        </p:nvGraphicFramePr>
        <p:xfrm>
          <a:off x="1403648" y="1268760"/>
          <a:ext cx="7560840" cy="439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707904" y="5789875"/>
            <a:ext cx="2304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 bmk="_Toc37083824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de linealidad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2229" y="116632"/>
            <a:ext cx="7236296" cy="404664"/>
          </a:xfrm>
        </p:spPr>
        <p:txBody>
          <a:bodyPr>
            <a:noAutofit/>
          </a:bodyPr>
          <a:lstStyle/>
          <a:p>
            <a:r>
              <a:rPr lang="es-EC" sz="3600" dirty="0" smtClean="0"/>
              <a:t>JUSTIFICACIÓN  </a:t>
            </a:r>
            <a:r>
              <a:rPr lang="es-EC" sz="3600" dirty="0"/>
              <a:t>DEL PROBLEMA</a:t>
            </a:r>
          </a:p>
        </p:txBody>
      </p:sp>
      <p:pic>
        <p:nvPicPr>
          <p:cNvPr id="4098" name="Picture 2" descr="http://sanquegourmet.files.wordpress.com/2012/04/dsc_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35" y="1408970"/>
            <a:ext cx="2598095" cy="17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01946" y="1050010"/>
            <a:ext cx="24482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Calidad - Rigurosa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2285" y="711456"/>
            <a:ext cx="322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Producto terminado</a:t>
            </a:r>
            <a:endParaRPr lang="es-EC" sz="1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03948" y="19888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busca</a:t>
            </a:r>
            <a:endParaRPr lang="es-EC" dirty="0"/>
          </a:p>
        </p:txBody>
      </p:sp>
      <p:sp>
        <p:nvSpPr>
          <p:cNvPr id="3" name="AutoShape 4" descr="http://www.dicyt.com/data/42/1434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" name="16 Imagen" descr="http://www.dicyt.com/data/42/143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23" y="1316916"/>
            <a:ext cx="2402840" cy="180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CuadroTexto"/>
          <p:cNvSpPr txBox="1"/>
          <p:nvPr/>
        </p:nvSpPr>
        <p:spPr>
          <a:xfrm>
            <a:off x="5156676" y="881938"/>
            <a:ext cx="362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Laboratorio de microbiología</a:t>
            </a:r>
            <a:endParaRPr lang="es-EC" sz="1600" b="1" dirty="0"/>
          </a:p>
        </p:txBody>
      </p:sp>
      <p:sp>
        <p:nvSpPr>
          <p:cNvPr id="5" name="4 Rectángulo"/>
          <p:cNvSpPr/>
          <p:nvPr/>
        </p:nvSpPr>
        <p:spPr>
          <a:xfrm>
            <a:off x="1907704" y="3136427"/>
            <a:ext cx="1804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Sanquegourmet</a:t>
            </a:r>
            <a:r>
              <a:rPr lang="es-EC" sz="1400" dirty="0" smtClean="0"/>
              <a:t>, 2013</a:t>
            </a:r>
            <a:endParaRPr lang="es-EC" sz="14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851920" y="23581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725130" y="4649649"/>
            <a:ext cx="251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Alimento microbiológicamente apto para consumo humano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6852552" y="3136427"/>
            <a:ext cx="1006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Dicyt</a:t>
            </a:r>
            <a:r>
              <a:rPr lang="es-EC" sz="1400" dirty="0" smtClean="0"/>
              <a:t>, 2013</a:t>
            </a:r>
            <a:endParaRPr lang="es-EC" sz="1400" dirty="0"/>
          </a:p>
        </p:txBody>
      </p:sp>
      <p:sp>
        <p:nvSpPr>
          <p:cNvPr id="22" name="21 Elipse"/>
          <p:cNvSpPr/>
          <p:nvPr/>
        </p:nvSpPr>
        <p:spPr>
          <a:xfrm>
            <a:off x="3220563" y="4509120"/>
            <a:ext cx="2719590" cy="1705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65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208" y="127495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79150"/>
              </p:ext>
            </p:extLst>
          </p:nvPr>
        </p:nvGraphicFramePr>
        <p:xfrm>
          <a:off x="1187624" y="1772816"/>
          <a:ext cx="7285313" cy="26039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5752"/>
                <a:gridCol w="1633465"/>
                <a:gridCol w="1656279"/>
                <a:gridCol w="1395349"/>
                <a:gridCol w="1264468"/>
              </a:tblGrid>
              <a:tr h="65324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LABORATORIO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CEA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PARÁMETRO</a:t>
                      </a:r>
                      <a:endParaRPr lang="es-EC" sz="3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MÉTODO</a:t>
                      </a:r>
                      <a:endParaRPr lang="es-EC" sz="3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VALORES DE REFERENCIA</a:t>
                      </a:r>
                      <a:endParaRPr lang="es-EC" sz="3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RESULTADO (</a:t>
                      </a:r>
                      <a:r>
                        <a:rPr lang="es-ES" sz="1800" b="1" kern="1200" dirty="0" smtClean="0">
                          <a:effectLst/>
                        </a:rPr>
                        <a:t>ufc/g</a:t>
                      </a:r>
                      <a:r>
                        <a:rPr lang="es-EC" sz="1800" b="1" kern="1200" dirty="0" smtClean="0">
                          <a:effectLst/>
                        </a:rPr>
                        <a:t>)</a:t>
                      </a:r>
                      <a:endParaRPr lang="es-EC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Recuento de Aerobios mesófilos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AOAC 990.12</a:t>
                      </a:r>
                      <a:endParaRPr lang="es-EC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x 10 </a:t>
                      </a:r>
                      <a:r>
                        <a:rPr lang="es-ES" sz="1800" baseline="30000" dirty="0">
                          <a:effectLst/>
                        </a:rPr>
                        <a:t>5</a:t>
                      </a:r>
                      <a:endParaRPr lang="es-EC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23 x 10 </a:t>
                      </a:r>
                      <a:r>
                        <a:rPr lang="es-ES" sz="1800" baseline="30000" dirty="0">
                          <a:effectLst/>
                        </a:rPr>
                        <a:t>2</a:t>
                      </a:r>
                      <a:endParaRPr lang="es-EC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Recuento de Coliformes totales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AOAC 991.14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x 10 </a:t>
                      </a:r>
                      <a:r>
                        <a:rPr lang="es-ES" sz="1800" baseline="30000" dirty="0">
                          <a:effectLst/>
                        </a:rPr>
                        <a:t>3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C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s-EC" sz="3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Recuento de Escherichia coli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AOAC 991.14</a:t>
                      </a:r>
                      <a:endParaRPr lang="es-EC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x 10</a:t>
                      </a:r>
                      <a:endParaRPr lang="es-EC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s-EC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87824" y="1412776"/>
            <a:ext cx="3919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Resultados obtenidos del análisis de ají de chocho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208" y="127495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00183"/>
              </p:ext>
            </p:extLst>
          </p:nvPr>
        </p:nvGraphicFramePr>
        <p:xfrm>
          <a:off x="1413010" y="2420888"/>
          <a:ext cx="7191438" cy="3122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903"/>
                <a:gridCol w="1390271"/>
                <a:gridCol w="1607167"/>
                <a:gridCol w="1353974"/>
                <a:gridCol w="1349123"/>
              </a:tblGrid>
              <a:tr h="65324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LABOLAB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PARÁMETRO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MÉTODO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VALORES DE REFERENCIA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RESULTADO (</a:t>
                      </a:r>
                      <a:r>
                        <a:rPr lang="es-ES" sz="1800" b="1" kern="1200" dirty="0" smtClean="0">
                          <a:effectLst/>
                        </a:rPr>
                        <a:t>ufc/g</a:t>
                      </a:r>
                      <a:r>
                        <a:rPr lang="es-EC" sz="1800" b="1" kern="1200" dirty="0" smtClean="0">
                          <a:effectLst/>
                        </a:rPr>
                        <a:t>)</a:t>
                      </a:r>
                      <a:endParaRPr lang="es-EC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Recuento de Aerobios mesófilos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NTE INEN 1529-5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 x 10 </a:t>
                      </a:r>
                      <a:r>
                        <a:rPr lang="es-ES" sz="1800" baseline="30000" dirty="0">
                          <a:effectLst/>
                        </a:rPr>
                        <a:t>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75 x 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Recuento de Coliformes totales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NTE INEN 1529-7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 x 10 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&lt; 10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Recuento de Escherichia coli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NTE INEN 1529-8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x 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&lt; 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987823" y="1983323"/>
            <a:ext cx="3919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Resultados obtenidos del análisis de ají de chocho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208" y="127495"/>
            <a:ext cx="7467600" cy="490066"/>
          </a:xfrm>
        </p:spPr>
        <p:txBody>
          <a:bodyPr>
            <a:noAutofit/>
          </a:bodyPr>
          <a:lstStyle/>
          <a:p>
            <a:r>
              <a:rPr lang="es-EC" sz="3600" dirty="0" smtClean="0"/>
              <a:t>RESULTADOS Y DISCUSIÓN </a:t>
            </a:r>
            <a:endParaRPr lang="es-EC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6410"/>
              </p:ext>
            </p:extLst>
          </p:nvPr>
        </p:nvGraphicFramePr>
        <p:xfrm>
          <a:off x="1187624" y="2132856"/>
          <a:ext cx="7596336" cy="3017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2057"/>
                <a:gridCol w="1493922"/>
                <a:gridCol w="1872573"/>
                <a:gridCol w="1309334"/>
                <a:gridCol w="1318450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LABORATORIO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LASA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PARÁMETRO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MÉTODO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VALORES DE REFERENCIA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RESULTADO (</a:t>
                      </a:r>
                      <a:r>
                        <a:rPr lang="es-ES" sz="1800" b="1" kern="1200" dirty="0" smtClean="0">
                          <a:effectLst/>
                        </a:rPr>
                        <a:t>ufc/g</a:t>
                      </a:r>
                      <a:r>
                        <a:rPr lang="es-EC" sz="1800" b="1" kern="1200" dirty="0" smtClean="0">
                          <a:effectLst/>
                        </a:rPr>
                        <a:t>)</a:t>
                      </a:r>
                      <a:endParaRPr lang="es-EC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Recuento de Aerobios mesófilos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PEE/LASA/MB/20 BAM CAP3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&lt; 10</a:t>
                      </a:r>
                      <a:r>
                        <a:rPr lang="es-ES" sz="1800" baseline="30000" dirty="0">
                          <a:effectLst/>
                        </a:rPr>
                        <a:t> 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14 x 10 </a:t>
                      </a:r>
                      <a:r>
                        <a:rPr lang="es-ES" sz="1800" baseline="30000" dirty="0">
                          <a:effectLst/>
                        </a:rPr>
                        <a:t>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9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Recuento de Coliformes totales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PEE/LASA/MB/01b BAM CAP4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 </a:t>
                      </a:r>
                      <a:r>
                        <a:rPr lang="es-ES" sz="1800" baseline="30000" dirty="0">
                          <a:effectLst/>
                        </a:rPr>
                        <a:t>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&lt; 3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Recuento de Escherichia coli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PEE/LASA/MB/09b BAM CAP4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&lt; 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965209" y="1656664"/>
            <a:ext cx="3919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Resultados obtenidos del análisis de ají de chocho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0768" y="1340768"/>
            <a:ext cx="7643192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Se determinó gracias a la metodología aplicada, al </a:t>
            </a:r>
            <a:r>
              <a:rPr lang="es-ES_tradnl" dirty="0" smtClean="0"/>
              <a:t>momento </a:t>
            </a:r>
            <a:r>
              <a:rPr lang="es-ES_tradnl" dirty="0"/>
              <a:t>de realizar el conteo bacteriano, que </a:t>
            </a:r>
            <a:r>
              <a:rPr lang="es-ES_tradnl" dirty="0" smtClean="0"/>
              <a:t>en los </a:t>
            </a:r>
            <a:r>
              <a:rPr lang="es-ES_tradnl" dirty="0"/>
              <a:t>alimentos </a:t>
            </a:r>
            <a:r>
              <a:rPr lang="es-ES_tradnl" dirty="0" smtClean="0"/>
              <a:t>existe </a:t>
            </a:r>
            <a:r>
              <a:rPr lang="es-ES_tradnl" dirty="0"/>
              <a:t>carga bacteriana tolerable debido a una manipulación obligada para su generación.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2448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6752" y="1484784"/>
            <a:ext cx="7787208" cy="3168352"/>
          </a:xfrm>
        </p:spPr>
        <p:txBody>
          <a:bodyPr>
            <a:normAutofit/>
          </a:bodyPr>
          <a:lstStyle/>
          <a:p>
            <a:pPr marL="0" indent="-355600" algn="just">
              <a:buNone/>
            </a:pPr>
            <a:r>
              <a:rPr lang="es-ES_tradnl" dirty="0"/>
              <a:t>Se consideran alimentos críticos, aquellos que sufren de una manipulación considerable, </a:t>
            </a:r>
            <a:r>
              <a:rPr lang="es-ES_tradnl" dirty="0" smtClean="0"/>
              <a:t>sin acción </a:t>
            </a:r>
            <a:r>
              <a:rPr lang="es-ES_tradnl" dirty="0"/>
              <a:t>térmica previo a su consumo, igualmente aquellos en los que se requieren varios componentes crudos.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4654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6752" y="1484784"/>
            <a:ext cx="778720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S_tradnl" dirty="0"/>
              <a:t>Con los porcentajes de incertidumbre obtenidos se confirmó que los métodos AOAC 990.12 y 991.14 se aplicaron de forma apropiada en el laboratorio CEA.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3963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6752" y="1484784"/>
            <a:ext cx="7787208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S_tradnl" dirty="0"/>
              <a:t>Las fuentes principales de contaminación son la  manipulación inadecuada de la materia prima,  el lavado inadecuado del material (frutas y legumbres) para su bodegaje y posterior uso, la falta de desinfección apropiada en los utensilios utilizados, la mala higiene del personal, por contaminación cruzada con otros productos y el agua.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838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6752" y="1484784"/>
            <a:ext cx="7787208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S_tradnl" dirty="0"/>
              <a:t>Los resultados obtenidos en los inter laboratorios no se pueden comparar por que la metodología empleada en cada uno de ellos es diferente.</a:t>
            </a:r>
            <a:endParaRPr lang="es-EC" dirty="0"/>
          </a:p>
          <a:p>
            <a:pPr marL="0" indent="0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En </a:t>
            </a:r>
            <a:r>
              <a:rPr lang="es-ES_tradnl" dirty="0"/>
              <a:t>los análisis inter laboratorios se muestra que los resultados obtenidos están dentro de parámetros en cada una las metodologías aplicadas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7650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988"/>
            <a:ext cx="8229600" cy="67770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2128" y="980728"/>
            <a:ext cx="7812360" cy="55446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_tradnl" dirty="0"/>
              <a:t>Seguir e implementar la guía de buenas prácticas que se encuentra en el anexo 14 en base a referencias bibliográficas. 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La calidad del agua debe ser purificada o mínimo potable no solo para la preparación de los alimentos sino para todo el proceso – materia prima, preparación – lavado de manos, utensilios, etc.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Realizar rutinariamente análisis de agua, superficies vivas y muertas.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algn="just"/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50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00200"/>
            <a:ext cx="792088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Realizar control microbiológico periódico y al azar al personal durante el trabajo, después del trabajo o antes de que inicie para controlar la carga bacteriana</a:t>
            </a:r>
            <a:r>
              <a:rPr lang="es-ES_tradnl" dirty="0" smtClean="0"/>
              <a:t>.</a:t>
            </a:r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S_tradnl" dirty="0" smtClean="0"/>
              <a:t>Tomar </a:t>
            </a:r>
            <a:r>
              <a:rPr lang="es-ES_tradnl" dirty="0"/>
              <a:t>al azar de manera periódica diferentes utensilios para realizar el estudio microbiológico (vasos, cubiertos, diferentes platos).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1341"/>
            <a:ext cx="8229600" cy="907379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5996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0"/>
            <a:ext cx="7467600" cy="634082"/>
          </a:xfrm>
        </p:spPr>
        <p:txBody>
          <a:bodyPr>
            <a:noAutofit/>
          </a:bodyPr>
          <a:lstStyle/>
          <a:p>
            <a:r>
              <a:rPr lang="es-EC" sz="3600" dirty="0" smtClean="0"/>
              <a:t>JUSTIFICACIÓN  </a:t>
            </a:r>
            <a:r>
              <a:rPr lang="es-EC" sz="3600" dirty="0"/>
              <a:t>DEL PROBLEMA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60557" y="695151"/>
            <a:ext cx="301557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LABORATORIO CEA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89825" y="450253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MÉTODO AOAC 990.12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913789" y="451533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MÉTODO AOAC 991.14</a:t>
            </a:r>
            <a:endParaRPr lang="es-EC" dirty="0"/>
          </a:p>
        </p:txBody>
      </p:sp>
      <p:sp>
        <p:nvSpPr>
          <p:cNvPr id="11" name="10 Cerrar llave"/>
          <p:cNvSpPr/>
          <p:nvPr/>
        </p:nvSpPr>
        <p:spPr>
          <a:xfrm rot="5400000">
            <a:off x="4997824" y="3290845"/>
            <a:ext cx="436586" cy="42002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uadroTexto"/>
          <p:cNvSpPr txBox="1"/>
          <p:nvPr/>
        </p:nvSpPr>
        <p:spPr>
          <a:xfrm>
            <a:off x="3512038" y="5797535"/>
            <a:ext cx="32922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Resultado confiable</a:t>
            </a:r>
            <a:endParaRPr lang="es-EC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pic>
        <p:nvPicPr>
          <p:cNvPr id="14" name="13 Imagen" descr="http://www.dicyt.com/data/42/143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97" y="1092221"/>
            <a:ext cx="2402840" cy="180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Rectángulo"/>
          <p:cNvSpPr/>
          <p:nvPr/>
        </p:nvSpPr>
        <p:spPr>
          <a:xfrm>
            <a:off x="5364088" y="2950561"/>
            <a:ext cx="1006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Dicyt</a:t>
            </a:r>
            <a:r>
              <a:rPr lang="es-EC" sz="1400" dirty="0" smtClean="0"/>
              <a:t>, 2013</a:t>
            </a:r>
            <a:endParaRPr lang="es-EC" sz="14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235416" y="3566114"/>
            <a:ext cx="1478568" cy="936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endCxn id="10" idx="0"/>
          </p:cNvCxnSpPr>
          <p:nvPr/>
        </p:nvCxnSpPr>
        <p:spPr>
          <a:xfrm flipH="1">
            <a:off x="4061933" y="3566114"/>
            <a:ext cx="1173483" cy="936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00200"/>
            <a:ext cx="7920880" cy="47811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_tradnl" dirty="0"/>
              <a:t>Toda la materia prima debe ser lavada y pasada por desinfectante por dos ocasiones antes de ser procesada, los alimentos más lo requieren son: frutas (mora, frutilla), perejil, culantro, cebollas, cebollines, por sus superficies irregulares.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Los alimentos que no son sometidos a acción térmica (cocción – horneo), deben ser controlados microbiológicamente con mucha regularidad.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1341"/>
            <a:ext cx="8229600" cy="907379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37215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08720"/>
            <a:ext cx="7920880" cy="55446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_tradnl" dirty="0"/>
              <a:t>Es importante que exista luz solar en las cocinas, porque permite el ingreso de luz </a:t>
            </a:r>
            <a:r>
              <a:rPr lang="es-ES_tradnl" dirty="0" err="1"/>
              <a:t>UV</a:t>
            </a:r>
            <a:r>
              <a:rPr lang="es-ES_tradnl" dirty="0"/>
              <a:t> importante para eliminar la presencia de mohos y levaduras cuyos tóxicos pueden causar intoxicación alimentaria.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 smtClean="0"/>
              <a:t>No </a:t>
            </a:r>
            <a:r>
              <a:rPr lang="es-ES_tradnl" dirty="0"/>
              <a:t>utilizar derivados de productos yodados para desinfectar, solo puede ser usado como </a:t>
            </a:r>
            <a:r>
              <a:rPr lang="es-ES_tradnl" dirty="0" err="1"/>
              <a:t>sanitizante</a:t>
            </a:r>
            <a:r>
              <a:rPr lang="es-ES_tradnl" dirty="0"/>
              <a:t> y no tiene mucha acción sobre mohos y levaduras.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ES_tradnl" dirty="0"/>
              <a:t>No utilizar de manera indefinida el mismo desinfectante o </a:t>
            </a:r>
            <a:r>
              <a:rPr lang="es-ES_tradnl" dirty="0" err="1"/>
              <a:t>sanitizante</a:t>
            </a:r>
            <a:r>
              <a:rPr lang="es-ES_tradnl" dirty="0"/>
              <a:t>, porque en cada </a:t>
            </a:r>
            <a:r>
              <a:rPr lang="es-ES_tradnl" dirty="0" smtClean="0"/>
              <a:t>reproducción </a:t>
            </a:r>
            <a:r>
              <a:rPr lang="es-ES_tradnl" dirty="0"/>
              <a:t>bacteriana el 10% genera resistencia</a:t>
            </a:r>
            <a:r>
              <a:rPr lang="es-ES_tradnl" dirty="0" smtClean="0"/>
              <a:t>.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1341"/>
            <a:ext cx="8229600" cy="619347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37215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352963" y="2571267"/>
            <a:ext cx="468052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2800" b="1" dirty="0" smtClean="0">
                <a:latin typeface="+mn-lt"/>
              </a:rPr>
              <a:t>AGRADECIMIENTOS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6539"/>
          <a:stretch/>
        </p:blipFill>
        <p:spPr bwMode="auto">
          <a:xfrm>
            <a:off x="1727684" y="537408"/>
            <a:ext cx="1368152" cy="137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2" t="22746" r="40671" b="64358"/>
          <a:stretch/>
        </p:blipFill>
        <p:spPr bwMode="auto">
          <a:xfrm>
            <a:off x="6185087" y="736034"/>
            <a:ext cx="2224585" cy="9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:\Users\Usuario\Documents\respaldos\trabajo labo\manuales\archivo maestro\LOGO CE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735" y="908720"/>
            <a:ext cx="1298038" cy="119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user\Downloads\la foto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t="17500" r="35987" b="64318"/>
          <a:stretch/>
        </p:blipFill>
        <p:spPr bwMode="auto">
          <a:xfrm>
            <a:off x="2061072" y="3375710"/>
            <a:ext cx="2628900" cy="615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C:\Users\user\Downloads\la fot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49545" r="23082" b="18864"/>
          <a:stretch/>
        </p:blipFill>
        <p:spPr bwMode="auto">
          <a:xfrm>
            <a:off x="6185087" y="3295633"/>
            <a:ext cx="2376264" cy="775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8"/>
          <a:srcRect l="12738" t="10597" r="65861" b="69022"/>
          <a:stretch/>
        </p:blipFill>
        <p:spPr bwMode="auto">
          <a:xfrm>
            <a:off x="7033483" y="4651860"/>
            <a:ext cx="1758151" cy="1074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9"/>
          <a:srcRect l="10021" t="11141" r="60936" b="80163"/>
          <a:stretch/>
        </p:blipFill>
        <p:spPr bwMode="auto">
          <a:xfrm>
            <a:off x="1112321" y="4789622"/>
            <a:ext cx="2014330" cy="429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10"/>
          <a:srcRect l="5265" t="33967" r="82336" b="45652"/>
          <a:stretch/>
        </p:blipFill>
        <p:spPr bwMode="auto">
          <a:xfrm>
            <a:off x="4689972" y="5189213"/>
            <a:ext cx="1211759" cy="1214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732499" y="278092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GRACIAS POR SU ATENCIÓN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8525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176" y="116632"/>
            <a:ext cx="5626968" cy="778098"/>
          </a:xfrm>
        </p:spPr>
        <p:txBody>
          <a:bodyPr>
            <a:normAutofit/>
          </a:bodyPr>
          <a:lstStyle/>
          <a:p>
            <a:r>
              <a:rPr lang="es-EC" sz="4000" dirty="0" smtClean="0"/>
              <a:t>OBJETIVOS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16360" y="2636912"/>
            <a:ext cx="7467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/>
              <a:t>Determinar la carga bacteriana de aerobios mesófilos y coliformes totales mediante la verificación previa de los métodos AOAC 990.12 y 991.14, respectivamente, en alimentos preparados para consumo humano.</a:t>
            </a:r>
            <a:endParaRPr lang="es-EC" sz="2000" dirty="0"/>
          </a:p>
          <a:p>
            <a:pPr algn="just"/>
            <a:endParaRPr lang="es-EC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75656" y="1219797"/>
            <a:ext cx="6912768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</a:rPr>
              <a:t>OBJETIVO GENERAL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9176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7465" y="0"/>
            <a:ext cx="7467600" cy="55567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OBJETIVOS</a:t>
            </a:r>
            <a:endParaRPr lang="es-EC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082112"/>
              </p:ext>
            </p:extLst>
          </p:nvPr>
        </p:nvGraphicFramePr>
        <p:xfrm>
          <a:off x="1259632" y="1484784"/>
          <a:ext cx="775563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676400" y="547622"/>
            <a:ext cx="7467600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tx1"/>
                </a:solidFill>
              </a:rPr>
              <a:t>OBJETIVOS ESPECÍFICOS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1674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67600" cy="555670"/>
          </a:xfrm>
        </p:spPr>
        <p:txBody>
          <a:bodyPr>
            <a:noAutofit/>
          </a:bodyPr>
          <a:lstStyle/>
          <a:p>
            <a:r>
              <a:rPr lang="es-EC" sz="3200" dirty="0" smtClean="0"/>
              <a:t>Planteamiento de hipótesis</a:t>
            </a:r>
            <a:endParaRPr lang="es-EC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4008" y="6556702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err="1" smtClean="0"/>
              <a:t>Stefany</a:t>
            </a:r>
            <a:r>
              <a:rPr lang="es-EC" sz="1400" dirty="0" smtClean="0"/>
              <a:t> Gabriela Pérez </a:t>
            </a:r>
            <a:r>
              <a:rPr lang="es-EC" sz="1400" dirty="0" err="1" smtClean="0"/>
              <a:t>Pasquel</a:t>
            </a:r>
            <a:endParaRPr lang="es-EC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2620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Es posible determinar la carga bacteriana en muestras de alimentos al verificar y aplicar tanto el método AOAC 990.12 para aerobios mesófilos, como el método AOAC 991.14 para coliformes totales en alimentos preparados.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58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2397</Words>
  <Application>Microsoft Office PowerPoint</Application>
  <PresentationFormat>Presentación en pantalla (4:3)</PresentationFormat>
  <Paragraphs>728</Paragraphs>
  <Slides>63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 Determinación de la carga bacteriana de aerobios mesófilos y coliformes totales mediante la verificación previa de los métodos AOAC 990.12 y 991.14, respectivamente, en alimentos preparados. QuitoEcuador, 2012-2013.      ELABORADO POR: STEFANY GABRIELA PÉREZ PASQUEL    DIRECTOR: Jaime F. Gía CODIRECTORA: Msc. Alma Koch    SANGOLQUÍ, NOVIEMBRE 2013</vt:lpstr>
      <vt:lpstr>FORMULACIÓN DEL PROBLEMA</vt:lpstr>
      <vt:lpstr>FORMULACIÓN DEL PROBLEMA</vt:lpstr>
      <vt:lpstr>FORMULACIÓN DEL PROBLEMA</vt:lpstr>
      <vt:lpstr>JUSTIFICACIÓN  DEL PROBLEMA</vt:lpstr>
      <vt:lpstr>JUSTIFICACIÓN  DEL PROBLEMA</vt:lpstr>
      <vt:lpstr>OBJETIVOS</vt:lpstr>
      <vt:lpstr>OBJETIVOS</vt:lpstr>
      <vt:lpstr>Planteamiento de hipótesis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Presentación de PowerPoint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CONCLUSIONES </vt:lpstr>
      <vt:lpstr>CONCLUSIONES </vt:lpstr>
      <vt:lpstr>CONCLUSIONES </vt:lpstr>
      <vt:lpstr>CONCLUSIONES </vt:lpstr>
      <vt:lpstr>CONCLUSIONES </vt:lpstr>
      <vt:lpstr>RECOMENDACIONES</vt:lpstr>
      <vt:lpstr>RECOMENDACIONES</vt:lpstr>
      <vt:lpstr>RECOMENDACIONES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142</cp:revision>
  <cp:lastPrinted>2013-11-08T18:34:26Z</cp:lastPrinted>
  <dcterms:created xsi:type="dcterms:W3CDTF">2013-10-30T03:02:49Z</dcterms:created>
  <dcterms:modified xsi:type="dcterms:W3CDTF">2013-11-15T05:42:53Z</dcterms:modified>
</cp:coreProperties>
</file>