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8"/>
  </p:notesMasterIdLst>
  <p:sldIdLst>
    <p:sldId id="333" r:id="rId2"/>
    <p:sldId id="256" r:id="rId3"/>
    <p:sldId id="257" r:id="rId4"/>
    <p:sldId id="261" r:id="rId5"/>
    <p:sldId id="263" r:id="rId6"/>
    <p:sldId id="296" r:id="rId7"/>
    <p:sldId id="299" r:id="rId8"/>
    <p:sldId id="301" r:id="rId9"/>
    <p:sldId id="304" r:id="rId10"/>
    <p:sldId id="258" r:id="rId11"/>
    <p:sldId id="312" r:id="rId12"/>
    <p:sldId id="313" r:id="rId13"/>
    <p:sldId id="314" r:id="rId14"/>
    <p:sldId id="315" r:id="rId15"/>
    <p:sldId id="316" r:id="rId16"/>
    <p:sldId id="317" r:id="rId17"/>
    <p:sldId id="318" r:id="rId18"/>
    <p:sldId id="319" r:id="rId19"/>
    <p:sldId id="320" r:id="rId20"/>
    <p:sldId id="321" r:id="rId21"/>
    <p:sldId id="322" r:id="rId22"/>
    <p:sldId id="324" r:id="rId23"/>
    <p:sldId id="327" r:id="rId24"/>
    <p:sldId id="329" r:id="rId25"/>
    <p:sldId id="330" r:id="rId26"/>
    <p:sldId id="328" r:id="rId27"/>
    <p:sldId id="331" r:id="rId28"/>
    <p:sldId id="332" r:id="rId29"/>
    <p:sldId id="335" r:id="rId30"/>
    <p:sldId id="338" r:id="rId31"/>
    <p:sldId id="339" r:id="rId32"/>
    <p:sldId id="341" r:id="rId33"/>
    <p:sldId id="342" r:id="rId34"/>
    <p:sldId id="343" r:id="rId35"/>
    <p:sldId id="346" r:id="rId36"/>
    <p:sldId id="348" r:id="rId37"/>
    <p:sldId id="349" r:id="rId38"/>
    <p:sldId id="350" r:id="rId39"/>
    <p:sldId id="351" r:id="rId40"/>
    <p:sldId id="353" r:id="rId41"/>
    <p:sldId id="359" r:id="rId42"/>
    <p:sldId id="358" r:id="rId43"/>
    <p:sldId id="360" r:id="rId44"/>
    <p:sldId id="361" r:id="rId45"/>
    <p:sldId id="365" r:id="rId46"/>
    <p:sldId id="363" r:id="rId47"/>
    <p:sldId id="364" r:id="rId48"/>
    <p:sldId id="366" r:id="rId49"/>
    <p:sldId id="367" r:id="rId50"/>
    <p:sldId id="376" r:id="rId51"/>
    <p:sldId id="370" r:id="rId52"/>
    <p:sldId id="371" r:id="rId53"/>
    <p:sldId id="372" r:id="rId54"/>
    <p:sldId id="373" r:id="rId55"/>
    <p:sldId id="374" r:id="rId56"/>
    <p:sldId id="375"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CARLITA&#161;&#161;\TESIS\L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7"/>
  <c:chart>
    <c:title>
      <c:layout/>
    </c:title>
    <c:plotArea>
      <c:layout/>
      <c:scatterChart>
        <c:scatterStyle val="smoothMarker"/>
        <c:ser>
          <c:idx val="0"/>
          <c:order val="0"/>
          <c:tx>
            <c:strRef>
              <c:f>Hoja2!$B$16</c:f>
              <c:strCache>
                <c:ptCount val="1"/>
                <c:pt idx="0">
                  <c:v>costo promedio</c:v>
                </c:pt>
              </c:strCache>
            </c:strRef>
          </c:tx>
          <c:xVal>
            <c:numRef>
              <c:f>Hoja2!$A$17:$A$26</c:f>
              <c:numCache>
                <c:formatCode>General</c:formatCode>
                <c:ptCount val="10"/>
                <c:pt idx="0">
                  <c:v>36</c:v>
                </c:pt>
                <c:pt idx="1">
                  <c:v>72</c:v>
                </c:pt>
                <c:pt idx="2">
                  <c:v>108</c:v>
                </c:pt>
                <c:pt idx="3">
                  <c:v>144</c:v>
                </c:pt>
                <c:pt idx="4">
                  <c:v>180</c:v>
                </c:pt>
                <c:pt idx="5">
                  <c:v>216</c:v>
                </c:pt>
                <c:pt idx="6">
                  <c:v>252</c:v>
                </c:pt>
                <c:pt idx="7">
                  <c:v>288</c:v>
                </c:pt>
                <c:pt idx="8">
                  <c:v>324</c:v>
                </c:pt>
                <c:pt idx="9">
                  <c:v>360</c:v>
                </c:pt>
              </c:numCache>
            </c:numRef>
          </c:xVal>
          <c:yVal>
            <c:numRef>
              <c:f>Hoja2!$B$17:$B$26</c:f>
              <c:numCache>
                <c:formatCode>0.00</c:formatCode>
                <c:ptCount val="10"/>
                <c:pt idx="0">
                  <c:v>46494.63</c:v>
                </c:pt>
                <c:pt idx="1">
                  <c:v>23247.31499999997</c:v>
                </c:pt>
                <c:pt idx="2">
                  <c:v>15498.210000000006</c:v>
                </c:pt>
                <c:pt idx="3">
                  <c:v>11623.657499999987</c:v>
                </c:pt>
                <c:pt idx="4">
                  <c:v>9298.9259999999722</c:v>
                </c:pt>
                <c:pt idx="5">
                  <c:v>7749.1050000000014</c:v>
                </c:pt>
                <c:pt idx="6">
                  <c:v>6642.09</c:v>
                </c:pt>
                <c:pt idx="7">
                  <c:v>5811.8287500000006</c:v>
                </c:pt>
                <c:pt idx="8">
                  <c:v>5166.07</c:v>
                </c:pt>
                <c:pt idx="9">
                  <c:v>4649.4630000000006</c:v>
                </c:pt>
              </c:numCache>
            </c:numRef>
          </c:yVal>
          <c:smooth val="1"/>
        </c:ser>
        <c:axId val="64643456"/>
        <c:axId val="64842752"/>
      </c:scatterChart>
      <c:valAx>
        <c:axId val="64643456"/>
        <c:scaling>
          <c:orientation val="minMax"/>
        </c:scaling>
        <c:axPos val="b"/>
        <c:title>
          <c:tx>
            <c:rich>
              <a:bodyPr/>
              <a:lstStyle/>
              <a:p>
                <a:pPr>
                  <a:defRPr/>
                </a:pPr>
                <a:r>
                  <a:rPr lang="es-ES"/>
                  <a:t>Cantidad de Pedidos Anuales</a:t>
                </a:r>
              </a:p>
            </c:rich>
          </c:tx>
          <c:layout/>
        </c:title>
        <c:numFmt formatCode="General" sourceLinked="1"/>
        <c:majorTickMark val="none"/>
        <c:tickLblPos val="nextTo"/>
        <c:crossAx val="64842752"/>
        <c:crosses val="autoZero"/>
        <c:crossBetween val="midCat"/>
      </c:valAx>
      <c:valAx>
        <c:axId val="64842752"/>
        <c:scaling>
          <c:orientation val="minMax"/>
        </c:scaling>
        <c:axPos val="l"/>
        <c:majorGridlines/>
        <c:numFmt formatCode="0.00" sourceLinked="1"/>
        <c:majorTickMark val="none"/>
        <c:tickLblPos val="nextTo"/>
        <c:crossAx val="64643456"/>
        <c:crosses val="autoZero"/>
        <c:crossBetween val="midCat"/>
      </c:valAx>
    </c:plotArea>
    <c:legend>
      <c:legendPos val="r"/>
      <c:layout/>
    </c:legend>
    <c:plotVisOnly val="1"/>
  </c:chart>
  <c:externalData r:id="rId1"/>
</c:chartSpace>
</file>

<file path=ppt/diagrams/_rels/data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6294D-3516-420E-95CB-831D964C5A31}" type="doc">
      <dgm:prSet loTypeId="urn:microsoft.com/office/officeart/2005/8/layout/arrow2" loCatId="process" qsTypeId="urn:microsoft.com/office/officeart/2005/8/quickstyle/simple1" qsCatId="simple" csTypeId="urn:microsoft.com/office/officeart/2005/8/colors/accent1_2" csCatId="accent1" phldr="1"/>
      <dgm:spPr/>
    </dgm:pt>
    <dgm:pt modelId="{474A161E-8EC3-499A-9F4D-CAB1A92CC392}">
      <dgm:prSet phldrT="[Texto]"/>
      <dgm:spPr/>
      <dgm:t>
        <a:bodyPr/>
        <a:lstStyle/>
        <a:p>
          <a:r>
            <a:rPr lang="es-EC" dirty="0" smtClean="0"/>
            <a:t>Quito concentra el 28% </a:t>
          </a:r>
          <a:endParaRPr lang="es-EC" dirty="0"/>
        </a:p>
      </dgm:t>
    </dgm:pt>
    <dgm:pt modelId="{10AEA5FA-9C1C-4C90-A283-6639A6A48B2F}" type="parTrans" cxnId="{B4C0B01D-E248-4AEC-9BE3-9D60A4F43F35}">
      <dgm:prSet/>
      <dgm:spPr/>
      <dgm:t>
        <a:bodyPr/>
        <a:lstStyle/>
        <a:p>
          <a:endParaRPr lang="es-EC"/>
        </a:p>
      </dgm:t>
    </dgm:pt>
    <dgm:pt modelId="{BE40436C-0FCA-4D1D-87A5-2149792F563B}" type="sibTrans" cxnId="{B4C0B01D-E248-4AEC-9BE3-9D60A4F43F35}">
      <dgm:prSet/>
      <dgm:spPr/>
      <dgm:t>
        <a:bodyPr/>
        <a:lstStyle/>
        <a:p>
          <a:endParaRPr lang="es-EC"/>
        </a:p>
      </dgm:t>
    </dgm:pt>
    <dgm:pt modelId="{C716831B-8714-4636-A24C-63BB0A1FED6B}">
      <dgm:prSet phldrT="[Texto]"/>
      <dgm:spPr/>
      <dgm:t>
        <a:bodyPr/>
        <a:lstStyle/>
        <a:p>
          <a:r>
            <a:rPr lang="es-EC" dirty="0" smtClean="0"/>
            <a:t>Guayaquil el 23% </a:t>
          </a:r>
          <a:endParaRPr lang="es-EC" dirty="0"/>
        </a:p>
      </dgm:t>
    </dgm:pt>
    <dgm:pt modelId="{FBA6D331-C151-4617-A8CF-1EC1D4B8C1E4}" type="parTrans" cxnId="{095BB023-F4B9-4AA3-BD0C-9E7C0068877C}">
      <dgm:prSet/>
      <dgm:spPr/>
      <dgm:t>
        <a:bodyPr/>
        <a:lstStyle/>
        <a:p>
          <a:endParaRPr lang="es-EC"/>
        </a:p>
      </dgm:t>
    </dgm:pt>
    <dgm:pt modelId="{DD05323D-A481-4203-A655-A3A567A2AD3B}" type="sibTrans" cxnId="{095BB023-F4B9-4AA3-BD0C-9E7C0068877C}">
      <dgm:prSet/>
      <dgm:spPr/>
      <dgm:t>
        <a:bodyPr/>
        <a:lstStyle/>
        <a:p>
          <a:endParaRPr lang="es-EC"/>
        </a:p>
      </dgm:t>
    </dgm:pt>
    <dgm:pt modelId="{84EEE2A9-81DA-4259-82E0-8B6288ED2A53}">
      <dgm:prSet phldrT="[Texto]"/>
      <dgm:spPr/>
      <dgm:t>
        <a:bodyPr/>
        <a:lstStyle/>
        <a:p>
          <a:r>
            <a:rPr lang="es-EC" dirty="0" smtClean="0"/>
            <a:t>Cuenca el 6%</a:t>
          </a:r>
          <a:endParaRPr lang="es-EC" dirty="0"/>
        </a:p>
      </dgm:t>
    </dgm:pt>
    <dgm:pt modelId="{C7CA4E89-D06C-4886-8BE9-96FCB9BD61E8}" type="parTrans" cxnId="{DF5AEEFB-3A52-4440-949B-B21C9F25D66A}">
      <dgm:prSet/>
      <dgm:spPr/>
      <dgm:t>
        <a:bodyPr/>
        <a:lstStyle/>
        <a:p>
          <a:endParaRPr lang="es-EC"/>
        </a:p>
      </dgm:t>
    </dgm:pt>
    <dgm:pt modelId="{A2C6837A-FCF1-4515-ABD3-8BE9A72F2CAD}" type="sibTrans" cxnId="{DF5AEEFB-3A52-4440-949B-B21C9F25D66A}">
      <dgm:prSet/>
      <dgm:spPr/>
      <dgm:t>
        <a:bodyPr/>
        <a:lstStyle/>
        <a:p>
          <a:endParaRPr lang="es-EC"/>
        </a:p>
      </dgm:t>
    </dgm:pt>
    <dgm:pt modelId="{BF4EE4AB-2A2E-4A61-AA2B-6020C9096048}" type="pres">
      <dgm:prSet presAssocID="{42F6294D-3516-420E-95CB-831D964C5A31}" presName="arrowDiagram" presStyleCnt="0">
        <dgm:presLayoutVars>
          <dgm:chMax val="5"/>
          <dgm:dir/>
          <dgm:resizeHandles val="exact"/>
        </dgm:presLayoutVars>
      </dgm:prSet>
      <dgm:spPr/>
    </dgm:pt>
    <dgm:pt modelId="{532D6DB2-A08F-4347-B46C-70AEBC4B821F}" type="pres">
      <dgm:prSet presAssocID="{42F6294D-3516-420E-95CB-831D964C5A31}" presName="arrow" presStyleLbl="bgShp" presStyleIdx="0" presStyleCnt="1"/>
      <dgm:spPr/>
    </dgm:pt>
    <dgm:pt modelId="{0D88D498-C5D9-4674-80C9-7A0D38F98F3A}" type="pres">
      <dgm:prSet presAssocID="{42F6294D-3516-420E-95CB-831D964C5A31}" presName="arrowDiagram3" presStyleCnt="0"/>
      <dgm:spPr/>
    </dgm:pt>
    <dgm:pt modelId="{8D80F7AE-2472-4AFF-A945-BD8DC9B8E270}" type="pres">
      <dgm:prSet presAssocID="{474A161E-8EC3-499A-9F4D-CAB1A92CC392}" presName="bullet3a" presStyleLbl="node1" presStyleIdx="0" presStyleCnt="3"/>
      <dgm:spPr/>
    </dgm:pt>
    <dgm:pt modelId="{CEA0235A-F046-4121-B005-1C37ED1331C4}" type="pres">
      <dgm:prSet presAssocID="{474A161E-8EC3-499A-9F4D-CAB1A92CC392}" presName="textBox3a" presStyleLbl="revTx" presStyleIdx="0" presStyleCnt="3">
        <dgm:presLayoutVars>
          <dgm:bulletEnabled val="1"/>
        </dgm:presLayoutVars>
      </dgm:prSet>
      <dgm:spPr/>
      <dgm:t>
        <a:bodyPr/>
        <a:lstStyle/>
        <a:p>
          <a:endParaRPr lang="es-EC"/>
        </a:p>
      </dgm:t>
    </dgm:pt>
    <dgm:pt modelId="{A738D265-3BA3-4EB7-A153-602113975845}" type="pres">
      <dgm:prSet presAssocID="{C716831B-8714-4636-A24C-63BB0A1FED6B}" presName="bullet3b" presStyleLbl="node1" presStyleIdx="1" presStyleCnt="3"/>
      <dgm:spPr/>
    </dgm:pt>
    <dgm:pt modelId="{991C0F3D-F0B8-4F2C-9E35-65B8542869E2}" type="pres">
      <dgm:prSet presAssocID="{C716831B-8714-4636-A24C-63BB0A1FED6B}" presName="textBox3b" presStyleLbl="revTx" presStyleIdx="1" presStyleCnt="3">
        <dgm:presLayoutVars>
          <dgm:bulletEnabled val="1"/>
        </dgm:presLayoutVars>
      </dgm:prSet>
      <dgm:spPr/>
      <dgm:t>
        <a:bodyPr/>
        <a:lstStyle/>
        <a:p>
          <a:endParaRPr lang="es-EC"/>
        </a:p>
      </dgm:t>
    </dgm:pt>
    <dgm:pt modelId="{20CDCDAA-C35A-4559-AB48-2AA94F69DFEF}" type="pres">
      <dgm:prSet presAssocID="{84EEE2A9-81DA-4259-82E0-8B6288ED2A53}" presName="bullet3c" presStyleLbl="node1" presStyleIdx="2" presStyleCnt="3"/>
      <dgm:spPr/>
    </dgm:pt>
    <dgm:pt modelId="{FF417D2B-F621-448C-98F0-D6EC0A3E7EEB}" type="pres">
      <dgm:prSet presAssocID="{84EEE2A9-81DA-4259-82E0-8B6288ED2A53}" presName="textBox3c" presStyleLbl="revTx" presStyleIdx="2" presStyleCnt="3">
        <dgm:presLayoutVars>
          <dgm:bulletEnabled val="1"/>
        </dgm:presLayoutVars>
      </dgm:prSet>
      <dgm:spPr/>
      <dgm:t>
        <a:bodyPr/>
        <a:lstStyle/>
        <a:p>
          <a:endParaRPr lang="es-EC"/>
        </a:p>
      </dgm:t>
    </dgm:pt>
  </dgm:ptLst>
  <dgm:cxnLst>
    <dgm:cxn modelId="{C9FDCFAD-B904-4316-AC89-2956A612D30E}" type="presOf" srcId="{474A161E-8EC3-499A-9F4D-CAB1A92CC392}" destId="{CEA0235A-F046-4121-B005-1C37ED1331C4}" srcOrd="0" destOrd="0" presId="urn:microsoft.com/office/officeart/2005/8/layout/arrow2"/>
    <dgm:cxn modelId="{864A61B1-A8A1-460D-9261-B1F67AF9D10C}" type="presOf" srcId="{C716831B-8714-4636-A24C-63BB0A1FED6B}" destId="{991C0F3D-F0B8-4F2C-9E35-65B8542869E2}" srcOrd="0" destOrd="0" presId="urn:microsoft.com/office/officeart/2005/8/layout/arrow2"/>
    <dgm:cxn modelId="{8FC0E2E9-8F0F-40C2-B1B8-55E0EBCE5559}" type="presOf" srcId="{84EEE2A9-81DA-4259-82E0-8B6288ED2A53}" destId="{FF417D2B-F621-448C-98F0-D6EC0A3E7EEB}" srcOrd="0" destOrd="0" presId="urn:microsoft.com/office/officeart/2005/8/layout/arrow2"/>
    <dgm:cxn modelId="{B4C0B01D-E248-4AEC-9BE3-9D60A4F43F35}" srcId="{42F6294D-3516-420E-95CB-831D964C5A31}" destId="{474A161E-8EC3-499A-9F4D-CAB1A92CC392}" srcOrd="0" destOrd="0" parTransId="{10AEA5FA-9C1C-4C90-A283-6639A6A48B2F}" sibTransId="{BE40436C-0FCA-4D1D-87A5-2149792F563B}"/>
    <dgm:cxn modelId="{095BB023-F4B9-4AA3-BD0C-9E7C0068877C}" srcId="{42F6294D-3516-420E-95CB-831D964C5A31}" destId="{C716831B-8714-4636-A24C-63BB0A1FED6B}" srcOrd="1" destOrd="0" parTransId="{FBA6D331-C151-4617-A8CF-1EC1D4B8C1E4}" sibTransId="{DD05323D-A481-4203-A655-A3A567A2AD3B}"/>
    <dgm:cxn modelId="{CDC01870-F496-42CA-AD89-9E5ED961B179}" type="presOf" srcId="{42F6294D-3516-420E-95CB-831D964C5A31}" destId="{BF4EE4AB-2A2E-4A61-AA2B-6020C9096048}" srcOrd="0" destOrd="0" presId="urn:microsoft.com/office/officeart/2005/8/layout/arrow2"/>
    <dgm:cxn modelId="{DF5AEEFB-3A52-4440-949B-B21C9F25D66A}" srcId="{42F6294D-3516-420E-95CB-831D964C5A31}" destId="{84EEE2A9-81DA-4259-82E0-8B6288ED2A53}" srcOrd="2" destOrd="0" parTransId="{C7CA4E89-D06C-4886-8BE9-96FCB9BD61E8}" sibTransId="{A2C6837A-FCF1-4515-ABD3-8BE9A72F2CAD}"/>
    <dgm:cxn modelId="{8E0AED9B-5F27-4175-A169-2CBA49481F66}" type="presParOf" srcId="{BF4EE4AB-2A2E-4A61-AA2B-6020C9096048}" destId="{532D6DB2-A08F-4347-B46C-70AEBC4B821F}" srcOrd="0" destOrd="0" presId="urn:microsoft.com/office/officeart/2005/8/layout/arrow2"/>
    <dgm:cxn modelId="{FC60AA13-962B-4B2C-9DCD-598837345968}" type="presParOf" srcId="{BF4EE4AB-2A2E-4A61-AA2B-6020C9096048}" destId="{0D88D498-C5D9-4674-80C9-7A0D38F98F3A}" srcOrd="1" destOrd="0" presId="urn:microsoft.com/office/officeart/2005/8/layout/arrow2"/>
    <dgm:cxn modelId="{B75A4AF8-7168-45D9-BBB1-9FDFAB9D8A37}" type="presParOf" srcId="{0D88D498-C5D9-4674-80C9-7A0D38F98F3A}" destId="{8D80F7AE-2472-4AFF-A945-BD8DC9B8E270}" srcOrd="0" destOrd="0" presId="urn:microsoft.com/office/officeart/2005/8/layout/arrow2"/>
    <dgm:cxn modelId="{35F9EA67-CC89-465F-A717-08CB3771AE41}" type="presParOf" srcId="{0D88D498-C5D9-4674-80C9-7A0D38F98F3A}" destId="{CEA0235A-F046-4121-B005-1C37ED1331C4}" srcOrd="1" destOrd="0" presId="urn:microsoft.com/office/officeart/2005/8/layout/arrow2"/>
    <dgm:cxn modelId="{0C86D6C6-6E51-4D20-9D4D-BE7E79F5E011}" type="presParOf" srcId="{0D88D498-C5D9-4674-80C9-7A0D38F98F3A}" destId="{A738D265-3BA3-4EB7-A153-602113975845}" srcOrd="2" destOrd="0" presId="urn:microsoft.com/office/officeart/2005/8/layout/arrow2"/>
    <dgm:cxn modelId="{3B1D873D-CA47-4CFE-A9E6-E45CD3772CE8}" type="presParOf" srcId="{0D88D498-C5D9-4674-80C9-7A0D38F98F3A}" destId="{991C0F3D-F0B8-4F2C-9E35-65B8542869E2}" srcOrd="3" destOrd="0" presId="urn:microsoft.com/office/officeart/2005/8/layout/arrow2"/>
    <dgm:cxn modelId="{4D595836-DCD8-4EB3-83CD-72B49760FCCD}" type="presParOf" srcId="{0D88D498-C5D9-4674-80C9-7A0D38F98F3A}" destId="{20CDCDAA-C35A-4559-AB48-2AA94F69DFEF}" srcOrd="4" destOrd="0" presId="urn:microsoft.com/office/officeart/2005/8/layout/arrow2"/>
    <dgm:cxn modelId="{3DF7E416-5798-4A46-A2D0-520919F0C958}" type="presParOf" srcId="{0D88D498-C5D9-4674-80C9-7A0D38F98F3A}" destId="{FF417D2B-F621-448C-98F0-D6EC0A3E7EEB}"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0D38A2-7291-4034-A206-690E4FA05AA9}" type="doc">
      <dgm:prSet loTypeId="urn:microsoft.com/office/officeart/2005/8/layout/process2" loCatId="process" qsTypeId="urn:microsoft.com/office/officeart/2005/8/quickstyle/simple3" qsCatId="simple" csTypeId="urn:microsoft.com/office/officeart/2005/8/colors/colorful1" csCatId="colorful" phldr="1"/>
      <dgm:spPr/>
    </dgm:pt>
    <dgm:pt modelId="{45A3ECC0-9C9B-4751-A8F5-D1697852D105}">
      <dgm:prSet phldrT="[Texto]"/>
      <dgm:spPr/>
      <dgm:t>
        <a:bodyPr/>
        <a:lstStyle/>
        <a:p>
          <a:r>
            <a:rPr lang="es-EC" dirty="0" smtClean="0"/>
            <a:t>se analiza  la demanda en el mercado.</a:t>
          </a:r>
          <a:endParaRPr lang="es-EC" dirty="0"/>
        </a:p>
      </dgm:t>
    </dgm:pt>
    <dgm:pt modelId="{2071ADCB-ACD5-497B-AE91-5C1F860571B6}" type="parTrans" cxnId="{99529AC2-6E0B-4A64-B481-7CE9DAFA9B6E}">
      <dgm:prSet/>
      <dgm:spPr/>
      <dgm:t>
        <a:bodyPr/>
        <a:lstStyle/>
        <a:p>
          <a:endParaRPr lang="es-EC"/>
        </a:p>
      </dgm:t>
    </dgm:pt>
    <dgm:pt modelId="{A0351563-3EAE-400B-8F07-F04E126EB415}" type="sibTrans" cxnId="{99529AC2-6E0B-4A64-B481-7CE9DAFA9B6E}">
      <dgm:prSet/>
      <dgm:spPr/>
      <dgm:t>
        <a:bodyPr/>
        <a:lstStyle/>
        <a:p>
          <a:endParaRPr lang="es-EC"/>
        </a:p>
      </dgm:t>
    </dgm:pt>
    <dgm:pt modelId="{CA704D82-DACF-4A61-8C63-C443D08E7867}">
      <dgm:prSet phldrT="[Texto]"/>
      <dgm:spPr/>
      <dgm:t>
        <a:bodyPr/>
        <a:lstStyle/>
        <a:p>
          <a:r>
            <a:rPr lang="es-EC" dirty="0" smtClean="0"/>
            <a:t>analiza la necesidad del producto en el mercado</a:t>
          </a:r>
          <a:endParaRPr lang="es-EC" dirty="0"/>
        </a:p>
      </dgm:t>
    </dgm:pt>
    <dgm:pt modelId="{8AF334C9-6662-460E-A72C-4497CEC41A86}" type="parTrans" cxnId="{83187B3D-AADA-4FAB-87AF-8D9AEA2C925C}">
      <dgm:prSet/>
      <dgm:spPr/>
      <dgm:t>
        <a:bodyPr/>
        <a:lstStyle/>
        <a:p>
          <a:endParaRPr lang="es-EC"/>
        </a:p>
      </dgm:t>
    </dgm:pt>
    <dgm:pt modelId="{C0AD19B7-56B0-4AC5-9EE5-23FFFD5AF5AF}" type="sibTrans" cxnId="{83187B3D-AADA-4FAB-87AF-8D9AEA2C925C}">
      <dgm:prSet/>
      <dgm:spPr/>
      <dgm:t>
        <a:bodyPr/>
        <a:lstStyle/>
        <a:p>
          <a:endParaRPr lang="es-EC"/>
        </a:p>
      </dgm:t>
    </dgm:pt>
    <dgm:pt modelId="{C94EBBFF-B92A-4C1A-934A-6C59C6EC32FF}">
      <dgm:prSet phldrT="[Texto]"/>
      <dgm:spPr/>
      <dgm:t>
        <a:bodyPr/>
        <a:lstStyle/>
        <a:p>
          <a:r>
            <a:rPr lang="es-EC" dirty="0" smtClean="0"/>
            <a:t>envían a los proveedores</a:t>
          </a:r>
          <a:endParaRPr lang="es-EC" dirty="0"/>
        </a:p>
      </dgm:t>
    </dgm:pt>
    <dgm:pt modelId="{3FE5572E-E3ED-4D25-ABB8-F807DF46C00F}" type="parTrans" cxnId="{4CCED5A8-DAD6-48A1-A4E6-6E0FB1E7E3A8}">
      <dgm:prSet/>
      <dgm:spPr/>
      <dgm:t>
        <a:bodyPr/>
        <a:lstStyle/>
        <a:p>
          <a:endParaRPr lang="es-EC"/>
        </a:p>
      </dgm:t>
    </dgm:pt>
    <dgm:pt modelId="{5270EDE0-8334-4EA1-BF5F-82FE3BBA6E7C}" type="sibTrans" cxnId="{4CCED5A8-DAD6-48A1-A4E6-6E0FB1E7E3A8}">
      <dgm:prSet/>
      <dgm:spPr/>
      <dgm:t>
        <a:bodyPr/>
        <a:lstStyle/>
        <a:p>
          <a:endParaRPr lang="es-EC"/>
        </a:p>
      </dgm:t>
    </dgm:pt>
    <dgm:pt modelId="{BE0C09DF-1DC8-4959-A63A-24AA25A7BAF8}" type="pres">
      <dgm:prSet presAssocID="{E60D38A2-7291-4034-A206-690E4FA05AA9}" presName="linearFlow" presStyleCnt="0">
        <dgm:presLayoutVars>
          <dgm:resizeHandles val="exact"/>
        </dgm:presLayoutVars>
      </dgm:prSet>
      <dgm:spPr/>
    </dgm:pt>
    <dgm:pt modelId="{FD0725EC-B1E0-4137-A929-59442131AAFD}" type="pres">
      <dgm:prSet presAssocID="{45A3ECC0-9C9B-4751-A8F5-D1697852D105}" presName="node" presStyleLbl="node1" presStyleIdx="0" presStyleCnt="3">
        <dgm:presLayoutVars>
          <dgm:bulletEnabled val="1"/>
        </dgm:presLayoutVars>
      </dgm:prSet>
      <dgm:spPr/>
      <dgm:t>
        <a:bodyPr/>
        <a:lstStyle/>
        <a:p>
          <a:endParaRPr lang="es-EC"/>
        </a:p>
      </dgm:t>
    </dgm:pt>
    <dgm:pt modelId="{D4037036-38CB-4178-BCAB-2E5D7CF948E6}" type="pres">
      <dgm:prSet presAssocID="{A0351563-3EAE-400B-8F07-F04E126EB415}" presName="sibTrans" presStyleLbl="sibTrans2D1" presStyleIdx="0" presStyleCnt="2"/>
      <dgm:spPr/>
      <dgm:t>
        <a:bodyPr/>
        <a:lstStyle/>
        <a:p>
          <a:endParaRPr lang="es-EC"/>
        </a:p>
      </dgm:t>
    </dgm:pt>
    <dgm:pt modelId="{FCBE6F2B-2F18-4E5F-A5EC-B6C2D128EA44}" type="pres">
      <dgm:prSet presAssocID="{A0351563-3EAE-400B-8F07-F04E126EB415}" presName="connectorText" presStyleLbl="sibTrans2D1" presStyleIdx="0" presStyleCnt="2"/>
      <dgm:spPr/>
      <dgm:t>
        <a:bodyPr/>
        <a:lstStyle/>
        <a:p>
          <a:endParaRPr lang="es-EC"/>
        </a:p>
      </dgm:t>
    </dgm:pt>
    <dgm:pt modelId="{7778AA49-EF58-4D9A-ACB3-09E214FA8044}" type="pres">
      <dgm:prSet presAssocID="{CA704D82-DACF-4A61-8C63-C443D08E7867}" presName="node" presStyleLbl="node1" presStyleIdx="1" presStyleCnt="3">
        <dgm:presLayoutVars>
          <dgm:bulletEnabled val="1"/>
        </dgm:presLayoutVars>
      </dgm:prSet>
      <dgm:spPr/>
      <dgm:t>
        <a:bodyPr/>
        <a:lstStyle/>
        <a:p>
          <a:endParaRPr lang="es-EC"/>
        </a:p>
      </dgm:t>
    </dgm:pt>
    <dgm:pt modelId="{DA9F34D4-A939-4056-B583-7422EAD28646}" type="pres">
      <dgm:prSet presAssocID="{C0AD19B7-56B0-4AC5-9EE5-23FFFD5AF5AF}" presName="sibTrans" presStyleLbl="sibTrans2D1" presStyleIdx="1" presStyleCnt="2"/>
      <dgm:spPr/>
      <dgm:t>
        <a:bodyPr/>
        <a:lstStyle/>
        <a:p>
          <a:endParaRPr lang="es-EC"/>
        </a:p>
      </dgm:t>
    </dgm:pt>
    <dgm:pt modelId="{7958CCA4-B22B-4506-8BE1-6609534D2DB4}" type="pres">
      <dgm:prSet presAssocID="{C0AD19B7-56B0-4AC5-9EE5-23FFFD5AF5AF}" presName="connectorText" presStyleLbl="sibTrans2D1" presStyleIdx="1" presStyleCnt="2"/>
      <dgm:spPr/>
      <dgm:t>
        <a:bodyPr/>
        <a:lstStyle/>
        <a:p>
          <a:endParaRPr lang="es-EC"/>
        </a:p>
      </dgm:t>
    </dgm:pt>
    <dgm:pt modelId="{51614EC1-EED5-4099-B255-0946FA00149A}" type="pres">
      <dgm:prSet presAssocID="{C94EBBFF-B92A-4C1A-934A-6C59C6EC32FF}" presName="node" presStyleLbl="node1" presStyleIdx="2" presStyleCnt="3">
        <dgm:presLayoutVars>
          <dgm:bulletEnabled val="1"/>
        </dgm:presLayoutVars>
      </dgm:prSet>
      <dgm:spPr/>
      <dgm:t>
        <a:bodyPr/>
        <a:lstStyle/>
        <a:p>
          <a:endParaRPr lang="es-EC"/>
        </a:p>
      </dgm:t>
    </dgm:pt>
  </dgm:ptLst>
  <dgm:cxnLst>
    <dgm:cxn modelId="{818B783D-6063-4887-9363-4BF372BF01AF}" type="presOf" srcId="{C94EBBFF-B92A-4C1A-934A-6C59C6EC32FF}" destId="{51614EC1-EED5-4099-B255-0946FA00149A}" srcOrd="0" destOrd="0" presId="urn:microsoft.com/office/officeart/2005/8/layout/process2"/>
    <dgm:cxn modelId="{5C518393-D263-4781-B589-FB52367A3D81}" type="presOf" srcId="{C0AD19B7-56B0-4AC5-9EE5-23FFFD5AF5AF}" destId="{7958CCA4-B22B-4506-8BE1-6609534D2DB4}" srcOrd="1" destOrd="0" presId="urn:microsoft.com/office/officeart/2005/8/layout/process2"/>
    <dgm:cxn modelId="{99529AC2-6E0B-4A64-B481-7CE9DAFA9B6E}" srcId="{E60D38A2-7291-4034-A206-690E4FA05AA9}" destId="{45A3ECC0-9C9B-4751-A8F5-D1697852D105}" srcOrd="0" destOrd="0" parTransId="{2071ADCB-ACD5-497B-AE91-5C1F860571B6}" sibTransId="{A0351563-3EAE-400B-8F07-F04E126EB415}"/>
    <dgm:cxn modelId="{F71DACC6-38E0-4D4A-946D-E873C047D0DC}" type="presOf" srcId="{C0AD19B7-56B0-4AC5-9EE5-23FFFD5AF5AF}" destId="{DA9F34D4-A939-4056-B583-7422EAD28646}" srcOrd="0" destOrd="0" presId="urn:microsoft.com/office/officeart/2005/8/layout/process2"/>
    <dgm:cxn modelId="{355AFDB7-91B6-4BAC-9AEA-A946B98F2353}" type="presOf" srcId="{A0351563-3EAE-400B-8F07-F04E126EB415}" destId="{FCBE6F2B-2F18-4E5F-A5EC-B6C2D128EA44}" srcOrd="1" destOrd="0" presId="urn:microsoft.com/office/officeart/2005/8/layout/process2"/>
    <dgm:cxn modelId="{9FB59F1B-97B2-4000-8DFA-31270AF449E4}" type="presOf" srcId="{A0351563-3EAE-400B-8F07-F04E126EB415}" destId="{D4037036-38CB-4178-BCAB-2E5D7CF948E6}" srcOrd="0" destOrd="0" presId="urn:microsoft.com/office/officeart/2005/8/layout/process2"/>
    <dgm:cxn modelId="{AB72BBB1-028A-4813-BCFD-300A04A525A7}" type="presOf" srcId="{45A3ECC0-9C9B-4751-A8F5-D1697852D105}" destId="{FD0725EC-B1E0-4137-A929-59442131AAFD}" srcOrd="0" destOrd="0" presId="urn:microsoft.com/office/officeart/2005/8/layout/process2"/>
    <dgm:cxn modelId="{0BC990C2-88E2-4B93-AAAF-6E7E9272ECE1}" type="presOf" srcId="{E60D38A2-7291-4034-A206-690E4FA05AA9}" destId="{BE0C09DF-1DC8-4959-A63A-24AA25A7BAF8}" srcOrd="0" destOrd="0" presId="urn:microsoft.com/office/officeart/2005/8/layout/process2"/>
    <dgm:cxn modelId="{83187B3D-AADA-4FAB-87AF-8D9AEA2C925C}" srcId="{E60D38A2-7291-4034-A206-690E4FA05AA9}" destId="{CA704D82-DACF-4A61-8C63-C443D08E7867}" srcOrd="1" destOrd="0" parTransId="{8AF334C9-6662-460E-A72C-4497CEC41A86}" sibTransId="{C0AD19B7-56B0-4AC5-9EE5-23FFFD5AF5AF}"/>
    <dgm:cxn modelId="{4CCED5A8-DAD6-48A1-A4E6-6E0FB1E7E3A8}" srcId="{E60D38A2-7291-4034-A206-690E4FA05AA9}" destId="{C94EBBFF-B92A-4C1A-934A-6C59C6EC32FF}" srcOrd="2" destOrd="0" parTransId="{3FE5572E-E3ED-4D25-ABB8-F807DF46C00F}" sibTransId="{5270EDE0-8334-4EA1-BF5F-82FE3BBA6E7C}"/>
    <dgm:cxn modelId="{34A6939B-1EAD-41D2-8570-59CC1E6C73AA}" type="presOf" srcId="{CA704D82-DACF-4A61-8C63-C443D08E7867}" destId="{7778AA49-EF58-4D9A-ACB3-09E214FA8044}" srcOrd="0" destOrd="0" presId="urn:microsoft.com/office/officeart/2005/8/layout/process2"/>
    <dgm:cxn modelId="{78DBFAC5-442E-45A2-A1BA-AC6CE119EEDB}" type="presParOf" srcId="{BE0C09DF-1DC8-4959-A63A-24AA25A7BAF8}" destId="{FD0725EC-B1E0-4137-A929-59442131AAFD}" srcOrd="0" destOrd="0" presId="urn:microsoft.com/office/officeart/2005/8/layout/process2"/>
    <dgm:cxn modelId="{79E89A4A-1ED7-44FC-8D37-55C821552F24}" type="presParOf" srcId="{BE0C09DF-1DC8-4959-A63A-24AA25A7BAF8}" destId="{D4037036-38CB-4178-BCAB-2E5D7CF948E6}" srcOrd="1" destOrd="0" presId="urn:microsoft.com/office/officeart/2005/8/layout/process2"/>
    <dgm:cxn modelId="{50A08DCA-FD34-420D-9814-5FBE4E4F06E9}" type="presParOf" srcId="{D4037036-38CB-4178-BCAB-2E5D7CF948E6}" destId="{FCBE6F2B-2F18-4E5F-A5EC-B6C2D128EA44}" srcOrd="0" destOrd="0" presId="urn:microsoft.com/office/officeart/2005/8/layout/process2"/>
    <dgm:cxn modelId="{CCB25ABC-F788-40B9-93F8-5E6D6C59AB8B}" type="presParOf" srcId="{BE0C09DF-1DC8-4959-A63A-24AA25A7BAF8}" destId="{7778AA49-EF58-4D9A-ACB3-09E214FA8044}" srcOrd="2" destOrd="0" presId="urn:microsoft.com/office/officeart/2005/8/layout/process2"/>
    <dgm:cxn modelId="{B36337FC-1140-4704-8211-21FAFA72B4F6}" type="presParOf" srcId="{BE0C09DF-1DC8-4959-A63A-24AA25A7BAF8}" destId="{DA9F34D4-A939-4056-B583-7422EAD28646}" srcOrd="3" destOrd="0" presId="urn:microsoft.com/office/officeart/2005/8/layout/process2"/>
    <dgm:cxn modelId="{99335B65-67A7-4EEE-94A6-8C956E4F1FF0}" type="presParOf" srcId="{DA9F34D4-A939-4056-B583-7422EAD28646}" destId="{7958CCA4-B22B-4506-8BE1-6609534D2DB4}" srcOrd="0" destOrd="0" presId="urn:microsoft.com/office/officeart/2005/8/layout/process2"/>
    <dgm:cxn modelId="{DCD96BCF-A650-4F56-BE48-948FEB6B59F1}" type="presParOf" srcId="{BE0C09DF-1DC8-4959-A63A-24AA25A7BAF8}" destId="{51614EC1-EED5-4099-B255-0946FA00149A}"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231770-A3C3-498F-95FA-7270B0F5F684}" type="doc">
      <dgm:prSet loTypeId="urn:microsoft.com/office/officeart/2005/8/layout/hList7" loCatId="list" qsTypeId="urn:microsoft.com/office/officeart/2005/8/quickstyle/simple3" qsCatId="simple" csTypeId="urn:microsoft.com/office/officeart/2005/8/colors/colorful3" csCatId="colorful" phldr="1"/>
      <dgm:spPr/>
    </dgm:pt>
    <dgm:pt modelId="{A5FFB815-2C6E-4C38-9092-26769F67D11C}">
      <dgm:prSet phldrT="[Texto]"/>
      <dgm:spPr/>
      <dgm:t>
        <a:bodyPr/>
        <a:lstStyle/>
        <a:p>
          <a:r>
            <a:rPr lang="es-EC" dirty="0" smtClean="0"/>
            <a:t>Facilidad de negociación con nuestro proveedor.</a:t>
          </a:r>
          <a:endParaRPr lang="es-EC" dirty="0"/>
        </a:p>
      </dgm:t>
    </dgm:pt>
    <dgm:pt modelId="{48D82F58-6055-4A7E-B8F8-D38B9CF92C7D}" type="parTrans" cxnId="{CC4BB865-EA79-4E88-8CD1-644060FD0AD8}">
      <dgm:prSet/>
      <dgm:spPr/>
      <dgm:t>
        <a:bodyPr/>
        <a:lstStyle/>
        <a:p>
          <a:endParaRPr lang="es-EC"/>
        </a:p>
      </dgm:t>
    </dgm:pt>
    <dgm:pt modelId="{9343BD49-FC44-4397-B188-2FADD3A7F379}" type="sibTrans" cxnId="{CC4BB865-EA79-4E88-8CD1-644060FD0AD8}">
      <dgm:prSet/>
      <dgm:spPr/>
      <dgm:t>
        <a:bodyPr/>
        <a:lstStyle/>
        <a:p>
          <a:endParaRPr lang="es-EC"/>
        </a:p>
      </dgm:t>
    </dgm:pt>
    <dgm:pt modelId="{CFB67F86-16EF-40B9-8AE7-4FBDD14214D0}">
      <dgm:prSet phldrT="[Texto]"/>
      <dgm:spPr/>
      <dgm:t>
        <a:bodyPr/>
        <a:lstStyle/>
        <a:p>
          <a:r>
            <a:rPr lang="es-EC" dirty="0" smtClean="0"/>
            <a:t>conocer las necesidades de nuestros clientes</a:t>
          </a:r>
          <a:endParaRPr lang="es-EC" dirty="0"/>
        </a:p>
      </dgm:t>
    </dgm:pt>
    <dgm:pt modelId="{B7760E8E-91C5-4227-93DF-9AB7F6703746}" type="parTrans" cxnId="{BA2486A7-6BB3-4233-89D6-5744E616C677}">
      <dgm:prSet/>
      <dgm:spPr/>
      <dgm:t>
        <a:bodyPr/>
        <a:lstStyle/>
        <a:p>
          <a:endParaRPr lang="es-EC"/>
        </a:p>
      </dgm:t>
    </dgm:pt>
    <dgm:pt modelId="{D1821A7F-075B-4732-8CA5-DAFF97276DD8}" type="sibTrans" cxnId="{BA2486A7-6BB3-4233-89D6-5744E616C677}">
      <dgm:prSet/>
      <dgm:spPr/>
      <dgm:t>
        <a:bodyPr/>
        <a:lstStyle/>
        <a:p>
          <a:endParaRPr lang="es-EC"/>
        </a:p>
      </dgm:t>
    </dgm:pt>
    <dgm:pt modelId="{961ABF86-A7CB-4BD3-87F0-8EB6DE3A4D02}">
      <dgm:prSet phldrT="[Texto]"/>
      <dgm:spPr/>
      <dgm:t>
        <a:bodyPr/>
        <a:lstStyle/>
        <a:p>
          <a:r>
            <a:rPr lang="es-EC" dirty="0" smtClean="0"/>
            <a:t>satisfacer en el menor tiempo posible</a:t>
          </a:r>
          <a:endParaRPr lang="es-EC" dirty="0"/>
        </a:p>
      </dgm:t>
    </dgm:pt>
    <dgm:pt modelId="{91EB51D9-8701-4CC8-9367-A3F093B9E1D9}" type="parTrans" cxnId="{DB2E080E-5720-4608-9E5A-E602B8FD9600}">
      <dgm:prSet/>
      <dgm:spPr/>
      <dgm:t>
        <a:bodyPr/>
        <a:lstStyle/>
        <a:p>
          <a:endParaRPr lang="es-EC"/>
        </a:p>
      </dgm:t>
    </dgm:pt>
    <dgm:pt modelId="{5282D243-80DD-4B0E-951C-F4E3115BA2BD}" type="sibTrans" cxnId="{DB2E080E-5720-4608-9E5A-E602B8FD9600}">
      <dgm:prSet/>
      <dgm:spPr/>
      <dgm:t>
        <a:bodyPr/>
        <a:lstStyle/>
        <a:p>
          <a:endParaRPr lang="es-EC"/>
        </a:p>
      </dgm:t>
    </dgm:pt>
    <dgm:pt modelId="{539B6761-08D6-4523-8E94-9D0ECB6DC391}" type="pres">
      <dgm:prSet presAssocID="{59231770-A3C3-498F-95FA-7270B0F5F684}" presName="Name0" presStyleCnt="0">
        <dgm:presLayoutVars>
          <dgm:dir/>
          <dgm:resizeHandles val="exact"/>
        </dgm:presLayoutVars>
      </dgm:prSet>
      <dgm:spPr/>
    </dgm:pt>
    <dgm:pt modelId="{D1006E2A-05BF-4CFB-B611-202F4931AA34}" type="pres">
      <dgm:prSet presAssocID="{59231770-A3C3-498F-95FA-7270B0F5F684}" presName="fgShape" presStyleLbl="fgShp" presStyleIdx="0" presStyleCnt="1"/>
      <dgm:spPr/>
    </dgm:pt>
    <dgm:pt modelId="{A5016B05-7135-4AEE-B8D8-95C879EACF6B}" type="pres">
      <dgm:prSet presAssocID="{59231770-A3C3-498F-95FA-7270B0F5F684}" presName="linComp" presStyleCnt="0"/>
      <dgm:spPr/>
    </dgm:pt>
    <dgm:pt modelId="{9CA3324A-5067-481A-91FA-557CEED4011B}" type="pres">
      <dgm:prSet presAssocID="{A5FFB815-2C6E-4C38-9092-26769F67D11C}" presName="compNode" presStyleCnt="0"/>
      <dgm:spPr/>
    </dgm:pt>
    <dgm:pt modelId="{94AA1F24-F5A5-40C4-871B-CDC5A51205F4}" type="pres">
      <dgm:prSet presAssocID="{A5FFB815-2C6E-4C38-9092-26769F67D11C}" presName="bkgdShape" presStyleLbl="node1" presStyleIdx="0" presStyleCnt="3"/>
      <dgm:spPr/>
      <dgm:t>
        <a:bodyPr/>
        <a:lstStyle/>
        <a:p>
          <a:endParaRPr lang="es-EC"/>
        </a:p>
      </dgm:t>
    </dgm:pt>
    <dgm:pt modelId="{36D5129C-477B-42C8-B112-855ECE909C83}" type="pres">
      <dgm:prSet presAssocID="{A5FFB815-2C6E-4C38-9092-26769F67D11C}" presName="nodeTx" presStyleLbl="node1" presStyleIdx="0" presStyleCnt="3">
        <dgm:presLayoutVars>
          <dgm:bulletEnabled val="1"/>
        </dgm:presLayoutVars>
      </dgm:prSet>
      <dgm:spPr/>
      <dgm:t>
        <a:bodyPr/>
        <a:lstStyle/>
        <a:p>
          <a:endParaRPr lang="es-EC"/>
        </a:p>
      </dgm:t>
    </dgm:pt>
    <dgm:pt modelId="{DE031C66-584A-490E-9F3F-FDE5FB61D4C7}" type="pres">
      <dgm:prSet presAssocID="{A5FFB815-2C6E-4C38-9092-26769F67D11C}" presName="invisiNode" presStyleLbl="node1" presStyleIdx="0" presStyleCnt="3"/>
      <dgm:spPr/>
    </dgm:pt>
    <dgm:pt modelId="{0156E740-73AE-42F1-B404-20DD4246B028}" type="pres">
      <dgm:prSet presAssocID="{A5FFB815-2C6E-4C38-9092-26769F67D11C}" presName="imagNode" presStyleLbl="fgImgPlace1" presStyleIdx="0" presStyleCnt="3"/>
      <dgm:spPr>
        <a:blipFill rotWithShape="0">
          <a:blip xmlns:r="http://schemas.openxmlformats.org/officeDocument/2006/relationships" r:embed="rId1"/>
          <a:stretch>
            <a:fillRect/>
          </a:stretch>
        </a:blipFill>
      </dgm:spPr>
    </dgm:pt>
    <dgm:pt modelId="{81EE7FBA-414B-4B66-90FD-8EAAB64D76FB}" type="pres">
      <dgm:prSet presAssocID="{9343BD49-FC44-4397-B188-2FADD3A7F379}" presName="sibTrans" presStyleLbl="sibTrans2D1" presStyleIdx="0" presStyleCnt="0"/>
      <dgm:spPr/>
      <dgm:t>
        <a:bodyPr/>
        <a:lstStyle/>
        <a:p>
          <a:endParaRPr lang="es-EC"/>
        </a:p>
      </dgm:t>
    </dgm:pt>
    <dgm:pt modelId="{8A2D6049-DF5F-4D60-B3CC-ADE071727D99}" type="pres">
      <dgm:prSet presAssocID="{CFB67F86-16EF-40B9-8AE7-4FBDD14214D0}" presName="compNode" presStyleCnt="0"/>
      <dgm:spPr/>
    </dgm:pt>
    <dgm:pt modelId="{11B6D94F-F29D-4BD8-89C5-CAB5E5A76F40}" type="pres">
      <dgm:prSet presAssocID="{CFB67F86-16EF-40B9-8AE7-4FBDD14214D0}" presName="bkgdShape" presStyleLbl="node1" presStyleIdx="1" presStyleCnt="3"/>
      <dgm:spPr/>
      <dgm:t>
        <a:bodyPr/>
        <a:lstStyle/>
        <a:p>
          <a:endParaRPr lang="es-EC"/>
        </a:p>
      </dgm:t>
    </dgm:pt>
    <dgm:pt modelId="{1ED3D282-B54B-44CF-9585-F4E6BFCB1408}" type="pres">
      <dgm:prSet presAssocID="{CFB67F86-16EF-40B9-8AE7-4FBDD14214D0}" presName="nodeTx" presStyleLbl="node1" presStyleIdx="1" presStyleCnt="3">
        <dgm:presLayoutVars>
          <dgm:bulletEnabled val="1"/>
        </dgm:presLayoutVars>
      </dgm:prSet>
      <dgm:spPr/>
      <dgm:t>
        <a:bodyPr/>
        <a:lstStyle/>
        <a:p>
          <a:endParaRPr lang="es-EC"/>
        </a:p>
      </dgm:t>
    </dgm:pt>
    <dgm:pt modelId="{E3B60C5C-4B05-48ED-9F96-9F931FF0752A}" type="pres">
      <dgm:prSet presAssocID="{CFB67F86-16EF-40B9-8AE7-4FBDD14214D0}" presName="invisiNode" presStyleLbl="node1" presStyleIdx="1" presStyleCnt="3"/>
      <dgm:spPr/>
    </dgm:pt>
    <dgm:pt modelId="{DB998671-1F01-4B3B-B69A-BBCD4360F198}" type="pres">
      <dgm:prSet presAssocID="{CFB67F86-16EF-40B9-8AE7-4FBDD14214D0}" presName="imagNode" presStyleLbl="fgImgPlace1" presStyleIdx="1" presStyleCnt="3"/>
      <dgm:spPr>
        <a:blipFill rotWithShape="0">
          <a:blip xmlns:r="http://schemas.openxmlformats.org/officeDocument/2006/relationships" r:embed="rId2"/>
          <a:stretch>
            <a:fillRect/>
          </a:stretch>
        </a:blipFill>
      </dgm:spPr>
    </dgm:pt>
    <dgm:pt modelId="{D8BD16BF-DA3E-4DCA-9F62-B380774AEDC4}" type="pres">
      <dgm:prSet presAssocID="{D1821A7F-075B-4732-8CA5-DAFF97276DD8}" presName="sibTrans" presStyleLbl="sibTrans2D1" presStyleIdx="0" presStyleCnt="0"/>
      <dgm:spPr/>
      <dgm:t>
        <a:bodyPr/>
        <a:lstStyle/>
        <a:p>
          <a:endParaRPr lang="es-EC"/>
        </a:p>
      </dgm:t>
    </dgm:pt>
    <dgm:pt modelId="{33412567-2FBE-4B0B-BD78-A836438BE2E9}" type="pres">
      <dgm:prSet presAssocID="{961ABF86-A7CB-4BD3-87F0-8EB6DE3A4D02}" presName="compNode" presStyleCnt="0"/>
      <dgm:spPr/>
    </dgm:pt>
    <dgm:pt modelId="{94F3567A-DF99-4442-B507-08425A28D660}" type="pres">
      <dgm:prSet presAssocID="{961ABF86-A7CB-4BD3-87F0-8EB6DE3A4D02}" presName="bkgdShape" presStyleLbl="node1" presStyleIdx="2" presStyleCnt="3"/>
      <dgm:spPr/>
      <dgm:t>
        <a:bodyPr/>
        <a:lstStyle/>
        <a:p>
          <a:endParaRPr lang="es-EC"/>
        </a:p>
      </dgm:t>
    </dgm:pt>
    <dgm:pt modelId="{28991048-5CA7-4600-B8C0-CB4BB7BC0201}" type="pres">
      <dgm:prSet presAssocID="{961ABF86-A7CB-4BD3-87F0-8EB6DE3A4D02}" presName="nodeTx" presStyleLbl="node1" presStyleIdx="2" presStyleCnt="3">
        <dgm:presLayoutVars>
          <dgm:bulletEnabled val="1"/>
        </dgm:presLayoutVars>
      </dgm:prSet>
      <dgm:spPr/>
      <dgm:t>
        <a:bodyPr/>
        <a:lstStyle/>
        <a:p>
          <a:endParaRPr lang="es-EC"/>
        </a:p>
      </dgm:t>
    </dgm:pt>
    <dgm:pt modelId="{47BD3D1C-DCC8-4931-A54B-5FD39EEF3323}" type="pres">
      <dgm:prSet presAssocID="{961ABF86-A7CB-4BD3-87F0-8EB6DE3A4D02}" presName="invisiNode" presStyleLbl="node1" presStyleIdx="2" presStyleCnt="3"/>
      <dgm:spPr/>
    </dgm:pt>
    <dgm:pt modelId="{A4B73A64-0B97-4A7C-9C41-973125811905}" type="pres">
      <dgm:prSet presAssocID="{961ABF86-A7CB-4BD3-87F0-8EB6DE3A4D02}" presName="imagNode" presStyleLbl="fgImgPlace1" presStyleIdx="2" presStyleCnt="3"/>
      <dgm:spPr>
        <a:blipFill rotWithShape="0">
          <a:blip xmlns:r="http://schemas.openxmlformats.org/officeDocument/2006/relationships" r:embed="rId3"/>
          <a:stretch>
            <a:fillRect/>
          </a:stretch>
        </a:blipFill>
      </dgm:spPr>
    </dgm:pt>
  </dgm:ptLst>
  <dgm:cxnLst>
    <dgm:cxn modelId="{196CF719-54C4-454F-8EAF-EEDDD69EE83E}" type="presOf" srcId="{D1821A7F-075B-4732-8CA5-DAFF97276DD8}" destId="{D8BD16BF-DA3E-4DCA-9F62-B380774AEDC4}" srcOrd="0" destOrd="0" presId="urn:microsoft.com/office/officeart/2005/8/layout/hList7"/>
    <dgm:cxn modelId="{C75FA992-A5C0-47A6-97A9-3FF46268AE8E}" type="presOf" srcId="{961ABF86-A7CB-4BD3-87F0-8EB6DE3A4D02}" destId="{28991048-5CA7-4600-B8C0-CB4BB7BC0201}" srcOrd="1" destOrd="0" presId="urn:microsoft.com/office/officeart/2005/8/layout/hList7"/>
    <dgm:cxn modelId="{BA2486A7-6BB3-4233-89D6-5744E616C677}" srcId="{59231770-A3C3-498F-95FA-7270B0F5F684}" destId="{CFB67F86-16EF-40B9-8AE7-4FBDD14214D0}" srcOrd="1" destOrd="0" parTransId="{B7760E8E-91C5-4227-93DF-9AB7F6703746}" sibTransId="{D1821A7F-075B-4732-8CA5-DAFF97276DD8}"/>
    <dgm:cxn modelId="{23B1EC5D-FB4B-4D3F-86AC-8807A0032AAC}" type="presOf" srcId="{961ABF86-A7CB-4BD3-87F0-8EB6DE3A4D02}" destId="{94F3567A-DF99-4442-B507-08425A28D660}" srcOrd="0" destOrd="0" presId="urn:microsoft.com/office/officeart/2005/8/layout/hList7"/>
    <dgm:cxn modelId="{EAB894F6-C9CB-498C-9FA1-8F6F73DFDC64}" type="presOf" srcId="{CFB67F86-16EF-40B9-8AE7-4FBDD14214D0}" destId="{1ED3D282-B54B-44CF-9585-F4E6BFCB1408}" srcOrd="1" destOrd="0" presId="urn:microsoft.com/office/officeart/2005/8/layout/hList7"/>
    <dgm:cxn modelId="{4C3B59A8-F9CC-4150-ACDA-71A677BA34C5}" type="presOf" srcId="{9343BD49-FC44-4397-B188-2FADD3A7F379}" destId="{81EE7FBA-414B-4B66-90FD-8EAAB64D76FB}" srcOrd="0" destOrd="0" presId="urn:microsoft.com/office/officeart/2005/8/layout/hList7"/>
    <dgm:cxn modelId="{7A9ABDAB-D657-4B8E-9FB1-DD8E1051BE33}" type="presOf" srcId="{A5FFB815-2C6E-4C38-9092-26769F67D11C}" destId="{36D5129C-477B-42C8-B112-855ECE909C83}" srcOrd="1" destOrd="0" presId="urn:microsoft.com/office/officeart/2005/8/layout/hList7"/>
    <dgm:cxn modelId="{F9E9E34D-324B-44EC-9370-D6FD84DACDC3}" type="presOf" srcId="{A5FFB815-2C6E-4C38-9092-26769F67D11C}" destId="{94AA1F24-F5A5-40C4-871B-CDC5A51205F4}" srcOrd="0" destOrd="0" presId="urn:microsoft.com/office/officeart/2005/8/layout/hList7"/>
    <dgm:cxn modelId="{38F803D7-3D40-4B3B-8672-206BC451A920}" type="presOf" srcId="{59231770-A3C3-498F-95FA-7270B0F5F684}" destId="{539B6761-08D6-4523-8E94-9D0ECB6DC391}" srcOrd="0" destOrd="0" presId="urn:microsoft.com/office/officeart/2005/8/layout/hList7"/>
    <dgm:cxn modelId="{E704E554-C38E-48A7-8920-AA33964AD2D4}" type="presOf" srcId="{CFB67F86-16EF-40B9-8AE7-4FBDD14214D0}" destId="{11B6D94F-F29D-4BD8-89C5-CAB5E5A76F40}" srcOrd="0" destOrd="0" presId="urn:microsoft.com/office/officeart/2005/8/layout/hList7"/>
    <dgm:cxn modelId="{CC4BB865-EA79-4E88-8CD1-644060FD0AD8}" srcId="{59231770-A3C3-498F-95FA-7270B0F5F684}" destId="{A5FFB815-2C6E-4C38-9092-26769F67D11C}" srcOrd="0" destOrd="0" parTransId="{48D82F58-6055-4A7E-B8F8-D38B9CF92C7D}" sibTransId="{9343BD49-FC44-4397-B188-2FADD3A7F379}"/>
    <dgm:cxn modelId="{DB2E080E-5720-4608-9E5A-E602B8FD9600}" srcId="{59231770-A3C3-498F-95FA-7270B0F5F684}" destId="{961ABF86-A7CB-4BD3-87F0-8EB6DE3A4D02}" srcOrd="2" destOrd="0" parTransId="{91EB51D9-8701-4CC8-9367-A3F093B9E1D9}" sibTransId="{5282D243-80DD-4B0E-951C-F4E3115BA2BD}"/>
    <dgm:cxn modelId="{F6BD9BEC-2CF2-42C1-817F-AE083BD7D21F}" type="presParOf" srcId="{539B6761-08D6-4523-8E94-9D0ECB6DC391}" destId="{D1006E2A-05BF-4CFB-B611-202F4931AA34}" srcOrd="0" destOrd="0" presId="urn:microsoft.com/office/officeart/2005/8/layout/hList7"/>
    <dgm:cxn modelId="{919ABD6F-D852-451D-8D09-4F78DB7E6F58}" type="presParOf" srcId="{539B6761-08D6-4523-8E94-9D0ECB6DC391}" destId="{A5016B05-7135-4AEE-B8D8-95C879EACF6B}" srcOrd="1" destOrd="0" presId="urn:microsoft.com/office/officeart/2005/8/layout/hList7"/>
    <dgm:cxn modelId="{47977F3F-E04C-451E-B594-7A007BCF6DBC}" type="presParOf" srcId="{A5016B05-7135-4AEE-B8D8-95C879EACF6B}" destId="{9CA3324A-5067-481A-91FA-557CEED4011B}" srcOrd="0" destOrd="0" presId="urn:microsoft.com/office/officeart/2005/8/layout/hList7"/>
    <dgm:cxn modelId="{3168BCE5-C443-4412-BA3D-14A3D5647356}" type="presParOf" srcId="{9CA3324A-5067-481A-91FA-557CEED4011B}" destId="{94AA1F24-F5A5-40C4-871B-CDC5A51205F4}" srcOrd="0" destOrd="0" presId="urn:microsoft.com/office/officeart/2005/8/layout/hList7"/>
    <dgm:cxn modelId="{628CDD3E-B3B4-4137-A6D0-B6000FB0CA5A}" type="presParOf" srcId="{9CA3324A-5067-481A-91FA-557CEED4011B}" destId="{36D5129C-477B-42C8-B112-855ECE909C83}" srcOrd="1" destOrd="0" presId="urn:microsoft.com/office/officeart/2005/8/layout/hList7"/>
    <dgm:cxn modelId="{CBD110E9-5BEE-4B87-A506-4C60469D600C}" type="presParOf" srcId="{9CA3324A-5067-481A-91FA-557CEED4011B}" destId="{DE031C66-584A-490E-9F3F-FDE5FB61D4C7}" srcOrd="2" destOrd="0" presId="urn:microsoft.com/office/officeart/2005/8/layout/hList7"/>
    <dgm:cxn modelId="{9B23D45C-3196-45C8-BCD9-CE0D4A3C7534}" type="presParOf" srcId="{9CA3324A-5067-481A-91FA-557CEED4011B}" destId="{0156E740-73AE-42F1-B404-20DD4246B028}" srcOrd="3" destOrd="0" presId="urn:microsoft.com/office/officeart/2005/8/layout/hList7"/>
    <dgm:cxn modelId="{7196EE42-BF85-4D53-8576-BA0EB72E796E}" type="presParOf" srcId="{A5016B05-7135-4AEE-B8D8-95C879EACF6B}" destId="{81EE7FBA-414B-4B66-90FD-8EAAB64D76FB}" srcOrd="1" destOrd="0" presId="urn:microsoft.com/office/officeart/2005/8/layout/hList7"/>
    <dgm:cxn modelId="{5C2034B1-5A50-4FE8-BC27-CA755DE52D96}" type="presParOf" srcId="{A5016B05-7135-4AEE-B8D8-95C879EACF6B}" destId="{8A2D6049-DF5F-4D60-B3CC-ADE071727D99}" srcOrd="2" destOrd="0" presId="urn:microsoft.com/office/officeart/2005/8/layout/hList7"/>
    <dgm:cxn modelId="{97BEF336-8CCF-4C38-92A4-97A3A79B3016}" type="presParOf" srcId="{8A2D6049-DF5F-4D60-B3CC-ADE071727D99}" destId="{11B6D94F-F29D-4BD8-89C5-CAB5E5A76F40}" srcOrd="0" destOrd="0" presId="urn:microsoft.com/office/officeart/2005/8/layout/hList7"/>
    <dgm:cxn modelId="{41A9CAFF-4E56-44C5-B923-DC0FEB53C4B7}" type="presParOf" srcId="{8A2D6049-DF5F-4D60-B3CC-ADE071727D99}" destId="{1ED3D282-B54B-44CF-9585-F4E6BFCB1408}" srcOrd="1" destOrd="0" presId="urn:microsoft.com/office/officeart/2005/8/layout/hList7"/>
    <dgm:cxn modelId="{081BEC23-7B82-4014-8E24-38C548A3CBA7}" type="presParOf" srcId="{8A2D6049-DF5F-4D60-B3CC-ADE071727D99}" destId="{E3B60C5C-4B05-48ED-9F96-9F931FF0752A}" srcOrd="2" destOrd="0" presId="urn:microsoft.com/office/officeart/2005/8/layout/hList7"/>
    <dgm:cxn modelId="{37ED8808-C43D-4ACB-A6DB-FA11298706F9}" type="presParOf" srcId="{8A2D6049-DF5F-4D60-B3CC-ADE071727D99}" destId="{DB998671-1F01-4B3B-B69A-BBCD4360F198}" srcOrd="3" destOrd="0" presId="urn:microsoft.com/office/officeart/2005/8/layout/hList7"/>
    <dgm:cxn modelId="{1A462687-E024-4C56-8AB0-E368F3283139}" type="presParOf" srcId="{A5016B05-7135-4AEE-B8D8-95C879EACF6B}" destId="{D8BD16BF-DA3E-4DCA-9F62-B380774AEDC4}" srcOrd="3" destOrd="0" presId="urn:microsoft.com/office/officeart/2005/8/layout/hList7"/>
    <dgm:cxn modelId="{88B3B7D0-1876-483B-81E5-235105EA7B5A}" type="presParOf" srcId="{A5016B05-7135-4AEE-B8D8-95C879EACF6B}" destId="{33412567-2FBE-4B0B-BD78-A836438BE2E9}" srcOrd="4" destOrd="0" presId="urn:microsoft.com/office/officeart/2005/8/layout/hList7"/>
    <dgm:cxn modelId="{75225A15-8145-4E29-A569-33B88E5E0153}" type="presParOf" srcId="{33412567-2FBE-4B0B-BD78-A836438BE2E9}" destId="{94F3567A-DF99-4442-B507-08425A28D660}" srcOrd="0" destOrd="0" presId="urn:microsoft.com/office/officeart/2005/8/layout/hList7"/>
    <dgm:cxn modelId="{5DEBA047-7FAB-417E-82A5-751DDAFB116E}" type="presParOf" srcId="{33412567-2FBE-4B0B-BD78-A836438BE2E9}" destId="{28991048-5CA7-4600-B8C0-CB4BB7BC0201}" srcOrd="1" destOrd="0" presId="urn:microsoft.com/office/officeart/2005/8/layout/hList7"/>
    <dgm:cxn modelId="{B23A1609-54AE-4060-AE97-CC7B46222B4B}" type="presParOf" srcId="{33412567-2FBE-4B0B-BD78-A836438BE2E9}" destId="{47BD3D1C-DCC8-4931-A54B-5FD39EEF3323}" srcOrd="2" destOrd="0" presId="urn:microsoft.com/office/officeart/2005/8/layout/hList7"/>
    <dgm:cxn modelId="{032E0007-D261-4910-B9BE-10EF83596648}" type="presParOf" srcId="{33412567-2FBE-4B0B-BD78-A836438BE2E9}" destId="{A4B73A64-0B97-4A7C-9C41-973125811905}"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4166AD-1AF1-467D-94D2-2D4D161D10E0}" type="doc">
      <dgm:prSet loTypeId="urn:microsoft.com/office/officeart/2005/8/layout/arrow6" loCatId="process" qsTypeId="urn:microsoft.com/office/officeart/2005/8/quickstyle/simple3" qsCatId="simple" csTypeId="urn:microsoft.com/office/officeart/2005/8/colors/colorful5" csCatId="colorful" phldr="1"/>
      <dgm:spPr/>
      <dgm:t>
        <a:bodyPr/>
        <a:lstStyle/>
        <a:p>
          <a:endParaRPr lang="es-EC"/>
        </a:p>
      </dgm:t>
    </dgm:pt>
    <dgm:pt modelId="{DA0A0388-BDC8-4C55-9245-F5735D029372}">
      <dgm:prSet phldrT="[Texto]" custT="1"/>
      <dgm:spPr/>
      <dgm:t>
        <a:bodyPr/>
        <a:lstStyle/>
        <a:p>
          <a:r>
            <a:rPr lang="es-EC" sz="2000" dirty="0" smtClean="0"/>
            <a:t>evidenciar la fidelidad por parte nuestra hacia nuestros proveedores</a:t>
          </a:r>
          <a:endParaRPr lang="es-EC" sz="2000" dirty="0"/>
        </a:p>
      </dgm:t>
    </dgm:pt>
    <dgm:pt modelId="{7CF396A8-8014-4A06-B7DE-3B6F6F88BA60}" type="parTrans" cxnId="{7917A11D-2CD4-4ABE-9CAD-77FCD314E53B}">
      <dgm:prSet/>
      <dgm:spPr/>
      <dgm:t>
        <a:bodyPr/>
        <a:lstStyle/>
        <a:p>
          <a:endParaRPr lang="es-EC"/>
        </a:p>
      </dgm:t>
    </dgm:pt>
    <dgm:pt modelId="{F175C8E4-9D70-40DA-8E34-0E98D81F7630}" type="sibTrans" cxnId="{7917A11D-2CD4-4ABE-9CAD-77FCD314E53B}">
      <dgm:prSet/>
      <dgm:spPr/>
      <dgm:t>
        <a:bodyPr/>
        <a:lstStyle/>
        <a:p>
          <a:endParaRPr lang="es-EC"/>
        </a:p>
      </dgm:t>
    </dgm:pt>
    <dgm:pt modelId="{B4928AC8-BCA5-42A1-993A-0523E5038BC0}">
      <dgm:prSet phldrT="[Texto]" custT="1"/>
      <dgm:spPr/>
      <dgm:t>
        <a:bodyPr/>
        <a:lstStyle/>
        <a:p>
          <a:r>
            <a:rPr lang="es-EC" sz="2000" dirty="0" smtClean="0"/>
            <a:t>y el cumplimiento de lo estipulado de parte de ellos</a:t>
          </a:r>
          <a:endParaRPr lang="es-EC" sz="2000" dirty="0"/>
        </a:p>
      </dgm:t>
    </dgm:pt>
    <dgm:pt modelId="{2458C2A6-94BE-4C83-8BE4-2FD8F2D0E32F}" type="parTrans" cxnId="{C9F1BD37-E7EE-4654-9C40-56E32E163AF4}">
      <dgm:prSet/>
      <dgm:spPr/>
      <dgm:t>
        <a:bodyPr/>
        <a:lstStyle/>
        <a:p>
          <a:endParaRPr lang="es-EC"/>
        </a:p>
      </dgm:t>
    </dgm:pt>
    <dgm:pt modelId="{683E8CF2-0C76-4489-9705-99E145BE974E}" type="sibTrans" cxnId="{C9F1BD37-E7EE-4654-9C40-56E32E163AF4}">
      <dgm:prSet/>
      <dgm:spPr/>
      <dgm:t>
        <a:bodyPr/>
        <a:lstStyle/>
        <a:p>
          <a:endParaRPr lang="es-EC"/>
        </a:p>
      </dgm:t>
    </dgm:pt>
    <dgm:pt modelId="{B9569001-539A-4EA6-A3AE-50271D1FE891}" type="pres">
      <dgm:prSet presAssocID="{464166AD-1AF1-467D-94D2-2D4D161D10E0}" presName="compositeShape" presStyleCnt="0">
        <dgm:presLayoutVars>
          <dgm:chMax val="2"/>
          <dgm:dir/>
          <dgm:resizeHandles val="exact"/>
        </dgm:presLayoutVars>
      </dgm:prSet>
      <dgm:spPr/>
      <dgm:t>
        <a:bodyPr/>
        <a:lstStyle/>
        <a:p>
          <a:endParaRPr lang="es-EC"/>
        </a:p>
      </dgm:t>
    </dgm:pt>
    <dgm:pt modelId="{8414C630-3DD2-4648-A9A9-0857AF4A17DE}" type="pres">
      <dgm:prSet presAssocID="{464166AD-1AF1-467D-94D2-2D4D161D10E0}" presName="ribbon" presStyleLbl="node1" presStyleIdx="0" presStyleCnt="1"/>
      <dgm:spPr/>
    </dgm:pt>
    <dgm:pt modelId="{153D650B-6199-4345-8636-537741128C6B}" type="pres">
      <dgm:prSet presAssocID="{464166AD-1AF1-467D-94D2-2D4D161D10E0}" presName="leftArrowText" presStyleLbl="node1" presStyleIdx="0" presStyleCnt="1">
        <dgm:presLayoutVars>
          <dgm:chMax val="0"/>
          <dgm:bulletEnabled val="1"/>
        </dgm:presLayoutVars>
      </dgm:prSet>
      <dgm:spPr/>
      <dgm:t>
        <a:bodyPr/>
        <a:lstStyle/>
        <a:p>
          <a:endParaRPr lang="es-EC"/>
        </a:p>
      </dgm:t>
    </dgm:pt>
    <dgm:pt modelId="{012EE931-7DC4-460E-B863-8986DE807068}" type="pres">
      <dgm:prSet presAssocID="{464166AD-1AF1-467D-94D2-2D4D161D10E0}" presName="rightArrowText" presStyleLbl="node1" presStyleIdx="0" presStyleCnt="1">
        <dgm:presLayoutVars>
          <dgm:chMax val="0"/>
          <dgm:bulletEnabled val="1"/>
        </dgm:presLayoutVars>
      </dgm:prSet>
      <dgm:spPr/>
      <dgm:t>
        <a:bodyPr/>
        <a:lstStyle/>
        <a:p>
          <a:endParaRPr lang="es-EC"/>
        </a:p>
      </dgm:t>
    </dgm:pt>
  </dgm:ptLst>
  <dgm:cxnLst>
    <dgm:cxn modelId="{7917A11D-2CD4-4ABE-9CAD-77FCD314E53B}" srcId="{464166AD-1AF1-467D-94D2-2D4D161D10E0}" destId="{DA0A0388-BDC8-4C55-9245-F5735D029372}" srcOrd="0" destOrd="0" parTransId="{7CF396A8-8014-4A06-B7DE-3B6F6F88BA60}" sibTransId="{F175C8E4-9D70-40DA-8E34-0E98D81F7630}"/>
    <dgm:cxn modelId="{30F994A0-CCDF-4CC5-90ED-C4EF9B628D9B}" type="presOf" srcId="{B4928AC8-BCA5-42A1-993A-0523E5038BC0}" destId="{012EE931-7DC4-460E-B863-8986DE807068}" srcOrd="0" destOrd="0" presId="urn:microsoft.com/office/officeart/2005/8/layout/arrow6"/>
    <dgm:cxn modelId="{C9F1BD37-E7EE-4654-9C40-56E32E163AF4}" srcId="{464166AD-1AF1-467D-94D2-2D4D161D10E0}" destId="{B4928AC8-BCA5-42A1-993A-0523E5038BC0}" srcOrd="1" destOrd="0" parTransId="{2458C2A6-94BE-4C83-8BE4-2FD8F2D0E32F}" sibTransId="{683E8CF2-0C76-4489-9705-99E145BE974E}"/>
    <dgm:cxn modelId="{7818AA11-E0E9-4469-B2F5-19FB7DB135B3}" type="presOf" srcId="{464166AD-1AF1-467D-94D2-2D4D161D10E0}" destId="{B9569001-539A-4EA6-A3AE-50271D1FE891}" srcOrd="0" destOrd="0" presId="urn:microsoft.com/office/officeart/2005/8/layout/arrow6"/>
    <dgm:cxn modelId="{51518896-39CC-4914-9308-60A37859E585}" type="presOf" srcId="{DA0A0388-BDC8-4C55-9245-F5735D029372}" destId="{153D650B-6199-4345-8636-537741128C6B}" srcOrd="0" destOrd="0" presId="urn:microsoft.com/office/officeart/2005/8/layout/arrow6"/>
    <dgm:cxn modelId="{8D9CEBF8-C4E7-4D0E-A5B0-C4862303162A}" type="presParOf" srcId="{B9569001-539A-4EA6-A3AE-50271D1FE891}" destId="{8414C630-3DD2-4648-A9A9-0857AF4A17DE}" srcOrd="0" destOrd="0" presId="urn:microsoft.com/office/officeart/2005/8/layout/arrow6"/>
    <dgm:cxn modelId="{60B0408D-1B29-4666-972A-875ADB905FDB}" type="presParOf" srcId="{B9569001-539A-4EA6-A3AE-50271D1FE891}" destId="{153D650B-6199-4345-8636-537741128C6B}" srcOrd="1" destOrd="0" presId="urn:microsoft.com/office/officeart/2005/8/layout/arrow6"/>
    <dgm:cxn modelId="{C9A5DC16-249A-4565-9221-582EAC81F28E}" type="presParOf" srcId="{B9569001-539A-4EA6-A3AE-50271D1FE891}" destId="{012EE931-7DC4-460E-B863-8986DE807068}"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79E1EF-3646-418B-AD76-6E8213F5B048}" type="doc">
      <dgm:prSet loTypeId="urn:microsoft.com/office/officeart/2005/8/layout/cycle7" loCatId="cycle" qsTypeId="urn:microsoft.com/office/officeart/2005/8/quickstyle/simple3" qsCatId="simple" csTypeId="urn:microsoft.com/office/officeart/2005/8/colors/colorful2" csCatId="colorful" phldr="1"/>
      <dgm:spPr/>
      <dgm:t>
        <a:bodyPr/>
        <a:lstStyle/>
        <a:p>
          <a:endParaRPr lang="es-EC"/>
        </a:p>
      </dgm:t>
    </dgm:pt>
    <dgm:pt modelId="{EACBBB57-9094-412F-8F90-D788E8981AEA}">
      <dgm:prSet phldrT="[Texto]"/>
      <dgm:spPr/>
      <dgm:t>
        <a:bodyPr/>
        <a:lstStyle/>
        <a:p>
          <a:r>
            <a:rPr lang="es-EC" dirty="0" smtClean="0"/>
            <a:t>Otras importadoras venden repuestos a un menor costo pero de diferente calidad</a:t>
          </a:r>
          <a:endParaRPr lang="es-EC" dirty="0"/>
        </a:p>
      </dgm:t>
    </dgm:pt>
    <dgm:pt modelId="{19C08C14-4C46-4455-B8CB-F61C6E7203E8}" type="parTrans" cxnId="{BCB13DCE-EEC2-43C4-8AB1-71CD9E4E55F5}">
      <dgm:prSet/>
      <dgm:spPr/>
      <dgm:t>
        <a:bodyPr/>
        <a:lstStyle/>
        <a:p>
          <a:endParaRPr lang="es-EC"/>
        </a:p>
      </dgm:t>
    </dgm:pt>
    <dgm:pt modelId="{4B43E5E3-FAEF-4925-BF22-83E5EBE8DB15}" type="sibTrans" cxnId="{BCB13DCE-EEC2-43C4-8AB1-71CD9E4E55F5}">
      <dgm:prSet/>
      <dgm:spPr/>
      <dgm:t>
        <a:bodyPr/>
        <a:lstStyle/>
        <a:p>
          <a:endParaRPr lang="es-EC"/>
        </a:p>
      </dgm:t>
    </dgm:pt>
    <dgm:pt modelId="{2A963C58-A6AA-4A22-9F67-5FCCA56C0041}">
      <dgm:prSet phldrT="[Texto]"/>
      <dgm:spPr/>
      <dgm:t>
        <a:bodyPr/>
        <a:lstStyle/>
        <a:p>
          <a:r>
            <a:rPr lang="es-EC" dirty="0" smtClean="0"/>
            <a:t>somos importadores directos.</a:t>
          </a:r>
          <a:endParaRPr lang="es-EC" dirty="0"/>
        </a:p>
      </dgm:t>
    </dgm:pt>
    <dgm:pt modelId="{45A41931-AA3B-42D8-AFA3-7FBC8ECD6331}" type="parTrans" cxnId="{0DD08425-F4E8-4C8B-83D1-CAB93974C15E}">
      <dgm:prSet/>
      <dgm:spPr/>
      <dgm:t>
        <a:bodyPr/>
        <a:lstStyle/>
        <a:p>
          <a:endParaRPr lang="es-EC"/>
        </a:p>
      </dgm:t>
    </dgm:pt>
    <dgm:pt modelId="{6D2878D2-A253-4C40-B1B5-495F224393DE}" type="sibTrans" cxnId="{0DD08425-F4E8-4C8B-83D1-CAB93974C15E}">
      <dgm:prSet/>
      <dgm:spPr/>
      <dgm:t>
        <a:bodyPr/>
        <a:lstStyle/>
        <a:p>
          <a:endParaRPr lang="es-EC"/>
        </a:p>
      </dgm:t>
    </dgm:pt>
    <dgm:pt modelId="{69B218AD-B67C-40A7-8794-4B95FB4075EF}">
      <dgm:prSet phldrT="[Texto]"/>
      <dgm:spPr/>
      <dgm:t>
        <a:bodyPr/>
        <a:lstStyle/>
        <a:p>
          <a:r>
            <a:rPr lang="es-EC" dirty="0" smtClean="0"/>
            <a:t>Cada repuesto tiene su certificado de autenticidad de la marca </a:t>
          </a:r>
          <a:endParaRPr lang="es-EC" dirty="0"/>
        </a:p>
      </dgm:t>
    </dgm:pt>
    <dgm:pt modelId="{D7F2ACF3-813B-475B-BAB7-DCC709DDCD68}" type="parTrans" cxnId="{7F73EBBF-7E94-4D5B-B539-5FFB0667C0DA}">
      <dgm:prSet/>
      <dgm:spPr/>
      <dgm:t>
        <a:bodyPr/>
        <a:lstStyle/>
        <a:p>
          <a:endParaRPr lang="es-EC"/>
        </a:p>
      </dgm:t>
    </dgm:pt>
    <dgm:pt modelId="{6767B41F-82EA-4D8E-807E-2ADBE685A30A}" type="sibTrans" cxnId="{7F73EBBF-7E94-4D5B-B539-5FFB0667C0DA}">
      <dgm:prSet/>
      <dgm:spPr/>
      <dgm:t>
        <a:bodyPr/>
        <a:lstStyle/>
        <a:p>
          <a:endParaRPr lang="es-EC"/>
        </a:p>
      </dgm:t>
    </dgm:pt>
    <dgm:pt modelId="{EB8175F1-D3AC-4862-867D-83C5379DCDA4}" type="pres">
      <dgm:prSet presAssocID="{2A79E1EF-3646-418B-AD76-6E8213F5B048}" presName="Name0" presStyleCnt="0">
        <dgm:presLayoutVars>
          <dgm:dir/>
          <dgm:resizeHandles val="exact"/>
        </dgm:presLayoutVars>
      </dgm:prSet>
      <dgm:spPr/>
      <dgm:t>
        <a:bodyPr/>
        <a:lstStyle/>
        <a:p>
          <a:endParaRPr lang="es-EC"/>
        </a:p>
      </dgm:t>
    </dgm:pt>
    <dgm:pt modelId="{B9FAF57E-28CE-4961-B35C-42F236473957}" type="pres">
      <dgm:prSet presAssocID="{EACBBB57-9094-412F-8F90-D788E8981AEA}" presName="node" presStyleLbl="node1" presStyleIdx="0" presStyleCnt="3" custScaleX="135255" custScaleY="104731">
        <dgm:presLayoutVars>
          <dgm:bulletEnabled val="1"/>
        </dgm:presLayoutVars>
      </dgm:prSet>
      <dgm:spPr/>
      <dgm:t>
        <a:bodyPr/>
        <a:lstStyle/>
        <a:p>
          <a:endParaRPr lang="es-EC"/>
        </a:p>
      </dgm:t>
    </dgm:pt>
    <dgm:pt modelId="{E7A91EF4-EC11-4457-A32B-33EEDE9AE09C}" type="pres">
      <dgm:prSet presAssocID="{4B43E5E3-FAEF-4925-BF22-83E5EBE8DB15}" presName="sibTrans" presStyleLbl="sibTrans2D1" presStyleIdx="0" presStyleCnt="3" custScaleX="224893" custScaleY="130309"/>
      <dgm:spPr/>
      <dgm:t>
        <a:bodyPr/>
        <a:lstStyle/>
        <a:p>
          <a:endParaRPr lang="es-EC"/>
        </a:p>
      </dgm:t>
    </dgm:pt>
    <dgm:pt modelId="{CEFF8494-1D94-46F1-89FF-24F452A417B0}" type="pres">
      <dgm:prSet presAssocID="{4B43E5E3-FAEF-4925-BF22-83E5EBE8DB15}" presName="connectorText" presStyleLbl="sibTrans2D1" presStyleIdx="0" presStyleCnt="3"/>
      <dgm:spPr/>
      <dgm:t>
        <a:bodyPr/>
        <a:lstStyle/>
        <a:p>
          <a:endParaRPr lang="es-EC"/>
        </a:p>
      </dgm:t>
    </dgm:pt>
    <dgm:pt modelId="{C23597C5-76EE-40F0-B24F-6FBA0B5C8191}" type="pres">
      <dgm:prSet presAssocID="{2A963C58-A6AA-4A22-9F67-5FCCA56C0041}" presName="node" presStyleLbl="node1" presStyleIdx="1" presStyleCnt="3" custScaleX="138972" custScaleY="105429">
        <dgm:presLayoutVars>
          <dgm:bulletEnabled val="1"/>
        </dgm:presLayoutVars>
      </dgm:prSet>
      <dgm:spPr/>
      <dgm:t>
        <a:bodyPr/>
        <a:lstStyle/>
        <a:p>
          <a:endParaRPr lang="es-EC"/>
        </a:p>
      </dgm:t>
    </dgm:pt>
    <dgm:pt modelId="{4CD5F07A-BC0D-40E8-85ED-6DB0C8BA8DAA}" type="pres">
      <dgm:prSet presAssocID="{6D2878D2-A253-4C40-B1B5-495F224393DE}" presName="sibTrans" presStyleLbl="sibTrans2D1" presStyleIdx="1" presStyleCnt="3"/>
      <dgm:spPr/>
      <dgm:t>
        <a:bodyPr/>
        <a:lstStyle/>
        <a:p>
          <a:endParaRPr lang="es-EC"/>
        </a:p>
      </dgm:t>
    </dgm:pt>
    <dgm:pt modelId="{639A20A4-27D3-4157-A17E-503608AFAF7C}" type="pres">
      <dgm:prSet presAssocID="{6D2878D2-A253-4C40-B1B5-495F224393DE}" presName="connectorText" presStyleLbl="sibTrans2D1" presStyleIdx="1" presStyleCnt="3"/>
      <dgm:spPr/>
      <dgm:t>
        <a:bodyPr/>
        <a:lstStyle/>
        <a:p>
          <a:endParaRPr lang="es-EC"/>
        </a:p>
      </dgm:t>
    </dgm:pt>
    <dgm:pt modelId="{FB43C264-F34B-458F-88E7-64227DA84C9D}" type="pres">
      <dgm:prSet presAssocID="{69B218AD-B67C-40A7-8794-4B95FB4075EF}" presName="node" presStyleLbl="node1" presStyleIdx="2" presStyleCnt="3" custScaleX="126617" custScaleY="94041" custRadScaleRad="101079" custRadScaleInc="3509">
        <dgm:presLayoutVars>
          <dgm:bulletEnabled val="1"/>
        </dgm:presLayoutVars>
      </dgm:prSet>
      <dgm:spPr/>
      <dgm:t>
        <a:bodyPr/>
        <a:lstStyle/>
        <a:p>
          <a:endParaRPr lang="es-EC"/>
        </a:p>
      </dgm:t>
    </dgm:pt>
    <dgm:pt modelId="{AB636DBB-EDCE-488D-AA35-F46C9C23B192}" type="pres">
      <dgm:prSet presAssocID="{6767B41F-82EA-4D8E-807E-2ADBE685A30A}" presName="sibTrans" presStyleLbl="sibTrans2D1" presStyleIdx="2" presStyleCnt="3" custScaleX="245017" custScaleY="117617"/>
      <dgm:spPr/>
      <dgm:t>
        <a:bodyPr/>
        <a:lstStyle/>
        <a:p>
          <a:endParaRPr lang="es-EC"/>
        </a:p>
      </dgm:t>
    </dgm:pt>
    <dgm:pt modelId="{A5FC90F4-D28A-42C7-8F6F-F67002C798F3}" type="pres">
      <dgm:prSet presAssocID="{6767B41F-82EA-4D8E-807E-2ADBE685A30A}" presName="connectorText" presStyleLbl="sibTrans2D1" presStyleIdx="2" presStyleCnt="3"/>
      <dgm:spPr/>
      <dgm:t>
        <a:bodyPr/>
        <a:lstStyle/>
        <a:p>
          <a:endParaRPr lang="es-EC"/>
        </a:p>
      </dgm:t>
    </dgm:pt>
  </dgm:ptLst>
  <dgm:cxnLst>
    <dgm:cxn modelId="{7F73EBBF-7E94-4D5B-B539-5FFB0667C0DA}" srcId="{2A79E1EF-3646-418B-AD76-6E8213F5B048}" destId="{69B218AD-B67C-40A7-8794-4B95FB4075EF}" srcOrd="2" destOrd="0" parTransId="{D7F2ACF3-813B-475B-BAB7-DCC709DDCD68}" sibTransId="{6767B41F-82EA-4D8E-807E-2ADBE685A30A}"/>
    <dgm:cxn modelId="{D56722AC-BB59-4E4A-84B8-FB97725B9E3C}" type="presOf" srcId="{6D2878D2-A253-4C40-B1B5-495F224393DE}" destId="{4CD5F07A-BC0D-40E8-85ED-6DB0C8BA8DAA}" srcOrd="0" destOrd="0" presId="urn:microsoft.com/office/officeart/2005/8/layout/cycle7"/>
    <dgm:cxn modelId="{4CEE34A6-FA6F-4430-BA90-215DB00C557F}" type="presOf" srcId="{2A963C58-A6AA-4A22-9F67-5FCCA56C0041}" destId="{C23597C5-76EE-40F0-B24F-6FBA0B5C8191}" srcOrd="0" destOrd="0" presId="urn:microsoft.com/office/officeart/2005/8/layout/cycle7"/>
    <dgm:cxn modelId="{B9B4F991-AB8D-4AAB-9BBB-4E17DF09782C}" type="presOf" srcId="{EACBBB57-9094-412F-8F90-D788E8981AEA}" destId="{B9FAF57E-28CE-4961-B35C-42F236473957}" srcOrd="0" destOrd="0" presId="urn:microsoft.com/office/officeart/2005/8/layout/cycle7"/>
    <dgm:cxn modelId="{0DD08425-F4E8-4C8B-83D1-CAB93974C15E}" srcId="{2A79E1EF-3646-418B-AD76-6E8213F5B048}" destId="{2A963C58-A6AA-4A22-9F67-5FCCA56C0041}" srcOrd="1" destOrd="0" parTransId="{45A41931-AA3B-42D8-AFA3-7FBC8ECD6331}" sibTransId="{6D2878D2-A253-4C40-B1B5-495F224393DE}"/>
    <dgm:cxn modelId="{0F8B0A49-CDEC-4FB9-8256-4F83EA75DE98}" type="presOf" srcId="{4B43E5E3-FAEF-4925-BF22-83E5EBE8DB15}" destId="{E7A91EF4-EC11-4457-A32B-33EEDE9AE09C}" srcOrd="0" destOrd="0" presId="urn:microsoft.com/office/officeart/2005/8/layout/cycle7"/>
    <dgm:cxn modelId="{B9D59E65-36E4-49DA-9A12-70C14655CAE7}" type="presOf" srcId="{2A79E1EF-3646-418B-AD76-6E8213F5B048}" destId="{EB8175F1-D3AC-4862-867D-83C5379DCDA4}" srcOrd="0" destOrd="0" presId="urn:microsoft.com/office/officeart/2005/8/layout/cycle7"/>
    <dgm:cxn modelId="{01D21597-7881-4220-8112-3E2963DFA64A}" type="presOf" srcId="{4B43E5E3-FAEF-4925-BF22-83E5EBE8DB15}" destId="{CEFF8494-1D94-46F1-89FF-24F452A417B0}" srcOrd="1" destOrd="0" presId="urn:microsoft.com/office/officeart/2005/8/layout/cycle7"/>
    <dgm:cxn modelId="{7D6FCDB2-9D0A-4598-9EF1-BBBA66E63BD4}" type="presOf" srcId="{69B218AD-B67C-40A7-8794-4B95FB4075EF}" destId="{FB43C264-F34B-458F-88E7-64227DA84C9D}" srcOrd="0" destOrd="0" presId="urn:microsoft.com/office/officeart/2005/8/layout/cycle7"/>
    <dgm:cxn modelId="{1848D59A-7A55-4EDD-BFB6-43E2E8E4DFA1}" type="presOf" srcId="{6767B41F-82EA-4D8E-807E-2ADBE685A30A}" destId="{AB636DBB-EDCE-488D-AA35-F46C9C23B192}" srcOrd="0" destOrd="0" presId="urn:microsoft.com/office/officeart/2005/8/layout/cycle7"/>
    <dgm:cxn modelId="{B00D9008-8DE0-427B-8550-5F408B19A669}" type="presOf" srcId="{6767B41F-82EA-4D8E-807E-2ADBE685A30A}" destId="{A5FC90F4-D28A-42C7-8F6F-F67002C798F3}" srcOrd="1" destOrd="0" presId="urn:microsoft.com/office/officeart/2005/8/layout/cycle7"/>
    <dgm:cxn modelId="{BCB13DCE-EEC2-43C4-8AB1-71CD9E4E55F5}" srcId="{2A79E1EF-3646-418B-AD76-6E8213F5B048}" destId="{EACBBB57-9094-412F-8F90-D788E8981AEA}" srcOrd="0" destOrd="0" parTransId="{19C08C14-4C46-4455-B8CB-F61C6E7203E8}" sibTransId="{4B43E5E3-FAEF-4925-BF22-83E5EBE8DB15}"/>
    <dgm:cxn modelId="{C73101D0-474A-4B60-99CB-16FCF99BD6C2}" type="presOf" srcId="{6D2878D2-A253-4C40-B1B5-495F224393DE}" destId="{639A20A4-27D3-4157-A17E-503608AFAF7C}" srcOrd="1" destOrd="0" presId="urn:microsoft.com/office/officeart/2005/8/layout/cycle7"/>
    <dgm:cxn modelId="{6AA820CA-CC4D-4EE1-8068-2AD58BD0D489}" type="presParOf" srcId="{EB8175F1-D3AC-4862-867D-83C5379DCDA4}" destId="{B9FAF57E-28CE-4961-B35C-42F236473957}" srcOrd="0" destOrd="0" presId="urn:microsoft.com/office/officeart/2005/8/layout/cycle7"/>
    <dgm:cxn modelId="{80F8C4E4-0E22-4B13-9AFE-71BF55840D12}" type="presParOf" srcId="{EB8175F1-D3AC-4862-867D-83C5379DCDA4}" destId="{E7A91EF4-EC11-4457-A32B-33EEDE9AE09C}" srcOrd="1" destOrd="0" presId="urn:microsoft.com/office/officeart/2005/8/layout/cycle7"/>
    <dgm:cxn modelId="{E5AB8CBB-ABCE-4610-A44D-4BDA12F9C813}" type="presParOf" srcId="{E7A91EF4-EC11-4457-A32B-33EEDE9AE09C}" destId="{CEFF8494-1D94-46F1-89FF-24F452A417B0}" srcOrd="0" destOrd="0" presId="urn:microsoft.com/office/officeart/2005/8/layout/cycle7"/>
    <dgm:cxn modelId="{0C74443C-232E-4F3D-9A21-AEECDA42559B}" type="presParOf" srcId="{EB8175F1-D3AC-4862-867D-83C5379DCDA4}" destId="{C23597C5-76EE-40F0-B24F-6FBA0B5C8191}" srcOrd="2" destOrd="0" presId="urn:microsoft.com/office/officeart/2005/8/layout/cycle7"/>
    <dgm:cxn modelId="{74FD2BA5-A611-48B9-9D24-9397412835E3}" type="presParOf" srcId="{EB8175F1-D3AC-4862-867D-83C5379DCDA4}" destId="{4CD5F07A-BC0D-40E8-85ED-6DB0C8BA8DAA}" srcOrd="3" destOrd="0" presId="urn:microsoft.com/office/officeart/2005/8/layout/cycle7"/>
    <dgm:cxn modelId="{A22E7AD5-0F2D-4DBE-AB50-3B08FE1BE05C}" type="presParOf" srcId="{4CD5F07A-BC0D-40E8-85ED-6DB0C8BA8DAA}" destId="{639A20A4-27D3-4157-A17E-503608AFAF7C}" srcOrd="0" destOrd="0" presId="urn:microsoft.com/office/officeart/2005/8/layout/cycle7"/>
    <dgm:cxn modelId="{5D8B0738-8DEA-44E9-AF84-2DCD5EC85B40}" type="presParOf" srcId="{EB8175F1-D3AC-4862-867D-83C5379DCDA4}" destId="{FB43C264-F34B-458F-88E7-64227DA84C9D}" srcOrd="4" destOrd="0" presId="urn:microsoft.com/office/officeart/2005/8/layout/cycle7"/>
    <dgm:cxn modelId="{B371E5C5-93AE-4FB0-A0F9-625BBDC526B3}" type="presParOf" srcId="{EB8175F1-D3AC-4862-867D-83C5379DCDA4}" destId="{AB636DBB-EDCE-488D-AA35-F46C9C23B192}" srcOrd="5" destOrd="0" presId="urn:microsoft.com/office/officeart/2005/8/layout/cycle7"/>
    <dgm:cxn modelId="{C8C820D7-F2F9-43E7-B7EB-C14550239F8A}" type="presParOf" srcId="{AB636DBB-EDCE-488D-AA35-F46C9C23B192}" destId="{A5FC90F4-D28A-42C7-8F6F-F67002C798F3}"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DFD6F0-5E31-464D-9AC7-9FB15798753F}" type="doc">
      <dgm:prSet loTypeId="urn:microsoft.com/office/officeart/2005/8/layout/hProcess7" loCatId="list" qsTypeId="urn:microsoft.com/office/officeart/2005/8/quickstyle/simple3" qsCatId="simple" csTypeId="urn:microsoft.com/office/officeart/2005/8/colors/colorful4" csCatId="colorful" phldr="1"/>
      <dgm:spPr/>
      <dgm:t>
        <a:bodyPr/>
        <a:lstStyle/>
        <a:p>
          <a:endParaRPr lang="es-EC"/>
        </a:p>
      </dgm:t>
    </dgm:pt>
    <dgm:pt modelId="{FF87A12A-E1BB-40BB-8CFA-BF8B10B2498D}">
      <dgm:prSet phldrT="[Texto]" phldr="1"/>
      <dgm:spPr/>
      <dgm:t>
        <a:bodyPr/>
        <a:lstStyle/>
        <a:p>
          <a:endParaRPr lang="es-EC" dirty="0"/>
        </a:p>
      </dgm:t>
    </dgm:pt>
    <dgm:pt modelId="{E607354F-1338-4530-B13A-32B7EAA3484B}" type="parTrans" cxnId="{BA858728-196B-4C53-9420-EC76087204C2}">
      <dgm:prSet/>
      <dgm:spPr/>
      <dgm:t>
        <a:bodyPr/>
        <a:lstStyle/>
        <a:p>
          <a:endParaRPr lang="es-EC"/>
        </a:p>
      </dgm:t>
    </dgm:pt>
    <dgm:pt modelId="{FF59C281-7697-4A10-93F0-FAFEC5513FFA}" type="sibTrans" cxnId="{BA858728-196B-4C53-9420-EC76087204C2}">
      <dgm:prSet/>
      <dgm:spPr/>
      <dgm:t>
        <a:bodyPr/>
        <a:lstStyle/>
        <a:p>
          <a:endParaRPr lang="es-EC"/>
        </a:p>
      </dgm:t>
    </dgm:pt>
    <dgm:pt modelId="{96572888-E859-428E-BEF9-84DBFC96BE99}">
      <dgm:prSet phldrT="[Texto]"/>
      <dgm:spPr/>
      <dgm:t>
        <a:bodyPr/>
        <a:lstStyle/>
        <a:p>
          <a:endParaRPr lang="es-EC" dirty="0" smtClean="0"/>
        </a:p>
        <a:p>
          <a:r>
            <a:rPr lang="es-EC" dirty="0" smtClean="0"/>
            <a:t>pionera en generación de nuevas estrategias</a:t>
          </a:r>
          <a:endParaRPr lang="es-EC" dirty="0"/>
        </a:p>
      </dgm:t>
    </dgm:pt>
    <dgm:pt modelId="{C13A76B2-641A-4E3D-9ADE-0CBABBB3A192}" type="parTrans" cxnId="{92C643EF-FECC-463D-B9BB-723478370A7F}">
      <dgm:prSet/>
      <dgm:spPr/>
      <dgm:t>
        <a:bodyPr/>
        <a:lstStyle/>
        <a:p>
          <a:endParaRPr lang="es-EC"/>
        </a:p>
      </dgm:t>
    </dgm:pt>
    <dgm:pt modelId="{97557931-DF75-420E-9602-CBBF0F5B190F}" type="sibTrans" cxnId="{92C643EF-FECC-463D-B9BB-723478370A7F}">
      <dgm:prSet/>
      <dgm:spPr/>
      <dgm:t>
        <a:bodyPr/>
        <a:lstStyle/>
        <a:p>
          <a:endParaRPr lang="es-EC"/>
        </a:p>
      </dgm:t>
    </dgm:pt>
    <dgm:pt modelId="{95D0B283-D970-4625-9993-FC7AF8E634DD}">
      <dgm:prSet phldrT="[Texto]" phldr="1"/>
      <dgm:spPr/>
      <dgm:t>
        <a:bodyPr/>
        <a:lstStyle/>
        <a:p>
          <a:endParaRPr lang="es-EC" dirty="0"/>
        </a:p>
      </dgm:t>
    </dgm:pt>
    <dgm:pt modelId="{054DCF34-9882-4EE7-AF8A-F3CD462A794B}" type="parTrans" cxnId="{C2291272-EF40-40EB-9E3E-BF36C241164D}">
      <dgm:prSet/>
      <dgm:spPr/>
      <dgm:t>
        <a:bodyPr/>
        <a:lstStyle/>
        <a:p>
          <a:endParaRPr lang="es-EC"/>
        </a:p>
      </dgm:t>
    </dgm:pt>
    <dgm:pt modelId="{AAB6824C-A17A-4F97-A36A-23D8B12F731E}" type="sibTrans" cxnId="{C2291272-EF40-40EB-9E3E-BF36C241164D}">
      <dgm:prSet/>
      <dgm:spPr/>
      <dgm:t>
        <a:bodyPr/>
        <a:lstStyle/>
        <a:p>
          <a:endParaRPr lang="es-EC"/>
        </a:p>
      </dgm:t>
    </dgm:pt>
    <dgm:pt modelId="{B91318D7-AD19-4756-ABA8-EE22333ABACD}">
      <dgm:prSet phldrT="[Texto]"/>
      <dgm:spPr/>
      <dgm:t>
        <a:bodyPr/>
        <a:lstStyle/>
        <a:p>
          <a:endParaRPr lang="es-EC" dirty="0" smtClean="0"/>
        </a:p>
        <a:p>
          <a:r>
            <a:rPr lang="es-EC" dirty="0" smtClean="0"/>
            <a:t>líder en el mercado </a:t>
          </a:r>
          <a:endParaRPr lang="es-EC" dirty="0"/>
        </a:p>
      </dgm:t>
    </dgm:pt>
    <dgm:pt modelId="{76D8E8FD-CED9-4E2B-93BD-26CD1C0B0394}" type="parTrans" cxnId="{DDD355DF-981B-429E-90FE-5529793B19D9}">
      <dgm:prSet/>
      <dgm:spPr/>
      <dgm:t>
        <a:bodyPr/>
        <a:lstStyle/>
        <a:p>
          <a:endParaRPr lang="es-EC"/>
        </a:p>
      </dgm:t>
    </dgm:pt>
    <dgm:pt modelId="{50BF89E8-BAAF-4E77-BCC4-4A73A65F28EF}" type="sibTrans" cxnId="{DDD355DF-981B-429E-90FE-5529793B19D9}">
      <dgm:prSet/>
      <dgm:spPr/>
      <dgm:t>
        <a:bodyPr/>
        <a:lstStyle/>
        <a:p>
          <a:endParaRPr lang="es-EC"/>
        </a:p>
      </dgm:t>
    </dgm:pt>
    <dgm:pt modelId="{E0B6EAAC-5BB0-4CA9-B3D4-C74E501C9E55}">
      <dgm:prSet phldrT="[Texto]" phldr="1"/>
      <dgm:spPr/>
      <dgm:t>
        <a:bodyPr/>
        <a:lstStyle/>
        <a:p>
          <a:endParaRPr lang="es-EC"/>
        </a:p>
      </dgm:t>
    </dgm:pt>
    <dgm:pt modelId="{9E3A8F31-A90D-4699-AB2C-EF09DFC79EB3}" type="parTrans" cxnId="{5CAA4707-BB6E-45E8-BD52-F960D2EF7920}">
      <dgm:prSet/>
      <dgm:spPr/>
      <dgm:t>
        <a:bodyPr/>
        <a:lstStyle/>
        <a:p>
          <a:endParaRPr lang="es-EC"/>
        </a:p>
      </dgm:t>
    </dgm:pt>
    <dgm:pt modelId="{B3D3C8E7-77CD-491B-AD1B-00FA16EF8FD4}" type="sibTrans" cxnId="{5CAA4707-BB6E-45E8-BD52-F960D2EF7920}">
      <dgm:prSet/>
      <dgm:spPr/>
      <dgm:t>
        <a:bodyPr/>
        <a:lstStyle/>
        <a:p>
          <a:endParaRPr lang="es-EC"/>
        </a:p>
      </dgm:t>
    </dgm:pt>
    <dgm:pt modelId="{352D7F6A-851D-402B-B4FC-347B44EA75E6}">
      <dgm:prSet phldrT="[Texto]"/>
      <dgm:spPr/>
      <dgm:t>
        <a:bodyPr/>
        <a:lstStyle/>
        <a:p>
          <a:r>
            <a:rPr lang="es-EC" dirty="0" smtClean="0"/>
            <a:t> </a:t>
          </a:r>
        </a:p>
        <a:p>
          <a:r>
            <a:rPr lang="es-EC" dirty="0" smtClean="0"/>
            <a:t>bloquee la aparición de nuevos competidores.</a:t>
          </a:r>
          <a:endParaRPr lang="es-EC" dirty="0"/>
        </a:p>
      </dgm:t>
    </dgm:pt>
    <dgm:pt modelId="{59AF56EE-C064-4C11-AEF8-1E648D90546A}" type="parTrans" cxnId="{9944A8C2-5DA2-432A-87B1-0B77DCC39873}">
      <dgm:prSet/>
      <dgm:spPr/>
      <dgm:t>
        <a:bodyPr/>
        <a:lstStyle/>
        <a:p>
          <a:endParaRPr lang="es-EC"/>
        </a:p>
      </dgm:t>
    </dgm:pt>
    <dgm:pt modelId="{57F45665-83A5-49CF-A828-6AFE6FD1F900}" type="sibTrans" cxnId="{9944A8C2-5DA2-432A-87B1-0B77DCC39873}">
      <dgm:prSet/>
      <dgm:spPr/>
      <dgm:t>
        <a:bodyPr/>
        <a:lstStyle/>
        <a:p>
          <a:endParaRPr lang="es-EC"/>
        </a:p>
      </dgm:t>
    </dgm:pt>
    <dgm:pt modelId="{D0A9D706-BA99-4ED6-91BD-B22C95039DF2}" type="pres">
      <dgm:prSet presAssocID="{B0DFD6F0-5E31-464D-9AC7-9FB15798753F}" presName="Name0" presStyleCnt="0">
        <dgm:presLayoutVars>
          <dgm:dir/>
          <dgm:animLvl val="lvl"/>
          <dgm:resizeHandles val="exact"/>
        </dgm:presLayoutVars>
      </dgm:prSet>
      <dgm:spPr/>
      <dgm:t>
        <a:bodyPr/>
        <a:lstStyle/>
        <a:p>
          <a:endParaRPr lang="es-EC"/>
        </a:p>
      </dgm:t>
    </dgm:pt>
    <dgm:pt modelId="{CE45CBB5-F033-4F02-9F36-CA2E0AFFBE5B}" type="pres">
      <dgm:prSet presAssocID="{FF87A12A-E1BB-40BB-8CFA-BF8B10B2498D}" presName="compositeNode" presStyleCnt="0">
        <dgm:presLayoutVars>
          <dgm:bulletEnabled val="1"/>
        </dgm:presLayoutVars>
      </dgm:prSet>
      <dgm:spPr/>
    </dgm:pt>
    <dgm:pt modelId="{66E28EE0-6ADF-4E57-94BF-F7668A4D9615}" type="pres">
      <dgm:prSet presAssocID="{FF87A12A-E1BB-40BB-8CFA-BF8B10B2498D}" presName="bgRect" presStyleLbl="node1" presStyleIdx="0" presStyleCnt="3"/>
      <dgm:spPr/>
      <dgm:t>
        <a:bodyPr/>
        <a:lstStyle/>
        <a:p>
          <a:endParaRPr lang="es-EC"/>
        </a:p>
      </dgm:t>
    </dgm:pt>
    <dgm:pt modelId="{E0517013-40BF-4600-B323-B83F9D3060B1}" type="pres">
      <dgm:prSet presAssocID="{FF87A12A-E1BB-40BB-8CFA-BF8B10B2498D}" presName="parentNode" presStyleLbl="node1" presStyleIdx="0" presStyleCnt="3">
        <dgm:presLayoutVars>
          <dgm:chMax val="0"/>
          <dgm:bulletEnabled val="1"/>
        </dgm:presLayoutVars>
      </dgm:prSet>
      <dgm:spPr/>
      <dgm:t>
        <a:bodyPr/>
        <a:lstStyle/>
        <a:p>
          <a:endParaRPr lang="es-EC"/>
        </a:p>
      </dgm:t>
    </dgm:pt>
    <dgm:pt modelId="{A717B518-A2C8-4809-B3B1-2EEDE64F4058}" type="pres">
      <dgm:prSet presAssocID="{FF87A12A-E1BB-40BB-8CFA-BF8B10B2498D}" presName="childNode" presStyleLbl="node1" presStyleIdx="0" presStyleCnt="3">
        <dgm:presLayoutVars>
          <dgm:bulletEnabled val="1"/>
        </dgm:presLayoutVars>
      </dgm:prSet>
      <dgm:spPr/>
      <dgm:t>
        <a:bodyPr/>
        <a:lstStyle/>
        <a:p>
          <a:endParaRPr lang="es-EC"/>
        </a:p>
      </dgm:t>
    </dgm:pt>
    <dgm:pt modelId="{8B27C37F-58AF-413A-A527-8947A33E8906}" type="pres">
      <dgm:prSet presAssocID="{FF59C281-7697-4A10-93F0-FAFEC5513FFA}" presName="hSp" presStyleCnt="0"/>
      <dgm:spPr/>
    </dgm:pt>
    <dgm:pt modelId="{B0AD8286-1EA1-4417-AA7B-56C84DB3DC21}" type="pres">
      <dgm:prSet presAssocID="{FF59C281-7697-4A10-93F0-FAFEC5513FFA}" presName="vProcSp" presStyleCnt="0"/>
      <dgm:spPr/>
    </dgm:pt>
    <dgm:pt modelId="{AC71652E-E81D-47FC-980A-8D6838D438A2}" type="pres">
      <dgm:prSet presAssocID="{FF59C281-7697-4A10-93F0-FAFEC5513FFA}" presName="vSp1" presStyleCnt="0"/>
      <dgm:spPr/>
    </dgm:pt>
    <dgm:pt modelId="{CA32CCCF-4389-43DC-8E02-28B051118CFD}" type="pres">
      <dgm:prSet presAssocID="{FF59C281-7697-4A10-93F0-FAFEC5513FFA}" presName="simulatedConn" presStyleLbl="solidFgAcc1" presStyleIdx="0" presStyleCnt="2"/>
      <dgm:spPr/>
    </dgm:pt>
    <dgm:pt modelId="{24320E07-261E-4E31-83AD-0D6DC6A55912}" type="pres">
      <dgm:prSet presAssocID="{FF59C281-7697-4A10-93F0-FAFEC5513FFA}" presName="vSp2" presStyleCnt="0"/>
      <dgm:spPr/>
    </dgm:pt>
    <dgm:pt modelId="{E9EF521B-1E26-4BE9-B1E9-56F7C3F28635}" type="pres">
      <dgm:prSet presAssocID="{FF59C281-7697-4A10-93F0-FAFEC5513FFA}" presName="sibTrans" presStyleCnt="0"/>
      <dgm:spPr/>
    </dgm:pt>
    <dgm:pt modelId="{C5BBFCC3-96D5-4B03-9952-CD9CCDDB5F5D}" type="pres">
      <dgm:prSet presAssocID="{95D0B283-D970-4625-9993-FC7AF8E634DD}" presName="compositeNode" presStyleCnt="0">
        <dgm:presLayoutVars>
          <dgm:bulletEnabled val="1"/>
        </dgm:presLayoutVars>
      </dgm:prSet>
      <dgm:spPr/>
    </dgm:pt>
    <dgm:pt modelId="{D5B783E9-4B19-4508-A4AB-930CBA48AF49}" type="pres">
      <dgm:prSet presAssocID="{95D0B283-D970-4625-9993-FC7AF8E634DD}" presName="bgRect" presStyleLbl="node1" presStyleIdx="1" presStyleCnt="3"/>
      <dgm:spPr/>
      <dgm:t>
        <a:bodyPr/>
        <a:lstStyle/>
        <a:p>
          <a:endParaRPr lang="es-EC"/>
        </a:p>
      </dgm:t>
    </dgm:pt>
    <dgm:pt modelId="{C71A5A96-4E00-4572-BC20-1D66153FC052}" type="pres">
      <dgm:prSet presAssocID="{95D0B283-D970-4625-9993-FC7AF8E634DD}" presName="parentNode" presStyleLbl="node1" presStyleIdx="1" presStyleCnt="3">
        <dgm:presLayoutVars>
          <dgm:chMax val="0"/>
          <dgm:bulletEnabled val="1"/>
        </dgm:presLayoutVars>
      </dgm:prSet>
      <dgm:spPr/>
      <dgm:t>
        <a:bodyPr/>
        <a:lstStyle/>
        <a:p>
          <a:endParaRPr lang="es-EC"/>
        </a:p>
      </dgm:t>
    </dgm:pt>
    <dgm:pt modelId="{67DF12FC-76BC-43DE-9F9F-29E56185987A}" type="pres">
      <dgm:prSet presAssocID="{95D0B283-D970-4625-9993-FC7AF8E634DD}" presName="childNode" presStyleLbl="node1" presStyleIdx="1" presStyleCnt="3">
        <dgm:presLayoutVars>
          <dgm:bulletEnabled val="1"/>
        </dgm:presLayoutVars>
      </dgm:prSet>
      <dgm:spPr/>
      <dgm:t>
        <a:bodyPr/>
        <a:lstStyle/>
        <a:p>
          <a:endParaRPr lang="es-EC"/>
        </a:p>
      </dgm:t>
    </dgm:pt>
    <dgm:pt modelId="{C87B6319-AD6B-4F53-B60D-FD548EE6A61C}" type="pres">
      <dgm:prSet presAssocID="{AAB6824C-A17A-4F97-A36A-23D8B12F731E}" presName="hSp" presStyleCnt="0"/>
      <dgm:spPr/>
    </dgm:pt>
    <dgm:pt modelId="{393415F7-FD0A-458A-BE3C-4DB5F39601DA}" type="pres">
      <dgm:prSet presAssocID="{AAB6824C-A17A-4F97-A36A-23D8B12F731E}" presName="vProcSp" presStyleCnt="0"/>
      <dgm:spPr/>
    </dgm:pt>
    <dgm:pt modelId="{3D14BE0F-C925-4CC5-8E04-FAC9D702E48C}" type="pres">
      <dgm:prSet presAssocID="{AAB6824C-A17A-4F97-A36A-23D8B12F731E}" presName="vSp1" presStyleCnt="0"/>
      <dgm:spPr/>
    </dgm:pt>
    <dgm:pt modelId="{1C89FA82-C621-4CF6-8AF5-728426FB327D}" type="pres">
      <dgm:prSet presAssocID="{AAB6824C-A17A-4F97-A36A-23D8B12F731E}" presName="simulatedConn" presStyleLbl="solidFgAcc1" presStyleIdx="1" presStyleCnt="2"/>
      <dgm:spPr/>
    </dgm:pt>
    <dgm:pt modelId="{2077A80A-B0F4-4A8C-BDF3-0AAF7B586E8F}" type="pres">
      <dgm:prSet presAssocID="{AAB6824C-A17A-4F97-A36A-23D8B12F731E}" presName="vSp2" presStyleCnt="0"/>
      <dgm:spPr/>
    </dgm:pt>
    <dgm:pt modelId="{0B9298C4-BBB9-4FE5-A8DD-897E79BA58E9}" type="pres">
      <dgm:prSet presAssocID="{AAB6824C-A17A-4F97-A36A-23D8B12F731E}" presName="sibTrans" presStyleCnt="0"/>
      <dgm:spPr/>
    </dgm:pt>
    <dgm:pt modelId="{4C5EF8CB-F489-4EF9-9111-0976CA4B7FCA}" type="pres">
      <dgm:prSet presAssocID="{E0B6EAAC-5BB0-4CA9-B3D4-C74E501C9E55}" presName="compositeNode" presStyleCnt="0">
        <dgm:presLayoutVars>
          <dgm:bulletEnabled val="1"/>
        </dgm:presLayoutVars>
      </dgm:prSet>
      <dgm:spPr/>
    </dgm:pt>
    <dgm:pt modelId="{D5472BE6-8303-4BD9-926A-AC2D2EB0488E}" type="pres">
      <dgm:prSet presAssocID="{E0B6EAAC-5BB0-4CA9-B3D4-C74E501C9E55}" presName="bgRect" presStyleLbl="node1" presStyleIdx="2" presStyleCnt="3"/>
      <dgm:spPr/>
      <dgm:t>
        <a:bodyPr/>
        <a:lstStyle/>
        <a:p>
          <a:endParaRPr lang="es-EC"/>
        </a:p>
      </dgm:t>
    </dgm:pt>
    <dgm:pt modelId="{4ECDA1BD-E642-49D3-955E-327E6423B6EE}" type="pres">
      <dgm:prSet presAssocID="{E0B6EAAC-5BB0-4CA9-B3D4-C74E501C9E55}" presName="parentNode" presStyleLbl="node1" presStyleIdx="2" presStyleCnt="3">
        <dgm:presLayoutVars>
          <dgm:chMax val="0"/>
          <dgm:bulletEnabled val="1"/>
        </dgm:presLayoutVars>
      </dgm:prSet>
      <dgm:spPr/>
      <dgm:t>
        <a:bodyPr/>
        <a:lstStyle/>
        <a:p>
          <a:endParaRPr lang="es-EC"/>
        </a:p>
      </dgm:t>
    </dgm:pt>
    <dgm:pt modelId="{ECB61780-72FA-4DF2-99C2-F39461956BD2}" type="pres">
      <dgm:prSet presAssocID="{E0B6EAAC-5BB0-4CA9-B3D4-C74E501C9E55}" presName="childNode" presStyleLbl="node1" presStyleIdx="2" presStyleCnt="3">
        <dgm:presLayoutVars>
          <dgm:bulletEnabled val="1"/>
        </dgm:presLayoutVars>
      </dgm:prSet>
      <dgm:spPr/>
      <dgm:t>
        <a:bodyPr/>
        <a:lstStyle/>
        <a:p>
          <a:endParaRPr lang="es-EC"/>
        </a:p>
      </dgm:t>
    </dgm:pt>
  </dgm:ptLst>
  <dgm:cxnLst>
    <dgm:cxn modelId="{5CAA4707-BB6E-45E8-BD52-F960D2EF7920}" srcId="{B0DFD6F0-5E31-464D-9AC7-9FB15798753F}" destId="{E0B6EAAC-5BB0-4CA9-B3D4-C74E501C9E55}" srcOrd="2" destOrd="0" parTransId="{9E3A8F31-A90D-4699-AB2C-EF09DFC79EB3}" sibTransId="{B3D3C8E7-77CD-491B-AD1B-00FA16EF8FD4}"/>
    <dgm:cxn modelId="{DDD355DF-981B-429E-90FE-5529793B19D9}" srcId="{95D0B283-D970-4625-9993-FC7AF8E634DD}" destId="{B91318D7-AD19-4756-ABA8-EE22333ABACD}" srcOrd="0" destOrd="0" parTransId="{76D8E8FD-CED9-4E2B-93BD-26CD1C0B0394}" sibTransId="{50BF89E8-BAAF-4E77-BCC4-4A73A65F28EF}"/>
    <dgm:cxn modelId="{92C643EF-FECC-463D-B9BB-723478370A7F}" srcId="{FF87A12A-E1BB-40BB-8CFA-BF8B10B2498D}" destId="{96572888-E859-428E-BEF9-84DBFC96BE99}" srcOrd="0" destOrd="0" parTransId="{C13A76B2-641A-4E3D-9ADE-0CBABBB3A192}" sibTransId="{97557931-DF75-420E-9602-CBBF0F5B190F}"/>
    <dgm:cxn modelId="{EC180658-0A6A-4025-9D2C-4BC2A6212B52}" type="presOf" srcId="{352D7F6A-851D-402B-B4FC-347B44EA75E6}" destId="{ECB61780-72FA-4DF2-99C2-F39461956BD2}" srcOrd="0" destOrd="0" presId="urn:microsoft.com/office/officeart/2005/8/layout/hProcess7"/>
    <dgm:cxn modelId="{9944A8C2-5DA2-432A-87B1-0B77DCC39873}" srcId="{E0B6EAAC-5BB0-4CA9-B3D4-C74E501C9E55}" destId="{352D7F6A-851D-402B-B4FC-347B44EA75E6}" srcOrd="0" destOrd="0" parTransId="{59AF56EE-C064-4C11-AEF8-1E648D90546A}" sibTransId="{57F45665-83A5-49CF-A828-6AFE6FD1F900}"/>
    <dgm:cxn modelId="{417FBA9F-C6BD-4B28-86C1-184D7161ED4B}" type="presOf" srcId="{96572888-E859-428E-BEF9-84DBFC96BE99}" destId="{A717B518-A2C8-4809-B3B1-2EEDE64F4058}" srcOrd="0" destOrd="0" presId="urn:microsoft.com/office/officeart/2005/8/layout/hProcess7"/>
    <dgm:cxn modelId="{B3FA4F3E-EE82-42B2-A5F8-10D55A7A6502}" type="presOf" srcId="{FF87A12A-E1BB-40BB-8CFA-BF8B10B2498D}" destId="{E0517013-40BF-4600-B323-B83F9D3060B1}" srcOrd="1" destOrd="0" presId="urn:microsoft.com/office/officeart/2005/8/layout/hProcess7"/>
    <dgm:cxn modelId="{B3C6CD99-B8B8-43A8-9AFA-AA4F37DC226A}" type="presOf" srcId="{E0B6EAAC-5BB0-4CA9-B3D4-C74E501C9E55}" destId="{4ECDA1BD-E642-49D3-955E-327E6423B6EE}" srcOrd="1" destOrd="0" presId="urn:microsoft.com/office/officeart/2005/8/layout/hProcess7"/>
    <dgm:cxn modelId="{7A60A1E3-2AB2-4E31-BAB2-1B0347D550C5}" type="presOf" srcId="{95D0B283-D970-4625-9993-FC7AF8E634DD}" destId="{D5B783E9-4B19-4508-A4AB-930CBA48AF49}" srcOrd="0" destOrd="0" presId="urn:microsoft.com/office/officeart/2005/8/layout/hProcess7"/>
    <dgm:cxn modelId="{F49ED1A5-8AE0-4A19-BDD4-E27F45648762}" type="presOf" srcId="{B0DFD6F0-5E31-464D-9AC7-9FB15798753F}" destId="{D0A9D706-BA99-4ED6-91BD-B22C95039DF2}" srcOrd="0" destOrd="0" presId="urn:microsoft.com/office/officeart/2005/8/layout/hProcess7"/>
    <dgm:cxn modelId="{80F8016B-E567-45B6-94F7-618360DB149E}" type="presOf" srcId="{95D0B283-D970-4625-9993-FC7AF8E634DD}" destId="{C71A5A96-4E00-4572-BC20-1D66153FC052}" srcOrd="1" destOrd="0" presId="urn:microsoft.com/office/officeart/2005/8/layout/hProcess7"/>
    <dgm:cxn modelId="{CACFA59E-7EE4-41E1-A9B9-07B09BAB17B8}" type="presOf" srcId="{FF87A12A-E1BB-40BB-8CFA-BF8B10B2498D}" destId="{66E28EE0-6ADF-4E57-94BF-F7668A4D9615}" srcOrd="0" destOrd="0" presId="urn:microsoft.com/office/officeart/2005/8/layout/hProcess7"/>
    <dgm:cxn modelId="{C2291272-EF40-40EB-9E3E-BF36C241164D}" srcId="{B0DFD6F0-5E31-464D-9AC7-9FB15798753F}" destId="{95D0B283-D970-4625-9993-FC7AF8E634DD}" srcOrd="1" destOrd="0" parTransId="{054DCF34-9882-4EE7-AF8A-F3CD462A794B}" sibTransId="{AAB6824C-A17A-4F97-A36A-23D8B12F731E}"/>
    <dgm:cxn modelId="{BA858728-196B-4C53-9420-EC76087204C2}" srcId="{B0DFD6F0-5E31-464D-9AC7-9FB15798753F}" destId="{FF87A12A-E1BB-40BB-8CFA-BF8B10B2498D}" srcOrd="0" destOrd="0" parTransId="{E607354F-1338-4530-B13A-32B7EAA3484B}" sibTransId="{FF59C281-7697-4A10-93F0-FAFEC5513FFA}"/>
    <dgm:cxn modelId="{58FEDEC8-C35E-4B6A-8E9E-91D1BB273253}" type="presOf" srcId="{B91318D7-AD19-4756-ABA8-EE22333ABACD}" destId="{67DF12FC-76BC-43DE-9F9F-29E56185987A}" srcOrd="0" destOrd="0" presId="urn:microsoft.com/office/officeart/2005/8/layout/hProcess7"/>
    <dgm:cxn modelId="{30DE1B30-717E-4081-A4E2-6E9661A75715}" type="presOf" srcId="{E0B6EAAC-5BB0-4CA9-B3D4-C74E501C9E55}" destId="{D5472BE6-8303-4BD9-926A-AC2D2EB0488E}" srcOrd="0" destOrd="0" presId="urn:microsoft.com/office/officeart/2005/8/layout/hProcess7"/>
    <dgm:cxn modelId="{D03C18CB-B2D8-42EF-84FA-89B61A9E337C}" type="presParOf" srcId="{D0A9D706-BA99-4ED6-91BD-B22C95039DF2}" destId="{CE45CBB5-F033-4F02-9F36-CA2E0AFFBE5B}" srcOrd="0" destOrd="0" presId="urn:microsoft.com/office/officeart/2005/8/layout/hProcess7"/>
    <dgm:cxn modelId="{46C35F79-3718-44EF-AA9C-7461833F8AD7}" type="presParOf" srcId="{CE45CBB5-F033-4F02-9F36-CA2E0AFFBE5B}" destId="{66E28EE0-6ADF-4E57-94BF-F7668A4D9615}" srcOrd="0" destOrd="0" presId="urn:microsoft.com/office/officeart/2005/8/layout/hProcess7"/>
    <dgm:cxn modelId="{221E6F46-F3E7-4106-8ADA-15D520BBCDDF}" type="presParOf" srcId="{CE45CBB5-F033-4F02-9F36-CA2E0AFFBE5B}" destId="{E0517013-40BF-4600-B323-B83F9D3060B1}" srcOrd="1" destOrd="0" presId="urn:microsoft.com/office/officeart/2005/8/layout/hProcess7"/>
    <dgm:cxn modelId="{6110850F-6B6B-4DD7-BE81-F772FEB08349}" type="presParOf" srcId="{CE45CBB5-F033-4F02-9F36-CA2E0AFFBE5B}" destId="{A717B518-A2C8-4809-B3B1-2EEDE64F4058}" srcOrd="2" destOrd="0" presId="urn:microsoft.com/office/officeart/2005/8/layout/hProcess7"/>
    <dgm:cxn modelId="{5933F574-E42B-4636-89C9-546DC38408E1}" type="presParOf" srcId="{D0A9D706-BA99-4ED6-91BD-B22C95039DF2}" destId="{8B27C37F-58AF-413A-A527-8947A33E8906}" srcOrd="1" destOrd="0" presId="urn:microsoft.com/office/officeart/2005/8/layout/hProcess7"/>
    <dgm:cxn modelId="{B14F5CFD-2365-42F0-B3AA-DEB5821529DA}" type="presParOf" srcId="{D0A9D706-BA99-4ED6-91BD-B22C95039DF2}" destId="{B0AD8286-1EA1-4417-AA7B-56C84DB3DC21}" srcOrd="2" destOrd="0" presId="urn:microsoft.com/office/officeart/2005/8/layout/hProcess7"/>
    <dgm:cxn modelId="{4E86DB64-F6F6-4148-B3FA-DF642F287C1B}" type="presParOf" srcId="{B0AD8286-1EA1-4417-AA7B-56C84DB3DC21}" destId="{AC71652E-E81D-47FC-980A-8D6838D438A2}" srcOrd="0" destOrd="0" presId="urn:microsoft.com/office/officeart/2005/8/layout/hProcess7"/>
    <dgm:cxn modelId="{5C4CA30D-CE65-4885-A774-5F541F1A3B99}" type="presParOf" srcId="{B0AD8286-1EA1-4417-AA7B-56C84DB3DC21}" destId="{CA32CCCF-4389-43DC-8E02-28B051118CFD}" srcOrd="1" destOrd="0" presId="urn:microsoft.com/office/officeart/2005/8/layout/hProcess7"/>
    <dgm:cxn modelId="{7B4EDAD6-E4C6-4B9A-8FEB-5E240E22E495}" type="presParOf" srcId="{B0AD8286-1EA1-4417-AA7B-56C84DB3DC21}" destId="{24320E07-261E-4E31-83AD-0D6DC6A55912}" srcOrd="2" destOrd="0" presId="urn:microsoft.com/office/officeart/2005/8/layout/hProcess7"/>
    <dgm:cxn modelId="{EDA49654-C359-47ED-896C-002EC8898FF8}" type="presParOf" srcId="{D0A9D706-BA99-4ED6-91BD-B22C95039DF2}" destId="{E9EF521B-1E26-4BE9-B1E9-56F7C3F28635}" srcOrd="3" destOrd="0" presId="urn:microsoft.com/office/officeart/2005/8/layout/hProcess7"/>
    <dgm:cxn modelId="{4904E70A-9566-449C-802E-31B3DB0246BC}" type="presParOf" srcId="{D0A9D706-BA99-4ED6-91BD-B22C95039DF2}" destId="{C5BBFCC3-96D5-4B03-9952-CD9CCDDB5F5D}" srcOrd="4" destOrd="0" presId="urn:microsoft.com/office/officeart/2005/8/layout/hProcess7"/>
    <dgm:cxn modelId="{58E7BB49-BCCA-48BC-9026-0128208F1ED9}" type="presParOf" srcId="{C5BBFCC3-96D5-4B03-9952-CD9CCDDB5F5D}" destId="{D5B783E9-4B19-4508-A4AB-930CBA48AF49}" srcOrd="0" destOrd="0" presId="urn:microsoft.com/office/officeart/2005/8/layout/hProcess7"/>
    <dgm:cxn modelId="{9348E52C-8E34-491D-9B45-A1122827EC9B}" type="presParOf" srcId="{C5BBFCC3-96D5-4B03-9952-CD9CCDDB5F5D}" destId="{C71A5A96-4E00-4572-BC20-1D66153FC052}" srcOrd="1" destOrd="0" presId="urn:microsoft.com/office/officeart/2005/8/layout/hProcess7"/>
    <dgm:cxn modelId="{7FB8C017-7D1F-41C9-9B42-05D49C437092}" type="presParOf" srcId="{C5BBFCC3-96D5-4B03-9952-CD9CCDDB5F5D}" destId="{67DF12FC-76BC-43DE-9F9F-29E56185987A}" srcOrd="2" destOrd="0" presId="urn:microsoft.com/office/officeart/2005/8/layout/hProcess7"/>
    <dgm:cxn modelId="{16177D53-F4B8-45DA-A184-B2AA79B1D1A6}" type="presParOf" srcId="{D0A9D706-BA99-4ED6-91BD-B22C95039DF2}" destId="{C87B6319-AD6B-4F53-B60D-FD548EE6A61C}" srcOrd="5" destOrd="0" presId="urn:microsoft.com/office/officeart/2005/8/layout/hProcess7"/>
    <dgm:cxn modelId="{4FA6517D-56A6-4245-BE25-3733F8CF1A08}" type="presParOf" srcId="{D0A9D706-BA99-4ED6-91BD-B22C95039DF2}" destId="{393415F7-FD0A-458A-BE3C-4DB5F39601DA}" srcOrd="6" destOrd="0" presId="urn:microsoft.com/office/officeart/2005/8/layout/hProcess7"/>
    <dgm:cxn modelId="{B1224874-6E47-49B0-8696-099867697EE6}" type="presParOf" srcId="{393415F7-FD0A-458A-BE3C-4DB5F39601DA}" destId="{3D14BE0F-C925-4CC5-8E04-FAC9D702E48C}" srcOrd="0" destOrd="0" presId="urn:microsoft.com/office/officeart/2005/8/layout/hProcess7"/>
    <dgm:cxn modelId="{7D9F49CD-8E12-4340-A45A-0BDC0E79A5F8}" type="presParOf" srcId="{393415F7-FD0A-458A-BE3C-4DB5F39601DA}" destId="{1C89FA82-C621-4CF6-8AF5-728426FB327D}" srcOrd="1" destOrd="0" presId="urn:microsoft.com/office/officeart/2005/8/layout/hProcess7"/>
    <dgm:cxn modelId="{653C3E50-F9E4-4D00-B2A3-E8C19F4F0D0E}" type="presParOf" srcId="{393415F7-FD0A-458A-BE3C-4DB5F39601DA}" destId="{2077A80A-B0F4-4A8C-BDF3-0AAF7B586E8F}" srcOrd="2" destOrd="0" presId="urn:microsoft.com/office/officeart/2005/8/layout/hProcess7"/>
    <dgm:cxn modelId="{6716AB81-C884-48D3-BE74-EAFF3BD355AB}" type="presParOf" srcId="{D0A9D706-BA99-4ED6-91BD-B22C95039DF2}" destId="{0B9298C4-BBB9-4FE5-A8DD-897E79BA58E9}" srcOrd="7" destOrd="0" presId="urn:microsoft.com/office/officeart/2005/8/layout/hProcess7"/>
    <dgm:cxn modelId="{17BCF83B-0760-4DA4-961D-4FDF5E6394A3}" type="presParOf" srcId="{D0A9D706-BA99-4ED6-91BD-B22C95039DF2}" destId="{4C5EF8CB-F489-4EF9-9111-0976CA4B7FCA}" srcOrd="8" destOrd="0" presId="urn:microsoft.com/office/officeart/2005/8/layout/hProcess7"/>
    <dgm:cxn modelId="{BD86DE44-C660-4FF8-BAD1-CB7628DE0451}" type="presParOf" srcId="{4C5EF8CB-F489-4EF9-9111-0976CA4B7FCA}" destId="{D5472BE6-8303-4BD9-926A-AC2D2EB0488E}" srcOrd="0" destOrd="0" presId="urn:microsoft.com/office/officeart/2005/8/layout/hProcess7"/>
    <dgm:cxn modelId="{101D8902-15F9-4389-AFD6-9951D468449C}" type="presParOf" srcId="{4C5EF8CB-F489-4EF9-9111-0976CA4B7FCA}" destId="{4ECDA1BD-E642-49D3-955E-327E6423B6EE}" srcOrd="1" destOrd="0" presId="urn:microsoft.com/office/officeart/2005/8/layout/hProcess7"/>
    <dgm:cxn modelId="{4A8569C3-4737-4073-B0F5-DE1507517849}" type="presParOf" srcId="{4C5EF8CB-F489-4EF9-9111-0976CA4B7FCA}" destId="{ECB61780-72FA-4DF2-99C2-F39461956BD2}"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A6D6C5-936F-4C40-84F7-FFE9AE66873A}" type="doc">
      <dgm:prSet loTypeId="urn:microsoft.com/office/officeart/2005/8/layout/arrow2" loCatId="process" qsTypeId="urn:microsoft.com/office/officeart/2005/8/quickstyle/simple1" qsCatId="simple" csTypeId="urn:microsoft.com/office/officeart/2005/8/colors/colorful2" csCatId="colorful" phldr="1"/>
      <dgm:spPr/>
    </dgm:pt>
    <dgm:pt modelId="{C33E4E15-86CE-478B-A674-43562B85D293}">
      <dgm:prSet phldrT="[Texto]"/>
      <dgm:spPr/>
      <dgm:t>
        <a:bodyPr/>
        <a:lstStyle/>
        <a:p>
          <a:r>
            <a:rPr lang="es-ES" dirty="0" smtClean="0"/>
            <a:t>Los costos totales del nivel de inventarios se ven afectados por los costos fijos</a:t>
          </a:r>
          <a:endParaRPr lang="es-EC" dirty="0"/>
        </a:p>
      </dgm:t>
    </dgm:pt>
    <dgm:pt modelId="{9BD5F050-D591-4041-AE0B-5BFBFDF5A71C}" type="parTrans" cxnId="{563A94ED-C3B8-4B7B-9EB3-F4B460B17510}">
      <dgm:prSet/>
      <dgm:spPr/>
      <dgm:t>
        <a:bodyPr/>
        <a:lstStyle/>
        <a:p>
          <a:endParaRPr lang="es-EC"/>
        </a:p>
      </dgm:t>
    </dgm:pt>
    <dgm:pt modelId="{4C3D7677-4B85-4FDE-9112-64CCC2F50A00}" type="sibTrans" cxnId="{563A94ED-C3B8-4B7B-9EB3-F4B460B17510}">
      <dgm:prSet/>
      <dgm:spPr/>
      <dgm:t>
        <a:bodyPr/>
        <a:lstStyle/>
        <a:p>
          <a:endParaRPr lang="es-EC"/>
        </a:p>
      </dgm:t>
    </dgm:pt>
    <dgm:pt modelId="{389806BE-584D-40BC-B84A-94D4F6D0CBD6}">
      <dgm:prSet phldrT="[Texto]"/>
      <dgm:spPr/>
      <dgm:t>
        <a:bodyPr/>
        <a:lstStyle/>
        <a:p>
          <a:r>
            <a:rPr lang="es-ES" dirty="0" smtClean="0"/>
            <a:t>relacionados con los pedidos de compras </a:t>
          </a:r>
          <a:endParaRPr lang="es-EC" dirty="0"/>
        </a:p>
      </dgm:t>
    </dgm:pt>
    <dgm:pt modelId="{339AD9DA-898D-425C-9508-966C5E0FD09C}" type="parTrans" cxnId="{54ED0FD6-48E0-46DE-87CD-AA74BDB604CD}">
      <dgm:prSet/>
      <dgm:spPr/>
      <dgm:t>
        <a:bodyPr/>
        <a:lstStyle/>
        <a:p>
          <a:endParaRPr lang="es-EC"/>
        </a:p>
      </dgm:t>
    </dgm:pt>
    <dgm:pt modelId="{D8B6D54C-506C-4B01-9F67-0A4654164BEB}" type="sibTrans" cxnId="{54ED0FD6-48E0-46DE-87CD-AA74BDB604CD}">
      <dgm:prSet/>
      <dgm:spPr/>
      <dgm:t>
        <a:bodyPr/>
        <a:lstStyle/>
        <a:p>
          <a:endParaRPr lang="es-EC"/>
        </a:p>
      </dgm:t>
    </dgm:pt>
    <dgm:pt modelId="{35115D50-4BE4-49F4-A99C-570FEFBA5448}">
      <dgm:prSet phldrT="[Texto]"/>
      <dgm:spPr/>
      <dgm:t>
        <a:bodyPr/>
        <a:lstStyle/>
        <a:p>
          <a:r>
            <a:rPr lang="es-ES" dirty="0" smtClean="0"/>
            <a:t>y los costos variables del mantenimiento del inventario</a:t>
          </a:r>
          <a:endParaRPr lang="es-EC" dirty="0"/>
        </a:p>
      </dgm:t>
    </dgm:pt>
    <dgm:pt modelId="{C0372533-C63C-4AB3-A6A8-0791BE38FB69}" type="parTrans" cxnId="{30252664-21B5-458D-B1A2-3EC6507457F4}">
      <dgm:prSet/>
      <dgm:spPr/>
      <dgm:t>
        <a:bodyPr/>
        <a:lstStyle/>
        <a:p>
          <a:endParaRPr lang="es-EC"/>
        </a:p>
      </dgm:t>
    </dgm:pt>
    <dgm:pt modelId="{182AB7C1-DCE4-4F57-A6D7-72037C3B8392}" type="sibTrans" cxnId="{30252664-21B5-458D-B1A2-3EC6507457F4}">
      <dgm:prSet/>
      <dgm:spPr/>
      <dgm:t>
        <a:bodyPr/>
        <a:lstStyle/>
        <a:p>
          <a:endParaRPr lang="es-EC"/>
        </a:p>
      </dgm:t>
    </dgm:pt>
    <dgm:pt modelId="{BFC93721-3D66-4DE9-9473-26C70CAA615F}" type="pres">
      <dgm:prSet presAssocID="{EAA6D6C5-936F-4C40-84F7-FFE9AE66873A}" presName="arrowDiagram" presStyleCnt="0">
        <dgm:presLayoutVars>
          <dgm:chMax val="5"/>
          <dgm:dir/>
          <dgm:resizeHandles val="exact"/>
        </dgm:presLayoutVars>
      </dgm:prSet>
      <dgm:spPr/>
    </dgm:pt>
    <dgm:pt modelId="{03820CC2-E7A3-4AE3-AA6C-8C488B782647}" type="pres">
      <dgm:prSet presAssocID="{EAA6D6C5-936F-4C40-84F7-FFE9AE66873A}" presName="arrow" presStyleLbl="bgShp" presStyleIdx="0" presStyleCnt="1" custLinFactNeighborX="281" custLinFactNeighborY="-959"/>
      <dgm:spPr/>
    </dgm:pt>
    <dgm:pt modelId="{C1DD44A6-9FC5-4290-81F3-BF61F587DC2A}" type="pres">
      <dgm:prSet presAssocID="{EAA6D6C5-936F-4C40-84F7-FFE9AE66873A}" presName="arrowDiagram3" presStyleCnt="0"/>
      <dgm:spPr/>
    </dgm:pt>
    <dgm:pt modelId="{9353C1AD-BB48-4601-A632-1FCEAEDCC58E}" type="pres">
      <dgm:prSet presAssocID="{C33E4E15-86CE-478B-A674-43562B85D293}" presName="bullet3a" presStyleLbl="node1" presStyleIdx="0" presStyleCnt="3"/>
      <dgm:spPr/>
    </dgm:pt>
    <dgm:pt modelId="{869FC082-EBF1-4616-8B35-C87F81CB8E59}" type="pres">
      <dgm:prSet presAssocID="{C33E4E15-86CE-478B-A674-43562B85D293}" presName="textBox3a" presStyleLbl="revTx" presStyleIdx="0" presStyleCnt="3">
        <dgm:presLayoutVars>
          <dgm:bulletEnabled val="1"/>
        </dgm:presLayoutVars>
      </dgm:prSet>
      <dgm:spPr/>
      <dgm:t>
        <a:bodyPr/>
        <a:lstStyle/>
        <a:p>
          <a:endParaRPr lang="es-EC"/>
        </a:p>
      </dgm:t>
    </dgm:pt>
    <dgm:pt modelId="{BD47D7E8-2394-49B3-B7E8-315A1D2587DF}" type="pres">
      <dgm:prSet presAssocID="{389806BE-584D-40BC-B84A-94D4F6D0CBD6}" presName="bullet3b" presStyleLbl="node1" presStyleIdx="1" presStyleCnt="3"/>
      <dgm:spPr/>
    </dgm:pt>
    <dgm:pt modelId="{DA949BC6-2CD3-4958-87AA-335FCDE1C184}" type="pres">
      <dgm:prSet presAssocID="{389806BE-584D-40BC-B84A-94D4F6D0CBD6}" presName="textBox3b" presStyleLbl="revTx" presStyleIdx="1" presStyleCnt="3">
        <dgm:presLayoutVars>
          <dgm:bulletEnabled val="1"/>
        </dgm:presLayoutVars>
      </dgm:prSet>
      <dgm:spPr/>
      <dgm:t>
        <a:bodyPr/>
        <a:lstStyle/>
        <a:p>
          <a:endParaRPr lang="es-EC"/>
        </a:p>
      </dgm:t>
    </dgm:pt>
    <dgm:pt modelId="{E8A504E2-8B0B-4326-B6FA-33A0F2594957}" type="pres">
      <dgm:prSet presAssocID="{35115D50-4BE4-49F4-A99C-570FEFBA5448}" presName="bullet3c" presStyleLbl="node1" presStyleIdx="2" presStyleCnt="3"/>
      <dgm:spPr/>
    </dgm:pt>
    <dgm:pt modelId="{12BC46C2-8F45-491D-BFF2-DE4C93720ACA}" type="pres">
      <dgm:prSet presAssocID="{35115D50-4BE4-49F4-A99C-570FEFBA5448}" presName="textBox3c" presStyleLbl="revTx" presStyleIdx="2" presStyleCnt="3">
        <dgm:presLayoutVars>
          <dgm:bulletEnabled val="1"/>
        </dgm:presLayoutVars>
      </dgm:prSet>
      <dgm:spPr/>
      <dgm:t>
        <a:bodyPr/>
        <a:lstStyle/>
        <a:p>
          <a:endParaRPr lang="es-EC"/>
        </a:p>
      </dgm:t>
    </dgm:pt>
  </dgm:ptLst>
  <dgm:cxnLst>
    <dgm:cxn modelId="{30252664-21B5-458D-B1A2-3EC6507457F4}" srcId="{EAA6D6C5-936F-4C40-84F7-FFE9AE66873A}" destId="{35115D50-4BE4-49F4-A99C-570FEFBA5448}" srcOrd="2" destOrd="0" parTransId="{C0372533-C63C-4AB3-A6A8-0791BE38FB69}" sibTransId="{182AB7C1-DCE4-4F57-A6D7-72037C3B8392}"/>
    <dgm:cxn modelId="{0D12065F-8A43-4F43-8ACB-660C28C9C3D6}" type="presOf" srcId="{C33E4E15-86CE-478B-A674-43562B85D293}" destId="{869FC082-EBF1-4616-8B35-C87F81CB8E59}" srcOrd="0" destOrd="0" presId="urn:microsoft.com/office/officeart/2005/8/layout/arrow2"/>
    <dgm:cxn modelId="{563A94ED-C3B8-4B7B-9EB3-F4B460B17510}" srcId="{EAA6D6C5-936F-4C40-84F7-FFE9AE66873A}" destId="{C33E4E15-86CE-478B-A674-43562B85D293}" srcOrd="0" destOrd="0" parTransId="{9BD5F050-D591-4041-AE0B-5BFBFDF5A71C}" sibTransId="{4C3D7677-4B85-4FDE-9112-64CCC2F50A00}"/>
    <dgm:cxn modelId="{9BDBC402-570E-4FA9-BA9D-719F7FE4A54B}" type="presOf" srcId="{35115D50-4BE4-49F4-A99C-570FEFBA5448}" destId="{12BC46C2-8F45-491D-BFF2-DE4C93720ACA}" srcOrd="0" destOrd="0" presId="urn:microsoft.com/office/officeart/2005/8/layout/arrow2"/>
    <dgm:cxn modelId="{099EF687-24E3-46E0-B92C-7C62C2741E4E}" type="presOf" srcId="{389806BE-584D-40BC-B84A-94D4F6D0CBD6}" destId="{DA949BC6-2CD3-4958-87AA-335FCDE1C184}" srcOrd="0" destOrd="0" presId="urn:microsoft.com/office/officeart/2005/8/layout/arrow2"/>
    <dgm:cxn modelId="{3461CE24-C5B9-4083-B5D6-9480E74A8C4D}" type="presOf" srcId="{EAA6D6C5-936F-4C40-84F7-FFE9AE66873A}" destId="{BFC93721-3D66-4DE9-9473-26C70CAA615F}" srcOrd="0" destOrd="0" presId="urn:microsoft.com/office/officeart/2005/8/layout/arrow2"/>
    <dgm:cxn modelId="{54ED0FD6-48E0-46DE-87CD-AA74BDB604CD}" srcId="{EAA6D6C5-936F-4C40-84F7-FFE9AE66873A}" destId="{389806BE-584D-40BC-B84A-94D4F6D0CBD6}" srcOrd="1" destOrd="0" parTransId="{339AD9DA-898D-425C-9508-966C5E0FD09C}" sibTransId="{D8B6D54C-506C-4B01-9F67-0A4654164BEB}"/>
    <dgm:cxn modelId="{54D4E4E8-791C-46AF-BF35-C1A69B33A7E4}" type="presParOf" srcId="{BFC93721-3D66-4DE9-9473-26C70CAA615F}" destId="{03820CC2-E7A3-4AE3-AA6C-8C488B782647}" srcOrd="0" destOrd="0" presId="urn:microsoft.com/office/officeart/2005/8/layout/arrow2"/>
    <dgm:cxn modelId="{0E8F4534-67B3-4D06-82F4-43D6BF169BA7}" type="presParOf" srcId="{BFC93721-3D66-4DE9-9473-26C70CAA615F}" destId="{C1DD44A6-9FC5-4290-81F3-BF61F587DC2A}" srcOrd="1" destOrd="0" presId="urn:microsoft.com/office/officeart/2005/8/layout/arrow2"/>
    <dgm:cxn modelId="{1D90AB47-0892-4DAA-BAE3-B2EE14158C56}" type="presParOf" srcId="{C1DD44A6-9FC5-4290-81F3-BF61F587DC2A}" destId="{9353C1AD-BB48-4601-A632-1FCEAEDCC58E}" srcOrd="0" destOrd="0" presId="urn:microsoft.com/office/officeart/2005/8/layout/arrow2"/>
    <dgm:cxn modelId="{AE90E19F-11AE-4E71-920E-21FCF107C725}" type="presParOf" srcId="{C1DD44A6-9FC5-4290-81F3-BF61F587DC2A}" destId="{869FC082-EBF1-4616-8B35-C87F81CB8E59}" srcOrd="1" destOrd="0" presId="urn:microsoft.com/office/officeart/2005/8/layout/arrow2"/>
    <dgm:cxn modelId="{1997016B-7E96-4203-9B1C-06204AF8E37D}" type="presParOf" srcId="{C1DD44A6-9FC5-4290-81F3-BF61F587DC2A}" destId="{BD47D7E8-2394-49B3-B7E8-315A1D2587DF}" srcOrd="2" destOrd="0" presId="urn:microsoft.com/office/officeart/2005/8/layout/arrow2"/>
    <dgm:cxn modelId="{BD977CAB-C374-4976-B82A-C2EDB9D07AF4}" type="presParOf" srcId="{C1DD44A6-9FC5-4290-81F3-BF61F587DC2A}" destId="{DA949BC6-2CD3-4958-87AA-335FCDE1C184}" srcOrd="3" destOrd="0" presId="urn:microsoft.com/office/officeart/2005/8/layout/arrow2"/>
    <dgm:cxn modelId="{916E4F63-BAB6-48AA-ABAC-E80F447AF430}" type="presParOf" srcId="{C1DD44A6-9FC5-4290-81F3-BF61F587DC2A}" destId="{E8A504E2-8B0B-4326-B6FA-33A0F2594957}" srcOrd="4" destOrd="0" presId="urn:microsoft.com/office/officeart/2005/8/layout/arrow2"/>
    <dgm:cxn modelId="{BC81BFD4-2F0F-497B-87BD-4A9FC74BFDD6}" type="presParOf" srcId="{C1DD44A6-9FC5-4290-81F3-BF61F587DC2A}" destId="{12BC46C2-8F45-491D-BFF2-DE4C93720AC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235FEA-6C68-4CE5-9B5D-B7671ABD13D1}" type="doc">
      <dgm:prSet loTypeId="urn:microsoft.com/office/officeart/2005/8/layout/lProcess2" loCatId="relationship" qsTypeId="urn:microsoft.com/office/officeart/2005/8/quickstyle/simple3" qsCatId="simple" csTypeId="urn:microsoft.com/office/officeart/2005/8/colors/colorful1" csCatId="colorful" phldr="1"/>
      <dgm:spPr/>
      <dgm:t>
        <a:bodyPr/>
        <a:lstStyle/>
        <a:p>
          <a:endParaRPr lang="es-EC"/>
        </a:p>
      </dgm:t>
    </dgm:pt>
    <dgm:pt modelId="{DDCFF096-FF46-4E41-A6BE-E5B4474AA4BB}">
      <dgm:prSet phldrT="[Texto]"/>
      <dgm:spPr/>
      <dgm:t>
        <a:bodyPr/>
        <a:lstStyle/>
        <a:p>
          <a:r>
            <a:rPr lang="es-ES" b="1" dirty="0" smtClean="0"/>
            <a:t>COSTOS DE MANTENIMIENTO</a:t>
          </a:r>
          <a:endParaRPr lang="es-EC" dirty="0"/>
        </a:p>
      </dgm:t>
    </dgm:pt>
    <dgm:pt modelId="{991C39C0-A0F9-49C8-AD4D-A62DBF30E590}" type="parTrans" cxnId="{52B164D6-D443-42D1-820E-2547F6350850}">
      <dgm:prSet/>
      <dgm:spPr/>
      <dgm:t>
        <a:bodyPr/>
        <a:lstStyle/>
        <a:p>
          <a:endParaRPr lang="es-EC"/>
        </a:p>
      </dgm:t>
    </dgm:pt>
    <dgm:pt modelId="{1785F0AA-4E43-4EBC-8BA8-E11781B2C356}" type="sibTrans" cxnId="{52B164D6-D443-42D1-820E-2547F6350850}">
      <dgm:prSet/>
      <dgm:spPr/>
      <dgm:t>
        <a:bodyPr/>
        <a:lstStyle/>
        <a:p>
          <a:endParaRPr lang="es-EC"/>
        </a:p>
      </dgm:t>
    </dgm:pt>
    <dgm:pt modelId="{0E85CCB8-EFC2-4FA8-AE5E-4CC5BE302D6A}">
      <dgm:prSet phldrT="[Texto]"/>
      <dgm:spPr/>
      <dgm:t>
        <a:bodyPr/>
        <a:lstStyle/>
        <a:p>
          <a:pPr algn="ctr"/>
          <a:r>
            <a:rPr lang="es-ES" dirty="0" smtClean="0"/>
            <a:t>Incluye: </a:t>
          </a:r>
        </a:p>
        <a:p>
          <a:pPr algn="l"/>
          <a:r>
            <a:rPr lang="es-ES" dirty="0" smtClean="0"/>
            <a:t> - almacenamiento, </a:t>
          </a:r>
        </a:p>
        <a:p>
          <a:pPr algn="l"/>
          <a:r>
            <a:rPr lang="es-ES" dirty="0" smtClean="0"/>
            <a:t>- el seguro,</a:t>
          </a:r>
        </a:p>
        <a:p>
          <a:pPr algn="l"/>
          <a:r>
            <a:rPr lang="es-ES" dirty="0" smtClean="0"/>
            <a:t> - el deterioro del producto</a:t>
          </a:r>
        </a:p>
        <a:p>
          <a:pPr algn="l"/>
          <a:r>
            <a:rPr lang="es-ES" dirty="0" smtClean="0"/>
            <a:t>-el costo de oportunidad del dinero.</a:t>
          </a:r>
          <a:endParaRPr lang="es-EC" dirty="0"/>
        </a:p>
      </dgm:t>
    </dgm:pt>
    <dgm:pt modelId="{22F30352-5864-4D82-8CAE-FF054678FB09}" type="parTrans" cxnId="{68FCA7A0-B520-4F66-9E87-AF3896A30A80}">
      <dgm:prSet/>
      <dgm:spPr/>
      <dgm:t>
        <a:bodyPr/>
        <a:lstStyle/>
        <a:p>
          <a:endParaRPr lang="es-EC"/>
        </a:p>
      </dgm:t>
    </dgm:pt>
    <dgm:pt modelId="{07266BF7-4A48-47FE-A6EA-EB46C2FD3461}" type="sibTrans" cxnId="{68FCA7A0-B520-4F66-9E87-AF3896A30A80}">
      <dgm:prSet/>
      <dgm:spPr/>
      <dgm:t>
        <a:bodyPr/>
        <a:lstStyle/>
        <a:p>
          <a:endParaRPr lang="es-EC"/>
        </a:p>
      </dgm:t>
    </dgm:pt>
    <dgm:pt modelId="{326767A8-B8C6-453F-AD29-676FC0803506}" type="pres">
      <dgm:prSet presAssocID="{BC235FEA-6C68-4CE5-9B5D-B7671ABD13D1}" presName="theList" presStyleCnt="0">
        <dgm:presLayoutVars>
          <dgm:dir/>
          <dgm:animLvl val="lvl"/>
          <dgm:resizeHandles val="exact"/>
        </dgm:presLayoutVars>
      </dgm:prSet>
      <dgm:spPr/>
      <dgm:t>
        <a:bodyPr/>
        <a:lstStyle/>
        <a:p>
          <a:endParaRPr lang="es-EC"/>
        </a:p>
      </dgm:t>
    </dgm:pt>
    <dgm:pt modelId="{BC63A0C8-C466-4289-B869-28867B86CFBD}" type="pres">
      <dgm:prSet presAssocID="{DDCFF096-FF46-4E41-A6BE-E5B4474AA4BB}" presName="compNode" presStyleCnt="0"/>
      <dgm:spPr/>
    </dgm:pt>
    <dgm:pt modelId="{E0D76DD3-B331-4378-9505-6EFF587339E6}" type="pres">
      <dgm:prSet presAssocID="{DDCFF096-FF46-4E41-A6BE-E5B4474AA4BB}" presName="aNode" presStyleLbl="bgShp" presStyleIdx="0" presStyleCnt="1"/>
      <dgm:spPr/>
      <dgm:t>
        <a:bodyPr/>
        <a:lstStyle/>
        <a:p>
          <a:endParaRPr lang="es-EC"/>
        </a:p>
      </dgm:t>
    </dgm:pt>
    <dgm:pt modelId="{E3F56D05-DA69-4872-AD82-9EA046ACC126}" type="pres">
      <dgm:prSet presAssocID="{DDCFF096-FF46-4E41-A6BE-E5B4474AA4BB}" presName="textNode" presStyleLbl="bgShp" presStyleIdx="0" presStyleCnt="1"/>
      <dgm:spPr/>
      <dgm:t>
        <a:bodyPr/>
        <a:lstStyle/>
        <a:p>
          <a:endParaRPr lang="es-EC"/>
        </a:p>
      </dgm:t>
    </dgm:pt>
    <dgm:pt modelId="{DD35A48E-356D-4967-8EE6-01FCDB4F06C8}" type="pres">
      <dgm:prSet presAssocID="{DDCFF096-FF46-4E41-A6BE-E5B4474AA4BB}" presName="compChildNode" presStyleCnt="0"/>
      <dgm:spPr/>
    </dgm:pt>
    <dgm:pt modelId="{275FA2B1-B2D1-4603-A531-87F0B5CFFAC1}" type="pres">
      <dgm:prSet presAssocID="{DDCFF096-FF46-4E41-A6BE-E5B4474AA4BB}" presName="theInnerList" presStyleCnt="0"/>
      <dgm:spPr/>
    </dgm:pt>
    <dgm:pt modelId="{B71FD61D-747A-422C-8E24-F41DDFDC3362}" type="pres">
      <dgm:prSet presAssocID="{0E85CCB8-EFC2-4FA8-AE5E-4CC5BE302D6A}" presName="childNode" presStyleLbl="node1" presStyleIdx="0" presStyleCnt="1" custLinFactNeighborX="708" custLinFactNeighborY="1324">
        <dgm:presLayoutVars>
          <dgm:bulletEnabled val="1"/>
        </dgm:presLayoutVars>
      </dgm:prSet>
      <dgm:spPr/>
      <dgm:t>
        <a:bodyPr/>
        <a:lstStyle/>
        <a:p>
          <a:endParaRPr lang="es-EC"/>
        </a:p>
      </dgm:t>
    </dgm:pt>
  </dgm:ptLst>
  <dgm:cxnLst>
    <dgm:cxn modelId="{E8EE7076-C198-485F-8B07-ED91FE8E2E6F}" type="presOf" srcId="{DDCFF096-FF46-4E41-A6BE-E5B4474AA4BB}" destId="{E3F56D05-DA69-4872-AD82-9EA046ACC126}" srcOrd="1" destOrd="0" presId="urn:microsoft.com/office/officeart/2005/8/layout/lProcess2"/>
    <dgm:cxn modelId="{68FCA7A0-B520-4F66-9E87-AF3896A30A80}" srcId="{DDCFF096-FF46-4E41-A6BE-E5B4474AA4BB}" destId="{0E85CCB8-EFC2-4FA8-AE5E-4CC5BE302D6A}" srcOrd="0" destOrd="0" parTransId="{22F30352-5864-4D82-8CAE-FF054678FB09}" sibTransId="{07266BF7-4A48-47FE-A6EA-EB46C2FD3461}"/>
    <dgm:cxn modelId="{79FAFFAA-314F-4C00-BE68-371B4393FFD7}" type="presOf" srcId="{DDCFF096-FF46-4E41-A6BE-E5B4474AA4BB}" destId="{E0D76DD3-B331-4378-9505-6EFF587339E6}" srcOrd="0" destOrd="0" presId="urn:microsoft.com/office/officeart/2005/8/layout/lProcess2"/>
    <dgm:cxn modelId="{B9C569C6-9E78-4884-AFF4-0EECA94D2E15}" type="presOf" srcId="{BC235FEA-6C68-4CE5-9B5D-B7671ABD13D1}" destId="{326767A8-B8C6-453F-AD29-676FC0803506}" srcOrd="0" destOrd="0" presId="urn:microsoft.com/office/officeart/2005/8/layout/lProcess2"/>
    <dgm:cxn modelId="{A58E58F9-0E73-4C78-8958-7BD692E4173A}" type="presOf" srcId="{0E85CCB8-EFC2-4FA8-AE5E-4CC5BE302D6A}" destId="{B71FD61D-747A-422C-8E24-F41DDFDC3362}" srcOrd="0" destOrd="0" presId="urn:microsoft.com/office/officeart/2005/8/layout/lProcess2"/>
    <dgm:cxn modelId="{52B164D6-D443-42D1-820E-2547F6350850}" srcId="{BC235FEA-6C68-4CE5-9B5D-B7671ABD13D1}" destId="{DDCFF096-FF46-4E41-A6BE-E5B4474AA4BB}" srcOrd="0" destOrd="0" parTransId="{991C39C0-A0F9-49C8-AD4D-A62DBF30E590}" sibTransId="{1785F0AA-4E43-4EBC-8BA8-E11781B2C356}"/>
    <dgm:cxn modelId="{312CC01C-B2E1-4CC9-BE37-95245FE75F23}" type="presParOf" srcId="{326767A8-B8C6-453F-AD29-676FC0803506}" destId="{BC63A0C8-C466-4289-B869-28867B86CFBD}" srcOrd="0" destOrd="0" presId="urn:microsoft.com/office/officeart/2005/8/layout/lProcess2"/>
    <dgm:cxn modelId="{3D0A0884-130A-47BD-BEDE-A28247F3AD08}" type="presParOf" srcId="{BC63A0C8-C466-4289-B869-28867B86CFBD}" destId="{E0D76DD3-B331-4378-9505-6EFF587339E6}" srcOrd="0" destOrd="0" presId="urn:microsoft.com/office/officeart/2005/8/layout/lProcess2"/>
    <dgm:cxn modelId="{F7047CA2-BBD3-48B0-A9D1-64E7D8203D08}" type="presParOf" srcId="{BC63A0C8-C466-4289-B869-28867B86CFBD}" destId="{E3F56D05-DA69-4872-AD82-9EA046ACC126}" srcOrd="1" destOrd="0" presId="urn:microsoft.com/office/officeart/2005/8/layout/lProcess2"/>
    <dgm:cxn modelId="{2F9E47F6-8EDA-4BB1-8F06-B4506415AA09}" type="presParOf" srcId="{BC63A0C8-C466-4289-B869-28867B86CFBD}" destId="{DD35A48E-356D-4967-8EE6-01FCDB4F06C8}" srcOrd="2" destOrd="0" presId="urn:microsoft.com/office/officeart/2005/8/layout/lProcess2"/>
    <dgm:cxn modelId="{8E2AC3F3-CB18-477C-A20D-AE7CC409F16F}" type="presParOf" srcId="{DD35A48E-356D-4967-8EE6-01FCDB4F06C8}" destId="{275FA2B1-B2D1-4603-A531-87F0B5CFFAC1}" srcOrd="0" destOrd="0" presId="urn:microsoft.com/office/officeart/2005/8/layout/lProcess2"/>
    <dgm:cxn modelId="{D8EFB0DD-A3C4-4F4A-B5AA-0C976612494F}" type="presParOf" srcId="{275FA2B1-B2D1-4603-A531-87F0B5CFFAC1}" destId="{B71FD61D-747A-422C-8E24-F41DDFDC3362}"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235FEA-6C68-4CE5-9B5D-B7671ABD13D1}" type="doc">
      <dgm:prSet loTypeId="urn:microsoft.com/office/officeart/2005/8/layout/lProcess2" loCatId="relationship" qsTypeId="urn:microsoft.com/office/officeart/2005/8/quickstyle/simple3" qsCatId="simple" csTypeId="urn:microsoft.com/office/officeart/2005/8/colors/colorful5" csCatId="colorful" phldr="1"/>
      <dgm:spPr/>
      <dgm:t>
        <a:bodyPr/>
        <a:lstStyle/>
        <a:p>
          <a:endParaRPr lang="es-EC"/>
        </a:p>
      </dgm:t>
    </dgm:pt>
    <dgm:pt modelId="{DDCFF096-FF46-4E41-A6BE-E5B4474AA4BB}">
      <dgm:prSet phldrT="[Texto]"/>
      <dgm:spPr/>
      <dgm:t>
        <a:bodyPr/>
        <a:lstStyle/>
        <a:p>
          <a:r>
            <a:rPr lang="es-ES" b="1" dirty="0" smtClean="0"/>
            <a:t>COSTO POR COMPRA DE INVENTARIO</a:t>
          </a:r>
          <a:endParaRPr lang="es-EC" b="0" dirty="0"/>
        </a:p>
      </dgm:t>
    </dgm:pt>
    <dgm:pt modelId="{991C39C0-A0F9-49C8-AD4D-A62DBF30E590}" type="parTrans" cxnId="{52B164D6-D443-42D1-820E-2547F6350850}">
      <dgm:prSet/>
      <dgm:spPr/>
      <dgm:t>
        <a:bodyPr/>
        <a:lstStyle/>
        <a:p>
          <a:endParaRPr lang="es-EC"/>
        </a:p>
      </dgm:t>
    </dgm:pt>
    <dgm:pt modelId="{1785F0AA-4E43-4EBC-8BA8-E11781B2C356}" type="sibTrans" cxnId="{52B164D6-D443-42D1-820E-2547F6350850}">
      <dgm:prSet/>
      <dgm:spPr/>
      <dgm:t>
        <a:bodyPr/>
        <a:lstStyle/>
        <a:p>
          <a:endParaRPr lang="es-EC"/>
        </a:p>
      </dgm:t>
    </dgm:pt>
    <dgm:pt modelId="{998BB382-03B4-4641-8A1B-262F509B4F04}">
      <dgm:prSet phldrT="[Texto]"/>
      <dgm:spPr/>
      <dgm:t>
        <a:bodyPr/>
        <a:lstStyle/>
        <a:p>
          <a:r>
            <a:rPr lang="es-ES" dirty="0" smtClean="0"/>
            <a:t>Los gastos anuales que se generan en la gestión de compras se dividen entre el número de pedidos emitidos y se obtiene el costo por pedido</a:t>
          </a:r>
          <a:endParaRPr lang="es-EC" dirty="0"/>
        </a:p>
      </dgm:t>
    </dgm:pt>
    <dgm:pt modelId="{F207BF02-49FB-4736-B0AD-06975F611E5F}" type="parTrans" cxnId="{11ED2C25-BF55-4AE0-89E8-0BA25F903471}">
      <dgm:prSet/>
      <dgm:spPr/>
      <dgm:t>
        <a:bodyPr/>
        <a:lstStyle/>
        <a:p>
          <a:endParaRPr lang="es-EC"/>
        </a:p>
      </dgm:t>
    </dgm:pt>
    <dgm:pt modelId="{E8F08879-5AEF-45D6-8940-F0F7115BFCEA}" type="sibTrans" cxnId="{11ED2C25-BF55-4AE0-89E8-0BA25F903471}">
      <dgm:prSet/>
      <dgm:spPr/>
      <dgm:t>
        <a:bodyPr/>
        <a:lstStyle/>
        <a:p>
          <a:endParaRPr lang="es-EC"/>
        </a:p>
      </dgm:t>
    </dgm:pt>
    <dgm:pt modelId="{326767A8-B8C6-453F-AD29-676FC0803506}" type="pres">
      <dgm:prSet presAssocID="{BC235FEA-6C68-4CE5-9B5D-B7671ABD13D1}" presName="theList" presStyleCnt="0">
        <dgm:presLayoutVars>
          <dgm:dir/>
          <dgm:animLvl val="lvl"/>
          <dgm:resizeHandles val="exact"/>
        </dgm:presLayoutVars>
      </dgm:prSet>
      <dgm:spPr/>
      <dgm:t>
        <a:bodyPr/>
        <a:lstStyle/>
        <a:p>
          <a:endParaRPr lang="es-EC"/>
        </a:p>
      </dgm:t>
    </dgm:pt>
    <dgm:pt modelId="{BC63A0C8-C466-4289-B869-28867B86CFBD}" type="pres">
      <dgm:prSet presAssocID="{DDCFF096-FF46-4E41-A6BE-E5B4474AA4BB}" presName="compNode" presStyleCnt="0"/>
      <dgm:spPr/>
    </dgm:pt>
    <dgm:pt modelId="{E0D76DD3-B331-4378-9505-6EFF587339E6}" type="pres">
      <dgm:prSet presAssocID="{DDCFF096-FF46-4E41-A6BE-E5B4474AA4BB}" presName="aNode" presStyleLbl="bgShp" presStyleIdx="0" presStyleCnt="1"/>
      <dgm:spPr/>
      <dgm:t>
        <a:bodyPr/>
        <a:lstStyle/>
        <a:p>
          <a:endParaRPr lang="es-EC"/>
        </a:p>
      </dgm:t>
    </dgm:pt>
    <dgm:pt modelId="{E3F56D05-DA69-4872-AD82-9EA046ACC126}" type="pres">
      <dgm:prSet presAssocID="{DDCFF096-FF46-4E41-A6BE-E5B4474AA4BB}" presName="textNode" presStyleLbl="bgShp" presStyleIdx="0" presStyleCnt="1"/>
      <dgm:spPr/>
      <dgm:t>
        <a:bodyPr/>
        <a:lstStyle/>
        <a:p>
          <a:endParaRPr lang="es-EC"/>
        </a:p>
      </dgm:t>
    </dgm:pt>
    <dgm:pt modelId="{DD35A48E-356D-4967-8EE6-01FCDB4F06C8}" type="pres">
      <dgm:prSet presAssocID="{DDCFF096-FF46-4E41-A6BE-E5B4474AA4BB}" presName="compChildNode" presStyleCnt="0"/>
      <dgm:spPr/>
    </dgm:pt>
    <dgm:pt modelId="{275FA2B1-B2D1-4603-A531-87F0B5CFFAC1}" type="pres">
      <dgm:prSet presAssocID="{DDCFF096-FF46-4E41-A6BE-E5B4474AA4BB}" presName="theInnerList" presStyleCnt="0"/>
      <dgm:spPr/>
    </dgm:pt>
    <dgm:pt modelId="{17CDBA97-1180-4636-B9BA-0F38215F8CA1}" type="pres">
      <dgm:prSet presAssocID="{998BB382-03B4-4641-8A1B-262F509B4F04}" presName="childNode" presStyleLbl="node1" presStyleIdx="0" presStyleCnt="1" custScaleX="89985" custScaleY="89505">
        <dgm:presLayoutVars>
          <dgm:bulletEnabled val="1"/>
        </dgm:presLayoutVars>
      </dgm:prSet>
      <dgm:spPr/>
      <dgm:t>
        <a:bodyPr/>
        <a:lstStyle/>
        <a:p>
          <a:endParaRPr lang="es-EC"/>
        </a:p>
      </dgm:t>
    </dgm:pt>
  </dgm:ptLst>
  <dgm:cxnLst>
    <dgm:cxn modelId="{11ED2C25-BF55-4AE0-89E8-0BA25F903471}" srcId="{DDCFF096-FF46-4E41-A6BE-E5B4474AA4BB}" destId="{998BB382-03B4-4641-8A1B-262F509B4F04}" srcOrd="0" destOrd="0" parTransId="{F207BF02-49FB-4736-B0AD-06975F611E5F}" sibTransId="{E8F08879-5AEF-45D6-8940-F0F7115BFCEA}"/>
    <dgm:cxn modelId="{7D57EFD8-2CD0-4CDC-B2A3-359FD4D8A3D7}" type="presOf" srcId="{DDCFF096-FF46-4E41-A6BE-E5B4474AA4BB}" destId="{E0D76DD3-B331-4378-9505-6EFF587339E6}" srcOrd="0" destOrd="0" presId="urn:microsoft.com/office/officeart/2005/8/layout/lProcess2"/>
    <dgm:cxn modelId="{66B12668-0B9C-4BDD-9D1A-A25AF916D12D}" type="presOf" srcId="{BC235FEA-6C68-4CE5-9B5D-B7671ABD13D1}" destId="{326767A8-B8C6-453F-AD29-676FC0803506}" srcOrd="0" destOrd="0" presId="urn:microsoft.com/office/officeart/2005/8/layout/lProcess2"/>
    <dgm:cxn modelId="{A7032FA5-F850-4765-985E-E64265F4837E}" type="presOf" srcId="{DDCFF096-FF46-4E41-A6BE-E5B4474AA4BB}" destId="{E3F56D05-DA69-4872-AD82-9EA046ACC126}" srcOrd="1" destOrd="0" presId="urn:microsoft.com/office/officeart/2005/8/layout/lProcess2"/>
    <dgm:cxn modelId="{52B164D6-D443-42D1-820E-2547F6350850}" srcId="{BC235FEA-6C68-4CE5-9B5D-B7671ABD13D1}" destId="{DDCFF096-FF46-4E41-A6BE-E5B4474AA4BB}" srcOrd="0" destOrd="0" parTransId="{991C39C0-A0F9-49C8-AD4D-A62DBF30E590}" sibTransId="{1785F0AA-4E43-4EBC-8BA8-E11781B2C356}"/>
    <dgm:cxn modelId="{8EAC55E3-1845-41DC-831D-718BD25AF525}" type="presOf" srcId="{998BB382-03B4-4641-8A1B-262F509B4F04}" destId="{17CDBA97-1180-4636-B9BA-0F38215F8CA1}" srcOrd="0" destOrd="0" presId="urn:microsoft.com/office/officeart/2005/8/layout/lProcess2"/>
    <dgm:cxn modelId="{FD744074-93FC-452C-B447-F882D478F3CB}" type="presParOf" srcId="{326767A8-B8C6-453F-AD29-676FC0803506}" destId="{BC63A0C8-C466-4289-B869-28867B86CFBD}" srcOrd="0" destOrd="0" presId="urn:microsoft.com/office/officeart/2005/8/layout/lProcess2"/>
    <dgm:cxn modelId="{28650362-7409-430E-B8A3-7E2D7EFE8D2E}" type="presParOf" srcId="{BC63A0C8-C466-4289-B869-28867B86CFBD}" destId="{E0D76DD3-B331-4378-9505-6EFF587339E6}" srcOrd="0" destOrd="0" presId="urn:microsoft.com/office/officeart/2005/8/layout/lProcess2"/>
    <dgm:cxn modelId="{7A329ACF-3465-4A5D-A4CD-B4219419C0D4}" type="presParOf" srcId="{BC63A0C8-C466-4289-B869-28867B86CFBD}" destId="{E3F56D05-DA69-4872-AD82-9EA046ACC126}" srcOrd="1" destOrd="0" presId="urn:microsoft.com/office/officeart/2005/8/layout/lProcess2"/>
    <dgm:cxn modelId="{BF5B0851-987B-4CEC-9B4E-D126C2F40F2A}" type="presParOf" srcId="{BC63A0C8-C466-4289-B869-28867B86CFBD}" destId="{DD35A48E-356D-4967-8EE6-01FCDB4F06C8}" srcOrd="2" destOrd="0" presId="urn:microsoft.com/office/officeart/2005/8/layout/lProcess2"/>
    <dgm:cxn modelId="{AD80AF1C-C337-4B58-8519-1F377DB4EE91}" type="presParOf" srcId="{DD35A48E-356D-4967-8EE6-01FCDB4F06C8}" destId="{275FA2B1-B2D1-4603-A531-87F0B5CFFAC1}" srcOrd="0" destOrd="0" presId="urn:microsoft.com/office/officeart/2005/8/layout/lProcess2"/>
    <dgm:cxn modelId="{0858C063-5985-4C77-B8A4-FA23B537E843}" type="presParOf" srcId="{275FA2B1-B2D1-4603-A531-87F0B5CFFAC1}" destId="{17CDBA97-1180-4636-B9BA-0F38215F8CA1}"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D174CC-1EB9-46AE-A786-F7C343A11234}" type="doc">
      <dgm:prSet loTypeId="urn:microsoft.com/office/officeart/2005/8/layout/process2" loCatId="process" qsTypeId="urn:microsoft.com/office/officeart/2005/8/quickstyle/simple3" qsCatId="simple" csTypeId="urn:microsoft.com/office/officeart/2005/8/colors/colorful1" csCatId="colorful" phldr="1"/>
      <dgm:spPr/>
    </dgm:pt>
    <dgm:pt modelId="{3AAA06AC-BA6F-4030-AF99-B1027C7D369A}">
      <dgm:prSet phldrT="[Texto]"/>
      <dgm:spPr/>
      <dgm:t>
        <a:bodyPr/>
        <a:lstStyle/>
        <a:p>
          <a:r>
            <a:rPr lang="es-ES" dirty="0" smtClean="0"/>
            <a:t>El objetivo es poner la orden cuando la cantidad en existencia</a:t>
          </a:r>
          <a:endParaRPr lang="es-EC" dirty="0"/>
        </a:p>
      </dgm:t>
    </dgm:pt>
    <dgm:pt modelId="{4DDD4D74-BB3C-48D2-8F5D-8E5A0D6458C3}" type="parTrans" cxnId="{5C10F435-9FA6-46C8-B7A9-330D53AD8AE0}">
      <dgm:prSet/>
      <dgm:spPr/>
      <dgm:t>
        <a:bodyPr/>
        <a:lstStyle/>
        <a:p>
          <a:endParaRPr lang="es-EC"/>
        </a:p>
      </dgm:t>
    </dgm:pt>
    <dgm:pt modelId="{CD57CCCF-EBDE-43A2-9371-94483E98774D}" type="sibTrans" cxnId="{5C10F435-9FA6-46C8-B7A9-330D53AD8AE0}">
      <dgm:prSet/>
      <dgm:spPr/>
      <dgm:t>
        <a:bodyPr/>
        <a:lstStyle/>
        <a:p>
          <a:endParaRPr lang="es-EC"/>
        </a:p>
      </dgm:t>
    </dgm:pt>
    <dgm:pt modelId="{93574D3A-9F1A-4212-A1DE-A72B5886A83C}">
      <dgm:prSet phldrT="[Texto]"/>
      <dgm:spPr/>
      <dgm:t>
        <a:bodyPr/>
        <a:lstStyle/>
        <a:p>
          <a:r>
            <a:rPr lang="es-ES" dirty="0" smtClean="0"/>
            <a:t>es suficiente para cubrir la  demanda máxima </a:t>
          </a:r>
          <a:endParaRPr lang="es-EC" dirty="0"/>
        </a:p>
      </dgm:t>
    </dgm:pt>
    <dgm:pt modelId="{962127B2-9A8D-4A11-85D4-94EC84491DDC}" type="parTrans" cxnId="{4B7E1081-8BBF-4909-8F30-0E38FC6850BE}">
      <dgm:prSet/>
      <dgm:spPr/>
      <dgm:t>
        <a:bodyPr/>
        <a:lstStyle/>
        <a:p>
          <a:endParaRPr lang="es-EC"/>
        </a:p>
      </dgm:t>
    </dgm:pt>
    <dgm:pt modelId="{580568F0-DCF1-4370-BB02-CFB67321F562}" type="sibTrans" cxnId="{4B7E1081-8BBF-4909-8F30-0E38FC6850BE}">
      <dgm:prSet/>
      <dgm:spPr/>
      <dgm:t>
        <a:bodyPr/>
        <a:lstStyle/>
        <a:p>
          <a:endParaRPr lang="es-EC"/>
        </a:p>
      </dgm:t>
    </dgm:pt>
    <dgm:pt modelId="{54F3FE1F-985F-463E-9F7F-11BFFBE4B85C}" type="pres">
      <dgm:prSet presAssocID="{DBD174CC-1EB9-46AE-A786-F7C343A11234}" presName="linearFlow" presStyleCnt="0">
        <dgm:presLayoutVars>
          <dgm:resizeHandles val="exact"/>
        </dgm:presLayoutVars>
      </dgm:prSet>
      <dgm:spPr/>
    </dgm:pt>
    <dgm:pt modelId="{64016813-1449-464D-8F2C-45A5D7B902E3}" type="pres">
      <dgm:prSet presAssocID="{3AAA06AC-BA6F-4030-AF99-B1027C7D369A}" presName="node" presStyleLbl="node1" presStyleIdx="0" presStyleCnt="2" custScaleX="54140" custScaleY="49955">
        <dgm:presLayoutVars>
          <dgm:bulletEnabled val="1"/>
        </dgm:presLayoutVars>
      </dgm:prSet>
      <dgm:spPr/>
      <dgm:t>
        <a:bodyPr/>
        <a:lstStyle/>
        <a:p>
          <a:endParaRPr lang="es-EC"/>
        </a:p>
      </dgm:t>
    </dgm:pt>
    <dgm:pt modelId="{1EF2B0BB-B673-4722-8431-7C4B9ACDD4EF}" type="pres">
      <dgm:prSet presAssocID="{CD57CCCF-EBDE-43A2-9371-94483E98774D}" presName="sibTrans" presStyleLbl="sibTrans2D1" presStyleIdx="0" presStyleCnt="1"/>
      <dgm:spPr/>
      <dgm:t>
        <a:bodyPr/>
        <a:lstStyle/>
        <a:p>
          <a:endParaRPr lang="es-EC"/>
        </a:p>
      </dgm:t>
    </dgm:pt>
    <dgm:pt modelId="{FEE031EB-55C6-4740-A1D7-014E43FEDB7F}" type="pres">
      <dgm:prSet presAssocID="{CD57CCCF-EBDE-43A2-9371-94483E98774D}" presName="connectorText" presStyleLbl="sibTrans2D1" presStyleIdx="0" presStyleCnt="1"/>
      <dgm:spPr/>
      <dgm:t>
        <a:bodyPr/>
        <a:lstStyle/>
        <a:p>
          <a:endParaRPr lang="es-EC"/>
        </a:p>
      </dgm:t>
    </dgm:pt>
    <dgm:pt modelId="{FD74698C-F037-4B34-8F2F-6F37F95F1174}" type="pres">
      <dgm:prSet presAssocID="{93574D3A-9F1A-4212-A1DE-A72B5886A83C}" presName="node" presStyleLbl="node1" presStyleIdx="1" presStyleCnt="2" custScaleX="54140" custScaleY="49955">
        <dgm:presLayoutVars>
          <dgm:bulletEnabled val="1"/>
        </dgm:presLayoutVars>
      </dgm:prSet>
      <dgm:spPr/>
      <dgm:t>
        <a:bodyPr/>
        <a:lstStyle/>
        <a:p>
          <a:endParaRPr lang="es-EC"/>
        </a:p>
      </dgm:t>
    </dgm:pt>
  </dgm:ptLst>
  <dgm:cxnLst>
    <dgm:cxn modelId="{4B7E1081-8BBF-4909-8F30-0E38FC6850BE}" srcId="{DBD174CC-1EB9-46AE-A786-F7C343A11234}" destId="{93574D3A-9F1A-4212-A1DE-A72B5886A83C}" srcOrd="1" destOrd="0" parTransId="{962127B2-9A8D-4A11-85D4-94EC84491DDC}" sibTransId="{580568F0-DCF1-4370-BB02-CFB67321F562}"/>
    <dgm:cxn modelId="{1981177A-F273-4892-8F43-0673D42F3BDF}" type="presOf" srcId="{93574D3A-9F1A-4212-A1DE-A72B5886A83C}" destId="{FD74698C-F037-4B34-8F2F-6F37F95F1174}" srcOrd="0" destOrd="0" presId="urn:microsoft.com/office/officeart/2005/8/layout/process2"/>
    <dgm:cxn modelId="{714CA675-2CFC-4D2F-9689-69238BD1C720}" type="presOf" srcId="{3AAA06AC-BA6F-4030-AF99-B1027C7D369A}" destId="{64016813-1449-464D-8F2C-45A5D7B902E3}" srcOrd="0" destOrd="0" presId="urn:microsoft.com/office/officeart/2005/8/layout/process2"/>
    <dgm:cxn modelId="{5C10F435-9FA6-46C8-B7A9-330D53AD8AE0}" srcId="{DBD174CC-1EB9-46AE-A786-F7C343A11234}" destId="{3AAA06AC-BA6F-4030-AF99-B1027C7D369A}" srcOrd="0" destOrd="0" parTransId="{4DDD4D74-BB3C-48D2-8F5D-8E5A0D6458C3}" sibTransId="{CD57CCCF-EBDE-43A2-9371-94483E98774D}"/>
    <dgm:cxn modelId="{94296550-534C-40C2-8245-1A7F4CC106EC}" type="presOf" srcId="{DBD174CC-1EB9-46AE-A786-F7C343A11234}" destId="{54F3FE1F-985F-463E-9F7F-11BFFBE4B85C}" srcOrd="0" destOrd="0" presId="urn:microsoft.com/office/officeart/2005/8/layout/process2"/>
    <dgm:cxn modelId="{88B57ABB-5D63-4865-9C54-4A7E88F3BDF5}" type="presOf" srcId="{CD57CCCF-EBDE-43A2-9371-94483E98774D}" destId="{FEE031EB-55C6-4740-A1D7-014E43FEDB7F}" srcOrd="1" destOrd="0" presId="urn:microsoft.com/office/officeart/2005/8/layout/process2"/>
    <dgm:cxn modelId="{1D4FE897-F52F-4026-9666-6B073944A0C2}" type="presOf" srcId="{CD57CCCF-EBDE-43A2-9371-94483E98774D}" destId="{1EF2B0BB-B673-4722-8431-7C4B9ACDD4EF}" srcOrd="0" destOrd="0" presId="urn:microsoft.com/office/officeart/2005/8/layout/process2"/>
    <dgm:cxn modelId="{DDC0D209-534C-4A15-B9E1-6448661CA187}" type="presParOf" srcId="{54F3FE1F-985F-463E-9F7F-11BFFBE4B85C}" destId="{64016813-1449-464D-8F2C-45A5D7B902E3}" srcOrd="0" destOrd="0" presId="urn:microsoft.com/office/officeart/2005/8/layout/process2"/>
    <dgm:cxn modelId="{AA3A2A7E-5A77-41E3-90F6-2B435BB1E0E3}" type="presParOf" srcId="{54F3FE1F-985F-463E-9F7F-11BFFBE4B85C}" destId="{1EF2B0BB-B673-4722-8431-7C4B9ACDD4EF}" srcOrd="1" destOrd="0" presId="urn:microsoft.com/office/officeart/2005/8/layout/process2"/>
    <dgm:cxn modelId="{06004364-395C-4F29-B5A5-843724F0D9C3}" type="presParOf" srcId="{1EF2B0BB-B673-4722-8431-7C4B9ACDD4EF}" destId="{FEE031EB-55C6-4740-A1D7-014E43FEDB7F}" srcOrd="0" destOrd="0" presId="urn:microsoft.com/office/officeart/2005/8/layout/process2"/>
    <dgm:cxn modelId="{87ABF247-2068-4D7A-BE01-AB63A8646FF8}" type="presParOf" srcId="{54F3FE1F-985F-463E-9F7F-11BFFBE4B85C}" destId="{FD74698C-F037-4B34-8F2F-6F37F95F1174}"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F3A1F-72DA-4F13-95AC-E152349E7318}"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C"/>
        </a:p>
      </dgm:t>
    </dgm:pt>
    <dgm:pt modelId="{F8C1E62D-446A-40A3-8754-A40E065712E1}">
      <dgm:prSet phldrT="[Texto]"/>
      <dgm:spPr/>
      <dgm:t>
        <a:bodyPr/>
        <a:lstStyle/>
        <a:p>
          <a:r>
            <a:rPr lang="es-EC" dirty="0" smtClean="0"/>
            <a:t>crecimiento sostenido</a:t>
          </a:r>
          <a:endParaRPr lang="es-EC" dirty="0"/>
        </a:p>
      </dgm:t>
    </dgm:pt>
    <dgm:pt modelId="{D20D6598-6261-4A4E-86EB-4815B0C9308F}" type="parTrans" cxnId="{0C95A68A-0C4D-424B-AEE8-36847A9430B7}">
      <dgm:prSet/>
      <dgm:spPr/>
      <dgm:t>
        <a:bodyPr/>
        <a:lstStyle/>
        <a:p>
          <a:endParaRPr lang="es-EC"/>
        </a:p>
      </dgm:t>
    </dgm:pt>
    <dgm:pt modelId="{FBABC036-7FD9-4C93-A14A-E7FF13CD1DB7}" type="sibTrans" cxnId="{0C95A68A-0C4D-424B-AEE8-36847A9430B7}">
      <dgm:prSet/>
      <dgm:spPr/>
      <dgm:t>
        <a:bodyPr/>
        <a:lstStyle/>
        <a:p>
          <a:endParaRPr lang="es-EC"/>
        </a:p>
      </dgm:t>
    </dgm:pt>
    <dgm:pt modelId="{A93DA2FC-7CF6-4EB3-916A-040DDD8A2EFD}">
      <dgm:prSet phldrT="[Texto]"/>
      <dgm:spPr/>
      <dgm:t>
        <a:bodyPr/>
        <a:lstStyle/>
        <a:p>
          <a:r>
            <a:rPr lang="es-EC" dirty="0" smtClean="0"/>
            <a:t>la dolarización</a:t>
          </a:r>
          <a:endParaRPr lang="es-EC" dirty="0"/>
        </a:p>
      </dgm:t>
    </dgm:pt>
    <dgm:pt modelId="{DC664F17-1CF2-4794-AE8C-26B62EB5FFC5}" type="parTrans" cxnId="{F460B62D-C3C2-4BC0-9674-8146F879EED1}">
      <dgm:prSet/>
      <dgm:spPr/>
      <dgm:t>
        <a:bodyPr/>
        <a:lstStyle/>
        <a:p>
          <a:endParaRPr lang="es-EC"/>
        </a:p>
      </dgm:t>
    </dgm:pt>
    <dgm:pt modelId="{612A3577-4B50-4B29-B0FF-C6791F9E78BB}" type="sibTrans" cxnId="{F460B62D-C3C2-4BC0-9674-8146F879EED1}">
      <dgm:prSet/>
      <dgm:spPr/>
      <dgm:t>
        <a:bodyPr/>
        <a:lstStyle/>
        <a:p>
          <a:endParaRPr lang="es-EC"/>
        </a:p>
      </dgm:t>
    </dgm:pt>
    <dgm:pt modelId="{E561E019-0141-431F-8C44-6D090312928E}">
      <dgm:prSet phldrT="[Texto]"/>
      <dgm:spPr/>
      <dgm:t>
        <a:bodyPr/>
        <a:lstStyle/>
        <a:p>
          <a:r>
            <a:rPr lang="es-EC" dirty="0" smtClean="0"/>
            <a:t>al envío de remesas del exterior</a:t>
          </a:r>
          <a:endParaRPr lang="es-EC" dirty="0"/>
        </a:p>
      </dgm:t>
    </dgm:pt>
    <dgm:pt modelId="{D7680CA1-D404-4299-A0D2-7C1325E295DB}" type="parTrans" cxnId="{A211B124-8B3B-4B83-B231-531ED04711CE}">
      <dgm:prSet/>
      <dgm:spPr/>
      <dgm:t>
        <a:bodyPr/>
        <a:lstStyle/>
        <a:p>
          <a:endParaRPr lang="es-EC"/>
        </a:p>
      </dgm:t>
    </dgm:pt>
    <dgm:pt modelId="{32B2A595-B8E3-4386-BA98-3DF13A169E0B}" type="sibTrans" cxnId="{A211B124-8B3B-4B83-B231-531ED04711CE}">
      <dgm:prSet/>
      <dgm:spPr/>
      <dgm:t>
        <a:bodyPr/>
        <a:lstStyle/>
        <a:p>
          <a:endParaRPr lang="es-EC"/>
        </a:p>
      </dgm:t>
    </dgm:pt>
    <dgm:pt modelId="{DF849615-B532-4D97-B5A7-9AFB4BDD3D19}">
      <dgm:prSet phldrT="[Texto]"/>
      <dgm:spPr/>
      <dgm:t>
        <a:bodyPr/>
        <a:lstStyle/>
        <a:p>
          <a:r>
            <a:rPr lang="es-EC" dirty="0" smtClean="0"/>
            <a:t>el financiamiento</a:t>
          </a:r>
          <a:endParaRPr lang="es-EC" dirty="0"/>
        </a:p>
      </dgm:t>
    </dgm:pt>
    <dgm:pt modelId="{9538FD20-0642-4746-8824-268563AF620C}" type="parTrans" cxnId="{7B7F6331-082E-4611-AD97-51EC85A2196A}">
      <dgm:prSet/>
      <dgm:spPr/>
      <dgm:t>
        <a:bodyPr/>
        <a:lstStyle/>
        <a:p>
          <a:endParaRPr lang="es-EC"/>
        </a:p>
      </dgm:t>
    </dgm:pt>
    <dgm:pt modelId="{D8F41B49-0D64-42A5-93CA-D5424DA9B74E}" type="sibTrans" cxnId="{7B7F6331-082E-4611-AD97-51EC85A2196A}">
      <dgm:prSet/>
      <dgm:spPr/>
      <dgm:t>
        <a:bodyPr/>
        <a:lstStyle/>
        <a:p>
          <a:endParaRPr lang="es-EC"/>
        </a:p>
      </dgm:t>
    </dgm:pt>
    <dgm:pt modelId="{8A6B0462-E261-47E4-AF99-3AB10D7F378B}" type="pres">
      <dgm:prSet presAssocID="{FA6F3A1F-72DA-4F13-95AC-E152349E7318}" presName="hierChild1" presStyleCnt="0">
        <dgm:presLayoutVars>
          <dgm:orgChart val="1"/>
          <dgm:chPref val="1"/>
          <dgm:dir/>
          <dgm:animOne val="branch"/>
          <dgm:animLvl val="lvl"/>
          <dgm:resizeHandles/>
        </dgm:presLayoutVars>
      </dgm:prSet>
      <dgm:spPr/>
      <dgm:t>
        <a:bodyPr/>
        <a:lstStyle/>
        <a:p>
          <a:endParaRPr lang="es-EC"/>
        </a:p>
      </dgm:t>
    </dgm:pt>
    <dgm:pt modelId="{34939124-4524-4981-9E64-A953C32EECB9}" type="pres">
      <dgm:prSet presAssocID="{F8C1E62D-446A-40A3-8754-A40E065712E1}" presName="hierRoot1" presStyleCnt="0">
        <dgm:presLayoutVars>
          <dgm:hierBranch val="init"/>
        </dgm:presLayoutVars>
      </dgm:prSet>
      <dgm:spPr/>
    </dgm:pt>
    <dgm:pt modelId="{19E30A55-DD48-4664-9A87-92CCFF063131}" type="pres">
      <dgm:prSet presAssocID="{F8C1E62D-446A-40A3-8754-A40E065712E1}" presName="rootComposite1" presStyleCnt="0"/>
      <dgm:spPr/>
    </dgm:pt>
    <dgm:pt modelId="{65E4C8E3-41E2-469C-A60A-596999817FE5}" type="pres">
      <dgm:prSet presAssocID="{F8C1E62D-446A-40A3-8754-A40E065712E1}" presName="rootText1" presStyleLbl="node0" presStyleIdx="0" presStyleCnt="1" custScaleX="130826" custScaleY="114510">
        <dgm:presLayoutVars>
          <dgm:chPref val="3"/>
        </dgm:presLayoutVars>
      </dgm:prSet>
      <dgm:spPr/>
      <dgm:t>
        <a:bodyPr/>
        <a:lstStyle/>
        <a:p>
          <a:endParaRPr lang="es-EC"/>
        </a:p>
      </dgm:t>
    </dgm:pt>
    <dgm:pt modelId="{9D0B8038-0889-496E-A445-8F07581408DA}" type="pres">
      <dgm:prSet presAssocID="{F8C1E62D-446A-40A3-8754-A40E065712E1}" presName="rootConnector1" presStyleLbl="node1" presStyleIdx="0" presStyleCnt="0"/>
      <dgm:spPr/>
      <dgm:t>
        <a:bodyPr/>
        <a:lstStyle/>
        <a:p>
          <a:endParaRPr lang="es-EC"/>
        </a:p>
      </dgm:t>
    </dgm:pt>
    <dgm:pt modelId="{77FB8C64-F7EF-41E7-A05A-B29C10397753}" type="pres">
      <dgm:prSet presAssocID="{F8C1E62D-446A-40A3-8754-A40E065712E1}" presName="hierChild2" presStyleCnt="0"/>
      <dgm:spPr/>
    </dgm:pt>
    <dgm:pt modelId="{BF10C98D-6D15-41C0-8746-59D17C295EAC}" type="pres">
      <dgm:prSet presAssocID="{DC664F17-1CF2-4794-AE8C-26B62EB5FFC5}" presName="Name37" presStyleLbl="parChTrans1D2" presStyleIdx="0" presStyleCnt="3"/>
      <dgm:spPr/>
      <dgm:t>
        <a:bodyPr/>
        <a:lstStyle/>
        <a:p>
          <a:endParaRPr lang="es-EC"/>
        </a:p>
      </dgm:t>
    </dgm:pt>
    <dgm:pt modelId="{EB71DE06-601A-4D2D-A492-2EA3FE531DF3}" type="pres">
      <dgm:prSet presAssocID="{A93DA2FC-7CF6-4EB3-916A-040DDD8A2EFD}" presName="hierRoot2" presStyleCnt="0">
        <dgm:presLayoutVars>
          <dgm:hierBranch val="init"/>
        </dgm:presLayoutVars>
      </dgm:prSet>
      <dgm:spPr/>
    </dgm:pt>
    <dgm:pt modelId="{741AEF61-311A-47FA-885C-55D412DD9CBD}" type="pres">
      <dgm:prSet presAssocID="{A93DA2FC-7CF6-4EB3-916A-040DDD8A2EFD}" presName="rootComposite" presStyleCnt="0"/>
      <dgm:spPr/>
    </dgm:pt>
    <dgm:pt modelId="{A312C058-7D8B-481A-8227-E7399D9FE41D}" type="pres">
      <dgm:prSet presAssocID="{A93DA2FC-7CF6-4EB3-916A-040DDD8A2EFD}" presName="rootText" presStyleLbl="node2" presStyleIdx="0" presStyleCnt="3">
        <dgm:presLayoutVars>
          <dgm:chPref val="3"/>
        </dgm:presLayoutVars>
      </dgm:prSet>
      <dgm:spPr/>
      <dgm:t>
        <a:bodyPr/>
        <a:lstStyle/>
        <a:p>
          <a:endParaRPr lang="es-EC"/>
        </a:p>
      </dgm:t>
    </dgm:pt>
    <dgm:pt modelId="{B9FEC320-B24E-4D27-AAC7-510AAA3DFED5}" type="pres">
      <dgm:prSet presAssocID="{A93DA2FC-7CF6-4EB3-916A-040DDD8A2EFD}" presName="rootConnector" presStyleLbl="node2" presStyleIdx="0" presStyleCnt="3"/>
      <dgm:spPr/>
      <dgm:t>
        <a:bodyPr/>
        <a:lstStyle/>
        <a:p>
          <a:endParaRPr lang="es-EC"/>
        </a:p>
      </dgm:t>
    </dgm:pt>
    <dgm:pt modelId="{11040169-5F37-4D83-A7CC-6D9B3A3B5DDF}" type="pres">
      <dgm:prSet presAssocID="{A93DA2FC-7CF6-4EB3-916A-040DDD8A2EFD}" presName="hierChild4" presStyleCnt="0"/>
      <dgm:spPr/>
    </dgm:pt>
    <dgm:pt modelId="{ABBA79F0-5B50-4B91-82AA-1EE468567BEE}" type="pres">
      <dgm:prSet presAssocID="{A93DA2FC-7CF6-4EB3-916A-040DDD8A2EFD}" presName="hierChild5" presStyleCnt="0"/>
      <dgm:spPr/>
    </dgm:pt>
    <dgm:pt modelId="{C120CCC0-DB8E-432E-8DB4-BDE5843DBA52}" type="pres">
      <dgm:prSet presAssocID="{D7680CA1-D404-4299-A0D2-7C1325E295DB}" presName="Name37" presStyleLbl="parChTrans1D2" presStyleIdx="1" presStyleCnt="3"/>
      <dgm:spPr/>
      <dgm:t>
        <a:bodyPr/>
        <a:lstStyle/>
        <a:p>
          <a:endParaRPr lang="es-EC"/>
        </a:p>
      </dgm:t>
    </dgm:pt>
    <dgm:pt modelId="{62DEC600-CDF0-47A4-97CF-37149861D98E}" type="pres">
      <dgm:prSet presAssocID="{E561E019-0141-431F-8C44-6D090312928E}" presName="hierRoot2" presStyleCnt="0">
        <dgm:presLayoutVars>
          <dgm:hierBranch val="init"/>
        </dgm:presLayoutVars>
      </dgm:prSet>
      <dgm:spPr/>
    </dgm:pt>
    <dgm:pt modelId="{858CF8D4-DEA6-4ED3-A71E-02D2BD1B05AE}" type="pres">
      <dgm:prSet presAssocID="{E561E019-0141-431F-8C44-6D090312928E}" presName="rootComposite" presStyleCnt="0"/>
      <dgm:spPr/>
    </dgm:pt>
    <dgm:pt modelId="{935DACBB-E716-4C52-8CC7-E383119EA035}" type="pres">
      <dgm:prSet presAssocID="{E561E019-0141-431F-8C44-6D090312928E}" presName="rootText" presStyleLbl="node2" presStyleIdx="1" presStyleCnt="3">
        <dgm:presLayoutVars>
          <dgm:chPref val="3"/>
        </dgm:presLayoutVars>
      </dgm:prSet>
      <dgm:spPr/>
      <dgm:t>
        <a:bodyPr/>
        <a:lstStyle/>
        <a:p>
          <a:endParaRPr lang="es-EC"/>
        </a:p>
      </dgm:t>
    </dgm:pt>
    <dgm:pt modelId="{F2E0870E-2683-41B7-ADBF-A97C428D46D3}" type="pres">
      <dgm:prSet presAssocID="{E561E019-0141-431F-8C44-6D090312928E}" presName="rootConnector" presStyleLbl="node2" presStyleIdx="1" presStyleCnt="3"/>
      <dgm:spPr/>
      <dgm:t>
        <a:bodyPr/>
        <a:lstStyle/>
        <a:p>
          <a:endParaRPr lang="es-EC"/>
        </a:p>
      </dgm:t>
    </dgm:pt>
    <dgm:pt modelId="{83CBF2E8-15E0-4F97-B153-FEF993EC3A74}" type="pres">
      <dgm:prSet presAssocID="{E561E019-0141-431F-8C44-6D090312928E}" presName="hierChild4" presStyleCnt="0"/>
      <dgm:spPr/>
    </dgm:pt>
    <dgm:pt modelId="{8BF142B5-3DF5-4063-BE15-046198343593}" type="pres">
      <dgm:prSet presAssocID="{E561E019-0141-431F-8C44-6D090312928E}" presName="hierChild5" presStyleCnt="0"/>
      <dgm:spPr/>
    </dgm:pt>
    <dgm:pt modelId="{EA91D60F-7573-4F64-9795-D0CD58E22081}" type="pres">
      <dgm:prSet presAssocID="{9538FD20-0642-4746-8824-268563AF620C}" presName="Name37" presStyleLbl="parChTrans1D2" presStyleIdx="2" presStyleCnt="3"/>
      <dgm:spPr/>
      <dgm:t>
        <a:bodyPr/>
        <a:lstStyle/>
        <a:p>
          <a:endParaRPr lang="es-EC"/>
        </a:p>
      </dgm:t>
    </dgm:pt>
    <dgm:pt modelId="{B9234615-C726-481C-9495-86E76C646809}" type="pres">
      <dgm:prSet presAssocID="{DF849615-B532-4D97-B5A7-9AFB4BDD3D19}" presName="hierRoot2" presStyleCnt="0">
        <dgm:presLayoutVars>
          <dgm:hierBranch val="init"/>
        </dgm:presLayoutVars>
      </dgm:prSet>
      <dgm:spPr/>
    </dgm:pt>
    <dgm:pt modelId="{9B2DF82D-899C-48DA-A51C-746A12A86F8D}" type="pres">
      <dgm:prSet presAssocID="{DF849615-B532-4D97-B5A7-9AFB4BDD3D19}" presName="rootComposite" presStyleCnt="0"/>
      <dgm:spPr/>
    </dgm:pt>
    <dgm:pt modelId="{FD103508-5185-490D-A912-BB2B612F7387}" type="pres">
      <dgm:prSet presAssocID="{DF849615-B532-4D97-B5A7-9AFB4BDD3D19}" presName="rootText" presStyleLbl="node2" presStyleIdx="2" presStyleCnt="3">
        <dgm:presLayoutVars>
          <dgm:chPref val="3"/>
        </dgm:presLayoutVars>
      </dgm:prSet>
      <dgm:spPr/>
      <dgm:t>
        <a:bodyPr/>
        <a:lstStyle/>
        <a:p>
          <a:endParaRPr lang="es-EC"/>
        </a:p>
      </dgm:t>
    </dgm:pt>
    <dgm:pt modelId="{6D59C12A-2A2D-45EF-B018-534DD22F50A3}" type="pres">
      <dgm:prSet presAssocID="{DF849615-B532-4D97-B5A7-9AFB4BDD3D19}" presName="rootConnector" presStyleLbl="node2" presStyleIdx="2" presStyleCnt="3"/>
      <dgm:spPr/>
      <dgm:t>
        <a:bodyPr/>
        <a:lstStyle/>
        <a:p>
          <a:endParaRPr lang="es-EC"/>
        </a:p>
      </dgm:t>
    </dgm:pt>
    <dgm:pt modelId="{AA593F31-8C0A-4263-BF89-D4BFD8A9D567}" type="pres">
      <dgm:prSet presAssocID="{DF849615-B532-4D97-B5A7-9AFB4BDD3D19}" presName="hierChild4" presStyleCnt="0"/>
      <dgm:spPr/>
    </dgm:pt>
    <dgm:pt modelId="{B850983C-BAB4-4021-AE15-2315DCAE5854}" type="pres">
      <dgm:prSet presAssocID="{DF849615-B532-4D97-B5A7-9AFB4BDD3D19}" presName="hierChild5" presStyleCnt="0"/>
      <dgm:spPr/>
    </dgm:pt>
    <dgm:pt modelId="{72A16014-83C3-4107-90A3-460801844736}" type="pres">
      <dgm:prSet presAssocID="{F8C1E62D-446A-40A3-8754-A40E065712E1}" presName="hierChild3" presStyleCnt="0"/>
      <dgm:spPr/>
    </dgm:pt>
  </dgm:ptLst>
  <dgm:cxnLst>
    <dgm:cxn modelId="{6B2AF717-8642-43FF-A7F5-ABEC5FB9B282}" type="presOf" srcId="{F8C1E62D-446A-40A3-8754-A40E065712E1}" destId="{65E4C8E3-41E2-469C-A60A-596999817FE5}" srcOrd="0" destOrd="0" presId="urn:microsoft.com/office/officeart/2005/8/layout/orgChart1"/>
    <dgm:cxn modelId="{CD0CDF38-670F-404C-9278-77F039D4562D}" type="presOf" srcId="{F8C1E62D-446A-40A3-8754-A40E065712E1}" destId="{9D0B8038-0889-496E-A445-8F07581408DA}" srcOrd="1" destOrd="0" presId="urn:microsoft.com/office/officeart/2005/8/layout/orgChart1"/>
    <dgm:cxn modelId="{7B7F6331-082E-4611-AD97-51EC85A2196A}" srcId="{F8C1E62D-446A-40A3-8754-A40E065712E1}" destId="{DF849615-B532-4D97-B5A7-9AFB4BDD3D19}" srcOrd="2" destOrd="0" parTransId="{9538FD20-0642-4746-8824-268563AF620C}" sibTransId="{D8F41B49-0D64-42A5-93CA-D5424DA9B74E}"/>
    <dgm:cxn modelId="{EE369184-38E1-4AC9-B63C-4C3C2C1E3401}" type="presOf" srcId="{A93DA2FC-7CF6-4EB3-916A-040DDD8A2EFD}" destId="{A312C058-7D8B-481A-8227-E7399D9FE41D}" srcOrd="0" destOrd="0" presId="urn:microsoft.com/office/officeart/2005/8/layout/orgChart1"/>
    <dgm:cxn modelId="{9A8E47B5-A6FB-4534-ABAF-272A85AAD925}" type="presOf" srcId="{9538FD20-0642-4746-8824-268563AF620C}" destId="{EA91D60F-7573-4F64-9795-D0CD58E22081}" srcOrd="0" destOrd="0" presId="urn:microsoft.com/office/officeart/2005/8/layout/orgChart1"/>
    <dgm:cxn modelId="{05A39968-0D0C-4888-B20C-376E3536F557}" type="presOf" srcId="{E561E019-0141-431F-8C44-6D090312928E}" destId="{935DACBB-E716-4C52-8CC7-E383119EA035}" srcOrd="0" destOrd="0" presId="urn:microsoft.com/office/officeart/2005/8/layout/orgChart1"/>
    <dgm:cxn modelId="{E775FC8E-9F13-4BDD-8C26-460527A935D7}" type="presOf" srcId="{A93DA2FC-7CF6-4EB3-916A-040DDD8A2EFD}" destId="{B9FEC320-B24E-4D27-AAC7-510AAA3DFED5}" srcOrd="1" destOrd="0" presId="urn:microsoft.com/office/officeart/2005/8/layout/orgChart1"/>
    <dgm:cxn modelId="{0BBBAF62-E154-4D5A-B27F-18F312828084}" type="presOf" srcId="{DF849615-B532-4D97-B5A7-9AFB4BDD3D19}" destId="{FD103508-5185-490D-A912-BB2B612F7387}" srcOrd="0" destOrd="0" presId="urn:microsoft.com/office/officeart/2005/8/layout/orgChart1"/>
    <dgm:cxn modelId="{9EBF64C0-66F0-4A2E-B848-F1F9D66BA92A}" type="presOf" srcId="{FA6F3A1F-72DA-4F13-95AC-E152349E7318}" destId="{8A6B0462-E261-47E4-AF99-3AB10D7F378B}" srcOrd="0" destOrd="0" presId="urn:microsoft.com/office/officeart/2005/8/layout/orgChart1"/>
    <dgm:cxn modelId="{D5BDB0E7-81B2-4C00-B0A5-46E1830052EC}" type="presOf" srcId="{D7680CA1-D404-4299-A0D2-7C1325E295DB}" destId="{C120CCC0-DB8E-432E-8DB4-BDE5843DBA52}" srcOrd="0" destOrd="0" presId="urn:microsoft.com/office/officeart/2005/8/layout/orgChart1"/>
    <dgm:cxn modelId="{D9A07BC2-2649-43D6-A378-D20BB51B39B9}" type="presOf" srcId="{DC664F17-1CF2-4794-AE8C-26B62EB5FFC5}" destId="{BF10C98D-6D15-41C0-8746-59D17C295EAC}" srcOrd="0" destOrd="0" presId="urn:microsoft.com/office/officeart/2005/8/layout/orgChart1"/>
    <dgm:cxn modelId="{A211B124-8B3B-4B83-B231-531ED04711CE}" srcId="{F8C1E62D-446A-40A3-8754-A40E065712E1}" destId="{E561E019-0141-431F-8C44-6D090312928E}" srcOrd="1" destOrd="0" parTransId="{D7680CA1-D404-4299-A0D2-7C1325E295DB}" sibTransId="{32B2A595-B8E3-4386-BA98-3DF13A169E0B}"/>
    <dgm:cxn modelId="{F460B62D-C3C2-4BC0-9674-8146F879EED1}" srcId="{F8C1E62D-446A-40A3-8754-A40E065712E1}" destId="{A93DA2FC-7CF6-4EB3-916A-040DDD8A2EFD}" srcOrd="0" destOrd="0" parTransId="{DC664F17-1CF2-4794-AE8C-26B62EB5FFC5}" sibTransId="{612A3577-4B50-4B29-B0FF-C6791F9E78BB}"/>
    <dgm:cxn modelId="{67FB05B1-3F09-4625-8EE3-D89FCD95C4F7}" type="presOf" srcId="{E561E019-0141-431F-8C44-6D090312928E}" destId="{F2E0870E-2683-41B7-ADBF-A97C428D46D3}" srcOrd="1" destOrd="0" presId="urn:microsoft.com/office/officeart/2005/8/layout/orgChart1"/>
    <dgm:cxn modelId="{0C95A68A-0C4D-424B-AEE8-36847A9430B7}" srcId="{FA6F3A1F-72DA-4F13-95AC-E152349E7318}" destId="{F8C1E62D-446A-40A3-8754-A40E065712E1}" srcOrd="0" destOrd="0" parTransId="{D20D6598-6261-4A4E-86EB-4815B0C9308F}" sibTransId="{FBABC036-7FD9-4C93-A14A-E7FF13CD1DB7}"/>
    <dgm:cxn modelId="{024DCB9F-1A51-4D72-AB75-707D7E3825F0}" type="presOf" srcId="{DF849615-B532-4D97-B5A7-9AFB4BDD3D19}" destId="{6D59C12A-2A2D-45EF-B018-534DD22F50A3}" srcOrd="1" destOrd="0" presId="urn:microsoft.com/office/officeart/2005/8/layout/orgChart1"/>
    <dgm:cxn modelId="{73EA6808-3208-4F2D-8719-0EC5E76816F3}" type="presParOf" srcId="{8A6B0462-E261-47E4-AF99-3AB10D7F378B}" destId="{34939124-4524-4981-9E64-A953C32EECB9}" srcOrd="0" destOrd="0" presId="urn:microsoft.com/office/officeart/2005/8/layout/orgChart1"/>
    <dgm:cxn modelId="{4F32B3A5-00A7-425F-B90E-E54F8F202C08}" type="presParOf" srcId="{34939124-4524-4981-9E64-A953C32EECB9}" destId="{19E30A55-DD48-4664-9A87-92CCFF063131}" srcOrd="0" destOrd="0" presId="urn:microsoft.com/office/officeart/2005/8/layout/orgChart1"/>
    <dgm:cxn modelId="{9F99AB80-EF4B-4F64-91CE-7319A44E8508}" type="presParOf" srcId="{19E30A55-DD48-4664-9A87-92CCFF063131}" destId="{65E4C8E3-41E2-469C-A60A-596999817FE5}" srcOrd="0" destOrd="0" presId="urn:microsoft.com/office/officeart/2005/8/layout/orgChart1"/>
    <dgm:cxn modelId="{71C77421-9C5A-4A33-AB3A-C9519EDE746F}" type="presParOf" srcId="{19E30A55-DD48-4664-9A87-92CCFF063131}" destId="{9D0B8038-0889-496E-A445-8F07581408DA}" srcOrd="1" destOrd="0" presId="urn:microsoft.com/office/officeart/2005/8/layout/orgChart1"/>
    <dgm:cxn modelId="{69178A43-4B8B-4476-BE96-626AB17A40C0}" type="presParOf" srcId="{34939124-4524-4981-9E64-A953C32EECB9}" destId="{77FB8C64-F7EF-41E7-A05A-B29C10397753}" srcOrd="1" destOrd="0" presId="urn:microsoft.com/office/officeart/2005/8/layout/orgChart1"/>
    <dgm:cxn modelId="{CAEB9FF5-03FC-465B-B4E1-E18588A5A4E6}" type="presParOf" srcId="{77FB8C64-F7EF-41E7-A05A-B29C10397753}" destId="{BF10C98D-6D15-41C0-8746-59D17C295EAC}" srcOrd="0" destOrd="0" presId="urn:microsoft.com/office/officeart/2005/8/layout/orgChart1"/>
    <dgm:cxn modelId="{ABCAE37F-02D1-4DDD-A359-02144B3AA847}" type="presParOf" srcId="{77FB8C64-F7EF-41E7-A05A-B29C10397753}" destId="{EB71DE06-601A-4D2D-A492-2EA3FE531DF3}" srcOrd="1" destOrd="0" presId="urn:microsoft.com/office/officeart/2005/8/layout/orgChart1"/>
    <dgm:cxn modelId="{33FB1F31-AA63-4874-A95C-5E5F4310277D}" type="presParOf" srcId="{EB71DE06-601A-4D2D-A492-2EA3FE531DF3}" destId="{741AEF61-311A-47FA-885C-55D412DD9CBD}" srcOrd="0" destOrd="0" presId="urn:microsoft.com/office/officeart/2005/8/layout/orgChart1"/>
    <dgm:cxn modelId="{99D7D29C-59A6-44DA-94B7-CC26A95CD9F5}" type="presParOf" srcId="{741AEF61-311A-47FA-885C-55D412DD9CBD}" destId="{A312C058-7D8B-481A-8227-E7399D9FE41D}" srcOrd="0" destOrd="0" presId="urn:microsoft.com/office/officeart/2005/8/layout/orgChart1"/>
    <dgm:cxn modelId="{201DAF94-D564-4059-AC3B-CA5F35952700}" type="presParOf" srcId="{741AEF61-311A-47FA-885C-55D412DD9CBD}" destId="{B9FEC320-B24E-4D27-AAC7-510AAA3DFED5}" srcOrd="1" destOrd="0" presId="urn:microsoft.com/office/officeart/2005/8/layout/orgChart1"/>
    <dgm:cxn modelId="{4A98C037-56FE-4485-83A7-577B3654881A}" type="presParOf" srcId="{EB71DE06-601A-4D2D-A492-2EA3FE531DF3}" destId="{11040169-5F37-4D83-A7CC-6D9B3A3B5DDF}" srcOrd="1" destOrd="0" presId="urn:microsoft.com/office/officeart/2005/8/layout/orgChart1"/>
    <dgm:cxn modelId="{07BC7F2B-8329-418E-8126-4AC01510F96E}" type="presParOf" srcId="{EB71DE06-601A-4D2D-A492-2EA3FE531DF3}" destId="{ABBA79F0-5B50-4B91-82AA-1EE468567BEE}" srcOrd="2" destOrd="0" presId="urn:microsoft.com/office/officeart/2005/8/layout/orgChart1"/>
    <dgm:cxn modelId="{7C0E602D-1DCB-4C6B-B955-E63F2B3690B4}" type="presParOf" srcId="{77FB8C64-F7EF-41E7-A05A-B29C10397753}" destId="{C120CCC0-DB8E-432E-8DB4-BDE5843DBA52}" srcOrd="2" destOrd="0" presId="urn:microsoft.com/office/officeart/2005/8/layout/orgChart1"/>
    <dgm:cxn modelId="{E3B94DAC-4F81-4589-8046-04162411B995}" type="presParOf" srcId="{77FB8C64-F7EF-41E7-A05A-B29C10397753}" destId="{62DEC600-CDF0-47A4-97CF-37149861D98E}" srcOrd="3" destOrd="0" presId="urn:microsoft.com/office/officeart/2005/8/layout/orgChart1"/>
    <dgm:cxn modelId="{A0A8B493-5377-4489-978A-3D35169435DA}" type="presParOf" srcId="{62DEC600-CDF0-47A4-97CF-37149861D98E}" destId="{858CF8D4-DEA6-4ED3-A71E-02D2BD1B05AE}" srcOrd="0" destOrd="0" presId="urn:microsoft.com/office/officeart/2005/8/layout/orgChart1"/>
    <dgm:cxn modelId="{BDEFC177-57B1-4422-AA2A-0D4C6584908C}" type="presParOf" srcId="{858CF8D4-DEA6-4ED3-A71E-02D2BD1B05AE}" destId="{935DACBB-E716-4C52-8CC7-E383119EA035}" srcOrd="0" destOrd="0" presId="urn:microsoft.com/office/officeart/2005/8/layout/orgChart1"/>
    <dgm:cxn modelId="{F6144A50-90AF-4123-89D0-0709AADD9B26}" type="presParOf" srcId="{858CF8D4-DEA6-4ED3-A71E-02D2BD1B05AE}" destId="{F2E0870E-2683-41B7-ADBF-A97C428D46D3}" srcOrd="1" destOrd="0" presId="urn:microsoft.com/office/officeart/2005/8/layout/orgChart1"/>
    <dgm:cxn modelId="{1F81EC67-9398-4A47-ADAD-AD8ABA2C35A8}" type="presParOf" srcId="{62DEC600-CDF0-47A4-97CF-37149861D98E}" destId="{83CBF2E8-15E0-4F97-B153-FEF993EC3A74}" srcOrd="1" destOrd="0" presId="urn:microsoft.com/office/officeart/2005/8/layout/orgChart1"/>
    <dgm:cxn modelId="{08943435-F9F1-402F-A619-80BD51D9A804}" type="presParOf" srcId="{62DEC600-CDF0-47A4-97CF-37149861D98E}" destId="{8BF142B5-3DF5-4063-BE15-046198343593}" srcOrd="2" destOrd="0" presId="urn:microsoft.com/office/officeart/2005/8/layout/orgChart1"/>
    <dgm:cxn modelId="{0BA75BCB-A5E2-4AAF-B531-6D5A89821B65}" type="presParOf" srcId="{77FB8C64-F7EF-41E7-A05A-B29C10397753}" destId="{EA91D60F-7573-4F64-9795-D0CD58E22081}" srcOrd="4" destOrd="0" presId="urn:microsoft.com/office/officeart/2005/8/layout/orgChart1"/>
    <dgm:cxn modelId="{130C82F0-8E88-41FF-86A0-1DC2A5E26994}" type="presParOf" srcId="{77FB8C64-F7EF-41E7-A05A-B29C10397753}" destId="{B9234615-C726-481C-9495-86E76C646809}" srcOrd="5" destOrd="0" presId="urn:microsoft.com/office/officeart/2005/8/layout/orgChart1"/>
    <dgm:cxn modelId="{52447030-691A-4260-902A-BECECE791A11}" type="presParOf" srcId="{B9234615-C726-481C-9495-86E76C646809}" destId="{9B2DF82D-899C-48DA-A51C-746A12A86F8D}" srcOrd="0" destOrd="0" presId="urn:microsoft.com/office/officeart/2005/8/layout/orgChart1"/>
    <dgm:cxn modelId="{91EB2635-2F8A-4832-BE55-D016A5C9835D}" type="presParOf" srcId="{9B2DF82D-899C-48DA-A51C-746A12A86F8D}" destId="{FD103508-5185-490D-A912-BB2B612F7387}" srcOrd="0" destOrd="0" presId="urn:microsoft.com/office/officeart/2005/8/layout/orgChart1"/>
    <dgm:cxn modelId="{BEEFD959-260B-4E30-B453-71C978701D94}" type="presParOf" srcId="{9B2DF82D-899C-48DA-A51C-746A12A86F8D}" destId="{6D59C12A-2A2D-45EF-B018-534DD22F50A3}" srcOrd="1" destOrd="0" presId="urn:microsoft.com/office/officeart/2005/8/layout/orgChart1"/>
    <dgm:cxn modelId="{D8740D2A-3503-4B9B-AC3B-498A74E9C1CC}" type="presParOf" srcId="{B9234615-C726-481C-9495-86E76C646809}" destId="{AA593F31-8C0A-4263-BF89-D4BFD8A9D567}" srcOrd="1" destOrd="0" presId="urn:microsoft.com/office/officeart/2005/8/layout/orgChart1"/>
    <dgm:cxn modelId="{10EE7E12-8724-44C7-A655-F656276A35E6}" type="presParOf" srcId="{B9234615-C726-481C-9495-86E76C646809}" destId="{B850983C-BAB4-4021-AE15-2315DCAE5854}" srcOrd="2" destOrd="0" presId="urn:microsoft.com/office/officeart/2005/8/layout/orgChart1"/>
    <dgm:cxn modelId="{0CDDED05-39A2-4A8E-9167-3771626CC461}" type="presParOf" srcId="{34939124-4524-4981-9E64-A953C32EECB9}" destId="{72A16014-83C3-4107-90A3-46080184473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00681-B492-4DAE-B118-F95AC4AC40B0}"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s-EC"/>
        </a:p>
      </dgm:t>
    </dgm:pt>
    <dgm:pt modelId="{A6D92D36-3DFE-48F4-B05E-E6FB595FB1BA}">
      <dgm:prSet phldrT="[Texto]"/>
      <dgm:spPr/>
      <dgm:t>
        <a:bodyPr/>
        <a:lstStyle/>
        <a:p>
          <a:pPr algn="ctr"/>
          <a:r>
            <a:rPr lang="es-EC" dirty="0" smtClean="0"/>
            <a:t>Grandes Importadores </a:t>
          </a:r>
          <a:endParaRPr lang="es-EC" dirty="0"/>
        </a:p>
      </dgm:t>
    </dgm:pt>
    <dgm:pt modelId="{F922CA66-1040-42B0-98F8-C90C2A2D5181}" type="parTrans" cxnId="{CBDC10E6-BEF1-4AD6-A3D1-F747927958DA}">
      <dgm:prSet/>
      <dgm:spPr/>
      <dgm:t>
        <a:bodyPr/>
        <a:lstStyle/>
        <a:p>
          <a:pPr algn="ctr"/>
          <a:endParaRPr lang="es-EC"/>
        </a:p>
      </dgm:t>
    </dgm:pt>
    <dgm:pt modelId="{CE5D7A3A-78C9-4074-8CD0-90C8B76CBE17}" type="sibTrans" cxnId="{CBDC10E6-BEF1-4AD6-A3D1-F747927958DA}">
      <dgm:prSet/>
      <dgm:spPr/>
      <dgm:t>
        <a:bodyPr/>
        <a:lstStyle/>
        <a:p>
          <a:pPr algn="ctr"/>
          <a:endParaRPr lang="es-EC"/>
        </a:p>
      </dgm:t>
    </dgm:pt>
    <dgm:pt modelId="{AD804DAE-58D6-47FF-817A-EC88E0B63D2A}">
      <dgm:prSet phldrT="[Texto]" custT="1"/>
      <dgm:spPr/>
      <dgm:t>
        <a:bodyPr/>
        <a:lstStyle/>
        <a:p>
          <a:pPr algn="ctr"/>
          <a:r>
            <a:rPr lang="es-EC" sz="2000" dirty="0" smtClean="0"/>
            <a:t>PROMESA, DEPORPAS, JAROMA</a:t>
          </a:r>
          <a:endParaRPr lang="es-EC" sz="2000" dirty="0"/>
        </a:p>
      </dgm:t>
    </dgm:pt>
    <dgm:pt modelId="{B4E69E65-7BCC-402D-B007-34B17220002E}" type="parTrans" cxnId="{BA3EFD2B-962D-4A95-807D-C70D57CA3CC7}">
      <dgm:prSet/>
      <dgm:spPr/>
      <dgm:t>
        <a:bodyPr/>
        <a:lstStyle/>
        <a:p>
          <a:pPr algn="ctr"/>
          <a:endParaRPr lang="es-EC"/>
        </a:p>
      </dgm:t>
    </dgm:pt>
    <dgm:pt modelId="{A6418085-C94C-451C-BA92-BB9C81657B20}" type="sibTrans" cxnId="{BA3EFD2B-962D-4A95-807D-C70D57CA3CC7}">
      <dgm:prSet/>
      <dgm:spPr/>
      <dgm:t>
        <a:bodyPr/>
        <a:lstStyle/>
        <a:p>
          <a:pPr algn="ctr"/>
          <a:endParaRPr lang="es-EC"/>
        </a:p>
      </dgm:t>
    </dgm:pt>
    <dgm:pt modelId="{82D8430A-21D2-406D-ABD0-6239389B00B9}">
      <dgm:prSet phldrT="[Texto]"/>
      <dgm:spPr/>
      <dgm:t>
        <a:bodyPr/>
        <a:lstStyle/>
        <a:p>
          <a:pPr algn="ctr"/>
          <a:r>
            <a:rPr lang="es-EC" dirty="0" smtClean="0"/>
            <a:t>Competencia Directa</a:t>
          </a:r>
          <a:endParaRPr lang="es-EC" dirty="0"/>
        </a:p>
      </dgm:t>
    </dgm:pt>
    <dgm:pt modelId="{EA56C8BB-D6E3-4916-89E0-4EF99EEA3CE0}" type="parTrans" cxnId="{6AEFF147-808D-4FB6-8690-0426F3D04682}">
      <dgm:prSet/>
      <dgm:spPr/>
      <dgm:t>
        <a:bodyPr/>
        <a:lstStyle/>
        <a:p>
          <a:pPr algn="ctr"/>
          <a:endParaRPr lang="es-EC"/>
        </a:p>
      </dgm:t>
    </dgm:pt>
    <dgm:pt modelId="{1809B2DB-2CB6-4AA0-A067-08D63B8215B0}" type="sibTrans" cxnId="{6AEFF147-808D-4FB6-8690-0426F3D04682}">
      <dgm:prSet/>
      <dgm:spPr/>
      <dgm:t>
        <a:bodyPr/>
        <a:lstStyle/>
        <a:p>
          <a:pPr algn="ctr"/>
          <a:endParaRPr lang="es-EC"/>
        </a:p>
      </dgm:t>
    </dgm:pt>
    <dgm:pt modelId="{6E49F06D-A4DF-4832-84C1-DB2C5E2F51C8}">
      <dgm:prSet phldrT="[Texto]" custT="1"/>
      <dgm:spPr/>
      <dgm:t>
        <a:bodyPr/>
        <a:lstStyle/>
        <a:p>
          <a:pPr algn="ctr"/>
          <a:r>
            <a:rPr lang="es-EC" sz="2000" dirty="0" smtClean="0"/>
            <a:t>Distribuidora Guayaquil y Grupo Alvarado</a:t>
          </a:r>
          <a:endParaRPr lang="es-EC" sz="2000" dirty="0"/>
        </a:p>
      </dgm:t>
    </dgm:pt>
    <dgm:pt modelId="{80A7BEAD-DC68-44A8-BD0C-1928F8DE679F}" type="parTrans" cxnId="{C10D7A14-201A-46C8-97F4-494286C78838}">
      <dgm:prSet/>
      <dgm:spPr/>
      <dgm:t>
        <a:bodyPr/>
        <a:lstStyle/>
        <a:p>
          <a:pPr algn="ctr"/>
          <a:endParaRPr lang="es-EC"/>
        </a:p>
      </dgm:t>
    </dgm:pt>
    <dgm:pt modelId="{8ADF7172-FD5F-41A3-9B2B-FAEBE70752EC}" type="sibTrans" cxnId="{C10D7A14-201A-46C8-97F4-494286C78838}">
      <dgm:prSet/>
      <dgm:spPr/>
      <dgm:t>
        <a:bodyPr/>
        <a:lstStyle/>
        <a:p>
          <a:pPr algn="ctr"/>
          <a:endParaRPr lang="es-EC"/>
        </a:p>
      </dgm:t>
    </dgm:pt>
    <dgm:pt modelId="{065C7B81-F821-48D3-86E0-46A5B2CAC7E6}" type="pres">
      <dgm:prSet presAssocID="{EA700681-B492-4DAE-B118-F95AC4AC40B0}" presName="diagram" presStyleCnt="0">
        <dgm:presLayoutVars>
          <dgm:chPref val="1"/>
          <dgm:dir/>
          <dgm:animOne val="branch"/>
          <dgm:animLvl val="lvl"/>
          <dgm:resizeHandles/>
        </dgm:presLayoutVars>
      </dgm:prSet>
      <dgm:spPr/>
      <dgm:t>
        <a:bodyPr/>
        <a:lstStyle/>
        <a:p>
          <a:endParaRPr lang="es-EC"/>
        </a:p>
      </dgm:t>
    </dgm:pt>
    <dgm:pt modelId="{ED4EF635-4197-416F-B5FC-53895CDB98D9}" type="pres">
      <dgm:prSet presAssocID="{A6D92D36-3DFE-48F4-B05E-E6FB595FB1BA}" presName="root" presStyleCnt="0"/>
      <dgm:spPr/>
    </dgm:pt>
    <dgm:pt modelId="{37F61DE1-1D68-43DF-97CB-6E515ED68638}" type="pres">
      <dgm:prSet presAssocID="{A6D92D36-3DFE-48F4-B05E-E6FB595FB1BA}" presName="rootComposite" presStyleCnt="0"/>
      <dgm:spPr/>
    </dgm:pt>
    <dgm:pt modelId="{875B5120-F511-45F5-A6BF-4B3A734C712C}" type="pres">
      <dgm:prSet presAssocID="{A6D92D36-3DFE-48F4-B05E-E6FB595FB1BA}" presName="rootText" presStyleLbl="node1" presStyleIdx="0" presStyleCnt="2"/>
      <dgm:spPr/>
      <dgm:t>
        <a:bodyPr/>
        <a:lstStyle/>
        <a:p>
          <a:endParaRPr lang="es-EC"/>
        </a:p>
      </dgm:t>
    </dgm:pt>
    <dgm:pt modelId="{41CF9FB5-DABD-4B4B-962D-B5E6C0402E1F}" type="pres">
      <dgm:prSet presAssocID="{A6D92D36-3DFE-48F4-B05E-E6FB595FB1BA}" presName="rootConnector" presStyleLbl="node1" presStyleIdx="0" presStyleCnt="2"/>
      <dgm:spPr/>
      <dgm:t>
        <a:bodyPr/>
        <a:lstStyle/>
        <a:p>
          <a:endParaRPr lang="es-EC"/>
        </a:p>
      </dgm:t>
    </dgm:pt>
    <dgm:pt modelId="{97BDBB5E-5165-4092-AF5F-EF36053A8AAD}" type="pres">
      <dgm:prSet presAssocID="{A6D92D36-3DFE-48F4-B05E-E6FB595FB1BA}" presName="childShape" presStyleCnt="0"/>
      <dgm:spPr/>
    </dgm:pt>
    <dgm:pt modelId="{20751AC9-4238-44A4-AC64-7B9F4E6BE3A9}" type="pres">
      <dgm:prSet presAssocID="{B4E69E65-7BCC-402D-B007-34B17220002E}" presName="Name13" presStyleLbl="parChTrans1D2" presStyleIdx="0" presStyleCnt="2"/>
      <dgm:spPr/>
      <dgm:t>
        <a:bodyPr/>
        <a:lstStyle/>
        <a:p>
          <a:endParaRPr lang="es-EC"/>
        </a:p>
      </dgm:t>
    </dgm:pt>
    <dgm:pt modelId="{E7F0B97D-DBA7-4DDF-B3D1-E0FA092C4AF0}" type="pres">
      <dgm:prSet presAssocID="{AD804DAE-58D6-47FF-817A-EC88E0B63D2A}" presName="childText" presStyleLbl="bgAcc1" presStyleIdx="0" presStyleCnt="2">
        <dgm:presLayoutVars>
          <dgm:bulletEnabled val="1"/>
        </dgm:presLayoutVars>
      </dgm:prSet>
      <dgm:spPr/>
      <dgm:t>
        <a:bodyPr/>
        <a:lstStyle/>
        <a:p>
          <a:endParaRPr lang="es-EC"/>
        </a:p>
      </dgm:t>
    </dgm:pt>
    <dgm:pt modelId="{D0E270C9-AD8A-4B9D-B6AC-8EC2D59766CE}" type="pres">
      <dgm:prSet presAssocID="{82D8430A-21D2-406D-ABD0-6239389B00B9}" presName="root" presStyleCnt="0"/>
      <dgm:spPr/>
    </dgm:pt>
    <dgm:pt modelId="{2DA87556-994D-4CF9-81BD-6E5BDFE7D2CD}" type="pres">
      <dgm:prSet presAssocID="{82D8430A-21D2-406D-ABD0-6239389B00B9}" presName="rootComposite" presStyleCnt="0"/>
      <dgm:spPr/>
    </dgm:pt>
    <dgm:pt modelId="{B6D16A1B-489A-4118-BD0F-300101F48C2C}" type="pres">
      <dgm:prSet presAssocID="{82D8430A-21D2-406D-ABD0-6239389B00B9}" presName="rootText" presStyleLbl="node1" presStyleIdx="1" presStyleCnt="2"/>
      <dgm:spPr/>
      <dgm:t>
        <a:bodyPr/>
        <a:lstStyle/>
        <a:p>
          <a:endParaRPr lang="es-EC"/>
        </a:p>
      </dgm:t>
    </dgm:pt>
    <dgm:pt modelId="{F32683B8-631D-449B-B417-A2174E702EF9}" type="pres">
      <dgm:prSet presAssocID="{82D8430A-21D2-406D-ABD0-6239389B00B9}" presName="rootConnector" presStyleLbl="node1" presStyleIdx="1" presStyleCnt="2"/>
      <dgm:spPr/>
      <dgm:t>
        <a:bodyPr/>
        <a:lstStyle/>
        <a:p>
          <a:endParaRPr lang="es-EC"/>
        </a:p>
      </dgm:t>
    </dgm:pt>
    <dgm:pt modelId="{C5DD0A2C-3651-4DD6-90B2-5CFFEDF26966}" type="pres">
      <dgm:prSet presAssocID="{82D8430A-21D2-406D-ABD0-6239389B00B9}" presName="childShape" presStyleCnt="0"/>
      <dgm:spPr/>
    </dgm:pt>
    <dgm:pt modelId="{D0F5A960-B6EE-42C8-BAA0-242A85D557C0}" type="pres">
      <dgm:prSet presAssocID="{80A7BEAD-DC68-44A8-BD0C-1928F8DE679F}" presName="Name13" presStyleLbl="parChTrans1D2" presStyleIdx="1" presStyleCnt="2"/>
      <dgm:spPr/>
      <dgm:t>
        <a:bodyPr/>
        <a:lstStyle/>
        <a:p>
          <a:endParaRPr lang="es-EC"/>
        </a:p>
      </dgm:t>
    </dgm:pt>
    <dgm:pt modelId="{13278794-6DAE-4175-93C3-865E70E47E50}" type="pres">
      <dgm:prSet presAssocID="{6E49F06D-A4DF-4832-84C1-DB2C5E2F51C8}" presName="childText" presStyleLbl="bgAcc1" presStyleIdx="1" presStyleCnt="2">
        <dgm:presLayoutVars>
          <dgm:bulletEnabled val="1"/>
        </dgm:presLayoutVars>
      </dgm:prSet>
      <dgm:spPr/>
      <dgm:t>
        <a:bodyPr/>
        <a:lstStyle/>
        <a:p>
          <a:endParaRPr lang="es-EC"/>
        </a:p>
      </dgm:t>
    </dgm:pt>
  </dgm:ptLst>
  <dgm:cxnLst>
    <dgm:cxn modelId="{575A42E8-5107-4217-913D-7E105F355902}" type="presOf" srcId="{82D8430A-21D2-406D-ABD0-6239389B00B9}" destId="{B6D16A1B-489A-4118-BD0F-300101F48C2C}" srcOrd="0" destOrd="0" presId="urn:microsoft.com/office/officeart/2005/8/layout/hierarchy3"/>
    <dgm:cxn modelId="{C10D7A14-201A-46C8-97F4-494286C78838}" srcId="{82D8430A-21D2-406D-ABD0-6239389B00B9}" destId="{6E49F06D-A4DF-4832-84C1-DB2C5E2F51C8}" srcOrd="0" destOrd="0" parTransId="{80A7BEAD-DC68-44A8-BD0C-1928F8DE679F}" sibTransId="{8ADF7172-FD5F-41A3-9B2B-FAEBE70752EC}"/>
    <dgm:cxn modelId="{34ACE5E7-395D-4D3B-A285-92DB59244AE9}" type="presOf" srcId="{A6D92D36-3DFE-48F4-B05E-E6FB595FB1BA}" destId="{875B5120-F511-45F5-A6BF-4B3A734C712C}" srcOrd="0" destOrd="0" presId="urn:microsoft.com/office/officeart/2005/8/layout/hierarchy3"/>
    <dgm:cxn modelId="{CBDC10E6-BEF1-4AD6-A3D1-F747927958DA}" srcId="{EA700681-B492-4DAE-B118-F95AC4AC40B0}" destId="{A6D92D36-3DFE-48F4-B05E-E6FB595FB1BA}" srcOrd="0" destOrd="0" parTransId="{F922CA66-1040-42B0-98F8-C90C2A2D5181}" sibTransId="{CE5D7A3A-78C9-4074-8CD0-90C8B76CBE17}"/>
    <dgm:cxn modelId="{BA3EFD2B-962D-4A95-807D-C70D57CA3CC7}" srcId="{A6D92D36-3DFE-48F4-B05E-E6FB595FB1BA}" destId="{AD804DAE-58D6-47FF-817A-EC88E0B63D2A}" srcOrd="0" destOrd="0" parTransId="{B4E69E65-7BCC-402D-B007-34B17220002E}" sibTransId="{A6418085-C94C-451C-BA92-BB9C81657B20}"/>
    <dgm:cxn modelId="{61E2FDC4-790D-4A2E-80C8-A2EF5B80A33C}" type="presOf" srcId="{AD804DAE-58D6-47FF-817A-EC88E0B63D2A}" destId="{E7F0B97D-DBA7-4DDF-B3D1-E0FA092C4AF0}" srcOrd="0" destOrd="0" presId="urn:microsoft.com/office/officeart/2005/8/layout/hierarchy3"/>
    <dgm:cxn modelId="{BF48EADC-EEB2-4911-BE63-90E0D66ED6EB}" type="presOf" srcId="{6E49F06D-A4DF-4832-84C1-DB2C5E2F51C8}" destId="{13278794-6DAE-4175-93C3-865E70E47E50}" srcOrd="0" destOrd="0" presId="urn:microsoft.com/office/officeart/2005/8/layout/hierarchy3"/>
    <dgm:cxn modelId="{E5089A83-3D4D-4CE6-AB50-DD1B7ADA24C1}" type="presOf" srcId="{EA700681-B492-4DAE-B118-F95AC4AC40B0}" destId="{065C7B81-F821-48D3-86E0-46A5B2CAC7E6}" srcOrd="0" destOrd="0" presId="urn:microsoft.com/office/officeart/2005/8/layout/hierarchy3"/>
    <dgm:cxn modelId="{6AEFF147-808D-4FB6-8690-0426F3D04682}" srcId="{EA700681-B492-4DAE-B118-F95AC4AC40B0}" destId="{82D8430A-21D2-406D-ABD0-6239389B00B9}" srcOrd="1" destOrd="0" parTransId="{EA56C8BB-D6E3-4916-89E0-4EF99EEA3CE0}" sibTransId="{1809B2DB-2CB6-4AA0-A067-08D63B8215B0}"/>
    <dgm:cxn modelId="{4F080892-7ABC-4CF8-9246-137984F0FC07}" type="presOf" srcId="{A6D92D36-3DFE-48F4-B05E-E6FB595FB1BA}" destId="{41CF9FB5-DABD-4B4B-962D-B5E6C0402E1F}" srcOrd="1" destOrd="0" presId="urn:microsoft.com/office/officeart/2005/8/layout/hierarchy3"/>
    <dgm:cxn modelId="{71AC75C1-B638-4FC9-AE65-9CE0BFB7EABF}" type="presOf" srcId="{82D8430A-21D2-406D-ABD0-6239389B00B9}" destId="{F32683B8-631D-449B-B417-A2174E702EF9}" srcOrd="1" destOrd="0" presId="urn:microsoft.com/office/officeart/2005/8/layout/hierarchy3"/>
    <dgm:cxn modelId="{0965904E-A18B-4BC3-9283-AC2AF7534C28}" type="presOf" srcId="{80A7BEAD-DC68-44A8-BD0C-1928F8DE679F}" destId="{D0F5A960-B6EE-42C8-BAA0-242A85D557C0}" srcOrd="0" destOrd="0" presId="urn:microsoft.com/office/officeart/2005/8/layout/hierarchy3"/>
    <dgm:cxn modelId="{D3081DF6-086C-446B-89A3-0472E6F87680}" type="presOf" srcId="{B4E69E65-7BCC-402D-B007-34B17220002E}" destId="{20751AC9-4238-44A4-AC64-7B9F4E6BE3A9}" srcOrd="0" destOrd="0" presId="urn:microsoft.com/office/officeart/2005/8/layout/hierarchy3"/>
    <dgm:cxn modelId="{BF602173-2982-4709-8293-41514B0D647F}" type="presParOf" srcId="{065C7B81-F821-48D3-86E0-46A5B2CAC7E6}" destId="{ED4EF635-4197-416F-B5FC-53895CDB98D9}" srcOrd="0" destOrd="0" presId="urn:microsoft.com/office/officeart/2005/8/layout/hierarchy3"/>
    <dgm:cxn modelId="{DB5F927D-E722-4A6F-9034-CD7E5DDB2EFA}" type="presParOf" srcId="{ED4EF635-4197-416F-B5FC-53895CDB98D9}" destId="{37F61DE1-1D68-43DF-97CB-6E515ED68638}" srcOrd="0" destOrd="0" presId="urn:microsoft.com/office/officeart/2005/8/layout/hierarchy3"/>
    <dgm:cxn modelId="{10235B51-9508-423F-A54B-152980944F29}" type="presParOf" srcId="{37F61DE1-1D68-43DF-97CB-6E515ED68638}" destId="{875B5120-F511-45F5-A6BF-4B3A734C712C}" srcOrd="0" destOrd="0" presId="urn:microsoft.com/office/officeart/2005/8/layout/hierarchy3"/>
    <dgm:cxn modelId="{7865EA9B-34A0-4AFE-9426-1766DF7565C0}" type="presParOf" srcId="{37F61DE1-1D68-43DF-97CB-6E515ED68638}" destId="{41CF9FB5-DABD-4B4B-962D-B5E6C0402E1F}" srcOrd="1" destOrd="0" presId="urn:microsoft.com/office/officeart/2005/8/layout/hierarchy3"/>
    <dgm:cxn modelId="{F6F73BA1-ABF1-45BD-8015-77B8F56FD490}" type="presParOf" srcId="{ED4EF635-4197-416F-B5FC-53895CDB98D9}" destId="{97BDBB5E-5165-4092-AF5F-EF36053A8AAD}" srcOrd="1" destOrd="0" presId="urn:microsoft.com/office/officeart/2005/8/layout/hierarchy3"/>
    <dgm:cxn modelId="{CC9D6445-4859-4AEF-BF89-91AFCC05B1BE}" type="presParOf" srcId="{97BDBB5E-5165-4092-AF5F-EF36053A8AAD}" destId="{20751AC9-4238-44A4-AC64-7B9F4E6BE3A9}" srcOrd="0" destOrd="0" presId="urn:microsoft.com/office/officeart/2005/8/layout/hierarchy3"/>
    <dgm:cxn modelId="{52DFEB97-8836-493F-9A6D-FF11E16965DE}" type="presParOf" srcId="{97BDBB5E-5165-4092-AF5F-EF36053A8AAD}" destId="{E7F0B97D-DBA7-4DDF-B3D1-E0FA092C4AF0}" srcOrd="1" destOrd="0" presId="urn:microsoft.com/office/officeart/2005/8/layout/hierarchy3"/>
    <dgm:cxn modelId="{3A2D3DDD-7996-4032-9C57-BA0862EE6134}" type="presParOf" srcId="{065C7B81-F821-48D3-86E0-46A5B2CAC7E6}" destId="{D0E270C9-AD8A-4B9D-B6AC-8EC2D59766CE}" srcOrd="1" destOrd="0" presId="urn:microsoft.com/office/officeart/2005/8/layout/hierarchy3"/>
    <dgm:cxn modelId="{831ABD5F-E2D6-4632-93F0-0EDE4E215D62}" type="presParOf" srcId="{D0E270C9-AD8A-4B9D-B6AC-8EC2D59766CE}" destId="{2DA87556-994D-4CF9-81BD-6E5BDFE7D2CD}" srcOrd="0" destOrd="0" presId="urn:microsoft.com/office/officeart/2005/8/layout/hierarchy3"/>
    <dgm:cxn modelId="{834BD1D8-272C-42FA-B33A-70066A01BFB3}" type="presParOf" srcId="{2DA87556-994D-4CF9-81BD-6E5BDFE7D2CD}" destId="{B6D16A1B-489A-4118-BD0F-300101F48C2C}" srcOrd="0" destOrd="0" presId="urn:microsoft.com/office/officeart/2005/8/layout/hierarchy3"/>
    <dgm:cxn modelId="{D75BB586-17C1-49BA-B121-A2873C0536C2}" type="presParOf" srcId="{2DA87556-994D-4CF9-81BD-6E5BDFE7D2CD}" destId="{F32683B8-631D-449B-B417-A2174E702EF9}" srcOrd="1" destOrd="0" presId="urn:microsoft.com/office/officeart/2005/8/layout/hierarchy3"/>
    <dgm:cxn modelId="{918FBA9E-E045-44BA-AE18-4BA5D2EA2032}" type="presParOf" srcId="{D0E270C9-AD8A-4B9D-B6AC-8EC2D59766CE}" destId="{C5DD0A2C-3651-4DD6-90B2-5CFFEDF26966}" srcOrd="1" destOrd="0" presId="urn:microsoft.com/office/officeart/2005/8/layout/hierarchy3"/>
    <dgm:cxn modelId="{DF1E4DD0-689F-45BA-B3AD-810DB31F620B}" type="presParOf" srcId="{C5DD0A2C-3651-4DD6-90B2-5CFFEDF26966}" destId="{D0F5A960-B6EE-42C8-BAA0-242A85D557C0}" srcOrd="0" destOrd="0" presId="urn:microsoft.com/office/officeart/2005/8/layout/hierarchy3"/>
    <dgm:cxn modelId="{25C8E6AA-0627-435E-BFAC-C3FE65C63A35}" type="presParOf" srcId="{C5DD0A2C-3651-4DD6-90B2-5CFFEDF26966}" destId="{13278794-6DAE-4175-93C3-865E70E47E50}"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8D852-2C34-4CC8-B681-BCB7DCF64921}" type="doc">
      <dgm:prSet loTypeId="urn:microsoft.com/office/officeart/2005/8/layout/hProcess4" loCatId="process" qsTypeId="urn:microsoft.com/office/officeart/2005/8/quickstyle/simple3" qsCatId="simple" csTypeId="urn:microsoft.com/office/officeart/2005/8/colors/colorful1" csCatId="colorful" phldr="1"/>
      <dgm:spPr/>
      <dgm:t>
        <a:bodyPr/>
        <a:lstStyle/>
        <a:p>
          <a:endParaRPr lang="es-EC"/>
        </a:p>
      </dgm:t>
    </dgm:pt>
    <dgm:pt modelId="{4CD3EC50-E126-46BF-9CAD-65243A8EB80D}">
      <dgm:prSet phldrT="[Texto]"/>
      <dgm:spPr/>
      <dgm:t>
        <a:bodyPr/>
        <a:lstStyle/>
        <a:p>
          <a:r>
            <a:rPr lang="es-EC" b="1" dirty="0" smtClean="0"/>
            <a:t>1. Costo FOB.</a:t>
          </a:r>
          <a:endParaRPr lang="es-EC" dirty="0"/>
        </a:p>
      </dgm:t>
    </dgm:pt>
    <dgm:pt modelId="{4FC7F0CB-9BC8-451A-A2A8-7221E36B3C11}" type="parTrans" cxnId="{9BEC01C3-3CC7-4AB7-B6D0-9045113CC79E}">
      <dgm:prSet/>
      <dgm:spPr/>
      <dgm:t>
        <a:bodyPr/>
        <a:lstStyle/>
        <a:p>
          <a:endParaRPr lang="es-EC"/>
        </a:p>
      </dgm:t>
    </dgm:pt>
    <dgm:pt modelId="{A5F49F94-C4EE-4DF3-86BF-C865FA3CB400}" type="sibTrans" cxnId="{9BEC01C3-3CC7-4AB7-B6D0-9045113CC79E}">
      <dgm:prSet/>
      <dgm:spPr/>
      <dgm:t>
        <a:bodyPr/>
        <a:lstStyle/>
        <a:p>
          <a:endParaRPr lang="es-EC"/>
        </a:p>
      </dgm:t>
    </dgm:pt>
    <dgm:pt modelId="{C2F1FAFA-762E-4A40-ADE0-72DB7F8BCE4E}">
      <dgm:prSet phldrT="[Texto]"/>
      <dgm:spPr/>
      <dgm:t>
        <a:bodyPr/>
        <a:lstStyle/>
        <a:p>
          <a:r>
            <a:rPr lang="es-EC" b="1" dirty="0" smtClean="0"/>
            <a:t>2. Gastos de Embarcador</a:t>
          </a:r>
          <a:endParaRPr lang="es-EC" dirty="0"/>
        </a:p>
      </dgm:t>
    </dgm:pt>
    <dgm:pt modelId="{3E57F79A-31B7-40D4-8EB8-40A79058CDAB}" type="parTrans" cxnId="{65B1D1E7-93B1-4D81-935F-D2017EF65580}">
      <dgm:prSet/>
      <dgm:spPr/>
      <dgm:t>
        <a:bodyPr/>
        <a:lstStyle/>
        <a:p>
          <a:endParaRPr lang="es-EC"/>
        </a:p>
      </dgm:t>
    </dgm:pt>
    <dgm:pt modelId="{52BA944B-AD4D-415C-91E9-5E1C583EA0B9}" type="sibTrans" cxnId="{65B1D1E7-93B1-4D81-935F-D2017EF65580}">
      <dgm:prSet/>
      <dgm:spPr/>
      <dgm:t>
        <a:bodyPr/>
        <a:lstStyle/>
        <a:p>
          <a:endParaRPr lang="es-EC"/>
        </a:p>
      </dgm:t>
    </dgm:pt>
    <dgm:pt modelId="{36155177-B01A-474C-8608-C86F54FF8978}">
      <dgm:prSet phldrT="[Texto]"/>
      <dgm:spPr/>
      <dgm:t>
        <a:bodyPr/>
        <a:lstStyle/>
        <a:p>
          <a:r>
            <a:rPr lang="es-EC" b="1" dirty="0" smtClean="0"/>
            <a:t>3. </a:t>
          </a:r>
          <a:r>
            <a:rPr lang="es-EC" b="1" dirty="0" err="1" smtClean="0"/>
            <a:t>Handling</a:t>
          </a:r>
          <a:r>
            <a:rPr lang="es-EC" b="1" dirty="0" smtClean="0"/>
            <a:t> o Manipuleo</a:t>
          </a:r>
          <a:endParaRPr lang="es-EC" dirty="0"/>
        </a:p>
      </dgm:t>
    </dgm:pt>
    <dgm:pt modelId="{EEFED426-D726-4D0E-9C52-726929561B1F}" type="parTrans" cxnId="{44E77480-1ADE-464D-8DB7-ADFD103EF9E1}">
      <dgm:prSet/>
      <dgm:spPr/>
      <dgm:t>
        <a:bodyPr/>
        <a:lstStyle/>
        <a:p>
          <a:endParaRPr lang="es-EC"/>
        </a:p>
      </dgm:t>
    </dgm:pt>
    <dgm:pt modelId="{F11C83CD-1ADF-4392-8EDB-A6CD2E9D90DD}" type="sibTrans" cxnId="{44E77480-1ADE-464D-8DB7-ADFD103EF9E1}">
      <dgm:prSet/>
      <dgm:spPr/>
      <dgm:t>
        <a:bodyPr/>
        <a:lstStyle/>
        <a:p>
          <a:endParaRPr lang="es-EC"/>
        </a:p>
      </dgm:t>
    </dgm:pt>
    <dgm:pt modelId="{5D5D1317-4856-41BD-8FF9-C57995ABF942}" type="pres">
      <dgm:prSet presAssocID="{ADB8D852-2C34-4CC8-B681-BCB7DCF64921}" presName="Name0" presStyleCnt="0">
        <dgm:presLayoutVars>
          <dgm:dir/>
          <dgm:animLvl val="lvl"/>
          <dgm:resizeHandles val="exact"/>
        </dgm:presLayoutVars>
      </dgm:prSet>
      <dgm:spPr/>
      <dgm:t>
        <a:bodyPr/>
        <a:lstStyle/>
        <a:p>
          <a:endParaRPr lang="es-EC"/>
        </a:p>
      </dgm:t>
    </dgm:pt>
    <dgm:pt modelId="{D6741B59-B767-4DA0-AC2E-41269A5292E3}" type="pres">
      <dgm:prSet presAssocID="{ADB8D852-2C34-4CC8-B681-BCB7DCF64921}" presName="tSp" presStyleCnt="0"/>
      <dgm:spPr/>
    </dgm:pt>
    <dgm:pt modelId="{9ABA59B4-449C-4E5E-A082-C7BD2BCD8E6B}" type="pres">
      <dgm:prSet presAssocID="{ADB8D852-2C34-4CC8-B681-BCB7DCF64921}" presName="bSp" presStyleCnt="0"/>
      <dgm:spPr/>
    </dgm:pt>
    <dgm:pt modelId="{B7E8EF93-0078-48B9-B8EB-831EA6DDED03}" type="pres">
      <dgm:prSet presAssocID="{ADB8D852-2C34-4CC8-B681-BCB7DCF64921}" presName="process" presStyleCnt="0"/>
      <dgm:spPr/>
    </dgm:pt>
    <dgm:pt modelId="{FB6AE202-2213-4C56-B448-87E2FDBADC13}" type="pres">
      <dgm:prSet presAssocID="{4CD3EC50-E126-46BF-9CAD-65243A8EB80D}" presName="composite1" presStyleCnt="0"/>
      <dgm:spPr/>
    </dgm:pt>
    <dgm:pt modelId="{CB37389C-99EA-4269-BA7F-401CDFDAD940}" type="pres">
      <dgm:prSet presAssocID="{4CD3EC50-E126-46BF-9CAD-65243A8EB80D}" presName="dummyNode1" presStyleLbl="node1" presStyleIdx="0" presStyleCnt="3"/>
      <dgm:spPr/>
    </dgm:pt>
    <dgm:pt modelId="{4D642A16-81AC-4173-9A23-FD8B239CC830}" type="pres">
      <dgm:prSet presAssocID="{4CD3EC50-E126-46BF-9CAD-65243A8EB80D}" presName="childNode1" presStyleLbl="bgAcc1" presStyleIdx="0" presStyleCnt="3">
        <dgm:presLayoutVars>
          <dgm:bulletEnabled val="1"/>
        </dgm:presLayoutVars>
      </dgm:prSet>
      <dgm:spPr/>
      <dgm:t>
        <a:bodyPr/>
        <a:lstStyle/>
        <a:p>
          <a:endParaRPr lang="es-EC"/>
        </a:p>
      </dgm:t>
    </dgm:pt>
    <dgm:pt modelId="{0D2F404E-5335-4138-8442-D523307C64BF}" type="pres">
      <dgm:prSet presAssocID="{4CD3EC50-E126-46BF-9CAD-65243A8EB80D}" presName="childNode1tx" presStyleLbl="bgAcc1" presStyleIdx="0" presStyleCnt="3">
        <dgm:presLayoutVars>
          <dgm:bulletEnabled val="1"/>
        </dgm:presLayoutVars>
      </dgm:prSet>
      <dgm:spPr/>
      <dgm:t>
        <a:bodyPr/>
        <a:lstStyle/>
        <a:p>
          <a:endParaRPr lang="es-EC"/>
        </a:p>
      </dgm:t>
    </dgm:pt>
    <dgm:pt modelId="{28C37953-6FF2-41A9-9524-7FB7A80612B5}" type="pres">
      <dgm:prSet presAssocID="{4CD3EC50-E126-46BF-9CAD-65243A8EB80D}" presName="parentNode1" presStyleLbl="node1" presStyleIdx="0" presStyleCnt="3">
        <dgm:presLayoutVars>
          <dgm:chMax val="1"/>
          <dgm:bulletEnabled val="1"/>
        </dgm:presLayoutVars>
      </dgm:prSet>
      <dgm:spPr/>
      <dgm:t>
        <a:bodyPr/>
        <a:lstStyle/>
        <a:p>
          <a:endParaRPr lang="es-EC"/>
        </a:p>
      </dgm:t>
    </dgm:pt>
    <dgm:pt modelId="{BB6494DC-8535-4059-A481-254789A950E0}" type="pres">
      <dgm:prSet presAssocID="{4CD3EC50-E126-46BF-9CAD-65243A8EB80D}" presName="connSite1" presStyleCnt="0"/>
      <dgm:spPr/>
    </dgm:pt>
    <dgm:pt modelId="{3246DA83-25F2-4159-95CC-1D76BEFAE7EE}" type="pres">
      <dgm:prSet presAssocID="{A5F49F94-C4EE-4DF3-86BF-C865FA3CB400}" presName="Name9" presStyleLbl="sibTrans2D1" presStyleIdx="0" presStyleCnt="2"/>
      <dgm:spPr/>
      <dgm:t>
        <a:bodyPr/>
        <a:lstStyle/>
        <a:p>
          <a:endParaRPr lang="es-EC"/>
        </a:p>
      </dgm:t>
    </dgm:pt>
    <dgm:pt modelId="{F4C1AABC-FD90-4BCB-994A-4667E258F48A}" type="pres">
      <dgm:prSet presAssocID="{C2F1FAFA-762E-4A40-ADE0-72DB7F8BCE4E}" presName="composite2" presStyleCnt="0"/>
      <dgm:spPr/>
    </dgm:pt>
    <dgm:pt modelId="{C051411E-89A8-4E8B-860F-7D0220B59D89}" type="pres">
      <dgm:prSet presAssocID="{C2F1FAFA-762E-4A40-ADE0-72DB7F8BCE4E}" presName="dummyNode2" presStyleLbl="node1" presStyleIdx="0" presStyleCnt="3"/>
      <dgm:spPr/>
    </dgm:pt>
    <dgm:pt modelId="{6C7214D2-AF43-46F9-9BBE-9B7E7325301A}" type="pres">
      <dgm:prSet presAssocID="{C2F1FAFA-762E-4A40-ADE0-72DB7F8BCE4E}" presName="childNode2" presStyleLbl="bgAcc1" presStyleIdx="1" presStyleCnt="3">
        <dgm:presLayoutVars>
          <dgm:bulletEnabled val="1"/>
        </dgm:presLayoutVars>
      </dgm:prSet>
      <dgm:spPr/>
      <dgm:t>
        <a:bodyPr/>
        <a:lstStyle/>
        <a:p>
          <a:endParaRPr lang="es-EC"/>
        </a:p>
      </dgm:t>
    </dgm:pt>
    <dgm:pt modelId="{1A3B0927-9531-4987-841A-DBD74FC5CCC9}" type="pres">
      <dgm:prSet presAssocID="{C2F1FAFA-762E-4A40-ADE0-72DB7F8BCE4E}" presName="childNode2tx" presStyleLbl="bgAcc1" presStyleIdx="1" presStyleCnt="3">
        <dgm:presLayoutVars>
          <dgm:bulletEnabled val="1"/>
        </dgm:presLayoutVars>
      </dgm:prSet>
      <dgm:spPr/>
      <dgm:t>
        <a:bodyPr/>
        <a:lstStyle/>
        <a:p>
          <a:endParaRPr lang="es-EC"/>
        </a:p>
      </dgm:t>
    </dgm:pt>
    <dgm:pt modelId="{ADC356B2-0A6A-406F-BDFA-464B63C44C8F}" type="pres">
      <dgm:prSet presAssocID="{C2F1FAFA-762E-4A40-ADE0-72DB7F8BCE4E}" presName="parentNode2" presStyleLbl="node1" presStyleIdx="1" presStyleCnt="3">
        <dgm:presLayoutVars>
          <dgm:chMax val="0"/>
          <dgm:bulletEnabled val="1"/>
        </dgm:presLayoutVars>
      </dgm:prSet>
      <dgm:spPr/>
      <dgm:t>
        <a:bodyPr/>
        <a:lstStyle/>
        <a:p>
          <a:endParaRPr lang="es-EC"/>
        </a:p>
      </dgm:t>
    </dgm:pt>
    <dgm:pt modelId="{125BB3E4-E713-4C56-B161-FD77F1DB84AF}" type="pres">
      <dgm:prSet presAssocID="{C2F1FAFA-762E-4A40-ADE0-72DB7F8BCE4E}" presName="connSite2" presStyleCnt="0"/>
      <dgm:spPr/>
    </dgm:pt>
    <dgm:pt modelId="{9DAFC811-2B61-4E18-905F-E173BC061F3A}" type="pres">
      <dgm:prSet presAssocID="{52BA944B-AD4D-415C-91E9-5E1C583EA0B9}" presName="Name18" presStyleLbl="sibTrans2D1" presStyleIdx="1" presStyleCnt="2"/>
      <dgm:spPr/>
      <dgm:t>
        <a:bodyPr/>
        <a:lstStyle/>
        <a:p>
          <a:endParaRPr lang="es-EC"/>
        </a:p>
      </dgm:t>
    </dgm:pt>
    <dgm:pt modelId="{1E3590CE-CF7F-488E-8924-85EED02D16B1}" type="pres">
      <dgm:prSet presAssocID="{36155177-B01A-474C-8608-C86F54FF8978}" presName="composite1" presStyleCnt="0"/>
      <dgm:spPr/>
    </dgm:pt>
    <dgm:pt modelId="{F1CFECAA-8C87-413C-9C17-C33066AFE313}" type="pres">
      <dgm:prSet presAssocID="{36155177-B01A-474C-8608-C86F54FF8978}" presName="dummyNode1" presStyleLbl="node1" presStyleIdx="1" presStyleCnt="3"/>
      <dgm:spPr/>
    </dgm:pt>
    <dgm:pt modelId="{FF7A3C69-4FC8-4FFD-88F1-88C02EF71B09}" type="pres">
      <dgm:prSet presAssocID="{36155177-B01A-474C-8608-C86F54FF8978}" presName="childNode1" presStyleLbl="bgAcc1" presStyleIdx="2" presStyleCnt="3">
        <dgm:presLayoutVars>
          <dgm:bulletEnabled val="1"/>
        </dgm:presLayoutVars>
      </dgm:prSet>
      <dgm:spPr/>
      <dgm:t>
        <a:bodyPr/>
        <a:lstStyle/>
        <a:p>
          <a:endParaRPr lang="es-EC"/>
        </a:p>
      </dgm:t>
    </dgm:pt>
    <dgm:pt modelId="{AF6BA62A-9D3F-4653-B128-BFE837BB51EC}" type="pres">
      <dgm:prSet presAssocID="{36155177-B01A-474C-8608-C86F54FF8978}" presName="childNode1tx" presStyleLbl="bgAcc1" presStyleIdx="2" presStyleCnt="3">
        <dgm:presLayoutVars>
          <dgm:bulletEnabled val="1"/>
        </dgm:presLayoutVars>
      </dgm:prSet>
      <dgm:spPr/>
      <dgm:t>
        <a:bodyPr/>
        <a:lstStyle/>
        <a:p>
          <a:endParaRPr lang="es-EC"/>
        </a:p>
      </dgm:t>
    </dgm:pt>
    <dgm:pt modelId="{1AFCB539-2923-44BA-956E-AF9D60A81B2F}" type="pres">
      <dgm:prSet presAssocID="{36155177-B01A-474C-8608-C86F54FF8978}" presName="parentNode1" presStyleLbl="node1" presStyleIdx="2" presStyleCnt="3">
        <dgm:presLayoutVars>
          <dgm:chMax val="1"/>
          <dgm:bulletEnabled val="1"/>
        </dgm:presLayoutVars>
      </dgm:prSet>
      <dgm:spPr/>
      <dgm:t>
        <a:bodyPr/>
        <a:lstStyle/>
        <a:p>
          <a:endParaRPr lang="es-EC"/>
        </a:p>
      </dgm:t>
    </dgm:pt>
    <dgm:pt modelId="{2B2275F8-F0D5-4B49-B50A-24E9C33050E3}" type="pres">
      <dgm:prSet presAssocID="{36155177-B01A-474C-8608-C86F54FF8978}" presName="connSite1" presStyleCnt="0"/>
      <dgm:spPr/>
    </dgm:pt>
  </dgm:ptLst>
  <dgm:cxnLst>
    <dgm:cxn modelId="{9BEC01C3-3CC7-4AB7-B6D0-9045113CC79E}" srcId="{ADB8D852-2C34-4CC8-B681-BCB7DCF64921}" destId="{4CD3EC50-E126-46BF-9CAD-65243A8EB80D}" srcOrd="0" destOrd="0" parTransId="{4FC7F0CB-9BC8-451A-A2A8-7221E36B3C11}" sibTransId="{A5F49F94-C4EE-4DF3-86BF-C865FA3CB400}"/>
    <dgm:cxn modelId="{FD8C0EE8-3F9D-48E4-8291-6805A88CD64A}" type="presOf" srcId="{52BA944B-AD4D-415C-91E9-5E1C583EA0B9}" destId="{9DAFC811-2B61-4E18-905F-E173BC061F3A}" srcOrd="0" destOrd="0" presId="urn:microsoft.com/office/officeart/2005/8/layout/hProcess4"/>
    <dgm:cxn modelId="{44E77480-1ADE-464D-8DB7-ADFD103EF9E1}" srcId="{ADB8D852-2C34-4CC8-B681-BCB7DCF64921}" destId="{36155177-B01A-474C-8608-C86F54FF8978}" srcOrd="2" destOrd="0" parTransId="{EEFED426-D726-4D0E-9C52-726929561B1F}" sibTransId="{F11C83CD-1ADF-4392-8EDB-A6CD2E9D90DD}"/>
    <dgm:cxn modelId="{A23C1B39-F82B-4D05-8E31-3BE3A6D48424}" type="presOf" srcId="{36155177-B01A-474C-8608-C86F54FF8978}" destId="{1AFCB539-2923-44BA-956E-AF9D60A81B2F}" srcOrd="0" destOrd="0" presId="urn:microsoft.com/office/officeart/2005/8/layout/hProcess4"/>
    <dgm:cxn modelId="{79BAA18E-845E-4F88-A315-0DED794DD67F}" type="presOf" srcId="{A5F49F94-C4EE-4DF3-86BF-C865FA3CB400}" destId="{3246DA83-25F2-4159-95CC-1D76BEFAE7EE}" srcOrd="0" destOrd="0" presId="urn:microsoft.com/office/officeart/2005/8/layout/hProcess4"/>
    <dgm:cxn modelId="{65B1D1E7-93B1-4D81-935F-D2017EF65580}" srcId="{ADB8D852-2C34-4CC8-B681-BCB7DCF64921}" destId="{C2F1FAFA-762E-4A40-ADE0-72DB7F8BCE4E}" srcOrd="1" destOrd="0" parTransId="{3E57F79A-31B7-40D4-8EB8-40A79058CDAB}" sibTransId="{52BA944B-AD4D-415C-91E9-5E1C583EA0B9}"/>
    <dgm:cxn modelId="{C91108CA-ACE6-407C-B3FA-DA1B36B42A47}" type="presOf" srcId="{ADB8D852-2C34-4CC8-B681-BCB7DCF64921}" destId="{5D5D1317-4856-41BD-8FF9-C57995ABF942}" srcOrd="0" destOrd="0" presId="urn:microsoft.com/office/officeart/2005/8/layout/hProcess4"/>
    <dgm:cxn modelId="{22920866-D1E8-4AB6-BA89-21E4028952C7}" type="presOf" srcId="{4CD3EC50-E126-46BF-9CAD-65243A8EB80D}" destId="{28C37953-6FF2-41A9-9524-7FB7A80612B5}" srcOrd="0" destOrd="0" presId="urn:microsoft.com/office/officeart/2005/8/layout/hProcess4"/>
    <dgm:cxn modelId="{4680A69F-D5D9-4F9A-A546-82FEA62C02F0}" type="presOf" srcId="{C2F1FAFA-762E-4A40-ADE0-72DB7F8BCE4E}" destId="{ADC356B2-0A6A-406F-BDFA-464B63C44C8F}" srcOrd="0" destOrd="0" presId="urn:microsoft.com/office/officeart/2005/8/layout/hProcess4"/>
    <dgm:cxn modelId="{6F348C8D-BC89-4F25-9963-C055F51F211F}" type="presParOf" srcId="{5D5D1317-4856-41BD-8FF9-C57995ABF942}" destId="{D6741B59-B767-4DA0-AC2E-41269A5292E3}" srcOrd="0" destOrd="0" presId="urn:microsoft.com/office/officeart/2005/8/layout/hProcess4"/>
    <dgm:cxn modelId="{14ABBFB3-48C0-4C96-A700-3EF6EFA55762}" type="presParOf" srcId="{5D5D1317-4856-41BD-8FF9-C57995ABF942}" destId="{9ABA59B4-449C-4E5E-A082-C7BD2BCD8E6B}" srcOrd="1" destOrd="0" presId="urn:microsoft.com/office/officeart/2005/8/layout/hProcess4"/>
    <dgm:cxn modelId="{93076F4D-DE31-48F7-9515-F06DEA560E8A}" type="presParOf" srcId="{5D5D1317-4856-41BD-8FF9-C57995ABF942}" destId="{B7E8EF93-0078-48B9-B8EB-831EA6DDED03}" srcOrd="2" destOrd="0" presId="urn:microsoft.com/office/officeart/2005/8/layout/hProcess4"/>
    <dgm:cxn modelId="{13FA3974-F36B-4D05-AA8E-68B311BD82F9}" type="presParOf" srcId="{B7E8EF93-0078-48B9-B8EB-831EA6DDED03}" destId="{FB6AE202-2213-4C56-B448-87E2FDBADC13}" srcOrd="0" destOrd="0" presId="urn:microsoft.com/office/officeart/2005/8/layout/hProcess4"/>
    <dgm:cxn modelId="{E17E58B7-968E-4DFB-9342-B7BD5465A9E3}" type="presParOf" srcId="{FB6AE202-2213-4C56-B448-87E2FDBADC13}" destId="{CB37389C-99EA-4269-BA7F-401CDFDAD940}" srcOrd="0" destOrd="0" presId="urn:microsoft.com/office/officeart/2005/8/layout/hProcess4"/>
    <dgm:cxn modelId="{64761581-1A3F-4F1D-97FC-DCF20A48E2A5}" type="presParOf" srcId="{FB6AE202-2213-4C56-B448-87E2FDBADC13}" destId="{4D642A16-81AC-4173-9A23-FD8B239CC830}" srcOrd="1" destOrd="0" presId="urn:microsoft.com/office/officeart/2005/8/layout/hProcess4"/>
    <dgm:cxn modelId="{E6D6C58D-6609-4654-9F32-D100A8A8E574}" type="presParOf" srcId="{FB6AE202-2213-4C56-B448-87E2FDBADC13}" destId="{0D2F404E-5335-4138-8442-D523307C64BF}" srcOrd="2" destOrd="0" presId="urn:microsoft.com/office/officeart/2005/8/layout/hProcess4"/>
    <dgm:cxn modelId="{5302BDE9-B341-45FC-BED8-982D3E339485}" type="presParOf" srcId="{FB6AE202-2213-4C56-B448-87E2FDBADC13}" destId="{28C37953-6FF2-41A9-9524-7FB7A80612B5}" srcOrd="3" destOrd="0" presId="urn:microsoft.com/office/officeart/2005/8/layout/hProcess4"/>
    <dgm:cxn modelId="{7727E100-A694-4060-80D4-BCF127932E1C}" type="presParOf" srcId="{FB6AE202-2213-4C56-B448-87E2FDBADC13}" destId="{BB6494DC-8535-4059-A481-254789A950E0}" srcOrd="4" destOrd="0" presId="urn:microsoft.com/office/officeart/2005/8/layout/hProcess4"/>
    <dgm:cxn modelId="{97E868F1-2E85-465D-B6C8-08FBFFCE59B8}" type="presParOf" srcId="{B7E8EF93-0078-48B9-B8EB-831EA6DDED03}" destId="{3246DA83-25F2-4159-95CC-1D76BEFAE7EE}" srcOrd="1" destOrd="0" presId="urn:microsoft.com/office/officeart/2005/8/layout/hProcess4"/>
    <dgm:cxn modelId="{028DE722-A39C-4E14-9A88-7F57CC271948}" type="presParOf" srcId="{B7E8EF93-0078-48B9-B8EB-831EA6DDED03}" destId="{F4C1AABC-FD90-4BCB-994A-4667E258F48A}" srcOrd="2" destOrd="0" presId="urn:microsoft.com/office/officeart/2005/8/layout/hProcess4"/>
    <dgm:cxn modelId="{15E46F9C-29DA-43C0-96CA-278067E2423E}" type="presParOf" srcId="{F4C1AABC-FD90-4BCB-994A-4667E258F48A}" destId="{C051411E-89A8-4E8B-860F-7D0220B59D89}" srcOrd="0" destOrd="0" presId="urn:microsoft.com/office/officeart/2005/8/layout/hProcess4"/>
    <dgm:cxn modelId="{1B1DFDBE-D269-4756-A737-109ED65FD559}" type="presParOf" srcId="{F4C1AABC-FD90-4BCB-994A-4667E258F48A}" destId="{6C7214D2-AF43-46F9-9BBE-9B7E7325301A}" srcOrd="1" destOrd="0" presId="urn:microsoft.com/office/officeart/2005/8/layout/hProcess4"/>
    <dgm:cxn modelId="{11601F77-0A49-4B15-A0A7-1F6CD3B223BD}" type="presParOf" srcId="{F4C1AABC-FD90-4BCB-994A-4667E258F48A}" destId="{1A3B0927-9531-4987-841A-DBD74FC5CCC9}" srcOrd="2" destOrd="0" presId="urn:microsoft.com/office/officeart/2005/8/layout/hProcess4"/>
    <dgm:cxn modelId="{4A108ABA-0912-4793-9BF2-17FA01CAC5BB}" type="presParOf" srcId="{F4C1AABC-FD90-4BCB-994A-4667E258F48A}" destId="{ADC356B2-0A6A-406F-BDFA-464B63C44C8F}" srcOrd="3" destOrd="0" presId="urn:microsoft.com/office/officeart/2005/8/layout/hProcess4"/>
    <dgm:cxn modelId="{0E730EE9-ABFC-42E6-8CE1-A4238EF4E0F2}" type="presParOf" srcId="{F4C1AABC-FD90-4BCB-994A-4667E258F48A}" destId="{125BB3E4-E713-4C56-B161-FD77F1DB84AF}" srcOrd="4" destOrd="0" presId="urn:microsoft.com/office/officeart/2005/8/layout/hProcess4"/>
    <dgm:cxn modelId="{ED710082-0ACA-4199-AEC6-52DE4A6F45B5}" type="presParOf" srcId="{B7E8EF93-0078-48B9-B8EB-831EA6DDED03}" destId="{9DAFC811-2B61-4E18-905F-E173BC061F3A}" srcOrd="3" destOrd="0" presId="urn:microsoft.com/office/officeart/2005/8/layout/hProcess4"/>
    <dgm:cxn modelId="{1EF41516-082F-4E7B-9859-6798AD128D19}" type="presParOf" srcId="{B7E8EF93-0078-48B9-B8EB-831EA6DDED03}" destId="{1E3590CE-CF7F-488E-8924-85EED02D16B1}" srcOrd="4" destOrd="0" presId="urn:microsoft.com/office/officeart/2005/8/layout/hProcess4"/>
    <dgm:cxn modelId="{232753EA-8B83-4B9A-91D6-5EF4CA3CBB75}" type="presParOf" srcId="{1E3590CE-CF7F-488E-8924-85EED02D16B1}" destId="{F1CFECAA-8C87-413C-9C17-C33066AFE313}" srcOrd="0" destOrd="0" presId="urn:microsoft.com/office/officeart/2005/8/layout/hProcess4"/>
    <dgm:cxn modelId="{A9136BD4-478D-47BE-B167-9DBBF99B2BBF}" type="presParOf" srcId="{1E3590CE-CF7F-488E-8924-85EED02D16B1}" destId="{FF7A3C69-4FC8-4FFD-88F1-88C02EF71B09}" srcOrd="1" destOrd="0" presId="urn:microsoft.com/office/officeart/2005/8/layout/hProcess4"/>
    <dgm:cxn modelId="{83B9C0C7-1FDC-44B7-B364-C8116BA58D35}" type="presParOf" srcId="{1E3590CE-CF7F-488E-8924-85EED02D16B1}" destId="{AF6BA62A-9D3F-4653-B128-BFE837BB51EC}" srcOrd="2" destOrd="0" presId="urn:microsoft.com/office/officeart/2005/8/layout/hProcess4"/>
    <dgm:cxn modelId="{643D4B1D-4A0A-4985-949C-CDD98BFF9B1D}" type="presParOf" srcId="{1E3590CE-CF7F-488E-8924-85EED02D16B1}" destId="{1AFCB539-2923-44BA-956E-AF9D60A81B2F}" srcOrd="3" destOrd="0" presId="urn:microsoft.com/office/officeart/2005/8/layout/hProcess4"/>
    <dgm:cxn modelId="{070F700A-2750-41E4-8073-B1F5BC2BD973}" type="presParOf" srcId="{1E3590CE-CF7F-488E-8924-85EED02D16B1}" destId="{2B2275F8-F0D5-4B49-B50A-24E9C33050E3}"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E2F782-307A-4673-904E-E76D36E45C3F}" type="doc">
      <dgm:prSet loTypeId="urn:microsoft.com/office/officeart/2005/8/layout/hProcess4" loCatId="process" qsTypeId="urn:microsoft.com/office/officeart/2005/8/quickstyle/simple3" qsCatId="simple" csTypeId="urn:microsoft.com/office/officeart/2005/8/colors/colorful5" csCatId="colorful" phldr="1"/>
      <dgm:spPr/>
      <dgm:t>
        <a:bodyPr/>
        <a:lstStyle/>
        <a:p>
          <a:endParaRPr lang="es-EC"/>
        </a:p>
      </dgm:t>
    </dgm:pt>
    <dgm:pt modelId="{746C0172-248E-4594-9AC3-B255CB4362D8}">
      <dgm:prSet phldrT="[Texto]"/>
      <dgm:spPr/>
      <dgm:t>
        <a:bodyPr/>
        <a:lstStyle/>
        <a:p>
          <a:r>
            <a:rPr lang="es-EC" b="1" dirty="0" smtClean="0"/>
            <a:t>4. Agente de Aduana</a:t>
          </a:r>
          <a:endParaRPr lang="es-EC" dirty="0"/>
        </a:p>
      </dgm:t>
    </dgm:pt>
    <dgm:pt modelId="{4B5CB3E9-140B-4877-8939-1238D46C8D5E}" type="parTrans" cxnId="{020203BC-DA3B-42BD-8C73-B03F2DE83B75}">
      <dgm:prSet/>
      <dgm:spPr/>
      <dgm:t>
        <a:bodyPr/>
        <a:lstStyle/>
        <a:p>
          <a:endParaRPr lang="es-EC"/>
        </a:p>
      </dgm:t>
    </dgm:pt>
    <dgm:pt modelId="{ABDF400F-DA60-4B0D-B679-5EDDA2AC2EA5}" type="sibTrans" cxnId="{020203BC-DA3B-42BD-8C73-B03F2DE83B75}">
      <dgm:prSet/>
      <dgm:spPr/>
      <dgm:t>
        <a:bodyPr/>
        <a:lstStyle/>
        <a:p>
          <a:endParaRPr lang="es-EC"/>
        </a:p>
      </dgm:t>
    </dgm:pt>
    <dgm:pt modelId="{6C8B108A-36DF-4EDF-89C7-82065BC55187}">
      <dgm:prSet phldrT="[Texto]"/>
      <dgm:spPr/>
      <dgm:t>
        <a:bodyPr/>
        <a:lstStyle/>
        <a:p>
          <a:r>
            <a:rPr lang="es-EC" b="1" dirty="0" smtClean="0"/>
            <a:t>5.  Arancel de Aduana</a:t>
          </a:r>
          <a:endParaRPr lang="es-EC" b="1" dirty="0"/>
        </a:p>
      </dgm:t>
    </dgm:pt>
    <dgm:pt modelId="{EDB77712-CB3E-47A0-8955-3E70FB95433E}" type="parTrans" cxnId="{B80C91FC-3D16-43FB-A770-42A9728EBB4A}">
      <dgm:prSet/>
      <dgm:spPr/>
      <dgm:t>
        <a:bodyPr/>
        <a:lstStyle/>
        <a:p>
          <a:endParaRPr lang="es-EC"/>
        </a:p>
      </dgm:t>
    </dgm:pt>
    <dgm:pt modelId="{0BAA1360-1DD8-4893-8437-B55F510C7503}" type="sibTrans" cxnId="{B80C91FC-3D16-43FB-A770-42A9728EBB4A}">
      <dgm:prSet/>
      <dgm:spPr/>
      <dgm:t>
        <a:bodyPr/>
        <a:lstStyle/>
        <a:p>
          <a:endParaRPr lang="es-EC"/>
        </a:p>
      </dgm:t>
    </dgm:pt>
    <dgm:pt modelId="{A9D5DAA5-AA96-4031-8717-570601E2A804}">
      <dgm:prSet phldrT="[Texto]"/>
      <dgm:spPr/>
      <dgm:t>
        <a:bodyPr/>
        <a:lstStyle/>
        <a:p>
          <a:r>
            <a:rPr lang="es-EC" b="1" dirty="0" smtClean="0"/>
            <a:t>6. Otros Impuestos.</a:t>
          </a:r>
          <a:endParaRPr lang="es-EC" dirty="0"/>
        </a:p>
      </dgm:t>
    </dgm:pt>
    <dgm:pt modelId="{E6E0CB5C-0992-4D67-9606-6C1AA691ECCA}" type="parTrans" cxnId="{4F35AAF1-1CF0-4A0A-9167-843960CAF7E7}">
      <dgm:prSet/>
      <dgm:spPr/>
      <dgm:t>
        <a:bodyPr/>
        <a:lstStyle/>
        <a:p>
          <a:endParaRPr lang="es-EC"/>
        </a:p>
      </dgm:t>
    </dgm:pt>
    <dgm:pt modelId="{A3859D29-3867-4C2C-8668-C2896F675EEA}" type="sibTrans" cxnId="{4F35AAF1-1CF0-4A0A-9167-843960CAF7E7}">
      <dgm:prSet/>
      <dgm:spPr/>
      <dgm:t>
        <a:bodyPr/>
        <a:lstStyle/>
        <a:p>
          <a:endParaRPr lang="es-EC"/>
        </a:p>
      </dgm:t>
    </dgm:pt>
    <dgm:pt modelId="{03A86DD8-9336-40D7-8C72-2F75A2E9B6C6}" type="pres">
      <dgm:prSet presAssocID="{7CE2F782-307A-4673-904E-E76D36E45C3F}" presName="Name0" presStyleCnt="0">
        <dgm:presLayoutVars>
          <dgm:dir/>
          <dgm:animLvl val="lvl"/>
          <dgm:resizeHandles val="exact"/>
        </dgm:presLayoutVars>
      </dgm:prSet>
      <dgm:spPr/>
      <dgm:t>
        <a:bodyPr/>
        <a:lstStyle/>
        <a:p>
          <a:endParaRPr lang="es-EC"/>
        </a:p>
      </dgm:t>
    </dgm:pt>
    <dgm:pt modelId="{3BA3C4CE-426A-48E4-8E81-56456F1DD91A}" type="pres">
      <dgm:prSet presAssocID="{7CE2F782-307A-4673-904E-E76D36E45C3F}" presName="tSp" presStyleCnt="0"/>
      <dgm:spPr/>
    </dgm:pt>
    <dgm:pt modelId="{DB00A056-D5CC-406C-9E4D-4C3C7B1D338C}" type="pres">
      <dgm:prSet presAssocID="{7CE2F782-307A-4673-904E-E76D36E45C3F}" presName="bSp" presStyleCnt="0"/>
      <dgm:spPr/>
    </dgm:pt>
    <dgm:pt modelId="{AAA380D4-B0C1-4F1D-9DF5-FB15C1A84EAE}" type="pres">
      <dgm:prSet presAssocID="{7CE2F782-307A-4673-904E-E76D36E45C3F}" presName="process" presStyleCnt="0"/>
      <dgm:spPr/>
    </dgm:pt>
    <dgm:pt modelId="{99545E00-E314-4BD0-BA2E-E8A2BAEAA4E4}" type="pres">
      <dgm:prSet presAssocID="{746C0172-248E-4594-9AC3-B255CB4362D8}" presName="composite1" presStyleCnt="0"/>
      <dgm:spPr/>
    </dgm:pt>
    <dgm:pt modelId="{59E648E2-4347-4F9F-91ED-B4B95344A207}" type="pres">
      <dgm:prSet presAssocID="{746C0172-248E-4594-9AC3-B255CB4362D8}" presName="dummyNode1" presStyleLbl="node1" presStyleIdx="0" presStyleCnt="3"/>
      <dgm:spPr/>
    </dgm:pt>
    <dgm:pt modelId="{97664A59-5AE4-43A9-A882-A330507A77B3}" type="pres">
      <dgm:prSet presAssocID="{746C0172-248E-4594-9AC3-B255CB4362D8}" presName="childNode1" presStyleLbl="bgAcc1" presStyleIdx="0" presStyleCnt="3">
        <dgm:presLayoutVars>
          <dgm:bulletEnabled val="1"/>
        </dgm:presLayoutVars>
      </dgm:prSet>
      <dgm:spPr/>
      <dgm:t>
        <a:bodyPr/>
        <a:lstStyle/>
        <a:p>
          <a:endParaRPr lang="es-EC"/>
        </a:p>
      </dgm:t>
    </dgm:pt>
    <dgm:pt modelId="{FDFD9088-5439-4739-8DFF-8AA080A2719F}" type="pres">
      <dgm:prSet presAssocID="{746C0172-248E-4594-9AC3-B255CB4362D8}" presName="childNode1tx" presStyleLbl="bgAcc1" presStyleIdx="0" presStyleCnt="3">
        <dgm:presLayoutVars>
          <dgm:bulletEnabled val="1"/>
        </dgm:presLayoutVars>
      </dgm:prSet>
      <dgm:spPr/>
      <dgm:t>
        <a:bodyPr/>
        <a:lstStyle/>
        <a:p>
          <a:endParaRPr lang="es-EC"/>
        </a:p>
      </dgm:t>
    </dgm:pt>
    <dgm:pt modelId="{C75FD934-3F06-4C30-ACE4-702E3F69934E}" type="pres">
      <dgm:prSet presAssocID="{746C0172-248E-4594-9AC3-B255CB4362D8}" presName="parentNode1" presStyleLbl="node1" presStyleIdx="0" presStyleCnt="3">
        <dgm:presLayoutVars>
          <dgm:chMax val="1"/>
          <dgm:bulletEnabled val="1"/>
        </dgm:presLayoutVars>
      </dgm:prSet>
      <dgm:spPr/>
      <dgm:t>
        <a:bodyPr/>
        <a:lstStyle/>
        <a:p>
          <a:endParaRPr lang="es-EC"/>
        </a:p>
      </dgm:t>
    </dgm:pt>
    <dgm:pt modelId="{B381639E-868C-4E46-947F-8ECD23122DA4}" type="pres">
      <dgm:prSet presAssocID="{746C0172-248E-4594-9AC3-B255CB4362D8}" presName="connSite1" presStyleCnt="0"/>
      <dgm:spPr/>
    </dgm:pt>
    <dgm:pt modelId="{C9D4E247-FA8B-4810-A2D7-1B8B82F0088B}" type="pres">
      <dgm:prSet presAssocID="{ABDF400F-DA60-4B0D-B679-5EDDA2AC2EA5}" presName="Name9" presStyleLbl="sibTrans2D1" presStyleIdx="0" presStyleCnt="2"/>
      <dgm:spPr/>
      <dgm:t>
        <a:bodyPr/>
        <a:lstStyle/>
        <a:p>
          <a:endParaRPr lang="es-EC"/>
        </a:p>
      </dgm:t>
    </dgm:pt>
    <dgm:pt modelId="{9A568E90-C635-478F-B38B-164F58B9F1E6}" type="pres">
      <dgm:prSet presAssocID="{6C8B108A-36DF-4EDF-89C7-82065BC55187}" presName="composite2" presStyleCnt="0"/>
      <dgm:spPr/>
    </dgm:pt>
    <dgm:pt modelId="{63551E5E-9E9B-4D5B-8EE6-C1B1C7680DA8}" type="pres">
      <dgm:prSet presAssocID="{6C8B108A-36DF-4EDF-89C7-82065BC55187}" presName="dummyNode2" presStyleLbl="node1" presStyleIdx="0" presStyleCnt="3"/>
      <dgm:spPr/>
    </dgm:pt>
    <dgm:pt modelId="{6C4E7E16-C255-4CFD-ADF2-19012AF7516E}" type="pres">
      <dgm:prSet presAssocID="{6C8B108A-36DF-4EDF-89C7-82065BC55187}" presName="childNode2" presStyleLbl="bgAcc1" presStyleIdx="1" presStyleCnt="3" custLinFactNeighborX="3460" custLinFactNeighborY="8782">
        <dgm:presLayoutVars>
          <dgm:bulletEnabled val="1"/>
        </dgm:presLayoutVars>
      </dgm:prSet>
      <dgm:spPr/>
      <dgm:t>
        <a:bodyPr/>
        <a:lstStyle/>
        <a:p>
          <a:endParaRPr lang="es-EC"/>
        </a:p>
      </dgm:t>
    </dgm:pt>
    <dgm:pt modelId="{558397DF-6A05-41A3-A717-0DCF85523997}" type="pres">
      <dgm:prSet presAssocID="{6C8B108A-36DF-4EDF-89C7-82065BC55187}" presName="childNode2tx" presStyleLbl="bgAcc1" presStyleIdx="1" presStyleCnt="3">
        <dgm:presLayoutVars>
          <dgm:bulletEnabled val="1"/>
        </dgm:presLayoutVars>
      </dgm:prSet>
      <dgm:spPr/>
      <dgm:t>
        <a:bodyPr/>
        <a:lstStyle/>
        <a:p>
          <a:endParaRPr lang="es-EC"/>
        </a:p>
      </dgm:t>
    </dgm:pt>
    <dgm:pt modelId="{7B5FA3E4-1597-40D3-B435-8DCD49E97360}" type="pres">
      <dgm:prSet presAssocID="{6C8B108A-36DF-4EDF-89C7-82065BC55187}" presName="parentNode2" presStyleLbl="node1" presStyleIdx="1" presStyleCnt="3">
        <dgm:presLayoutVars>
          <dgm:chMax val="0"/>
          <dgm:bulletEnabled val="1"/>
        </dgm:presLayoutVars>
      </dgm:prSet>
      <dgm:spPr/>
      <dgm:t>
        <a:bodyPr/>
        <a:lstStyle/>
        <a:p>
          <a:endParaRPr lang="es-EC"/>
        </a:p>
      </dgm:t>
    </dgm:pt>
    <dgm:pt modelId="{794DE053-AA93-4C92-B70D-2917E9219FD2}" type="pres">
      <dgm:prSet presAssocID="{6C8B108A-36DF-4EDF-89C7-82065BC55187}" presName="connSite2" presStyleCnt="0"/>
      <dgm:spPr/>
    </dgm:pt>
    <dgm:pt modelId="{515A8675-4360-4724-9BBB-AB6F221A5F27}" type="pres">
      <dgm:prSet presAssocID="{0BAA1360-1DD8-4893-8437-B55F510C7503}" presName="Name18" presStyleLbl="sibTrans2D1" presStyleIdx="1" presStyleCnt="2"/>
      <dgm:spPr/>
      <dgm:t>
        <a:bodyPr/>
        <a:lstStyle/>
        <a:p>
          <a:endParaRPr lang="es-EC"/>
        </a:p>
      </dgm:t>
    </dgm:pt>
    <dgm:pt modelId="{0CB1F7BE-922A-4E17-9D70-EA90A33DE82E}" type="pres">
      <dgm:prSet presAssocID="{A9D5DAA5-AA96-4031-8717-570601E2A804}" presName="composite1" presStyleCnt="0"/>
      <dgm:spPr/>
    </dgm:pt>
    <dgm:pt modelId="{E6DFA64E-7D32-482E-B1D0-07D369FEC594}" type="pres">
      <dgm:prSet presAssocID="{A9D5DAA5-AA96-4031-8717-570601E2A804}" presName="dummyNode1" presStyleLbl="node1" presStyleIdx="1" presStyleCnt="3"/>
      <dgm:spPr/>
    </dgm:pt>
    <dgm:pt modelId="{41EB8F48-640F-4550-869A-1AFB9E123699}" type="pres">
      <dgm:prSet presAssocID="{A9D5DAA5-AA96-4031-8717-570601E2A804}" presName="childNode1" presStyleLbl="bgAcc1" presStyleIdx="2" presStyleCnt="3">
        <dgm:presLayoutVars>
          <dgm:bulletEnabled val="1"/>
        </dgm:presLayoutVars>
      </dgm:prSet>
      <dgm:spPr/>
      <dgm:t>
        <a:bodyPr/>
        <a:lstStyle/>
        <a:p>
          <a:endParaRPr lang="es-EC"/>
        </a:p>
      </dgm:t>
    </dgm:pt>
    <dgm:pt modelId="{ED2E038B-1F41-45E9-A0BF-66748E376D68}" type="pres">
      <dgm:prSet presAssocID="{A9D5DAA5-AA96-4031-8717-570601E2A804}" presName="childNode1tx" presStyleLbl="bgAcc1" presStyleIdx="2" presStyleCnt="3">
        <dgm:presLayoutVars>
          <dgm:bulletEnabled val="1"/>
        </dgm:presLayoutVars>
      </dgm:prSet>
      <dgm:spPr/>
      <dgm:t>
        <a:bodyPr/>
        <a:lstStyle/>
        <a:p>
          <a:endParaRPr lang="es-EC"/>
        </a:p>
      </dgm:t>
    </dgm:pt>
    <dgm:pt modelId="{E984E7B0-D8EE-453D-A75B-8FFDA36638BC}" type="pres">
      <dgm:prSet presAssocID="{A9D5DAA5-AA96-4031-8717-570601E2A804}" presName="parentNode1" presStyleLbl="node1" presStyleIdx="2" presStyleCnt="3">
        <dgm:presLayoutVars>
          <dgm:chMax val="1"/>
          <dgm:bulletEnabled val="1"/>
        </dgm:presLayoutVars>
      </dgm:prSet>
      <dgm:spPr/>
      <dgm:t>
        <a:bodyPr/>
        <a:lstStyle/>
        <a:p>
          <a:endParaRPr lang="es-EC"/>
        </a:p>
      </dgm:t>
    </dgm:pt>
    <dgm:pt modelId="{B3BF0DEA-B3D7-4AD8-94A0-31CCF20C6660}" type="pres">
      <dgm:prSet presAssocID="{A9D5DAA5-AA96-4031-8717-570601E2A804}" presName="connSite1" presStyleCnt="0"/>
      <dgm:spPr/>
    </dgm:pt>
  </dgm:ptLst>
  <dgm:cxnLst>
    <dgm:cxn modelId="{09EA6131-D51C-44FC-9DE7-500170B4DD08}" type="presOf" srcId="{746C0172-248E-4594-9AC3-B255CB4362D8}" destId="{C75FD934-3F06-4C30-ACE4-702E3F69934E}" srcOrd="0" destOrd="0" presId="urn:microsoft.com/office/officeart/2005/8/layout/hProcess4"/>
    <dgm:cxn modelId="{8B0F26D0-02BF-46E6-BB31-717EF9D8AA83}" type="presOf" srcId="{7CE2F782-307A-4673-904E-E76D36E45C3F}" destId="{03A86DD8-9336-40D7-8C72-2F75A2E9B6C6}" srcOrd="0" destOrd="0" presId="urn:microsoft.com/office/officeart/2005/8/layout/hProcess4"/>
    <dgm:cxn modelId="{9EB4DE89-FACF-410B-8EC7-BF7A2667EFF5}" type="presOf" srcId="{0BAA1360-1DD8-4893-8437-B55F510C7503}" destId="{515A8675-4360-4724-9BBB-AB6F221A5F27}" srcOrd="0" destOrd="0" presId="urn:microsoft.com/office/officeart/2005/8/layout/hProcess4"/>
    <dgm:cxn modelId="{A8048F55-DD8A-49CD-88D1-F32E99E3914F}" type="presOf" srcId="{ABDF400F-DA60-4B0D-B679-5EDDA2AC2EA5}" destId="{C9D4E247-FA8B-4810-A2D7-1B8B82F0088B}" srcOrd="0" destOrd="0" presId="urn:microsoft.com/office/officeart/2005/8/layout/hProcess4"/>
    <dgm:cxn modelId="{4F35AAF1-1CF0-4A0A-9167-843960CAF7E7}" srcId="{7CE2F782-307A-4673-904E-E76D36E45C3F}" destId="{A9D5DAA5-AA96-4031-8717-570601E2A804}" srcOrd="2" destOrd="0" parTransId="{E6E0CB5C-0992-4D67-9606-6C1AA691ECCA}" sibTransId="{A3859D29-3867-4C2C-8668-C2896F675EEA}"/>
    <dgm:cxn modelId="{61028D5F-6FD5-4FB3-9AAC-10B92E24524A}" type="presOf" srcId="{6C8B108A-36DF-4EDF-89C7-82065BC55187}" destId="{7B5FA3E4-1597-40D3-B435-8DCD49E97360}" srcOrd="0" destOrd="0" presId="urn:microsoft.com/office/officeart/2005/8/layout/hProcess4"/>
    <dgm:cxn modelId="{B80C91FC-3D16-43FB-A770-42A9728EBB4A}" srcId="{7CE2F782-307A-4673-904E-E76D36E45C3F}" destId="{6C8B108A-36DF-4EDF-89C7-82065BC55187}" srcOrd="1" destOrd="0" parTransId="{EDB77712-CB3E-47A0-8955-3E70FB95433E}" sibTransId="{0BAA1360-1DD8-4893-8437-B55F510C7503}"/>
    <dgm:cxn modelId="{E2407767-AC25-4BA0-B082-3493C73FD1B9}" type="presOf" srcId="{A9D5DAA5-AA96-4031-8717-570601E2A804}" destId="{E984E7B0-D8EE-453D-A75B-8FFDA36638BC}" srcOrd="0" destOrd="0" presId="urn:microsoft.com/office/officeart/2005/8/layout/hProcess4"/>
    <dgm:cxn modelId="{020203BC-DA3B-42BD-8C73-B03F2DE83B75}" srcId="{7CE2F782-307A-4673-904E-E76D36E45C3F}" destId="{746C0172-248E-4594-9AC3-B255CB4362D8}" srcOrd="0" destOrd="0" parTransId="{4B5CB3E9-140B-4877-8939-1238D46C8D5E}" sibTransId="{ABDF400F-DA60-4B0D-B679-5EDDA2AC2EA5}"/>
    <dgm:cxn modelId="{4B32B37A-90AA-4B2F-A6B9-82D815668712}" type="presParOf" srcId="{03A86DD8-9336-40D7-8C72-2F75A2E9B6C6}" destId="{3BA3C4CE-426A-48E4-8E81-56456F1DD91A}" srcOrd="0" destOrd="0" presId="urn:microsoft.com/office/officeart/2005/8/layout/hProcess4"/>
    <dgm:cxn modelId="{E17CAE64-42F4-4B02-B8A9-1708C0D581EB}" type="presParOf" srcId="{03A86DD8-9336-40D7-8C72-2F75A2E9B6C6}" destId="{DB00A056-D5CC-406C-9E4D-4C3C7B1D338C}" srcOrd="1" destOrd="0" presId="urn:microsoft.com/office/officeart/2005/8/layout/hProcess4"/>
    <dgm:cxn modelId="{DAACD9E6-3127-4E58-AC1A-70DB6753CF55}" type="presParOf" srcId="{03A86DD8-9336-40D7-8C72-2F75A2E9B6C6}" destId="{AAA380D4-B0C1-4F1D-9DF5-FB15C1A84EAE}" srcOrd="2" destOrd="0" presId="urn:microsoft.com/office/officeart/2005/8/layout/hProcess4"/>
    <dgm:cxn modelId="{17AF4EF4-2EA4-4121-9D34-6D5DAE678117}" type="presParOf" srcId="{AAA380D4-B0C1-4F1D-9DF5-FB15C1A84EAE}" destId="{99545E00-E314-4BD0-BA2E-E8A2BAEAA4E4}" srcOrd="0" destOrd="0" presId="urn:microsoft.com/office/officeart/2005/8/layout/hProcess4"/>
    <dgm:cxn modelId="{1F9B1771-EF1B-4AB9-901A-994906C63217}" type="presParOf" srcId="{99545E00-E314-4BD0-BA2E-E8A2BAEAA4E4}" destId="{59E648E2-4347-4F9F-91ED-B4B95344A207}" srcOrd="0" destOrd="0" presId="urn:microsoft.com/office/officeart/2005/8/layout/hProcess4"/>
    <dgm:cxn modelId="{10A81652-57B0-4A05-B830-D8ACD6A2961E}" type="presParOf" srcId="{99545E00-E314-4BD0-BA2E-E8A2BAEAA4E4}" destId="{97664A59-5AE4-43A9-A882-A330507A77B3}" srcOrd="1" destOrd="0" presId="urn:microsoft.com/office/officeart/2005/8/layout/hProcess4"/>
    <dgm:cxn modelId="{0BA94389-87E1-4E13-BCD4-48F028B262FE}" type="presParOf" srcId="{99545E00-E314-4BD0-BA2E-E8A2BAEAA4E4}" destId="{FDFD9088-5439-4739-8DFF-8AA080A2719F}" srcOrd="2" destOrd="0" presId="urn:microsoft.com/office/officeart/2005/8/layout/hProcess4"/>
    <dgm:cxn modelId="{F1D8F0D5-21A4-4EA8-8A8A-98011DBE1F30}" type="presParOf" srcId="{99545E00-E314-4BD0-BA2E-E8A2BAEAA4E4}" destId="{C75FD934-3F06-4C30-ACE4-702E3F69934E}" srcOrd="3" destOrd="0" presId="urn:microsoft.com/office/officeart/2005/8/layout/hProcess4"/>
    <dgm:cxn modelId="{D7F78D51-32AA-46CF-AA1D-420FABACF923}" type="presParOf" srcId="{99545E00-E314-4BD0-BA2E-E8A2BAEAA4E4}" destId="{B381639E-868C-4E46-947F-8ECD23122DA4}" srcOrd="4" destOrd="0" presId="urn:microsoft.com/office/officeart/2005/8/layout/hProcess4"/>
    <dgm:cxn modelId="{63F892B5-0DE4-465E-81A4-DEF89EC1E3C9}" type="presParOf" srcId="{AAA380D4-B0C1-4F1D-9DF5-FB15C1A84EAE}" destId="{C9D4E247-FA8B-4810-A2D7-1B8B82F0088B}" srcOrd="1" destOrd="0" presId="urn:microsoft.com/office/officeart/2005/8/layout/hProcess4"/>
    <dgm:cxn modelId="{3BA4ECD4-F3CE-4D0E-A6C4-E9961968B116}" type="presParOf" srcId="{AAA380D4-B0C1-4F1D-9DF5-FB15C1A84EAE}" destId="{9A568E90-C635-478F-B38B-164F58B9F1E6}" srcOrd="2" destOrd="0" presId="urn:microsoft.com/office/officeart/2005/8/layout/hProcess4"/>
    <dgm:cxn modelId="{3E370B62-63D3-4A40-8F20-9E47EFC80DBF}" type="presParOf" srcId="{9A568E90-C635-478F-B38B-164F58B9F1E6}" destId="{63551E5E-9E9B-4D5B-8EE6-C1B1C7680DA8}" srcOrd="0" destOrd="0" presId="urn:microsoft.com/office/officeart/2005/8/layout/hProcess4"/>
    <dgm:cxn modelId="{3BEE33A4-D43F-451F-B7B5-3C18E0416259}" type="presParOf" srcId="{9A568E90-C635-478F-B38B-164F58B9F1E6}" destId="{6C4E7E16-C255-4CFD-ADF2-19012AF7516E}" srcOrd="1" destOrd="0" presId="urn:microsoft.com/office/officeart/2005/8/layout/hProcess4"/>
    <dgm:cxn modelId="{5F803AF1-5814-4611-9A94-49C8EA8CB9FA}" type="presParOf" srcId="{9A568E90-C635-478F-B38B-164F58B9F1E6}" destId="{558397DF-6A05-41A3-A717-0DCF85523997}" srcOrd="2" destOrd="0" presId="urn:microsoft.com/office/officeart/2005/8/layout/hProcess4"/>
    <dgm:cxn modelId="{09816423-A83F-48F0-8EFE-5CDE97D6DD98}" type="presParOf" srcId="{9A568E90-C635-478F-B38B-164F58B9F1E6}" destId="{7B5FA3E4-1597-40D3-B435-8DCD49E97360}" srcOrd="3" destOrd="0" presId="urn:microsoft.com/office/officeart/2005/8/layout/hProcess4"/>
    <dgm:cxn modelId="{29C26C64-C6D0-4FE6-8F3D-98B395D97182}" type="presParOf" srcId="{9A568E90-C635-478F-B38B-164F58B9F1E6}" destId="{794DE053-AA93-4C92-B70D-2917E9219FD2}" srcOrd="4" destOrd="0" presId="urn:microsoft.com/office/officeart/2005/8/layout/hProcess4"/>
    <dgm:cxn modelId="{4C5B4D60-6B69-45E2-897F-BC90CD5185FE}" type="presParOf" srcId="{AAA380D4-B0C1-4F1D-9DF5-FB15C1A84EAE}" destId="{515A8675-4360-4724-9BBB-AB6F221A5F27}" srcOrd="3" destOrd="0" presId="urn:microsoft.com/office/officeart/2005/8/layout/hProcess4"/>
    <dgm:cxn modelId="{CA30C551-4833-476F-8969-8EBDAA5332C6}" type="presParOf" srcId="{AAA380D4-B0C1-4F1D-9DF5-FB15C1A84EAE}" destId="{0CB1F7BE-922A-4E17-9D70-EA90A33DE82E}" srcOrd="4" destOrd="0" presId="urn:microsoft.com/office/officeart/2005/8/layout/hProcess4"/>
    <dgm:cxn modelId="{228AE084-61D4-42ED-8640-77F1FBE66D4B}" type="presParOf" srcId="{0CB1F7BE-922A-4E17-9D70-EA90A33DE82E}" destId="{E6DFA64E-7D32-482E-B1D0-07D369FEC594}" srcOrd="0" destOrd="0" presId="urn:microsoft.com/office/officeart/2005/8/layout/hProcess4"/>
    <dgm:cxn modelId="{58C7D6E9-F04D-4CE4-94B1-695A125C5162}" type="presParOf" srcId="{0CB1F7BE-922A-4E17-9D70-EA90A33DE82E}" destId="{41EB8F48-640F-4550-869A-1AFB9E123699}" srcOrd="1" destOrd="0" presId="urn:microsoft.com/office/officeart/2005/8/layout/hProcess4"/>
    <dgm:cxn modelId="{E5598906-5B76-4994-B2BE-B21AA567DD11}" type="presParOf" srcId="{0CB1F7BE-922A-4E17-9D70-EA90A33DE82E}" destId="{ED2E038B-1F41-45E9-A0BF-66748E376D68}" srcOrd="2" destOrd="0" presId="urn:microsoft.com/office/officeart/2005/8/layout/hProcess4"/>
    <dgm:cxn modelId="{A2EFA577-72C4-4427-A155-960C58752D00}" type="presParOf" srcId="{0CB1F7BE-922A-4E17-9D70-EA90A33DE82E}" destId="{E984E7B0-D8EE-453D-A75B-8FFDA36638BC}" srcOrd="3" destOrd="0" presId="urn:microsoft.com/office/officeart/2005/8/layout/hProcess4"/>
    <dgm:cxn modelId="{C0D29CFC-BD37-4BA4-94ED-1936DA13FAB8}" type="presParOf" srcId="{0CB1F7BE-922A-4E17-9D70-EA90A33DE82E}" destId="{B3BF0DEA-B3D7-4AD8-94A0-31CCF20C6660}" srcOrd="4" destOrd="0" presId="urn:microsoft.com/office/officeart/2005/8/layout/h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38000-A77F-47D6-90E2-AEA372B80024}" type="doc">
      <dgm:prSet loTypeId="urn:microsoft.com/office/officeart/2005/8/layout/venn1" loCatId="relationship" qsTypeId="urn:microsoft.com/office/officeart/2005/8/quickstyle/3d2" qsCatId="3D" csTypeId="urn:microsoft.com/office/officeart/2005/8/colors/colorful4" csCatId="colorful" phldr="1"/>
      <dgm:spPr/>
    </dgm:pt>
    <dgm:pt modelId="{19C91B42-0A7A-41F2-8A76-4762F16B6A5E}">
      <dgm:prSet phldrT="[Texto]" custT="1"/>
      <dgm:spPr/>
      <dgm:t>
        <a:bodyPr/>
        <a:lstStyle/>
        <a:p>
          <a:r>
            <a:rPr lang="es-EC" sz="2800" dirty="0" smtClean="0"/>
            <a:t>los costes, la demanda</a:t>
          </a:r>
          <a:endParaRPr lang="es-EC" sz="2800" dirty="0"/>
        </a:p>
      </dgm:t>
    </dgm:pt>
    <dgm:pt modelId="{943EF5D0-01AA-4196-B995-EF6BDA31A5BC}" type="parTrans" cxnId="{167E85C7-026C-4EC7-B195-8C5EA6191AE4}">
      <dgm:prSet/>
      <dgm:spPr/>
      <dgm:t>
        <a:bodyPr/>
        <a:lstStyle/>
        <a:p>
          <a:endParaRPr lang="es-EC"/>
        </a:p>
      </dgm:t>
    </dgm:pt>
    <dgm:pt modelId="{9E474DEE-9BCA-4320-A76A-F6AD78212EE7}" type="sibTrans" cxnId="{167E85C7-026C-4EC7-B195-8C5EA6191AE4}">
      <dgm:prSet/>
      <dgm:spPr/>
      <dgm:t>
        <a:bodyPr/>
        <a:lstStyle/>
        <a:p>
          <a:endParaRPr lang="es-EC"/>
        </a:p>
      </dgm:t>
    </dgm:pt>
    <dgm:pt modelId="{469C8827-4238-4461-BFE0-6722C8F3BBA8}">
      <dgm:prSet phldrT="[Texto]" custT="1"/>
      <dgm:spPr/>
      <dgm:t>
        <a:bodyPr/>
        <a:lstStyle/>
        <a:p>
          <a:r>
            <a:rPr lang="es-EC" sz="2800" dirty="0" smtClean="0"/>
            <a:t>los tiempos</a:t>
          </a:r>
          <a:r>
            <a:rPr lang="es-EC" sz="1400" dirty="0" smtClean="0"/>
            <a:t>.</a:t>
          </a:r>
          <a:endParaRPr lang="es-EC" sz="1400" dirty="0"/>
        </a:p>
      </dgm:t>
    </dgm:pt>
    <dgm:pt modelId="{6F9F5D25-A10D-4926-864C-7435B38D2E08}" type="parTrans" cxnId="{D3875B34-5A7E-4D12-A9A4-B57C9D003575}">
      <dgm:prSet/>
      <dgm:spPr/>
      <dgm:t>
        <a:bodyPr/>
        <a:lstStyle/>
        <a:p>
          <a:endParaRPr lang="es-EC"/>
        </a:p>
      </dgm:t>
    </dgm:pt>
    <dgm:pt modelId="{9108A4FF-A8C7-4EEE-B2E1-F82A6DF52D52}" type="sibTrans" cxnId="{D3875B34-5A7E-4D12-A9A4-B57C9D003575}">
      <dgm:prSet/>
      <dgm:spPr/>
      <dgm:t>
        <a:bodyPr/>
        <a:lstStyle/>
        <a:p>
          <a:endParaRPr lang="es-EC"/>
        </a:p>
      </dgm:t>
    </dgm:pt>
    <dgm:pt modelId="{56CAD611-A6A0-48C2-809E-7A86B5FCCCDA}">
      <dgm:prSet phldrT="[Texto]" custT="1"/>
      <dgm:spPr/>
      <dgm:t>
        <a:bodyPr/>
        <a:lstStyle/>
        <a:p>
          <a:r>
            <a:rPr lang="es-EC" sz="2500" dirty="0" smtClean="0"/>
            <a:t>la competencia</a:t>
          </a:r>
          <a:endParaRPr lang="es-EC" sz="2500" dirty="0"/>
        </a:p>
      </dgm:t>
    </dgm:pt>
    <dgm:pt modelId="{49E0A846-4B91-4654-9C34-11EEE5CCC75A}" type="parTrans" cxnId="{90ECD6D5-B589-4002-894A-4F36790BDECD}">
      <dgm:prSet/>
      <dgm:spPr/>
      <dgm:t>
        <a:bodyPr/>
        <a:lstStyle/>
        <a:p>
          <a:endParaRPr lang="es-EC"/>
        </a:p>
      </dgm:t>
    </dgm:pt>
    <dgm:pt modelId="{6532739D-FABB-4C37-8B4B-D4C55727E789}" type="sibTrans" cxnId="{90ECD6D5-B589-4002-894A-4F36790BDECD}">
      <dgm:prSet/>
      <dgm:spPr/>
      <dgm:t>
        <a:bodyPr/>
        <a:lstStyle/>
        <a:p>
          <a:endParaRPr lang="es-EC"/>
        </a:p>
      </dgm:t>
    </dgm:pt>
    <dgm:pt modelId="{004DF886-C977-4961-BA46-0FC5B783D9A4}" type="pres">
      <dgm:prSet presAssocID="{5F338000-A77F-47D6-90E2-AEA372B80024}" presName="compositeShape" presStyleCnt="0">
        <dgm:presLayoutVars>
          <dgm:chMax val="7"/>
          <dgm:dir/>
          <dgm:resizeHandles val="exact"/>
        </dgm:presLayoutVars>
      </dgm:prSet>
      <dgm:spPr/>
    </dgm:pt>
    <dgm:pt modelId="{89FBFD9C-99F1-4800-B3B1-CA2F78A93D72}" type="pres">
      <dgm:prSet presAssocID="{19C91B42-0A7A-41F2-8A76-4762F16B6A5E}" presName="circ1" presStyleLbl="vennNode1" presStyleIdx="0" presStyleCnt="3"/>
      <dgm:spPr/>
      <dgm:t>
        <a:bodyPr/>
        <a:lstStyle/>
        <a:p>
          <a:endParaRPr lang="es-EC"/>
        </a:p>
      </dgm:t>
    </dgm:pt>
    <dgm:pt modelId="{93E4B41A-F970-4B69-B56D-FBDD1D718274}" type="pres">
      <dgm:prSet presAssocID="{19C91B42-0A7A-41F2-8A76-4762F16B6A5E}" presName="circ1Tx" presStyleLbl="revTx" presStyleIdx="0" presStyleCnt="0">
        <dgm:presLayoutVars>
          <dgm:chMax val="0"/>
          <dgm:chPref val="0"/>
          <dgm:bulletEnabled val="1"/>
        </dgm:presLayoutVars>
      </dgm:prSet>
      <dgm:spPr/>
      <dgm:t>
        <a:bodyPr/>
        <a:lstStyle/>
        <a:p>
          <a:endParaRPr lang="es-EC"/>
        </a:p>
      </dgm:t>
    </dgm:pt>
    <dgm:pt modelId="{42CA52D7-8B0E-4A14-A6DA-8F24A60778B9}" type="pres">
      <dgm:prSet presAssocID="{469C8827-4238-4461-BFE0-6722C8F3BBA8}" presName="circ2" presStyleLbl="vennNode1" presStyleIdx="1" presStyleCnt="3" custScaleX="108619" custScaleY="101688"/>
      <dgm:spPr/>
      <dgm:t>
        <a:bodyPr/>
        <a:lstStyle/>
        <a:p>
          <a:endParaRPr lang="es-EC"/>
        </a:p>
      </dgm:t>
    </dgm:pt>
    <dgm:pt modelId="{CDF76727-AFF8-477C-A105-8201414533D2}" type="pres">
      <dgm:prSet presAssocID="{469C8827-4238-4461-BFE0-6722C8F3BBA8}" presName="circ2Tx" presStyleLbl="revTx" presStyleIdx="0" presStyleCnt="0">
        <dgm:presLayoutVars>
          <dgm:chMax val="0"/>
          <dgm:chPref val="0"/>
          <dgm:bulletEnabled val="1"/>
        </dgm:presLayoutVars>
      </dgm:prSet>
      <dgm:spPr/>
      <dgm:t>
        <a:bodyPr/>
        <a:lstStyle/>
        <a:p>
          <a:endParaRPr lang="es-EC"/>
        </a:p>
      </dgm:t>
    </dgm:pt>
    <dgm:pt modelId="{B3471CFB-4CC8-4C3E-8231-EA22274EB2B4}" type="pres">
      <dgm:prSet presAssocID="{56CAD611-A6A0-48C2-809E-7A86B5FCCCDA}" presName="circ3" presStyleLbl="vennNode1" presStyleIdx="2" presStyleCnt="3"/>
      <dgm:spPr/>
      <dgm:t>
        <a:bodyPr/>
        <a:lstStyle/>
        <a:p>
          <a:endParaRPr lang="es-EC"/>
        </a:p>
      </dgm:t>
    </dgm:pt>
    <dgm:pt modelId="{BCFAAF5F-FEDE-404B-A104-41D19AA411A3}" type="pres">
      <dgm:prSet presAssocID="{56CAD611-A6A0-48C2-809E-7A86B5FCCCDA}" presName="circ3Tx" presStyleLbl="revTx" presStyleIdx="0" presStyleCnt="0">
        <dgm:presLayoutVars>
          <dgm:chMax val="0"/>
          <dgm:chPref val="0"/>
          <dgm:bulletEnabled val="1"/>
        </dgm:presLayoutVars>
      </dgm:prSet>
      <dgm:spPr/>
      <dgm:t>
        <a:bodyPr/>
        <a:lstStyle/>
        <a:p>
          <a:endParaRPr lang="es-EC"/>
        </a:p>
      </dgm:t>
    </dgm:pt>
  </dgm:ptLst>
  <dgm:cxnLst>
    <dgm:cxn modelId="{FB98276F-A1FD-448F-8A94-5EB1C02C726D}" type="presOf" srcId="{56CAD611-A6A0-48C2-809E-7A86B5FCCCDA}" destId="{BCFAAF5F-FEDE-404B-A104-41D19AA411A3}" srcOrd="1" destOrd="0" presId="urn:microsoft.com/office/officeart/2005/8/layout/venn1"/>
    <dgm:cxn modelId="{167E85C7-026C-4EC7-B195-8C5EA6191AE4}" srcId="{5F338000-A77F-47D6-90E2-AEA372B80024}" destId="{19C91B42-0A7A-41F2-8A76-4762F16B6A5E}" srcOrd="0" destOrd="0" parTransId="{943EF5D0-01AA-4196-B995-EF6BDA31A5BC}" sibTransId="{9E474DEE-9BCA-4320-A76A-F6AD78212EE7}"/>
    <dgm:cxn modelId="{DD5937CE-60E6-46E6-A0A9-6F0ED72E14B5}" type="presOf" srcId="{56CAD611-A6A0-48C2-809E-7A86B5FCCCDA}" destId="{B3471CFB-4CC8-4C3E-8231-EA22274EB2B4}" srcOrd="0" destOrd="0" presId="urn:microsoft.com/office/officeart/2005/8/layout/venn1"/>
    <dgm:cxn modelId="{F75DC229-3AAA-40A8-8B7A-C6DA4A5387CF}" type="presOf" srcId="{469C8827-4238-4461-BFE0-6722C8F3BBA8}" destId="{CDF76727-AFF8-477C-A105-8201414533D2}" srcOrd="1" destOrd="0" presId="urn:microsoft.com/office/officeart/2005/8/layout/venn1"/>
    <dgm:cxn modelId="{391CDB30-69D1-470B-BEF5-2A7DE385DCA3}" type="presOf" srcId="{19C91B42-0A7A-41F2-8A76-4762F16B6A5E}" destId="{93E4B41A-F970-4B69-B56D-FBDD1D718274}" srcOrd="1" destOrd="0" presId="urn:microsoft.com/office/officeart/2005/8/layout/venn1"/>
    <dgm:cxn modelId="{90ECD6D5-B589-4002-894A-4F36790BDECD}" srcId="{5F338000-A77F-47D6-90E2-AEA372B80024}" destId="{56CAD611-A6A0-48C2-809E-7A86B5FCCCDA}" srcOrd="2" destOrd="0" parTransId="{49E0A846-4B91-4654-9C34-11EEE5CCC75A}" sibTransId="{6532739D-FABB-4C37-8B4B-D4C55727E789}"/>
    <dgm:cxn modelId="{BF7B03E3-2C4B-405E-955E-553627C40ACF}" type="presOf" srcId="{19C91B42-0A7A-41F2-8A76-4762F16B6A5E}" destId="{89FBFD9C-99F1-4800-B3B1-CA2F78A93D72}" srcOrd="0" destOrd="0" presId="urn:microsoft.com/office/officeart/2005/8/layout/venn1"/>
    <dgm:cxn modelId="{D3875B34-5A7E-4D12-A9A4-B57C9D003575}" srcId="{5F338000-A77F-47D6-90E2-AEA372B80024}" destId="{469C8827-4238-4461-BFE0-6722C8F3BBA8}" srcOrd="1" destOrd="0" parTransId="{6F9F5D25-A10D-4926-864C-7435B38D2E08}" sibTransId="{9108A4FF-A8C7-4EEE-B2E1-F82A6DF52D52}"/>
    <dgm:cxn modelId="{BC013094-63DD-409D-8EBB-DC6E547B4686}" type="presOf" srcId="{5F338000-A77F-47D6-90E2-AEA372B80024}" destId="{004DF886-C977-4961-BA46-0FC5B783D9A4}" srcOrd="0" destOrd="0" presId="urn:microsoft.com/office/officeart/2005/8/layout/venn1"/>
    <dgm:cxn modelId="{6AB58C21-CA75-49A3-82BB-E0177983EFC8}" type="presOf" srcId="{469C8827-4238-4461-BFE0-6722C8F3BBA8}" destId="{42CA52D7-8B0E-4A14-A6DA-8F24A60778B9}" srcOrd="0" destOrd="0" presId="urn:microsoft.com/office/officeart/2005/8/layout/venn1"/>
    <dgm:cxn modelId="{1540A361-0CAF-4F3C-8593-EFC9A4D6D0B2}" type="presParOf" srcId="{004DF886-C977-4961-BA46-0FC5B783D9A4}" destId="{89FBFD9C-99F1-4800-B3B1-CA2F78A93D72}" srcOrd="0" destOrd="0" presId="urn:microsoft.com/office/officeart/2005/8/layout/venn1"/>
    <dgm:cxn modelId="{954E9219-067A-456F-BDD9-8BF95EE28143}" type="presParOf" srcId="{004DF886-C977-4961-BA46-0FC5B783D9A4}" destId="{93E4B41A-F970-4B69-B56D-FBDD1D718274}" srcOrd="1" destOrd="0" presId="urn:microsoft.com/office/officeart/2005/8/layout/venn1"/>
    <dgm:cxn modelId="{58D6A946-446E-4F4B-874E-53764D51B493}" type="presParOf" srcId="{004DF886-C977-4961-BA46-0FC5B783D9A4}" destId="{42CA52D7-8B0E-4A14-A6DA-8F24A60778B9}" srcOrd="2" destOrd="0" presId="urn:microsoft.com/office/officeart/2005/8/layout/venn1"/>
    <dgm:cxn modelId="{1EC772A3-BF94-4136-A48F-FCEB37F36648}" type="presParOf" srcId="{004DF886-C977-4961-BA46-0FC5B783D9A4}" destId="{CDF76727-AFF8-477C-A105-8201414533D2}" srcOrd="3" destOrd="0" presId="urn:microsoft.com/office/officeart/2005/8/layout/venn1"/>
    <dgm:cxn modelId="{BE4B8CD0-18A1-47F6-A51B-030856F59107}" type="presParOf" srcId="{004DF886-C977-4961-BA46-0FC5B783D9A4}" destId="{B3471CFB-4CC8-4C3E-8231-EA22274EB2B4}" srcOrd="4" destOrd="0" presId="urn:microsoft.com/office/officeart/2005/8/layout/venn1"/>
    <dgm:cxn modelId="{24A019E7-B783-4CB0-BAD4-BFC38B5B8C2C}" type="presParOf" srcId="{004DF886-C977-4961-BA46-0FC5B783D9A4}" destId="{BCFAAF5F-FEDE-404B-A104-41D19AA411A3}"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6FBCD8-FB01-4329-B8BC-AE723E4F5D7D}" type="doc">
      <dgm:prSet loTypeId="urn:microsoft.com/office/officeart/2005/8/layout/arrow4" loCatId="process" qsTypeId="urn:microsoft.com/office/officeart/2005/8/quickstyle/3d5" qsCatId="3D" csTypeId="urn:microsoft.com/office/officeart/2005/8/colors/colorful5" csCatId="colorful" phldr="1"/>
      <dgm:spPr/>
      <dgm:t>
        <a:bodyPr/>
        <a:lstStyle/>
        <a:p>
          <a:endParaRPr lang="es-EC"/>
        </a:p>
      </dgm:t>
    </dgm:pt>
    <dgm:pt modelId="{303483E6-0473-48A9-B6C5-4441273E0283}">
      <dgm:prSet phldrT="[Texto]" custT="1"/>
      <dgm:spPr/>
      <dgm:t>
        <a:bodyPr/>
        <a:lstStyle/>
        <a:p>
          <a:pPr algn="just"/>
          <a:r>
            <a:rPr lang="es-EC" sz="2000" dirty="0" smtClean="0"/>
            <a:t>Acciones que lleven a cabo los competidores</a:t>
          </a:r>
          <a:endParaRPr lang="es-EC" sz="2000" dirty="0"/>
        </a:p>
      </dgm:t>
    </dgm:pt>
    <dgm:pt modelId="{53818B81-7B03-4C13-A28B-CF38D91AAABF}" type="parTrans" cxnId="{20CD05B3-DF3C-43A9-B851-8FEBD21589F7}">
      <dgm:prSet/>
      <dgm:spPr/>
      <dgm:t>
        <a:bodyPr/>
        <a:lstStyle/>
        <a:p>
          <a:endParaRPr lang="es-EC"/>
        </a:p>
      </dgm:t>
    </dgm:pt>
    <dgm:pt modelId="{313181CE-D6A7-425A-83EF-0A49827134C1}" type="sibTrans" cxnId="{20CD05B3-DF3C-43A9-B851-8FEBD21589F7}">
      <dgm:prSet/>
      <dgm:spPr/>
      <dgm:t>
        <a:bodyPr/>
        <a:lstStyle/>
        <a:p>
          <a:endParaRPr lang="es-EC"/>
        </a:p>
      </dgm:t>
    </dgm:pt>
    <dgm:pt modelId="{011A283E-F2AF-44DF-9A39-9B72ED2E812C}">
      <dgm:prSet phldrT="[Texto]" custT="1"/>
      <dgm:spPr/>
      <dgm:t>
        <a:bodyPr/>
        <a:lstStyle/>
        <a:p>
          <a:pPr algn="just"/>
          <a:r>
            <a:rPr lang="es-EC" sz="2000" dirty="0" smtClean="0"/>
            <a:t>Establece el precio medio del sector siempre sin desaparecer los beneficios.</a:t>
          </a:r>
          <a:endParaRPr lang="es-EC" sz="2000" dirty="0"/>
        </a:p>
      </dgm:t>
    </dgm:pt>
    <dgm:pt modelId="{49B780A9-3B0B-495E-9ECF-EA7E867F6FDE}" type="parTrans" cxnId="{19F45C77-869F-47BC-BDE6-6B85C040D828}">
      <dgm:prSet/>
      <dgm:spPr/>
      <dgm:t>
        <a:bodyPr/>
        <a:lstStyle/>
        <a:p>
          <a:endParaRPr lang="es-EC"/>
        </a:p>
      </dgm:t>
    </dgm:pt>
    <dgm:pt modelId="{9670C3E5-B1BC-4E69-B466-46471F811B93}" type="sibTrans" cxnId="{19F45C77-869F-47BC-BDE6-6B85C040D828}">
      <dgm:prSet/>
      <dgm:spPr/>
      <dgm:t>
        <a:bodyPr/>
        <a:lstStyle/>
        <a:p>
          <a:endParaRPr lang="es-EC"/>
        </a:p>
      </dgm:t>
    </dgm:pt>
    <dgm:pt modelId="{2F185106-C7EB-4CB8-BFC7-6F2CFE389653}" type="pres">
      <dgm:prSet presAssocID="{CE6FBCD8-FB01-4329-B8BC-AE723E4F5D7D}" presName="compositeShape" presStyleCnt="0">
        <dgm:presLayoutVars>
          <dgm:chMax val="2"/>
          <dgm:dir/>
          <dgm:resizeHandles val="exact"/>
        </dgm:presLayoutVars>
      </dgm:prSet>
      <dgm:spPr/>
      <dgm:t>
        <a:bodyPr/>
        <a:lstStyle/>
        <a:p>
          <a:endParaRPr lang="es-EC"/>
        </a:p>
      </dgm:t>
    </dgm:pt>
    <dgm:pt modelId="{C0ECCA5D-879D-4221-B5D6-6334D17E6577}" type="pres">
      <dgm:prSet presAssocID="{303483E6-0473-48A9-B6C5-4441273E0283}" presName="upArrow" presStyleLbl="node1" presStyleIdx="0" presStyleCnt="2"/>
      <dgm:spPr/>
    </dgm:pt>
    <dgm:pt modelId="{843793FC-4A0F-4E9D-8A51-2AC5ED81F952}" type="pres">
      <dgm:prSet presAssocID="{303483E6-0473-48A9-B6C5-4441273E0283}" presName="upArrowText" presStyleLbl="revTx" presStyleIdx="0" presStyleCnt="2">
        <dgm:presLayoutVars>
          <dgm:chMax val="0"/>
          <dgm:bulletEnabled val="1"/>
        </dgm:presLayoutVars>
      </dgm:prSet>
      <dgm:spPr/>
      <dgm:t>
        <a:bodyPr/>
        <a:lstStyle/>
        <a:p>
          <a:endParaRPr lang="es-EC"/>
        </a:p>
      </dgm:t>
    </dgm:pt>
    <dgm:pt modelId="{8564BAD6-84D8-4FA7-8AC5-396060367148}" type="pres">
      <dgm:prSet presAssocID="{011A283E-F2AF-44DF-9A39-9B72ED2E812C}" presName="downArrow" presStyleLbl="node1" presStyleIdx="1" presStyleCnt="2"/>
      <dgm:spPr/>
    </dgm:pt>
    <dgm:pt modelId="{54454C03-43ED-45C2-BC2E-B2308B89E534}" type="pres">
      <dgm:prSet presAssocID="{011A283E-F2AF-44DF-9A39-9B72ED2E812C}" presName="downArrowText" presStyleLbl="revTx" presStyleIdx="1" presStyleCnt="2">
        <dgm:presLayoutVars>
          <dgm:chMax val="0"/>
          <dgm:bulletEnabled val="1"/>
        </dgm:presLayoutVars>
      </dgm:prSet>
      <dgm:spPr/>
      <dgm:t>
        <a:bodyPr/>
        <a:lstStyle/>
        <a:p>
          <a:endParaRPr lang="es-EC"/>
        </a:p>
      </dgm:t>
    </dgm:pt>
  </dgm:ptLst>
  <dgm:cxnLst>
    <dgm:cxn modelId="{C4009BF9-0ACD-4291-86FF-E22AADE9D776}" type="presOf" srcId="{CE6FBCD8-FB01-4329-B8BC-AE723E4F5D7D}" destId="{2F185106-C7EB-4CB8-BFC7-6F2CFE389653}" srcOrd="0" destOrd="0" presId="urn:microsoft.com/office/officeart/2005/8/layout/arrow4"/>
    <dgm:cxn modelId="{20CD05B3-DF3C-43A9-B851-8FEBD21589F7}" srcId="{CE6FBCD8-FB01-4329-B8BC-AE723E4F5D7D}" destId="{303483E6-0473-48A9-B6C5-4441273E0283}" srcOrd="0" destOrd="0" parTransId="{53818B81-7B03-4C13-A28B-CF38D91AAABF}" sibTransId="{313181CE-D6A7-425A-83EF-0A49827134C1}"/>
    <dgm:cxn modelId="{8B9303D2-BBD7-455E-AF6A-8899FF51AF44}" type="presOf" srcId="{303483E6-0473-48A9-B6C5-4441273E0283}" destId="{843793FC-4A0F-4E9D-8A51-2AC5ED81F952}" srcOrd="0" destOrd="0" presId="urn:microsoft.com/office/officeart/2005/8/layout/arrow4"/>
    <dgm:cxn modelId="{19F45C77-869F-47BC-BDE6-6B85C040D828}" srcId="{CE6FBCD8-FB01-4329-B8BC-AE723E4F5D7D}" destId="{011A283E-F2AF-44DF-9A39-9B72ED2E812C}" srcOrd="1" destOrd="0" parTransId="{49B780A9-3B0B-495E-9ECF-EA7E867F6FDE}" sibTransId="{9670C3E5-B1BC-4E69-B466-46471F811B93}"/>
    <dgm:cxn modelId="{9DD5C626-B327-46A5-9072-D5BEA09919C2}" type="presOf" srcId="{011A283E-F2AF-44DF-9A39-9B72ED2E812C}" destId="{54454C03-43ED-45C2-BC2E-B2308B89E534}" srcOrd="0" destOrd="0" presId="urn:microsoft.com/office/officeart/2005/8/layout/arrow4"/>
    <dgm:cxn modelId="{70892D7A-FB9B-457A-BF42-A753424B27DC}" type="presParOf" srcId="{2F185106-C7EB-4CB8-BFC7-6F2CFE389653}" destId="{C0ECCA5D-879D-4221-B5D6-6334D17E6577}" srcOrd="0" destOrd="0" presId="urn:microsoft.com/office/officeart/2005/8/layout/arrow4"/>
    <dgm:cxn modelId="{8FBACA31-D3D4-4F21-B11F-85D8684CACA2}" type="presParOf" srcId="{2F185106-C7EB-4CB8-BFC7-6F2CFE389653}" destId="{843793FC-4A0F-4E9D-8A51-2AC5ED81F952}" srcOrd="1" destOrd="0" presId="urn:microsoft.com/office/officeart/2005/8/layout/arrow4"/>
    <dgm:cxn modelId="{0FC08588-BD65-4B78-AEC8-E19774445916}" type="presParOf" srcId="{2F185106-C7EB-4CB8-BFC7-6F2CFE389653}" destId="{8564BAD6-84D8-4FA7-8AC5-396060367148}" srcOrd="2" destOrd="0" presId="urn:microsoft.com/office/officeart/2005/8/layout/arrow4"/>
    <dgm:cxn modelId="{4CCAD89B-32C8-47AD-B70D-F75CAD49C407}" type="presParOf" srcId="{2F185106-C7EB-4CB8-BFC7-6F2CFE389653}" destId="{54454C03-43ED-45C2-BC2E-B2308B89E53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B96AA7-A71A-412D-BA6F-BAF89E8F69D2}" type="doc">
      <dgm:prSet loTypeId="urn:microsoft.com/office/officeart/2005/8/layout/gear1" loCatId="process" qsTypeId="urn:microsoft.com/office/officeart/2005/8/quickstyle/simple3" qsCatId="simple" csTypeId="urn:microsoft.com/office/officeart/2005/8/colors/colorful1" csCatId="colorful" phldr="1"/>
      <dgm:spPr/>
    </dgm:pt>
    <dgm:pt modelId="{4B055399-1AEC-4211-9083-85DF4128BFA6}">
      <dgm:prSet phldrT="[Texto]"/>
      <dgm:spPr/>
      <dgm:t>
        <a:bodyPr/>
        <a:lstStyle/>
        <a:p>
          <a:r>
            <a:rPr lang="es-EC" dirty="0" smtClean="0"/>
            <a:t>y tipos de repuestos</a:t>
          </a:r>
          <a:endParaRPr lang="es-EC" dirty="0"/>
        </a:p>
      </dgm:t>
    </dgm:pt>
    <dgm:pt modelId="{BA934B96-C95C-4186-8391-C517051B7C92}" type="parTrans" cxnId="{9C5C6790-AD28-46DB-A0AB-0F241814108A}">
      <dgm:prSet/>
      <dgm:spPr/>
      <dgm:t>
        <a:bodyPr/>
        <a:lstStyle/>
        <a:p>
          <a:endParaRPr lang="es-EC"/>
        </a:p>
      </dgm:t>
    </dgm:pt>
    <dgm:pt modelId="{F44EC95A-2DD7-48BD-A637-C24B26EC5CD3}" type="sibTrans" cxnId="{9C5C6790-AD28-46DB-A0AB-0F241814108A}">
      <dgm:prSet/>
      <dgm:spPr/>
      <dgm:t>
        <a:bodyPr/>
        <a:lstStyle/>
        <a:p>
          <a:endParaRPr lang="es-EC"/>
        </a:p>
      </dgm:t>
    </dgm:pt>
    <dgm:pt modelId="{A6FCFAFC-8C1E-4BC8-B660-C18CCC761937}">
      <dgm:prSet phldrT="[Texto]" custT="1"/>
      <dgm:spPr/>
      <dgm:t>
        <a:bodyPr/>
        <a:lstStyle/>
        <a:p>
          <a:r>
            <a:rPr lang="es-EC" sz="2400" dirty="0" smtClean="0"/>
            <a:t>las marcas </a:t>
          </a:r>
          <a:endParaRPr lang="es-EC" sz="2400" dirty="0"/>
        </a:p>
      </dgm:t>
    </dgm:pt>
    <dgm:pt modelId="{76DBAB69-F1AD-460C-9EB2-B6D1088716CF}" type="parTrans" cxnId="{1A7F14EC-4ABD-4195-9DA7-52B83D3C4AD8}">
      <dgm:prSet/>
      <dgm:spPr/>
      <dgm:t>
        <a:bodyPr/>
        <a:lstStyle/>
        <a:p>
          <a:endParaRPr lang="es-EC"/>
        </a:p>
      </dgm:t>
    </dgm:pt>
    <dgm:pt modelId="{43D4A32B-BF04-4410-8D04-CB260EC235C8}" type="sibTrans" cxnId="{1A7F14EC-4ABD-4195-9DA7-52B83D3C4AD8}">
      <dgm:prSet/>
      <dgm:spPr/>
      <dgm:t>
        <a:bodyPr/>
        <a:lstStyle/>
        <a:p>
          <a:endParaRPr lang="es-EC"/>
        </a:p>
      </dgm:t>
    </dgm:pt>
    <dgm:pt modelId="{3FDBF394-E617-4034-A144-A93A6664F80D}" type="pres">
      <dgm:prSet presAssocID="{BCB96AA7-A71A-412D-BA6F-BAF89E8F69D2}" presName="composite" presStyleCnt="0">
        <dgm:presLayoutVars>
          <dgm:chMax val="3"/>
          <dgm:animLvl val="lvl"/>
          <dgm:resizeHandles val="exact"/>
        </dgm:presLayoutVars>
      </dgm:prSet>
      <dgm:spPr/>
    </dgm:pt>
    <dgm:pt modelId="{E041D009-00C0-42BD-B5D6-00C2B5BA6517}" type="pres">
      <dgm:prSet presAssocID="{4B055399-1AEC-4211-9083-85DF4128BFA6}" presName="gear1" presStyleLbl="node1" presStyleIdx="0" presStyleCnt="2">
        <dgm:presLayoutVars>
          <dgm:chMax val="1"/>
          <dgm:bulletEnabled val="1"/>
        </dgm:presLayoutVars>
      </dgm:prSet>
      <dgm:spPr/>
      <dgm:t>
        <a:bodyPr/>
        <a:lstStyle/>
        <a:p>
          <a:endParaRPr lang="es-EC"/>
        </a:p>
      </dgm:t>
    </dgm:pt>
    <dgm:pt modelId="{8FD0B823-CB1C-45F3-A94B-E95086A97F8C}" type="pres">
      <dgm:prSet presAssocID="{4B055399-1AEC-4211-9083-85DF4128BFA6}" presName="gear1srcNode" presStyleLbl="node1" presStyleIdx="0" presStyleCnt="2"/>
      <dgm:spPr/>
      <dgm:t>
        <a:bodyPr/>
        <a:lstStyle/>
        <a:p>
          <a:endParaRPr lang="es-EC"/>
        </a:p>
      </dgm:t>
    </dgm:pt>
    <dgm:pt modelId="{28CCA129-EAFA-41D9-A26B-5792130FCB2D}" type="pres">
      <dgm:prSet presAssocID="{4B055399-1AEC-4211-9083-85DF4128BFA6}" presName="gear1dstNode" presStyleLbl="node1" presStyleIdx="0" presStyleCnt="2"/>
      <dgm:spPr/>
      <dgm:t>
        <a:bodyPr/>
        <a:lstStyle/>
        <a:p>
          <a:endParaRPr lang="es-EC"/>
        </a:p>
      </dgm:t>
    </dgm:pt>
    <dgm:pt modelId="{57E4E30F-395D-4D34-AFA6-A75CBEE3DC14}" type="pres">
      <dgm:prSet presAssocID="{A6FCFAFC-8C1E-4BC8-B660-C18CCC761937}" presName="gear2" presStyleLbl="node1" presStyleIdx="1" presStyleCnt="2" custScaleX="106311">
        <dgm:presLayoutVars>
          <dgm:chMax val="1"/>
          <dgm:bulletEnabled val="1"/>
        </dgm:presLayoutVars>
      </dgm:prSet>
      <dgm:spPr/>
      <dgm:t>
        <a:bodyPr/>
        <a:lstStyle/>
        <a:p>
          <a:endParaRPr lang="es-EC"/>
        </a:p>
      </dgm:t>
    </dgm:pt>
    <dgm:pt modelId="{3933E72C-CE51-4185-978E-D8B74EFDAAB2}" type="pres">
      <dgm:prSet presAssocID="{A6FCFAFC-8C1E-4BC8-B660-C18CCC761937}" presName="gear2srcNode" presStyleLbl="node1" presStyleIdx="1" presStyleCnt="2"/>
      <dgm:spPr/>
      <dgm:t>
        <a:bodyPr/>
        <a:lstStyle/>
        <a:p>
          <a:endParaRPr lang="es-EC"/>
        </a:p>
      </dgm:t>
    </dgm:pt>
    <dgm:pt modelId="{3B578983-7244-41D5-AFDD-B2D535B6A536}" type="pres">
      <dgm:prSet presAssocID="{A6FCFAFC-8C1E-4BC8-B660-C18CCC761937}" presName="gear2dstNode" presStyleLbl="node1" presStyleIdx="1" presStyleCnt="2"/>
      <dgm:spPr/>
      <dgm:t>
        <a:bodyPr/>
        <a:lstStyle/>
        <a:p>
          <a:endParaRPr lang="es-EC"/>
        </a:p>
      </dgm:t>
    </dgm:pt>
    <dgm:pt modelId="{E054C8E8-15AF-4850-A64A-66B717B690B4}" type="pres">
      <dgm:prSet presAssocID="{F44EC95A-2DD7-48BD-A637-C24B26EC5CD3}" presName="connector1" presStyleLbl="sibTrans2D1" presStyleIdx="0" presStyleCnt="2"/>
      <dgm:spPr/>
      <dgm:t>
        <a:bodyPr/>
        <a:lstStyle/>
        <a:p>
          <a:endParaRPr lang="es-EC"/>
        </a:p>
      </dgm:t>
    </dgm:pt>
    <dgm:pt modelId="{294C022A-D3EB-4645-AB6D-0FA96F55039C}" type="pres">
      <dgm:prSet presAssocID="{43D4A32B-BF04-4410-8D04-CB260EC235C8}" presName="connector2" presStyleLbl="sibTrans2D1" presStyleIdx="1" presStyleCnt="2"/>
      <dgm:spPr/>
      <dgm:t>
        <a:bodyPr/>
        <a:lstStyle/>
        <a:p>
          <a:endParaRPr lang="es-EC"/>
        </a:p>
      </dgm:t>
    </dgm:pt>
  </dgm:ptLst>
  <dgm:cxnLst>
    <dgm:cxn modelId="{06370CB5-2605-4ABE-9C9C-E55B36190845}" type="presOf" srcId="{A6FCFAFC-8C1E-4BC8-B660-C18CCC761937}" destId="{3933E72C-CE51-4185-978E-D8B74EFDAAB2}" srcOrd="1" destOrd="0" presId="urn:microsoft.com/office/officeart/2005/8/layout/gear1"/>
    <dgm:cxn modelId="{A06F0F6F-0008-4FD3-9A14-B934E12D1233}" type="presOf" srcId="{43D4A32B-BF04-4410-8D04-CB260EC235C8}" destId="{294C022A-D3EB-4645-AB6D-0FA96F55039C}" srcOrd="0" destOrd="0" presId="urn:microsoft.com/office/officeart/2005/8/layout/gear1"/>
    <dgm:cxn modelId="{1A7F14EC-4ABD-4195-9DA7-52B83D3C4AD8}" srcId="{BCB96AA7-A71A-412D-BA6F-BAF89E8F69D2}" destId="{A6FCFAFC-8C1E-4BC8-B660-C18CCC761937}" srcOrd="1" destOrd="0" parTransId="{76DBAB69-F1AD-460C-9EB2-B6D1088716CF}" sibTransId="{43D4A32B-BF04-4410-8D04-CB260EC235C8}"/>
    <dgm:cxn modelId="{A5D33899-8F89-4A37-9FC7-D695580C04D5}" type="presOf" srcId="{F44EC95A-2DD7-48BD-A637-C24B26EC5CD3}" destId="{E054C8E8-15AF-4850-A64A-66B717B690B4}" srcOrd="0" destOrd="0" presId="urn:microsoft.com/office/officeart/2005/8/layout/gear1"/>
    <dgm:cxn modelId="{9D9C9314-A908-4EA2-936C-31460683F2D3}" type="presOf" srcId="{A6FCFAFC-8C1E-4BC8-B660-C18CCC761937}" destId="{57E4E30F-395D-4D34-AFA6-A75CBEE3DC14}" srcOrd="0" destOrd="0" presId="urn:microsoft.com/office/officeart/2005/8/layout/gear1"/>
    <dgm:cxn modelId="{08F79E9D-286F-4A34-9C61-E99E5DD8A578}" type="presOf" srcId="{4B055399-1AEC-4211-9083-85DF4128BFA6}" destId="{28CCA129-EAFA-41D9-A26B-5792130FCB2D}" srcOrd="2" destOrd="0" presId="urn:microsoft.com/office/officeart/2005/8/layout/gear1"/>
    <dgm:cxn modelId="{BACCF8D0-BE8E-49E0-91B1-EB216A6EA7B0}" type="presOf" srcId="{A6FCFAFC-8C1E-4BC8-B660-C18CCC761937}" destId="{3B578983-7244-41D5-AFDD-B2D535B6A536}" srcOrd="2" destOrd="0" presId="urn:microsoft.com/office/officeart/2005/8/layout/gear1"/>
    <dgm:cxn modelId="{29AB2A1A-B61D-46B1-A1D8-ABD3118E8FF8}" type="presOf" srcId="{BCB96AA7-A71A-412D-BA6F-BAF89E8F69D2}" destId="{3FDBF394-E617-4034-A144-A93A6664F80D}" srcOrd="0" destOrd="0" presId="urn:microsoft.com/office/officeart/2005/8/layout/gear1"/>
    <dgm:cxn modelId="{262B84BA-9587-40CA-9122-27AC49F5150A}" type="presOf" srcId="{4B055399-1AEC-4211-9083-85DF4128BFA6}" destId="{E041D009-00C0-42BD-B5D6-00C2B5BA6517}" srcOrd="0" destOrd="0" presId="urn:microsoft.com/office/officeart/2005/8/layout/gear1"/>
    <dgm:cxn modelId="{9C5C6790-AD28-46DB-A0AB-0F241814108A}" srcId="{BCB96AA7-A71A-412D-BA6F-BAF89E8F69D2}" destId="{4B055399-1AEC-4211-9083-85DF4128BFA6}" srcOrd="0" destOrd="0" parTransId="{BA934B96-C95C-4186-8391-C517051B7C92}" sibTransId="{F44EC95A-2DD7-48BD-A637-C24B26EC5CD3}"/>
    <dgm:cxn modelId="{C866D761-340D-4236-8461-49EFFF7F4D62}" type="presOf" srcId="{4B055399-1AEC-4211-9083-85DF4128BFA6}" destId="{8FD0B823-CB1C-45F3-A94B-E95086A97F8C}" srcOrd="1" destOrd="0" presId="urn:microsoft.com/office/officeart/2005/8/layout/gear1"/>
    <dgm:cxn modelId="{95F850F6-1F24-400D-AE14-FE9B1DF7F6B0}" type="presParOf" srcId="{3FDBF394-E617-4034-A144-A93A6664F80D}" destId="{E041D009-00C0-42BD-B5D6-00C2B5BA6517}" srcOrd="0" destOrd="0" presId="urn:microsoft.com/office/officeart/2005/8/layout/gear1"/>
    <dgm:cxn modelId="{E7EF00A0-92EE-40B5-86A8-31F2F1718652}" type="presParOf" srcId="{3FDBF394-E617-4034-A144-A93A6664F80D}" destId="{8FD0B823-CB1C-45F3-A94B-E95086A97F8C}" srcOrd="1" destOrd="0" presId="urn:microsoft.com/office/officeart/2005/8/layout/gear1"/>
    <dgm:cxn modelId="{AFDBD492-8BB6-4DC2-A52F-EE56CB571252}" type="presParOf" srcId="{3FDBF394-E617-4034-A144-A93A6664F80D}" destId="{28CCA129-EAFA-41D9-A26B-5792130FCB2D}" srcOrd="2" destOrd="0" presId="urn:microsoft.com/office/officeart/2005/8/layout/gear1"/>
    <dgm:cxn modelId="{4BFFC818-D334-4AF5-B0EA-736E7EFBCFCC}" type="presParOf" srcId="{3FDBF394-E617-4034-A144-A93A6664F80D}" destId="{57E4E30F-395D-4D34-AFA6-A75CBEE3DC14}" srcOrd="3" destOrd="0" presId="urn:microsoft.com/office/officeart/2005/8/layout/gear1"/>
    <dgm:cxn modelId="{8EBAB695-D3DC-4D92-97EC-A47E7CEE60AF}" type="presParOf" srcId="{3FDBF394-E617-4034-A144-A93A6664F80D}" destId="{3933E72C-CE51-4185-978E-D8B74EFDAAB2}" srcOrd="4" destOrd="0" presId="urn:microsoft.com/office/officeart/2005/8/layout/gear1"/>
    <dgm:cxn modelId="{6EA0B726-9AED-4F60-93E2-C3E574712A4A}" type="presParOf" srcId="{3FDBF394-E617-4034-A144-A93A6664F80D}" destId="{3B578983-7244-41D5-AFDD-B2D535B6A536}" srcOrd="5" destOrd="0" presId="urn:microsoft.com/office/officeart/2005/8/layout/gear1"/>
    <dgm:cxn modelId="{62CBA3C2-F78B-46CB-85ED-293B154C7D34}" type="presParOf" srcId="{3FDBF394-E617-4034-A144-A93A6664F80D}" destId="{E054C8E8-15AF-4850-A64A-66B717B690B4}" srcOrd="6" destOrd="0" presId="urn:microsoft.com/office/officeart/2005/8/layout/gear1"/>
    <dgm:cxn modelId="{ABBF8422-8E28-4A59-BFE7-489A8D8ED9CD}" type="presParOf" srcId="{3FDBF394-E617-4034-A144-A93A6664F80D}" destId="{294C022A-D3EB-4645-AB6D-0FA96F55039C}" srcOrd="7"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E8433B-A8C0-4EE6-B7E0-1464CFFF6EA7}"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es-EC"/>
        </a:p>
      </dgm:t>
    </dgm:pt>
    <dgm:pt modelId="{91620AAE-2204-4483-86A8-4666F138693E}">
      <dgm:prSet phldrT="[Texto]"/>
      <dgm:spPr/>
      <dgm:t>
        <a:bodyPr/>
        <a:lstStyle/>
        <a:p>
          <a:r>
            <a:rPr lang="es-EC" b="1" dirty="0" smtClean="0">
              <a:solidFill>
                <a:schemeClr val="tx1"/>
              </a:solidFill>
            </a:rPr>
            <a:t>2.3.2 Modelo de control de Inventarios</a:t>
          </a:r>
          <a:endParaRPr lang="es-EC" dirty="0">
            <a:solidFill>
              <a:schemeClr val="tx1"/>
            </a:solidFill>
          </a:endParaRPr>
        </a:p>
      </dgm:t>
    </dgm:pt>
    <dgm:pt modelId="{2292F0AA-A0AE-41F0-8733-0941D8E42964}" type="parTrans" cxnId="{9CBC1F33-2C0E-48BD-A3A7-CEC2CAB80112}">
      <dgm:prSet/>
      <dgm:spPr/>
      <dgm:t>
        <a:bodyPr/>
        <a:lstStyle/>
        <a:p>
          <a:endParaRPr lang="es-EC"/>
        </a:p>
      </dgm:t>
    </dgm:pt>
    <dgm:pt modelId="{2F05CBC2-EC23-440C-AB25-39F7549D0488}" type="sibTrans" cxnId="{9CBC1F33-2C0E-48BD-A3A7-CEC2CAB80112}">
      <dgm:prSet/>
      <dgm:spPr/>
      <dgm:t>
        <a:bodyPr/>
        <a:lstStyle/>
        <a:p>
          <a:endParaRPr lang="es-EC"/>
        </a:p>
      </dgm:t>
    </dgm:pt>
    <dgm:pt modelId="{BBE0F482-2B5F-4833-9BC5-32747961B1BC}">
      <dgm:prSet phldrT="[Texto]" custT="1"/>
      <dgm:spPr/>
      <dgm:t>
        <a:bodyPr/>
        <a:lstStyle/>
        <a:p>
          <a:pPr algn="just"/>
          <a:r>
            <a:rPr lang="es-EC" sz="2000" dirty="0" smtClean="0"/>
            <a:t>Realiza un muestreo de inventarios de forma mensual</a:t>
          </a:r>
          <a:endParaRPr lang="es-EC" sz="2000" dirty="0"/>
        </a:p>
      </dgm:t>
    </dgm:pt>
    <dgm:pt modelId="{4FA413D7-DC9A-4A68-AE07-11AEFD9BBEBA}" type="parTrans" cxnId="{44353B0E-0BEB-420A-AD0E-AD4F923DC5E6}">
      <dgm:prSet/>
      <dgm:spPr/>
      <dgm:t>
        <a:bodyPr/>
        <a:lstStyle/>
        <a:p>
          <a:endParaRPr lang="es-EC"/>
        </a:p>
      </dgm:t>
    </dgm:pt>
    <dgm:pt modelId="{5E60C98C-61BA-48D4-975F-6FE4E372D1EB}" type="sibTrans" cxnId="{44353B0E-0BEB-420A-AD0E-AD4F923DC5E6}">
      <dgm:prSet/>
      <dgm:spPr/>
      <dgm:t>
        <a:bodyPr/>
        <a:lstStyle/>
        <a:p>
          <a:endParaRPr lang="es-EC"/>
        </a:p>
      </dgm:t>
    </dgm:pt>
    <dgm:pt modelId="{4A92BD51-D64A-4D10-B962-AC3F04D6033E}">
      <dgm:prSet phldrT="[Texto]" custT="1"/>
      <dgm:spPr/>
      <dgm:t>
        <a:bodyPr/>
        <a:lstStyle/>
        <a:p>
          <a:pPr algn="just"/>
          <a:r>
            <a:rPr lang="es-EC" sz="2000" dirty="0" smtClean="0"/>
            <a:t>Analizan que producto y marca demanda mas en el mercado.</a:t>
          </a:r>
          <a:endParaRPr lang="es-EC" sz="2000" dirty="0"/>
        </a:p>
      </dgm:t>
    </dgm:pt>
    <dgm:pt modelId="{4C3BAAC8-8C88-44A8-889F-4453BA1BB5EA}" type="parTrans" cxnId="{492133DA-2FBB-4914-BD5A-538F89BA6698}">
      <dgm:prSet/>
      <dgm:spPr/>
      <dgm:t>
        <a:bodyPr/>
        <a:lstStyle/>
        <a:p>
          <a:endParaRPr lang="es-EC"/>
        </a:p>
      </dgm:t>
    </dgm:pt>
    <dgm:pt modelId="{CE9DFE2D-5347-498A-A564-37FE88BE285D}" type="sibTrans" cxnId="{492133DA-2FBB-4914-BD5A-538F89BA6698}">
      <dgm:prSet/>
      <dgm:spPr/>
      <dgm:t>
        <a:bodyPr/>
        <a:lstStyle/>
        <a:p>
          <a:endParaRPr lang="es-EC"/>
        </a:p>
      </dgm:t>
    </dgm:pt>
    <dgm:pt modelId="{CC13693B-CBFB-440E-B56C-FDA87C216732}">
      <dgm:prSet phldrT="[Texto]" custT="1"/>
      <dgm:spPr/>
      <dgm:t>
        <a:bodyPr/>
        <a:lstStyle/>
        <a:p>
          <a:pPr algn="just"/>
          <a:r>
            <a:rPr lang="es-EC" sz="2000" dirty="0" smtClean="0"/>
            <a:t>no cuentan con un sistema o un software</a:t>
          </a:r>
          <a:endParaRPr lang="es-EC" sz="2000" dirty="0"/>
        </a:p>
      </dgm:t>
    </dgm:pt>
    <dgm:pt modelId="{B09686A8-167C-4B91-93ED-7D7CD7D54EBF}" type="parTrans" cxnId="{4297F298-1744-4487-8439-1B2303F70BCA}">
      <dgm:prSet/>
      <dgm:spPr/>
      <dgm:t>
        <a:bodyPr/>
        <a:lstStyle/>
        <a:p>
          <a:endParaRPr lang="es-EC"/>
        </a:p>
      </dgm:t>
    </dgm:pt>
    <dgm:pt modelId="{AF093BCF-ECFA-484B-9B97-82DE95B94A5E}" type="sibTrans" cxnId="{4297F298-1744-4487-8439-1B2303F70BCA}">
      <dgm:prSet/>
      <dgm:spPr/>
      <dgm:t>
        <a:bodyPr/>
        <a:lstStyle/>
        <a:p>
          <a:endParaRPr lang="es-EC"/>
        </a:p>
      </dgm:t>
    </dgm:pt>
    <dgm:pt modelId="{3371184E-3A3F-41B7-B127-0D7EC22880AE}" type="pres">
      <dgm:prSet presAssocID="{44E8433B-A8C0-4EE6-B7E0-1464CFFF6EA7}" presName="composite" presStyleCnt="0">
        <dgm:presLayoutVars>
          <dgm:chMax val="1"/>
          <dgm:dir/>
          <dgm:resizeHandles val="exact"/>
        </dgm:presLayoutVars>
      </dgm:prSet>
      <dgm:spPr/>
      <dgm:t>
        <a:bodyPr/>
        <a:lstStyle/>
        <a:p>
          <a:endParaRPr lang="es-EC"/>
        </a:p>
      </dgm:t>
    </dgm:pt>
    <dgm:pt modelId="{EDB805AC-CCB7-4AE7-B766-B95F55873634}" type="pres">
      <dgm:prSet presAssocID="{91620AAE-2204-4483-86A8-4666F138693E}" presName="roof" presStyleLbl="dkBgShp" presStyleIdx="0" presStyleCnt="2"/>
      <dgm:spPr/>
      <dgm:t>
        <a:bodyPr/>
        <a:lstStyle/>
        <a:p>
          <a:endParaRPr lang="es-EC"/>
        </a:p>
      </dgm:t>
    </dgm:pt>
    <dgm:pt modelId="{93E83CF0-86FE-4389-A737-858BE52E49B2}" type="pres">
      <dgm:prSet presAssocID="{91620AAE-2204-4483-86A8-4666F138693E}" presName="pillars" presStyleCnt="0"/>
      <dgm:spPr/>
    </dgm:pt>
    <dgm:pt modelId="{9C13C208-225A-4059-BD0E-0060651EB031}" type="pres">
      <dgm:prSet presAssocID="{91620AAE-2204-4483-86A8-4666F138693E}" presName="pillar1" presStyleLbl="node1" presStyleIdx="0" presStyleCnt="3">
        <dgm:presLayoutVars>
          <dgm:bulletEnabled val="1"/>
        </dgm:presLayoutVars>
      </dgm:prSet>
      <dgm:spPr/>
      <dgm:t>
        <a:bodyPr/>
        <a:lstStyle/>
        <a:p>
          <a:endParaRPr lang="es-EC"/>
        </a:p>
      </dgm:t>
    </dgm:pt>
    <dgm:pt modelId="{95B578D4-2299-4F24-B9B8-46C2ABDE662D}" type="pres">
      <dgm:prSet presAssocID="{4A92BD51-D64A-4D10-B962-AC3F04D6033E}" presName="pillarX" presStyleLbl="node1" presStyleIdx="1" presStyleCnt="3">
        <dgm:presLayoutVars>
          <dgm:bulletEnabled val="1"/>
        </dgm:presLayoutVars>
      </dgm:prSet>
      <dgm:spPr/>
      <dgm:t>
        <a:bodyPr/>
        <a:lstStyle/>
        <a:p>
          <a:endParaRPr lang="es-EC"/>
        </a:p>
      </dgm:t>
    </dgm:pt>
    <dgm:pt modelId="{E13D822B-5BD4-490A-90F6-DB12014E3E80}" type="pres">
      <dgm:prSet presAssocID="{CC13693B-CBFB-440E-B56C-FDA87C216732}" presName="pillarX" presStyleLbl="node1" presStyleIdx="2" presStyleCnt="3">
        <dgm:presLayoutVars>
          <dgm:bulletEnabled val="1"/>
        </dgm:presLayoutVars>
      </dgm:prSet>
      <dgm:spPr/>
      <dgm:t>
        <a:bodyPr/>
        <a:lstStyle/>
        <a:p>
          <a:endParaRPr lang="es-EC"/>
        </a:p>
      </dgm:t>
    </dgm:pt>
    <dgm:pt modelId="{54179E75-804F-40CE-BAB2-737849181C17}" type="pres">
      <dgm:prSet presAssocID="{91620AAE-2204-4483-86A8-4666F138693E}" presName="base" presStyleLbl="dkBgShp" presStyleIdx="1" presStyleCnt="2"/>
      <dgm:spPr/>
    </dgm:pt>
  </dgm:ptLst>
  <dgm:cxnLst>
    <dgm:cxn modelId="{496F8BFB-61F7-42A6-B89F-84BC67E8A8B6}" type="presOf" srcId="{91620AAE-2204-4483-86A8-4666F138693E}" destId="{EDB805AC-CCB7-4AE7-B766-B95F55873634}" srcOrd="0" destOrd="0" presId="urn:microsoft.com/office/officeart/2005/8/layout/hList3"/>
    <dgm:cxn modelId="{A1B6F404-F0AD-48C7-AA41-851F906AA0DC}" type="presOf" srcId="{4A92BD51-D64A-4D10-B962-AC3F04D6033E}" destId="{95B578D4-2299-4F24-B9B8-46C2ABDE662D}" srcOrd="0" destOrd="0" presId="urn:microsoft.com/office/officeart/2005/8/layout/hList3"/>
    <dgm:cxn modelId="{15C10C88-DA54-48DA-B96A-9C5AF6EAC338}" type="presOf" srcId="{CC13693B-CBFB-440E-B56C-FDA87C216732}" destId="{E13D822B-5BD4-490A-90F6-DB12014E3E80}" srcOrd="0" destOrd="0" presId="urn:microsoft.com/office/officeart/2005/8/layout/hList3"/>
    <dgm:cxn modelId="{492133DA-2FBB-4914-BD5A-538F89BA6698}" srcId="{91620AAE-2204-4483-86A8-4666F138693E}" destId="{4A92BD51-D64A-4D10-B962-AC3F04D6033E}" srcOrd="1" destOrd="0" parTransId="{4C3BAAC8-8C88-44A8-889F-4453BA1BB5EA}" sibTransId="{CE9DFE2D-5347-498A-A564-37FE88BE285D}"/>
    <dgm:cxn modelId="{4297F298-1744-4487-8439-1B2303F70BCA}" srcId="{91620AAE-2204-4483-86A8-4666F138693E}" destId="{CC13693B-CBFB-440E-B56C-FDA87C216732}" srcOrd="2" destOrd="0" parTransId="{B09686A8-167C-4B91-93ED-7D7CD7D54EBF}" sibTransId="{AF093BCF-ECFA-484B-9B97-82DE95B94A5E}"/>
    <dgm:cxn modelId="{7FBA8CB0-11F1-4521-96B0-D60D35CFC7E6}" type="presOf" srcId="{44E8433B-A8C0-4EE6-B7E0-1464CFFF6EA7}" destId="{3371184E-3A3F-41B7-B127-0D7EC22880AE}" srcOrd="0" destOrd="0" presId="urn:microsoft.com/office/officeart/2005/8/layout/hList3"/>
    <dgm:cxn modelId="{44353B0E-0BEB-420A-AD0E-AD4F923DC5E6}" srcId="{91620AAE-2204-4483-86A8-4666F138693E}" destId="{BBE0F482-2B5F-4833-9BC5-32747961B1BC}" srcOrd="0" destOrd="0" parTransId="{4FA413D7-DC9A-4A68-AE07-11AEFD9BBEBA}" sibTransId="{5E60C98C-61BA-48D4-975F-6FE4E372D1EB}"/>
    <dgm:cxn modelId="{9923FFC0-A786-4FBB-8583-2546AD3EED6C}" type="presOf" srcId="{BBE0F482-2B5F-4833-9BC5-32747961B1BC}" destId="{9C13C208-225A-4059-BD0E-0060651EB031}" srcOrd="0" destOrd="0" presId="urn:microsoft.com/office/officeart/2005/8/layout/hList3"/>
    <dgm:cxn modelId="{9CBC1F33-2C0E-48BD-A3A7-CEC2CAB80112}" srcId="{44E8433B-A8C0-4EE6-B7E0-1464CFFF6EA7}" destId="{91620AAE-2204-4483-86A8-4666F138693E}" srcOrd="0" destOrd="0" parTransId="{2292F0AA-A0AE-41F0-8733-0941D8E42964}" sibTransId="{2F05CBC2-EC23-440C-AB25-39F7549D0488}"/>
    <dgm:cxn modelId="{60E1AD0C-67BC-4200-A433-08EBAD5BB243}" type="presParOf" srcId="{3371184E-3A3F-41B7-B127-0D7EC22880AE}" destId="{EDB805AC-CCB7-4AE7-B766-B95F55873634}" srcOrd="0" destOrd="0" presId="urn:microsoft.com/office/officeart/2005/8/layout/hList3"/>
    <dgm:cxn modelId="{25EB8403-F1F5-4466-9B7B-AADA89D7F7CD}" type="presParOf" srcId="{3371184E-3A3F-41B7-B127-0D7EC22880AE}" destId="{93E83CF0-86FE-4389-A737-858BE52E49B2}" srcOrd="1" destOrd="0" presId="urn:microsoft.com/office/officeart/2005/8/layout/hList3"/>
    <dgm:cxn modelId="{84EEF42B-A643-4052-90A3-55384AA84A44}" type="presParOf" srcId="{93E83CF0-86FE-4389-A737-858BE52E49B2}" destId="{9C13C208-225A-4059-BD0E-0060651EB031}" srcOrd="0" destOrd="0" presId="urn:microsoft.com/office/officeart/2005/8/layout/hList3"/>
    <dgm:cxn modelId="{C8B001D8-4D1B-42E7-BACF-5F73235F0A2D}" type="presParOf" srcId="{93E83CF0-86FE-4389-A737-858BE52E49B2}" destId="{95B578D4-2299-4F24-B9B8-46C2ABDE662D}" srcOrd="1" destOrd="0" presId="urn:microsoft.com/office/officeart/2005/8/layout/hList3"/>
    <dgm:cxn modelId="{71A06999-01B1-4EC5-87E2-AC7B5466D12C}" type="presParOf" srcId="{93E83CF0-86FE-4389-A737-858BE52E49B2}" destId="{E13D822B-5BD4-490A-90F6-DB12014E3E80}" srcOrd="2" destOrd="0" presId="urn:microsoft.com/office/officeart/2005/8/layout/hList3"/>
    <dgm:cxn modelId="{97185A6A-74AB-46AE-A7CD-D04B188F4357}" type="presParOf" srcId="{3371184E-3A3F-41B7-B127-0D7EC22880AE}" destId="{54179E75-804F-40CE-BAB2-737849181C1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2D6DB2-A08F-4347-B46C-70AEBC4B821F}">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0F7AE-2472-4AFF-A945-BD8DC9B8E270}">
      <dsp:nvSpPr>
        <dsp:cNvPr id="0" name=""/>
        <dsp:cNvSpPr/>
      </dsp:nvSpPr>
      <dsp:spPr>
        <a:xfrm>
          <a:off x="1413705" y="3123819"/>
          <a:ext cx="188280" cy="188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0235A-F046-4121-B005-1C37ED1331C4}">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333500">
            <a:lnSpc>
              <a:spcPct val="90000"/>
            </a:lnSpc>
            <a:spcBef>
              <a:spcPct val="0"/>
            </a:spcBef>
            <a:spcAft>
              <a:spcPct val="35000"/>
            </a:spcAft>
          </a:pPr>
          <a:r>
            <a:rPr lang="es-EC" sz="3000" kern="1200" dirty="0" smtClean="0"/>
            <a:t>Quito concentra el 28% </a:t>
          </a:r>
          <a:endParaRPr lang="es-EC" sz="3000" kern="1200" dirty="0"/>
        </a:p>
      </dsp:txBody>
      <dsp:txXfrm>
        <a:off x="1507845" y="3217959"/>
        <a:ext cx="1687279" cy="1308003"/>
      </dsp:txXfrm>
    </dsp:sp>
    <dsp:sp modelId="{A738D265-3BA3-4EB7-A153-602113975845}">
      <dsp:nvSpPr>
        <dsp:cNvPr id="0" name=""/>
        <dsp:cNvSpPr/>
      </dsp:nvSpPr>
      <dsp:spPr>
        <a:xfrm>
          <a:off x="3075638" y="1893662"/>
          <a:ext cx="340352" cy="340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C0F3D-F0B8-4F2C-9E35-65B8542869E2}">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333500">
            <a:lnSpc>
              <a:spcPct val="90000"/>
            </a:lnSpc>
            <a:spcBef>
              <a:spcPct val="0"/>
            </a:spcBef>
            <a:spcAft>
              <a:spcPct val="35000"/>
            </a:spcAft>
          </a:pPr>
          <a:r>
            <a:rPr lang="es-EC" sz="3000" kern="1200" dirty="0" smtClean="0"/>
            <a:t>Guayaquil el 23% </a:t>
          </a:r>
          <a:endParaRPr lang="es-EC" sz="3000" kern="1200" dirty="0"/>
        </a:p>
      </dsp:txBody>
      <dsp:txXfrm>
        <a:off x="3245815" y="2063839"/>
        <a:ext cx="1737969" cy="2462123"/>
      </dsp:txXfrm>
    </dsp:sp>
    <dsp:sp modelId="{20CDCDAA-C35A-4559-AB48-2AA94F69DFEF}">
      <dsp:nvSpPr>
        <dsp:cNvPr id="0" name=""/>
        <dsp:cNvSpPr/>
      </dsp:nvSpPr>
      <dsp:spPr>
        <a:xfrm>
          <a:off x="5074304" y="1145068"/>
          <a:ext cx="470700" cy="4707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17D2B-F621-448C-98F0-D6EC0A3E7EEB}">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333500">
            <a:lnSpc>
              <a:spcPct val="90000"/>
            </a:lnSpc>
            <a:spcBef>
              <a:spcPct val="0"/>
            </a:spcBef>
            <a:spcAft>
              <a:spcPct val="35000"/>
            </a:spcAft>
          </a:pPr>
          <a:r>
            <a:rPr lang="es-EC" sz="3000" kern="1200" dirty="0" smtClean="0"/>
            <a:t>Cuenca el 6%</a:t>
          </a:r>
          <a:endParaRPr lang="es-EC" sz="3000" kern="1200" dirty="0"/>
        </a:p>
      </dsp:txBody>
      <dsp:txXfrm>
        <a:off x="5309654" y="1380418"/>
        <a:ext cx="1737969" cy="314554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0725EC-B1E0-4137-A929-59442131AAFD}">
      <dsp:nvSpPr>
        <dsp:cNvPr id="0" name=""/>
        <dsp:cNvSpPr/>
      </dsp:nvSpPr>
      <dsp:spPr>
        <a:xfrm>
          <a:off x="1924159" y="0"/>
          <a:ext cx="2235848" cy="124213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se analiza  la demanda en el mercado.</a:t>
          </a:r>
          <a:endParaRPr lang="es-EC" sz="1900" kern="1200" dirty="0"/>
        </a:p>
      </dsp:txBody>
      <dsp:txXfrm>
        <a:off x="1924159" y="0"/>
        <a:ext cx="2235848" cy="1242137"/>
      </dsp:txXfrm>
    </dsp:sp>
    <dsp:sp modelId="{D4037036-38CB-4178-BCAB-2E5D7CF948E6}">
      <dsp:nvSpPr>
        <dsp:cNvPr id="0" name=""/>
        <dsp:cNvSpPr/>
      </dsp:nvSpPr>
      <dsp:spPr>
        <a:xfrm rot="5400000">
          <a:off x="2809183" y="1273191"/>
          <a:ext cx="465801" cy="558962"/>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2809183" y="1273191"/>
        <a:ext cx="465801" cy="558962"/>
      </dsp:txXfrm>
    </dsp:sp>
    <dsp:sp modelId="{7778AA49-EF58-4D9A-ACB3-09E214FA8044}">
      <dsp:nvSpPr>
        <dsp:cNvPr id="0" name=""/>
        <dsp:cNvSpPr/>
      </dsp:nvSpPr>
      <dsp:spPr>
        <a:xfrm>
          <a:off x="1924159" y="1863206"/>
          <a:ext cx="2235848" cy="124213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analiza la necesidad del producto en el mercado</a:t>
          </a:r>
          <a:endParaRPr lang="es-EC" sz="1900" kern="1200" dirty="0"/>
        </a:p>
      </dsp:txBody>
      <dsp:txXfrm>
        <a:off x="1924159" y="1863206"/>
        <a:ext cx="2235848" cy="1242137"/>
      </dsp:txXfrm>
    </dsp:sp>
    <dsp:sp modelId="{DA9F34D4-A939-4056-B583-7422EAD28646}">
      <dsp:nvSpPr>
        <dsp:cNvPr id="0" name=""/>
        <dsp:cNvSpPr/>
      </dsp:nvSpPr>
      <dsp:spPr>
        <a:xfrm rot="5400000">
          <a:off x="2809183" y="3136398"/>
          <a:ext cx="465801" cy="558962"/>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2809183" y="3136398"/>
        <a:ext cx="465801" cy="558962"/>
      </dsp:txXfrm>
    </dsp:sp>
    <dsp:sp modelId="{51614EC1-EED5-4099-B255-0946FA00149A}">
      <dsp:nvSpPr>
        <dsp:cNvPr id="0" name=""/>
        <dsp:cNvSpPr/>
      </dsp:nvSpPr>
      <dsp:spPr>
        <a:xfrm>
          <a:off x="1924159" y="3726413"/>
          <a:ext cx="2235848" cy="124213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envían a los proveedores</a:t>
          </a:r>
          <a:endParaRPr lang="es-EC" sz="1900" kern="1200" dirty="0"/>
        </a:p>
      </dsp:txBody>
      <dsp:txXfrm>
        <a:off x="1924159" y="3726413"/>
        <a:ext cx="2235848" cy="124213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AA1F24-F5A5-40C4-871B-CDC5A51205F4}">
      <dsp:nvSpPr>
        <dsp:cNvPr id="0" name=""/>
        <dsp:cNvSpPr/>
      </dsp:nvSpPr>
      <dsp:spPr>
        <a:xfrm>
          <a:off x="1727" y="0"/>
          <a:ext cx="2688282" cy="452596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t>Facilidad de negociación con nuestro proveedor.</a:t>
          </a:r>
          <a:endParaRPr lang="es-EC" sz="2500" kern="1200" dirty="0"/>
        </a:p>
      </dsp:txBody>
      <dsp:txXfrm>
        <a:off x="1727" y="1810385"/>
        <a:ext cx="2688282" cy="1810385"/>
      </dsp:txXfrm>
    </dsp:sp>
    <dsp:sp modelId="{0156E740-73AE-42F1-B404-20DD4246B028}">
      <dsp:nvSpPr>
        <dsp:cNvPr id="0" name=""/>
        <dsp:cNvSpPr/>
      </dsp:nvSpPr>
      <dsp:spPr>
        <a:xfrm>
          <a:off x="592296" y="271557"/>
          <a:ext cx="1507145" cy="1507145"/>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B6D94F-F29D-4BD8-89C5-CAB5E5A76F40}">
      <dsp:nvSpPr>
        <dsp:cNvPr id="0" name=""/>
        <dsp:cNvSpPr/>
      </dsp:nvSpPr>
      <dsp:spPr>
        <a:xfrm>
          <a:off x="2770658" y="0"/>
          <a:ext cx="2688282" cy="4525963"/>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t>conocer las necesidades de nuestros clientes</a:t>
          </a:r>
          <a:endParaRPr lang="es-EC" sz="2500" kern="1200" dirty="0"/>
        </a:p>
      </dsp:txBody>
      <dsp:txXfrm>
        <a:off x="2770658" y="1810385"/>
        <a:ext cx="2688282" cy="1810385"/>
      </dsp:txXfrm>
    </dsp:sp>
    <dsp:sp modelId="{DB998671-1F01-4B3B-B69A-BBCD4360F198}">
      <dsp:nvSpPr>
        <dsp:cNvPr id="0" name=""/>
        <dsp:cNvSpPr/>
      </dsp:nvSpPr>
      <dsp:spPr>
        <a:xfrm>
          <a:off x="3361227" y="271557"/>
          <a:ext cx="1507145" cy="1507145"/>
        </a:xfrm>
        <a:prstGeom prst="ellipse">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4F3567A-DF99-4442-B507-08425A28D660}">
      <dsp:nvSpPr>
        <dsp:cNvPr id="0" name=""/>
        <dsp:cNvSpPr/>
      </dsp:nvSpPr>
      <dsp:spPr>
        <a:xfrm>
          <a:off x="5539589" y="0"/>
          <a:ext cx="2688282" cy="4525963"/>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t>satisfacer en el menor tiempo posible</a:t>
          </a:r>
          <a:endParaRPr lang="es-EC" sz="2500" kern="1200" dirty="0"/>
        </a:p>
      </dsp:txBody>
      <dsp:txXfrm>
        <a:off x="5539589" y="1810385"/>
        <a:ext cx="2688282" cy="1810385"/>
      </dsp:txXfrm>
    </dsp:sp>
    <dsp:sp modelId="{A4B73A64-0B97-4A7C-9C41-973125811905}">
      <dsp:nvSpPr>
        <dsp:cNvPr id="0" name=""/>
        <dsp:cNvSpPr/>
      </dsp:nvSpPr>
      <dsp:spPr>
        <a:xfrm>
          <a:off x="6130158" y="271557"/>
          <a:ext cx="1507145" cy="1507145"/>
        </a:xfrm>
        <a:prstGeom prst="ellipse">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1006E2A-05BF-4CFB-B611-202F4931AA34}">
      <dsp:nvSpPr>
        <dsp:cNvPr id="0" name=""/>
        <dsp:cNvSpPr/>
      </dsp:nvSpPr>
      <dsp:spPr>
        <a:xfrm>
          <a:off x="329183" y="3620770"/>
          <a:ext cx="7571232" cy="678894"/>
        </a:xfrm>
        <a:prstGeom prst="leftRightArrow">
          <a:avLst/>
        </a:prstGeom>
        <a:gradFill rotWithShape="0">
          <a:gsLst>
            <a:gs pos="0">
              <a:schemeClr val="accent3">
                <a:tint val="40000"/>
                <a:hueOff val="0"/>
                <a:satOff val="0"/>
                <a:lumOff val="0"/>
                <a:alphaOff val="0"/>
                <a:tint val="50000"/>
                <a:satMod val="300000"/>
              </a:schemeClr>
            </a:gs>
            <a:gs pos="35000">
              <a:schemeClr val="accent3">
                <a:tint val="40000"/>
                <a:hueOff val="0"/>
                <a:satOff val="0"/>
                <a:lumOff val="0"/>
                <a:alphaOff val="0"/>
                <a:tint val="37000"/>
                <a:satMod val="300000"/>
              </a:schemeClr>
            </a:gs>
            <a:gs pos="100000">
              <a:schemeClr val="accent3">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14C630-3DD2-4648-A9A9-0857AF4A17DE}">
      <dsp:nvSpPr>
        <dsp:cNvPr id="0" name=""/>
        <dsp:cNvSpPr/>
      </dsp:nvSpPr>
      <dsp:spPr>
        <a:xfrm>
          <a:off x="0" y="763247"/>
          <a:ext cx="8147248" cy="3258899"/>
        </a:xfrm>
        <a:prstGeom prst="leftRightRibb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3D650B-6199-4345-8636-537741128C6B}">
      <dsp:nvSpPr>
        <dsp:cNvPr id="0" name=""/>
        <dsp:cNvSpPr/>
      </dsp:nvSpPr>
      <dsp:spPr>
        <a:xfrm>
          <a:off x="977669" y="1333555"/>
          <a:ext cx="2688591" cy="159686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C" sz="2000" kern="1200" dirty="0" smtClean="0"/>
            <a:t>evidenciar la fidelidad por parte nuestra hacia nuestros proveedores</a:t>
          </a:r>
          <a:endParaRPr lang="es-EC" sz="2000" kern="1200" dirty="0"/>
        </a:p>
      </dsp:txBody>
      <dsp:txXfrm>
        <a:off x="977669" y="1333555"/>
        <a:ext cx="2688591" cy="1596860"/>
      </dsp:txXfrm>
    </dsp:sp>
    <dsp:sp modelId="{012EE931-7DC4-460E-B863-8986DE807068}">
      <dsp:nvSpPr>
        <dsp:cNvPr id="0" name=""/>
        <dsp:cNvSpPr/>
      </dsp:nvSpPr>
      <dsp:spPr>
        <a:xfrm>
          <a:off x="4073624" y="1854979"/>
          <a:ext cx="3177426" cy="159686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es-EC" sz="2000" kern="1200" dirty="0" smtClean="0"/>
            <a:t>y el cumplimiento de lo estipulado de parte de ellos</a:t>
          </a:r>
          <a:endParaRPr lang="es-EC" sz="2000" kern="1200" dirty="0"/>
        </a:p>
      </dsp:txBody>
      <dsp:txXfrm>
        <a:off x="4073624" y="1854979"/>
        <a:ext cx="3177426" cy="159686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FAF57E-28CE-4961-B35C-42F236473957}">
      <dsp:nvSpPr>
        <dsp:cNvPr id="0" name=""/>
        <dsp:cNvSpPr/>
      </dsp:nvSpPr>
      <dsp:spPr>
        <a:xfrm>
          <a:off x="2549657" y="-30500"/>
          <a:ext cx="3420897" cy="132443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Otras importadoras venden repuestos a un menor costo pero de diferente calidad</a:t>
          </a:r>
          <a:endParaRPr lang="es-EC" sz="2200" kern="1200" dirty="0"/>
        </a:p>
      </dsp:txBody>
      <dsp:txXfrm>
        <a:off x="2549657" y="-30500"/>
        <a:ext cx="3420897" cy="1324439"/>
      </dsp:txXfrm>
    </dsp:sp>
    <dsp:sp modelId="{E7A91EF4-EC11-4457-A32B-33EEDE9AE09C}">
      <dsp:nvSpPr>
        <dsp:cNvPr id="0" name=""/>
        <dsp:cNvSpPr/>
      </dsp:nvSpPr>
      <dsp:spPr>
        <a:xfrm rot="3600000">
          <a:off x="4506983" y="2150205"/>
          <a:ext cx="1592638" cy="576765"/>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3600000">
        <a:off x="4506983" y="2150205"/>
        <a:ext cx="1592638" cy="576765"/>
      </dsp:txXfrm>
    </dsp:sp>
    <dsp:sp modelId="{C23597C5-76EE-40F0-B24F-6FBA0B5C8191}">
      <dsp:nvSpPr>
        <dsp:cNvPr id="0" name=""/>
        <dsp:cNvSpPr/>
      </dsp:nvSpPr>
      <dsp:spPr>
        <a:xfrm>
          <a:off x="4591592" y="3583237"/>
          <a:ext cx="3514908" cy="1333266"/>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somos importadores directos.</a:t>
          </a:r>
          <a:endParaRPr lang="es-EC" sz="2200" kern="1200" dirty="0"/>
        </a:p>
      </dsp:txBody>
      <dsp:txXfrm>
        <a:off x="4591592" y="3583237"/>
        <a:ext cx="3514908" cy="1333266"/>
      </dsp:txXfrm>
    </dsp:sp>
    <dsp:sp modelId="{4CD5F07A-BC0D-40E8-85ED-6DB0C8BA8DAA}">
      <dsp:nvSpPr>
        <dsp:cNvPr id="0" name=""/>
        <dsp:cNvSpPr/>
      </dsp:nvSpPr>
      <dsp:spPr>
        <a:xfrm rot="10852959">
          <a:off x="3794947" y="3994669"/>
          <a:ext cx="708176" cy="442613"/>
        </a:xfrm>
        <a:prstGeom prst="leftRightArrow">
          <a:avLst>
            <a:gd name="adj1" fmla="val 60000"/>
            <a:gd name="adj2" fmla="val 5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52959">
        <a:off x="3794947" y="3994669"/>
        <a:ext cx="708176" cy="442613"/>
      </dsp:txXfrm>
    </dsp:sp>
    <dsp:sp modelId="{FB43C264-F34B-458F-88E7-64227DA84C9D}">
      <dsp:nvSpPr>
        <dsp:cNvPr id="0" name=""/>
        <dsp:cNvSpPr/>
      </dsp:nvSpPr>
      <dsp:spPr>
        <a:xfrm>
          <a:off x="504054" y="3589863"/>
          <a:ext cx="3202423" cy="1189252"/>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Cada repuesto tiene su certificado de autenticidad de la marca </a:t>
          </a:r>
          <a:endParaRPr lang="es-EC" sz="2200" kern="1200" dirty="0"/>
        </a:p>
      </dsp:txBody>
      <dsp:txXfrm>
        <a:off x="504054" y="3589863"/>
        <a:ext cx="3202423" cy="1189252"/>
      </dsp:txXfrm>
    </dsp:sp>
    <dsp:sp modelId="{AB636DBB-EDCE-488D-AA35-F46C9C23B192}">
      <dsp:nvSpPr>
        <dsp:cNvPr id="0" name=""/>
        <dsp:cNvSpPr/>
      </dsp:nvSpPr>
      <dsp:spPr>
        <a:xfrm rot="18074269">
          <a:off x="2294611" y="2181606"/>
          <a:ext cx="1735151" cy="520588"/>
        </a:xfrm>
        <a:prstGeom prst="leftRightArrow">
          <a:avLst>
            <a:gd name="adj1" fmla="val 60000"/>
            <a:gd name="adj2" fmla="val 5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8074269">
        <a:off x="2294611" y="2181606"/>
        <a:ext cx="1735151" cy="52058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E28EE0-6ADF-4E57-94BF-F7668A4D9615}">
      <dsp:nvSpPr>
        <dsp:cNvPr id="0" name=""/>
        <dsp:cNvSpPr/>
      </dsp:nvSpPr>
      <dsp:spPr>
        <a:xfrm>
          <a:off x="622" y="654834"/>
          <a:ext cx="2680245" cy="3216294"/>
        </a:xfrm>
        <a:prstGeom prst="roundRect">
          <a:avLst>
            <a:gd name="adj" fmla="val 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s-EC" sz="3000" kern="1200" dirty="0"/>
        </a:p>
      </dsp:txBody>
      <dsp:txXfrm rot="16200000">
        <a:off x="-1050033" y="1705490"/>
        <a:ext cx="2637361" cy="536049"/>
      </dsp:txXfrm>
    </dsp:sp>
    <dsp:sp modelId="{A717B518-A2C8-4809-B3B1-2EEDE64F4058}">
      <dsp:nvSpPr>
        <dsp:cNvPr id="0" name=""/>
        <dsp:cNvSpPr/>
      </dsp:nvSpPr>
      <dsp:spPr>
        <a:xfrm>
          <a:off x="536671" y="654834"/>
          <a:ext cx="1996783" cy="321629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es-EC" sz="2600" kern="1200" dirty="0" smtClean="0"/>
        </a:p>
        <a:p>
          <a:pPr lvl="0" algn="l" defTabSz="1155700">
            <a:lnSpc>
              <a:spcPct val="90000"/>
            </a:lnSpc>
            <a:spcBef>
              <a:spcPct val="0"/>
            </a:spcBef>
            <a:spcAft>
              <a:spcPct val="35000"/>
            </a:spcAft>
          </a:pPr>
          <a:r>
            <a:rPr lang="es-EC" sz="2600" kern="1200" dirty="0" smtClean="0"/>
            <a:t>pionera en generación de nuevas estrategias</a:t>
          </a:r>
          <a:endParaRPr lang="es-EC" sz="2600" kern="1200" dirty="0"/>
        </a:p>
      </dsp:txBody>
      <dsp:txXfrm>
        <a:off x="536671" y="654834"/>
        <a:ext cx="1996783" cy="3216294"/>
      </dsp:txXfrm>
    </dsp:sp>
    <dsp:sp modelId="{D5B783E9-4B19-4508-A4AB-930CBA48AF49}">
      <dsp:nvSpPr>
        <dsp:cNvPr id="0" name=""/>
        <dsp:cNvSpPr/>
      </dsp:nvSpPr>
      <dsp:spPr>
        <a:xfrm>
          <a:off x="2774677" y="654834"/>
          <a:ext cx="2680245" cy="3216294"/>
        </a:xfrm>
        <a:prstGeom prst="roundRect">
          <a:avLst>
            <a:gd name="adj" fmla="val 5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s-EC" sz="3000" kern="1200" dirty="0"/>
        </a:p>
      </dsp:txBody>
      <dsp:txXfrm rot="16200000">
        <a:off x="1724020" y="1705490"/>
        <a:ext cx="2637361" cy="536049"/>
      </dsp:txXfrm>
    </dsp:sp>
    <dsp:sp modelId="{CA32CCCF-4389-43DC-8E02-28B051118CFD}">
      <dsp:nvSpPr>
        <dsp:cNvPr id="0" name=""/>
        <dsp:cNvSpPr/>
      </dsp:nvSpPr>
      <dsp:spPr>
        <a:xfrm rot="5400000">
          <a:off x="2551860" y="3209695"/>
          <a:ext cx="472436" cy="402036"/>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7DF12FC-76BC-43DE-9F9F-29E56185987A}">
      <dsp:nvSpPr>
        <dsp:cNvPr id="0" name=""/>
        <dsp:cNvSpPr/>
      </dsp:nvSpPr>
      <dsp:spPr>
        <a:xfrm>
          <a:off x="3310726" y="654834"/>
          <a:ext cx="1996783" cy="321629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es-EC" sz="2600" kern="1200" dirty="0" smtClean="0"/>
        </a:p>
        <a:p>
          <a:pPr lvl="0" algn="l" defTabSz="1155700">
            <a:lnSpc>
              <a:spcPct val="90000"/>
            </a:lnSpc>
            <a:spcBef>
              <a:spcPct val="0"/>
            </a:spcBef>
            <a:spcAft>
              <a:spcPct val="35000"/>
            </a:spcAft>
          </a:pPr>
          <a:r>
            <a:rPr lang="es-EC" sz="2600" kern="1200" dirty="0" smtClean="0"/>
            <a:t>líder en el mercado </a:t>
          </a:r>
          <a:endParaRPr lang="es-EC" sz="2600" kern="1200" dirty="0"/>
        </a:p>
      </dsp:txBody>
      <dsp:txXfrm>
        <a:off x="3310726" y="654834"/>
        <a:ext cx="1996783" cy="3216294"/>
      </dsp:txXfrm>
    </dsp:sp>
    <dsp:sp modelId="{D5472BE6-8303-4BD9-926A-AC2D2EB0488E}">
      <dsp:nvSpPr>
        <dsp:cNvPr id="0" name=""/>
        <dsp:cNvSpPr/>
      </dsp:nvSpPr>
      <dsp:spPr>
        <a:xfrm>
          <a:off x="5548731" y="654834"/>
          <a:ext cx="2680245" cy="3216294"/>
        </a:xfrm>
        <a:prstGeom prst="roundRect">
          <a:avLst>
            <a:gd name="adj" fmla="val 5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s-EC" sz="3000" kern="1200"/>
        </a:p>
      </dsp:txBody>
      <dsp:txXfrm rot="16200000">
        <a:off x="4498075" y="1705490"/>
        <a:ext cx="2637361" cy="536049"/>
      </dsp:txXfrm>
    </dsp:sp>
    <dsp:sp modelId="{1C89FA82-C621-4CF6-8AF5-728426FB327D}">
      <dsp:nvSpPr>
        <dsp:cNvPr id="0" name=""/>
        <dsp:cNvSpPr/>
      </dsp:nvSpPr>
      <dsp:spPr>
        <a:xfrm rot="5400000">
          <a:off x="5325914" y="3209695"/>
          <a:ext cx="472436" cy="402036"/>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dsp:spPr>
      <dsp:style>
        <a:lnRef idx="1">
          <a:scrgbClr r="0" g="0" b="0"/>
        </a:lnRef>
        <a:fillRef idx="2">
          <a:scrgbClr r="0" g="0" b="0"/>
        </a:fillRef>
        <a:effectRef idx="0">
          <a:scrgbClr r="0" g="0" b="0"/>
        </a:effectRef>
        <a:fontRef idx="minor"/>
      </dsp:style>
    </dsp:sp>
    <dsp:sp modelId="{ECB61780-72FA-4DF2-99C2-F39461956BD2}">
      <dsp:nvSpPr>
        <dsp:cNvPr id="0" name=""/>
        <dsp:cNvSpPr/>
      </dsp:nvSpPr>
      <dsp:spPr>
        <a:xfrm>
          <a:off x="6084780" y="654834"/>
          <a:ext cx="1996783" cy="321629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s-EC" sz="2600" kern="1200" dirty="0" smtClean="0"/>
            <a:t> </a:t>
          </a:r>
        </a:p>
        <a:p>
          <a:pPr lvl="0" algn="l" defTabSz="1155700">
            <a:lnSpc>
              <a:spcPct val="90000"/>
            </a:lnSpc>
            <a:spcBef>
              <a:spcPct val="0"/>
            </a:spcBef>
            <a:spcAft>
              <a:spcPct val="35000"/>
            </a:spcAft>
          </a:pPr>
          <a:r>
            <a:rPr lang="es-EC" sz="2600" kern="1200" dirty="0" smtClean="0"/>
            <a:t>bloquee la aparición de nuevos competidores.</a:t>
          </a:r>
          <a:endParaRPr lang="es-EC" sz="2600" kern="1200" dirty="0"/>
        </a:p>
      </dsp:txBody>
      <dsp:txXfrm>
        <a:off x="6084780" y="654834"/>
        <a:ext cx="1996783" cy="321629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820CC2-E7A3-4AE3-AA6C-8C488B782647}">
      <dsp:nvSpPr>
        <dsp:cNvPr id="0" name=""/>
        <dsp:cNvSpPr/>
      </dsp:nvSpPr>
      <dsp:spPr>
        <a:xfrm>
          <a:off x="514378"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3C1AD-BB48-4601-A632-1FCEAEDCC58E}">
      <dsp:nvSpPr>
        <dsp:cNvPr id="0" name=""/>
        <dsp:cNvSpPr/>
      </dsp:nvSpPr>
      <dsp:spPr>
        <a:xfrm>
          <a:off x="1413705" y="3123819"/>
          <a:ext cx="188280" cy="1882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FC082-EBF1-4616-8B35-C87F81CB8E59}">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755650">
            <a:lnSpc>
              <a:spcPct val="90000"/>
            </a:lnSpc>
            <a:spcBef>
              <a:spcPct val="0"/>
            </a:spcBef>
            <a:spcAft>
              <a:spcPct val="35000"/>
            </a:spcAft>
          </a:pPr>
          <a:r>
            <a:rPr lang="es-ES" sz="1700" kern="1200" dirty="0" smtClean="0"/>
            <a:t>Los costos totales del nivel de inventarios se ven afectados por los costos fijos</a:t>
          </a:r>
          <a:endParaRPr lang="es-EC" sz="1700" kern="1200" dirty="0"/>
        </a:p>
      </dsp:txBody>
      <dsp:txXfrm>
        <a:off x="1507845" y="3217959"/>
        <a:ext cx="1687279" cy="1308003"/>
      </dsp:txXfrm>
    </dsp:sp>
    <dsp:sp modelId="{BD47D7E8-2394-49B3-B7E8-315A1D2587DF}">
      <dsp:nvSpPr>
        <dsp:cNvPr id="0" name=""/>
        <dsp:cNvSpPr/>
      </dsp:nvSpPr>
      <dsp:spPr>
        <a:xfrm>
          <a:off x="3075638" y="1893662"/>
          <a:ext cx="340352" cy="340352"/>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49BC6-2CD3-4958-87AA-335FCDE1C184}">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755650">
            <a:lnSpc>
              <a:spcPct val="90000"/>
            </a:lnSpc>
            <a:spcBef>
              <a:spcPct val="0"/>
            </a:spcBef>
            <a:spcAft>
              <a:spcPct val="35000"/>
            </a:spcAft>
          </a:pPr>
          <a:r>
            <a:rPr lang="es-ES" sz="1700" kern="1200" dirty="0" smtClean="0"/>
            <a:t>relacionados con los pedidos de compras </a:t>
          </a:r>
          <a:endParaRPr lang="es-EC" sz="1700" kern="1200" dirty="0"/>
        </a:p>
      </dsp:txBody>
      <dsp:txXfrm>
        <a:off x="3245815" y="2063839"/>
        <a:ext cx="1737969" cy="2462123"/>
      </dsp:txXfrm>
    </dsp:sp>
    <dsp:sp modelId="{E8A504E2-8B0B-4326-B6FA-33A0F2594957}">
      <dsp:nvSpPr>
        <dsp:cNvPr id="0" name=""/>
        <dsp:cNvSpPr/>
      </dsp:nvSpPr>
      <dsp:spPr>
        <a:xfrm>
          <a:off x="5074304" y="1145068"/>
          <a:ext cx="470700" cy="47070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C46C2-8F45-491D-BFF2-DE4C93720ACA}">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755650">
            <a:lnSpc>
              <a:spcPct val="90000"/>
            </a:lnSpc>
            <a:spcBef>
              <a:spcPct val="0"/>
            </a:spcBef>
            <a:spcAft>
              <a:spcPct val="35000"/>
            </a:spcAft>
          </a:pPr>
          <a:r>
            <a:rPr lang="es-ES" sz="1700" kern="1200" dirty="0" smtClean="0"/>
            <a:t>y los costos variables del mantenimiento del inventario</a:t>
          </a:r>
          <a:endParaRPr lang="es-EC" sz="1700" kern="1200" dirty="0"/>
        </a:p>
      </dsp:txBody>
      <dsp:txXfrm>
        <a:off x="5309654" y="1380418"/>
        <a:ext cx="1737969" cy="314554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76DD3-B331-4378-9505-6EFF587339E6}">
      <dsp:nvSpPr>
        <dsp:cNvPr id="0" name=""/>
        <dsp:cNvSpPr/>
      </dsp:nvSpPr>
      <dsp:spPr>
        <a:xfrm>
          <a:off x="0" y="0"/>
          <a:ext cx="4186807" cy="4525963"/>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b="1" kern="1200" dirty="0" smtClean="0"/>
            <a:t>COSTOS DE MANTENIMIENTO</a:t>
          </a:r>
          <a:endParaRPr lang="es-EC" sz="3800" kern="1200" dirty="0"/>
        </a:p>
      </dsp:txBody>
      <dsp:txXfrm>
        <a:off x="0" y="0"/>
        <a:ext cx="4186807" cy="1357788"/>
      </dsp:txXfrm>
    </dsp:sp>
    <dsp:sp modelId="{B71FD61D-747A-422C-8E24-F41DDFDC3362}">
      <dsp:nvSpPr>
        <dsp:cNvPr id="0" name=""/>
        <dsp:cNvSpPr/>
      </dsp:nvSpPr>
      <dsp:spPr>
        <a:xfrm>
          <a:off x="442394" y="1396739"/>
          <a:ext cx="3349446" cy="294187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ES" sz="2200" kern="1200" dirty="0" smtClean="0"/>
            <a:t>Incluye: </a:t>
          </a:r>
        </a:p>
        <a:p>
          <a:pPr lvl="0" algn="l" defTabSz="977900">
            <a:lnSpc>
              <a:spcPct val="90000"/>
            </a:lnSpc>
            <a:spcBef>
              <a:spcPct val="0"/>
            </a:spcBef>
            <a:spcAft>
              <a:spcPct val="35000"/>
            </a:spcAft>
          </a:pPr>
          <a:r>
            <a:rPr lang="es-ES" sz="2200" kern="1200" dirty="0" smtClean="0"/>
            <a:t> - almacenamiento, </a:t>
          </a:r>
        </a:p>
        <a:p>
          <a:pPr lvl="0" algn="l" defTabSz="977900">
            <a:lnSpc>
              <a:spcPct val="90000"/>
            </a:lnSpc>
            <a:spcBef>
              <a:spcPct val="0"/>
            </a:spcBef>
            <a:spcAft>
              <a:spcPct val="35000"/>
            </a:spcAft>
          </a:pPr>
          <a:r>
            <a:rPr lang="es-ES" sz="2200" kern="1200" dirty="0" smtClean="0"/>
            <a:t>- el seguro,</a:t>
          </a:r>
        </a:p>
        <a:p>
          <a:pPr lvl="0" algn="l" defTabSz="977900">
            <a:lnSpc>
              <a:spcPct val="90000"/>
            </a:lnSpc>
            <a:spcBef>
              <a:spcPct val="0"/>
            </a:spcBef>
            <a:spcAft>
              <a:spcPct val="35000"/>
            </a:spcAft>
          </a:pPr>
          <a:r>
            <a:rPr lang="es-ES" sz="2200" kern="1200" dirty="0" smtClean="0"/>
            <a:t> - el deterioro del producto</a:t>
          </a:r>
        </a:p>
        <a:p>
          <a:pPr lvl="0" algn="l" defTabSz="977900">
            <a:lnSpc>
              <a:spcPct val="90000"/>
            </a:lnSpc>
            <a:spcBef>
              <a:spcPct val="0"/>
            </a:spcBef>
            <a:spcAft>
              <a:spcPct val="35000"/>
            </a:spcAft>
          </a:pPr>
          <a:r>
            <a:rPr lang="es-ES" sz="2200" kern="1200" dirty="0" smtClean="0"/>
            <a:t>-el costo de oportunidad del dinero.</a:t>
          </a:r>
          <a:endParaRPr lang="es-EC" sz="2200" kern="1200" dirty="0"/>
        </a:p>
      </dsp:txBody>
      <dsp:txXfrm>
        <a:off x="442394" y="1396739"/>
        <a:ext cx="3349446" cy="294187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76DD3-B331-4378-9505-6EFF587339E6}">
      <dsp:nvSpPr>
        <dsp:cNvPr id="0" name=""/>
        <dsp:cNvSpPr/>
      </dsp:nvSpPr>
      <dsp:spPr>
        <a:xfrm>
          <a:off x="0" y="0"/>
          <a:ext cx="4186807" cy="4525963"/>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b="1" kern="1200" dirty="0" smtClean="0"/>
            <a:t>COSTO POR COMPRA DE INVENTARIO</a:t>
          </a:r>
          <a:endParaRPr lang="es-EC" sz="3500" b="0" kern="1200" dirty="0"/>
        </a:p>
      </dsp:txBody>
      <dsp:txXfrm>
        <a:off x="0" y="0"/>
        <a:ext cx="4186807" cy="1357788"/>
      </dsp:txXfrm>
    </dsp:sp>
    <dsp:sp modelId="{17CDBA97-1180-4636-B9BA-0F38215F8CA1}">
      <dsp:nvSpPr>
        <dsp:cNvPr id="0" name=""/>
        <dsp:cNvSpPr/>
      </dsp:nvSpPr>
      <dsp:spPr>
        <a:xfrm>
          <a:off x="586404" y="1512163"/>
          <a:ext cx="3013999" cy="26331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kern="1200" dirty="0" smtClean="0"/>
            <a:t>Los gastos anuales que se generan en la gestión de compras se dividen entre el número de pedidos emitidos y se obtiene el costo por pedido</a:t>
          </a:r>
          <a:endParaRPr lang="es-EC" sz="2400" kern="1200" dirty="0"/>
        </a:p>
      </dsp:txBody>
      <dsp:txXfrm>
        <a:off x="586404" y="1512163"/>
        <a:ext cx="3013999" cy="263312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016813-1449-464D-8F2C-45A5D7B902E3}">
      <dsp:nvSpPr>
        <dsp:cNvPr id="0" name=""/>
        <dsp:cNvSpPr/>
      </dsp:nvSpPr>
      <dsp:spPr>
        <a:xfrm>
          <a:off x="1800205" y="241"/>
          <a:ext cx="2808300" cy="143956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El objetivo es poner la orden cuando la cantidad en existencia</a:t>
          </a:r>
          <a:endParaRPr lang="es-EC" sz="2200" kern="1200" dirty="0"/>
        </a:p>
      </dsp:txBody>
      <dsp:txXfrm>
        <a:off x="1800205" y="241"/>
        <a:ext cx="2808300" cy="1439566"/>
      </dsp:txXfrm>
    </dsp:sp>
    <dsp:sp modelId="{1EF2B0BB-B673-4722-8431-7C4B9ACDD4EF}">
      <dsp:nvSpPr>
        <dsp:cNvPr id="0" name=""/>
        <dsp:cNvSpPr/>
      </dsp:nvSpPr>
      <dsp:spPr>
        <a:xfrm rot="5400000">
          <a:off x="2664032" y="1511851"/>
          <a:ext cx="1080647" cy="1296776"/>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2664032" y="1511851"/>
        <a:ext cx="1080647" cy="1296776"/>
      </dsp:txXfrm>
    </dsp:sp>
    <dsp:sp modelId="{FD74698C-F037-4B34-8F2F-6F37F95F1174}">
      <dsp:nvSpPr>
        <dsp:cNvPr id="0" name=""/>
        <dsp:cNvSpPr/>
      </dsp:nvSpPr>
      <dsp:spPr>
        <a:xfrm>
          <a:off x="1800205" y="2880671"/>
          <a:ext cx="2808300" cy="143956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es suficiente para cubrir la  demanda máxima </a:t>
          </a:r>
          <a:endParaRPr lang="es-EC" sz="2200" kern="1200" dirty="0"/>
        </a:p>
      </dsp:txBody>
      <dsp:txXfrm>
        <a:off x="1800205" y="2880671"/>
        <a:ext cx="2808300" cy="14395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1D60F-7573-4F64-9795-D0CD58E22081}">
      <dsp:nvSpPr>
        <dsp:cNvPr id="0" name=""/>
        <dsp:cNvSpPr/>
      </dsp:nvSpPr>
      <dsp:spPr>
        <a:xfrm>
          <a:off x="4114799" y="209762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0CCC0-DB8E-432E-8DB4-BDE5843DBA52}">
      <dsp:nvSpPr>
        <dsp:cNvPr id="0" name=""/>
        <dsp:cNvSpPr/>
      </dsp:nvSpPr>
      <dsp:spPr>
        <a:xfrm>
          <a:off x="4069080" y="2097629"/>
          <a:ext cx="91440" cy="505258"/>
        </a:xfrm>
        <a:custGeom>
          <a:avLst/>
          <a:gdLst/>
          <a:ahLst/>
          <a:cxnLst/>
          <a:rect l="0" t="0" r="0" b="0"/>
          <a:pathLst>
            <a:path>
              <a:moveTo>
                <a:pt x="45720" y="0"/>
              </a:moveTo>
              <a:lnTo>
                <a:pt x="45720" y="5052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0C98D-6D15-41C0-8746-59D17C295EAC}">
      <dsp:nvSpPr>
        <dsp:cNvPr id="0" name=""/>
        <dsp:cNvSpPr/>
      </dsp:nvSpPr>
      <dsp:spPr>
        <a:xfrm>
          <a:off x="1203548" y="209762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4C8E3-41E2-469C-A60A-596999817FE5}">
      <dsp:nvSpPr>
        <dsp:cNvPr id="0" name=""/>
        <dsp:cNvSpPr/>
      </dsp:nvSpPr>
      <dsp:spPr>
        <a:xfrm>
          <a:off x="2540968" y="720078"/>
          <a:ext cx="3147663" cy="137755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crecimiento sostenido</a:t>
          </a:r>
          <a:endParaRPr lang="es-EC" sz="2700" kern="1200" dirty="0"/>
        </a:p>
      </dsp:txBody>
      <dsp:txXfrm>
        <a:off x="2540968" y="720078"/>
        <a:ext cx="3147663" cy="1377551"/>
      </dsp:txXfrm>
    </dsp:sp>
    <dsp:sp modelId="{A312C058-7D8B-481A-8227-E7399D9FE41D}">
      <dsp:nvSpPr>
        <dsp:cNvPr id="0" name=""/>
        <dsp:cNvSpPr/>
      </dsp:nvSpPr>
      <dsp:spPr>
        <a:xfrm>
          <a:off x="552" y="2602888"/>
          <a:ext cx="2405992" cy="120299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la dolarización</a:t>
          </a:r>
          <a:endParaRPr lang="es-EC" sz="2700" kern="1200" dirty="0"/>
        </a:p>
      </dsp:txBody>
      <dsp:txXfrm>
        <a:off x="552" y="2602888"/>
        <a:ext cx="2405992" cy="1202996"/>
      </dsp:txXfrm>
    </dsp:sp>
    <dsp:sp modelId="{935DACBB-E716-4C52-8CC7-E383119EA035}">
      <dsp:nvSpPr>
        <dsp:cNvPr id="0" name=""/>
        <dsp:cNvSpPr/>
      </dsp:nvSpPr>
      <dsp:spPr>
        <a:xfrm>
          <a:off x="2911803" y="2602888"/>
          <a:ext cx="2405992" cy="120299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al envío de remesas del exterior</a:t>
          </a:r>
          <a:endParaRPr lang="es-EC" sz="2700" kern="1200" dirty="0"/>
        </a:p>
      </dsp:txBody>
      <dsp:txXfrm>
        <a:off x="2911803" y="2602888"/>
        <a:ext cx="2405992" cy="1202996"/>
      </dsp:txXfrm>
    </dsp:sp>
    <dsp:sp modelId="{FD103508-5185-490D-A912-BB2B612F7387}">
      <dsp:nvSpPr>
        <dsp:cNvPr id="0" name=""/>
        <dsp:cNvSpPr/>
      </dsp:nvSpPr>
      <dsp:spPr>
        <a:xfrm>
          <a:off x="5823054" y="2602888"/>
          <a:ext cx="2405992" cy="120299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el financiamiento</a:t>
          </a:r>
          <a:endParaRPr lang="es-EC" sz="2700" kern="1200" dirty="0"/>
        </a:p>
      </dsp:txBody>
      <dsp:txXfrm>
        <a:off x="5823054" y="2602888"/>
        <a:ext cx="2405992" cy="12029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B5120-F511-45F5-A6BF-4B3A734C712C}">
      <dsp:nvSpPr>
        <dsp:cNvPr id="0" name=""/>
        <dsp:cNvSpPr/>
      </dsp:nvSpPr>
      <dsp:spPr>
        <a:xfrm>
          <a:off x="686" y="552116"/>
          <a:ext cx="2500264" cy="125013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dirty="0" smtClean="0"/>
            <a:t>Grandes Importadores </a:t>
          </a:r>
          <a:endParaRPr lang="es-EC" sz="3200" kern="1200" dirty="0"/>
        </a:p>
      </dsp:txBody>
      <dsp:txXfrm>
        <a:off x="686" y="552116"/>
        <a:ext cx="2500264" cy="1250132"/>
      </dsp:txXfrm>
    </dsp:sp>
    <dsp:sp modelId="{20751AC9-4238-44A4-AC64-7B9F4E6BE3A9}">
      <dsp:nvSpPr>
        <dsp:cNvPr id="0" name=""/>
        <dsp:cNvSpPr/>
      </dsp:nvSpPr>
      <dsp:spPr>
        <a:xfrm>
          <a:off x="250713" y="1802248"/>
          <a:ext cx="250026" cy="937599"/>
        </a:xfrm>
        <a:custGeom>
          <a:avLst/>
          <a:gdLst/>
          <a:ahLst/>
          <a:cxnLst/>
          <a:rect l="0" t="0" r="0" b="0"/>
          <a:pathLst>
            <a:path>
              <a:moveTo>
                <a:pt x="0" y="0"/>
              </a:moveTo>
              <a:lnTo>
                <a:pt x="0" y="937599"/>
              </a:lnTo>
              <a:lnTo>
                <a:pt x="250026" y="93759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F0B97D-DBA7-4DDF-B3D1-E0FA092C4AF0}">
      <dsp:nvSpPr>
        <dsp:cNvPr id="0" name=""/>
        <dsp:cNvSpPr/>
      </dsp:nvSpPr>
      <dsp:spPr>
        <a:xfrm>
          <a:off x="500739" y="2114782"/>
          <a:ext cx="2000211" cy="125013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PROMESA, DEPORPAS, JAROMA</a:t>
          </a:r>
          <a:endParaRPr lang="es-EC" sz="2000" kern="1200" dirty="0"/>
        </a:p>
      </dsp:txBody>
      <dsp:txXfrm>
        <a:off x="500739" y="2114782"/>
        <a:ext cx="2000211" cy="1250132"/>
      </dsp:txXfrm>
    </dsp:sp>
    <dsp:sp modelId="{B6D16A1B-489A-4118-BD0F-300101F48C2C}">
      <dsp:nvSpPr>
        <dsp:cNvPr id="0" name=""/>
        <dsp:cNvSpPr/>
      </dsp:nvSpPr>
      <dsp:spPr>
        <a:xfrm>
          <a:off x="3126017" y="552116"/>
          <a:ext cx="2500264" cy="1250132"/>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dirty="0" smtClean="0"/>
            <a:t>Competencia Directa</a:t>
          </a:r>
          <a:endParaRPr lang="es-EC" sz="3200" kern="1200" dirty="0"/>
        </a:p>
      </dsp:txBody>
      <dsp:txXfrm>
        <a:off x="3126017" y="552116"/>
        <a:ext cx="2500264" cy="1250132"/>
      </dsp:txXfrm>
    </dsp:sp>
    <dsp:sp modelId="{D0F5A960-B6EE-42C8-BAA0-242A85D557C0}">
      <dsp:nvSpPr>
        <dsp:cNvPr id="0" name=""/>
        <dsp:cNvSpPr/>
      </dsp:nvSpPr>
      <dsp:spPr>
        <a:xfrm>
          <a:off x="3376043" y="1802248"/>
          <a:ext cx="250026" cy="937599"/>
        </a:xfrm>
        <a:custGeom>
          <a:avLst/>
          <a:gdLst/>
          <a:ahLst/>
          <a:cxnLst/>
          <a:rect l="0" t="0" r="0" b="0"/>
          <a:pathLst>
            <a:path>
              <a:moveTo>
                <a:pt x="0" y="0"/>
              </a:moveTo>
              <a:lnTo>
                <a:pt x="0" y="937599"/>
              </a:lnTo>
              <a:lnTo>
                <a:pt x="250026" y="93759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78794-6DAE-4175-93C3-865E70E47E50}">
      <dsp:nvSpPr>
        <dsp:cNvPr id="0" name=""/>
        <dsp:cNvSpPr/>
      </dsp:nvSpPr>
      <dsp:spPr>
        <a:xfrm>
          <a:off x="3626069" y="2114782"/>
          <a:ext cx="2000211" cy="125013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Distribuidora Guayaquil y Grupo Alvarado</a:t>
          </a:r>
          <a:endParaRPr lang="es-EC" sz="2000" kern="1200" dirty="0"/>
        </a:p>
      </dsp:txBody>
      <dsp:txXfrm>
        <a:off x="3626069" y="2114782"/>
        <a:ext cx="2000211" cy="12501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642A16-81AC-4173-9A23-FD8B239CC830}">
      <dsp:nvSpPr>
        <dsp:cNvPr id="0" name=""/>
        <dsp:cNvSpPr/>
      </dsp:nvSpPr>
      <dsp:spPr>
        <a:xfrm>
          <a:off x="874465" y="734481"/>
          <a:ext cx="1711169" cy="14113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46DA83-25F2-4159-95CC-1D76BEFAE7EE}">
      <dsp:nvSpPr>
        <dsp:cNvPr id="0" name=""/>
        <dsp:cNvSpPr/>
      </dsp:nvSpPr>
      <dsp:spPr>
        <a:xfrm>
          <a:off x="1796594" y="928745"/>
          <a:ext cx="2096697" cy="2096697"/>
        </a:xfrm>
        <a:prstGeom prst="leftCircularArrow">
          <a:avLst>
            <a:gd name="adj1" fmla="val 4147"/>
            <a:gd name="adj2" fmla="val 522626"/>
            <a:gd name="adj3" fmla="val 2298136"/>
            <a:gd name="adj4" fmla="val 9024489"/>
            <a:gd name="adj5" fmla="val 4838"/>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C37953-6FF2-41A9-9524-7FB7A80612B5}">
      <dsp:nvSpPr>
        <dsp:cNvPr id="0" name=""/>
        <dsp:cNvSpPr/>
      </dsp:nvSpPr>
      <dsp:spPr>
        <a:xfrm>
          <a:off x="1254724" y="1843404"/>
          <a:ext cx="1521039" cy="6048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1. Costo FOB.</a:t>
          </a:r>
          <a:endParaRPr lang="es-EC" sz="1800" kern="1200" dirty="0"/>
        </a:p>
      </dsp:txBody>
      <dsp:txXfrm>
        <a:off x="1254724" y="1843404"/>
        <a:ext cx="1521039" cy="604867"/>
      </dsp:txXfrm>
    </dsp:sp>
    <dsp:sp modelId="{6C7214D2-AF43-46F9-9BBE-9B7E7325301A}">
      <dsp:nvSpPr>
        <dsp:cNvPr id="0" name=""/>
        <dsp:cNvSpPr/>
      </dsp:nvSpPr>
      <dsp:spPr>
        <a:xfrm>
          <a:off x="3189810" y="734481"/>
          <a:ext cx="1711169" cy="14113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AFC811-2B61-4E18-905F-E173BC061F3A}">
      <dsp:nvSpPr>
        <dsp:cNvPr id="0" name=""/>
        <dsp:cNvSpPr/>
      </dsp:nvSpPr>
      <dsp:spPr>
        <a:xfrm>
          <a:off x="4097679" y="-200460"/>
          <a:ext cx="2315346" cy="2315346"/>
        </a:xfrm>
        <a:prstGeom prst="circularArrow">
          <a:avLst>
            <a:gd name="adj1" fmla="val 3755"/>
            <a:gd name="adj2" fmla="val 468812"/>
            <a:gd name="adj3" fmla="val 19355677"/>
            <a:gd name="adj4" fmla="val 12575511"/>
            <a:gd name="adj5" fmla="val 4381"/>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DC356B2-0A6A-406F-BDFA-464B63C44C8F}">
      <dsp:nvSpPr>
        <dsp:cNvPr id="0" name=""/>
        <dsp:cNvSpPr/>
      </dsp:nvSpPr>
      <dsp:spPr>
        <a:xfrm>
          <a:off x="3570070" y="432048"/>
          <a:ext cx="1521039" cy="60486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2. Gastos de Embarcador</a:t>
          </a:r>
          <a:endParaRPr lang="es-EC" sz="1800" kern="1200" dirty="0"/>
        </a:p>
      </dsp:txBody>
      <dsp:txXfrm>
        <a:off x="3570070" y="432048"/>
        <a:ext cx="1521039" cy="604867"/>
      </dsp:txXfrm>
    </dsp:sp>
    <dsp:sp modelId="{FF7A3C69-4FC8-4FFD-88F1-88C02EF71B09}">
      <dsp:nvSpPr>
        <dsp:cNvPr id="0" name=""/>
        <dsp:cNvSpPr/>
      </dsp:nvSpPr>
      <dsp:spPr>
        <a:xfrm>
          <a:off x="5505155" y="734481"/>
          <a:ext cx="1711169" cy="14113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FCB539-2923-44BA-956E-AF9D60A81B2F}">
      <dsp:nvSpPr>
        <dsp:cNvPr id="0" name=""/>
        <dsp:cNvSpPr/>
      </dsp:nvSpPr>
      <dsp:spPr>
        <a:xfrm>
          <a:off x="5885415" y="1843404"/>
          <a:ext cx="1521039" cy="60486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3. </a:t>
          </a:r>
          <a:r>
            <a:rPr lang="es-EC" sz="1800" b="1" kern="1200" dirty="0" err="1" smtClean="0"/>
            <a:t>Handling</a:t>
          </a:r>
          <a:r>
            <a:rPr lang="es-EC" sz="1800" b="1" kern="1200" dirty="0" smtClean="0"/>
            <a:t> o Manipuleo</a:t>
          </a:r>
          <a:endParaRPr lang="es-EC" sz="1800" kern="1200" dirty="0"/>
        </a:p>
      </dsp:txBody>
      <dsp:txXfrm>
        <a:off x="5885415" y="1843404"/>
        <a:ext cx="1521039" cy="6048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664A59-5AE4-43A9-A882-A330507A77B3}">
      <dsp:nvSpPr>
        <dsp:cNvPr id="0" name=""/>
        <dsp:cNvSpPr/>
      </dsp:nvSpPr>
      <dsp:spPr>
        <a:xfrm>
          <a:off x="357155" y="800946"/>
          <a:ext cx="1866017" cy="153907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D4E247-FA8B-4810-A2D7-1B8B82F0088B}">
      <dsp:nvSpPr>
        <dsp:cNvPr id="0" name=""/>
        <dsp:cNvSpPr/>
      </dsp:nvSpPr>
      <dsp:spPr>
        <a:xfrm>
          <a:off x="1413413" y="1094012"/>
          <a:ext cx="2260119" cy="2260119"/>
        </a:xfrm>
        <a:prstGeom prst="leftCircularArrow">
          <a:avLst>
            <a:gd name="adj1" fmla="val 3580"/>
            <a:gd name="adj2" fmla="val 444978"/>
            <a:gd name="adj3" fmla="val 2477029"/>
            <a:gd name="adj4" fmla="val 9281030"/>
            <a:gd name="adj5" fmla="val 4176"/>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75FD934-3F06-4C30-ACE4-702E3F69934E}">
      <dsp:nvSpPr>
        <dsp:cNvPr id="0" name=""/>
        <dsp:cNvSpPr/>
      </dsp:nvSpPr>
      <dsp:spPr>
        <a:xfrm>
          <a:off x="771826" y="2010219"/>
          <a:ext cx="1658682" cy="65960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t>4. Agente de Aduana</a:t>
          </a:r>
          <a:endParaRPr lang="es-EC" sz="2000" kern="1200" dirty="0"/>
        </a:p>
      </dsp:txBody>
      <dsp:txXfrm>
        <a:off x="771826" y="2010219"/>
        <a:ext cx="1658682" cy="659603"/>
      </dsp:txXfrm>
    </dsp:sp>
    <dsp:sp modelId="{6C4E7E16-C255-4CFD-ADF2-19012AF7516E}">
      <dsp:nvSpPr>
        <dsp:cNvPr id="0" name=""/>
        <dsp:cNvSpPr/>
      </dsp:nvSpPr>
      <dsp:spPr>
        <a:xfrm>
          <a:off x="2880315" y="936108"/>
          <a:ext cx="1866017" cy="153907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515A8675-4360-4724-9BBB-AB6F221A5F27}">
      <dsp:nvSpPr>
        <dsp:cNvPr id="0" name=""/>
        <dsp:cNvSpPr/>
      </dsp:nvSpPr>
      <dsp:spPr>
        <a:xfrm>
          <a:off x="3825823" y="-184235"/>
          <a:ext cx="2418503" cy="2418503"/>
        </a:xfrm>
        <a:prstGeom prst="circularArrow">
          <a:avLst>
            <a:gd name="adj1" fmla="val 3345"/>
            <a:gd name="adj2" fmla="val 413520"/>
            <a:gd name="adj3" fmla="val 19410969"/>
            <a:gd name="adj4" fmla="val 12575511"/>
            <a:gd name="adj5" fmla="val 3903"/>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B5FA3E4-1597-40D3-B435-8DCD49E97360}">
      <dsp:nvSpPr>
        <dsp:cNvPr id="0" name=""/>
        <dsp:cNvSpPr/>
      </dsp:nvSpPr>
      <dsp:spPr>
        <a:xfrm>
          <a:off x="3230422" y="471145"/>
          <a:ext cx="1658682" cy="659603"/>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t>5.  Arancel de Aduana</a:t>
          </a:r>
          <a:endParaRPr lang="es-EC" sz="2000" b="1" kern="1200" dirty="0"/>
        </a:p>
      </dsp:txBody>
      <dsp:txXfrm>
        <a:off x="3230422" y="471145"/>
        <a:ext cx="1658682" cy="659603"/>
      </dsp:txXfrm>
    </dsp:sp>
    <dsp:sp modelId="{41EB8F48-640F-4550-869A-1AFB9E123699}">
      <dsp:nvSpPr>
        <dsp:cNvPr id="0" name=""/>
        <dsp:cNvSpPr/>
      </dsp:nvSpPr>
      <dsp:spPr>
        <a:xfrm>
          <a:off x="5274347" y="800946"/>
          <a:ext cx="1866017" cy="153907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E984E7B0-D8EE-453D-A75B-8FFDA36638BC}">
      <dsp:nvSpPr>
        <dsp:cNvPr id="0" name=""/>
        <dsp:cNvSpPr/>
      </dsp:nvSpPr>
      <dsp:spPr>
        <a:xfrm>
          <a:off x="5689017" y="2010219"/>
          <a:ext cx="1658682" cy="659603"/>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t>6. Otros Impuestos.</a:t>
          </a:r>
          <a:endParaRPr lang="es-EC" sz="2000" kern="1200" dirty="0"/>
        </a:p>
      </dsp:txBody>
      <dsp:txXfrm>
        <a:off x="5689017" y="2010219"/>
        <a:ext cx="1658682" cy="6596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FBFD9C-99F1-4800-B3B1-CA2F78A93D72}">
      <dsp:nvSpPr>
        <dsp:cNvPr id="0" name=""/>
        <dsp:cNvSpPr/>
      </dsp:nvSpPr>
      <dsp:spPr>
        <a:xfrm>
          <a:off x="2604414" y="49093"/>
          <a:ext cx="2955086" cy="2955086"/>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C" sz="2800" kern="1200" dirty="0" smtClean="0"/>
            <a:t>los costes, la demanda</a:t>
          </a:r>
          <a:endParaRPr lang="es-EC" sz="2800" kern="1200" dirty="0"/>
        </a:p>
      </dsp:txBody>
      <dsp:txXfrm>
        <a:off x="2998425" y="566233"/>
        <a:ext cx="2167063" cy="1329788"/>
      </dsp:txXfrm>
    </dsp:sp>
    <dsp:sp modelId="{42CA52D7-8B0E-4A14-A6DA-8F24A60778B9}">
      <dsp:nvSpPr>
        <dsp:cNvPr id="0" name=""/>
        <dsp:cNvSpPr/>
      </dsp:nvSpPr>
      <dsp:spPr>
        <a:xfrm>
          <a:off x="3543358" y="1871081"/>
          <a:ext cx="3209785" cy="3004968"/>
        </a:xfrm>
        <a:prstGeom prst="ellipse">
          <a:avLst/>
        </a:prstGeom>
        <a:gradFill rotWithShape="0">
          <a:gsLst>
            <a:gs pos="0">
              <a:schemeClr val="accent4">
                <a:alpha val="50000"/>
                <a:hueOff val="-2232385"/>
                <a:satOff val="13449"/>
                <a:lumOff val="1078"/>
                <a:alphaOff val="0"/>
                <a:shade val="51000"/>
                <a:satMod val="130000"/>
              </a:schemeClr>
            </a:gs>
            <a:gs pos="80000">
              <a:schemeClr val="accent4">
                <a:alpha val="50000"/>
                <a:hueOff val="-2232385"/>
                <a:satOff val="13449"/>
                <a:lumOff val="1078"/>
                <a:alphaOff val="0"/>
                <a:shade val="93000"/>
                <a:satMod val="130000"/>
              </a:schemeClr>
            </a:gs>
            <a:gs pos="100000">
              <a:schemeClr val="accent4">
                <a:alpha val="50000"/>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EC" sz="2800" kern="1200" dirty="0" smtClean="0"/>
            <a:t>los tiempos</a:t>
          </a:r>
          <a:r>
            <a:rPr lang="es-EC" sz="1400" kern="1200" dirty="0" smtClean="0"/>
            <a:t>.</a:t>
          </a:r>
          <a:endParaRPr lang="es-EC" sz="1400" kern="1200" dirty="0"/>
        </a:p>
      </dsp:txBody>
      <dsp:txXfrm>
        <a:off x="4525017" y="2647365"/>
        <a:ext cx="1925871" cy="1652732"/>
      </dsp:txXfrm>
    </dsp:sp>
    <dsp:sp modelId="{B3471CFB-4CC8-4C3E-8231-EA22274EB2B4}">
      <dsp:nvSpPr>
        <dsp:cNvPr id="0" name=""/>
        <dsp:cNvSpPr/>
      </dsp:nvSpPr>
      <dsp:spPr>
        <a:xfrm>
          <a:off x="1538120" y="1896022"/>
          <a:ext cx="2955086" cy="2955086"/>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C" sz="2500" kern="1200" dirty="0" smtClean="0"/>
            <a:t>la competencia</a:t>
          </a:r>
          <a:endParaRPr lang="es-EC" sz="2500" kern="1200" dirty="0"/>
        </a:p>
      </dsp:txBody>
      <dsp:txXfrm>
        <a:off x="1816391" y="2659420"/>
        <a:ext cx="1773051" cy="16252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ECCA5D-879D-4221-B5D6-6334D17E6577}">
      <dsp:nvSpPr>
        <dsp:cNvPr id="0" name=""/>
        <dsp:cNvSpPr/>
      </dsp:nvSpPr>
      <dsp:spPr>
        <a:xfrm>
          <a:off x="3966" y="0"/>
          <a:ext cx="2379677" cy="1985915"/>
        </a:xfrm>
        <a:prstGeom prst="upArrow">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3793FC-4A0F-4E9D-8A51-2AC5ED81F952}">
      <dsp:nvSpPr>
        <dsp:cNvPr id="0" name=""/>
        <dsp:cNvSpPr/>
      </dsp:nvSpPr>
      <dsp:spPr>
        <a:xfrm>
          <a:off x="2455033" y="0"/>
          <a:ext cx="4038240" cy="198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Acciones que lleven a cabo los competidores</a:t>
          </a:r>
          <a:endParaRPr lang="es-EC" sz="2000" kern="1200" dirty="0"/>
        </a:p>
      </dsp:txBody>
      <dsp:txXfrm>
        <a:off x="2455033" y="0"/>
        <a:ext cx="4038240" cy="1985915"/>
      </dsp:txXfrm>
    </dsp:sp>
    <dsp:sp modelId="{8564BAD6-84D8-4FA7-8AC5-396060367148}">
      <dsp:nvSpPr>
        <dsp:cNvPr id="0" name=""/>
        <dsp:cNvSpPr/>
      </dsp:nvSpPr>
      <dsp:spPr>
        <a:xfrm>
          <a:off x="717869" y="2151407"/>
          <a:ext cx="2379677" cy="1985915"/>
        </a:xfrm>
        <a:prstGeom prst="downArrow">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4454C03-43ED-45C2-BC2E-B2308B89E534}">
      <dsp:nvSpPr>
        <dsp:cNvPr id="0" name=""/>
        <dsp:cNvSpPr/>
      </dsp:nvSpPr>
      <dsp:spPr>
        <a:xfrm>
          <a:off x="3168937" y="2151407"/>
          <a:ext cx="4038240" cy="198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Establece el precio medio del sector siempre sin desaparecer los beneficios.</a:t>
          </a:r>
          <a:endParaRPr lang="es-EC" sz="2000" kern="1200" dirty="0"/>
        </a:p>
      </dsp:txBody>
      <dsp:txXfrm>
        <a:off x="3168937" y="2151407"/>
        <a:ext cx="4038240" cy="19859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41D009-00C0-42BD-B5D6-00C2B5BA6517}">
      <dsp:nvSpPr>
        <dsp:cNvPr id="0" name=""/>
        <dsp:cNvSpPr/>
      </dsp:nvSpPr>
      <dsp:spPr>
        <a:xfrm>
          <a:off x="3566164" y="1624022"/>
          <a:ext cx="2552035" cy="2552035"/>
        </a:xfrm>
        <a:prstGeom prst="gear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t>y tipos de repuestos</a:t>
          </a:r>
          <a:endParaRPr lang="es-EC" sz="2800" kern="1200" dirty="0"/>
        </a:p>
      </dsp:txBody>
      <dsp:txXfrm>
        <a:off x="3566164" y="1624022"/>
        <a:ext cx="2552035" cy="2552035"/>
      </dsp:txXfrm>
    </dsp:sp>
    <dsp:sp modelId="{57E4E30F-395D-4D34-AFA6-A75CBEE3DC14}">
      <dsp:nvSpPr>
        <dsp:cNvPr id="0" name=""/>
        <dsp:cNvSpPr/>
      </dsp:nvSpPr>
      <dsp:spPr>
        <a:xfrm>
          <a:off x="2022777" y="1020814"/>
          <a:ext cx="1973159" cy="1856025"/>
        </a:xfrm>
        <a:prstGeom prst="gear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t>las marcas </a:t>
          </a:r>
          <a:endParaRPr lang="es-EC" sz="2400" kern="1200" dirty="0"/>
        </a:p>
      </dsp:txBody>
      <dsp:txXfrm>
        <a:off x="2022777" y="1020814"/>
        <a:ext cx="1973159" cy="1856025"/>
      </dsp:txXfrm>
    </dsp:sp>
    <dsp:sp modelId="{E054C8E8-15AF-4850-A64A-66B717B690B4}">
      <dsp:nvSpPr>
        <dsp:cNvPr id="0" name=""/>
        <dsp:cNvSpPr/>
      </dsp:nvSpPr>
      <dsp:spPr>
        <a:xfrm>
          <a:off x="3696834" y="1182506"/>
          <a:ext cx="3139003" cy="3139003"/>
        </a:xfrm>
        <a:prstGeom prst="circularArrow">
          <a:avLst>
            <a:gd name="adj1" fmla="val 4878"/>
            <a:gd name="adj2" fmla="val 312630"/>
            <a:gd name="adj3" fmla="val 3175284"/>
            <a:gd name="adj4" fmla="val 15177501"/>
            <a:gd name="adj5" fmla="val 5691"/>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94C022A-D3EB-4645-AB6D-0FA96F55039C}">
      <dsp:nvSpPr>
        <dsp:cNvPr id="0" name=""/>
        <dsp:cNvSpPr/>
      </dsp:nvSpPr>
      <dsp:spPr>
        <a:xfrm>
          <a:off x="1752645" y="608232"/>
          <a:ext cx="2373392" cy="2373392"/>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B805AC-CCB7-4AE7-B766-B95F55873634}">
      <dsp:nvSpPr>
        <dsp:cNvPr id="0" name=""/>
        <dsp:cNvSpPr/>
      </dsp:nvSpPr>
      <dsp:spPr>
        <a:xfrm>
          <a:off x="0" y="0"/>
          <a:ext cx="8147248" cy="1101722"/>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C" sz="3800" b="1" kern="1200" dirty="0" smtClean="0">
              <a:solidFill>
                <a:schemeClr val="tx1"/>
              </a:solidFill>
            </a:rPr>
            <a:t>2.3.2 Modelo de control de Inventarios</a:t>
          </a:r>
          <a:endParaRPr lang="es-EC" sz="3800" kern="1200" dirty="0">
            <a:solidFill>
              <a:schemeClr val="tx1"/>
            </a:solidFill>
          </a:endParaRPr>
        </a:p>
      </dsp:txBody>
      <dsp:txXfrm>
        <a:off x="0" y="0"/>
        <a:ext cx="8147248" cy="1101722"/>
      </dsp:txXfrm>
    </dsp:sp>
    <dsp:sp modelId="{9C13C208-225A-4059-BD0E-0060651EB031}">
      <dsp:nvSpPr>
        <dsp:cNvPr id="0" name=""/>
        <dsp:cNvSpPr/>
      </dsp:nvSpPr>
      <dsp:spPr>
        <a:xfrm>
          <a:off x="3978" y="1101722"/>
          <a:ext cx="2713097" cy="231361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Realiza un muestreo de inventarios de forma mensual</a:t>
          </a:r>
          <a:endParaRPr lang="es-EC" sz="2000" kern="1200" dirty="0"/>
        </a:p>
      </dsp:txBody>
      <dsp:txXfrm>
        <a:off x="3978" y="1101722"/>
        <a:ext cx="2713097" cy="2313616"/>
      </dsp:txXfrm>
    </dsp:sp>
    <dsp:sp modelId="{95B578D4-2299-4F24-B9B8-46C2ABDE662D}">
      <dsp:nvSpPr>
        <dsp:cNvPr id="0" name=""/>
        <dsp:cNvSpPr/>
      </dsp:nvSpPr>
      <dsp:spPr>
        <a:xfrm>
          <a:off x="2717075" y="1101722"/>
          <a:ext cx="2713097" cy="2313616"/>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Analizan que producto y marca demanda mas en el mercado.</a:t>
          </a:r>
          <a:endParaRPr lang="es-EC" sz="2000" kern="1200" dirty="0"/>
        </a:p>
      </dsp:txBody>
      <dsp:txXfrm>
        <a:off x="2717075" y="1101722"/>
        <a:ext cx="2713097" cy="2313616"/>
      </dsp:txXfrm>
    </dsp:sp>
    <dsp:sp modelId="{E13D822B-5BD4-490A-90F6-DB12014E3E80}">
      <dsp:nvSpPr>
        <dsp:cNvPr id="0" name=""/>
        <dsp:cNvSpPr/>
      </dsp:nvSpPr>
      <dsp:spPr>
        <a:xfrm>
          <a:off x="5430172" y="1101722"/>
          <a:ext cx="2713097" cy="2313616"/>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no cuentan con un sistema o un software</a:t>
          </a:r>
          <a:endParaRPr lang="es-EC" sz="2000" kern="1200" dirty="0"/>
        </a:p>
      </dsp:txBody>
      <dsp:txXfrm>
        <a:off x="5430172" y="1101722"/>
        <a:ext cx="2713097" cy="2313616"/>
      </dsp:txXfrm>
    </dsp:sp>
    <dsp:sp modelId="{54179E75-804F-40CE-BAB2-737849181C17}">
      <dsp:nvSpPr>
        <dsp:cNvPr id="0" name=""/>
        <dsp:cNvSpPr/>
      </dsp:nvSpPr>
      <dsp:spPr>
        <a:xfrm>
          <a:off x="0" y="3415338"/>
          <a:ext cx="8147248" cy="257068"/>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AC942-84E5-4353-A545-A9244807E8B8}" type="datetimeFigureOut">
              <a:rPr lang="es-EC" smtClean="0"/>
              <a:pPr/>
              <a:t>12/01/2014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86608-2FA3-4DA2-932E-3CA82B50860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DA60F8E-A598-4927-9515-E4E1C0186FE5}" type="datetimeFigureOut">
              <a:rPr lang="es-EC" smtClean="0"/>
              <a:pPr/>
              <a:t>12/01/2014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BDEC22-833D-4E3A-8CC4-EC89770CA45A}" type="slidenum">
              <a:rPr lang="es-EC" smtClean="0"/>
              <a:pPr/>
              <a:t>‹Nº›</a:t>
            </a:fld>
            <a:endParaRPr lang="es-EC"/>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60F8E-A598-4927-9515-E4E1C0186FE5}" type="datetimeFigureOut">
              <a:rPr lang="es-EC" smtClean="0"/>
              <a:pPr/>
              <a:t>12/01/2014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DEC22-833D-4E3A-8CC4-EC89770CA45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25.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diagramData" Target="../diagrams/data4.xml"/><Relationship Id="rId16"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27.jpeg"/><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9.xml"/><Relationship Id="rId7" Type="http://schemas.openxmlformats.org/officeDocument/2006/relationships/image" Target="../media/image3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6.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Layout" Target="../diagrams/layout13.xml"/><Relationship Id="rId7" Type="http://schemas.openxmlformats.org/officeDocument/2006/relationships/image" Target="../media/image49.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70.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73.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CALCULO%20COSTO%20DE%20OPORTUNIDAD%20DEFINITIVO.xls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CALCULO%20DEL%20NOF.xlsx" TargetMode="External"/><Relationship Id="rId1" Type="http://schemas.openxmlformats.org/officeDocument/2006/relationships/slideLayout" Target="../slideLayouts/slideLayout2.xml"/><Relationship Id="rId4" Type="http://schemas.openxmlformats.org/officeDocument/2006/relationships/image" Target="../media/image9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3214686"/>
            <a:ext cx="7772400" cy="1470025"/>
          </a:xfrm>
        </p:spPr>
        <p:txBody>
          <a:bodyPr>
            <a:normAutofit fontScale="90000"/>
          </a:bodyPr>
          <a:lstStyle/>
          <a:p>
            <a:pPr algn="r"/>
            <a:r>
              <a:rPr lang="es-EC" dirty="0" smtClean="0"/>
              <a:t/>
            </a:r>
            <a:br>
              <a:rPr lang="es-EC" dirty="0" smtClean="0"/>
            </a:br>
            <a:r>
              <a:rPr lang="es-EC" dirty="0" smtClean="0"/>
              <a:t/>
            </a:r>
            <a:br>
              <a:rPr lang="es-EC" dirty="0" smtClean="0"/>
            </a:br>
            <a:r>
              <a:rPr lang="es-EC" dirty="0" smtClean="0"/>
              <a:t/>
            </a:r>
            <a:br>
              <a:rPr lang="es-EC" dirty="0" smtClean="0"/>
            </a:br>
            <a:r>
              <a:rPr lang="es-EC" dirty="0" smtClean="0"/>
              <a:t> </a:t>
            </a:r>
            <a:br>
              <a:rPr lang="es-EC" dirty="0" smtClean="0"/>
            </a:br>
            <a:r>
              <a:rPr lang="es-EC" dirty="0" smtClean="0"/>
              <a:t/>
            </a:r>
            <a:br>
              <a:rPr lang="es-EC" dirty="0" smtClean="0"/>
            </a:br>
            <a:r>
              <a:rPr lang="es-EC" dirty="0" smtClean="0"/>
              <a:t/>
            </a:r>
            <a:br>
              <a:rPr lang="es-EC" dirty="0" smtClean="0"/>
            </a:br>
            <a:r>
              <a:rPr lang="es-EC" sz="3600" dirty="0" smtClean="0"/>
              <a:t/>
            </a:r>
            <a:br>
              <a:rPr lang="es-EC" sz="3600" dirty="0" smtClean="0"/>
            </a:br>
            <a:r>
              <a:rPr lang="es-EC" sz="3600" dirty="0" smtClean="0"/>
              <a:t/>
            </a:r>
            <a:br>
              <a:rPr lang="es-EC" sz="3600" dirty="0" smtClean="0"/>
            </a:br>
            <a:r>
              <a:rPr lang="es-EC" sz="3600" dirty="0" smtClean="0"/>
              <a:t>García Carla</a:t>
            </a:r>
            <a:r>
              <a:rPr lang="es-EC" dirty="0" smtClean="0"/>
              <a:t/>
            </a:r>
            <a:br>
              <a:rPr lang="es-EC" dirty="0" smtClean="0"/>
            </a:br>
            <a:endParaRPr lang="es-EC" dirty="0"/>
          </a:p>
        </p:txBody>
      </p:sp>
      <p:sp>
        <p:nvSpPr>
          <p:cNvPr id="7" name="6 CuadroTexto"/>
          <p:cNvSpPr txBox="1"/>
          <p:nvPr/>
        </p:nvSpPr>
        <p:spPr>
          <a:xfrm>
            <a:off x="571472" y="3544203"/>
            <a:ext cx="7848872" cy="1384995"/>
          </a:xfrm>
          <a:prstGeom prst="rect">
            <a:avLst/>
          </a:prstGeom>
          <a:noFill/>
        </p:spPr>
        <p:txBody>
          <a:bodyPr wrap="square" rtlCol="0">
            <a:spAutoFit/>
          </a:bodyPr>
          <a:lstStyle/>
          <a:p>
            <a:pPr algn="ctr"/>
            <a:r>
              <a:rPr lang="es-EC" sz="2800" b="1" dirty="0" smtClean="0"/>
              <a:t>Modelo de Gestión Financiera aplicada al área de inventarios de la Importadora de Repuestos Automotrices IMPORTADORA CERÓN S.A.</a:t>
            </a:r>
            <a:endParaRPr lang="es-EC" sz="2800" b="1" dirty="0"/>
          </a:p>
        </p:txBody>
      </p:sp>
      <p:pic>
        <p:nvPicPr>
          <p:cNvPr id="68610" name="Picture 2" descr="http://blogs.espe.edu.ec/wp-content/uploads/2013/10/Logo-RP-UFA-ESPE11.jpg"/>
          <p:cNvPicPr>
            <a:picLocks noChangeAspect="1" noChangeArrowheads="1"/>
          </p:cNvPicPr>
          <p:nvPr/>
        </p:nvPicPr>
        <p:blipFill>
          <a:blip r:embed="rId2" cstate="print"/>
          <a:srcRect/>
          <a:stretch>
            <a:fillRect/>
          </a:stretch>
        </p:blipFill>
        <p:spPr bwMode="auto">
          <a:xfrm>
            <a:off x="0" y="0"/>
            <a:ext cx="9144000" cy="2857496"/>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Antecedentes </a:t>
            </a:r>
            <a:r>
              <a:rPr lang="es-EC" b="1" dirty="0"/>
              <a:t>de la Empresa </a:t>
            </a:r>
            <a:endParaRPr lang="es-EC" dirty="0"/>
          </a:p>
        </p:txBody>
      </p:sp>
      <p:sp>
        <p:nvSpPr>
          <p:cNvPr id="3" name="2 Marcador de contenido"/>
          <p:cNvSpPr>
            <a:spLocks noGrp="1"/>
          </p:cNvSpPr>
          <p:nvPr>
            <p:ph idx="1"/>
          </p:nvPr>
        </p:nvSpPr>
        <p:spPr/>
        <p:txBody>
          <a:bodyPr/>
          <a:lstStyle/>
          <a:p>
            <a:r>
              <a:rPr lang="es-EC" dirty="0"/>
              <a:t>30 de abril del 2003</a:t>
            </a:r>
          </a:p>
        </p:txBody>
      </p:sp>
      <p:pic>
        <p:nvPicPr>
          <p:cNvPr id="1026" name="Picture 2" descr="http://images03.olx.com.ec/ui/4/76/12/1352231662_443547412_3-Repuestos-Automotrices-Multimarca-Accesorios-coches.jpg"/>
          <p:cNvPicPr>
            <a:picLocks noChangeAspect="1" noChangeArrowheads="1"/>
          </p:cNvPicPr>
          <p:nvPr/>
        </p:nvPicPr>
        <p:blipFill>
          <a:blip r:embed="rId2" cstate="print"/>
          <a:srcRect/>
          <a:stretch>
            <a:fillRect/>
          </a:stretch>
        </p:blipFill>
        <p:spPr bwMode="auto">
          <a:xfrm>
            <a:off x="5220072" y="1916832"/>
            <a:ext cx="2736304" cy="2105671"/>
          </a:xfrm>
          <a:prstGeom prst="rect">
            <a:avLst/>
          </a:prstGeom>
          <a:noFill/>
        </p:spPr>
      </p:pic>
      <p:pic>
        <p:nvPicPr>
          <p:cNvPr id="1028" name="Picture 4" descr="http://images03.olx.com.ec/ui/19/77/95/1327032683_305537295_4-VENDO-CASA-EN-SANTO-DOMINGO-DE-LOS-TSACHILAS-Viviendas-Locales.jpg"/>
          <p:cNvPicPr>
            <a:picLocks noChangeAspect="1" noChangeArrowheads="1"/>
          </p:cNvPicPr>
          <p:nvPr/>
        </p:nvPicPr>
        <p:blipFill>
          <a:blip r:embed="rId3" cstate="print"/>
          <a:srcRect/>
          <a:stretch>
            <a:fillRect/>
          </a:stretch>
        </p:blipFill>
        <p:spPr bwMode="auto">
          <a:xfrm>
            <a:off x="683568" y="2420888"/>
            <a:ext cx="3312368" cy="2485602"/>
          </a:xfrm>
          <a:prstGeom prst="rect">
            <a:avLst/>
          </a:prstGeom>
          <a:noFill/>
        </p:spPr>
      </p:pic>
      <p:pic>
        <p:nvPicPr>
          <p:cNvPr id="1030" name="Picture 6" descr="http://www.clasificados-gratis.ec/php/foto-principal-anuncio/server/php/files/17050-1.jpg"/>
          <p:cNvPicPr>
            <a:picLocks noChangeAspect="1" noChangeArrowheads="1"/>
          </p:cNvPicPr>
          <p:nvPr/>
        </p:nvPicPr>
        <p:blipFill>
          <a:blip r:embed="rId4" cstate="print"/>
          <a:srcRect/>
          <a:stretch>
            <a:fillRect/>
          </a:stretch>
        </p:blipFill>
        <p:spPr bwMode="auto">
          <a:xfrm>
            <a:off x="4860032" y="4312493"/>
            <a:ext cx="3238500" cy="2428875"/>
          </a:xfrm>
          <a:prstGeom prst="rect">
            <a:avLst/>
          </a:prstGeom>
          <a:noFill/>
        </p:spPr>
      </p:pic>
      <p:sp>
        <p:nvSpPr>
          <p:cNvPr id="7" name="6 CuadroTexto"/>
          <p:cNvSpPr txBox="1"/>
          <p:nvPr/>
        </p:nvSpPr>
        <p:spPr>
          <a:xfrm>
            <a:off x="2699792" y="5517232"/>
            <a:ext cx="1080120" cy="584775"/>
          </a:xfrm>
          <a:prstGeom prst="rect">
            <a:avLst/>
          </a:prstGeom>
          <a:noFill/>
        </p:spPr>
        <p:txBody>
          <a:bodyPr wrap="square" rtlCol="0">
            <a:spAutoFit/>
          </a:bodyPr>
          <a:lstStyle/>
          <a:p>
            <a:r>
              <a:rPr lang="es-EC" sz="3200" dirty="0" smtClean="0"/>
              <a:t>2010</a:t>
            </a:r>
            <a:endParaRPr lang="es-EC" sz="3200" dirty="0"/>
          </a:p>
        </p:txBody>
      </p:sp>
      <p:sp>
        <p:nvSpPr>
          <p:cNvPr id="8" name="7 Flecha derecha"/>
          <p:cNvSpPr/>
          <p:nvPr/>
        </p:nvSpPr>
        <p:spPr>
          <a:xfrm>
            <a:off x="3923928" y="5517232"/>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980728"/>
            <a:ext cx="7772400" cy="1470025"/>
          </a:xfrm>
        </p:spPr>
        <p:txBody>
          <a:bodyPr/>
          <a:lstStyle/>
          <a:p>
            <a:r>
              <a:rPr lang="es-EC" b="1" dirty="0" smtClean="0"/>
              <a:t>MICROAMBIENTE</a:t>
            </a:r>
            <a:endParaRPr lang="es-EC" dirty="0"/>
          </a:p>
        </p:txBody>
      </p:sp>
      <p:pic>
        <p:nvPicPr>
          <p:cNvPr id="70658" name="Picture 2" descr="http://4.bp.blogspot.com/_yItGowbdu-Y/S_B8jwgaUkI/AAAAAAAAABA/U3RcFP6PQ1k/s1600/ambiente-empresarial.jpg"/>
          <p:cNvPicPr>
            <a:picLocks noChangeAspect="1" noChangeArrowheads="1"/>
          </p:cNvPicPr>
          <p:nvPr/>
        </p:nvPicPr>
        <p:blipFill>
          <a:blip r:embed="rId2" cstate="print"/>
          <a:srcRect/>
          <a:stretch>
            <a:fillRect/>
          </a:stretch>
        </p:blipFill>
        <p:spPr bwMode="auto">
          <a:xfrm>
            <a:off x="2555776" y="2492896"/>
            <a:ext cx="3744416" cy="3813501"/>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r>
              <a:rPr lang="es-EC" sz="4000" b="1" dirty="0" smtClean="0"/>
              <a:t>CLIENTES</a:t>
            </a:r>
            <a:endParaRPr lang="es-EC" sz="4000" dirty="0"/>
          </a:p>
        </p:txBody>
      </p:sp>
      <p:sp>
        <p:nvSpPr>
          <p:cNvPr id="5" name="4 Rectángulo"/>
          <p:cNvSpPr/>
          <p:nvPr/>
        </p:nvSpPr>
        <p:spPr>
          <a:xfrm>
            <a:off x="1187624" y="1075383"/>
            <a:ext cx="674381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IMPORTADORA CERÓN S.A</a:t>
            </a:r>
            <a:endParaRPr lang="es-EC"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electronicacadarso.com/trabajos/repuestos/repuestos.JPG"/>
          <p:cNvPicPr>
            <a:picLocks noChangeAspect="1" noChangeArrowheads="1"/>
          </p:cNvPicPr>
          <p:nvPr/>
        </p:nvPicPr>
        <p:blipFill>
          <a:blip r:embed="rId2" cstate="print"/>
          <a:srcRect/>
          <a:stretch>
            <a:fillRect/>
          </a:stretch>
        </p:blipFill>
        <p:spPr bwMode="auto">
          <a:xfrm rot="20836617">
            <a:off x="574710" y="2966071"/>
            <a:ext cx="2548273" cy="1911205"/>
          </a:xfrm>
          <a:prstGeom prst="rect">
            <a:avLst/>
          </a:prstGeom>
          <a:noFill/>
        </p:spPr>
      </p:pic>
      <p:pic>
        <p:nvPicPr>
          <p:cNvPr id="1028" name="Picture 4" descr="http://www.torrejoncars.com/imagenes/mecanica/mecanica_11.jpg"/>
          <p:cNvPicPr>
            <a:picLocks noChangeAspect="1" noChangeArrowheads="1"/>
          </p:cNvPicPr>
          <p:nvPr/>
        </p:nvPicPr>
        <p:blipFill>
          <a:blip r:embed="rId3" cstate="print"/>
          <a:srcRect/>
          <a:stretch>
            <a:fillRect/>
          </a:stretch>
        </p:blipFill>
        <p:spPr bwMode="auto">
          <a:xfrm>
            <a:off x="3347864" y="2060848"/>
            <a:ext cx="2520280" cy="1888616"/>
          </a:xfrm>
          <a:prstGeom prst="rect">
            <a:avLst/>
          </a:prstGeom>
          <a:noFill/>
        </p:spPr>
      </p:pic>
      <p:pic>
        <p:nvPicPr>
          <p:cNvPr id="1030" name="Picture 6" descr="http://fotos.lahora.com.ec/cache/1/13/138/1386/lubricadoras-en-proceso-de-licenciamiento--20101016060438-1386a2ae01ef525d57d5ecd3b3d6a60e.jpg"/>
          <p:cNvPicPr>
            <a:picLocks noChangeAspect="1" noChangeArrowheads="1"/>
          </p:cNvPicPr>
          <p:nvPr/>
        </p:nvPicPr>
        <p:blipFill>
          <a:blip r:embed="rId4" cstate="print"/>
          <a:srcRect/>
          <a:stretch>
            <a:fillRect/>
          </a:stretch>
        </p:blipFill>
        <p:spPr bwMode="auto">
          <a:xfrm rot="1258685" flipH="1">
            <a:off x="5936736" y="3244712"/>
            <a:ext cx="2954048" cy="1961488"/>
          </a:xfrm>
          <a:prstGeom prst="rect">
            <a:avLst/>
          </a:prstGeom>
          <a:noFill/>
        </p:spPr>
      </p:pic>
      <p:sp>
        <p:nvSpPr>
          <p:cNvPr id="9" name="8 CuadroTexto"/>
          <p:cNvSpPr txBox="1"/>
          <p:nvPr/>
        </p:nvSpPr>
        <p:spPr>
          <a:xfrm>
            <a:off x="2051720" y="5180999"/>
            <a:ext cx="460851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dirty="0" smtClean="0"/>
              <a:t>Los clientes son personas naturales o instituciones, que demandan de la línea de repuestos importada por la empresa.</a:t>
            </a:r>
          </a:p>
          <a:p>
            <a:endParaRPr lang="es-EC" dirty="0"/>
          </a:p>
        </p:txBody>
      </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COMPETENCIA</a:t>
            </a:r>
            <a:endParaRPr lang="es-EC" dirty="0"/>
          </a:p>
        </p:txBody>
      </p:sp>
      <p:graphicFrame>
        <p:nvGraphicFramePr>
          <p:cNvPr id="4" name="3 Marcador de contenido"/>
          <p:cNvGraphicFramePr>
            <a:graphicFrameLocks noGrp="1"/>
          </p:cNvGraphicFramePr>
          <p:nvPr>
            <p:ph idx="1"/>
          </p:nvPr>
        </p:nvGraphicFramePr>
        <p:xfrm>
          <a:off x="1763688" y="1096145"/>
          <a:ext cx="5626968" cy="3917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http://www.muypymes.com/images/stories/marketing/descuentos.jpg"/>
          <p:cNvPicPr>
            <a:picLocks noChangeAspect="1" noChangeArrowheads="1"/>
          </p:cNvPicPr>
          <p:nvPr/>
        </p:nvPicPr>
        <p:blipFill>
          <a:blip r:embed="rId7" cstate="print"/>
          <a:srcRect/>
          <a:stretch>
            <a:fillRect/>
          </a:stretch>
        </p:blipFill>
        <p:spPr bwMode="auto">
          <a:xfrm>
            <a:off x="2195736" y="4596791"/>
            <a:ext cx="2267744" cy="2261209"/>
          </a:xfrm>
          <a:prstGeom prst="rect">
            <a:avLst/>
          </a:prstGeom>
          <a:noFill/>
        </p:spPr>
      </p:pic>
      <p:pic>
        <p:nvPicPr>
          <p:cNvPr id="19460" name="Picture 4" descr="http://www.cmrepuestos.com.ar/img/repuestos/aire_big.jpg"/>
          <p:cNvPicPr>
            <a:picLocks noChangeAspect="1" noChangeArrowheads="1"/>
          </p:cNvPicPr>
          <p:nvPr/>
        </p:nvPicPr>
        <p:blipFill>
          <a:blip r:embed="rId8" cstate="print"/>
          <a:srcRect/>
          <a:stretch>
            <a:fillRect/>
          </a:stretch>
        </p:blipFill>
        <p:spPr bwMode="auto">
          <a:xfrm>
            <a:off x="4788024" y="4941168"/>
            <a:ext cx="3305359" cy="1611363"/>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PROVEEDORES</a:t>
            </a:r>
            <a:endParaRPr lang="es-EC" dirty="0"/>
          </a:p>
        </p:txBody>
      </p:sp>
      <p:pic>
        <p:nvPicPr>
          <p:cNvPr id="72710" name="Picture 6"/>
          <p:cNvPicPr>
            <a:picLocks noChangeAspect="1" noChangeArrowheads="1"/>
          </p:cNvPicPr>
          <p:nvPr/>
        </p:nvPicPr>
        <p:blipFill>
          <a:blip r:embed="rId2" cstate="print"/>
          <a:srcRect/>
          <a:stretch>
            <a:fillRect/>
          </a:stretch>
        </p:blipFill>
        <p:spPr bwMode="auto">
          <a:xfrm>
            <a:off x="1907704" y="1297242"/>
            <a:ext cx="5184576" cy="530011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b="1" dirty="0" smtClean="0"/>
              <a:t>PRECIOS</a:t>
            </a:r>
            <a:endParaRPr lang="es-EC" dirty="0"/>
          </a:p>
        </p:txBody>
      </p:sp>
      <p:graphicFrame>
        <p:nvGraphicFramePr>
          <p:cNvPr id="6" name="5 Marcador de contenido"/>
          <p:cNvGraphicFramePr>
            <a:graphicFrameLocks noGrp="1"/>
          </p:cNvGraphicFramePr>
          <p:nvPr>
            <p:ph idx="1"/>
          </p:nvPr>
        </p:nvGraphicFramePr>
        <p:xfrm>
          <a:off x="467544" y="980728"/>
          <a:ext cx="828092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971600" y="3645024"/>
          <a:ext cx="7704856" cy="3140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410" name="Picture 2" descr="http://t3.gstatic.com/images?q=tbn:ANd9GcShGHfYSlRUKHyVnRWb9mqq4wj5zwkNu73Flg8kolkzUMF5jgYg1_ABIwhE"/>
          <p:cNvPicPr>
            <a:picLocks noChangeAspect="1" noChangeArrowheads="1"/>
          </p:cNvPicPr>
          <p:nvPr/>
        </p:nvPicPr>
        <p:blipFill>
          <a:blip r:embed="rId12" cstate="print"/>
          <a:srcRect/>
          <a:stretch>
            <a:fillRect/>
          </a:stretch>
        </p:blipFill>
        <p:spPr bwMode="auto">
          <a:xfrm>
            <a:off x="1403648" y="1700808"/>
            <a:ext cx="1505632" cy="1127771"/>
          </a:xfrm>
          <a:prstGeom prst="rect">
            <a:avLst/>
          </a:prstGeom>
          <a:noFill/>
        </p:spPr>
      </p:pic>
      <p:pic>
        <p:nvPicPr>
          <p:cNvPr id="17412" name="Picture 4" descr="http://www.achecargas.com.br/imagens/embarcador.jpg"/>
          <p:cNvPicPr>
            <a:picLocks noChangeAspect="1" noChangeArrowheads="1"/>
          </p:cNvPicPr>
          <p:nvPr/>
        </p:nvPicPr>
        <p:blipFill>
          <a:blip r:embed="rId13" cstate="print"/>
          <a:srcRect b="22568"/>
          <a:stretch>
            <a:fillRect/>
          </a:stretch>
        </p:blipFill>
        <p:spPr bwMode="auto">
          <a:xfrm>
            <a:off x="3851920" y="2060848"/>
            <a:ext cx="1440160" cy="1152128"/>
          </a:xfrm>
          <a:prstGeom prst="rect">
            <a:avLst/>
          </a:prstGeom>
          <a:noFill/>
        </p:spPr>
      </p:pic>
      <p:pic>
        <p:nvPicPr>
          <p:cNvPr id="17414" name="Picture 6" descr="http://www.reocities.com/eureka/enterprises/6527/CAP4_archivos/image005.jpg"/>
          <p:cNvPicPr>
            <a:picLocks noChangeAspect="1" noChangeArrowheads="1"/>
          </p:cNvPicPr>
          <p:nvPr/>
        </p:nvPicPr>
        <p:blipFill>
          <a:blip r:embed="rId14" cstate="print"/>
          <a:srcRect/>
          <a:stretch>
            <a:fillRect/>
          </a:stretch>
        </p:blipFill>
        <p:spPr bwMode="auto">
          <a:xfrm>
            <a:off x="6084168" y="1628800"/>
            <a:ext cx="1585287" cy="1188201"/>
          </a:xfrm>
          <a:prstGeom prst="rect">
            <a:avLst/>
          </a:prstGeom>
          <a:noFill/>
        </p:spPr>
      </p:pic>
      <p:pic>
        <p:nvPicPr>
          <p:cNvPr id="17416" name="Picture 8" descr="http://3.bp.blogspot.com/-8bACoObLEec/Te_T_0HqjrI/AAAAAAAAAAQ/KLLMCgaYa5o/s1600/agentesaduanas.jpg"/>
          <p:cNvPicPr>
            <a:picLocks noChangeAspect="1" noChangeArrowheads="1"/>
          </p:cNvPicPr>
          <p:nvPr/>
        </p:nvPicPr>
        <p:blipFill>
          <a:blip r:embed="rId15" cstate="print"/>
          <a:srcRect/>
          <a:stretch>
            <a:fillRect/>
          </a:stretch>
        </p:blipFill>
        <p:spPr bwMode="auto">
          <a:xfrm>
            <a:off x="1403648" y="4509120"/>
            <a:ext cx="1692380" cy="1080120"/>
          </a:xfrm>
          <a:prstGeom prst="rect">
            <a:avLst/>
          </a:prstGeom>
          <a:noFill/>
        </p:spPr>
      </p:pic>
      <p:pic>
        <p:nvPicPr>
          <p:cNvPr id="17418" name="Picture 10" descr="http://www.waydn.com/answers/wp-content/uploads/arancel.jpg"/>
          <p:cNvPicPr>
            <a:picLocks noChangeAspect="1" noChangeArrowheads="1"/>
          </p:cNvPicPr>
          <p:nvPr/>
        </p:nvPicPr>
        <p:blipFill>
          <a:blip r:embed="rId16" cstate="print"/>
          <a:srcRect/>
          <a:stretch>
            <a:fillRect/>
          </a:stretch>
        </p:blipFill>
        <p:spPr bwMode="auto">
          <a:xfrm>
            <a:off x="3851920" y="4869160"/>
            <a:ext cx="2015553" cy="1224136"/>
          </a:xfrm>
          <a:prstGeom prst="rect">
            <a:avLst/>
          </a:prstGeom>
          <a:noFill/>
        </p:spPr>
      </p:pic>
      <p:pic>
        <p:nvPicPr>
          <p:cNvPr id="17420" name="Picture 12" descr="http://consultoraruiz.com/wp-content/uploads/2011/12/impuestos1.png"/>
          <p:cNvPicPr>
            <a:picLocks noChangeAspect="1" noChangeArrowheads="1"/>
          </p:cNvPicPr>
          <p:nvPr/>
        </p:nvPicPr>
        <p:blipFill>
          <a:blip r:embed="rId17" cstate="print"/>
          <a:srcRect/>
          <a:stretch>
            <a:fillRect/>
          </a:stretch>
        </p:blipFill>
        <p:spPr bwMode="auto">
          <a:xfrm>
            <a:off x="6228184" y="4653136"/>
            <a:ext cx="2195735" cy="87357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us.123rf.com/400wm/400/400/iqoncept/iqoncept1207/iqoncept120700042/14507872-haga-sus-compras-por-comparacion-mirar-las-etiquetas-como-esta--una-etiqueta-con-el-mejor-precio-pal.jpg"/>
          <p:cNvPicPr>
            <a:picLocks noChangeAspect="1" noChangeArrowheads="1"/>
          </p:cNvPicPr>
          <p:nvPr/>
        </p:nvPicPr>
        <p:blipFill>
          <a:blip r:embed="rId2" cstate="print"/>
          <a:srcRect/>
          <a:stretch>
            <a:fillRect/>
          </a:stretch>
        </p:blipFill>
        <p:spPr bwMode="auto">
          <a:xfrm>
            <a:off x="5796136" y="2204864"/>
            <a:ext cx="2664296" cy="2457813"/>
          </a:xfrm>
          <a:prstGeom prst="rect">
            <a:avLst/>
          </a:prstGeom>
          <a:noFill/>
        </p:spPr>
      </p:pic>
      <p:sp>
        <p:nvSpPr>
          <p:cNvPr id="2" name="1 Título"/>
          <p:cNvSpPr>
            <a:spLocks noGrp="1"/>
          </p:cNvSpPr>
          <p:nvPr>
            <p:ph type="title"/>
          </p:nvPr>
        </p:nvSpPr>
        <p:spPr/>
        <p:txBody>
          <a:bodyPr>
            <a:normAutofit/>
          </a:bodyPr>
          <a:lstStyle/>
          <a:p>
            <a:r>
              <a:rPr lang="es-EC" b="1" dirty="0" smtClean="0"/>
              <a:t>PRECIO DE VENTA</a:t>
            </a:r>
            <a:endParaRPr lang="es-EC" dirty="0"/>
          </a:p>
        </p:txBody>
      </p:sp>
      <p:graphicFrame>
        <p:nvGraphicFramePr>
          <p:cNvPr id="4" name="3 Marcador de contenido"/>
          <p:cNvGraphicFramePr>
            <a:graphicFrameLocks noGrp="1"/>
          </p:cNvGraphicFramePr>
          <p:nvPr>
            <p:ph idx="1"/>
          </p:nvPr>
        </p:nvGraphicFramePr>
        <p:xfrm>
          <a:off x="-396552" y="1600200"/>
          <a:ext cx="8291264"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LA COMPETENCIA</a:t>
            </a:r>
            <a:endParaRPr lang="es-EC" dirty="0"/>
          </a:p>
        </p:txBody>
      </p:sp>
      <p:graphicFrame>
        <p:nvGraphicFramePr>
          <p:cNvPr id="4" name="3 Marcador de contenido"/>
          <p:cNvGraphicFramePr>
            <a:graphicFrameLocks noGrp="1"/>
          </p:cNvGraphicFramePr>
          <p:nvPr>
            <p:ph idx="1"/>
          </p:nvPr>
        </p:nvGraphicFramePr>
        <p:xfrm>
          <a:off x="0" y="1772816"/>
          <a:ext cx="7211144"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6802" name="Picture 2" descr="http://tareasdemarketing.files.wordpress.com/2011/10/competencia.jpg"/>
          <p:cNvPicPr>
            <a:picLocks noChangeAspect="1" noChangeArrowheads="1"/>
          </p:cNvPicPr>
          <p:nvPr/>
        </p:nvPicPr>
        <p:blipFill>
          <a:blip r:embed="rId7" cstate="print"/>
          <a:srcRect/>
          <a:stretch>
            <a:fillRect/>
          </a:stretch>
        </p:blipFill>
        <p:spPr bwMode="auto">
          <a:xfrm rot="1281736">
            <a:off x="6011080" y="2875700"/>
            <a:ext cx="2870765" cy="1980828"/>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EL SISTEMA DE INVENTARIO DE REPUESTOS </a:t>
            </a:r>
            <a:endParaRPr lang="es-EC" dirty="0"/>
          </a:p>
        </p:txBody>
      </p:sp>
      <p:sp>
        <p:nvSpPr>
          <p:cNvPr id="3" name="2 Marcador de contenido"/>
          <p:cNvSpPr>
            <a:spLocks noGrp="1"/>
          </p:cNvSpPr>
          <p:nvPr>
            <p:ph idx="1"/>
          </p:nvPr>
        </p:nvSpPr>
        <p:spPr>
          <a:xfrm>
            <a:off x="457200" y="1600201"/>
            <a:ext cx="5410944" cy="820688"/>
          </a:xfrm>
        </p:spPr>
        <p:txBody>
          <a:bodyPr>
            <a:normAutofit fontScale="47500" lnSpcReduction="20000"/>
          </a:bodyPr>
          <a:lstStyle/>
          <a:p>
            <a:endParaRPr lang="es-EC" b="1" dirty="0" smtClean="0"/>
          </a:p>
          <a:p>
            <a:pPr>
              <a:buNone/>
            </a:pPr>
            <a:r>
              <a:rPr lang="es-EC" sz="5800" b="1" dirty="0" smtClean="0"/>
              <a:t>	</a:t>
            </a:r>
            <a:r>
              <a:rPr lang="es-EC" sz="5900" b="1" dirty="0" smtClean="0"/>
              <a:t>2.3.1 C</a:t>
            </a:r>
            <a:r>
              <a:rPr lang="es-EC" sz="5800" b="1" dirty="0" smtClean="0"/>
              <a:t>lasificación del Inventario </a:t>
            </a:r>
            <a:endParaRPr lang="es-EC" sz="5800" dirty="0"/>
          </a:p>
        </p:txBody>
      </p:sp>
      <p:graphicFrame>
        <p:nvGraphicFramePr>
          <p:cNvPr id="4" name="3 Diagrama"/>
          <p:cNvGraphicFramePr/>
          <p:nvPr/>
        </p:nvGraphicFramePr>
        <p:xfrm>
          <a:off x="2232248" y="2217936"/>
          <a:ext cx="7596336"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7826" name="Picture 2" descr="http://blog.smsecuador.ec/wp-content/uploads/2012/07/INVENTARIO.jpg"/>
          <p:cNvPicPr>
            <a:picLocks noChangeAspect="1" noChangeArrowheads="1"/>
          </p:cNvPicPr>
          <p:nvPr/>
        </p:nvPicPr>
        <p:blipFill>
          <a:blip r:embed="rId7" cstate="print"/>
          <a:srcRect/>
          <a:stretch>
            <a:fillRect/>
          </a:stretch>
        </p:blipFill>
        <p:spPr bwMode="auto">
          <a:xfrm rot="20593921">
            <a:off x="611004" y="3456411"/>
            <a:ext cx="3100641" cy="2325481"/>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548681"/>
          <a:ext cx="8147248" cy="367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http://www.masadelante.com/images/software-hardware.png"/>
          <p:cNvPicPr>
            <a:picLocks noChangeAspect="1" noChangeArrowheads="1"/>
          </p:cNvPicPr>
          <p:nvPr/>
        </p:nvPicPr>
        <p:blipFill>
          <a:blip r:embed="rId7" cstate="print"/>
          <a:srcRect/>
          <a:stretch>
            <a:fillRect/>
          </a:stretch>
        </p:blipFill>
        <p:spPr bwMode="auto">
          <a:xfrm>
            <a:off x="5940152" y="3501008"/>
            <a:ext cx="2520280" cy="2173238"/>
          </a:xfrm>
          <a:prstGeom prst="rect">
            <a:avLst/>
          </a:prstGeom>
          <a:noFill/>
        </p:spPr>
      </p:pic>
      <p:pic>
        <p:nvPicPr>
          <p:cNvPr id="13316" name="Picture 4" descr="http://www.definicionabc.com/wp-content/uploads/demanda.jpg"/>
          <p:cNvPicPr>
            <a:picLocks noChangeAspect="1" noChangeArrowheads="1"/>
          </p:cNvPicPr>
          <p:nvPr/>
        </p:nvPicPr>
        <p:blipFill>
          <a:blip r:embed="rId8" cstate="print"/>
          <a:srcRect/>
          <a:stretch>
            <a:fillRect/>
          </a:stretch>
        </p:blipFill>
        <p:spPr bwMode="auto">
          <a:xfrm>
            <a:off x="3203848" y="3861048"/>
            <a:ext cx="2686865" cy="1800200"/>
          </a:xfrm>
          <a:prstGeom prst="rect">
            <a:avLst/>
          </a:prstGeom>
          <a:noFill/>
        </p:spPr>
      </p:pic>
      <p:pic>
        <p:nvPicPr>
          <p:cNvPr id="13318" name="Picture 6" descr="http://1.bp.blogspot.com/_px4UyhRl-Vk/S7z8kv54QuI/AAAAAAAAAE8/_NC8tAXP_fg/s320/INV.png"/>
          <p:cNvPicPr>
            <a:picLocks noChangeAspect="1" noChangeArrowheads="1"/>
          </p:cNvPicPr>
          <p:nvPr/>
        </p:nvPicPr>
        <p:blipFill>
          <a:blip r:embed="rId9" cstate="print"/>
          <a:srcRect/>
          <a:stretch>
            <a:fillRect/>
          </a:stretch>
        </p:blipFill>
        <p:spPr bwMode="auto">
          <a:xfrm>
            <a:off x="683568" y="3717032"/>
            <a:ext cx="2155506" cy="191301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1454919"/>
            <a:ext cx="7772400" cy="1470025"/>
          </a:xfrm>
        </p:spPr>
        <p:txBody>
          <a:bodyPr>
            <a:normAutofit/>
          </a:bodyPr>
          <a:lstStyle/>
          <a:p>
            <a:r>
              <a:rPr lang="es-EC" sz="4000" b="1" dirty="0" smtClean="0"/>
              <a:t>GENERALIDADES Y ANÁLISIS DE LA SITUACIÓN </a:t>
            </a:r>
            <a:r>
              <a:rPr lang="es-EC" sz="3600" b="1" dirty="0" smtClean="0"/>
              <a:t>ACTUAL</a:t>
            </a:r>
            <a:endParaRPr lang="es-EC" sz="4000" dirty="0"/>
          </a:p>
        </p:txBody>
      </p:sp>
      <p:pic>
        <p:nvPicPr>
          <p:cNvPr id="4098" name="Picture 2" descr="http://1.bp.blogspot.com/-lgLiBBUN5VQ/TduwzR1aVAI/AAAAAAAAAAk/rD2Npz5ExoY/s1600/objetivos+%25281%2529.jpg"/>
          <p:cNvPicPr>
            <a:picLocks noChangeAspect="1" noChangeArrowheads="1"/>
          </p:cNvPicPr>
          <p:nvPr/>
        </p:nvPicPr>
        <p:blipFill>
          <a:blip r:embed="rId2" cstate="print"/>
          <a:srcRect/>
          <a:stretch>
            <a:fillRect/>
          </a:stretch>
        </p:blipFill>
        <p:spPr bwMode="auto">
          <a:xfrm>
            <a:off x="2483768" y="3077360"/>
            <a:ext cx="5256584" cy="3592000"/>
          </a:xfrm>
          <a:prstGeom prst="rect">
            <a:avLst/>
          </a:prstGeom>
          <a:noFill/>
        </p:spPr>
      </p:pic>
      <p:sp>
        <p:nvSpPr>
          <p:cNvPr id="4" name="3 CuadroTexto"/>
          <p:cNvSpPr txBox="1"/>
          <p:nvPr/>
        </p:nvSpPr>
        <p:spPr>
          <a:xfrm>
            <a:off x="1187624" y="620688"/>
            <a:ext cx="4968552" cy="830997"/>
          </a:xfrm>
          <a:prstGeom prst="rect">
            <a:avLst/>
          </a:prstGeom>
          <a:noFill/>
        </p:spPr>
        <p:txBody>
          <a:bodyPr wrap="square" rtlCol="0">
            <a:spAutoFit/>
          </a:bodyPr>
          <a:lstStyle/>
          <a:p>
            <a:r>
              <a:rPr lang="es-EC" sz="4800" b="1" dirty="0" smtClean="0"/>
              <a:t>CAPÍTULO I</a:t>
            </a:r>
            <a:r>
              <a:rPr lang="es-EC" b="1" dirty="0" smtClean="0"/>
              <a:t> </a:t>
            </a:r>
            <a:endParaRPr lang="es-EC" dirty="0" smtClean="0"/>
          </a:p>
        </p:txBody>
      </p:sp>
    </p:spTree>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2.3.3 Plan de adquisición</a:t>
            </a:r>
            <a:endParaRPr lang="es-EC" dirty="0"/>
          </a:p>
        </p:txBody>
      </p:sp>
      <p:graphicFrame>
        <p:nvGraphicFramePr>
          <p:cNvPr id="5" name="4 Marcador de contenido"/>
          <p:cNvGraphicFramePr>
            <a:graphicFrameLocks noGrp="1"/>
          </p:cNvGraphicFramePr>
          <p:nvPr>
            <p:ph idx="1"/>
          </p:nvPr>
        </p:nvGraphicFramePr>
        <p:xfrm>
          <a:off x="3059832" y="1628800"/>
          <a:ext cx="60841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8850" name="Picture 2" descr="http://www.inyes.com.ar/resources/produccion/contenidos/medium/imagenesconceptuales/projectManager1.jpg"/>
          <p:cNvPicPr>
            <a:picLocks noChangeAspect="1" noChangeArrowheads="1"/>
          </p:cNvPicPr>
          <p:nvPr/>
        </p:nvPicPr>
        <p:blipFill>
          <a:blip r:embed="rId7" cstate="print"/>
          <a:srcRect/>
          <a:stretch>
            <a:fillRect/>
          </a:stretch>
        </p:blipFill>
        <p:spPr bwMode="auto">
          <a:xfrm rot="20667427">
            <a:off x="522484" y="2741442"/>
            <a:ext cx="3814519" cy="2543014"/>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2.3.4 Gestión de compras</a:t>
            </a:r>
            <a:endParaRPr lang="es-EC" dirty="0"/>
          </a:p>
        </p:txBody>
      </p:sp>
      <p:pic>
        <p:nvPicPr>
          <p:cNvPr id="81922" name="Picture 2" descr="http://img.autocosmos.com/noticias/fotosprinc/NAZ_fc445a95918248bea8960421d41e6394.jpg"/>
          <p:cNvPicPr>
            <a:picLocks noChangeAspect="1" noChangeArrowheads="1"/>
          </p:cNvPicPr>
          <p:nvPr/>
        </p:nvPicPr>
        <p:blipFill>
          <a:blip r:embed="rId2" cstate="print"/>
          <a:srcRect/>
          <a:stretch>
            <a:fillRect/>
          </a:stretch>
        </p:blipFill>
        <p:spPr bwMode="auto">
          <a:xfrm rot="20374726">
            <a:off x="232622" y="1747339"/>
            <a:ext cx="3509996" cy="1965598"/>
          </a:xfrm>
          <a:prstGeom prst="rect">
            <a:avLst/>
          </a:prstGeom>
          <a:noFill/>
        </p:spPr>
      </p:pic>
      <p:pic>
        <p:nvPicPr>
          <p:cNvPr id="81924" name="Picture 4" descr="http://www.mujerestrabajando.mx/naturalika/menu8negro%20informes%20y%20pedidos.jpg"/>
          <p:cNvPicPr>
            <a:picLocks noChangeAspect="1" noChangeArrowheads="1"/>
          </p:cNvPicPr>
          <p:nvPr/>
        </p:nvPicPr>
        <p:blipFill>
          <a:blip r:embed="rId3" cstate="print"/>
          <a:srcRect/>
          <a:stretch>
            <a:fillRect/>
          </a:stretch>
        </p:blipFill>
        <p:spPr bwMode="auto">
          <a:xfrm>
            <a:off x="3923928" y="1556792"/>
            <a:ext cx="2376264" cy="1882230"/>
          </a:xfrm>
          <a:prstGeom prst="rect">
            <a:avLst/>
          </a:prstGeom>
          <a:noFill/>
        </p:spPr>
      </p:pic>
      <p:pic>
        <p:nvPicPr>
          <p:cNvPr id="81926" name="Picture 6" descr="http://laorquesta.mx/wp-content/uploads/2012/12/FRAUDE.jpg"/>
          <p:cNvPicPr>
            <a:picLocks noChangeAspect="1" noChangeArrowheads="1"/>
          </p:cNvPicPr>
          <p:nvPr/>
        </p:nvPicPr>
        <p:blipFill>
          <a:blip r:embed="rId4" cstate="print"/>
          <a:srcRect/>
          <a:stretch>
            <a:fillRect/>
          </a:stretch>
        </p:blipFill>
        <p:spPr bwMode="auto">
          <a:xfrm rot="1613513">
            <a:off x="6054013" y="4223860"/>
            <a:ext cx="2304256" cy="2304256"/>
          </a:xfrm>
          <a:prstGeom prst="rect">
            <a:avLst/>
          </a:prstGeom>
          <a:noFill/>
        </p:spPr>
      </p:pic>
      <p:sp>
        <p:nvSpPr>
          <p:cNvPr id="8" name="7 CuadroTexto"/>
          <p:cNvSpPr txBox="1"/>
          <p:nvPr/>
        </p:nvSpPr>
        <p:spPr>
          <a:xfrm>
            <a:off x="6444208" y="2204864"/>
            <a:ext cx="2376264" cy="1477328"/>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envía un costeo estimado del pedido, llamado pre costeo, y se indica si el pedido es mensual.</a:t>
            </a:r>
            <a:endParaRPr lang="es-EC" dirty="0"/>
          </a:p>
        </p:txBody>
      </p:sp>
      <p:pic>
        <p:nvPicPr>
          <p:cNvPr id="81928" name="Picture 8" descr="http://davidgomez.com.es/wp-content/uploads/2010/02/formas-de-pago.jpg"/>
          <p:cNvPicPr>
            <a:picLocks noChangeAspect="1" noChangeArrowheads="1"/>
          </p:cNvPicPr>
          <p:nvPr/>
        </p:nvPicPr>
        <p:blipFill>
          <a:blip r:embed="rId5" cstate="print"/>
          <a:srcRect/>
          <a:stretch>
            <a:fillRect/>
          </a:stretch>
        </p:blipFill>
        <p:spPr bwMode="auto">
          <a:xfrm>
            <a:off x="1691681" y="3861048"/>
            <a:ext cx="3744415" cy="280831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dirty="0" smtClean="0"/>
              <a:t>2.3.6 Codificación y Valoración del inventario</a:t>
            </a:r>
            <a:endParaRPr lang="es-EC" sz="3600" dirty="0"/>
          </a:p>
        </p:txBody>
      </p:sp>
      <p:pic>
        <p:nvPicPr>
          <p:cNvPr id="5" name="Picture 2"/>
          <p:cNvPicPr>
            <a:picLocks noChangeAspect="1" noChangeArrowheads="1"/>
          </p:cNvPicPr>
          <p:nvPr/>
        </p:nvPicPr>
        <p:blipFill>
          <a:blip r:embed="rId2" cstate="print"/>
          <a:srcRect/>
          <a:stretch>
            <a:fillRect/>
          </a:stretch>
        </p:blipFill>
        <p:spPr bwMode="auto">
          <a:xfrm>
            <a:off x="1187624" y="1478916"/>
            <a:ext cx="6696744" cy="5118436"/>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2.4  ANÁLISIS FUERZAS DE PORTER</a:t>
            </a:r>
            <a:endParaRPr lang="es-EC" dirty="0"/>
          </a:p>
        </p:txBody>
      </p:sp>
      <p:pic>
        <p:nvPicPr>
          <p:cNvPr id="6146" name="Picture 2" descr="http://upload.wikimedia.org/wikipedia/commons/thumb/6/6e/Michael_Porter.jpg/220px-Michael_Porter.jpg"/>
          <p:cNvPicPr>
            <a:picLocks noChangeAspect="1" noChangeArrowheads="1"/>
          </p:cNvPicPr>
          <p:nvPr/>
        </p:nvPicPr>
        <p:blipFill>
          <a:blip r:embed="rId2" cstate="print"/>
          <a:srcRect/>
          <a:stretch>
            <a:fillRect/>
          </a:stretch>
        </p:blipFill>
        <p:spPr bwMode="auto">
          <a:xfrm>
            <a:off x="4139952" y="1772816"/>
            <a:ext cx="2592288" cy="3982698"/>
          </a:xfrm>
          <a:prstGeom prst="rect">
            <a:avLst/>
          </a:prstGeom>
          <a:noFill/>
        </p:spPr>
      </p:pic>
      <p:sp>
        <p:nvSpPr>
          <p:cNvPr id="6" name="5 Rectángulo"/>
          <p:cNvSpPr/>
          <p:nvPr/>
        </p:nvSpPr>
        <p:spPr>
          <a:xfrm rot="20701632">
            <a:off x="1510648" y="2895325"/>
            <a:ext cx="1753001" cy="923330"/>
          </a:xfrm>
          <a:prstGeom prst="rect">
            <a:avLst/>
          </a:prstGeom>
          <a:noFill/>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1979</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F.1 Poder de negociación de los clientes</a:t>
            </a:r>
            <a:endParaRPr lang="es-EC"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F.2 Poder de negociación de los proveedores</a:t>
            </a:r>
            <a:endParaRPr lang="es-EC" dirty="0"/>
          </a:p>
        </p:txBody>
      </p:sp>
      <p:graphicFrame>
        <p:nvGraphicFramePr>
          <p:cNvPr id="4" name="3 Marcador de contenido"/>
          <p:cNvGraphicFramePr>
            <a:graphicFrameLocks noGrp="1"/>
          </p:cNvGraphicFramePr>
          <p:nvPr>
            <p:ph idx="1"/>
          </p:nvPr>
        </p:nvGraphicFramePr>
        <p:xfrm>
          <a:off x="457200" y="659829"/>
          <a:ext cx="8147248"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8066" name="Picture 2" descr="http://www.secretodeexito.com/wp-content/uploads/2012/11/los-proveedores.jpg"/>
          <p:cNvPicPr>
            <a:picLocks noChangeAspect="1" noChangeArrowheads="1"/>
          </p:cNvPicPr>
          <p:nvPr/>
        </p:nvPicPr>
        <p:blipFill>
          <a:blip r:embed="rId7" cstate="print"/>
          <a:srcRect/>
          <a:stretch>
            <a:fillRect/>
          </a:stretch>
        </p:blipFill>
        <p:spPr bwMode="auto">
          <a:xfrm>
            <a:off x="1619672" y="4437112"/>
            <a:ext cx="4208099" cy="2130549"/>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F3. Amenaza de nuevos ingresos</a:t>
            </a:r>
            <a:endParaRPr lang="es-EC" dirty="0"/>
          </a:p>
        </p:txBody>
      </p:sp>
      <p:sp>
        <p:nvSpPr>
          <p:cNvPr id="8" name="7 Flecha derecha"/>
          <p:cNvSpPr/>
          <p:nvPr/>
        </p:nvSpPr>
        <p:spPr>
          <a:xfrm>
            <a:off x="755576" y="2276872"/>
            <a:ext cx="2952328" cy="26642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smtClean="0"/>
              <a:t>Diferenciación del producto</a:t>
            </a:r>
            <a:endParaRPr lang="es-EC" sz="2400" dirty="0"/>
          </a:p>
        </p:txBody>
      </p:sp>
      <p:pic>
        <p:nvPicPr>
          <p:cNvPr id="84994" name="Picture 2" descr="http://gestkalxxi.files.wordpress.com/2012/05/calidad-1.png"/>
          <p:cNvPicPr>
            <a:picLocks noChangeAspect="1" noChangeArrowheads="1"/>
          </p:cNvPicPr>
          <p:nvPr/>
        </p:nvPicPr>
        <p:blipFill>
          <a:blip r:embed="rId2" cstate="print"/>
          <a:srcRect/>
          <a:stretch>
            <a:fillRect/>
          </a:stretch>
        </p:blipFill>
        <p:spPr bwMode="auto">
          <a:xfrm>
            <a:off x="5436096" y="1700808"/>
            <a:ext cx="2304256" cy="2291631"/>
          </a:xfrm>
          <a:prstGeom prst="rect">
            <a:avLst/>
          </a:prstGeom>
          <a:noFill/>
        </p:spPr>
      </p:pic>
      <p:pic>
        <p:nvPicPr>
          <p:cNvPr id="84996" name="Picture 4" descr="http://3.bp.blogspot.com/_uBJ7Kf_6uwk/TEt3IN29nHI/AAAAAAAAANw/3xSu2GoHBCU/s1600/preciosq.gif"/>
          <p:cNvPicPr>
            <a:picLocks noChangeAspect="1" noChangeArrowheads="1"/>
          </p:cNvPicPr>
          <p:nvPr/>
        </p:nvPicPr>
        <p:blipFill>
          <a:blip r:embed="rId3" cstate="print"/>
          <a:srcRect/>
          <a:stretch>
            <a:fillRect/>
          </a:stretch>
        </p:blipFill>
        <p:spPr bwMode="auto">
          <a:xfrm>
            <a:off x="5292080" y="4005064"/>
            <a:ext cx="2635714" cy="2564904"/>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F.4 Amenaza de productos sustitutos</a:t>
            </a:r>
            <a:endParaRPr lang="es-EC" dirty="0"/>
          </a:p>
        </p:txBody>
      </p:sp>
      <p:graphicFrame>
        <p:nvGraphicFramePr>
          <p:cNvPr id="4" name="3 Marcador de contenido"/>
          <p:cNvGraphicFramePr>
            <a:graphicFrameLocks noGrp="1"/>
          </p:cNvGraphicFramePr>
          <p:nvPr>
            <p:ph idx="1"/>
          </p:nvPr>
        </p:nvGraphicFramePr>
        <p:xfrm>
          <a:off x="323528" y="1423317"/>
          <a:ext cx="8676456" cy="488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comunidad3h.files.wordpress.com/2010/06/francisco-martinez-analiza-en-esta-seccion-muchas-de-las-grandes-marcas-automovilisticas.jpg"/>
          <p:cNvPicPr>
            <a:picLocks noChangeAspect="1" noChangeArrowheads="1"/>
          </p:cNvPicPr>
          <p:nvPr/>
        </p:nvPicPr>
        <p:blipFill>
          <a:blip r:embed="rId7" cstate="print"/>
          <a:srcRect/>
          <a:stretch>
            <a:fillRect/>
          </a:stretch>
        </p:blipFill>
        <p:spPr bwMode="auto">
          <a:xfrm>
            <a:off x="611560" y="2708920"/>
            <a:ext cx="2244532" cy="1800200"/>
          </a:xfrm>
          <a:prstGeom prst="rect">
            <a:avLst/>
          </a:prstGeom>
          <a:noFill/>
        </p:spPr>
      </p:pic>
      <p:pic>
        <p:nvPicPr>
          <p:cNvPr id="2052" name="Picture 4" descr="http://pris2410.files.wordpress.com/2011/06/calidad-1.jpg"/>
          <p:cNvPicPr>
            <a:picLocks noChangeAspect="1" noChangeArrowheads="1"/>
          </p:cNvPicPr>
          <p:nvPr/>
        </p:nvPicPr>
        <p:blipFill>
          <a:blip r:embed="rId8" cstate="print"/>
          <a:srcRect/>
          <a:stretch>
            <a:fillRect/>
          </a:stretch>
        </p:blipFill>
        <p:spPr bwMode="auto">
          <a:xfrm>
            <a:off x="6300192" y="2492896"/>
            <a:ext cx="2448762" cy="2471937"/>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F.5 Rivalidad entre competidores </a:t>
            </a:r>
            <a:endParaRPr lang="es-EC" dirty="0"/>
          </a:p>
        </p:txBody>
      </p:sp>
      <p:graphicFrame>
        <p:nvGraphicFramePr>
          <p:cNvPr id="4" name="3 Marcador de contenido"/>
          <p:cNvGraphicFramePr>
            <a:graphicFrameLocks noGrp="1"/>
          </p:cNvGraphicFramePr>
          <p:nvPr>
            <p:ph idx="1"/>
          </p:nvPr>
        </p:nvGraphicFramePr>
        <p:xfrm>
          <a:off x="323528" y="69269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0116" name="Picture 4" descr="http://consultoriaenmarketing.co/wp-content/uploads/2011/10/Conoces-a-tus-competidores.jpg"/>
          <p:cNvPicPr>
            <a:picLocks noChangeAspect="1" noChangeArrowheads="1"/>
          </p:cNvPicPr>
          <p:nvPr/>
        </p:nvPicPr>
        <p:blipFill>
          <a:blip r:embed="rId7" cstate="print"/>
          <a:srcRect/>
          <a:stretch>
            <a:fillRect/>
          </a:stretch>
        </p:blipFill>
        <p:spPr bwMode="auto">
          <a:xfrm>
            <a:off x="3203848" y="4699342"/>
            <a:ext cx="2880320" cy="2158658"/>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1454919"/>
            <a:ext cx="7772400" cy="1470025"/>
          </a:xfrm>
        </p:spPr>
        <p:txBody>
          <a:bodyPr>
            <a:normAutofit/>
          </a:bodyPr>
          <a:lstStyle/>
          <a:p>
            <a:r>
              <a:rPr lang="es-ES" sz="4000" b="1" dirty="0" smtClean="0">
                <a:solidFill>
                  <a:schemeClr val="accent5">
                    <a:lumMod val="75000"/>
                  </a:schemeClr>
                </a:solidFill>
              </a:rPr>
              <a:t>MODELO </a:t>
            </a:r>
            <a:r>
              <a:rPr lang="es-ES" sz="4000" b="1" dirty="0">
                <a:solidFill>
                  <a:schemeClr val="accent5">
                    <a:lumMod val="75000"/>
                  </a:schemeClr>
                </a:solidFill>
              </a:rPr>
              <a:t>APLICADO AL ÁREA DE INVENTARIOS</a:t>
            </a:r>
            <a:endParaRPr lang="es-EC" sz="4000" dirty="0">
              <a:solidFill>
                <a:schemeClr val="accent5">
                  <a:lumMod val="75000"/>
                </a:schemeClr>
              </a:solidFill>
            </a:endParaRPr>
          </a:p>
        </p:txBody>
      </p:sp>
      <p:sp>
        <p:nvSpPr>
          <p:cNvPr id="4" name="3 CuadroTexto"/>
          <p:cNvSpPr txBox="1"/>
          <p:nvPr/>
        </p:nvSpPr>
        <p:spPr>
          <a:xfrm>
            <a:off x="1187624" y="620688"/>
            <a:ext cx="4968552" cy="830997"/>
          </a:xfrm>
          <a:prstGeom prst="rect">
            <a:avLst/>
          </a:prstGeom>
          <a:noFill/>
        </p:spPr>
        <p:txBody>
          <a:bodyPr wrap="square" rtlCol="0">
            <a:spAutoFit/>
          </a:bodyPr>
          <a:lstStyle/>
          <a:p>
            <a:r>
              <a:rPr lang="es-EC" sz="4800" b="1" dirty="0" smtClean="0">
                <a:solidFill>
                  <a:schemeClr val="accent6">
                    <a:lumMod val="75000"/>
                  </a:schemeClr>
                </a:solidFill>
              </a:rPr>
              <a:t>CAPÍTULO III</a:t>
            </a:r>
            <a:r>
              <a:rPr lang="es-EC" b="1" dirty="0" smtClean="0">
                <a:solidFill>
                  <a:schemeClr val="accent6">
                    <a:lumMod val="75000"/>
                  </a:schemeClr>
                </a:solidFill>
              </a:rPr>
              <a:t> </a:t>
            </a:r>
            <a:endParaRPr lang="es-EC" dirty="0" smtClean="0">
              <a:solidFill>
                <a:schemeClr val="accent6">
                  <a:lumMod val="75000"/>
                </a:schemeClr>
              </a:solidFill>
            </a:endParaRPr>
          </a:p>
        </p:txBody>
      </p:sp>
      <p:pic>
        <p:nvPicPr>
          <p:cNvPr id="1026" name="Picture 2" descr="http://images03.olx.cl/ui/11/89/91/1307837444_211618891_1-Fotos-de--Servicio-de-inventarios-en-el-area-logistica.jpg"/>
          <p:cNvPicPr>
            <a:picLocks noChangeAspect="1" noChangeArrowheads="1"/>
          </p:cNvPicPr>
          <p:nvPr/>
        </p:nvPicPr>
        <p:blipFill>
          <a:blip r:embed="rId2" cstate="print"/>
          <a:srcRect/>
          <a:stretch>
            <a:fillRect/>
          </a:stretch>
        </p:blipFill>
        <p:spPr bwMode="auto">
          <a:xfrm>
            <a:off x="2411760" y="3140968"/>
            <a:ext cx="5688632" cy="3294314"/>
          </a:xfrm>
          <a:prstGeom prst="rect">
            <a:avLst/>
          </a:prstGeom>
          <a:noFill/>
          <a:ln w="28575">
            <a:solidFill>
              <a:schemeClr val="tx1"/>
            </a:solidFill>
          </a:ln>
        </p:spPr>
      </p:pic>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Autofit/>
          </a:bodyPr>
          <a:lstStyle/>
          <a:p>
            <a:r>
              <a:rPr lang="es-EC" sz="3600" b="1" dirty="0" smtClean="0"/>
              <a:t>1.1.1 Justificación del tema</a:t>
            </a:r>
            <a:endParaRPr lang="es-EC" sz="3600" dirty="0"/>
          </a:p>
        </p:txBody>
      </p:sp>
      <p:sp>
        <p:nvSpPr>
          <p:cNvPr id="3" name="2 Marcador de contenido"/>
          <p:cNvSpPr>
            <a:spLocks noGrp="1"/>
          </p:cNvSpPr>
          <p:nvPr>
            <p:ph idx="1"/>
          </p:nvPr>
        </p:nvSpPr>
        <p:spPr/>
        <p:txBody>
          <a:bodyPr/>
          <a:lstStyle/>
          <a:p>
            <a:pPr>
              <a:buNone/>
            </a:pPr>
            <a:r>
              <a:rPr lang="es-EC" b="1" dirty="0" smtClean="0"/>
              <a:t>	</a:t>
            </a:r>
            <a:endParaRPr lang="es-EC" dirty="0"/>
          </a:p>
          <a:p>
            <a:pPr lvl="1">
              <a:buNone/>
            </a:pPr>
            <a:r>
              <a:rPr lang="es-EC" b="1" dirty="0" smtClean="0"/>
              <a:t>	</a:t>
            </a:r>
            <a:endParaRPr lang="es-EC" dirty="0"/>
          </a:p>
          <a:p>
            <a:pPr>
              <a:buNone/>
            </a:pPr>
            <a:endParaRPr lang="es-EC" i="1" dirty="0"/>
          </a:p>
        </p:txBody>
      </p:sp>
      <p:pic>
        <p:nvPicPr>
          <p:cNvPr id="3074" name="Picture 2" descr="http://dwconsultores.files.wordpress.com/2011/07/toma_de_decisiones1.png"/>
          <p:cNvPicPr>
            <a:picLocks noChangeAspect="1" noChangeArrowheads="1"/>
          </p:cNvPicPr>
          <p:nvPr/>
        </p:nvPicPr>
        <p:blipFill>
          <a:blip r:embed="rId2" cstate="print"/>
          <a:srcRect/>
          <a:stretch>
            <a:fillRect/>
          </a:stretch>
        </p:blipFill>
        <p:spPr bwMode="auto">
          <a:xfrm>
            <a:off x="0" y="1052736"/>
            <a:ext cx="3127206" cy="2736304"/>
          </a:xfrm>
          <a:prstGeom prst="rect">
            <a:avLst/>
          </a:prstGeom>
          <a:noFill/>
        </p:spPr>
      </p:pic>
      <p:sp>
        <p:nvSpPr>
          <p:cNvPr id="5" name="4 CuadroTexto"/>
          <p:cNvSpPr txBox="1"/>
          <p:nvPr/>
        </p:nvSpPr>
        <p:spPr>
          <a:xfrm>
            <a:off x="3491880" y="1844824"/>
            <a:ext cx="4752528" cy="646331"/>
          </a:xfrm>
          <a:prstGeom prst="rect">
            <a:avLst/>
          </a:prstGeom>
          <a:noFill/>
        </p:spPr>
        <p:txBody>
          <a:bodyPr wrap="square" rtlCol="0">
            <a:spAutoFit/>
          </a:bodyPr>
          <a:lstStyle/>
          <a:p>
            <a:r>
              <a:rPr lang="es-EC" dirty="0" smtClean="0"/>
              <a:t>crecimiento operacional que la empresa proyecte</a:t>
            </a:r>
            <a:endParaRPr lang="es-EC" dirty="0"/>
          </a:p>
        </p:txBody>
      </p:sp>
      <p:sp>
        <p:nvSpPr>
          <p:cNvPr id="6" name="5 CuadroTexto"/>
          <p:cNvSpPr txBox="1"/>
          <p:nvPr/>
        </p:nvSpPr>
        <p:spPr>
          <a:xfrm>
            <a:off x="251520" y="4005064"/>
            <a:ext cx="3528392" cy="646331"/>
          </a:xfrm>
          <a:prstGeom prst="rect">
            <a:avLst/>
          </a:prstGeom>
          <a:noFill/>
        </p:spPr>
        <p:txBody>
          <a:bodyPr wrap="square" rtlCol="0">
            <a:spAutoFit/>
          </a:bodyPr>
          <a:lstStyle/>
          <a:p>
            <a:r>
              <a:rPr lang="es-EC" dirty="0" smtClean="0"/>
              <a:t>usar y manejar adecuadamente los recursos</a:t>
            </a:r>
            <a:endParaRPr lang="es-EC" dirty="0"/>
          </a:p>
        </p:txBody>
      </p:sp>
      <p:pic>
        <p:nvPicPr>
          <p:cNvPr id="3082" name="Picture 10" descr="http://www.tatumglobal.com/portal/images/stories/img_eficiencia.jpg"/>
          <p:cNvPicPr>
            <a:picLocks noChangeAspect="1" noChangeArrowheads="1"/>
          </p:cNvPicPr>
          <p:nvPr/>
        </p:nvPicPr>
        <p:blipFill>
          <a:blip r:embed="rId3" cstate="print"/>
          <a:srcRect/>
          <a:stretch>
            <a:fillRect/>
          </a:stretch>
        </p:blipFill>
        <p:spPr bwMode="auto">
          <a:xfrm>
            <a:off x="1403648" y="4437112"/>
            <a:ext cx="3240360" cy="2160240"/>
          </a:xfrm>
          <a:prstGeom prst="rect">
            <a:avLst/>
          </a:prstGeom>
          <a:noFill/>
        </p:spPr>
      </p:pic>
      <p:pic>
        <p:nvPicPr>
          <p:cNvPr id="3084" name="Picture 12" descr="http://cocktailmarketing.com.mx/blog/wp-content/uploads/2010/12/rentabilidad.jpg"/>
          <p:cNvPicPr>
            <a:picLocks noChangeAspect="1" noChangeArrowheads="1"/>
          </p:cNvPicPr>
          <p:nvPr/>
        </p:nvPicPr>
        <p:blipFill>
          <a:blip r:embed="rId4" cstate="print"/>
          <a:srcRect/>
          <a:stretch>
            <a:fillRect/>
          </a:stretch>
        </p:blipFill>
        <p:spPr bwMode="auto">
          <a:xfrm>
            <a:off x="5652120" y="3573016"/>
            <a:ext cx="2381250" cy="2609851"/>
          </a:xfrm>
          <a:prstGeom prst="rect">
            <a:avLst/>
          </a:prstGeom>
          <a:noFill/>
        </p:spPr>
      </p:pic>
      <p:sp>
        <p:nvSpPr>
          <p:cNvPr id="12" name="11 CuadroTexto"/>
          <p:cNvSpPr txBox="1"/>
          <p:nvPr/>
        </p:nvSpPr>
        <p:spPr>
          <a:xfrm>
            <a:off x="4788024" y="3501008"/>
            <a:ext cx="2520280" cy="369332"/>
          </a:xfrm>
          <a:prstGeom prst="rect">
            <a:avLst/>
          </a:prstGeom>
          <a:noFill/>
        </p:spPr>
        <p:txBody>
          <a:bodyPr wrap="square" rtlCol="0">
            <a:spAutoFit/>
          </a:bodyPr>
          <a:lstStyle/>
          <a:p>
            <a:r>
              <a:rPr lang="es-EC" dirty="0" smtClean="0"/>
              <a:t>Rentabilidad y Liquidez</a:t>
            </a:r>
            <a:endParaRPr lang="es-EC" dirty="0"/>
          </a:p>
        </p:txBody>
      </p:sp>
    </p:spTree>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3.gstatic.com/images?q=tbn:ANd9GcS9ZdQTYw1N_SLYkXlyWbgAcY6KebyPdZdDp_0jUHcqEr1NoFjM9Q"/>
          <p:cNvPicPr>
            <a:picLocks noChangeAspect="1" noChangeArrowheads="1"/>
          </p:cNvPicPr>
          <p:nvPr/>
        </p:nvPicPr>
        <p:blipFill>
          <a:blip r:embed="rId2" cstate="print"/>
          <a:srcRect/>
          <a:stretch>
            <a:fillRect/>
          </a:stretch>
        </p:blipFill>
        <p:spPr bwMode="auto">
          <a:xfrm>
            <a:off x="323528" y="562968"/>
            <a:ext cx="2736304" cy="2049588"/>
          </a:xfrm>
          <a:prstGeom prst="rect">
            <a:avLst/>
          </a:prstGeom>
          <a:noFill/>
        </p:spPr>
      </p:pic>
      <p:sp>
        <p:nvSpPr>
          <p:cNvPr id="5" name="4 CuadroTexto"/>
          <p:cNvSpPr txBox="1"/>
          <p:nvPr/>
        </p:nvSpPr>
        <p:spPr>
          <a:xfrm>
            <a:off x="3635896" y="1340768"/>
            <a:ext cx="18002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dirty="0"/>
              <a:t>es la eficiencia en el </a:t>
            </a:r>
            <a:r>
              <a:rPr lang="es-ES" dirty="0" smtClean="0"/>
              <a:t>manejo</a:t>
            </a:r>
            <a:endParaRPr lang="es-EC" dirty="0"/>
          </a:p>
        </p:txBody>
      </p:sp>
      <p:sp>
        <p:nvSpPr>
          <p:cNvPr id="6" name="5 CuadroTexto"/>
          <p:cNvSpPr txBox="1"/>
          <p:nvPr/>
        </p:nvSpPr>
        <p:spPr>
          <a:xfrm>
            <a:off x="6012160" y="1988840"/>
            <a:ext cx="18002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De la </a:t>
            </a:r>
            <a:r>
              <a:rPr lang="es-ES" dirty="0"/>
              <a:t>evaluación del inventario de acuerdo a como se clasifique </a:t>
            </a:r>
            <a:endParaRPr lang="es-EC" dirty="0"/>
          </a:p>
        </p:txBody>
      </p:sp>
      <p:sp>
        <p:nvSpPr>
          <p:cNvPr id="7" name="6 CuadroTexto"/>
          <p:cNvSpPr txBox="1"/>
          <p:nvPr/>
        </p:nvSpPr>
        <p:spPr>
          <a:xfrm>
            <a:off x="6012160" y="1268760"/>
            <a:ext cx="18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De </a:t>
            </a:r>
            <a:r>
              <a:rPr lang="es-ES" dirty="0"/>
              <a:t>la rotación </a:t>
            </a:r>
            <a:endParaRPr lang="es-EC" dirty="0"/>
          </a:p>
        </p:txBody>
      </p:sp>
      <p:sp>
        <p:nvSpPr>
          <p:cNvPr id="8" name="7 CuadroTexto"/>
          <p:cNvSpPr txBox="1"/>
          <p:nvPr/>
        </p:nvSpPr>
        <p:spPr>
          <a:xfrm>
            <a:off x="6012160" y="404664"/>
            <a:ext cx="1800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a:t>del registro </a:t>
            </a:r>
            <a:endParaRPr lang="es-EC" dirty="0"/>
          </a:p>
        </p:txBody>
      </p:sp>
      <p:sp>
        <p:nvSpPr>
          <p:cNvPr id="9" name="8 CuadroTexto"/>
          <p:cNvSpPr txBox="1"/>
          <p:nvPr/>
        </p:nvSpPr>
        <p:spPr>
          <a:xfrm>
            <a:off x="6012160" y="3429000"/>
            <a:ext cx="1800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a:t>y qué tipo de inventario tenga la empresa</a:t>
            </a:r>
            <a:endParaRPr lang="es-EC" dirty="0"/>
          </a:p>
        </p:txBody>
      </p:sp>
      <p:cxnSp>
        <p:nvCxnSpPr>
          <p:cNvPr id="11" name="10 Conector recto"/>
          <p:cNvCxnSpPr>
            <a:stCxn id="5" idx="3"/>
            <a:endCxn id="8" idx="1"/>
          </p:cNvCxnSpPr>
          <p:nvPr/>
        </p:nvCxnSpPr>
        <p:spPr>
          <a:xfrm flipV="1">
            <a:off x="5436096" y="589330"/>
            <a:ext cx="576064" cy="1074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a:stCxn id="5" idx="3"/>
            <a:endCxn id="7" idx="1"/>
          </p:cNvCxnSpPr>
          <p:nvPr/>
        </p:nvCxnSpPr>
        <p:spPr>
          <a:xfrm flipV="1">
            <a:off x="5436096" y="1453426"/>
            <a:ext cx="576064" cy="210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a:stCxn id="5" idx="3"/>
            <a:endCxn id="6" idx="1"/>
          </p:cNvCxnSpPr>
          <p:nvPr/>
        </p:nvCxnSpPr>
        <p:spPr>
          <a:xfrm>
            <a:off x="5436096" y="1663934"/>
            <a:ext cx="576064" cy="925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5" idx="3"/>
            <a:endCxn id="9" idx="1"/>
          </p:cNvCxnSpPr>
          <p:nvPr/>
        </p:nvCxnSpPr>
        <p:spPr>
          <a:xfrm>
            <a:off x="5436096" y="1663934"/>
            <a:ext cx="576064" cy="2226731"/>
          </a:xfrm>
          <a:prstGeom prst="line">
            <a:avLst/>
          </a:prstGeom>
        </p:spPr>
        <p:style>
          <a:lnRef idx="1">
            <a:schemeClr val="accent1"/>
          </a:lnRef>
          <a:fillRef idx="0">
            <a:schemeClr val="accent1"/>
          </a:fillRef>
          <a:effectRef idx="0">
            <a:schemeClr val="accent1"/>
          </a:effectRef>
          <a:fontRef idx="minor">
            <a:schemeClr val="tx1"/>
          </a:fontRef>
        </p:style>
      </p:cxnSp>
      <p:pic>
        <p:nvPicPr>
          <p:cNvPr id="17412" name="Picture 4" descr="http://www.luismiguelmanene.com/wp-content/uploads/2012/11/gei-inventario1.jpg"/>
          <p:cNvPicPr>
            <a:picLocks noChangeAspect="1" noChangeArrowheads="1"/>
          </p:cNvPicPr>
          <p:nvPr/>
        </p:nvPicPr>
        <p:blipFill>
          <a:blip r:embed="rId3" cstate="print"/>
          <a:srcRect/>
          <a:stretch>
            <a:fillRect/>
          </a:stretch>
        </p:blipFill>
        <p:spPr bwMode="auto">
          <a:xfrm rot="20897392">
            <a:off x="2034295" y="3203156"/>
            <a:ext cx="3047040" cy="2979077"/>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1.bp.blogspot.com/-HEkwM1tBSik/T4k0uJknaOI/AAAAAAAAAcI/Cp3-rCyo-zs/s1600/proveedores+2.jpg"/>
          <p:cNvPicPr>
            <a:picLocks noChangeAspect="1" noChangeArrowheads="1"/>
          </p:cNvPicPr>
          <p:nvPr/>
        </p:nvPicPr>
        <p:blipFill>
          <a:blip r:embed="rId2" cstate="print"/>
          <a:srcRect/>
          <a:stretch>
            <a:fillRect/>
          </a:stretch>
        </p:blipFill>
        <p:spPr bwMode="auto">
          <a:xfrm>
            <a:off x="2051720" y="5157192"/>
            <a:ext cx="2825551" cy="1412776"/>
          </a:xfrm>
          <a:prstGeom prst="rect">
            <a:avLst/>
          </a:prstGeom>
          <a:noFill/>
        </p:spPr>
      </p:pic>
      <p:sp>
        <p:nvSpPr>
          <p:cNvPr id="2" name="1 Título"/>
          <p:cNvSpPr>
            <a:spLocks noGrp="1"/>
          </p:cNvSpPr>
          <p:nvPr>
            <p:ph type="title"/>
          </p:nvPr>
        </p:nvSpPr>
        <p:spPr/>
        <p:txBody>
          <a:bodyPr>
            <a:normAutofit/>
          </a:bodyPr>
          <a:lstStyle/>
          <a:p>
            <a:r>
              <a:rPr lang="es-ES" b="1" dirty="0" smtClean="0"/>
              <a:t>Análisis </a:t>
            </a:r>
            <a:r>
              <a:rPr lang="es-ES" b="1" dirty="0"/>
              <a:t>de los inventarios</a:t>
            </a:r>
            <a:endParaRPr lang="es-EC" dirty="0"/>
          </a:p>
        </p:txBody>
      </p:sp>
      <p:pic>
        <p:nvPicPr>
          <p:cNvPr id="18434" name="Picture 2" descr="http://t2.gstatic.com/images?q=tbn:ANd9GcQp2uP5iX8fjQutirFzVtflo9xzqV_OmPdXB1_nFSK6W4yXBtXK3g"/>
          <p:cNvPicPr>
            <a:picLocks noChangeAspect="1" noChangeArrowheads="1"/>
          </p:cNvPicPr>
          <p:nvPr/>
        </p:nvPicPr>
        <p:blipFill>
          <a:blip r:embed="rId3" cstate="print"/>
          <a:srcRect/>
          <a:stretch>
            <a:fillRect/>
          </a:stretch>
        </p:blipFill>
        <p:spPr bwMode="auto">
          <a:xfrm>
            <a:off x="1835696" y="2348880"/>
            <a:ext cx="1872208" cy="1872209"/>
          </a:xfrm>
          <a:prstGeom prst="rect">
            <a:avLst/>
          </a:prstGeom>
          <a:noFill/>
        </p:spPr>
      </p:pic>
      <p:sp>
        <p:nvSpPr>
          <p:cNvPr id="5" name="4 CuadroTexto"/>
          <p:cNvSpPr txBox="1"/>
          <p:nvPr/>
        </p:nvSpPr>
        <p:spPr>
          <a:xfrm>
            <a:off x="827584" y="1700808"/>
            <a:ext cx="338437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2000" dirty="0" smtClean="0"/>
              <a:t>EVALUACIONES PERIÓDICAS</a:t>
            </a:r>
            <a:endParaRPr lang="es-EC" sz="2000" dirty="0"/>
          </a:p>
        </p:txBody>
      </p:sp>
      <p:sp>
        <p:nvSpPr>
          <p:cNvPr id="6" name="5 CuadroTexto"/>
          <p:cNvSpPr txBox="1"/>
          <p:nvPr/>
        </p:nvSpPr>
        <p:spPr>
          <a:xfrm>
            <a:off x="4355976" y="2060848"/>
            <a:ext cx="338437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t>la relación entre la rotación de los productos </a:t>
            </a:r>
            <a:r>
              <a:rPr lang="es-ES" dirty="0" smtClean="0"/>
              <a:t>y la ubicación de los mismos</a:t>
            </a:r>
            <a:endParaRPr lang="es-EC" dirty="0"/>
          </a:p>
        </p:txBody>
      </p:sp>
      <p:sp>
        <p:nvSpPr>
          <p:cNvPr id="7" name="6 CuadroTexto"/>
          <p:cNvSpPr txBox="1"/>
          <p:nvPr/>
        </p:nvSpPr>
        <p:spPr>
          <a:xfrm>
            <a:off x="4355976" y="3645024"/>
            <a:ext cx="338437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smtClean="0"/>
              <a:t>o </a:t>
            </a:r>
            <a:r>
              <a:rPr lang="es-ES" dirty="0"/>
              <a:t>la relación entre stock mínimo y la demanda.</a:t>
            </a:r>
            <a:endParaRPr lang="es-EC" dirty="0"/>
          </a:p>
        </p:txBody>
      </p:sp>
      <p:sp>
        <p:nvSpPr>
          <p:cNvPr id="8" name="7 Flecha arriba y abajo"/>
          <p:cNvSpPr/>
          <p:nvPr/>
        </p:nvSpPr>
        <p:spPr>
          <a:xfrm>
            <a:off x="5868144" y="3140968"/>
            <a:ext cx="216024"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438" name="Picture 6" descr="http://3.bp.blogspot.com/-GApffr3xhy8/UMXXL9XNr9I/AAAAAAAABwI/GXKO9wCgU-4/s1600/mercado.jpg"/>
          <p:cNvPicPr>
            <a:picLocks noChangeAspect="1" noChangeArrowheads="1"/>
          </p:cNvPicPr>
          <p:nvPr/>
        </p:nvPicPr>
        <p:blipFill>
          <a:blip r:embed="rId4" cstate="print"/>
          <a:srcRect/>
          <a:stretch>
            <a:fillRect/>
          </a:stretch>
        </p:blipFill>
        <p:spPr bwMode="auto">
          <a:xfrm>
            <a:off x="5220072" y="5085184"/>
            <a:ext cx="1656184" cy="1685168"/>
          </a:xfrm>
          <a:prstGeom prst="rect">
            <a:avLst/>
          </a:prstGeom>
          <a:noFill/>
        </p:spPr>
      </p:pic>
      <p:pic>
        <p:nvPicPr>
          <p:cNvPr id="18440" name="Picture 8" descr="http://t2.gstatic.com/images?q=tbn:ANd9GcSaSTtFcydrdl9i8D8MDBe8oyD7Y39oesAISs6Tg6PiyVtWYt-XEA"/>
          <p:cNvPicPr>
            <a:picLocks noChangeAspect="1" noChangeArrowheads="1"/>
          </p:cNvPicPr>
          <p:nvPr/>
        </p:nvPicPr>
        <p:blipFill>
          <a:blip r:embed="rId5" cstate="print"/>
          <a:srcRect/>
          <a:stretch>
            <a:fillRect/>
          </a:stretch>
        </p:blipFill>
        <p:spPr bwMode="auto">
          <a:xfrm>
            <a:off x="7164288" y="5373216"/>
            <a:ext cx="1548680" cy="121813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Capacidad </a:t>
            </a:r>
            <a:r>
              <a:rPr lang="es-ES" b="1" dirty="0"/>
              <a:t>de Bodegaje</a:t>
            </a:r>
            <a:endParaRPr lang="es-EC" dirty="0"/>
          </a:p>
        </p:txBody>
      </p:sp>
      <p:pic>
        <p:nvPicPr>
          <p:cNvPr id="19458" name="Picture 2" descr="http://aduanaenmexico.files.wordpress.com/2012/09/bit0802-itfabricaedit1.jpg"/>
          <p:cNvPicPr>
            <a:picLocks noChangeAspect="1" noChangeArrowheads="1"/>
          </p:cNvPicPr>
          <p:nvPr/>
        </p:nvPicPr>
        <p:blipFill>
          <a:blip r:embed="rId2" cstate="print"/>
          <a:srcRect/>
          <a:stretch>
            <a:fillRect/>
          </a:stretch>
        </p:blipFill>
        <p:spPr bwMode="auto">
          <a:xfrm>
            <a:off x="1115616" y="1556792"/>
            <a:ext cx="3500580" cy="2876563"/>
          </a:xfrm>
          <a:prstGeom prst="rect">
            <a:avLst/>
          </a:prstGeom>
          <a:noFill/>
        </p:spPr>
      </p:pic>
      <p:sp>
        <p:nvSpPr>
          <p:cNvPr id="5" name="4 CuadroTexto"/>
          <p:cNvSpPr txBox="1"/>
          <p:nvPr/>
        </p:nvSpPr>
        <p:spPr>
          <a:xfrm>
            <a:off x="5220072" y="1484784"/>
            <a:ext cx="302433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Asegurar </a:t>
            </a:r>
            <a:r>
              <a:rPr lang="es-ES" dirty="0"/>
              <a:t>el aprovisionamiento de los mercados por el mayor tiempo posible</a:t>
            </a:r>
            <a:endParaRPr lang="es-EC" dirty="0"/>
          </a:p>
        </p:txBody>
      </p:sp>
      <p:sp>
        <p:nvSpPr>
          <p:cNvPr id="6" name="5 CuadroTexto"/>
          <p:cNvSpPr txBox="1"/>
          <p:nvPr/>
        </p:nvSpPr>
        <p:spPr>
          <a:xfrm>
            <a:off x="5292080" y="2636912"/>
            <a:ext cx="302433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dirty="0"/>
              <a:t>mayor capacidad y facilidad de operación, para la organización y </a:t>
            </a:r>
            <a:r>
              <a:rPr lang="es-ES" dirty="0" smtClean="0"/>
              <a:t>movilización.</a:t>
            </a:r>
            <a:endParaRPr lang="es-EC" dirty="0"/>
          </a:p>
        </p:txBody>
      </p:sp>
      <p:pic>
        <p:nvPicPr>
          <p:cNvPr id="19460" name="Picture 4" descr="http://4.bp.blogspot.com/_aQ5tVJF4SPM/SMbNvh6VyOI/AAAAAAAAAR8/DHueaOh2Bss/s400/inventario.jpg"/>
          <p:cNvPicPr>
            <a:picLocks noChangeAspect="1" noChangeArrowheads="1"/>
          </p:cNvPicPr>
          <p:nvPr/>
        </p:nvPicPr>
        <p:blipFill>
          <a:blip r:embed="rId3" cstate="print"/>
          <a:srcRect/>
          <a:stretch>
            <a:fillRect/>
          </a:stretch>
        </p:blipFill>
        <p:spPr bwMode="auto">
          <a:xfrm>
            <a:off x="5220072" y="4149080"/>
            <a:ext cx="3240360" cy="2381665"/>
          </a:xfrm>
          <a:prstGeom prst="rect">
            <a:avLst/>
          </a:prstGeom>
          <a:noFill/>
        </p:spPr>
      </p:pic>
      <p:sp>
        <p:nvSpPr>
          <p:cNvPr id="10" name="9 Flecha derecha"/>
          <p:cNvSpPr/>
          <p:nvPr/>
        </p:nvSpPr>
        <p:spPr>
          <a:xfrm>
            <a:off x="4211960" y="2060848"/>
            <a:ext cx="792088" cy="6480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1" name="10 Flecha izquierda"/>
          <p:cNvSpPr/>
          <p:nvPr/>
        </p:nvSpPr>
        <p:spPr>
          <a:xfrm>
            <a:off x="4211960" y="5589240"/>
            <a:ext cx="720080" cy="64807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2" name="11 CuadroTexto"/>
          <p:cNvSpPr txBox="1"/>
          <p:nvPr/>
        </p:nvSpPr>
        <p:spPr>
          <a:xfrm>
            <a:off x="755576" y="5157192"/>
            <a:ext cx="324036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dirty="0"/>
              <a:t>se fundamenta en las dimensiones, peso y unidades de carga por productos existentes en las instalaciones</a:t>
            </a:r>
            <a:endParaRPr lang="es-EC" dirty="0"/>
          </a:p>
        </p:txBody>
      </p:sp>
    </p:spTree>
  </p:cSld>
  <p:clrMapOvr>
    <a:masterClrMapping/>
  </p:clrMapOvr>
  <p:transition spd="med">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Obsolescencia </a:t>
            </a:r>
            <a:r>
              <a:rPr lang="es-ES" b="1" dirty="0"/>
              <a:t>de inventarios</a:t>
            </a:r>
            <a:endParaRPr lang="es-EC" dirty="0"/>
          </a:p>
        </p:txBody>
      </p:sp>
      <p:pic>
        <p:nvPicPr>
          <p:cNvPr id="23554" name="Picture 2" descr="http://farm9.staticflickr.com/8153/7257383224_311f35da65_m.jpg"/>
          <p:cNvPicPr>
            <a:picLocks noChangeAspect="1" noChangeArrowheads="1"/>
          </p:cNvPicPr>
          <p:nvPr/>
        </p:nvPicPr>
        <p:blipFill>
          <a:blip r:embed="rId2" cstate="print"/>
          <a:srcRect/>
          <a:stretch>
            <a:fillRect/>
          </a:stretch>
        </p:blipFill>
        <p:spPr bwMode="auto">
          <a:xfrm>
            <a:off x="899592" y="1700808"/>
            <a:ext cx="3456384" cy="2592288"/>
          </a:xfrm>
          <a:prstGeom prst="rect">
            <a:avLst/>
          </a:prstGeom>
          <a:noFill/>
          <a:ln w="38100">
            <a:solidFill>
              <a:schemeClr val="tx1"/>
            </a:solidFill>
          </a:ln>
        </p:spPr>
      </p:pic>
      <p:pic>
        <p:nvPicPr>
          <p:cNvPr id="23556" name="Picture 4" descr="http://www.sepaweb.org/Websites/sepaweb/images/Talleres/295167_10150918809500922_1675241830_n.jpg"/>
          <p:cNvPicPr>
            <a:picLocks noChangeAspect="1" noChangeArrowheads="1"/>
          </p:cNvPicPr>
          <p:nvPr/>
        </p:nvPicPr>
        <p:blipFill>
          <a:blip r:embed="rId3" cstate="print"/>
          <a:srcRect/>
          <a:stretch>
            <a:fillRect/>
          </a:stretch>
        </p:blipFill>
        <p:spPr bwMode="auto">
          <a:xfrm>
            <a:off x="5220072" y="3645024"/>
            <a:ext cx="3024336" cy="2769182"/>
          </a:xfrm>
          <a:prstGeom prst="rect">
            <a:avLst/>
          </a:prstGeom>
          <a:noFill/>
          <a:ln w="38100">
            <a:solidFill>
              <a:schemeClr val="tx1"/>
            </a:solidFill>
          </a:ln>
        </p:spPr>
      </p:pic>
      <p:sp>
        <p:nvSpPr>
          <p:cNvPr id="7" name="6 Rectángulo"/>
          <p:cNvSpPr/>
          <p:nvPr/>
        </p:nvSpPr>
        <p:spPr>
          <a:xfrm>
            <a:off x="5409279" y="2060848"/>
            <a:ext cx="2583336"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INVENTARIO</a:t>
            </a:r>
          </a:p>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MUERTO</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Riesgos </a:t>
            </a:r>
            <a:r>
              <a:rPr lang="es-ES" b="1" dirty="0"/>
              <a:t>de la Inversión en Inventarios</a:t>
            </a:r>
            <a:endParaRPr lang="es-EC" dirty="0"/>
          </a:p>
        </p:txBody>
      </p:sp>
      <p:sp>
        <p:nvSpPr>
          <p:cNvPr id="8" name="7 CuadroTexto"/>
          <p:cNvSpPr txBox="1"/>
          <p:nvPr/>
        </p:nvSpPr>
        <p:spPr>
          <a:xfrm>
            <a:off x="683568" y="1844824"/>
            <a:ext cx="26642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La caducidad de ciertos productos</a:t>
            </a:r>
            <a:endParaRPr lang="es-EC" dirty="0"/>
          </a:p>
        </p:txBody>
      </p:sp>
      <p:sp>
        <p:nvSpPr>
          <p:cNvPr id="10" name="9 CuadroTexto"/>
          <p:cNvSpPr txBox="1"/>
          <p:nvPr/>
        </p:nvSpPr>
        <p:spPr>
          <a:xfrm>
            <a:off x="3059832" y="4509120"/>
            <a:ext cx="26642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La obsolescencia</a:t>
            </a:r>
            <a:endParaRPr lang="es-EC" dirty="0"/>
          </a:p>
        </p:txBody>
      </p:sp>
      <p:sp>
        <p:nvSpPr>
          <p:cNvPr id="11" name="10 CuadroTexto"/>
          <p:cNvSpPr txBox="1"/>
          <p:nvPr/>
        </p:nvSpPr>
        <p:spPr>
          <a:xfrm>
            <a:off x="5364088" y="1772816"/>
            <a:ext cx="26642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los inventarios expuestos al robo</a:t>
            </a:r>
            <a:endParaRPr lang="es-EC" dirty="0"/>
          </a:p>
        </p:txBody>
      </p:sp>
      <p:pic>
        <p:nvPicPr>
          <p:cNvPr id="24578" name="Picture 2" descr="http://posmexico.typepad.com/.a/6a00d83530c57269e2014e87ed2250970d-320wi"/>
          <p:cNvPicPr>
            <a:picLocks noChangeAspect="1" noChangeArrowheads="1"/>
          </p:cNvPicPr>
          <p:nvPr/>
        </p:nvPicPr>
        <p:blipFill>
          <a:blip r:embed="rId2" cstate="print"/>
          <a:srcRect/>
          <a:stretch>
            <a:fillRect/>
          </a:stretch>
        </p:blipFill>
        <p:spPr bwMode="auto">
          <a:xfrm>
            <a:off x="3203848" y="5013176"/>
            <a:ext cx="2520280" cy="1677562"/>
          </a:xfrm>
          <a:prstGeom prst="rect">
            <a:avLst/>
          </a:prstGeom>
          <a:noFill/>
        </p:spPr>
      </p:pic>
      <p:pic>
        <p:nvPicPr>
          <p:cNvPr id="24580" name="Picture 4" descr="http://t2.gstatic.com/images?q=tbn:ANd9GcRMIHXOweDcshNVCv6cg0lI0aTgeSmBljhJdRT-QTCNrlNycSMC"/>
          <p:cNvPicPr>
            <a:picLocks noChangeAspect="1" noChangeArrowheads="1"/>
          </p:cNvPicPr>
          <p:nvPr/>
        </p:nvPicPr>
        <p:blipFill>
          <a:blip r:embed="rId3" cstate="print"/>
          <a:srcRect/>
          <a:stretch>
            <a:fillRect/>
          </a:stretch>
        </p:blipFill>
        <p:spPr bwMode="auto">
          <a:xfrm>
            <a:off x="683568" y="2708920"/>
            <a:ext cx="2981325" cy="1533526"/>
          </a:xfrm>
          <a:prstGeom prst="rect">
            <a:avLst/>
          </a:prstGeom>
          <a:noFill/>
        </p:spPr>
      </p:pic>
      <p:pic>
        <p:nvPicPr>
          <p:cNvPr id="24582" name="Picture 6" descr="http://1.bp.blogspot.com/-nQhk0EcOMgw/UIPtwk4uSnI/AAAAAAAABBQ/Ysp_obwYPgY/s1600/robog.jpg"/>
          <p:cNvPicPr>
            <a:picLocks noChangeAspect="1" noChangeArrowheads="1"/>
          </p:cNvPicPr>
          <p:nvPr/>
        </p:nvPicPr>
        <p:blipFill>
          <a:blip r:embed="rId4" cstate="print"/>
          <a:srcRect/>
          <a:stretch>
            <a:fillRect/>
          </a:stretch>
        </p:blipFill>
        <p:spPr bwMode="auto">
          <a:xfrm>
            <a:off x="6012160" y="2636912"/>
            <a:ext cx="2232248" cy="2626613"/>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t>Existencias de reserva o de seguridad de inventarios para fluctuaciones</a:t>
            </a:r>
            <a:endParaRPr lang="es-EC" dirty="0"/>
          </a:p>
        </p:txBody>
      </p:sp>
      <p:sp>
        <p:nvSpPr>
          <p:cNvPr id="5" name="4 CuadroTexto"/>
          <p:cNvSpPr txBox="1"/>
          <p:nvPr/>
        </p:nvSpPr>
        <p:spPr>
          <a:xfrm>
            <a:off x="899592" y="4869160"/>
            <a:ext cx="7632848" cy="1200329"/>
          </a:xfrm>
          <a:prstGeom prst="rect">
            <a:avLst/>
          </a:prstGeom>
          <a:noFill/>
        </p:spPr>
        <p:txBody>
          <a:bodyPr wrap="square" rtlCol="0">
            <a:spAutoFit/>
          </a:bodyPr>
          <a:lstStyle/>
          <a:p>
            <a:endParaRPr lang="es-ES" dirty="0" smtClean="0"/>
          </a:p>
          <a:p>
            <a:r>
              <a:rPr lang="es-ES" dirty="0" smtClean="0"/>
              <a:t>Los </a:t>
            </a:r>
            <a:r>
              <a:rPr lang="es-ES" dirty="0"/>
              <a:t>costos incrementales para fluctuaciones se calculan como sigue</a:t>
            </a:r>
            <a:r>
              <a:rPr lang="es-ES" dirty="0" smtClean="0"/>
              <a:t>:</a:t>
            </a:r>
          </a:p>
          <a:p>
            <a:r>
              <a:rPr lang="es-ES" dirty="0" smtClean="0"/>
              <a:t>  </a:t>
            </a:r>
            <a:endParaRPr lang="es-EC" dirty="0"/>
          </a:p>
          <a:p>
            <a:r>
              <a:rPr lang="es-ES" dirty="0"/>
              <a:t>Inventario de seguridad * costo * costos de mantenimiento del inventario</a:t>
            </a:r>
            <a:endParaRPr lang="es-EC" dirty="0"/>
          </a:p>
        </p:txBody>
      </p:sp>
      <p:pic>
        <p:nvPicPr>
          <p:cNvPr id="27650" name="Picture 2" descr="http://t1.gstatic.com/images?q=tbn:ANd9GcRqkeJoQ6CM9zwu9vmpWF6m0W9KvG3wVYQ5dpQMU04TTPuGWJcw"/>
          <p:cNvPicPr>
            <a:picLocks noChangeAspect="1" noChangeArrowheads="1"/>
          </p:cNvPicPr>
          <p:nvPr/>
        </p:nvPicPr>
        <p:blipFill>
          <a:blip r:embed="rId2" cstate="print"/>
          <a:srcRect/>
          <a:stretch>
            <a:fillRect/>
          </a:stretch>
        </p:blipFill>
        <p:spPr bwMode="auto">
          <a:xfrm>
            <a:off x="2699792" y="1988840"/>
            <a:ext cx="3672408" cy="2750763"/>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Autofit/>
          </a:bodyPr>
          <a:lstStyle/>
          <a:p>
            <a:r>
              <a:rPr lang="es-ES" sz="2800" b="1" dirty="0" smtClean="0"/>
              <a:t>Modelo </a:t>
            </a:r>
            <a:r>
              <a:rPr lang="es-ES" sz="2800" b="1" dirty="0"/>
              <a:t>de cantidad  económica de pedido o Lote Óptimo de Importe</a:t>
            </a:r>
            <a:endParaRPr lang="es-EC" sz="2800" dirty="0"/>
          </a:p>
        </p:txBody>
      </p:sp>
      <p:pic>
        <p:nvPicPr>
          <p:cNvPr id="28674" name="Picture 2" descr="http://www.histarmar.com.ar/Antartida/BelgranoII/BaseInt/Mercaderia%20Estantes.jpg"/>
          <p:cNvPicPr>
            <a:picLocks noChangeAspect="1" noChangeArrowheads="1"/>
          </p:cNvPicPr>
          <p:nvPr/>
        </p:nvPicPr>
        <p:blipFill>
          <a:blip r:embed="rId2" cstate="print"/>
          <a:srcRect/>
          <a:stretch>
            <a:fillRect/>
          </a:stretch>
        </p:blipFill>
        <p:spPr bwMode="auto">
          <a:xfrm>
            <a:off x="5364088" y="3447002"/>
            <a:ext cx="3528392" cy="2646294"/>
          </a:xfrm>
          <a:prstGeom prst="rect">
            <a:avLst/>
          </a:prstGeom>
          <a:noFill/>
        </p:spPr>
      </p:pic>
      <p:graphicFrame>
        <p:nvGraphicFramePr>
          <p:cNvPr id="7" name="6 Marcador de contenido"/>
          <p:cNvGraphicFramePr>
            <a:graphicFrameLocks noGrp="1"/>
          </p:cNvGraphicFramePr>
          <p:nvPr>
            <p:ph idx="1"/>
          </p:nvPr>
        </p:nvGraphicFramePr>
        <p:xfrm>
          <a:off x="35496" y="69269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289"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15616" y="5593804"/>
            <a:ext cx="4054591" cy="715516"/>
          </a:xfrm>
          <a:prstGeom prst="rect">
            <a:avLst/>
          </a:prstGeom>
          <a:noFill/>
        </p:spPr>
      </p:pic>
      <p:sp>
        <p:nvSpPr>
          <p:cNvPr id="12291" name="Rectangle 3"/>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idromaster.com.mx/IMAGENES/SOLARIS/solaris8.jpg"/>
          <p:cNvPicPr>
            <a:picLocks noChangeAspect="1" noChangeArrowheads="1"/>
          </p:cNvPicPr>
          <p:nvPr/>
        </p:nvPicPr>
        <p:blipFill>
          <a:blip r:embed="rId2" cstate="print"/>
          <a:srcRect/>
          <a:stretch>
            <a:fillRect/>
          </a:stretch>
        </p:blipFill>
        <p:spPr bwMode="auto">
          <a:xfrm>
            <a:off x="4568663" y="1988840"/>
            <a:ext cx="4467833" cy="3888432"/>
          </a:xfrm>
          <a:prstGeom prst="rect">
            <a:avLst/>
          </a:prstGeom>
          <a:noFill/>
        </p:spPr>
      </p:pic>
      <p:sp>
        <p:nvSpPr>
          <p:cNvPr id="2" name="1 Título"/>
          <p:cNvSpPr>
            <a:spLocks noGrp="1"/>
          </p:cNvSpPr>
          <p:nvPr>
            <p:ph type="title"/>
          </p:nvPr>
        </p:nvSpPr>
        <p:spPr/>
        <p:txBody>
          <a:bodyPr>
            <a:normAutofit fontScale="90000"/>
          </a:bodyPr>
          <a:lstStyle/>
          <a:p>
            <a:r>
              <a:rPr lang="es-ES" b="1" dirty="0" smtClean="0"/>
              <a:t>Costos </a:t>
            </a:r>
            <a:r>
              <a:rPr lang="es-ES" b="1" dirty="0"/>
              <a:t>de mantenimiento y compra de </a:t>
            </a:r>
            <a:r>
              <a:rPr lang="es-ES" b="1" dirty="0" smtClean="0"/>
              <a:t>Inventario </a:t>
            </a:r>
            <a:endParaRPr lang="es-EC" dirty="0"/>
          </a:p>
        </p:txBody>
      </p:sp>
      <p:graphicFrame>
        <p:nvGraphicFramePr>
          <p:cNvPr id="4" name="3 Marcador de contenido"/>
          <p:cNvGraphicFramePr>
            <a:graphicFrameLocks noGrp="1"/>
          </p:cNvGraphicFramePr>
          <p:nvPr>
            <p:ph idx="1"/>
          </p:nvPr>
        </p:nvGraphicFramePr>
        <p:xfrm>
          <a:off x="457200" y="1600200"/>
          <a:ext cx="418680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499992" y="1268760"/>
          <a:ext cx="418680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6" name="Picture 2" descr="http://lacomunidad.elpais.com/blogfiles/ruizfont/inventario14.JPG"/>
          <p:cNvPicPr>
            <a:picLocks noChangeAspect="1" noChangeArrowheads="1"/>
          </p:cNvPicPr>
          <p:nvPr/>
        </p:nvPicPr>
        <p:blipFill>
          <a:blip r:embed="rId7" cstate="print"/>
          <a:srcRect/>
          <a:stretch>
            <a:fillRect/>
          </a:stretch>
        </p:blipFill>
        <p:spPr bwMode="auto">
          <a:xfrm>
            <a:off x="899592" y="1268760"/>
            <a:ext cx="3171056" cy="4394179"/>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Punto </a:t>
            </a:r>
            <a:r>
              <a:rPr lang="es-ES" b="1" dirty="0"/>
              <a:t>de reorden</a:t>
            </a:r>
            <a:endParaRPr lang="es-EC" dirty="0"/>
          </a:p>
        </p:txBody>
      </p:sp>
      <p:sp>
        <p:nvSpPr>
          <p:cNvPr id="5" name="4 Nube"/>
          <p:cNvSpPr/>
          <p:nvPr/>
        </p:nvSpPr>
        <p:spPr>
          <a:xfrm>
            <a:off x="755576" y="1412776"/>
            <a:ext cx="4752528" cy="252028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el departamento </a:t>
            </a:r>
            <a:r>
              <a:rPr lang="es-ES" dirty="0"/>
              <a:t>encargado de colocar los pedidos, </a:t>
            </a:r>
            <a:r>
              <a:rPr lang="es-ES" dirty="0" smtClean="0"/>
              <a:t>debe indicar que </a:t>
            </a:r>
            <a:r>
              <a:rPr lang="es-ES" dirty="0"/>
              <a:t>las existencias </a:t>
            </a:r>
            <a:r>
              <a:rPr lang="es-ES" dirty="0" smtClean="0"/>
              <a:t>han </a:t>
            </a:r>
            <a:r>
              <a:rPr lang="es-ES" dirty="0"/>
              <a:t>llegado a cierto nivel y que debe hacerse un nuevo pedido</a:t>
            </a:r>
            <a:endParaRPr lang="es-EC" dirty="0"/>
          </a:p>
        </p:txBody>
      </p:sp>
      <p:pic>
        <p:nvPicPr>
          <p:cNvPr id="32770" name="Picture 2" descr="http://www.cafequetzal.com.gt/img/pedidos.jpg"/>
          <p:cNvPicPr>
            <a:picLocks noChangeAspect="1" noChangeArrowheads="1"/>
          </p:cNvPicPr>
          <p:nvPr/>
        </p:nvPicPr>
        <p:blipFill>
          <a:blip r:embed="rId2" cstate="print"/>
          <a:srcRect/>
          <a:stretch>
            <a:fillRect/>
          </a:stretch>
        </p:blipFill>
        <p:spPr bwMode="auto">
          <a:xfrm>
            <a:off x="467544" y="4221088"/>
            <a:ext cx="5045974" cy="2112269"/>
          </a:xfrm>
          <a:prstGeom prst="rect">
            <a:avLst/>
          </a:prstGeom>
          <a:noFill/>
        </p:spPr>
      </p:pic>
      <p:pic>
        <p:nvPicPr>
          <p:cNvPr id="32772" name="Picture 4" descr="http://3.bp.blogspot.com/-2yoc02Nvwk8/TZ5G02DnEpI/AAAAAAAAAGA/PvTzX2oxZIA/s1600/shopcart.gif"/>
          <p:cNvPicPr>
            <a:picLocks noChangeAspect="1" noChangeArrowheads="1"/>
          </p:cNvPicPr>
          <p:nvPr/>
        </p:nvPicPr>
        <p:blipFill>
          <a:blip r:embed="rId3" cstate="print"/>
          <a:srcRect/>
          <a:stretch>
            <a:fillRect/>
          </a:stretch>
        </p:blipFill>
        <p:spPr bwMode="auto">
          <a:xfrm>
            <a:off x="5672598" y="2924944"/>
            <a:ext cx="3471402" cy="2251721"/>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b="1" dirty="0" smtClean="0"/>
              <a:t>1.1.3 Objetivos de la investigación</a:t>
            </a:r>
            <a:endParaRPr lang="es-EC" sz="4000" dirty="0"/>
          </a:p>
        </p:txBody>
      </p:sp>
      <p:sp>
        <p:nvSpPr>
          <p:cNvPr id="3" name="2 Marcador de contenido"/>
          <p:cNvSpPr>
            <a:spLocks noGrp="1"/>
          </p:cNvSpPr>
          <p:nvPr>
            <p:ph idx="1"/>
          </p:nvPr>
        </p:nvSpPr>
        <p:spPr>
          <a:xfrm>
            <a:off x="457200" y="1556792"/>
            <a:ext cx="8229600" cy="4569371"/>
          </a:xfrm>
        </p:spPr>
        <p:txBody>
          <a:bodyPr>
            <a:normAutofit/>
          </a:bodyPr>
          <a:lstStyle/>
          <a:p>
            <a:pPr algn="just">
              <a:buNone/>
            </a:pPr>
            <a:r>
              <a:rPr lang="es-ES" sz="2400" b="1" dirty="0" smtClean="0"/>
              <a:t>Objetivo General</a:t>
            </a:r>
            <a:endParaRPr lang="es-EC" sz="2400" dirty="0" smtClean="0"/>
          </a:p>
          <a:p>
            <a:pPr algn="just">
              <a:buNone/>
            </a:pPr>
            <a:r>
              <a:rPr lang="es-ES" sz="2400" dirty="0" smtClean="0"/>
              <a:t>	manejo y control de los inventarios</a:t>
            </a:r>
            <a:endParaRPr lang="es-EC" sz="2400" dirty="0"/>
          </a:p>
        </p:txBody>
      </p:sp>
      <p:pic>
        <p:nvPicPr>
          <p:cNvPr id="18434" name="Picture 2" descr="http://images02.olx.com.ec/ui/9/20/59/1288224739_132591159_1-Fotos-de--SERVICIOS-DE-INVENTARIOS-A-BAJO-COSTO-PROFESIONALES-INDEPENDIENTES-1288224739.jpg"/>
          <p:cNvPicPr>
            <a:picLocks noChangeAspect="1" noChangeArrowheads="1"/>
          </p:cNvPicPr>
          <p:nvPr/>
        </p:nvPicPr>
        <p:blipFill>
          <a:blip r:embed="rId2" cstate="print"/>
          <a:srcRect/>
          <a:stretch>
            <a:fillRect/>
          </a:stretch>
        </p:blipFill>
        <p:spPr bwMode="auto">
          <a:xfrm>
            <a:off x="1835696" y="2708920"/>
            <a:ext cx="4896544" cy="326110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 b="1" dirty="0"/>
              <a:t>Órdenes o pedidos </a:t>
            </a:r>
            <a:r>
              <a:rPr lang="es-ES" b="1" dirty="0" smtClean="0"/>
              <a:t>fijos</a:t>
            </a:r>
            <a:endParaRPr lang="es-EC" dirty="0"/>
          </a:p>
        </p:txBody>
      </p:sp>
      <p:graphicFrame>
        <p:nvGraphicFramePr>
          <p:cNvPr id="4" name="3 Marcador de contenido"/>
          <p:cNvGraphicFramePr>
            <a:graphicFrameLocks noGrp="1"/>
          </p:cNvGraphicFramePr>
          <p:nvPr>
            <p:ph idx="1"/>
          </p:nvPr>
        </p:nvGraphicFramePr>
        <p:xfrm>
          <a:off x="-1260648" y="1556793"/>
          <a:ext cx="640871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descr="http://www.yocargo.com/design/content-images/undefined.jpg?0.4098200382905618"/>
          <p:cNvPicPr>
            <a:picLocks noChangeAspect="1" noChangeArrowheads="1"/>
          </p:cNvPicPr>
          <p:nvPr/>
        </p:nvPicPr>
        <p:blipFill>
          <a:blip r:embed="rId7" cstate="print"/>
          <a:srcRect/>
          <a:stretch>
            <a:fillRect/>
          </a:stretch>
        </p:blipFill>
        <p:spPr bwMode="auto">
          <a:xfrm>
            <a:off x="4860032" y="2276872"/>
            <a:ext cx="3821410" cy="3057128"/>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1454919"/>
            <a:ext cx="7772400" cy="1470025"/>
          </a:xfrm>
        </p:spPr>
        <p:txBody>
          <a:bodyPr>
            <a:normAutofit/>
          </a:bodyPr>
          <a:lstStyle/>
          <a:p>
            <a:r>
              <a:rPr lang="es-ES" sz="4000" b="1" dirty="0" smtClean="0">
                <a:solidFill>
                  <a:schemeClr val="accent5">
                    <a:lumMod val="75000"/>
                  </a:schemeClr>
                </a:solidFill>
              </a:rPr>
              <a:t>DISEÑO DEL MODELO </a:t>
            </a:r>
            <a:r>
              <a:rPr lang="es-ES" sz="4000" b="1" dirty="0">
                <a:solidFill>
                  <a:schemeClr val="accent5">
                    <a:lumMod val="75000"/>
                  </a:schemeClr>
                </a:solidFill>
              </a:rPr>
              <a:t>APLICADO AL ÁREA DE INVENTARIOS</a:t>
            </a:r>
            <a:endParaRPr lang="es-EC" sz="4000" dirty="0">
              <a:solidFill>
                <a:schemeClr val="accent5">
                  <a:lumMod val="75000"/>
                </a:schemeClr>
              </a:solidFill>
            </a:endParaRPr>
          </a:p>
        </p:txBody>
      </p:sp>
      <p:sp>
        <p:nvSpPr>
          <p:cNvPr id="4" name="3 CuadroTexto"/>
          <p:cNvSpPr txBox="1"/>
          <p:nvPr/>
        </p:nvSpPr>
        <p:spPr>
          <a:xfrm>
            <a:off x="1187624" y="620688"/>
            <a:ext cx="4968552" cy="830997"/>
          </a:xfrm>
          <a:prstGeom prst="rect">
            <a:avLst/>
          </a:prstGeom>
          <a:noFill/>
        </p:spPr>
        <p:txBody>
          <a:bodyPr wrap="square" rtlCol="0">
            <a:spAutoFit/>
          </a:bodyPr>
          <a:lstStyle/>
          <a:p>
            <a:r>
              <a:rPr lang="es-EC" sz="4800" b="1" dirty="0" smtClean="0">
                <a:solidFill>
                  <a:schemeClr val="accent6">
                    <a:lumMod val="75000"/>
                  </a:schemeClr>
                </a:solidFill>
              </a:rPr>
              <a:t>CAPÍTULO IV</a:t>
            </a:r>
            <a:r>
              <a:rPr lang="es-EC" b="1" dirty="0" smtClean="0">
                <a:solidFill>
                  <a:schemeClr val="accent6">
                    <a:lumMod val="75000"/>
                  </a:schemeClr>
                </a:solidFill>
              </a:rPr>
              <a:t> </a:t>
            </a:r>
            <a:endParaRPr lang="es-EC" dirty="0" smtClean="0">
              <a:solidFill>
                <a:schemeClr val="accent6">
                  <a:lumMod val="75000"/>
                </a:schemeClr>
              </a:solidFill>
            </a:endParaRPr>
          </a:p>
        </p:txBody>
      </p:sp>
      <p:pic>
        <p:nvPicPr>
          <p:cNvPr id="2050" name="Picture 2" descr="https://encrypted-tbn3.gstatic.com/images?q=tbn:ANd9GcQysB3kkIS1vBRHUFmjg5FSW5xIhGpGV-1hYPLv94-8UiEsEYs6jw"/>
          <p:cNvPicPr>
            <a:picLocks noChangeAspect="1" noChangeArrowheads="1"/>
          </p:cNvPicPr>
          <p:nvPr/>
        </p:nvPicPr>
        <p:blipFill>
          <a:blip r:embed="rId2" cstate="print"/>
          <a:srcRect/>
          <a:stretch>
            <a:fillRect/>
          </a:stretch>
        </p:blipFill>
        <p:spPr bwMode="auto">
          <a:xfrm>
            <a:off x="2786050" y="3000372"/>
            <a:ext cx="4357701" cy="3383627"/>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Cálculo del Costo de Mantenimiento del Inventario</a:t>
            </a:r>
            <a:endParaRPr lang="es-EC" dirty="0"/>
          </a:p>
        </p:txBody>
      </p:sp>
      <p:pic>
        <p:nvPicPr>
          <p:cNvPr id="1025" name="Picture 1"/>
          <p:cNvPicPr>
            <a:picLocks noChangeAspect="1" noChangeArrowheads="1"/>
          </p:cNvPicPr>
          <p:nvPr/>
        </p:nvPicPr>
        <p:blipFill>
          <a:blip r:embed="rId2" cstate="print"/>
          <a:srcRect l="22920" r="22907" b="18674"/>
          <a:stretch>
            <a:fillRect/>
          </a:stretch>
        </p:blipFill>
        <p:spPr bwMode="auto">
          <a:xfrm>
            <a:off x="1857356" y="1857364"/>
            <a:ext cx="5572164" cy="2357454"/>
          </a:xfrm>
          <a:prstGeom prst="rect">
            <a:avLst/>
          </a:prstGeom>
          <a:noFill/>
          <a:ln w="9525">
            <a:noFill/>
            <a:miter lim="800000"/>
            <a:headEnd/>
            <a:tailEnd/>
          </a:ln>
          <a:effectLst/>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0"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166" y="4786322"/>
            <a:ext cx="6672959" cy="357190"/>
          </a:xfrm>
          <a:prstGeom prst="rect">
            <a:avLst/>
          </a:prstGeom>
          <a:noFill/>
        </p:spPr>
      </p:pic>
      <p:pic>
        <p:nvPicPr>
          <p:cNvPr id="1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8860" y="5214950"/>
            <a:ext cx="3344597" cy="357190"/>
          </a:xfrm>
          <a:prstGeom prst="rect">
            <a:avLst/>
          </a:prstGeom>
          <a:noFill/>
        </p:spPr>
      </p:pic>
      <p:pic>
        <p:nvPicPr>
          <p:cNvPr id="1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28860" y="5715016"/>
            <a:ext cx="1932073" cy="35719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29816"/>
            <a:ext cx="8229600" cy="1143000"/>
          </a:xfrm>
        </p:spPr>
        <p:txBody>
          <a:bodyPr>
            <a:normAutofit fontScale="90000"/>
          </a:bodyPr>
          <a:lstStyle/>
          <a:p>
            <a:r>
              <a:rPr lang="es-ES" dirty="0" smtClean="0">
                <a:hlinkClick r:id="rId2" action="ppaction://hlinkfile"/>
              </a:rPr>
              <a:t>CÁLCULO DEL COSTO DE OPORTUNIDAD</a:t>
            </a:r>
            <a:endParaRPr lang="es-ES" dirty="0"/>
          </a:p>
        </p:txBody>
      </p:sp>
      <p:pic>
        <p:nvPicPr>
          <p:cNvPr id="82946" name="Picture 2" descr="http://www.misionesqtransforman.com/missionsblog/wp-content/uploads/2011/07/istock_000014263256xsmall.jpg"/>
          <p:cNvPicPr>
            <a:picLocks noChangeAspect="1" noChangeArrowheads="1"/>
          </p:cNvPicPr>
          <p:nvPr/>
        </p:nvPicPr>
        <p:blipFill>
          <a:blip r:embed="rId3" cstate="print"/>
          <a:srcRect l="18182" t="17409" r="19481"/>
          <a:stretch>
            <a:fillRect/>
          </a:stretch>
        </p:blipFill>
        <p:spPr bwMode="auto">
          <a:xfrm>
            <a:off x="2699791" y="2348880"/>
            <a:ext cx="3885633" cy="3456384"/>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Costo Por Comprar</a:t>
            </a:r>
            <a:endParaRPr lang="es-ES" dirty="0"/>
          </a:p>
        </p:txBody>
      </p:sp>
      <p:pic>
        <p:nvPicPr>
          <p:cNvPr id="84993" name="Picture 1"/>
          <p:cNvPicPr>
            <a:picLocks noChangeAspect="1" noChangeArrowheads="1"/>
          </p:cNvPicPr>
          <p:nvPr/>
        </p:nvPicPr>
        <p:blipFill>
          <a:blip r:embed="rId2" cstate="print"/>
          <a:srcRect l="24180" r="25446" b="11432"/>
          <a:stretch>
            <a:fillRect/>
          </a:stretch>
        </p:blipFill>
        <p:spPr bwMode="auto">
          <a:xfrm>
            <a:off x="428596" y="1857364"/>
            <a:ext cx="3571900" cy="3357586"/>
          </a:xfrm>
          <a:prstGeom prst="rect">
            <a:avLst/>
          </a:prstGeom>
          <a:noFill/>
          <a:ln w="9525">
            <a:noFill/>
            <a:miter lim="800000"/>
            <a:headEnd/>
            <a:tailEnd/>
          </a:ln>
          <a:effectLst/>
        </p:spPr>
      </p:pic>
      <p:graphicFrame>
        <p:nvGraphicFramePr>
          <p:cNvPr id="5" name="4 Gráfico"/>
          <p:cNvGraphicFramePr/>
          <p:nvPr/>
        </p:nvGraphicFramePr>
        <p:xfrm>
          <a:off x="4286248" y="2214554"/>
          <a:ext cx="4572000" cy="27336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Lote Óptimo de Compra Importadora Cerón S.A.</a:t>
            </a:r>
            <a:endParaRPr lang="es-ES" dirty="0"/>
          </a:p>
        </p:txBody>
      </p:sp>
      <p:pic>
        <p:nvPicPr>
          <p:cNvPr id="87042" name="Picture 2"/>
          <p:cNvPicPr>
            <a:picLocks noChangeAspect="1" noChangeArrowheads="1"/>
          </p:cNvPicPr>
          <p:nvPr/>
        </p:nvPicPr>
        <p:blipFill>
          <a:blip r:embed="rId2" cstate="print"/>
          <a:srcRect/>
          <a:stretch>
            <a:fillRect/>
          </a:stretch>
        </p:blipFill>
        <p:spPr bwMode="auto">
          <a:xfrm>
            <a:off x="928662" y="1785926"/>
            <a:ext cx="7326119" cy="4392632"/>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Lote Óptimo de Compra Importadora Cerón S.A.</a:t>
            </a:r>
            <a:endParaRPr lang="es-ES" dirty="0"/>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78" name="Rectangle 6"/>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1" name="Rectangle 9"/>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85"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36747" y="1785926"/>
            <a:ext cx="5078393" cy="896187"/>
          </a:xfrm>
          <a:prstGeom prst="rect">
            <a:avLst/>
          </a:prstGeom>
          <a:noFill/>
        </p:spPr>
      </p:pic>
      <p:pic>
        <p:nvPicPr>
          <p:cNvPr id="3084"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36748" y="2747127"/>
            <a:ext cx="3241210" cy="896187"/>
          </a:xfrm>
          <a:prstGeom prst="rect">
            <a:avLst/>
          </a:prstGeom>
          <a:noFill/>
        </p:spPr>
      </p:pic>
      <p:pic>
        <p:nvPicPr>
          <p:cNvPr id="308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36748" y="3671902"/>
            <a:ext cx="2822990" cy="328602"/>
          </a:xfrm>
          <a:prstGeom prst="rect">
            <a:avLst/>
          </a:prstGeom>
          <a:noFill/>
        </p:spPr>
      </p:pic>
      <p:sp>
        <p:nvSpPr>
          <p:cNvPr id="30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87" name="Rectangle 1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Rectangle 16"/>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89" name="Rectangle 1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90" name="Rectangle 18"/>
          <p:cNvSpPr>
            <a:spLocks noChangeArrowheads="1"/>
          </p:cNvSpPr>
          <p:nvPr/>
        </p:nvSpPr>
        <p:spPr bwMode="auto">
          <a:xfrm>
            <a:off x="0" y="180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93"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4357694"/>
            <a:ext cx="3109188" cy="585789"/>
          </a:xfrm>
          <a:prstGeom prst="rect">
            <a:avLst/>
          </a:prstGeom>
          <a:noFill/>
        </p:spPr>
      </p:pic>
      <p:pic>
        <p:nvPicPr>
          <p:cNvPr id="3092"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5099187"/>
            <a:ext cx="2358174" cy="615829"/>
          </a:xfrm>
          <a:prstGeom prst="rect">
            <a:avLst/>
          </a:prstGeom>
          <a:noFill/>
        </p:spPr>
      </p:pic>
      <p:pic>
        <p:nvPicPr>
          <p:cNvPr id="3091"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72000" y="5956075"/>
            <a:ext cx="2688621" cy="330445"/>
          </a:xfrm>
          <a:prstGeom prst="rect">
            <a:avLst/>
          </a:prstGeom>
          <a:noFill/>
        </p:spPr>
      </p:pic>
      <p:sp>
        <p:nvSpPr>
          <p:cNvPr id="309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95"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96" name="Rectangle 24"/>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097" name="Rectangle 25"/>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Cálculo del Costo Total Según LOC</a:t>
            </a:r>
            <a:endParaRPr lang="es-ES" dirty="0"/>
          </a:p>
        </p:txBody>
      </p:sp>
      <p:pic>
        <p:nvPicPr>
          <p:cNvPr id="86019" name="Picture 3"/>
          <p:cNvPicPr>
            <a:picLocks noChangeAspect="1" noChangeArrowheads="1"/>
          </p:cNvPicPr>
          <p:nvPr/>
        </p:nvPicPr>
        <p:blipFill>
          <a:blip r:embed="rId2" cstate="print"/>
          <a:srcRect r="12700" b="12852"/>
          <a:stretch>
            <a:fillRect/>
          </a:stretch>
        </p:blipFill>
        <p:spPr bwMode="auto">
          <a:xfrm>
            <a:off x="785786" y="1916110"/>
            <a:ext cx="7339856" cy="3155964"/>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1714480" y="285728"/>
            <a:ext cx="5857916" cy="4521866"/>
          </a:xfrm>
          <a:prstGeom prst="rect">
            <a:avLst/>
          </a:prstGeom>
          <a:noFill/>
          <a:ln w="9525">
            <a:noFill/>
            <a:miter lim="800000"/>
            <a:headEnd/>
            <a:tailEnd/>
          </a:ln>
          <a:effectLst/>
        </p:spPr>
      </p:pic>
      <p:sp>
        <p:nvSpPr>
          <p:cNvPr id="6" name="5 CuadroTexto"/>
          <p:cNvSpPr txBox="1"/>
          <p:nvPr/>
        </p:nvSpPr>
        <p:spPr>
          <a:xfrm>
            <a:off x="714348" y="5286388"/>
            <a:ext cx="778674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C" dirty="0" smtClean="0"/>
              <a:t>El lote óptimo de compra es de 21,527.23 unidades con un costo anual por comprar de $32,825.19; y un costo de mantenimiento de $32,784.91 y un costo total de $65,610.1</a:t>
            </a:r>
            <a:endParaRPr lang="es-ES" dirty="0"/>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spd="med">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Comparación de Situación propuesta con la Situación actual.</a:t>
            </a:r>
            <a:endParaRPr lang="es-ES" sz="3600" dirty="0"/>
          </a:p>
        </p:txBody>
      </p:sp>
      <p:sp>
        <p:nvSpPr>
          <p:cNvPr id="4" name="3 Marcador de contenido"/>
          <p:cNvSpPr>
            <a:spLocks noGrp="1"/>
          </p:cNvSpPr>
          <p:nvPr>
            <p:ph sz="half" idx="1"/>
          </p:nvPr>
        </p:nvSpPr>
        <p:spPr>
          <a:xfrm>
            <a:off x="457200" y="1600201"/>
            <a:ext cx="4038600" cy="1042982"/>
          </a:xfrm>
        </p:spPr>
        <p:txBody>
          <a:bodyPr>
            <a:noAutofit/>
          </a:bodyPr>
          <a:lstStyle/>
          <a:p>
            <a:pPr algn="ctr">
              <a:buNone/>
            </a:pPr>
            <a:r>
              <a:rPr lang="es-EC" sz="2000" dirty="0" smtClean="0"/>
              <a:t>	</a:t>
            </a:r>
            <a:r>
              <a:rPr lang="es-EC" sz="2000" b="1" dirty="0" smtClean="0"/>
              <a:t>Cálculo del Costo Total Según Importadora Cerón S.A.</a:t>
            </a:r>
            <a:endParaRPr lang="es-ES" sz="2000" b="1" dirty="0"/>
          </a:p>
        </p:txBody>
      </p:sp>
      <p:sp>
        <p:nvSpPr>
          <p:cNvPr id="5" name="4 Marcador de contenido"/>
          <p:cNvSpPr>
            <a:spLocks noGrp="1"/>
          </p:cNvSpPr>
          <p:nvPr>
            <p:ph sz="half" idx="2"/>
          </p:nvPr>
        </p:nvSpPr>
        <p:spPr>
          <a:xfrm>
            <a:off x="5105400" y="3571876"/>
            <a:ext cx="4038600" cy="1114420"/>
          </a:xfrm>
        </p:spPr>
        <p:txBody>
          <a:bodyPr>
            <a:normAutofit/>
          </a:bodyPr>
          <a:lstStyle/>
          <a:p>
            <a:pPr algn="ctr">
              <a:buNone/>
            </a:pPr>
            <a:r>
              <a:rPr lang="es-EC" dirty="0" smtClean="0"/>
              <a:t>	</a:t>
            </a:r>
            <a:r>
              <a:rPr lang="es-EC" sz="2000" b="1" dirty="0" smtClean="0"/>
              <a:t>Cálculo del Costo Total Según LOC</a:t>
            </a:r>
            <a:endParaRPr lang="es-ES" b="1" dirty="0"/>
          </a:p>
        </p:txBody>
      </p:sp>
      <p:pic>
        <p:nvPicPr>
          <p:cNvPr id="89090" name="Picture 2"/>
          <p:cNvPicPr>
            <a:picLocks noChangeAspect="1" noChangeArrowheads="1"/>
          </p:cNvPicPr>
          <p:nvPr/>
        </p:nvPicPr>
        <p:blipFill>
          <a:blip r:embed="rId2" cstate="print"/>
          <a:srcRect r="5417" b="16912"/>
          <a:stretch>
            <a:fillRect/>
          </a:stretch>
        </p:blipFill>
        <p:spPr bwMode="auto">
          <a:xfrm>
            <a:off x="0" y="2428868"/>
            <a:ext cx="5072066" cy="1785950"/>
          </a:xfrm>
          <a:prstGeom prst="rect">
            <a:avLst/>
          </a:prstGeom>
          <a:noFill/>
          <a:ln w="9525">
            <a:noFill/>
            <a:miter lim="800000"/>
            <a:headEnd/>
            <a:tailEnd/>
          </a:ln>
          <a:effectLst/>
        </p:spPr>
      </p:pic>
      <p:pic>
        <p:nvPicPr>
          <p:cNvPr id="89091" name="Picture 3"/>
          <p:cNvPicPr>
            <a:picLocks noChangeAspect="1" noChangeArrowheads="1"/>
          </p:cNvPicPr>
          <p:nvPr/>
        </p:nvPicPr>
        <p:blipFill>
          <a:blip r:embed="rId3" cstate="print"/>
          <a:srcRect l="5329" r="5417" b="9277"/>
          <a:stretch>
            <a:fillRect/>
          </a:stretch>
        </p:blipFill>
        <p:spPr bwMode="auto">
          <a:xfrm>
            <a:off x="4214810" y="4548187"/>
            <a:ext cx="4786346" cy="2095523"/>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404664"/>
            <a:ext cx="7772400" cy="1470025"/>
          </a:xfrm>
        </p:spPr>
        <p:txBody>
          <a:bodyPr/>
          <a:lstStyle/>
          <a:p>
            <a:r>
              <a:rPr lang="es-EC" b="1" dirty="0" smtClean="0"/>
              <a:t>1.2. Análisis Externo </a:t>
            </a:r>
            <a:r>
              <a:rPr lang="es-EC" dirty="0" smtClean="0"/>
              <a:t/>
            </a:r>
            <a:br>
              <a:rPr lang="es-EC" dirty="0" smtClean="0"/>
            </a:br>
            <a:endParaRPr lang="es-EC" dirty="0"/>
          </a:p>
        </p:txBody>
      </p:sp>
      <p:sp>
        <p:nvSpPr>
          <p:cNvPr id="7" name="6 Subtítulo"/>
          <p:cNvSpPr>
            <a:spLocks noGrp="1"/>
          </p:cNvSpPr>
          <p:nvPr>
            <p:ph type="subTitle" idx="1"/>
          </p:nvPr>
        </p:nvSpPr>
        <p:spPr>
          <a:xfrm>
            <a:off x="1259632" y="1412776"/>
            <a:ext cx="6400800" cy="1752600"/>
          </a:xfrm>
        </p:spPr>
        <p:txBody>
          <a:bodyPr>
            <a:normAutofit/>
          </a:bodyPr>
          <a:lstStyle/>
          <a:p>
            <a:r>
              <a:rPr lang="es-EC" sz="4000" dirty="0" smtClean="0">
                <a:solidFill>
                  <a:schemeClr val="tx1"/>
                </a:solidFill>
              </a:rPr>
              <a:t>MACROAMBIENTE</a:t>
            </a:r>
            <a:endParaRPr lang="es-EC" sz="4000" dirty="0">
              <a:solidFill>
                <a:schemeClr val="tx1"/>
              </a:solidFill>
            </a:endParaRPr>
          </a:p>
        </p:txBody>
      </p:sp>
      <p:pic>
        <p:nvPicPr>
          <p:cNvPr id="25602" name="Picture 2" descr="http://html.rincondelvago.com/000117430.png"/>
          <p:cNvPicPr>
            <a:picLocks noChangeAspect="1" noChangeArrowheads="1"/>
          </p:cNvPicPr>
          <p:nvPr/>
        </p:nvPicPr>
        <p:blipFill>
          <a:blip r:embed="rId2" cstate="print"/>
          <a:srcRect/>
          <a:stretch>
            <a:fillRect/>
          </a:stretch>
        </p:blipFill>
        <p:spPr bwMode="auto">
          <a:xfrm>
            <a:off x="2483768" y="2204864"/>
            <a:ext cx="4177414" cy="416642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Stock de Seguridad</a:t>
            </a:r>
            <a:endParaRPr lang="es-ES" dirty="0"/>
          </a:p>
        </p:txBody>
      </p:sp>
      <p:sp>
        <p:nvSpPr>
          <p:cNvPr id="4" name="3 CuadroTexto"/>
          <p:cNvSpPr txBox="1"/>
          <p:nvPr/>
        </p:nvSpPr>
        <p:spPr>
          <a:xfrm>
            <a:off x="1428728" y="4941168"/>
            <a:ext cx="6572296"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C" sz="1400" dirty="0" smtClean="0"/>
              <a:t>Como la CEP = 51.2 unidades, la política óptima de inventario establece comprar 51.2 unidades siempre que el nivel de inventario baje a: 6034 unidades.</a:t>
            </a:r>
            <a:endParaRPr lang="es-ES"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0043" b="11207"/>
          <a:stretch/>
        </p:blipFill>
        <p:spPr bwMode="auto">
          <a:xfrm>
            <a:off x="1890713" y="1700808"/>
            <a:ext cx="5597535" cy="2775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229600" cy="1143000"/>
          </a:xfrm>
        </p:spPr>
        <p:txBody>
          <a:bodyPr>
            <a:normAutofit fontScale="90000"/>
          </a:bodyPr>
          <a:lstStyle/>
          <a:p>
            <a:r>
              <a:rPr lang="es-EC" dirty="0" smtClean="0">
                <a:hlinkClick r:id="rId2" action="ppaction://hlinkfile"/>
              </a:rPr>
              <a:t>Necesidades Operativas de Fondos NOF</a:t>
            </a:r>
            <a:endParaRPr lang="es-ES" dirty="0"/>
          </a:p>
        </p:txBody>
      </p:sp>
      <p:pic>
        <p:nvPicPr>
          <p:cNvPr id="96260" name="Picture 4" descr="https://encrypted-tbn2.gstatic.com/images?q=tbn:ANd9GcTsKti_qAZPT9uRkhQ6PQ6PbWL0dke60QLIhwmQj_XYcIBZpKAwiQ"/>
          <p:cNvPicPr>
            <a:picLocks noChangeAspect="1" noChangeArrowheads="1"/>
          </p:cNvPicPr>
          <p:nvPr/>
        </p:nvPicPr>
        <p:blipFill>
          <a:blip r:embed="rId3" cstate="print"/>
          <a:srcRect b="18103"/>
          <a:stretch>
            <a:fillRect/>
          </a:stretch>
        </p:blipFill>
        <p:spPr bwMode="auto">
          <a:xfrm>
            <a:off x="5580112" y="5013176"/>
            <a:ext cx="3187366" cy="1571636"/>
          </a:xfrm>
          <a:prstGeom prst="rect">
            <a:avLst/>
          </a:prstGeom>
          <a:noFill/>
        </p:spPr>
      </p:pic>
      <p:pic>
        <p:nvPicPr>
          <p:cNvPr id="6145" name="Picture 1"/>
          <p:cNvPicPr>
            <a:picLocks noChangeAspect="1" noChangeArrowheads="1"/>
          </p:cNvPicPr>
          <p:nvPr/>
        </p:nvPicPr>
        <p:blipFill>
          <a:blip r:embed="rId4" cstate="print"/>
          <a:srcRect l="20755" r="21642" b="14493"/>
          <a:stretch>
            <a:fillRect/>
          </a:stretch>
        </p:blipFill>
        <p:spPr bwMode="auto">
          <a:xfrm>
            <a:off x="827584" y="2492896"/>
            <a:ext cx="4865683" cy="2376264"/>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S" dirty="0"/>
          </a:p>
        </p:txBody>
      </p:sp>
      <p:sp>
        <p:nvSpPr>
          <p:cNvPr id="3" name="2 Marcador de contenido"/>
          <p:cNvSpPr>
            <a:spLocks noGrp="1"/>
          </p:cNvSpPr>
          <p:nvPr>
            <p:ph idx="1"/>
          </p:nvPr>
        </p:nvSpPr>
        <p:spPr>
          <a:ln w="38100"/>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lvl="0" algn="just"/>
            <a:r>
              <a:rPr lang="es-EC" dirty="0" smtClean="0"/>
              <a:t>Importadora Cerón S.A. se ve afectada por variables macro y microeconómicas que de una u otra manera afectan sus decisiones empresariales y situación financiera; una de las variables más importantes en el ambiente macro económico es el comercio exterior, ya que si no tenemos una amplia apertura para realizar el intercambio de bienes, productos y servicios entre dos o más países o regiones económicas, empresas como esta no podría realizar su actividad comercial. Otra variable es la inflación, ya que repercute directamente en los costos de comercialización; es importante también la variable político legal,  puesto que dependemos de las políticas de estados que establezca el Gobierno actual al sector privado, esto repercutirá en el progreso de las empresas que realizan la actividad de importación y comercialización; de manera general las variables macroeconómicas pueden afectar las operaciones de la empresa ya que no se puede controlar el comportamiento de estos agentes externos, afectando directamente en los costos de operación.</a:t>
            </a:r>
            <a:endParaRPr lang="es-ES" dirty="0" smtClean="0"/>
          </a:p>
          <a:p>
            <a:pPr algn="just"/>
            <a:endParaRPr lang="es-ES" dirty="0" smtClean="0"/>
          </a:p>
          <a:p>
            <a:pPr lvl="0" algn="just"/>
            <a:r>
              <a:rPr lang="es-EC" dirty="0" smtClean="0"/>
              <a:t>De acuerdo al análisis de los Estados Financieros realizado a Importadora Cerón S.A. se observó que la cuenta de mayor participación respecto de los Activos Totales la constituye el inventario debido a que el giro principal del negocio es la compra y venta de repuestos automotrices, la empresa no tiene una política definida sobre la cantidad de inventario que debe existir en stock, pues mantiene un nivel elevado de inventario con el afán de no quedarse sin inventario para la venta.</a:t>
            </a:r>
            <a:endParaRPr lang="es-ES" dirty="0" smtClean="0"/>
          </a:p>
          <a:p>
            <a:pPr algn="just"/>
            <a:endParaRPr lang="es-ES" dirty="0"/>
          </a:p>
        </p:txBody>
      </p:sp>
    </p:spTree>
  </p:cSld>
  <p:clrMapOvr>
    <a:masterClrMapping/>
  </p:clrMapOvr>
  <p:transition spd="med">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a:ln w="38100"/>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lvl="0" algn="just"/>
            <a:r>
              <a:rPr lang="es-EC" dirty="0" smtClean="0"/>
              <a:t>El modelo del lote económico de compra y su correspondiente fórmula son parcialmente útiles, pero no atacan lo que hoy, en día en la mayor parte de los casos, es el principal problema asociado a la gestión de inventarios con demanda independiente, es decir el Stock de Seguridad.</a:t>
            </a:r>
            <a:endParaRPr lang="es-ES" dirty="0" smtClean="0"/>
          </a:p>
          <a:p>
            <a:pPr algn="just"/>
            <a:endParaRPr lang="es-ES" dirty="0" smtClean="0"/>
          </a:p>
          <a:p>
            <a:pPr lvl="0" algn="just"/>
            <a:r>
              <a:rPr lang="es-EC" dirty="0" smtClean="0"/>
              <a:t>Las Necesidades Operativas de Fondos pueden ser excesivas o descontroladas, si se presentaran estas situaciones estas consumirán muchos recursos financieros agotarán el exceso de Fondo de Maniobra de liquidez sobre las NOF, si lo hay, implicarán la necesidad de demandar fondos externos que podrían ser necesarios para acometer proyectos de inversión, reducirán la rentabilidad de la empresa, mermarán su situación de liquidez, se incrementarán los costos financieros y colocarán, necesariamente, a la empresa, en una posición delicada. De ahí su optimización, control y seguimiento, y la rápida adopción de decisiones correctoras de posibles problemas sea esencial</a:t>
            </a:r>
            <a:endParaRPr lang="es-ES" dirty="0" smtClean="0"/>
          </a:p>
          <a:p>
            <a:endParaRPr lang="es-ES" dirty="0"/>
          </a:p>
        </p:txBody>
      </p:sp>
    </p:spTree>
  </p:cSld>
  <p:clrMapOvr>
    <a:masterClrMapping/>
  </p:clrMapOvr>
  <p:transition spd="med">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S" dirty="0"/>
          </a:p>
        </p:txBody>
      </p:sp>
      <p:sp>
        <p:nvSpPr>
          <p:cNvPr id="3" name="2 Marcador de contenido"/>
          <p:cNvSpPr>
            <a:spLocks noGrp="1"/>
          </p:cNvSpPr>
          <p:nvPr>
            <p:ph idx="1"/>
          </p:nvPr>
        </p:nvSpPr>
        <p:spPr>
          <a:ln w="38100"/>
        </p:spPr>
        <p:style>
          <a:lnRef idx="2">
            <a:schemeClr val="accent5"/>
          </a:lnRef>
          <a:fillRef idx="1">
            <a:schemeClr val="lt1"/>
          </a:fillRef>
          <a:effectRef idx="0">
            <a:schemeClr val="accent5"/>
          </a:effectRef>
          <a:fontRef idx="minor">
            <a:schemeClr val="dk1"/>
          </a:fontRef>
        </p:style>
        <p:txBody>
          <a:bodyPr>
            <a:normAutofit fontScale="55000" lnSpcReduction="20000"/>
          </a:bodyPr>
          <a:lstStyle/>
          <a:p>
            <a:pPr lvl="0" algn="just"/>
            <a:r>
              <a:rPr lang="es-EC" dirty="0" smtClean="0"/>
              <a:t>Se recomienda a la empresa Importadora Cerón S.A., la aplicación del modelo de lote óptimo de compra, realizada mediante el presente estudio que, mediante el enfoque desde el punto de vista de la gestión de inventarios, busca tener un nivel óptimo de inventario, logrando así saber en qué momento pedir y qué cantidad se debe de importar, para de esta manera evitar pedidos en grandes cantidades y muy seguidos en el año, además que nos ayudará a evitar que quede inventario obsoleto en las bodegas. Es recomendable además, ya que nos ayudará a brindar un servicio de calidad a los clientes y lograr una ventaja competitiva sostenida. El modelo de lote óptimo de compra propuesto, puede dar un aporte muy positivo para la empresa.</a:t>
            </a:r>
            <a:endParaRPr lang="es-ES" dirty="0" smtClean="0"/>
          </a:p>
          <a:p>
            <a:pPr algn="just"/>
            <a:endParaRPr lang="es-ES" dirty="0" smtClean="0"/>
          </a:p>
          <a:p>
            <a:pPr lvl="0" algn="just"/>
            <a:r>
              <a:rPr lang="es-EC" dirty="0" smtClean="0"/>
              <a:t>El personal a cargo del control del inventario debe estar calificado para usar buen criterio y previsión, revisando y ajustando periódicamente la cantidad necesaria de inventario para sostener la demanda en forma realista. El calcular un nivel de los inventarios con buen criterio es fundamental ya que conocemos las necesidades de los clientes, para conseguir elevar el índice de servicio y la satisfacción de aquellos productos más demandados. </a:t>
            </a:r>
            <a:endParaRPr lang="es-ES" dirty="0" smtClean="0"/>
          </a:p>
          <a:p>
            <a:endParaRPr lang="es-ES" dirty="0"/>
          </a:p>
        </p:txBody>
      </p:sp>
    </p:spTree>
  </p:cSld>
  <p:clrMapOvr>
    <a:masterClrMapping/>
  </p:clrMapOvr>
  <p:transition spd="med">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268931"/>
          </a:xfrm>
          <a:ln w="38100"/>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lvl="0" algn="just"/>
            <a:r>
              <a:rPr lang="es-EC" dirty="0" smtClean="0"/>
              <a:t>Se recomienda establecer políticas para el manejo adecuado del inventario, conociendo el stock de seguridad que la empresa requiere de acuerdo a las existencias en almacén para que sean suficientes para atender la demanda durante el plazo de reposición del inventario y así tener un mejor control del capital invertido.</a:t>
            </a:r>
            <a:endParaRPr lang="es-ES" dirty="0" smtClean="0"/>
          </a:p>
          <a:p>
            <a:pPr algn="just">
              <a:buNone/>
            </a:pPr>
            <a:endParaRPr lang="es-ES" dirty="0" smtClean="0"/>
          </a:p>
          <a:p>
            <a:pPr lvl="0" algn="just"/>
            <a:r>
              <a:rPr lang="es-EC" dirty="0" smtClean="0"/>
              <a:t>Es recomendable analizar las posibles vías para modificar el fondo de maniobra de una empresa ya que existen algunas como por ejemplo: Por el lado de los activos, las nuevas inversiones en activos fijos reducen el Fondo de Maniobra, mientras que las ventas de activos fijos mejoran el Fondo de Maniobra; por el lado del pasivo, las ampliaciones de capital, la obtención de subvenciones de capital o la obtención de nuevos préstamos a largo plazo mejoran el Fondo de Maniobra, mientras que las reducciones de capital o la cancelación de préstamos reducen dicho Fondo de Maniobra. Es importante señalar que, mientras los beneficios aumentan los fondos propios, el fondo de maniobra mejora en el flujo de caja generado, pues los activos inmovilizados se reducen con respecto al fondo de maniobra. </a:t>
            </a:r>
            <a:endParaRPr lang="es-ES" dirty="0" smtClean="0"/>
          </a:p>
          <a:p>
            <a:endParaRPr lang="es-ES" dirty="0"/>
          </a:p>
        </p:txBody>
      </p:sp>
    </p:spTree>
  </p:cSld>
  <p:clrMapOvr>
    <a:masterClrMapping/>
  </p:clrMapOvr>
  <p:transition spd="med">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39558" y="1928802"/>
            <a:ext cx="6675714" cy="1862048"/>
          </a:xfrm>
          <a:prstGeom prst="rect">
            <a:avLst/>
          </a:prstGeom>
          <a:noFill/>
        </p:spPr>
        <p:txBody>
          <a:bodyPr wrap="square" lIns="91440" tIns="45720" rIns="91440" bIns="45720">
            <a:spAutoFit/>
          </a:bodyPr>
          <a:lstStyle/>
          <a:p>
            <a:pPr algn="ctr"/>
            <a:r>
              <a:rPr lang="es-E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a:t>
            </a:r>
            <a:endParaRPr lang="es-E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SECTOR AUTOMOTOR EN EL ECUADOR</a:t>
            </a:r>
            <a:endParaRPr lang="es-EC" dirty="0"/>
          </a:p>
        </p:txBody>
      </p:sp>
      <p:graphicFrame>
        <p:nvGraphicFramePr>
          <p:cNvPr id="4" name="3 Marcador de contenido"/>
          <p:cNvGraphicFramePr>
            <a:graphicFrameLocks noGrp="1"/>
          </p:cNvGraphicFramePr>
          <p:nvPr>
            <p:ph idx="1"/>
          </p:nvPr>
        </p:nvGraphicFramePr>
        <p:xfrm>
          <a:off x="0"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55576" y="6023029"/>
            <a:ext cx="6912768"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Aproximadamente 1,5 millones de autos se estima que es el parque automotor del país.</a:t>
            </a:r>
            <a:endParaRPr lang="es-EC" dirty="0"/>
          </a:p>
        </p:txBody>
      </p:sp>
      <p:pic>
        <p:nvPicPr>
          <p:cNvPr id="6" name="Picture 2" descr="http://images04.olx.com.ec/ui/11/87/61/1305067021_198688661_1-VENTA-REPUESTOS-NUEVOS-O-USADOS-av-tsachila.jpg"/>
          <p:cNvPicPr>
            <a:picLocks noChangeAspect="1" noChangeArrowheads="1"/>
          </p:cNvPicPr>
          <p:nvPr/>
        </p:nvPicPr>
        <p:blipFill>
          <a:blip r:embed="rId7" cstate="print"/>
          <a:srcRect/>
          <a:stretch>
            <a:fillRect/>
          </a:stretch>
        </p:blipFill>
        <p:spPr bwMode="auto">
          <a:xfrm>
            <a:off x="6414120" y="3212976"/>
            <a:ext cx="2729880" cy="272988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4462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346" name="Picture 2" descr="http://sempreallegro.com/wp-content/uploads/2012/03/Money-Dollars-Bags-by-Photos8-149808.jpg"/>
          <p:cNvPicPr>
            <a:picLocks noChangeAspect="1" noChangeArrowheads="1"/>
          </p:cNvPicPr>
          <p:nvPr/>
        </p:nvPicPr>
        <p:blipFill>
          <a:blip r:embed="rId7" cstate="print"/>
          <a:srcRect/>
          <a:stretch>
            <a:fillRect/>
          </a:stretch>
        </p:blipFill>
        <p:spPr bwMode="auto">
          <a:xfrm>
            <a:off x="2627784" y="4005064"/>
            <a:ext cx="3816424" cy="2543646"/>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dirty="0" smtClean="0"/>
              <a:t>NIVEL DE VENTAS DEL PARQUE AUTOMOTOR POR PROVINCIAS</a:t>
            </a:r>
            <a:endParaRPr lang="es-EC" sz="3600" dirty="0"/>
          </a:p>
        </p:txBody>
      </p:sp>
      <p:pic>
        <p:nvPicPr>
          <p:cNvPr id="4" name="3 Imagen"/>
          <p:cNvPicPr/>
          <p:nvPr/>
        </p:nvPicPr>
        <p:blipFill>
          <a:blip r:embed="rId2" cstate="print"/>
          <a:srcRect/>
          <a:stretch>
            <a:fillRect/>
          </a:stretch>
        </p:blipFill>
        <p:spPr bwMode="auto">
          <a:xfrm>
            <a:off x="395536" y="1916832"/>
            <a:ext cx="5760640" cy="216024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203848" y="4365104"/>
            <a:ext cx="5256584" cy="2088232"/>
          </a:xfrm>
          <a:prstGeom prst="rect">
            <a:avLst/>
          </a:prstGeom>
          <a:noFill/>
          <a:ln w="9525">
            <a:noFill/>
            <a:miter lim="800000"/>
            <a:headEnd/>
            <a:tailEnd/>
          </a:ln>
        </p:spPr>
      </p:pic>
      <p:pic>
        <p:nvPicPr>
          <p:cNvPr id="58370" name="Picture 2" descr="http://t0.gstatic.com/images?q=tbn:ANd9GcTI-25VC1OLaw9J5TD9jWULkoDSKFPduJJ1hHgEcJtIAJcSh5cdpJO1IhAL"/>
          <p:cNvPicPr>
            <a:picLocks noChangeAspect="1" noChangeArrowheads="1"/>
          </p:cNvPicPr>
          <p:nvPr/>
        </p:nvPicPr>
        <p:blipFill>
          <a:blip r:embed="rId4" cstate="print"/>
          <a:srcRect/>
          <a:stretch>
            <a:fillRect/>
          </a:stretch>
        </p:blipFill>
        <p:spPr bwMode="auto">
          <a:xfrm>
            <a:off x="539552" y="4509120"/>
            <a:ext cx="2466975" cy="1847851"/>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340768"/>
            <a:ext cx="7772400" cy="1470025"/>
          </a:xfrm>
        </p:spPr>
        <p:txBody>
          <a:bodyPr>
            <a:normAutofit fontScale="90000"/>
          </a:bodyPr>
          <a:lstStyle/>
          <a:p>
            <a:pPr algn="l"/>
            <a:r>
              <a:rPr lang="es-EC" sz="5300" b="1" dirty="0" smtClean="0"/>
              <a:t>CAPÍTULO II</a:t>
            </a:r>
            <a:r>
              <a:rPr lang="es-EC" b="1" dirty="0" smtClean="0"/>
              <a:t/>
            </a:r>
            <a:br>
              <a:rPr lang="es-EC" b="1" dirty="0" smtClean="0"/>
            </a:br>
            <a:r>
              <a:rPr lang="es-EC" b="1" dirty="0" smtClean="0"/>
              <a:t/>
            </a:r>
            <a:br>
              <a:rPr lang="es-EC" b="1" dirty="0" smtClean="0"/>
            </a:br>
            <a:r>
              <a:rPr lang="es-EC" b="1" dirty="0" smtClean="0"/>
              <a:t> </a:t>
            </a:r>
            <a:r>
              <a:rPr lang="es-EC" sz="4900" b="1" dirty="0" smtClean="0"/>
              <a:t>ANÁLISIS INTERNO </a:t>
            </a:r>
            <a:r>
              <a:rPr lang="es-EC" sz="4900" dirty="0" smtClean="0"/>
              <a:t/>
            </a:r>
            <a:br>
              <a:rPr lang="es-EC" sz="4900" dirty="0" smtClean="0"/>
            </a:br>
            <a:endParaRPr lang="es-EC" dirty="0"/>
          </a:p>
        </p:txBody>
      </p:sp>
      <p:pic>
        <p:nvPicPr>
          <p:cNvPr id="61442" name="Picture 2" descr="http://empresas.bligoo.ec/media/users/21/1066411/images/public/277734/GGGGGG.jpg?v=1338908527407"/>
          <p:cNvPicPr>
            <a:picLocks noChangeAspect="1" noChangeArrowheads="1"/>
          </p:cNvPicPr>
          <p:nvPr/>
        </p:nvPicPr>
        <p:blipFill>
          <a:blip r:embed="rId2" cstate="print"/>
          <a:srcRect/>
          <a:stretch>
            <a:fillRect/>
          </a:stretch>
        </p:blipFill>
        <p:spPr bwMode="auto">
          <a:xfrm>
            <a:off x="4572000" y="2780928"/>
            <a:ext cx="3429000" cy="3629025"/>
          </a:xfrm>
          <a:prstGeom prst="rect">
            <a:avLst/>
          </a:prstGeom>
          <a:noFill/>
        </p:spPr>
      </p:pic>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TotalTime>
  <Words>1616</Words>
  <Application>Microsoft Office PowerPoint</Application>
  <PresentationFormat>Presentación en pantalla (4:3)</PresentationFormat>
  <Paragraphs>168</Paragraphs>
  <Slides>56</Slides>
  <Notes>0</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         García Carla </vt:lpstr>
      <vt:lpstr>GENERALIDADES Y ANÁLISIS DE LA SITUACIÓN ACTUAL</vt:lpstr>
      <vt:lpstr>1.1.1 Justificación del tema</vt:lpstr>
      <vt:lpstr>1.1.3 Objetivos de la investigación</vt:lpstr>
      <vt:lpstr>1.2. Análisis Externo  </vt:lpstr>
      <vt:lpstr>SECTOR AUTOMOTOR EN EL ECUADOR</vt:lpstr>
      <vt:lpstr>Diapositiva 7</vt:lpstr>
      <vt:lpstr>NIVEL DE VENTAS DEL PARQUE AUTOMOTOR POR PROVINCIAS</vt:lpstr>
      <vt:lpstr>CAPÍTULO II   ANÁLISIS INTERNO  </vt:lpstr>
      <vt:lpstr>Antecedentes de la Empresa </vt:lpstr>
      <vt:lpstr>MICROAMBIENTE</vt:lpstr>
      <vt:lpstr>CLIENTES</vt:lpstr>
      <vt:lpstr>COMPETENCIA</vt:lpstr>
      <vt:lpstr>PROVEEDORES</vt:lpstr>
      <vt:lpstr>PRECIOS</vt:lpstr>
      <vt:lpstr>PRECIO DE VENTA</vt:lpstr>
      <vt:lpstr>ANÁLISIS DE LA COMPETENCIA</vt:lpstr>
      <vt:lpstr>EL SISTEMA DE INVENTARIO DE REPUESTOS </vt:lpstr>
      <vt:lpstr>Diapositiva 19</vt:lpstr>
      <vt:lpstr>2.3.3 Plan de adquisición</vt:lpstr>
      <vt:lpstr>2.3.4 Gestión de compras</vt:lpstr>
      <vt:lpstr>2.3.6 Codificación y Valoración del inventario</vt:lpstr>
      <vt:lpstr>2.4  ANÁLISIS FUERZAS DE PORTER</vt:lpstr>
      <vt:lpstr>F.1 Poder de negociación de los clientes</vt:lpstr>
      <vt:lpstr>F.2 Poder de negociación de los proveedores</vt:lpstr>
      <vt:lpstr>F3. Amenaza de nuevos ingresos</vt:lpstr>
      <vt:lpstr>F.4 Amenaza de productos sustitutos</vt:lpstr>
      <vt:lpstr>F.5 Rivalidad entre competidores </vt:lpstr>
      <vt:lpstr>MODELO APLICADO AL ÁREA DE INVENTARIOS</vt:lpstr>
      <vt:lpstr>Diapositiva 30</vt:lpstr>
      <vt:lpstr>Análisis de los inventarios</vt:lpstr>
      <vt:lpstr>Capacidad de Bodegaje</vt:lpstr>
      <vt:lpstr>Obsolescencia de inventarios</vt:lpstr>
      <vt:lpstr>Riesgos de la Inversión en Inventarios</vt:lpstr>
      <vt:lpstr>Existencias de reserva o de seguridad de inventarios para fluctuaciones</vt:lpstr>
      <vt:lpstr>Modelo de cantidad  económica de pedido o Lote Óptimo de Importe</vt:lpstr>
      <vt:lpstr>Costos de mantenimiento y compra de Inventario </vt:lpstr>
      <vt:lpstr>Diapositiva 38</vt:lpstr>
      <vt:lpstr>Punto de reorden</vt:lpstr>
      <vt:lpstr>Órdenes o pedidos fijos</vt:lpstr>
      <vt:lpstr>DISEÑO DEL MODELO APLICADO AL ÁREA DE INVENTARIOS</vt:lpstr>
      <vt:lpstr>Cálculo del Costo de Mantenimiento del Inventario</vt:lpstr>
      <vt:lpstr>CÁLCULO DEL COSTO DE OPORTUNIDAD</vt:lpstr>
      <vt:lpstr>Costo Por Comprar</vt:lpstr>
      <vt:lpstr>Lote Óptimo de Compra Importadora Cerón S.A.</vt:lpstr>
      <vt:lpstr>Lote Óptimo de Compra Importadora Cerón S.A.</vt:lpstr>
      <vt:lpstr>Cálculo del Costo Total Según LOC</vt:lpstr>
      <vt:lpstr>Diapositiva 48</vt:lpstr>
      <vt:lpstr>Comparación de Situación propuesta con la Situación actual.</vt:lpstr>
      <vt:lpstr>Stock de Seguridad</vt:lpstr>
      <vt:lpstr>Necesidades Operativas de Fondos NOF</vt:lpstr>
      <vt:lpstr>CONCLUSIONES</vt:lpstr>
      <vt:lpstr>Diapositiva 53</vt:lpstr>
      <vt:lpstr>RECOMENDACIONES</vt:lpstr>
      <vt:lpstr>Diapositiva 55</vt:lpstr>
      <vt:lpstr>Diapositiva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217</cp:revision>
  <dcterms:created xsi:type="dcterms:W3CDTF">2013-01-08T01:21:19Z</dcterms:created>
  <dcterms:modified xsi:type="dcterms:W3CDTF">2014-01-13T00:49:03Z</dcterms:modified>
</cp:coreProperties>
</file>