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4.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93" r:id="rId3"/>
    <p:sldId id="309" r:id="rId4"/>
    <p:sldId id="308" r:id="rId5"/>
    <p:sldId id="317" r:id="rId6"/>
    <p:sldId id="257" r:id="rId7"/>
    <p:sldId id="262" r:id="rId8"/>
    <p:sldId id="261" r:id="rId9"/>
    <p:sldId id="294" r:id="rId10"/>
    <p:sldId id="282" r:id="rId11"/>
    <p:sldId id="291" r:id="rId12"/>
    <p:sldId id="275" r:id="rId13"/>
    <p:sldId id="283" r:id="rId14"/>
    <p:sldId id="310" r:id="rId15"/>
    <p:sldId id="295" r:id="rId16"/>
    <p:sldId id="286" r:id="rId17"/>
    <p:sldId id="306" r:id="rId18"/>
    <p:sldId id="278" r:id="rId19"/>
    <p:sldId id="296" r:id="rId20"/>
    <p:sldId id="315" r:id="rId21"/>
    <p:sldId id="288" r:id="rId22"/>
    <p:sldId id="316" r:id="rId23"/>
    <p:sldId id="299" r:id="rId24"/>
    <p:sldId id="300" r:id="rId25"/>
    <p:sldId id="303" r:id="rId26"/>
    <p:sldId id="301" r:id="rId27"/>
    <p:sldId id="304" r:id="rId28"/>
    <p:sldId id="311" r:id="rId29"/>
    <p:sldId id="305" r:id="rId30"/>
    <p:sldId id="312" r:id="rId31"/>
    <p:sldId id="313" r:id="rId32"/>
    <p:sldId id="318" r:id="rId33"/>
    <p:sldId id="319" r:id="rId34"/>
    <p:sldId id="320" r:id="rId35"/>
    <p:sldId id="321" r:id="rId3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080"/>
    <a:srgbClr val="808080"/>
    <a:srgbClr val="80C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97" autoAdjust="0"/>
    <p:restoredTop sz="83124" autoAdjust="0"/>
  </p:normalViewPr>
  <p:slideViewPr>
    <p:cSldViewPr>
      <p:cViewPr varScale="1">
        <p:scale>
          <a:sx n="62" d="100"/>
          <a:sy n="62" d="100"/>
        </p:scale>
        <p:origin x="179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20"/>
      <c:rotY val="0"/>
      <c:rAngAx val="0"/>
    </c:view3D>
    <c:floor>
      <c:thickness val="0"/>
    </c:floor>
    <c:sideWall>
      <c:thickness val="0"/>
    </c:sideWall>
    <c:backWall>
      <c:thickness val="0"/>
    </c:backWall>
    <c:plotArea>
      <c:layout/>
      <c:pie3DChart>
        <c:varyColors val="1"/>
        <c:ser>
          <c:idx val="0"/>
          <c:order val="0"/>
          <c:dLbls>
            <c:dLbl>
              <c:idx val="0"/>
              <c:spPr>
                <a:noFill/>
                <a:ln>
                  <a:noFill/>
                </a:ln>
                <a:effectLst/>
              </c:spPr>
              <c:txPr>
                <a:bodyPr/>
                <a:lstStyle/>
                <a:p>
                  <a:pPr>
                    <a:defRPr sz="1600" b="1">
                      <a:solidFill>
                        <a:schemeClr val="bg1"/>
                      </a:solidFill>
                    </a:defRPr>
                  </a:pPr>
                  <a:endParaRPr lang="es-ES"/>
                </a:p>
              </c:txPr>
              <c:showLegendKey val="0"/>
              <c:showVal val="0"/>
              <c:showCatName val="0"/>
              <c:showSerName val="0"/>
              <c:showPercent val="1"/>
              <c:showBubbleSize val="0"/>
            </c:dLbl>
            <c:dLbl>
              <c:idx val="1"/>
              <c:spPr>
                <a:noFill/>
                <a:ln>
                  <a:noFill/>
                </a:ln>
                <a:effectLst/>
              </c:spPr>
              <c:txPr>
                <a:bodyPr/>
                <a:lstStyle/>
                <a:p>
                  <a:pPr>
                    <a:defRPr sz="1600" b="1">
                      <a:solidFill>
                        <a:schemeClr val="bg1"/>
                      </a:solidFill>
                    </a:defRPr>
                  </a:pPr>
                  <a:endParaRPr lang="es-ES"/>
                </a:p>
              </c:txPr>
              <c:showLegendKey val="0"/>
              <c:showVal val="0"/>
              <c:showCatName val="0"/>
              <c:showSerName val="0"/>
              <c:showPercent val="1"/>
              <c:showBubbleSize val="0"/>
            </c:dLbl>
            <c:spPr>
              <a:noFill/>
              <a:ln>
                <a:noFill/>
              </a:ln>
              <a:effectLst/>
            </c:spPr>
            <c:txPr>
              <a:bodyPr/>
              <a:lstStyle/>
              <a:p>
                <a:pPr>
                  <a:defRPr sz="1400" b="1">
                    <a:solidFill>
                      <a:schemeClr val="bg1"/>
                    </a:solidFill>
                  </a:defRPr>
                </a:pPr>
                <a:endParaRPr lang="es-ES"/>
              </a:p>
            </c:txPr>
            <c:showLegendKey val="0"/>
            <c:showVal val="0"/>
            <c:showCatName val="0"/>
            <c:showSerName val="0"/>
            <c:showPercent val="1"/>
            <c:showBubbleSize val="0"/>
            <c:showLeaderLines val="1"/>
            <c:extLst>
              <c:ext xmlns:c15="http://schemas.microsoft.com/office/drawing/2012/chart" uri="{CE6537A1-D6FC-4f65-9D91-7224C49458BB}"/>
            </c:extLst>
          </c:dLbls>
          <c:cat>
            <c:strRef>
              <c:f>Hoja1!$A$2:$B$2</c:f>
              <c:strCache>
                <c:ptCount val="2"/>
                <c:pt idx="0">
                  <c:v>Afectados</c:v>
                </c:pt>
                <c:pt idx="1">
                  <c:v>No Afectados</c:v>
                </c:pt>
              </c:strCache>
            </c:strRef>
          </c:cat>
          <c:val>
            <c:numRef>
              <c:f>Hoja1!$A$3:$B$3</c:f>
              <c:numCache>
                <c:formatCode>General</c:formatCode>
                <c:ptCount val="2"/>
                <c:pt idx="0">
                  <c:v>9</c:v>
                </c:pt>
                <c:pt idx="1">
                  <c:v>14</c:v>
                </c:pt>
              </c:numCache>
            </c:numRef>
          </c:val>
        </c:ser>
        <c:dLbls>
          <c:showLegendKey val="0"/>
          <c:showVal val="0"/>
          <c:showCatName val="0"/>
          <c:showSerName val="0"/>
          <c:showPercent val="1"/>
          <c:showBubbleSize val="0"/>
          <c:showLeaderLines val="1"/>
        </c:dLbls>
      </c:pie3DChart>
    </c:plotArea>
    <c:legend>
      <c:legendPos val="r"/>
      <c:overlay val="0"/>
      <c:txPr>
        <a:bodyPr/>
        <a:lstStyle/>
        <a:p>
          <a:pPr>
            <a:defRPr sz="1400"/>
          </a:pPr>
          <a:endParaRPr lang="es-ES"/>
        </a:p>
      </c:txPr>
    </c:legend>
    <c:plotVisOnly val="1"/>
    <c:dispBlanksAs val="gap"/>
    <c:showDLblsOverMax val="0"/>
  </c:chart>
  <c:spPr>
    <a:noFill/>
    <a:ln>
      <a:noFill/>
    </a:ln>
  </c:spPr>
  <c:txPr>
    <a:bodyPr/>
    <a:lstStyle/>
    <a:p>
      <a:pPr>
        <a:defRPr sz="1200"/>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Hoja1!$B$1</c:f>
              <c:strCache>
                <c:ptCount val="1"/>
                <c:pt idx="0">
                  <c:v>Nivel</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Hoja1!$A$2:$A$4</c:f>
              <c:strCache>
                <c:ptCount val="3"/>
                <c:pt idx="0">
                  <c:v>Alto</c:v>
                </c:pt>
                <c:pt idx="1">
                  <c:v>Medio</c:v>
                </c:pt>
                <c:pt idx="2">
                  <c:v>Bajo</c:v>
                </c:pt>
              </c:strCache>
            </c:strRef>
          </c:cat>
          <c:val>
            <c:numRef>
              <c:f>Hoja1!$B$2:$B$4</c:f>
              <c:numCache>
                <c:formatCode>0%</c:formatCode>
                <c:ptCount val="3"/>
                <c:pt idx="0">
                  <c:v>0.54</c:v>
                </c:pt>
                <c:pt idx="1">
                  <c:v>0.23</c:v>
                </c:pt>
                <c:pt idx="2">
                  <c:v>0.23</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72669264134262035"/>
          <c:y val="0.29934124789019662"/>
          <c:w val="0.2208253812576895"/>
          <c:h val="0.33449177461352958"/>
        </c:manualLayout>
      </c:layout>
      <c:overlay val="0"/>
    </c:legend>
    <c:plotVisOnly val="1"/>
    <c:dispBlanksAs val="gap"/>
    <c:showDLblsOverMax val="0"/>
  </c:chart>
  <c:txPr>
    <a:bodyPr/>
    <a:lstStyle/>
    <a:p>
      <a:pPr>
        <a:defRPr sz="1800"/>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Hoja1!$B$1</c:f>
              <c:strCache>
                <c:ptCount val="1"/>
                <c:pt idx="0">
                  <c:v>Equipos vulnerables</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Hoja1!$A$2:$A$3</c:f>
              <c:strCache>
                <c:ptCount val="2"/>
                <c:pt idx="0">
                  <c:v>Afectados</c:v>
                </c:pt>
                <c:pt idx="1">
                  <c:v>No afectados</c:v>
                </c:pt>
              </c:strCache>
            </c:strRef>
          </c:cat>
          <c:val>
            <c:numRef>
              <c:f>Hoja1!$B$2:$B$3</c:f>
              <c:numCache>
                <c:formatCode>0%</c:formatCode>
                <c:ptCount val="2"/>
                <c:pt idx="0">
                  <c:v>0.39</c:v>
                </c:pt>
                <c:pt idx="1">
                  <c:v>0.61</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61091642775622335"/>
          <c:y val="0.32517269906518326"/>
          <c:w val="0.32905228667402969"/>
          <c:h val="0.27195357923193719"/>
        </c:manualLayout>
      </c:layout>
      <c:overlay val="0"/>
    </c:legend>
    <c:plotVisOnly val="1"/>
    <c:dispBlanksAs val="gap"/>
    <c:showDLblsOverMax val="0"/>
  </c:chart>
  <c:txPr>
    <a:bodyPr/>
    <a:lstStyle/>
    <a:p>
      <a:pPr>
        <a:defRPr sz="1800"/>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3528733200714019"/>
          <c:w val="0.61517153395082413"/>
          <c:h val="0.86471274433559675"/>
        </c:manualLayout>
      </c:layout>
      <c:pie3DChart>
        <c:varyColors val="1"/>
        <c:ser>
          <c:idx val="0"/>
          <c:order val="0"/>
          <c:tx>
            <c:strRef>
              <c:f>Hoja1!$B$1</c:f>
              <c:strCache>
                <c:ptCount val="1"/>
                <c:pt idx="0">
                  <c:v>Columna1</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Hoja1!$A$2:$A$3</c:f>
              <c:strCache>
                <c:ptCount val="2"/>
                <c:pt idx="0">
                  <c:v>Afectados</c:v>
                </c:pt>
                <c:pt idx="1">
                  <c:v>No afectados</c:v>
                </c:pt>
              </c:strCache>
            </c:strRef>
          </c:cat>
          <c:val>
            <c:numRef>
              <c:f>Hoja1!$B$2:$B$3</c:f>
              <c:numCache>
                <c:formatCode>General</c:formatCode>
                <c:ptCount val="2"/>
                <c:pt idx="0">
                  <c:v>593</c:v>
                </c:pt>
                <c:pt idx="1">
                  <c:v>1519</c:v>
                </c:pt>
              </c:numCache>
            </c:numRef>
          </c:val>
        </c:ser>
        <c:dLbls>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61243290410381646"/>
          <c:y val="0.38225858891495723"/>
          <c:w val="0.38756704932257768"/>
          <c:h val="0.5136537116790944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413146374701933"/>
          <c:y val="6.8222272615127005E-2"/>
          <c:w val="0.63511169699093262"/>
          <c:h val="0.76457368561810812"/>
        </c:manualLayout>
      </c:layout>
      <c:pie3DChart>
        <c:varyColors val="1"/>
        <c:ser>
          <c:idx val="0"/>
          <c:order val="0"/>
          <c:tx>
            <c:strRef>
              <c:f>Hoja1!$B$1</c:f>
              <c:strCache>
                <c:ptCount val="1"/>
                <c:pt idx="0">
                  <c:v>Columna1</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Hoja1!$A$2:$A$4</c:f>
              <c:strCache>
                <c:ptCount val="3"/>
                <c:pt idx="0">
                  <c:v>Alto</c:v>
                </c:pt>
                <c:pt idx="1">
                  <c:v>Medio</c:v>
                </c:pt>
                <c:pt idx="2">
                  <c:v>Bajo</c:v>
                </c:pt>
              </c:strCache>
            </c:strRef>
          </c:cat>
          <c:val>
            <c:numRef>
              <c:f>Hoja1!$B$2:$B$4</c:f>
              <c:numCache>
                <c:formatCode>General</c:formatCode>
                <c:ptCount val="3"/>
                <c:pt idx="0">
                  <c:v>376</c:v>
                </c:pt>
                <c:pt idx="1">
                  <c:v>195</c:v>
                </c:pt>
                <c:pt idx="2">
                  <c:v>22</c:v>
                </c:pt>
              </c:numCache>
            </c:numRef>
          </c:val>
        </c:ser>
        <c:dLbls>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75262278550246553"/>
          <c:y val="0.30334738067529304"/>
          <c:w val="0.24737721449753447"/>
          <c:h val="0.4106278636183819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jpeg"/><Relationship Id="rId4"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D5026B-5D50-44C3-94CF-24AA10A72C99}" type="doc">
      <dgm:prSet loTypeId="urn:microsoft.com/office/officeart/2011/layout/RadialPictureList#1" loCatId="officeonline" qsTypeId="urn:microsoft.com/office/officeart/2005/8/quickstyle/simple1" qsCatId="simple" csTypeId="urn:microsoft.com/office/officeart/2005/8/colors/accent1_2" csCatId="accent1" phldr="1"/>
      <dgm:spPr/>
      <dgm:t>
        <a:bodyPr/>
        <a:lstStyle/>
        <a:p>
          <a:endParaRPr lang="es-ES"/>
        </a:p>
      </dgm:t>
    </dgm:pt>
    <dgm:pt modelId="{56377976-EA94-4FDE-A73E-4F917179FD0B}">
      <dgm:prSet phldrT="[Texto]" custT="1"/>
      <dgm:spPr/>
      <dgm:t>
        <a:bodyPr/>
        <a:lstStyle/>
        <a:p>
          <a:r>
            <a:rPr lang="en-US" sz="2400" dirty="0" smtClean="0"/>
            <a:t>EP PEC</a:t>
          </a:r>
          <a:endParaRPr lang="es-ES" sz="2400" dirty="0"/>
        </a:p>
      </dgm:t>
    </dgm:pt>
    <dgm:pt modelId="{A5A069F7-5E6E-47A8-B90A-34B68CAC6CE8}" type="parTrans" cxnId="{80371262-79DF-4661-82FE-79AFBF8EEF0B}">
      <dgm:prSet/>
      <dgm:spPr/>
      <dgm:t>
        <a:bodyPr/>
        <a:lstStyle/>
        <a:p>
          <a:endParaRPr lang="es-ES"/>
        </a:p>
      </dgm:t>
    </dgm:pt>
    <dgm:pt modelId="{40B0A810-CF95-46DF-A103-6A02C5BD5D34}" type="sibTrans" cxnId="{80371262-79DF-4661-82FE-79AFBF8EEF0B}">
      <dgm:prSet/>
      <dgm:spPr/>
      <dgm:t>
        <a:bodyPr/>
        <a:lstStyle/>
        <a:p>
          <a:endParaRPr lang="es-ES"/>
        </a:p>
      </dgm:t>
    </dgm:pt>
    <dgm:pt modelId="{ABB0948A-0F54-455F-B712-1AB1A1D835E3}">
      <dgm:prSet phldrT="[Texto]" custT="1"/>
      <dgm:spPr/>
      <dgm:t>
        <a:bodyPr/>
        <a:lstStyle/>
        <a:p>
          <a:r>
            <a:rPr lang="es-EC" sz="1600" noProof="0" dirty="0" smtClean="0"/>
            <a:t>4872 patrimonio</a:t>
          </a:r>
          <a:endParaRPr lang="es-EC" sz="1600" noProof="0" dirty="0"/>
        </a:p>
      </dgm:t>
    </dgm:pt>
    <dgm:pt modelId="{B675EA86-E6DD-4D08-95D4-E2E75A823D83}" type="parTrans" cxnId="{90C18395-5CFC-4E9F-8950-6C7B00A67A0B}">
      <dgm:prSet/>
      <dgm:spPr/>
      <dgm:t>
        <a:bodyPr/>
        <a:lstStyle/>
        <a:p>
          <a:endParaRPr lang="es-ES"/>
        </a:p>
      </dgm:t>
    </dgm:pt>
    <dgm:pt modelId="{DB1F553B-B6F6-4F11-AFF0-50EADCDA26D0}" type="sibTrans" cxnId="{90C18395-5CFC-4E9F-8950-6C7B00A67A0B}">
      <dgm:prSet/>
      <dgm:spPr/>
      <dgm:t>
        <a:bodyPr/>
        <a:lstStyle/>
        <a:p>
          <a:endParaRPr lang="es-ES"/>
        </a:p>
      </dgm:t>
    </dgm:pt>
    <dgm:pt modelId="{F757EB83-ACF6-4C50-A987-DB642D08FE3E}">
      <dgm:prSet phldrT="[Texto]" custT="1"/>
      <dgm:spPr/>
      <dgm:t>
        <a:bodyPr/>
        <a:lstStyle/>
        <a:p>
          <a:r>
            <a:rPr lang="es-ES" sz="1600" dirty="0" smtClean="0"/>
            <a:t>4832</a:t>
          </a:r>
        </a:p>
        <a:p>
          <a:r>
            <a:rPr lang="es-EC" sz="1600" noProof="0" dirty="0" smtClean="0"/>
            <a:t>presupuesto</a:t>
          </a:r>
          <a:endParaRPr lang="es-EC" sz="1600" noProof="0" dirty="0"/>
        </a:p>
      </dgm:t>
    </dgm:pt>
    <dgm:pt modelId="{D8A06EB5-9041-43F2-BF93-9C7A423AE85B}" type="parTrans" cxnId="{6A248A7D-B0EC-4D45-BA1E-0C293277F7CF}">
      <dgm:prSet/>
      <dgm:spPr/>
      <dgm:t>
        <a:bodyPr/>
        <a:lstStyle/>
        <a:p>
          <a:endParaRPr lang="es-ES"/>
        </a:p>
      </dgm:t>
    </dgm:pt>
    <dgm:pt modelId="{921B8B13-CD9E-4E8E-B20C-C2336EA237B8}" type="sibTrans" cxnId="{6A248A7D-B0EC-4D45-BA1E-0C293277F7CF}">
      <dgm:prSet/>
      <dgm:spPr/>
      <dgm:t>
        <a:bodyPr/>
        <a:lstStyle/>
        <a:p>
          <a:endParaRPr lang="es-ES"/>
        </a:p>
      </dgm:t>
    </dgm:pt>
    <dgm:pt modelId="{4D72F9E0-9EBC-4BE7-8E33-9FBCB8DC2930}">
      <dgm:prSet phldrT="[Texto]" custT="1"/>
      <dgm:spPr/>
      <dgm:t>
        <a:bodyPr/>
        <a:lstStyle/>
        <a:p>
          <a:r>
            <a:rPr lang="es-ES" sz="1600" dirty="0" smtClean="0"/>
            <a:t>15616 ventas</a:t>
          </a:r>
          <a:endParaRPr lang="es-ES" sz="1600" dirty="0"/>
        </a:p>
      </dgm:t>
    </dgm:pt>
    <dgm:pt modelId="{991AC0ED-92F1-4F86-A610-642C86A488B2}" type="parTrans" cxnId="{2AA71842-1B5B-4223-9B22-74F4900210EF}">
      <dgm:prSet/>
      <dgm:spPr/>
      <dgm:t>
        <a:bodyPr/>
        <a:lstStyle/>
        <a:p>
          <a:endParaRPr lang="es-ES"/>
        </a:p>
      </dgm:t>
    </dgm:pt>
    <dgm:pt modelId="{CB38DA39-5CEF-46B2-B137-0F73699FC855}" type="sibTrans" cxnId="{2AA71842-1B5B-4223-9B22-74F4900210EF}">
      <dgm:prSet/>
      <dgm:spPr/>
      <dgm:t>
        <a:bodyPr/>
        <a:lstStyle/>
        <a:p>
          <a:endParaRPr lang="es-ES"/>
        </a:p>
      </dgm:t>
    </dgm:pt>
    <dgm:pt modelId="{7908DDAE-572E-478B-99B3-3BD453DF9A8C}">
      <dgm:prSet phldrT="[Texto]" custT="1"/>
      <dgm:spPr/>
      <dgm:t>
        <a:bodyPr/>
        <a:lstStyle/>
        <a:p>
          <a:r>
            <a:rPr lang="en-US" sz="1600" dirty="0" smtClean="0"/>
            <a:t>5864 </a:t>
          </a:r>
          <a:r>
            <a:rPr lang="es-EC" sz="1600" noProof="0" dirty="0" smtClean="0"/>
            <a:t>utilidad</a:t>
          </a:r>
          <a:endParaRPr lang="es-EC" sz="1600" noProof="0" dirty="0"/>
        </a:p>
      </dgm:t>
    </dgm:pt>
    <dgm:pt modelId="{EA71D3C8-7DA9-45A1-BAD8-5E774614742B}" type="sibTrans" cxnId="{26712EB5-BAC3-4E11-9E04-02FB2F917BC9}">
      <dgm:prSet/>
      <dgm:spPr/>
      <dgm:t>
        <a:bodyPr/>
        <a:lstStyle/>
        <a:p>
          <a:endParaRPr lang="es-ES"/>
        </a:p>
      </dgm:t>
    </dgm:pt>
    <dgm:pt modelId="{E630A446-BFB9-489C-A718-5A0EB9D02F19}" type="parTrans" cxnId="{26712EB5-BAC3-4E11-9E04-02FB2F917BC9}">
      <dgm:prSet/>
      <dgm:spPr/>
      <dgm:t>
        <a:bodyPr/>
        <a:lstStyle/>
        <a:p>
          <a:endParaRPr lang="es-ES"/>
        </a:p>
      </dgm:t>
    </dgm:pt>
    <dgm:pt modelId="{557B8CBD-892C-4DC7-AF97-46B37FA2C644}" type="pres">
      <dgm:prSet presAssocID="{ADD5026B-5D50-44C3-94CF-24AA10A72C99}" presName="Name0" presStyleCnt="0">
        <dgm:presLayoutVars>
          <dgm:chMax val="1"/>
          <dgm:chPref val="1"/>
          <dgm:dir/>
          <dgm:resizeHandles/>
        </dgm:presLayoutVars>
      </dgm:prSet>
      <dgm:spPr/>
      <dgm:t>
        <a:bodyPr/>
        <a:lstStyle/>
        <a:p>
          <a:endParaRPr lang="es-ES"/>
        </a:p>
      </dgm:t>
    </dgm:pt>
    <dgm:pt modelId="{232F731B-200D-4D93-8A0C-765CF905577A}" type="pres">
      <dgm:prSet presAssocID="{56377976-EA94-4FDE-A73E-4F917179FD0B}" presName="Parent" presStyleLbl="node1" presStyleIdx="0" presStyleCnt="2" custLinFactNeighborX="1060" custLinFactNeighborY="275">
        <dgm:presLayoutVars>
          <dgm:chMax val="4"/>
          <dgm:chPref val="3"/>
        </dgm:presLayoutVars>
      </dgm:prSet>
      <dgm:spPr/>
      <dgm:t>
        <a:bodyPr/>
        <a:lstStyle/>
        <a:p>
          <a:endParaRPr lang="es-ES"/>
        </a:p>
      </dgm:t>
    </dgm:pt>
    <dgm:pt modelId="{079D639C-7D4F-42DF-A944-5DA1AF9E80D7}" type="pres">
      <dgm:prSet presAssocID="{ABB0948A-0F54-455F-B712-1AB1A1D835E3}" presName="Accent" presStyleLbl="node1" presStyleIdx="1" presStyleCnt="2"/>
      <dgm:spPr/>
    </dgm:pt>
    <dgm:pt modelId="{CE35D181-F1F0-4D7B-8A99-9D2F9B92A26B}" type="pres">
      <dgm:prSet presAssocID="{ABB0948A-0F54-455F-B712-1AB1A1D835E3}" presName="Image1"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s-ES"/>
        </a:p>
      </dgm:t>
    </dgm:pt>
    <dgm:pt modelId="{44D3EBFE-9201-49EA-8C2E-EB3C59DDF7F2}" type="pres">
      <dgm:prSet presAssocID="{ABB0948A-0F54-455F-B712-1AB1A1D835E3}" presName="Child1" presStyleLbl="revTx" presStyleIdx="0" presStyleCnt="4">
        <dgm:presLayoutVars>
          <dgm:chMax val="0"/>
          <dgm:chPref val="0"/>
          <dgm:bulletEnabled val="1"/>
        </dgm:presLayoutVars>
      </dgm:prSet>
      <dgm:spPr/>
      <dgm:t>
        <a:bodyPr/>
        <a:lstStyle/>
        <a:p>
          <a:endParaRPr lang="es-ES"/>
        </a:p>
      </dgm:t>
    </dgm:pt>
    <dgm:pt modelId="{66DD1E1E-7E97-4C58-BED5-721CA6A719BE}" type="pres">
      <dgm:prSet presAssocID="{F757EB83-ACF6-4C50-A987-DB642D08FE3E}" presName="Image2" presStyleCnt="0"/>
      <dgm:spPr/>
    </dgm:pt>
    <dgm:pt modelId="{0F0B85DD-A7CB-4DC3-B78C-76A522FCB80D}" type="pres">
      <dgm:prSet presAssocID="{F757EB83-ACF6-4C50-A987-DB642D08FE3E}" presName="Image"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es-ES"/>
        </a:p>
      </dgm:t>
    </dgm:pt>
    <dgm:pt modelId="{72286470-E29A-4003-A566-DE6F62D0DBDC}" type="pres">
      <dgm:prSet presAssocID="{F757EB83-ACF6-4C50-A987-DB642D08FE3E}" presName="Child2" presStyleLbl="revTx" presStyleIdx="1" presStyleCnt="4">
        <dgm:presLayoutVars>
          <dgm:chMax val="0"/>
          <dgm:chPref val="0"/>
          <dgm:bulletEnabled val="1"/>
        </dgm:presLayoutVars>
      </dgm:prSet>
      <dgm:spPr/>
      <dgm:t>
        <a:bodyPr/>
        <a:lstStyle/>
        <a:p>
          <a:endParaRPr lang="es-ES"/>
        </a:p>
      </dgm:t>
    </dgm:pt>
    <dgm:pt modelId="{9DBF346F-5B1E-4975-8059-3CBE0CFF1DB9}" type="pres">
      <dgm:prSet presAssocID="{4D72F9E0-9EBC-4BE7-8E33-9FBCB8DC2930}" presName="Image3" presStyleCnt="0"/>
      <dgm:spPr/>
    </dgm:pt>
    <dgm:pt modelId="{EEA4AED3-AC1F-421A-9F96-6B22E2ABD8CC}" type="pres">
      <dgm:prSet presAssocID="{4D72F9E0-9EBC-4BE7-8E33-9FBCB8DC2930}" presName="Imag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dgm:spPr>
      <dgm:t>
        <a:bodyPr/>
        <a:lstStyle/>
        <a:p>
          <a:endParaRPr lang="es-ES"/>
        </a:p>
      </dgm:t>
    </dgm:pt>
    <dgm:pt modelId="{F1EAB9DD-1D83-4B2D-8F19-1CF3BD6D4E8B}" type="pres">
      <dgm:prSet presAssocID="{4D72F9E0-9EBC-4BE7-8E33-9FBCB8DC2930}" presName="Child3" presStyleLbl="revTx" presStyleIdx="2" presStyleCnt="4">
        <dgm:presLayoutVars>
          <dgm:chMax val="0"/>
          <dgm:chPref val="0"/>
          <dgm:bulletEnabled val="1"/>
        </dgm:presLayoutVars>
      </dgm:prSet>
      <dgm:spPr/>
      <dgm:t>
        <a:bodyPr/>
        <a:lstStyle/>
        <a:p>
          <a:endParaRPr lang="es-ES"/>
        </a:p>
      </dgm:t>
    </dgm:pt>
    <dgm:pt modelId="{259DD414-9AE9-4AC7-996A-F69745F17D93}" type="pres">
      <dgm:prSet presAssocID="{7908DDAE-572E-478B-99B3-3BD453DF9A8C}" presName="Image4" presStyleCnt="0"/>
      <dgm:spPr/>
    </dgm:pt>
    <dgm:pt modelId="{0DE826EA-5F43-4320-80F8-DCC754686A97}" type="pres">
      <dgm:prSet presAssocID="{7908DDAE-572E-478B-99B3-3BD453DF9A8C}" presName="Image"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9000" b="-9000"/>
          </a:stretch>
        </a:blipFill>
      </dgm:spPr>
      <dgm:t>
        <a:bodyPr/>
        <a:lstStyle/>
        <a:p>
          <a:endParaRPr lang="es-ES"/>
        </a:p>
      </dgm:t>
    </dgm:pt>
    <dgm:pt modelId="{C633333E-03DD-4C10-85C7-2949CD85C3F4}" type="pres">
      <dgm:prSet presAssocID="{7908DDAE-572E-478B-99B3-3BD453DF9A8C}" presName="Child4" presStyleLbl="revTx" presStyleIdx="3" presStyleCnt="4">
        <dgm:presLayoutVars>
          <dgm:chMax val="0"/>
          <dgm:chPref val="0"/>
          <dgm:bulletEnabled val="1"/>
        </dgm:presLayoutVars>
      </dgm:prSet>
      <dgm:spPr/>
      <dgm:t>
        <a:bodyPr/>
        <a:lstStyle/>
        <a:p>
          <a:endParaRPr lang="es-ES"/>
        </a:p>
      </dgm:t>
    </dgm:pt>
  </dgm:ptLst>
  <dgm:cxnLst>
    <dgm:cxn modelId="{9FAE0A25-0BB0-482E-94E9-FC26518D44A9}" type="presOf" srcId="{ABB0948A-0F54-455F-B712-1AB1A1D835E3}" destId="{44D3EBFE-9201-49EA-8C2E-EB3C59DDF7F2}" srcOrd="0" destOrd="0" presId="urn:microsoft.com/office/officeart/2011/layout/RadialPictureList#1"/>
    <dgm:cxn modelId="{6A248A7D-B0EC-4D45-BA1E-0C293277F7CF}" srcId="{56377976-EA94-4FDE-A73E-4F917179FD0B}" destId="{F757EB83-ACF6-4C50-A987-DB642D08FE3E}" srcOrd="1" destOrd="0" parTransId="{D8A06EB5-9041-43F2-BF93-9C7A423AE85B}" sibTransId="{921B8B13-CD9E-4E8E-B20C-C2336EA237B8}"/>
    <dgm:cxn modelId="{2AA71842-1B5B-4223-9B22-74F4900210EF}" srcId="{56377976-EA94-4FDE-A73E-4F917179FD0B}" destId="{4D72F9E0-9EBC-4BE7-8E33-9FBCB8DC2930}" srcOrd="2" destOrd="0" parTransId="{991AC0ED-92F1-4F86-A610-642C86A488B2}" sibTransId="{CB38DA39-5CEF-46B2-B137-0F73699FC855}"/>
    <dgm:cxn modelId="{0EB2E6AB-0931-4090-816A-A154CBE6CFE9}" type="presOf" srcId="{7908DDAE-572E-478B-99B3-3BD453DF9A8C}" destId="{C633333E-03DD-4C10-85C7-2949CD85C3F4}" srcOrd="0" destOrd="0" presId="urn:microsoft.com/office/officeart/2011/layout/RadialPictureList#1"/>
    <dgm:cxn modelId="{4180E735-4093-4FF7-8691-D09E5362B12D}" type="presOf" srcId="{56377976-EA94-4FDE-A73E-4F917179FD0B}" destId="{232F731B-200D-4D93-8A0C-765CF905577A}" srcOrd="0" destOrd="0" presId="urn:microsoft.com/office/officeart/2011/layout/RadialPictureList#1"/>
    <dgm:cxn modelId="{7B0B74A1-6F52-41F3-98B7-565C83C7A799}" type="presOf" srcId="{4D72F9E0-9EBC-4BE7-8E33-9FBCB8DC2930}" destId="{F1EAB9DD-1D83-4B2D-8F19-1CF3BD6D4E8B}" srcOrd="0" destOrd="0" presId="urn:microsoft.com/office/officeart/2011/layout/RadialPictureList#1"/>
    <dgm:cxn modelId="{26712EB5-BAC3-4E11-9E04-02FB2F917BC9}" srcId="{56377976-EA94-4FDE-A73E-4F917179FD0B}" destId="{7908DDAE-572E-478B-99B3-3BD453DF9A8C}" srcOrd="3" destOrd="0" parTransId="{E630A446-BFB9-489C-A718-5A0EB9D02F19}" sibTransId="{EA71D3C8-7DA9-45A1-BAD8-5E774614742B}"/>
    <dgm:cxn modelId="{90C18395-5CFC-4E9F-8950-6C7B00A67A0B}" srcId="{56377976-EA94-4FDE-A73E-4F917179FD0B}" destId="{ABB0948A-0F54-455F-B712-1AB1A1D835E3}" srcOrd="0" destOrd="0" parTransId="{B675EA86-E6DD-4D08-95D4-E2E75A823D83}" sibTransId="{DB1F553B-B6F6-4F11-AFF0-50EADCDA26D0}"/>
    <dgm:cxn modelId="{80371262-79DF-4661-82FE-79AFBF8EEF0B}" srcId="{ADD5026B-5D50-44C3-94CF-24AA10A72C99}" destId="{56377976-EA94-4FDE-A73E-4F917179FD0B}" srcOrd="0" destOrd="0" parTransId="{A5A069F7-5E6E-47A8-B90A-34B68CAC6CE8}" sibTransId="{40B0A810-CF95-46DF-A103-6A02C5BD5D34}"/>
    <dgm:cxn modelId="{E38BC538-632F-46DD-A0BB-A6178C59E16D}" type="presOf" srcId="{F757EB83-ACF6-4C50-A987-DB642D08FE3E}" destId="{72286470-E29A-4003-A566-DE6F62D0DBDC}" srcOrd="0" destOrd="0" presId="urn:microsoft.com/office/officeart/2011/layout/RadialPictureList#1"/>
    <dgm:cxn modelId="{A6F66E2C-54EC-445D-8C67-DB6FD9F16135}" type="presOf" srcId="{ADD5026B-5D50-44C3-94CF-24AA10A72C99}" destId="{557B8CBD-892C-4DC7-AF97-46B37FA2C644}" srcOrd="0" destOrd="0" presId="urn:microsoft.com/office/officeart/2011/layout/RadialPictureList#1"/>
    <dgm:cxn modelId="{D45823FD-F6B8-42E0-9FDD-6077926D4FCC}" type="presParOf" srcId="{557B8CBD-892C-4DC7-AF97-46B37FA2C644}" destId="{232F731B-200D-4D93-8A0C-765CF905577A}" srcOrd="0" destOrd="0" presId="urn:microsoft.com/office/officeart/2011/layout/RadialPictureList#1"/>
    <dgm:cxn modelId="{6183C639-9518-4D42-B068-312872E95813}" type="presParOf" srcId="{557B8CBD-892C-4DC7-AF97-46B37FA2C644}" destId="{079D639C-7D4F-42DF-A944-5DA1AF9E80D7}" srcOrd="1" destOrd="0" presId="urn:microsoft.com/office/officeart/2011/layout/RadialPictureList#1"/>
    <dgm:cxn modelId="{2C7DB0A9-8FB8-4067-A4E0-4D3BD369BC3B}" type="presParOf" srcId="{557B8CBD-892C-4DC7-AF97-46B37FA2C644}" destId="{CE35D181-F1F0-4D7B-8A99-9D2F9B92A26B}" srcOrd="2" destOrd="0" presId="urn:microsoft.com/office/officeart/2011/layout/RadialPictureList#1"/>
    <dgm:cxn modelId="{DC820B85-BD19-49B7-9901-EFC484A1E01A}" type="presParOf" srcId="{557B8CBD-892C-4DC7-AF97-46B37FA2C644}" destId="{44D3EBFE-9201-49EA-8C2E-EB3C59DDF7F2}" srcOrd="3" destOrd="0" presId="urn:microsoft.com/office/officeart/2011/layout/RadialPictureList#1"/>
    <dgm:cxn modelId="{7670087F-CDF9-4E1C-AE32-78EEEA2EC819}" type="presParOf" srcId="{557B8CBD-892C-4DC7-AF97-46B37FA2C644}" destId="{66DD1E1E-7E97-4C58-BED5-721CA6A719BE}" srcOrd="4" destOrd="0" presId="urn:microsoft.com/office/officeart/2011/layout/RadialPictureList#1"/>
    <dgm:cxn modelId="{7B41815B-B808-4311-998F-2E0892CA9D07}" type="presParOf" srcId="{66DD1E1E-7E97-4C58-BED5-721CA6A719BE}" destId="{0F0B85DD-A7CB-4DC3-B78C-76A522FCB80D}" srcOrd="0" destOrd="0" presId="urn:microsoft.com/office/officeart/2011/layout/RadialPictureList#1"/>
    <dgm:cxn modelId="{47F6A372-DCB7-4680-948B-200735FF476F}" type="presParOf" srcId="{557B8CBD-892C-4DC7-AF97-46B37FA2C644}" destId="{72286470-E29A-4003-A566-DE6F62D0DBDC}" srcOrd="5" destOrd="0" presId="urn:microsoft.com/office/officeart/2011/layout/RadialPictureList#1"/>
    <dgm:cxn modelId="{BA5A7763-2A84-4E7C-BE4B-49FCE8920AFA}" type="presParOf" srcId="{557B8CBD-892C-4DC7-AF97-46B37FA2C644}" destId="{9DBF346F-5B1E-4975-8059-3CBE0CFF1DB9}" srcOrd="6" destOrd="0" presId="urn:microsoft.com/office/officeart/2011/layout/RadialPictureList#1"/>
    <dgm:cxn modelId="{ABDBAC06-048B-4E49-BA8F-4F235FFA6439}" type="presParOf" srcId="{9DBF346F-5B1E-4975-8059-3CBE0CFF1DB9}" destId="{EEA4AED3-AC1F-421A-9F96-6B22E2ABD8CC}" srcOrd="0" destOrd="0" presId="urn:microsoft.com/office/officeart/2011/layout/RadialPictureList#1"/>
    <dgm:cxn modelId="{68B3C146-CC11-4DAD-A06C-BEB058BD74CE}" type="presParOf" srcId="{557B8CBD-892C-4DC7-AF97-46B37FA2C644}" destId="{F1EAB9DD-1D83-4B2D-8F19-1CF3BD6D4E8B}" srcOrd="7" destOrd="0" presId="urn:microsoft.com/office/officeart/2011/layout/RadialPictureList#1"/>
    <dgm:cxn modelId="{D37BDA54-F7F7-40B0-896F-4522DE359C12}" type="presParOf" srcId="{557B8CBD-892C-4DC7-AF97-46B37FA2C644}" destId="{259DD414-9AE9-4AC7-996A-F69745F17D93}" srcOrd="8" destOrd="0" presId="urn:microsoft.com/office/officeart/2011/layout/RadialPictureList#1"/>
    <dgm:cxn modelId="{73D5A965-B785-4709-92E8-4C6F6DDF7EBC}" type="presParOf" srcId="{259DD414-9AE9-4AC7-996A-F69745F17D93}" destId="{0DE826EA-5F43-4320-80F8-DCC754686A97}" srcOrd="0" destOrd="0" presId="urn:microsoft.com/office/officeart/2011/layout/RadialPictureList#1"/>
    <dgm:cxn modelId="{742DB104-BD01-4D42-BD3A-55C1C133D431}" type="presParOf" srcId="{557B8CBD-892C-4DC7-AF97-46B37FA2C644}" destId="{C633333E-03DD-4C10-85C7-2949CD85C3F4}" srcOrd="9" destOrd="0" presId="urn:microsoft.com/office/officeart/2011/layout/RadialPicture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3C86093-12C8-4D3A-A8D3-D4734C3A78F1}" type="doc">
      <dgm:prSet loTypeId="urn:microsoft.com/office/officeart/2005/8/layout/orgChart1" loCatId="hierarchy" qsTypeId="urn:microsoft.com/office/officeart/2005/8/quickstyle/simple3" qsCatId="simple" csTypeId="urn:microsoft.com/office/officeart/2005/8/colors/accent2_5" csCatId="accent2" phldr="1"/>
      <dgm:spPr/>
      <dgm:t>
        <a:bodyPr/>
        <a:lstStyle/>
        <a:p>
          <a:endParaRPr lang="es-EC"/>
        </a:p>
      </dgm:t>
    </dgm:pt>
    <dgm:pt modelId="{D6F35BDB-22BB-45D6-B011-D82BF52FFD20}">
      <dgm:prSet phldrT="[Texto]" custT="1"/>
      <dgm:spPr/>
      <dgm:t>
        <a:bodyPr/>
        <a:lstStyle/>
        <a:p>
          <a:pPr algn="ctr"/>
          <a:r>
            <a:rPr lang="es-EC" sz="1400" b="0" dirty="0"/>
            <a:t>GERENCIA DE TIC</a:t>
          </a:r>
        </a:p>
      </dgm:t>
    </dgm:pt>
    <dgm:pt modelId="{4E06AB11-8D00-4F18-953C-649DEAA2233D}" type="parTrans" cxnId="{24A73C70-0855-4852-908D-D940FF4C6327}">
      <dgm:prSet/>
      <dgm:spPr/>
      <dgm:t>
        <a:bodyPr/>
        <a:lstStyle/>
        <a:p>
          <a:pPr algn="ctr"/>
          <a:endParaRPr lang="es-EC" sz="1400" b="0"/>
        </a:p>
      </dgm:t>
    </dgm:pt>
    <dgm:pt modelId="{515DD479-C63D-4B14-AA73-6F7A23F6C777}" type="sibTrans" cxnId="{24A73C70-0855-4852-908D-D940FF4C6327}">
      <dgm:prSet/>
      <dgm:spPr/>
      <dgm:t>
        <a:bodyPr/>
        <a:lstStyle/>
        <a:p>
          <a:pPr algn="ctr"/>
          <a:endParaRPr lang="es-EC" sz="1400" b="0"/>
        </a:p>
      </dgm:t>
    </dgm:pt>
    <dgm:pt modelId="{CDE54DF7-310B-4DB8-B8A6-AE4F7DC67B11}" type="asst">
      <dgm:prSet custT="1"/>
      <dgm:spPr/>
      <dgm:t>
        <a:bodyPr/>
        <a:lstStyle/>
        <a:p>
          <a:pPr algn="ctr"/>
          <a:r>
            <a:rPr lang="es-EC" sz="1400" dirty="0"/>
            <a:t>ARQUITECTURA</a:t>
          </a:r>
        </a:p>
      </dgm:t>
    </dgm:pt>
    <dgm:pt modelId="{79033306-63DB-45B8-93A4-5BF76C955794}" type="parTrans" cxnId="{F2173606-FBCB-4A72-9EF3-FCA8541937AE}">
      <dgm:prSet/>
      <dgm:spPr/>
      <dgm:t>
        <a:bodyPr/>
        <a:lstStyle/>
        <a:p>
          <a:pPr algn="ctr"/>
          <a:endParaRPr lang="es-EC" sz="1400"/>
        </a:p>
      </dgm:t>
    </dgm:pt>
    <dgm:pt modelId="{B1990EFB-19CF-4CA4-812E-53EED1A7FBAE}" type="sibTrans" cxnId="{F2173606-FBCB-4A72-9EF3-FCA8541937AE}">
      <dgm:prSet/>
      <dgm:spPr/>
      <dgm:t>
        <a:bodyPr/>
        <a:lstStyle/>
        <a:p>
          <a:pPr algn="ctr"/>
          <a:endParaRPr lang="es-EC" sz="1400"/>
        </a:p>
      </dgm:t>
    </dgm:pt>
    <dgm:pt modelId="{84903A4F-78E4-41F7-B39E-ABAA28FCF7F9}" type="asst">
      <dgm:prSet custT="1"/>
      <dgm:spPr/>
      <dgm:t>
        <a:bodyPr/>
        <a:lstStyle/>
        <a:p>
          <a:r>
            <a:rPr lang="es-EC" sz="1400" dirty="0"/>
            <a:t>SEGURIDAD</a:t>
          </a:r>
        </a:p>
      </dgm:t>
    </dgm:pt>
    <dgm:pt modelId="{824F7825-1217-40AC-990E-438DB4E07D9F}" type="parTrans" cxnId="{95A20106-F051-4546-9C50-884C9C540FAB}">
      <dgm:prSet/>
      <dgm:spPr/>
      <dgm:t>
        <a:bodyPr/>
        <a:lstStyle/>
        <a:p>
          <a:endParaRPr lang="es-EC" sz="1400"/>
        </a:p>
      </dgm:t>
    </dgm:pt>
    <dgm:pt modelId="{98EC2215-3505-4547-9189-82A2556BF343}" type="sibTrans" cxnId="{95A20106-F051-4546-9C50-884C9C540FAB}">
      <dgm:prSet/>
      <dgm:spPr/>
      <dgm:t>
        <a:bodyPr/>
        <a:lstStyle/>
        <a:p>
          <a:endParaRPr lang="es-EC" sz="1400"/>
        </a:p>
      </dgm:t>
    </dgm:pt>
    <dgm:pt modelId="{9B283E04-90D1-4DCA-956F-CA95637379D8}" type="pres">
      <dgm:prSet presAssocID="{13C86093-12C8-4D3A-A8D3-D4734C3A78F1}" presName="hierChild1" presStyleCnt="0">
        <dgm:presLayoutVars>
          <dgm:orgChart val="1"/>
          <dgm:chPref val="1"/>
          <dgm:dir/>
          <dgm:animOne val="branch"/>
          <dgm:animLvl val="lvl"/>
          <dgm:resizeHandles/>
        </dgm:presLayoutVars>
      </dgm:prSet>
      <dgm:spPr/>
      <dgm:t>
        <a:bodyPr/>
        <a:lstStyle/>
        <a:p>
          <a:endParaRPr lang="es-EC"/>
        </a:p>
      </dgm:t>
    </dgm:pt>
    <dgm:pt modelId="{CA5AEF35-8AA0-41A2-82B0-912D8102B171}" type="pres">
      <dgm:prSet presAssocID="{D6F35BDB-22BB-45D6-B011-D82BF52FFD20}" presName="hierRoot1" presStyleCnt="0">
        <dgm:presLayoutVars>
          <dgm:hierBranch val="init"/>
        </dgm:presLayoutVars>
      </dgm:prSet>
      <dgm:spPr/>
      <dgm:t>
        <a:bodyPr/>
        <a:lstStyle/>
        <a:p>
          <a:endParaRPr lang="es-EC"/>
        </a:p>
      </dgm:t>
    </dgm:pt>
    <dgm:pt modelId="{DF7AA7BA-1FFF-4921-B622-8C3EEFAD2E2B}" type="pres">
      <dgm:prSet presAssocID="{D6F35BDB-22BB-45D6-B011-D82BF52FFD20}" presName="rootComposite1" presStyleCnt="0"/>
      <dgm:spPr/>
      <dgm:t>
        <a:bodyPr/>
        <a:lstStyle/>
        <a:p>
          <a:endParaRPr lang="es-EC"/>
        </a:p>
      </dgm:t>
    </dgm:pt>
    <dgm:pt modelId="{4FF342E0-5004-400B-AD96-FDAB5DAFCA7C}" type="pres">
      <dgm:prSet presAssocID="{D6F35BDB-22BB-45D6-B011-D82BF52FFD20}" presName="rootText1" presStyleLbl="node0" presStyleIdx="0" presStyleCnt="1" custScaleX="186355">
        <dgm:presLayoutVars>
          <dgm:chPref val="3"/>
        </dgm:presLayoutVars>
      </dgm:prSet>
      <dgm:spPr/>
      <dgm:t>
        <a:bodyPr/>
        <a:lstStyle/>
        <a:p>
          <a:endParaRPr lang="es-EC"/>
        </a:p>
      </dgm:t>
    </dgm:pt>
    <dgm:pt modelId="{2B3264B8-7FF9-4C9B-B8E4-979359AFB299}" type="pres">
      <dgm:prSet presAssocID="{D6F35BDB-22BB-45D6-B011-D82BF52FFD20}" presName="rootConnector1" presStyleLbl="node1" presStyleIdx="0" presStyleCnt="0"/>
      <dgm:spPr/>
      <dgm:t>
        <a:bodyPr/>
        <a:lstStyle/>
        <a:p>
          <a:endParaRPr lang="es-EC"/>
        </a:p>
      </dgm:t>
    </dgm:pt>
    <dgm:pt modelId="{022101A6-025F-4BD6-A602-B9CC1EA2BC3F}" type="pres">
      <dgm:prSet presAssocID="{D6F35BDB-22BB-45D6-B011-D82BF52FFD20}" presName="hierChild2" presStyleCnt="0"/>
      <dgm:spPr/>
      <dgm:t>
        <a:bodyPr/>
        <a:lstStyle/>
        <a:p>
          <a:endParaRPr lang="es-EC"/>
        </a:p>
      </dgm:t>
    </dgm:pt>
    <dgm:pt modelId="{62F6E6C3-C2DB-42A1-B197-7137FDBD2D20}" type="pres">
      <dgm:prSet presAssocID="{D6F35BDB-22BB-45D6-B011-D82BF52FFD20}" presName="hierChild3" presStyleCnt="0"/>
      <dgm:spPr/>
      <dgm:t>
        <a:bodyPr/>
        <a:lstStyle/>
        <a:p>
          <a:endParaRPr lang="es-EC"/>
        </a:p>
      </dgm:t>
    </dgm:pt>
    <dgm:pt modelId="{5BFB16AA-3942-42BD-B7D9-06E86049E1C8}" type="pres">
      <dgm:prSet presAssocID="{79033306-63DB-45B8-93A4-5BF76C955794}" presName="Name111" presStyleLbl="parChTrans1D2" presStyleIdx="0" presStyleCnt="2"/>
      <dgm:spPr/>
      <dgm:t>
        <a:bodyPr/>
        <a:lstStyle/>
        <a:p>
          <a:endParaRPr lang="es-EC"/>
        </a:p>
      </dgm:t>
    </dgm:pt>
    <dgm:pt modelId="{C6FC4C7F-A8E6-43AE-AA04-D79DEE761402}" type="pres">
      <dgm:prSet presAssocID="{CDE54DF7-310B-4DB8-B8A6-AE4F7DC67B11}" presName="hierRoot3" presStyleCnt="0">
        <dgm:presLayoutVars>
          <dgm:hierBranch/>
        </dgm:presLayoutVars>
      </dgm:prSet>
      <dgm:spPr/>
      <dgm:t>
        <a:bodyPr/>
        <a:lstStyle/>
        <a:p>
          <a:endParaRPr lang="es-ES"/>
        </a:p>
      </dgm:t>
    </dgm:pt>
    <dgm:pt modelId="{3D3E9456-8C6F-46A0-AEF9-633E64625BAD}" type="pres">
      <dgm:prSet presAssocID="{CDE54DF7-310B-4DB8-B8A6-AE4F7DC67B11}" presName="rootComposite3" presStyleCnt="0"/>
      <dgm:spPr/>
      <dgm:t>
        <a:bodyPr/>
        <a:lstStyle/>
        <a:p>
          <a:endParaRPr lang="es-ES"/>
        </a:p>
      </dgm:t>
    </dgm:pt>
    <dgm:pt modelId="{6BCC6EF3-8E18-429B-9252-D84A41B148E5}" type="pres">
      <dgm:prSet presAssocID="{CDE54DF7-310B-4DB8-B8A6-AE4F7DC67B11}" presName="rootText3" presStyleLbl="asst1" presStyleIdx="0" presStyleCnt="2" custScaleX="149749">
        <dgm:presLayoutVars>
          <dgm:chPref val="3"/>
        </dgm:presLayoutVars>
      </dgm:prSet>
      <dgm:spPr/>
      <dgm:t>
        <a:bodyPr/>
        <a:lstStyle/>
        <a:p>
          <a:endParaRPr lang="es-EC"/>
        </a:p>
      </dgm:t>
    </dgm:pt>
    <dgm:pt modelId="{67B20E80-B55D-47C8-AB44-631A805CB2DF}" type="pres">
      <dgm:prSet presAssocID="{CDE54DF7-310B-4DB8-B8A6-AE4F7DC67B11}" presName="rootConnector3" presStyleLbl="asst1" presStyleIdx="0" presStyleCnt="2"/>
      <dgm:spPr/>
      <dgm:t>
        <a:bodyPr/>
        <a:lstStyle/>
        <a:p>
          <a:endParaRPr lang="es-EC"/>
        </a:p>
      </dgm:t>
    </dgm:pt>
    <dgm:pt modelId="{BBCD7C80-D938-474A-B75C-E567807DF7B6}" type="pres">
      <dgm:prSet presAssocID="{CDE54DF7-310B-4DB8-B8A6-AE4F7DC67B11}" presName="hierChild6" presStyleCnt="0"/>
      <dgm:spPr/>
      <dgm:t>
        <a:bodyPr/>
        <a:lstStyle/>
        <a:p>
          <a:endParaRPr lang="es-ES"/>
        </a:p>
      </dgm:t>
    </dgm:pt>
    <dgm:pt modelId="{0F54604D-4011-454B-B5B9-A0E6C87E0ECC}" type="pres">
      <dgm:prSet presAssocID="{CDE54DF7-310B-4DB8-B8A6-AE4F7DC67B11}" presName="hierChild7" presStyleCnt="0"/>
      <dgm:spPr/>
      <dgm:t>
        <a:bodyPr/>
        <a:lstStyle/>
        <a:p>
          <a:endParaRPr lang="es-ES"/>
        </a:p>
      </dgm:t>
    </dgm:pt>
    <dgm:pt modelId="{FD0FBB7D-DD4B-40DC-B3E4-B778EE199661}" type="pres">
      <dgm:prSet presAssocID="{824F7825-1217-40AC-990E-438DB4E07D9F}" presName="Name111" presStyleLbl="parChTrans1D2" presStyleIdx="1" presStyleCnt="2"/>
      <dgm:spPr/>
      <dgm:t>
        <a:bodyPr/>
        <a:lstStyle/>
        <a:p>
          <a:endParaRPr lang="en-US"/>
        </a:p>
      </dgm:t>
    </dgm:pt>
    <dgm:pt modelId="{23EA41E8-FB19-48BF-A59C-81E5ACB873C4}" type="pres">
      <dgm:prSet presAssocID="{84903A4F-78E4-41F7-B39E-ABAA28FCF7F9}" presName="hierRoot3" presStyleCnt="0">
        <dgm:presLayoutVars>
          <dgm:hierBranch/>
        </dgm:presLayoutVars>
      </dgm:prSet>
      <dgm:spPr/>
      <dgm:t>
        <a:bodyPr/>
        <a:lstStyle/>
        <a:p>
          <a:endParaRPr lang="es-ES"/>
        </a:p>
      </dgm:t>
    </dgm:pt>
    <dgm:pt modelId="{D1829FE3-7C1E-4BEA-A386-EFD1AB0CECD1}" type="pres">
      <dgm:prSet presAssocID="{84903A4F-78E4-41F7-B39E-ABAA28FCF7F9}" presName="rootComposite3" presStyleCnt="0"/>
      <dgm:spPr/>
      <dgm:t>
        <a:bodyPr/>
        <a:lstStyle/>
        <a:p>
          <a:endParaRPr lang="es-ES"/>
        </a:p>
      </dgm:t>
    </dgm:pt>
    <dgm:pt modelId="{016F49E2-694E-45EA-ABAB-4155A71C23F1}" type="pres">
      <dgm:prSet presAssocID="{84903A4F-78E4-41F7-B39E-ABAA28FCF7F9}" presName="rootText3" presStyleLbl="asst1" presStyleIdx="1" presStyleCnt="2" custScaleX="134482">
        <dgm:presLayoutVars>
          <dgm:chPref val="3"/>
        </dgm:presLayoutVars>
      </dgm:prSet>
      <dgm:spPr/>
      <dgm:t>
        <a:bodyPr/>
        <a:lstStyle/>
        <a:p>
          <a:endParaRPr lang="es-EC"/>
        </a:p>
      </dgm:t>
    </dgm:pt>
    <dgm:pt modelId="{21B223D0-9499-44D1-9110-0DF7F26FC130}" type="pres">
      <dgm:prSet presAssocID="{84903A4F-78E4-41F7-B39E-ABAA28FCF7F9}" presName="rootConnector3" presStyleLbl="asst1" presStyleIdx="1" presStyleCnt="2"/>
      <dgm:spPr/>
      <dgm:t>
        <a:bodyPr/>
        <a:lstStyle/>
        <a:p>
          <a:endParaRPr lang="en-US"/>
        </a:p>
      </dgm:t>
    </dgm:pt>
    <dgm:pt modelId="{6710352B-2EA6-4615-AF70-E8FB0024639C}" type="pres">
      <dgm:prSet presAssocID="{84903A4F-78E4-41F7-B39E-ABAA28FCF7F9}" presName="hierChild6" presStyleCnt="0"/>
      <dgm:spPr/>
      <dgm:t>
        <a:bodyPr/>
        <a:lstStyle/>
        <a:p>
          <a:endParaRPr lang="es-ES"/>
        </a:p>
      </dgm:t>
    </dgm:pt>
    <dgm:pt modelId="{7A305C5F-63B3-4EE4-8863-BCB3B72DE8B0}" type="pres">
      <dgm:prSet presAssocID="{84903A4F-78E4-41F7-B39E-ABAA28FCF7F9}" presName="hierChild7" presStyleCnt="0"/>
      <dgm:spPr/>
      <dgm:t>
        <a:bodyPr/>
        <a:lstStyle/>
        <a:p>
          <a:endParaRPr lang="es-ES"/>
        </a:p>
      </dgm:t>
    </dgm:pt>
  </dgm:ptLst>
  <dgm:cxnLst>
    <dgm:cxn modelId="{459B13B7-456A-43DD-AAFB-2E76CF592B5D}" type="presOf" srcId="{CDE54DF7-310B-4DB8-B8A6-AE4F7DC67B11}" destId="{6BCC6EF3-8E18-429B-9252-D84A41B148E5}" srcOrd="0" destOrd="0" presId="urn:microsoft.com/office/officeart/2005/8/layout/orgChart1"/>
    <dgm:cxn modelId="{95A20106-F051-4546-9C50-884C9C540FAB}" srcId="{D6F35BDB-22BB-45D6-B011-D82BF52FFD20}" destId="{84903A4F-78E4-41F7-B39E-ABAA28FCF7F9}" srcOrd="1" destOrd="0" parTransId="{824F7825-1217-40AC-990E-438DB4E07D9F}" sibTransId="{98EC2215-3505-4547-9189-82A2556BF343}"/>
    <dgm:cxn modelId="{124704CF-2FEB-413C-A94C-EF41618A070E}" type="presOf" srcId="{CDE54DF7-310B-4DB8-B8A6-AE4F7DC67B11}" destId="{67B20E80-B55D-47C8-AB44-631A805CB2DF}" srcOrd="1" destOrd="0" presId="urn:microsoft.com/office/officeart/2005/8/layout/orgChart1"/>
    <dgm:cxn modelId="{3879FD21-F082-40C9-984B-8F9253D09C9B}" type="presOf" srcId="{D6F35BDB-22BB-45D6-B011-D82BF52FFD20}" destId="{2B3264B8-7FF9-4C9B-B8E4-979359AFB299}" srcOrd="1" destOrd="0" presId="urn:microsoft.com/office/officeart/2005/8/layout/orgChart1"/>
    <dgm:cxn modelId="{F2173606-FBCB-4A72-9EF3-FCA8541937AE}" srcId="{D6F35BDB-22BB-45D6-B011-D82BF52FFD20}" destId="{CDE54DF7-310B-4DB8-B8A6-AE4F7DC67B11}" srcOrd="0" destOrd="0" parTransId="{79033306-63DB-45B8-93A4-5BF76C955794}" sibTransId="{B1990EFB-19CF-4CA4-812E-53EED1A7FBAE}"/>
    <dgm:cxn modelId="{D7229857-9119-406A-A87F-4AC15D46445E}" type="presOf" srcId="{84903A4F-78E4-41F7-B39E-ABAA28FCF7F9}" destId="{016F49E2-694E-45EA-ABAB-4155A71C23F1}" srcOrd="0" destOrd="0" presId="urn:microsoft.com/office/officeart/2005/8/layout/orgChart1"/>
    <dgm:cxn modelId="{F30B990F-6B7B-4814-8A2C-DEAB002C3018}" type="presOf" srcId="{84903A4F-78E4-41F7-B39E-ABAA28FCF7F9}" destId="{21B223D0-9499-44D1-9110-0DF7F26FC130}" srcOrd="1" destOrd="0" presId="urn:microsoft.com/office/officeart/2005/8/layout/orgChart1"/>
    <dgm:cxn modelId="{0129AF88-C64B-4615-B96C-B88B061A6A98}" type="presOf" srcId="{D6F35BDB-22BB-45D6-B011-D82BF52FFD20}" destId="{4FF342E0-5004-400B-AD96-FDAB5DAFCA7C}" srcOrd="0" destOrd="0" presId="urn:microsoft.com/office/officeart/2005/8/layout/orgChart1"/>
    <dgm:cxn modelId="{C9357AE6-95B8-47B7-94D4-30F7C0647650}" type="presOf" srcId="{79033306-63DB-45B8-93A4-5BF76C955794}" destId="{5BFB16AA-3942-42BD-B7D9-06E86049E1C8}" srcOrd="0" destOrd="0" presId="urn:microsoft.com/office/officeart/2005/8/layout/orgChart1"/>
    <dgm:cxn modelId="{16101C96-88C9-429F-A521-D1243188BE46}" type="presOf" srcId="{824F7825-1217-40AC-990E-438DB4E07D9F}" destId="{FD0FBB7D-DD4B-40DC-B3E4-B778EE199661}" srcOrd="0" destOrd="0" presId="urn:microsoft.com/office/officeart/2005/8/layout/orgChart1"/>
    <dgm:cxn modelId="{DD18C3DE-3A6E-4222-834B-2462D583FF29}" type="presOf" srcId="{13C86093-12C8-4D3A-A8D3-D4734C3A78F1}" destId="{9B283E04-90D1-4DCA-956F-CA95637379D8}" srcOrd="0" destOrd="0" presId="urn:microsoft.com/office/officeart/2005/8/layout/orgChart1"/>
    <dgm:cxn modelId="{24A73C70-0855-4852-908D-D940FF4C6327}" srcId="{13C86093-12C8-4D3A-A8D3-D4734C3A78F1}" destId="{D6F35BDB-22BB-45D6-B011-D82BF52FFD20}" srcOrd="0" destOrd="0" parTransId="{4E06AB11-8D00-4F18-953C-649DEAA2233D}" sibTransId="{515DD479-C63D-4B14-AA73-6F7A23F6C777}"/>
    <dgm:cxn modelId="{842ECBA3-5DB8-4A9D-B337-ED206F28840F}" type="presParOf" srcId="{9B283E04-90D1-4DCA-956F-CA95637379D8}" destId="{CA5AEF35-8AA0-41A2-82B0-912D8102B171}" srcOrd="0" destOrd="0" presId="urn:microsoft.com/office/officeart/2005/8/layout/orgChart1"/>
    <dgm:cxn modelId="{EE868AE5-A834-43E6-8D46-B7DCF6FCCE0A}" type="presParOf" srcId="{CA5AEF35-8AA0-41A2-82B0-912D8102B171}" destId="{DF7AA7BA-1FFF-4921-B622-8C3EEFAD2E2B}" srcOrd="0" destOrd="0" presId="urn:microsoft.com/office/officeart/2005/8/layout/orgChart1"/>
    <dgm:cxn modelId="{774B9457-246F-4660-9612-EEA791B9F808}" type="presParOf" srcId="{DF7AA7BA-1FFF-4921-B622-8C3EEFAD2E2B}" destId="{4FF342E0-5004-400B-AD96-FDAB5DAFCA7C}" srcOrd="0" destOrd="0" presId="urn:microsoft.com/office/officeart/2005/8/layout/orgChart1"/>
    <dgm:cxn modelId="{78D8EF21-DE96-48BA-9837-E0AD50EBC0D9}" type="presParOf" srcId="{DF7AA7BA-1FFF-4921-B622-8C3EEFAD2E2B}" destId="{2B3264B8-7FF9-4C9B-B8E4-979359AFB299}" srcOrd="1" destOrd="0" presId="urn:microsoft.com/office/officeart/2005/8/layout/orgChart1"/>
    <dgm:cxn modelId="{7018640D-659B-4A17-A02A-A00B086B0967}" type="presParOf" srcId="{CA5AEF35-8AA0-41A2-82B0-912D8102B171}" destId="{022101A6-025F-4BD6-A602-B9CC1EA2BC3F}" srcOrd="1" destOrd="0" presId="urn:microsoft.com/office/officeart/2005/8/layout/orgChart1"/>
    <dgm:cxn modelId="{AF51C116-7908-4E4E-BCAA-E72CFF798EF1}" type="presParOf" srcId="{CA5AEF35-8AA0-41A2-82B0-912D8102B171}" destId="{62F6E6C3-C2DB-42A1-B197-7137FDBD2D20}" srcOrd="2" destOrd="0" presId="urn:microsoft.com/office/officeart/2005/8/layout/orgChart1"/>
    <dgm:cxn modelId="{35D4F0D4-C60B-4373-9B15-2842F5887BFF}" type="presParOf" srcId="{62F6E6C3-C2DB-42A1-B197-7137FDBD2D20}" destId="{5BFB16AA-3942-42BD-B7D9-06E86049E1C8}" srcOrd="0" destOrd="0" presId="urn:microsoft.com/office/officeart/2005/8/layout/orgChart1"/>
    <dgm:cxn modelId="{9345ACEC-926D-45E0-AF50-253FD4BB82A9}" type="presParOf" srcId="{62F6E6C3-C2DB-42A1-B197-7137FDBD2D20}" destId="{C6FC4C7F-A8E6-43AE-AA04-D79DEE761402}" srcOrd="1" destOrd="0" presId="urn:microsoft.com/office/officeart/2005/8/layout/orgChart1"/>
    <dgm:cxn modelId="{6ED2B430-44A0-43A3-802A-D2E7EF2848FB}" type="presParOf" srcId="{C6FC4C7F-A8E6-43AE-AA04-D79DEE761402}" destId="{3D3E9456-8C6F-46A0-AEF9-633E64625BAD}" srcOrd="0" destOrd="0" presId="urn:microsoft.com/office/officeart/2005/8/layout/orgChart1"/>
    <dgm:cxn modelId="{D40D02CA-D2A3-42EB-BD00-191FB051ECEA}" type="presParOf" srcId="{3D3E9456-8C6F-46A0-AEF9-633E64625BAD}" destId="{6BCC6EF3-8E18-429B-9252-D84A41B148E5}" srcOrd="0" destOrd="0" presId="urn:microsoft.com/office/officeart/2005/8/layout/orgChart1"/>
    <dgm:cxn modelId="{226F33E4-537C-4548-AB2C-9162A03FB190}" type="presParOf" srcId="{3D3E9456-8C6F-46A0-AEF9-633E64625BAD}" destId="{67B20E80-B55D-47C8-AB44-631A805CB2DF}" srcOrd="1" destOrd="0" presId="urn:microsoft.com/office/officeart/2005/8/layout/orgChart1"/>
    <dgm:cxn modelId="{DDC8D7F0-95F3-4A13-8EA5-3F65DF7535AB}" type="presParOf" srcId="{C6FC4C7F-A8E6-43AE-AA04-D79DEE761402}" destId="{BBCD7C80-D938-474A-B75C-E567807DF7B6}" srcOrd="1" destOrd="0" presId="urn:microsoft.com/office/officeart/2005/8/layout/orgChart1"/>
    <dgm:cxn modelId="{3CAFEF66-D35A-44D3-9B58-B6BBEC48B02E}" type="presParOf" srcId="{C6FC4C7F-A8E6-43AE-AA04-D79DEE761402}" destId="{0F54604D-4011-454B-B5B9-A0E6C87E0ECC}" srcOrd="2" destOrd="0" presId="urn:microsoft.com/office/officeart/2005/8/layout/orgChart1"/>
    <dgm:cxn modelId="{032D0D18-84D0-4E17-A427-2A25E5B3857C}" type="presParOf" srcId="{62F6E6C3-C2DB-42A1-B197-7137FDBD2D20}" destId="{FD0FBB7D-DD4B-40DC-B3E4-B778EE199661}" srcOrd="2" destOrd="0" presId="urn:microsoft.com/office/officeart/2005/8/layout/orgChart1"/>
    <dgm:cxn modelId="{E4F8F423-2D4F-4AAF-99A0-093D4FC30AD4}" type="presParOf" srcId="{62F6E6C3-C2DB-42A1-B197-7137FDBD2D20}" destId="{23EA41E8-FB19-48BF-A59C-81E5ACB873C4}" srcOrd="3" destOrd="0" presId="urn:microsoft.com/office/officeart/2005/8/layout/orgChart1"/>
    <dgm:cxn modelId="{CF2E91D2-3E6F-4244-A93E-EEEAB27E8C0B}" type="presParOf" srcId="{23EA41E8-FB19-48BF-A59C-81E5ACB873C4}" destId="{D1829FE3-7C1E-4BEA-A386-EFD1AB0CECD1}" srcOrd="0" destOrd="0" presId="urn:microsoft.com/office/officeart/2005/8/layout/orgChart1"/>
    <dgm:cxn modelId="{65438D04-0A91-4E32-92E3-FAC6869027D9}" type="presParOf" srcId="{D1829FE3-7C1E-4BEA-A386-EFD1AB0CECD1}" destId="{016F49E2-694E-45EA-ABAB-4155A71C23F1}" srcOrd="0" destOrd="0" presId="urn:microsoft.com/office/officeart/2005/8/layout/orgChart1"/>
    <dgm:cxn modelId="{83B6ACD1-C01B-4B3F-849D-C222C0ECF004}" type="presParOf" srcId="{D1829FE3-7C1E-4BEA-A386-EFD1AB0CECD1}" destId="{21B223D0-9499-44D1-9110-0DF7F26FC130}" srcOrd="1" destOrd="0" presId="urn:microsoft.com/office/officeart/2005/8/layout/orgChart1"/>
    <dgm:cxn modelId="{3D900EBC-CF6E-462E-9C05-B72923D94BC7}" type="presParOf" srcId="{23EA41E8-FB19-48BF-A59C-81E5ACB873C4}" destId="{6710352B-2EA6-4615-AF70-E8FB0024639C}" srcOrd="1" destOrd="0" presId="urn:microsoft.com/office/officeart/2005/8/layout/orgChart1"/>
    <dgm:cxn modelId="{9284C035-7B8D-43D2-90EB-577AEBB5BB6D}" type="presParOf" srcId="{23EA41E8-FB19-48BF-A59C-81E5ACB873C4}" destId="{7A305C5F-63B3-4EE4-8863-BCB3B72DE8B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3C86093-12C8-4D3A-A8D3-D4734C3A78F1}" type="doc">
      <dgm:prSet loTypeId="urn:microsoft.com/office/officeart/2005/8/layout/orgChart1" loCatId="hierarchy" qsTypeId="urn:microsoft.com/office/officeart/2005/8/quickstyle/simple3" qsCatId="simple" csTypeId="urn:microsoft.com/office/officeart/2005/8/colors/accent2_5" csCatId="accent2" phldr="1"/>
      <dgm:spPr/>
      <dgm:t>
        <a:bodyPr/>
        <a:lstStyle/>
        <a:p>
          <a:endParaRPr lang="es-EC"/>
        </a:p>
      </dgm:t>
    </dgm:pt>
    <dgm:pt modelId="{D6F35BDB-22BB-45D6-B011-D82BF52FFD20}">
      <dgm:prSet phldrT="[Texto]" custT="1"/>
      <dgm:spPr/>
      <dgm:t>
        <a:bodyPr/>
        <a:lstStyle/>
        <a:p>
          <a:pPr algn="ctr"/>
          <a:r>
            <a:rPr lang="es-EC" sz="1400" b="0" dirty="0"/>
            <a:t>GERENCIA DE TIC</a:t>
          </a:r>
        </a:p>
      </dgm:t>
    </dgm:pt>
    <dgm:pt modelId="{4E06AB11-8D00-4F18-953C-649DEAA2233D}" type="parTrans" cxnId="{24A73C70-0855-4852-908D-D940FF4C6327}">
      <dgm:prSet/>
      <dgm:spPr/>
      <dgm:t>
        <a:bodyPr/>
        <a:lstStyle/>
        <a:p>
          <a:pPr algn="ctr"/>
          <a:endParaRPr lang="es-EC" sz="1400" b="0"/>
        </a:p>
      </dgm:t>
    </dgm:pt>
    <dgm:pt modelId="{515DD479-C63D-4B14-AA73-6F7A23F6C777}" type="sibTrans" cxnId="{24A73C70-0855-4852-908D-D940FF4C6327}">
      <dgm:prSet/>
      <dgm:spPr/>
      <dgm:t>
        <a:bodyPr/>
        <a:lstStyle/>
        <a:p>
          <a:pPr algn="ctr"/>
          <a:endParaRPr lang="es-EC" sz="1400" b="0"/>
        </a:p>
      </dgm:t>
    </dgm:pt>
    <dgm:pt modelId="{CDE54DF7-310B-4DB8-B8A6-AE4F7DC67B11}" type="asst">
      <dgm:prSet custT="1"/>
      <dgm:spPr/>
      <dgm:t>
        <a:bodyPr/>
        <a:lstStyle/>
        <a:p>
          <a:pPr algn="ctr"/>
          <a:r>
            <a:rPr lang="es-EC" sz="1400" dirty="0"/>
            <a:t>ARQUITECTURA</a:t>
          </a:r>
        </a:p>
      </dgm:t>
    </dgm:pt>
    <dgm:pt modelId="{79033306-63DB-45B8-93A4-5BF76C955794}" type="parTrans" cxnId="{F2173606-FBCB-4A72-9EF3-FCA8541937AE}">
      <dgm:prSet/>
      <dgm:spPr/>
      <dgm:t>
        <a:bodyPr/>
        <a:lstStyle/>
        <a:p>
          <a:pPr algn="ctr"/>
          <a:endParaRPr lang="es-EC" sz="1400"/>
        </a:p>
      </dgm:t>
    </dgm:pt>
    <dgm:pt modelId="{B1990EFB-19CF-4CA4-812E-53EED1A7FBAE}" type="sibTrans" cxnId="{F2173606-FBCB-4A72-9EF3-FCA8541937AE}">
      <dgm:prSet/>
      <dgm:spPr/>
      <dgm:t>
        <a:bodyPr/>
        <a:lstStyle/>
        <a:p>
          <a:pPr algn="ctr"/>
          <a:endParaRPr lang="es-EC" sz="1400"/>
        </a:p>
      </dgm:t>
    </dgm:pt>
    <dgm:pt modelId="{85BE61DE-DBB2-4DA0-9B05-C0643AB71100}">
      <dgm:prSet custT="1"/>
      <dgm:spPr/>
      <dgm:t>
        <a:bodyPr/>
        <a:lstStyle/>
        <a:p>
          <a:pPr algn="ctr"/>
          <a:r>
            <a:rPr lang="es-EC" sz="1400" dirty="0"/>
            <a:t>SEGURIDAD</a:t>
          </a:r>
        </a:p>
      </dgm:t>
    </dgm:pt>
    <dgm:pt modelId="{A3A0F752-E1E4-4503-B548-5C4012FDBE99}" type="parTrans" cxnId="{A869FABD-3F91-4A9D-85C0-B273AEB8BF46}">
      <dgm:prSet/>
      <dgm:spPr/>
      <dgm:t>
        <a:bodyPr/>
        <a:lstStyle/>
        <a:p>
          <a:pPr algn="ctr"/>
          <a:endParaRPr lang="es-EC" sz="1400"/>
        </a:p>
      </dgm:t>
    </dgm:pt>
    <dgm:pt modelId="{2FF91575-6E02-43A1-98BB-028AE20C2D66}" type="sibTrans" cxnId="{A869FABD-3F91-4A9D-85C0-B273AEB8BF46}">
      <dgm:prSet/>
      <dgm:spPr/>
      <dgm:t>
        <a:bodyPr/>
        <a:lstStyle/>
        <a:p>
          <a:pPr algn="ctr"/>
          <a:endParaRPr lang="es-EC" sz="1400"/>
        </a:p>
      </dgm:t>
    </dgm:pt>
    <dgm:pt modelId="{9B283E04-90D1-4DCA-956F-CA95637379D8}" type="pres">
      <dgm:prSet presAssocID="{13C86093-12C8-4D3A-A8D3-D4734C3A78F1}" presName="hierChild1" presStyleCnt="0">
        <dgm:presLayoutVars>
          <dgm:orgChart val="1"/>
          <dgm:chPref val="1"/>
          <dgm:dir/>
          <dgm:animOne val="branch"/>
          <dgm:animLvl val="lvl"/>
          <dgm:resizeHandles/>
        </dgm:presLayoutVars>
      </dgm:prSet>
      <dgm:spPr/>
      <dgm:t>
        <a:bodyPr/>
        <a:lstStyle/>
        <a:p>
          <a:endParaRPr lang="es-EC"/>
        </a:p>
      </dgm:t>
    </dgm:pt>
    <dgm:pt modelId="{CA5AEF35-8AA0-41A2-82B0-912D8102B171}" type="pres">
      <dgm:prSet presAssocID="{D6F35BDB-22BB-45D6-B011-D82BF52FFD20}" presName="hierRoot1" presStyleCnt="0">
        <dgm:presLayoutVars>
          <dgm:hierBranch val="init"/>
        </dgm:presLayoutVars>
      </dgm:prSet>
      <dgm:spPr/>
      <dgm:t>
        <a:bodyPr/>
        <a:lstStyle/>
        <a:p>
          <a:endParaRPr lang="es-EC"/>
        </a:p>
      </dgm:t>
    </dgm:pt>
    <dgm:pt modelId="{DF7AA7BA-1FFF-4921-B622-8C3EEFAD2E2B}" type="pres">
      <dgm:prSet presAssocID="{D6F35BDB-22BB-45D6-B011-D82BF52FFD20}" presName="rootComposite1" presStyleCnt="0"/>
      <dgm:spPr/>
      <dgm:t>
        <a:bodyPr/>
        <a:lstStyle/>
        <a:p>
          <a:endParaRPr lang="es-EC"/>
        </a:p>
      </dgm:t>
    </dgm:pt>
    <dgm:pt modelId="{4FF342E0-5004-400B-AD96-FDAB5DAFCA7C}" type="pres">
      <dgm:prSet presAssocID="{D6F35BDB-22BB-45D6-B011-D82BF52FFD20}" presName="rootText1" presStyleLbl="node0" presStyleIdx="0" presStyleCnt="1" custScaleX="198626" custScaleY="149300">
        <dgm:presLayoutVars>
          <dgm:chPref val="3"/>
        </dgm:presLayoutVars>
      </dgm:prSet>
      <dgm:spPr/>
      <dgm:t>
        <a:bodyPr/>
        <a:lstStyle/>
        <a:p>
          <a:endParaRPr lang="es-EC"/>
        </a:p>
      </dgm:t>
    </dgm:pt>
    <dgm:pt modelId="{2B3264B8-7FF9-4C9B-B8E4-979359AFB299}" type="pres">
      <dgm:prSet presAssocID="{D6F35BDB-22BB-45D6-B011-D82BF52FFD20}" presName="rootConnector1" presStyleLbl="node1" presStyleIdx="0" presStyleCnt="0"/>
      <dgm:spPr/>
      <dgm:t>
        <a:bodyPr/>
        <a:lstStyle/>
        <a:p>
          <a:endParaRPr lang="es-EC"/>
        </a:p>
      </dgm:t>
    </dgm:pt>
    <dgm:pt modelId="{022101A6-025F-4BD6-A602-B9CC1EA2BC3F}" type="pres">
      <dgm:prSet presAssocID="{D6F35BDB-22BB-45D6-B011-D82BF52FFD20}" presName="hierChild2" presStyleCnt="0"/>
      <dgm:spPr/>
      <dgm:t>
        <a:bodyPr/>
        <a:lstStyle/>
        <a:p>
          <a:endParaRPr lang="es-EC"/>
        </a:p>
      </dgm:t>
    </dgm:pt>
    <dgm:pt modelId="{62F6E6C3-C2DB-42A1-B197-7137FDBD2D20}" type="pres">
      <dgm:prSet presAssocID="{D6F35BDB-22BB-45D6-B011-D82BF52FFD20}" presName="hierChild3" presStyleCnt="0"/>
      <dgm:spPr/>
      <dgm:t>
        <a:bodyPr/>
        <a:lstStyle/>
        <a:p>
          <a:endParaRPr lang="es-EC"/>
        </a:p>
      </dgm:t>
    </dgm:pt>
    <dgm:pt modelId="{5BFB16AA-3942-42BD-B7D9-06E86049E1C8}" type="pres">
      <dgm:prSet presAssocID="{79033306-63DB-45B8-93A4-5BF76C955794}" presName="Name111" presStyleLbl="parChTrans1D2" presStyleIdx="0" presStyleCnt="1"/>
      <dgm:spPr/>
      <dgm:t>
        <a:bodyPr/>
        <a:lstStyle/>
        <a:p>
          <a:endParaRPr lang="es-EC"/>
        </a:p>
      </dgm:t>
    </dgm:pt>
    <dgm:pt modelId="{C6FC4C7F-A8E6-43AE-AA04-D79DEE761402}" type="pres">
      <dgm:prSet presAssocID="{CDE54DF7-310B-4DB8-B8A6-AE4F7DC67B11}" presName="hierRoot3" presStyleCnt="0">
        <dgm:presLayoutVars>
          <dgm:hierBranch/>
        </dgm:presLayoutVars>
      </dgm:prSet>
      <dgm:spPr/>
      <dgm:t>
        <a:bodyPr/>
        <a:lstStyle/>
        <a:p>
          <a:endParaRPr lang="es-ES"/>
        </a:p>
      </dgm:t>
    </dgm:pt>
    <dgm:pt modelId="{3D3E9456-8C6F-46A0-AEF9-633E64625BAD}" type="pres">
      <dgm:prSet presAssocID="{CDE54DF7-310B-4DB8-B8A6-AE4F7DC67B11}" presName="rootComposite3" presStyleCnt="0"/>
      <dgm:spPr/>
      <dgm:t>
        <a:bodyPr/>
        <a:lstStyle/>
        <a:p>
          <a:endParaRPr lang="es-ES"/>
        </a:p>
      </dgm:t>
    </dgm:pt>
    <dgm:pt modelId="{6BCC6EF3-8E18-429B-9252-D84A41B148E5}" type="pres">
      <dgm:prSet presAssocID="{CDE54DF7-310B-4DB8-B8A6-AE4F7DC67B11}" presName="rootText3" presStyleLbl="asst1" presStyleIdx="0" presStyleCnt="1" custScaleX="203927">
        <dgm:presLayoutVars>
          <dgm:chPref val="3"/>
        </dgm:presLayoutVars>
      </dgm:prSet>
      <dgm:spPr/>
      <dgm:t>
        <a:bodyPr/>
        <a:lstStyle/>
        <a:p>
          <a:endParaRPr lang="es-EC"/>
        </a:p>
      </dgm:t>
    </dgm:pt>
    <dgm:pt modelId="{67B20E80-B55D-47C8-AB44-631A805CB2DF}" type="pres">
      <dgm:prSet presAssocID="{CDE54DF7-310B-4DB8-B8A6-AE4F7DC67B11}" presName="rootConnector3" presStyleLbl="asst1" presStyleIdx="0" presStyleCnt="1"/>
      <dgm:spPr/>
      <dgm:t>
        <a:bodyPr/>
        <a:lstStyle/>
        <a:p>
          <a:endParaRPr lang="es-EC"/>
        </a:p>
      </dgm:t>
    </dgm:pt>
    <dgm:pt modelId="{BBCD7C80-D938-474A-B75C-E567807DF7B6}" type="pres">
      <dgm:prSet presAssocID="{CDE54DF7-310B-4DB8-B8A6-AE4F7DC67B11}" presName="hierChild6" presStyleCnt="0"/>
      <dgm:spPr/>
      <dgm:t>
        <a:bodyPr/>
        <a:lstStyle/>
        <a:p>
          <a:endParaRPr lang="es-ES"/>
        </a:p>
      </dgm:t>
    </dgm:pt>
    <dgm:pt modelId="{0B1A536F-B346-4FD7-AEAD-2BF70F89DEAF}" type="pres">
      <dgm:prSet presAssocID="{A3A0F752-E1E4-4503-B548-5C4012FDBE99}" presName="Name35" presStyleLbl="parChTrans1D3" presStyleIdx="0" presStyleCnt="1"/>
      <dgm:spPr/>
      <dgm:t>
        <a:bodyPr/>
        <a:lstStyle/>
        <a:p>
          <a:endParaRPr lang="es-EC"/>
        </a:p>
      </dgm:t>
    </dgm:pt>
    <dgm:pt modelId="{181125D3-428B-495A-A44E-6E296FDA3D8D}" type="pres">
      <dgm:prSet presAssocID="{85BE61DE-DBB2-4DA0-9B05-C0643AB71100}" presName="hierRoot2" presStyleCnt="0">
        <dgm:presLayoutVars>
          <dgm:hierBranch/>
        </dgm:presLayoutVars>
      </dgm:prSet>
      <dgm:spPr/>
      <dgm:t>
        <a:bodyPr/>
        <a:lstStyle/>
        <a:p>
          <a:endParaRPr lang="es-ES"/>
        </a:p>
      </dgm:t>
    </dgm:pt>
    <dgm:pt modelId="{2855EF23-3D71-441B-BF29-10EEF864B90B}" type="pres">
      <dgm:prSet presAssocID="{85BE61DE-DBB2-4DA0-9B05-C0643AB71100}" presName="rootComposite" presStyleCnt="0"/>
      <dgm:spPr/>
      <dgm:t>
        <a:bodyPr/>
        <a:lstStyle/>
        <a:p>
          <a:endParaRPr lang="es-ES"/>
        </a:p>
      </dgm:t>
    </dgm:pt>
    <dgm:pt modelId="{0FF15E47-F424-46AE-B149-64A86D9DD4DB}" type="pres">
      <dgm:prSet presAssocID="{85BE61DE-DBB2-4DA0-9B05-C0643AB71100}" presName="rootText" presStyleLbl="node3" presStyleIdx="0" presStyleCnt="1" custScaleX="192377">
        <dgm:presLayoutVars>
          <dgm:chPref val="3"/>
        </dgm:presLayoutVars>
      </dgm:prSet>
      <dgm:spPr/>
      <dgm:t>
        <a:bodyPr/>
        <a:lstStyle/>
        <a:p>
          <a:endParaRPr lang="es-EC"/>
        </a:p>
      </dgm:t>
    </dgm:pt>
    <dgm:pt modelId="{80D5C380-9372-4924-AA20-39B0A24B011E}" type="pres">
      <dgm:prSet presAssocID="{85BE61DE-DBB2-4DA0-9B05-C0643AB71100}" presName="rootConnector" presStyleLbl="node3" presStyleIdx="0" presStyleCnt="1"/>
      <dgm:spPr/>
      <dgm:t>
        <a:bodyPr/>
        <a:lstStyle/>
        <a:p>
          <a:endParaRPr lang="es-EC"/>
        </a:p>
      </dgm:t>
    </dgm:pt>
    <dgm:pt modelId="{CA88050D-8509-4955-B789-1F3B6C6C67DA}" type="pres">
      <dgm:prSet presAssocID="{85BE61DE-DBB2-4DA0-9B05-C0643AB71100}" presName="hierChild4" presStyleCnt="0"/>
      <dgm:spPr/>
      <dgm:t>
        <a:bodyPr/>
        <a:lstStyle/>
        <a:p>
          <a:endParaRPr lang="es-ES"/>
        </a:p>
      </dgm:t>
    </dgm:pt>
    <dgm:pt modelId="{453D9EA0-02A6-474C-B7A5-6793BCAE6755}" type="pres">
      <dgm:prSet presAssocID="{85BE61DE-DBB2-4DA0-9B05-C0643AB71100}" presName="hierChild5" presStyleCnt="0"/>
      <dgm:spPr/>
      <dgm:t>
        <a:bodyPr/>
        <a:lstStyle/>
        <a:p>
          <a:endParaRPr lang="es-ES"/>
        </a:p>
      </dgm:t>
    </dgm:pt>
    <dgm:pt modelId="{0F54604D-4011-454B-B5B9-A0E6C87E0ECC}" type="pres">
      <dgm:prSet presAssocID="{CDE54DF7-310B-4DB8-B8A6-AE4F7DC67B11}" presName="hierChild7" presStyleCnt="0"/>
      <dgm:spPr/>
      <dgm:t>
        <a:bodyPr/>
        <a:lstStyle/>
        <a:p>
          <a:endParaRPr lang="es-ES"/>
        </a:p>
      </dgm:t>
    </dgm:pt>
  </dgm:ptLst>
  <dgm:cxnLst>
    <dgm:cxn modelId="{109B5BA9-9FD8-4731-A62E-EA725983BC20}" type="presOf" srcId="{79033306-63DB-45B8-93A4-5BF76C955794}" destId="{5BFB16AA-3942-42BD-B7D9-06E86049E1C8}" srcOrd="0" destOrd="0" presId="urn:microsoft.com/office/officeart/2005/8/layout/orgChart1"/>
    <dgm:cxn modelId="{A0819EB9-906D-4E5E-BE38-3D1196FA33ED}" type="presOf" srcId="{CDE54DF7-310B-4DB8-B8A6-AE4F7DC67B11}" destId="{67B20E80-B55D-47C8-AB44-631A805CB2DF}" srcOrd="1" destOrd="0" presId="urn:microsoft.com/office/officeart/2005/8/layout/orgChart1"/>
    <dgm:cxn modelId="{CC2D254A-5846-4D92-931B-33EBBBC9D833}" type="presOf" srcId="{CDE54DF7-310B-4DB8-B8A6-AE4F7DC67B11}" destId="{6BCC6EF3-8E18-429B-9252-D84A41B148E5}" srcOrd="0" destOrd="0" presId="urn:microsoft.com/office/officeart/2005/8/layout/orgChart1"/>
    <dgm:cxn modelId="{A869FABD-3F91-4A9D-85C0-B273AEB8BF46}" srcId="{CDE54DF7-310B-4DB8-B8A6-AE4F7DC67B11}" destId="{85BE61DE-DBB2-4DA0-9B05-C0643AB71100}" srcOrd="0" destOrd="0" parTransId="{A3A0F752-E1E4-4503-B548-5C4012FDBE99}" sibTransId="{2FF91575-6E02-43A1-98BB-028AE20C2D66}"/>
    <dgm:cxn modelId="{55B43B31-1A84-4957-B944-DB844E95C201}" type="presOf" srcId="{A3A0F752-E1E4-4503-B548-5C4012FDBE99}" destId="{0B1A536F-B346-4FD7-AEAD-2BF70F89DEAF}" srcOrd="0" destOrd="0" presId="urn:microsoft.com/office/officeart/2005/8/layout/orgChart1"/>
    <dgm:cxn modelId="{24A73C70-0855-4852-908D-D940FF4C6327}" srcId="{13C86093-12C8-4D3A-A8D3-D4734C3A78F1}" destId="{D6F35BDB-22BB-45D6-B011-D82BF52FFD20}" srcOrd="0" destOrd="0" parTransId="{4E06AB11-8D00-4F18-953C-649DEAA2233D}" sibTransId="{515DD479-C63D-4B14-AA73-6F7A23F6C777}"/>
    <dgm:cxn modelId="{9DA66635-EA58-4C9D-B6F5-8E94E9B51B2C}" type="presOf" srcId="{85BE61DE-DBB2-4DA0-9B05-C0643AB71100}" destId="{0FF15E47-F424-46AE-B149-64A86D9DD4DB}" srcOrd="0" destOrd="0" presId="urn:microsoft.com/office/officeart/2005/8/layout/orgChart1"/>
    <dgm:cxn modelId="{F2173606-FBCB-4A72-9EF3-FCA8541937AE}" srcId="{D6F35BDB-22BB-45D6-B011-D82BF52FFD20}" destId="{CDE54DF7-310B-4DB8-B8A6-AE4F7DC67B11}" srcOrd="0" destOrd="0" parTransId="{79033306-63DB-45B8-93A4-5BF76C955794}" sibTransId="{B1990EFB-19CF-4CA4-812E-53EED1A7FBAE}"/>
    <dgm:cxn modelId="{BF761D1D-955A-4E01-AEE1-2619FCCA7C91}" type="presOf" srcId="{13C86093-12C8-4D3A-A8D3-D4734C3A78F1}" destId="{9B283E04-90D1-4DCA-956F-CA95637379D8}" srcOrd="0" destOrd="0" presId="urn:microsoft.com/office/officeart/2005/8/layout/orgChart1"/>
    <dgm:cxn modelId="{26206344-AE9C-497D-A66C-1110621A36BB}" type="presOf" srcId="{85BE61DE-DBB2-4DA0-9B05-C0643AB71100}" destId="{80D5C380-9372-4924-AA20-39B0A24B011E}" srcOrd="1" destOrd="0" presId="urn:microsoft.com/office/officeart/2005/8/layout/orgChart1"/>
    <dgm:cxn modelId="{1FA30CAE-27F4-48FD-A5E0-43573EBE1A92}" type="presOf" srcId="{D6F35BDB-22BB-45D6-B011-D82BF52FFD20}" destId="{2B3264B8-7FF9-4C9B-B8E4-979359AFB299}" srcOrd="1" destOrd="0" presId="urn:microsoft.com/office/officeart/2005/8/layout/orgChart1"/>
    <dgm:cxn modelId="{BE699290-BC84-4C1D-96A6-00AA655D2F66}" type="presOf" srcId="{D6F35BDB-22BB-45D6-B011-D82BF52FFD20}" destId="{4FF342E0-5004-400B-AD96-FDAB5DAFCA7C}" srcOrd="0" destOrd="0" presId="urn:microsoft.com/office/officeart/2005/8/layout/orgChart1"/>
    <dgm:cxn modelId="{0B11CCF3-DAF6-4D1F-A434-1C7839D0A7F3}" type="presParOf" srcId="{9B283E04-90D1-4DCA-956F-CA95637379D8}" destId="{CA5AEF35-8AA0-41A2-82B0-912D8102B171}" srcOrd="0" destOrd="0" presId="urn:microsoft.com/office/officeart/2005/8/layout/orgChart1"/>
    <dgm:cxn modelId="{9C130D4F-6DBA-4B6B-A0A8-39667B3268C4}" type="presParOf" srcId="{CA5AEF35-8AA0-41A2-82B0-912D8102B171}" destId="{DF7AA7BA-1FFF-4921-B622-8C3EEFAD2E2B}" srcOrd="0" destOrd="0" presId="urn:microsoft.com/office/officeart/2005/8/layout/orgChart1"/>
    <dgm:cxn modelId="{D98E539F-7A75-4226-BDAB-7B2080DC58DA}" type="presParOf" srcId="{DF7AA7BA-1FFF-4921-B622-8C3EEFAD2E2B}" destId="{4FF342E0-5004-400B-AD96-FDAB5DAFCA7C}" srcOrd="0" destOrd="0" presId="urn:microsoft.com/office/officeart/2005/8/layout/orgChart1"/>
    <dgm:cxn modelId="{251A825E-7D12-449B-9AEC-5FCA5D2ABF1C}" type="presParOf" srcId="{DF7AA7BA-1FFF-4921-B622-8C3EEFAD2E2B}" destId="{2B3264B8-7FF9-4C9B-B8E4-979359AFB299}" srcOrd="1" destOrd="0" presId="urn:microsoft.com/office/officeart/2005/8/layout/orgChart1"/>
    <dgm:cxn modelId="{DF008F5B-2124-4BC5-BC0B-C5F60F65513F}" type="presParOf" srcId="{CA5AEF35-8AA0-41A2-82B0-912D8102B171}" destId="{022101A6-025F-4BD6-A602-B9CC1EA2BC3F}" srcOrd="1" destOrd="0" presId="urn:microsoft.com/office/officeart/2005/8/layout/orgChart1"/>
    <dgm:cxn modelId="{A5377EA7-F412-4E15-87A9-3014FCA3F295}" type="presParOf" srcId="{CA5AEF35-8AA0-41A2-82B0-912D8102B171}" destId="{62F6E6C3-C2DB-42A1-B197-7137FDBD2D20}" srcOrd="2" destOrd="0" presId="urn:microsoft.com/office/officeart/2005/8/layout/orgChart1"/>
    <dgm:cxn modelId="{D8F18EC7-A1AD-43D0-A6AA-FC4E4D943D07}" type="presParOf" srcId="{62F6E6C3-C2DB-42A1-B197-7137FDBD2D20}" destId="{5BFB16AA-3942-42BD-B7D9-06E86049E1C8}" srcOrd="0" destOrd="0" presId="urn:microsoft.com/office/officeart/2005/8/layout/orgChart1"/>
    <dgm:cxn modelId="{6FED8AA5-CC92-4FCF-8015-1E0FA2AC1BCF}" type="presParOf" srcId="{62F6E6C3-C2DB-42A1-B197-7137FDBD2D20}" destId="{C6FC4C7F-A8E6-43AE-AA04-D79DEE761402}" srcOrd="1" destOrd="0" presId="urn:microsoft.com/office/officeart/2005/8/layout/orgChart1"/>
    <dgm:cxn modelId="{5FB2652A-FF57-48D3-8596-6F7FE4A7EB4F}" type="presParOf" srcId="{C6FC4C7F-A8E6-43AE-AA04-D79DEE761402}" destId="{3D3E9456-8C6F-46A0-AEF9-633E64625BAD}" srcOrd="0" destOrd="0" presId="urn:microsoft.com/office/officeart/2005/8/layout/orgChart1"/>
    <dgm:cxn modelId="{F18B4C61-8AB0-4FD9-9E1B-F6C3A0CF5609}" type="presParOf" srcId="{3D3E9456-8C6F-46A0-AEF9-633E64625BAD}" destId="{6BCC6EF3-8E18-429B-9252-D84A41B148E5}" srcOrd="0" destOrd="0" presId="urn:microsoft.com/office/officeart/2005/8/layout/orgChart1"/>
    <dgm:cxn modelId="{E6CF3555-9DF6-437D-9D88-F138B8CA60D0}" type="presParOf" srcId="{3D3E9456-8C6F-46A0-AEF9-633E64625BAD}" destId="{67B20E80-B55D-47C8-AB44-631A805CB2DF}" srcOrd="1" destOrd="0" presId="urn:microsoft.com/office/officeart/2005/8/layout/orgChart1"/>
    <dgm:cxn modelId="{3807E579-6F03-4D2B-A005-6DB634BE9A6F}" type="presParOf" srcId="{C6FC4C7F-A8E6-43AE-AA04-D79DEE761402}" destId="{BBCD7C80-D938-474A-B75C-E567807DF7B6}" srcOrd="1" destOrd="0" presId="urn:microsoft.com/office/officeart/2005/8/layout/orgChart1"/>
    <dgm:cxn modelId="{02DF8529-189B-4E79-9A6E-25ED38C49B7F}" type="presParOf" srcId="{BBCD7C80-D938-474A-B75C-E567807DF7B6}" destId="{0B1A536F-B346-4FD7-AEAD-2BF70F89DEAF}" srcOrd="0" destOrd="0" presId="urn:microsoft.com/office/officeart/2005/8/layout/orgChart1"/>
    <dgm:cxn modelId="{9579F301-DA79-404A-B27F-550C2C90256D}" type="presParOf" srcId="{BBCD7C80-D938-474A-B75C-E567807DF7B6}" destId="{181125D3-428B-495A-A44E-6E296FDA3D8D}" srcOrd="1" destOrd="0" presId="urn:microsoft.com/office/officeart/2005/8/layout/orgChart1"/>
    <dgm:cxn modelId="{7E6EE2D3-531D-4279-8B33-D36EBA69E9EE}" type="presParOf" srcId="{181125D3-428B-495A-A44E-6E296FDA3D8D}" destId="{2855EF23-3D71-441B-BF29-10EEF864B90B}" srcOrd="0" destOrd="0" presId="urn:microsoft.com/office/officeart/2005/8/layout/orgChart1"/>
    <dgm:cxn modelId="{C8C24EF3-55AE-4C2B-B66D-1E1FA962A4EA}" type="presParOf" srcId="{2855EF23-3D71-441B-BF29-10EEF864B90B}" destId="{0FF15E47-F424-46AE-B149-64A86D9DD4DB}" srcOrd="0" destOrd="0" presId="urn:microsoft.com/office/officeart/2005/8/layout/orgChart1"/>
    <dgm:cxn modelId="{3694DAAA-AAC5-4E76-9FF2-FFEE7E17A4EC}" type="presParOf" srcId="{2855EF23-3D71-441B-BF29-10EEF864B90B}" destId="{80D5C380-9372-4924-AA20-39B0A24B011E}" srcOrd="1" destOrd="0" presId="urn:microsoft.com/office/officeart/2005/8/layout/orgChart1"/>
    <dgm:cxn modelId="{14CAA56E-DD69-4D0D-B43B-D6B21AADED59}" type="presParOf" srcId="{181125D3-428B-495A-A44E-6E296FDA3D8D}" destId="{CA88050D-8509-4955-B789-1F3B6C6C67DA}" srcOrd="1" destOrd="0" presId="urn:microsoft.com/office/officeart/2005/8/layout/orgChart1"/>
    <dgm:cxn modelId="{0566C8EE-0A80-4C55-BA88-97A4F7EBA0B0}" type="presParOf" srcId="{181125D3-428B-495A-A44E-6E296FDA3D8D}" destId="{453D9EA0-02A6-474C-B7A5-6793BCAE6755}" srcOrd="2" destOrd="0" presId="urn:microsoft.com/office/officeart/2005/8/layout/orgChart1"/>
    <dgm:cxn modelId="{B19740DA-03A5-4B80-877D-21DFD06904F8}" type="presParOf" srcId="{C6FC4C7F-A8E6-43AE-AA04-D79DEE761402}" destId="{0F54604D-4011-454B-B5B9-A0E6C87E0ECC}"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3C86093-12C8-4D3A-A8D3-D4734C3A78F1}" type="doc">
      <dgm:prSet loTypeId="urn:microsoft.com/office/officeart/2005/8/layout/orgChart1" loCatId="hierarchy" qsTypeId="urn:microsoft.com/office/officeart/2005/8/quickstyle/simple3" qsCatId="simple" csTypeId="urn:microsoft.com/office/officeart/2005/8/colors/accent2_5" csCatId="accent2" phldr="1"/>
      <dgm:spPr/>
      <dgm:t>
        <a:bodyPr/>
        <a:lstStyle/>
        <a:p>
          <a:endParaRPr lang="es-EC"/>
        </a:p>
      </dgm:t>
    </dgm:pt>
    <dgm:pt modelId="{D6F35BDB-22BB-45D6-B011-D82BF52FFD20}">
      <dgm:prSet phldrT="[Texto]" custT="1"/>
      <dgm:spPr/>
      <dgm:t>
        <a:bodyPr/>
        <a:lstStyle/>
        <a:p>
          <a:pPr algn="ctr"/>
          <a:r>
            <a:rPr lang="es-EC" sz="1400" b="0" dirty="0">
              <a:latin typeface="+mn-lt"/>
            </a:rPr>
            <a:t>Jefe de Seguridad de la información</a:t>
          </a:r>
        </a:p>
      </dgm:t>
    </dgm:pt>
    <dgm:pt modelId="{4E06AB11-8D00-4F18-953C-649DEAA2233D}" type="parTrans" cxnId="{24A73C70-0855-4852-908D-D940FF4C6327}">
      <dgm:prSet/>
      <dgm:spPr/>
      <dgm:t>
        <a:bodyPr/>
        <a:lstStyle/>
        <a:p>
          <a:pPr algn="ctr"/>
          <a:endParaRPr lang="es-EC" sz="1400" b="0">
            <a:latin typeface="+mn-lt"/>
          </a:endParaRPr>
        </a:p>
      </dgm:t>
    </dgm:pt>
    <dgm:pt modelId="{515DD479-C63D-4B14-AA73-6F7A23F6C777}" type="sibTrans" cxnId="{24A73C70-0855-4852-908D-D940FF4C6327}">
      <dgm:prSet/>
      <dgm:spPr/>
      <dgm:t>
        <a:bodyPr/>
        <a:lstStyle/>
        <a:p>
          <a:pPr algn="ctr"/>
          <a:endParaRPr lang="es-EC" sz="1400" b="0">
            <a:latin typeface="+mn-lt"/>
          </a:endParaRPr>
        </a:p>
      </dgm:t>
    </dgm:pt>
    <dgm:pt modelId="{7D58E13B-391D-4791-81E7-025C705D2E50}">
      <dgm:prSet custT="1"/>
      <dgm:spPr/>
      <dgm:t>
        <a:bodyPr/>
        <a:lstStyle/>
        <a:p>
          <a:pPr algn="ctr"/>
          <a:r>
            <a:rPr lang="es-EC" sz="1400" b="0" dirty="0">
              <a:latin typeface="+mn-lt"/>
            </a:rPr>
            <a:t>Analista de Seguridad de la Información</a:t>
          </a:r>
        </a:p>
        <a:p>
          <a:pPr algn="ctr"/>
          <a:r>
            <a:rPr lang="es-EC" sz="1400" b="0" dirty="0">
              <a:latin typeface="+mn-lt"/>
            </a:rPr>
            <a:t>(Técnico-Gestión)</a:t>
          </a:r>
        </a:p>
      </dgm:t>
    </dgm:pt>
    <dgm:pt modelId="{5FA3AE99-51EF-426D-B69A-59560F507F4D}" type="parTrans" cxnId="{6334F143-4021-40F2-9C7E-4ADF0A944033}">
      <dgm:prSet/>
      <dgm:spPr/>
      <dgm:t>
        <a:bodyPr/>
        <a:lstStyle/>
        <a:p>
          <a:pPr algn="ctr"/>
          <a:endParaRPr lang="es-EC" sz="1400" b="0">
            <a:latin typeface="+mn-lt"/>
          </a:endParaRPr>
        </a:p>
      </dgm:t>
    </dgm:pt>
    <dgm:pt modelId="{44967067-8034-4463-871B-7ACE32D772D5}" type="sibTrans" cxnId="{6334F143-4021-40F2-9C7E-4ADF0A944033}">
      <dgm:prSet/>
      <dgm:spPr/>
      <dgm:t>
        <a:bodyPr/>
        <a:lstStyle/>
        <a:p>
          <a:pPr algn="ctr"/>
          <a:endParaRPr lang="es-EC" sz="1400" b="0">
            <a:latin typeface="+mn-lt"/>
          </a:endParaRPr>
        </a:p>
      </dgm:t>
    </dgm:pt>
    <dgm:pt modelId="{A9B01041-8761-40B5-9200-A1547536EAEA}">
      <dgm:prSet custT="1"/>
      <dgm:spPr/>
      <dgm:t>
        <a:bodyPr/>
        <a:lstStyle/>
        <a:p>
          <a:pPr algn="ctr"/>
          <a:r>
            <a:rPr lang="es-EC" sz="1400" b="0" dirty="0">
              <a:latin typeface="+mn-lt"/>
            </a:rPr>
            <a:t>Analista de Seguridad de la Información</a:t>
          </a:r>
        </a:p>
        <a:p>
          <a:pPr algn="ctr"/>
          <a:r>
            <a:rPr lang="es-ES" sz="1400" dirty="0">
              <a:latin typeface="+mn-lt"/>
            </a:rPr>
            <a:t>(Riesgos)</a:t>
          </a:r>
        </a:p>
      </dgm:t>
    </dgm:pt>
    <dgm:pt modelId="{BE5D44C2-8860-4FDA-8E8C-0F7FE46DC8F7}" type="parTrans" cxnId="{05F49C51-7139-429A-B81F-609F23A9BD67}">
      <dgm:prSet/>
      <dgm:spPr/>
      <dgm:t>
        <a:bodyPr/>
        <a:lstStyle/>
        <a:p>
          <a:pPr algn="ctr"/>
          <a:endParaRPr lang="es-ES" sz="1400">
            <a:latin typeface="+mn-lt"/>
          </a:endParaRPr>
        </a:p>
      </dgm:t>
    </dgm:pt>
    <dgm:pt modelId="{4FE927A6-61B0-4582-AFB7-DBBC7DD9E172}" type="sibTrans" cxnId="{05F49C51-7139-429A-B81F-609F23A9BD67}">
      <dgm:prSet/>
      <dgm:spPr/>
      <dgm:t>
        <a:bodyPr/>
        <a:lstStyle/>
        <a:p>
          <a:pPr algn="ctr"/>
          <a:endParaRPr lang="es-ES" sz="1400">
            <a:latin typeface="+mn-lt"/>
          </a:endParaRPr>
        </a:p>
      </dgm:t>
    </dgm:pt>
    <dgm:pt modelId="{9B283E04-90D1-4DCA-956F-CA95637379D8}" type="pres">
      <dgm:prSet presAssocID="{13C86093-12C8-4D3A-A8D3-D4734C3A78F1}" presName="hierChild1" presStyleCnt="0">
        <dgm:presLayoutVars>
          <dgm:orgChart val="1"/>
          <dgm:chPref val="1"/>
          <dgm:dir/>
          <dgm:animOne val="branch"/>
          <dgm:animLvl val="lvl"/>
          <dgm:resizeHandles/>
        </dgm:presLayoutVars>
      </dgm:prSet>
      <dgm:spPr/>
      <dgm:t>
        <a:bodyPr/>
        <a:lstStyle/>
        <a:p>
          <a:endParaRPr lang="es-EC"/>
        </a:p>
      </dgm:t>
    </dgm:pt>
    <dgm:pt modelId="{CA5AEF35-8AA0-41A2-82B0-912D8102B171}" type="pres">
      <dgm:prSet presAssocID="{D6F35BDB-22BB-45D6-B011-D82BF52FFD20}" presName="hierRoot1" presStyleCnt="0">
        <dgm:presLayoutVars>
          <dgm:hierBranch val="init"/>
        </dgm:presLayoutVars>
      </dgm:prSet>
      <dgm:spPr/>
      <dgm:t>
        <a:bodyPr/>
        <a:lstStyle/>
        <a:p>
          <a:endParaRPr lang="es-EC"/>
        </a:p>
      </dgm:t>
    </dgm:pt>
    <dgm:pt modelId="{DF7AA7BA-1FFF-4921-B622-8C3EEFAD2E2B}" type="pres">
      <dgm:prSet presAssocID="{D6F35BDB-22BB-45D6-B011-D82BF52FFD20}" presName="rootComposite1" presStyleCnt="0"/>
      <dgm:spPr/>
      <dgm:t>
        <a:bodyPr/>
        <a:lstStyle/>
        <a:p>
          <a:endParaRPr lang="es-EC"/>
        </a:p>
      </dgm:t>
    </dgm:pt>
    <dgm:pt modelId="{4FF342E0-5004-400B-AD96-FDAB5DAFCA7C}" type="pres">
      <dgm:prSet presAssocID="{D6F35BDB-22BB-45D6-B011-D82BF52FFD20}" presName="rootText1" presStyleLbl="node0" presStyleIdx="0" presStyleCnt="1">
        <dgm:presLayoutVars>
          <dgm:chPref val="3"/>
        </dgm:presLayoutVars>
      </dgm:prSet>
      <dgm:spPr/>
      <dgm:t>
        <a:bodyPr/>
        <a:lstStyle/>
        <a:p>
          <a:endParaRPr lang="es-EC"/>
        </a:p>
      </dgm:t>
    </dgm:pt>
    <dgm:pt modelId="{2B3264B8-7FF9-4C9B-B8E4-979359AFB299}" type="pres">
      <dgm:prSet presAssocID="{D6F35BDB-22BB-45D6-B011-D82BF52FFD20}" presName="rootConnector1" presStyleLbl="node1" presStyleIdx="0" presStyleCnt="0"/>
      <dgm:spPr/>
      <dgm:t>
        <a:bodyPr/>
        <a:lstStyle/>
        <a:p>
          <a:endParaRPr lang="es-EC"/>
        </a:p>
      </dgm:t>
    </dgm:pt>
    <dgm:pt modelId="{022101A6-025F-4BD6-A602-B9CC1EA2BC3F}" type="pres">
      <dgm:prSet presAssocID="{D6F35BDB-22BB-45D6-B011-D82BF52FFD20}" presName="hierChild2" presStyleCnt="0"/>
      <dgm:spPr/>
      <dgm:t>
        <a:bodyPr/>
        <a:lstStyle/>
        <a:p>
          <a:endParaRPr lang="es-EC"/>
        </a:p>
      </dgm:t>
    </dgm:pt>
    <dgm:pt modelId="{E5FD07FC-9D2D-461E-A005-3CCDAB64D891}" type="pres">
      <dgm:prSet presAssocID="{5FA3AE99-51EF-426D-B69A-59560F507F4D}" presName="Name37" presStyleLbl="parChTrans1D2" presStyleIdx="0" presStyleCnt="2"/>
      <dgm:spPr/>
      <dgm:t>
        <a:bodyPr/>
        <a:lstStyle/>
        <a:p>
          <a:endParaRPr lang="es-EC"/>
        </a:p>
      </dgm:t>
    </dgm:pt>
    <dgm:pt modelId="{D01D11B7-5659-4650-ABBE-51A50299C642}" type="pres">
      <dgm:prSet presAssocID="{7D58E13B-391D-4791-81E7-025C705D2E50}" presName="hierRoot2" presStyleCnt="0">
        <dgm:presLayoutVars>
          <dgm:hierBranch val="r"/>
        </dgm:presLayoutVars>
      </dgm:prSet>
      <dgm:spPr/>
      <dgm:t>
        <a:bodyPr/>
        <a:lstStyle/>
        <a:p>
          <a:endParaRPr lang="es-EC"/>
        </a:p>
      </dgm:t>
    </dgm:pt>
    <dgm:pt modelId="{B6156573-9FDA-42FA-B2C6-ED69ECAB87BD}" type="pres">
      <dgm:prSet presAssocID="{7D58E13B-391D-4791-81E7-025C705D2E50}" presName="rootComposite" presStyleCnt="0"/>
      <dgm:spPr/>
      <dgm:t>
        <a:bodyPr/>
        <a:lstStyle/>
        <a:p>
          <a:endParaRPr lang="es-EC"/>
        </a:p>
      </dgm:t>
    </dgm:pt>
    <dgm:pt modelId="{CED0B0F7-BC21-43EF-BF34-7041916F493E}" type="pres">
      <dgm:prSet presAssocID="{7D58E13B-391D-4791-81E7-025C705D2E50}" presName="rootText" presStyleLbl="node2" presStyleIdx="0" presStyleCnt="2">
        <dgm:presLayoutVars>
          <dgm:chPref val="3"/>
        </dgm:presLayoutVars>
      </dgm:prSet>
      <dgm:spPr/>
      <dgm:t>
        <a:bodyPr/>
        <a:lstStyle/>
        <a:p>
          <a:endParaRPr lang="es-EC"/>
        </a:p>
      </dgm:t>
    </dgm:pt>
    <dgm:pt modelId="{E7AF3532-D064-4B3E-B5EA-330D02D959AC}" type="pres">
      <dgm:prSet presAssocID="{7D58E13B-391D-4791-81E7-025C705D2E50}" presName="rootConnector" presStyleLbl="node2" presStyleIdx="0" presStyleCnt="2"/>
      <dgm:spPr/>
      <dgm:t>
        <a:bodyPr/>
        <a:lstStyle/>
        <a:p>
          <a:endParaRPr lang="es-EC"/>
        </a:p>
      </dgm:t>
    </dgm:pt>
    <dgm:pt modelId="{9F7214CF-7288-41E9-AAAE-2A07199EC8F3}" type="pres">
      <dgm:prSet presAssocID="{7D58E13B-391D-4791-81E7-025C705D2E50}" presName="hierChild4" presStyleCnt="0"/>
      <dgm:spPr/>
      <dgm:t>
        <a:bodyPr/>
        <a:lstStyle/>
        <a:p>
          <a:endParaRPr lang="es-EC"/>
        </a:p>
      </dgm:t>
    </dgm:pt>
    <dgm:pt modelId="{2FAFEEFE-5129-40D2-BF9F-4F10B27487AF}" type="pres">
      <dgm:prSet presAssocID="{7D58E13B-391D-4791-81E7-025C705D2E50}" presName="hierChild5" presStyleCnt="0"/>
      <dgm:spPr/>
      <dgm:t>
        <a:bodyPr/>
        <a:lstStyle/>
        <a:p>
          <a:endParaRPr lang="es-EC"/>
        </a:p>
      </dgm:t>
    </dgm:pt>
    <dgm:pt modelId="{F3C8494E-02B3-4EFB-B688-92226043C9EE}" type="pres">
      <dgm:prSet presAssocID="{BE5D44C2-8860-4FDA-8E8C-0F7FE46DC8F7}" presName="Name37" presStyleLbl="parChTrans1D2" presStyleIdx="1" presStyleCnt="2"/>
      <dgm:spPr/>
      <dgm:t>
        <a:bodyPr/>
        <a:lstStyle/>
        <a:p>
          <a:endParaRPr lang="es-ES"/>
        </a:p>
      </dgm:t>
    </dgm:pt>
    <dgm:pt modelId="{DE24253B-4CA9-4CFA-8554-EE3F3C915E88}" type="pres">
      <dgm:prSet presAssocID="{A9B01041-8761-40B5-9200-A1547536EAEA}" presName="hierRoot2" presStyleCnt="0">
        <dgm:presLayoutVars>
          <dgm:hierBranch val="init"/>
        </dgm:presLayoutVars>
      </dgm:prSet>
      <dgm:spPr/>
      <dgm:t>
        <a:bodyPr/>
        <a:lstStyle/>
        <a:p>
          <a:endParaRPr lang="es-ES"/>
        </a:p>
      </dgm:t>
    </dgm:pt>
    <dgm:pt modelId="{B2C4F465-2BFB-4DB8-A786-83F97498643E}" type="pres">
      <dgm:prSet presAssocID="{A9B01041-8761-40B5-9200-A1547536EAEA}" presName="rootComposite" presStyleCnt="0"/>
      <dgm:spPr/>
      <dgm:t>
        <a:bodyPr/>
        <a:lstStyle/>
        <a:p>
          <a:endParaRPr lang="es-ES"/>
        </a:p>
      </dgm:t>
    </dgm:pt>
    <dgm:pt modelId="{5F1D0FC4-AEA0-49CE-9F60-E00831779C95}" type="pres">
      <dgm:prSet presAssocID="{A9B01041-8761-40B5-9200-A1547536EAEA}" presName="rootText" presStyleLbl="node2" presStyleIdx="1" presStyleCnt="2">
        <dgm:presLayoutVars>
          <dgm:chPref val="3"/>
        </dgm:presLayoutVars>
      </dgm:prSet>
      <dgm:spPr/>
      <dgm:t>
        <a:bodyPr/>
        <a:lstStyle/>
        <a:p>
          <a:endParaRPr lang="es-ES"/>
        </a:p>
      </dgm:t>
    </dgm:pt>
    <dgm:pt modelId="{8D783D0D-4CAA-4957-AAD3-7E5DED2B7A73}" type="pres">
      <dgm:prSet presAssocID="{A9B01041-8761-40B5-9200-A1547536EAEA}" presName="rootConnector" presStyleLbl="node2" presStyleIdx="1" presStyleCnt="2"/>
      <dgm:spPr/>
      <dgm:t>
        <a:bodyPr/>
        <a:lstStyle/>
        <a:p>
          <a:endParaRPr lang="es-ES"/>
        </a:p>
      </dgm:t>
    </dgm:pt>
    <dgm:pt modelId="{C46BA9D0-65D2-45C3-B3BB-4857AA13720E}" type="pres">
      <dgm:prSet presAssocID="{A9B01041-8761-40B5-9200-A1547536EAEA}" presName="hierChild4" presStyleCnt="0"/>
      <dgm:spPr/>
      <dgm:t>
        <a:bodyPr/>
        <a:lstStyle/>
        <a:p>
          <a:endParaRPr lang="es-ES"/>
        </a:p>
      </dgm:t>
    </dgm:pt>
    <dgm:pt modelId="{0C57FD26-28E9-4AB9-866C-EE88F14F1495}" type="pres">
      <dgm:prSet presAssocID="{A9B01041-8761-40B5-9200-A1547536EAEA}" presName="hierChild5" presStyleCnt="0"/>
      <dgm:spPr/>
      <dgm:t>
        <a:bodyPr/>
        <a:lstStyle/>
        <a:p>
          <a:endParaRPr lang="es-ES"/>
        </a:p>
      </dgm:t>
    </dgm:pt>
    <dgm:pt modelId="{62F6E6C3-C2DB-42A1-B197-7137FDBD2D20}" type="pres">
      <dgm:prSet presAssocID="{D6F35BDB-22BB-45D6-B011-D82BF52FFD20}" presName="hierChild3" presStyleCnt="0"/>
      <dgm:spPr/>
      <dgm:t>
        <a:bodyPr/>
        <a:lstStyle/>
        <a:p>
          <a:endParaRPr lang="es-EC"/>
        </a:p>
      </dgm:t>
    </dgm:pt>
  </dgm:ptLst>
  <dgm:cxnLst>
    <dgm:cxn modelId="{9F9061F6-C2CF-4B1D-B4BF-0366422CE7AB}" type="presOf" srcId="{BE5D44C2-8860-4FDA-8E8C-0F7FE46DC8F7}" destId="{F3C8494E-02B3-4EFB-B688-92226043C9EE}" srcOrd="0" destOrd="0" presId="urn:microsoft.com/office/officeart/2005/8/layout/orgChart1"/>
    <dgm:cxn modelId="{6E8A7E4D-0EDE-4754-A750-D63C26139764}" type="presOf" srcId="{D6F35BDB-22BB-45D6-B011-D82BF52FFD20}" destId="{4FF342E0-5004-400B-AD96-FDAB5DAFCA7C}" srcOrd="0" destOrd="0" presId="urn:microsoft.com/office/officeart/2005/8/layout/orgChart1"/>
    <dgm:cxn modelId="{05F49C51-7139-429A-B81F-609F23A9BD67}" srcId="{D6F35BDB-22BB-45D6-B011-D82BF52FFD20}" destId="{A9B01041-8761-40B5-9200-A1547536EAEA}" srcOrd="1" destOrd="0" parTransId="{BE5D44C2-8860-4FDA-8E8C-0F7FE46DC8F7}" sibTransId="{4FE927A6-61B0-4582-AFB7-DBBC7DD9E172}"/>
    <dgm:cxn modelId="{CBF1CF6C-CEFE-40FC-BEC5-BC4FE6387AB2}" type="presOf" srcId="{D6F35BDB-22BB-45D6-B011-D82BF52FFD20}" destId="{2B3264B8-7FF9-4C9B-B8E4-979359AFB299}" srcOrd="1" destOrd="0" presId="urn:microsoft.com/office/officeart/2005/8/layout/orgChart1"/>
    <dgm:cxn modelId="{ECE44AF5-A59E-40D3-96AB-86036653F005}" type="presOf" srcId="{5FA3AE99-51EF-426D-B69A-59560F507F4D}" destId="{E5FD07FC-9D2D-461E-A005-3CCDAB64D891}" srcOrd="0" destOrd="0" presId="urn:microsoft.com/office/officeart/2005/8/layout/orgChart1"/>
    <dgm:cxn modelId="{5B5070E5-C5C7-43C2-AF6B-43517FE922AB}" type="presOf" srcId="{7D58E13B-391D-4791-81E7-025C705D2E50}" destId="{CED0B0F7-BC21-43EF-BF34-7041916F493E}" srcOrd="0" destOrd="0" presId="urn:microsoft.com/office/officeart/2005/8/layout/orgChart1"/>
    <dgm:cxn modelId="{24A73C70-0855-4852-908D-D940FF4C6327}" srcId="{13C86093-12C8-4D3A-A8D3-D4734C3A78F1}" destId="{D6F35BDB-22BB-45D6-B011-D82BF52FFD20}" srcOrd="0" destOrd="0" parTransId="{4E06AB11-8D00-4F18-953C-649DEAA2233D}" sibTransId="{515DD479-C63D-4B14-AA73-6F7A23F6C777}"/>
    <dgm:cxn modelId="{DF8CA6FC-7655-4D89-A2C1-7D8754B6FACA}" type="presOf" srcId="{7D58E13B-391D-4791-81E7-025C705D2E50}" destId="{E7AF3532-D064-4B3E-B5EA-330D02D959AC}" srcOrd="1" destOrd="0" presId="urn:microsoft.com/office/officeart/2005/8/layout/orgChart1"/>
    <dgm:cxn modelId="{9A2EB311-62D6-4273-9D70-997BEF8FEF73}" type="presOf" srcId="{13C86093-12C8-4D3A-A8D3-D4734C3A78F1}" destId="{9B283E04-90D1-4DCA-956F-CA95637379D8}" srcOrd="0" destOrd="0" presId="urn:microsoft.com/office/officeart/2005/8/layout/orgChart1"/>
    <dgm:cxn modelId="{6334F143-4021-40F2-9C7E-4ADF0A944033}" srcId="{D6F35BDB-22BB-45D6-B011-D82BF52FFD20}" destId="{7D58E13B-391D-4791-81E7-025C705D2E50}" srcOrd="0" destOrd="0" parTransId="{5FA3AE99-51EF-426D-B69A-59560F507F4D}" sibTransId="{44967067-8034-4463-871B-7ACE32D772D5}"/>
    <dgm:cxn modelId="{546ADE29-C6D9-444A-8D74-98B9E5599F63}" type="presOf" srcId="{A9B01041-8761-40B5-9200-A1547536EAEA}" destId="{8D783D0D-4CAA-4957-AAD3-7E5DED2B7A73}" srcOrd="1" destOrd="0" presId="urn:microsoft.com/office/officeart/2005/8/layout/orgChart1"/>
    <dgm:cxn modelId="{B9CBA631-16A3-4D3B-B882-526AF6EFCBC0}" type="presOf" srcId="{A9B01041-8761-40B5-9200-A1547536EAEA}" destId="{5F1D0FC4-AEA0-49CE-9F60-E00831779C95}" srcOrd="0" destOrd="0" presId="urn:microsoft.com/office/officeart/2005/8/layout/orgChart1"/>
    <dgm:cxn modelId="{DA046CB2-4517-430E-9CC0-99B9307357D6}" type="presParOf" srcId="{9B283E04-90D1-4DCA-956F-CA95637379D8}" destId="{CA5AEF35-8AA0-41A2-82B0-912D8102B171}" srcOrd="0" destOrd="0" presId="urn:microsoft.com/office/officeart/2005/8/layout/orgChart1"/>
    <dgm:cxn modelId="{D65FEF7D-B10E-4D25-AC2C-77D23B83646C}" type="presParOf" srcId="{CA5AEF35-8AA0-41A2-82B0-912D8102B171}" destId="{DF7AA7BA-1FFF-4921-B622-8C3EEFAD2E2B}" srcOrd="0" destOrd="0" presId="urn:microsoft.com/office/officeart/2005/8/layout/orgChart1"/>
    <dgm:cxn modelId="{444111A3-EB46-41C9-ACDE-AE355859C852}" type="presParOf" srcId="{DF7AA7BA-1FFF-4921-B622-8C3EEFAD2E2B}" destId="{4FF342E0-5004-400B-AD96-FDAB5DAFCA7C}" srcOrd="0" destOrd="0" presId="urn:microsoft.com/office/officeart/2005/8/layout/orgChart1"/>
    <dgm:cxn modelId="{66F0722F-9DB2-41DA-8EB6-27B45C5FC105}" type="presParOf" srcId="{DF7AA7BA-1FFF-4921-B622-8C3EEFAD2E2B}" destId="{2B3264B8-7FF9-4C9B-B8E4-979359AFB299}" srcOrd="1" destOrd="0" presId="urn:microsoft.com/office/officeart/2005/8/layout/orgChart1"/>
    <dgm:cxn modelId="{5A5526FA-CF6B-4FB8-B6E1-333DB46FC1F6}" type="presParOf" srcId="{CA5AEF35-8AA0-41A2-82B0-912D8102B171}" destId="{022101A6-025F-4BD6-A602-B9CC1EA2BC3F}" srcOrd="1" destOrd="0" presId="urn:microsoft.com/office/officeart/2005/8/layout/orgChart1"/>
    <dgm:cxn modelId="{1EE9E560-7A91-4425-ABF5-B2DE07FFF247}" type="presParOf" srcId="{022101A6-025F-4BD6-A602-B9CC1EA2BC3F}" destId="{E5FD07FC-9D2D-461E-A005-3CCDAB64D891}" srcOrd="0" destOrd="0" presId="urn:microsoft.com/office/officeart/2005/8/layout/orgChart1"/>
    <dgm:cxn modelId="{A94D4991-4A49-492C-A458-DB1BAD65A58B}" type="presParOf" srcId="{022101A6-025F-4BD6-A602-B9CC1EA2BC3F}" destId="{D01D11B7-5659-4650-ABBE-51A50299C642}" srcOrd="1" destOrd="0" presId="urn:microsoft.com/office/officeart/2005/8/layout/orgChart1"/>
    <dgm:cxn modelId="{8E917D65-22A0-44D9-9D74-B961F7006361}" type="presParOf" srcId="{D01D11B7-5659-4650-ABBE-51A50299C642}" destId="{B6156573-9FDA-42FA-B2C6-ED69ECAB87BD}" srcOrd="0" destOrd="0" presId="urn:microsoft.com/office/officeart/2005/8/layout/orgChart1"/>
    <dgm:cxn modelId="{8F52A90A-DEF7-4504-B783-0AD86827FF43}" type="presParOf" srcId="{B6156573-9FDA-42FA-B2C6-ED69ECAB87BD}" destId="{CED0B0F7-BC21-43EF-BF34-7041916F493E}" srcOrd="0" destOrd="0" presId="urn:microsoft.com/office/officeart/2005/8/layout/orgChart1"/>
    <dgm:cxn modelId="{561D53AC-FF6B-4A76-BA13-1AFF5C2DE259}" type="presParOf" srcId="{B6156573-9FDA-42FA-B2C6-ED69ECAB87BD}" destId="{E7AF3532-D064-4B3E-B5EA-330D02D959AC}" srcOrd="1" destOrd="0" presId="urn:microsoft.com/office/officeart/2005/8/layout/orgChart1"/>
    <dgm:cxn modelId="{188F0931-AD8E-43B3-B6A5-474E6E668223}" type="presParOf" srcId="{D01D11B7-5659-4650-ABBE-51A50299C642}" destId="{9F7214CF-7288-41E9-AAAE-2A07199EC8F3}" srcOrd="1" destOrd="0" presId="urn:microsoft.com/office/officeart/2005/8/layout/orgChart1"/>
    <dgm:cxn modelId="{431C9400-841E-45A2-B714-E16DEB28CF82}" type="presParOf" srcId="{D01D11B7-5659-4650-ABBE-51A50299C642}" destId="{2FAFEEFE-5129-40D2-BF9F-4F10B27487AF}" srcOrd="2" destOrd="0" presId="urn:microsoft.com/office/officeart/2005/8/layout/orgChart1"/>
    <dgm:cxn modelId="{18BB2181-E040-45E4-A814-C63166E89491}" type="presParOf" srcId="{022101A6-025F-4BD6-A602-B9CC1EA2BC3F}" destId="{F3C8494E-02B3-4EFB-B688-92226043C9EE}" srcOrd="2" destOrd="0" presId="urn:microsoft.com/office/officeart/2005/8/layout/orgChart1"/>
    <dgm:cxn modelId="{1E0DD101-AF2C-44CD-8A28-11F03473CEE9}" type="presParOf" srcId="{022101A6-025F-4BD6-A602-B9CC1EA2BC3F}" destId="{DE24253B-4CA9-4CFA-8554-EE3F3C915E88}" srcOrd="3" destOrd="0" presId="urn:microsoft.com/office/officeart/2005/8/layout/orgChart1"/>
    <dgm:cxn modelId="{90CF94B1-645A-4D13-A037-710BCA6773BE}" type="presParOf" srcId="{DE24253B-4CA9-4CFA-8554-EE3F3C915E88}" destId="{B2C4F465-2BFB-4DB8-A786-83F97498643E}" srcOrd="0" destOrd="0" presId="urn:microsoft.com/office/officeart/2005/8/layout/orgChart1"/>
    <dgm:cxn modelId="{3F25390B-17F6-43C7-9B5E-B7EE87802D6C}" type="presParOf" srcId="{B2C4F465-2BFB-4DB8-A786-83F97498643E}" destId="{5F1D0FC4-AEA0-49CE-9F60-E00831779C95}" srcOrd="0" destOrd="0" presId="urn:microsoft.com/office/officeart/2005/8/layout/orgChart1"/>
    <dgm:cxn modelId="{546D1F79-6147-4F97-B9E2-D77E29B738F5}" type="presParOf" srcId="{B2C4F465-2BFB-4DB8-A786-83F97498643E}" destId="{8D783D0D-4CAA-4957-AAD3-7E5DED2B7A73}" srcOrd="1" destOrd="0" presId="urn:microsoft.com/office/officeart/2005/8/layout/orgChart1"/>
    <dgm:cxn modelId="{C3751118-D982-4756-9360-EF7251B5A268}" type="presParOf" srcId="{DE24253B-4CA9-4CFA-8554-EE3F3C915E88}" destId="{C46BA9D0-65D2-45C3-B3BB-4857AA13720E}" srcOrd="1" destOrd="0" presId="urn:microsoft.com/office/officeart/2005/8/layout/orgChart1"/>
    <dgm:cxn modelId="{94453437-90FA-4242-BE8E-1EEF4F795D6F}" type="presParOf" srcId="{DE24253B-4CA9-4CFA-8554-EE3F3C915E88}" destId="{0C57FD26-28E9-4AB9-866C-EE88F14F1495}" srcOrd="2" destOrd="0" presId="urn:microsoft.com/office/officeart/2005/8/layout/orgChart1"/>
    <dgm:cxn modelId="{249942B9-BBF3-42C3-B9C0-952C54470CCA}" type="presParOf" srcId="{CA5AEF35-8AA0-41A2-82B0-912D8102B171}" destId="{62F6E6C3-C2DB-42A1-B197-7137FDBD2D20}" srcOrd="2" destOrd="0" presId="urn:microsoft.com/office/officeart/2005/8/layout/orgChar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070BFA9-C1C7-414C-AB07-7963D3CE170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D4474C7A-D49A-4600-B2C9-1813DCE3BD5C}">
      <dgm:prSet phldrT="[Texto]"/>
      <dgm:spPr/>
      <dgm:t>
        <a:bodyPr/>
        <a:lstStyle/>
        <a:p>
          <a:r>
            <a:rPr lang="es-EC" dirty="0" smtClean="0"/>
            <a:t>Conocimientos</a:t>
          </a:r>
          <a:endParaRPr lang="es-ES" dirty="0"/>
        </a:p>
      </dgm:t>
    </dgm:pt>
    <dgm:pt modelId="{593B2900-34CB-4B46-8F42-44D1C9165927}" type="parTrans" cxnId="{A2DD6001-53C1-4A04-8378-82A5C38EE103}">
      <dgm:prSet/>
      <dgm:spPr/>
      <dgm:t>
        <a:bodyPr/>
        <a:lstStyle/>
        <a:p>
          <a:endParaRPr lang="es-ES"/>
        </a:p>
      </dgm:t>
    </dgm:pt>
    <dgm:pt modelId="{620B9ABC-F45E-454D-8710-FA9C9A5D440A}" type="sibTrans" cxnId="{A2DD6001-53C1-4A04-8378-82A5C38EE103}">
      <dgm:prSet/>
      <dgm:spPr/>
      <dgm:t>
        <a:bodyPr/>
        <a:lstStyle/>
        <a:p>
          <a:endParaRPr lang="es-ES"/>
        </a:p>
      </dgm:t>
    </dgm:pt>
    <dgm:pt modelId="{9B853020-8F9A-478A-935B-D287AC3EC5B2}">
      <dgm:prSet phldrT="[Texto]"/>
      <dgm:spPr/>
      <dgm:t>
        <a:bodyPr/>
        <a:lstStyle/>
        <a:p>
          <a:r>
            <a:rPr lang="es-EC" dirty="0" smtClean="0"/>
            <a:t>Normativa</a:t>
          </a:r>
          <a:endParaRPr lang="es-ES" dirty="0"/>
        </a:p>
      </dgm:t>
    </dgm:pt>
    <dgm:pt modelId="{C7E22018-CD02-49E7-B478-7DAC952C9FCA}" type="parTrans" cxnId="{B022A683-8CB1-4633-A5E1-98308107DCC1}">
      <dgm:prSet/>
      <dgm:spPr/>
      <dgm:t>
        <a:bodyPr/>
        <a:lstStyle/>
        <a:p>
          <a:endParaRPr lang="es-ES"/>
        </a:p>
      </dgm:t>
    </dgm:pt>
    <dgm:pt modelId="{97F7A04E-7D15-4279-B746-14486EDF4A7C}" type="sibTrans" cxnId="{B022A683-8CB1-4633-A5E1-98308107DCC1}">
      <dgm:prSet/>
      <dgm:spPr/>
      <dgm:t>
        <a:bodyPr/>
        <a:lstStyle/>
        <a:p>
          <a:endParaRPr lang="es-ES"/>
        </a:p>
      </dgm:t>
    </dgm:pt>
    <dgm:pt modelId="{206FB8E3-E706-45FE-9F5E-25915E41D9BB}">
      <dgm:prSet phldrT="[Texto]"/>
      <dgm:spPr/>
      <dgm:t>
        <a:bodyPr/>
        <a:lstStyle/>
        <a:p>
          <a:r>
            <a:rPr lang="es-EC" dirty="0" smtClean="0"/>
            <a:t>Estándares, marcos, buenas prácticas</a:t>
          </a:r>
          <a:endParaRPr lang="es-ES" dirty="0"/>
        </a:p>
      </dgm:t>
    </dgm:pt>
    <dgm:pt modelId="{A0484876-E19C-49DF-8141-1D9D4F84F22F}" type="parTrans" cxnId="{21588838-BE3D-4995-98F5-4847A15750B9}">
      <dgm:prSet/>
      <dgm:spPr/>
      <dgm:t>
        <a:bodyPr/>
        <a:lstStyle/>
        <a:p>
          <a:endParaRPr lang="es-ES"/>
        </a:p>
      </dgm:t>
    </dgm:pt>
    <dgm:pt modelId="{D6867A70-59F8-4C6C-9137-17C248CEE03F}" type="sibTrans" cxnId="{21588838-BE3D-4995-98F5-4847A15750B9}">
      <dgm:prSet/>
      <dgm:spPr/>
      <dgm:t>
        <a:bodyPr/>
        <a:lstStyle/>
        <a:p>
          <a:endParaRPr lang="es-ES"/>
        </a:p>
      </dgm:t>
    </dgm:pt>
    <dgm:pt modelId="{549856F0-4910-458E-9B7D-E8694FC8B4F6}">
      <dgm:prSet phldrT="[Texto]"/>
      <dgm:spPr/>
      <dgm:t>
        <a:bodyPr/>
        <a:lstStyle/>
        <a:p>
          <a:r>
            <a:rPr lang="es-EC" dirty="0" smtClean="0"/>
            <a:t>Habilidades</a:t>
          </a:r>
          <a:endParaRPr lang="es-ES" dirty="0"/>
        </a:p>
      </dgm:t>
    </dgm:pt>
    <dgm:pt modelId="{7C25A94B-69FD-42BB-B897-9062F1D2ABD0}" type="parTrans" cxnId="{DFE51A26-889E-493D-8616-5A619E8493AA}">
      <dgm:prSet/>
      <dgm:spPr/>
      <dgm:t>
        <a:bodyPr/>
        <a:lstStyle/>
        <a:p>
          <a:endParaRPr lang="es-ES"/>
        </a:p>
      </dgm:t>
    </dgm:pt>
    <dgm:pt modelId="{7F80DE08-6329-43F2-BC42-DFC036B85DB5}" type="sibTrans" cxnId="{DFE51A26-889E-493D-8616-5A619E8493AA}">
      <dgm:prSet/>
      <dgm:spPr/>
      <dgm:t>
        <a:bodyPr/>
        <a:lstStyle/>
        <a:p>
          <a:endParaRPr lang="es-ES"/>
        </a:p>
      </dgm:t>
    </dgm:pt>
    <dgm:pt modelId="{3FDBEB2C-91F4-4D40-A98D-FDFC7ACC558B}">
      <dgm:prSet phldrT="[Texto]"/>
      <dgm:spPr/>
      <dgm:t>
        <a:bodyPr/>
        <a:lstStyle/>
        <a:p>
          <a:r>
            <a:rPr lang="es-EC" dirty="0" smtClean="0"/>
            <a:t>Gestión de riesgos y vulnerabilidades</a:t>
          </a:r>
          <a:endParaRPr lang="es-ES" dirty="0"/>
        </a:p>
      </dgm:t>
    </dgm:pt>
    <dgm:pt modelId="{A0AC5FE6-F827-40DB-91E1-691978ECFA54}" type="parTrans" cxnId="{FF88226A-C340-4CDA-A456-4E3B8B357D53}">
      <dgm:prSet/>
      <dgm:spPr/>
      <dgm:t>
        <a:bodyPr/>
        <a:lstStyle/>
        <a:p>
          <a:endParaRPr lang="es-ES"/>
        </a:p>
      </dgm:t>
    </dgm:pt>
    <dgm:pt modelId="{658E51A4-6D9A-4DB8-8C92-8CEA4AC9A900}" type="sibTrans" cxnId="{FF88226A-C340-4CDA-A456-4E3B8B357D53}">
      <dgm:prSet/>
      <dgm:spPr/>
      <dgm:t>
        <a:bodyPr/>
        <a:lstStyle/>
        <a:p>
          <a:endParaRPr lang="es-ES"/>
        </a:p>
      </dgm:t>
    </dgm:pt>
    <dgm:pt modelId="{040857D2-4603-4AD5-A6F3-31C3A23837F3}">
      <dgm:prSet phldrT="[Texto]"/>
      <dgm:spPr/>
      <dgm:t>
        <a:bodyPr/>
        <a:lstStyle/>
        <a:p>
          <a:r>
            <a:rPr lang="es-EC" dirty="0" smtClean="0"/>
            <a:t>Arquitectura, protección de datos y comunicaciones</a:t>
          </a:r>
          <a:endParaRPr lang="es-ES" dirty="0"/>
        </a:p>
      </dgm:t>
    </dgm:pt>
    <dgm:pt modelId="{3E274905-6F36-49E6-B44B-959B0BD21B40}" type="parTrans" cxnId="{24D8096B-0E5B-4CCB-9AEF-5293B8ED1453}">
      <dgm:prSet/>
      <dgm:spPr/>
      <dgm:t>
        <a:bodyPr/>
        <a:lstStyle/>
        <a:p>
          <a:endParaRPr lang="es-ES"/>
        </a:p>
      </dgm:t>
    </dgm:pt>
    <dgm:pt modelId="{2C437D1D-987A-40E4-B226-BE4112485F69}" type="sibTrans" cxnId="{24D8096B-0E5B-4CCB-9AEF-5293B8ED1453}">
      <dgm:prSet/>
      <dgm:spPr/>
      <dgm:t>
        <a:bodyPr/>
        <a:lstStyle/>
        <a:p>
          <a:endParaRPr lang="es-ES"/>
        </a:p>
      </dgm:t>
    </dgm:pt>
    <dgm:pt modelId="{194EE105-2ED9-4D37-AFEC-EC8CEDC091CD}">
      <dgm:prSet phldrT="[Texto]"/>
      <dgm:spPr/>
      <dgm:t>
        <a:bodyPr/>
        <a:lstStyle/>
        <a:p>
          <a:r>
            <a:rPr lang="es-EC" dirty="0" smtClean="0"/>
            <a:t>Comportamientos</a:t>
          </a:r>
          <a:endParaRPr lang="es-ES" dirty="0"/>
        </a:p>
      </dgm:t>
    </dgm:pt>
    <dgm:pt modelId="{E082FFED-B605-4444-8EC7-885C51362D82}" type="parTrans" cxnId="{6E7D48EB-88E7-4033-86CE-F5AD8C2DCA9F}">
      <dgm:prSet/>
      <dgm:spPr/>
      <dgm:t>
        <a:bodyPr/>
        <a:lstStyle/>
        <a:p>
          <a:endParaRPr lang="es-ES"/>
        </a:p>
      </dgm:t>
    </dgm:pt>
    <dgm:pt modelId="{C9E78FD5-9954-4C36-983D-511139475516}" type="sibTrans" cxnId="{6E7D48EB-88E7-4033-86CE-F5AD8C2DCA9F}">
      <dgm:prSet/>
      <dgm:spPr/>
      <dgm:t>
        <a:bodyPr/>
        <a:lstStyle/>
        <a:p>
          <a:endParaRPr lang="es-ES"/>
        </a:p>
      </dgm:t>
    </dgm:pt>
    <dgm:pt modelId="{683699E3-19D0-4A20-B7CE-E05A14D70445}">
      <dgm:prSet phldrT="[Texto]"/>
      <dgm:spPr/>
      <dgm:t>
        <a:bodyPr/>
        <a:lstStyle/>
        <a:p>
          <a:r>
            <a:rPr lang="es-EC" dirty="0" smtClean="0"/>
            <a:t>Liderazgo y comunicación</a:t>
          </a:r>
          <a:endParaRPr lang="es-ES" dirty="0"/>
        </a:p>
      </dgm:t>
    </dgm:pt>
    <dgm:pt modelId="{C855EB72-5EDC-40AA-9093-BE4759FD33D0}" type="parTrans" cxnId="{696662C6-EC08-4364-B7BE-1C0A07EBD931}">
      <dgm:prSet/>
      <dgm:spPr/>
      <dgm:t>
        <a:bodyPr/>
        <a:lstStyle/>
        <a:p>
          <a:endParaRPr lang="es-ES"/>
        </a:p>
      </dgm:t>
    </dgm:pt>
    <dgm:pt modelId="{0F136A66-DD6F-407E-938A-FA3F82A552E9}" type="sibTrans" cxnId="{696662C6-EC08-4364-B7BE-1C0A07EBD931}">
      <dgm:prSet/>
      <dgm:spPr/>
      <dgm:t>
        <a:bodyPr/>
        <a:lstStyle/>
        <a:p>
          <a:endParaRPr lang="es-ES"/>
        </a:p>
      </dgm:t>
    </dgm:pt>
    <dgm:pt modelId="{384084D3-FD2B-4620-A035-C5D48BE780D8}">
      <dgm:prSet phldrT="[Texto]"/>
      <dgm:spPr/>
      <dgm:t>
        <a:bodyPr/>
        <a:lstStyle/>
        <a:p>
          <a:r>
            <a:rPr lang="es-EC" dirty="0" smtClean="0"/>
            <a:t>Pensamiento estratégico</a:t>
          </a:r>
          <a:endParaRPr lang="es-ES" dirty="0"/>
        </a:p>
      </dgm:t>
    </dgm:pt>
    <dgm:pt modelId="{AEFAF090-57B4-47C5-AF0D-8CFBD864FE1B}" type="parTrans" cxnId="{B31F2EA8-7B86-4B4B-B969-FDA21E8AB5A4}">
      <dgm:prSet/>
      <dgm:spPr/>
      <dgm:t>
        <a:bodyPr/>
        <a:lstStyle/>
        <a:p>
          <a:endParaRPr lang="es-ES"/>
        </a:p>
      </dgm:t>
    </dgm:pt>
    <dgm:pt modelId="{9E4EBF6F-0E29-4738-8249-9D077A4D2090}" type="sibTrans" cxnId="{B31F2EA8-7B86-4B4B-B969-FDA21E8AB5A4}">
      <dgm:prSet/>
      <dgm:spPr/>
      <dgm:t>
        <a:bodyPr/>
        <a:lstStyle/>
        <a:p>
          <a:endParaRPr lang="es-ES"/>
        </a:p>
      </dgm:t>
    </dgm:pt>
    <dgm:pt modelId="{BF7274C7-861F-4885-B653-F0443BDCBE6E}">
      <dgm:prSet phldrT="[Texto]"/>
      <dgm:spPr/>
      <dgm:t>
        <a:bodyPr/>
        <a:lstStyle/>
        <a:p>
          <a:r>
            <a:rPr lang="es-EC" dirty="0" smtClean="0"/>
            <a:t>Cadena de valor</a:t>
          </a:r>
          <a:endParaRPr lang="es-ES" dirty="0"/>
        </a:p>
      </dgm:t>
    </dgm:pt>
    <dgm:pt modelId="{59ED279D-391E-45AF-9AF2-228AB68EE8B8}" type="parTrans" cxnId="{EBD18975-D66F-441F-AAF1-4A3A546DC5D8}">
      <dgm:prSet/>
      <dgm:spPr/>
      <dgm:t>
        <a:bodyPr/>
        <a:lstStyle/>
        <a:p>
          <a:endParaRPr lang="es-ES"/>
        </a:p>
      </dgm:t>
    </dgm:pt>
    <dgm:pt modelId="{6259E2F5-FDF0-4F64-B2FD-3985C065CA98}" type="sibTrans" cxnId="{EBD18975-D66F-441F-AAF1-4A3A546DC5D8}">
      <dgm:prSet/>
      <dgm:spPr/>
      <dgm:t>
        <a:bodyPr/>
        <a:lstStyle/>
        <a:p>
          <a:endParaRPr lang="es-ES"/>
        </a:p>
      </dgm:t>
    </dgm:pt>
    <dgm:pt modelId="{238DFB91-5357-4FFE-B13E-EF1FC89DFED8}">
      <dgm:prSet phldrT="[Texto]"/>
      <dgm:spPr/>
      <dgm:t>
        <a:bodyPr/>
        <a:lstStyle/>
        <a:p>
          <a:r>
            <a:rPr lang="es-EC" dirty="0" smtClean="0"/>
            <a:t>Percepción de sistemas y entornos</a:t>
          </a:r>
          <a:endParaRPr lang="es-ES" dirty="0"/>
        </a:p>
      </dgm:t>
    </dgm:pt>
    <dgm:pt modelId="{1ED3C946-1E16-4FA6-A8BB-6EBECB047DBB}" type="parTrans" cxnId="{AD8C985C-103D-40F5-91E9-8377CD2E7578}">
      <dgm:prSet/>
      <dgm:spPr/>
      <dgm:t>
        <a:bodyPr/>
        <a:lstStyle/>
        <a:p>
          <a:endParaRPr lang="es-ES"/>
        </a:p>
      </dgm:t>
    </dgm:pt>
    <dgm:pt modelId="{34DB1628-BC75-4696-BE89-3064A38C8F7F}" type="sibTrans" cxnId="{AD8C985C-103D-40F5-91E9-8377CD2E7578}">
      <dgm:prSet/>
      <dgm:spPr/>
      <dgm:t>
        <a:bodyPr/>
        <a:lstStyle/>
        <a:p>
          <a:endParaRPr lang="es-ES"/>
        </a:p>
      </dgm:t>
    </dgm:pt>
    <dgm:pt modelId="{0D417EF0-148C-462E-AF90-47E53E9E3D56}" type="pres">
      <dgm:prSet presAssocID="{1070BFA9-C1C7-414C-AB07-7963D3CE170B}" presName="Name0" presStyleCnt="0">
        <dgm:presLayoutVars>
          <dgm:dir/>
          <dgm:animLvl val="lvl"/>
          <dgm:resizeHandles val="exact"/>
        </dgm:presLayoutVars>
      </dgm:prSet>
      <dgm:spPr/>
      <dgm:t>
        <a:bodyPr/>
        <a:lstStyle/>
        <a:p>
          <a:endParaRPr lang="es-ES"/>
        </a:p>
      </dgm:t>
    </dgm:pt>
    <dgm:pt modelId="{60B8E9C4-FD25-4BF2-87DF-00D4752EE6F4}" type="pres">
      <dgm:prSet presAssocID="{D4474C7A-D49A-4600-B2C9-1813DCE3BD5C}" presName="composite" presStyleCnt="0"/>
      <dgm:spPr/>
    </dgm:pt>
    <dgm:pt modelId="{32DCCBD1-CF42-4C3D-A23F-95F5D560FA28}" type="pres">
      <dgm:prSet presAssocID="{D4474C7A-D49A-4600-B2C9-1813DCE3BD5C}" presName="parTx" presStyleLbl="alignNode1" presStyleIdx="0" presStyleCnt="3">
        <dgm:presLayoutVars>
          <dgm:chMax val="0"/>
          <dgm:chPref val="0"/>
          <dgm:bulletEnabled val="1"/>
        </dgm:presLayoutVars>
      </dgm:prSet>
      <dgm:spPr/>
      <dgm:t>
        <a:bodyPr/>
        <a:lstStyle/>
        <a:p>
          <a:endParaRPr lang="es-ES"/>
        </a:p>
      </dgm:t>
    </dgm:pt>
    <dgm:pt modelId="{B63406E5-A252-4274-9C04-50AF61A0E30C}" type="pres">
      <dgm:prSet presAssocID="{D4474C7A-D49A-4600-B2C9-1813DCE3BD5C}" presName="desTx" presStyleLbl="alignAccFollowNode1" presStyleIdx="0" presStyleCnt="3">
        <dgm:presLayoutVars>
          <dgm:bulletEnabled val="1"/>
        </dgm:presLayoutVars>
      </dgm:prSet>
      <dgm:spPr/>
      <dgm:t>
        <a:bodyPr/>
        <a:lstStyle/>
        <a:p>
          <a:endParaRPr lang="es-ES"/>
        </a:p>
      </dgm:t>
    </dgm:pt>
    <dgm:pt modelId="{0F482114-836A-4D9A-B714-4E35E6A1DB3E}" type="pres">
      <dgm:prSet presAssocID="{620B9ABC-F45E-454D-8710-FA9C9A5D440A}" presName="space" presStyleCnt="0"/>
      <dgm:spPr/>
    </dgm:pt>
    <dgm:pt modelId="{82E362BA-545B-4C20-BFC0-4090FC34B1F9}" type="pres">
      <dgm:prSet presAssocID="{549856F0-4910-458E-9B7D-E8694FC8B4F6}" presName="composite" presStyleCnt="0"/>
      <dgm:spPr/>
    </dgm:pt>
    <dgm:pt modelId="{6492B881-A538-4BD2-BCF6-1209B9671F74}" type="pres">
      <dgm:prSet presAssocID="{549856F0-4910-458E-9B7D-E8694FC8B4F6}" presName="parTx" presStyleLbl="alignNode1" presStyleIdx="1" presStyleCnt="3">
        <dgm:presLayoutVars>
          <dgm:chMax val="0"/>
          <dgm:chPref val="0"/>
          <dgm:bulletEnabled val="1"/>
        </dgm:presLayoutVars>
      </dgm:prSet>
      <dgm:spPr/>
      <dgm:t>
        <a:bodyPr/>
        <a:lstStyle/>
        <a:p>
          <a:endParaRPr lang="es-ES"/>
        </a:p>
      </dgm:t>
    </dgm:pt>
    <dgm:pt modelId="{06ECC7E4-588E-479C-83E8-1FFE494E64EB}" type="pres">
      <dgm:prSet presAssocID="{549856F0-4910-458E-9B7D-E8694FC8B4F6}" presName="desTx" presStyleLbl="alignAccFollowNode1" presStyleIdx="1" presStyleCnt="3">
        <dgm:presLayoutVars>
          <dgm:bulletEnabled val="1"/>
        </dgm:presLayoutVars>
      </dgm:prSet>
      <dgm:spPr/>
      <dgm:t>
        <a:bodyPr/>
        <a:lstStyle/>
        <a:p>
          <a:endParaRPr lang="es-ES"/>
        </a:p>
      </dgm:t>
    </dgm:pt>
    <dgm:pt modelId="{5F006DD7-B991-4BCB-89B1-A7AD9452E078}" type="pres">
      <dgm:prSet presAssocID="{7F80DE08-6329-43F2-BC42-DFC036B85DB5}" presName="space" presStyleCnt="0"/>
      <dgm:spPr/>
    </dgm:pt>
    <dgm:pt modelId="{58ECD9C0-C487-473A-8BFF-346ABBAD971B}" type="pres">
      <dgm:prSet presAssocID="{194EE105-2ED9-4D37-AFEC-EC8CEDC091CD}" presName="composite" presStyleCnt="0"/>
      <dgm:spPr/>
    </dgm:pt>
    <dgm:pt modelId="{CDD66EED-D6A7-49C7-BDF1-0F0606E67B0B}" type="pres">
      <dgm:prSet presAssocID="{194EE105-2ED9-4D37-AFEC-EC8CEDC091CD}" presName="parTx" presStyleLbl="alignNode1" presStyleIdx="2" presStyleCnt="3">
        <dgm:presLayoutVars>
          <dgm:chMax val="0"/>
          <dgm:chPref val="0"/>
          <dgm:bulletEnabled val="1"/>
        </dgm:presLayoutVars>
      </dgm:prSet>
      <dgm:spPr/>
      <dgm:t>
        <a:bodyPr/>
        <a:lstStyle/>
        <a:p>
          <a:endParaRPr lang="es-ES"/>
        </a:p>
      </dgm:t>
    </dgm:pt>
    <dgm:pt modelId="{761B2231-0FB4-4AF2-A5A2-445AAC4BC509}" type="pres">
      <dgm:prSet presAssocID="{194EE105-2ED9-4D37-AFEC-EC8CEDC091CD}" presName="desTx" presStyleLbl="alignAccFollowNode1" presStyleIdx="2" presStyleCnt="3">
        <dgm:presLayoutVars>
          <dgm:bulletEnabled val="1"/>
        </dgm:presLayoutVars>
      </dgm:prSet>
      <dgm:spPr/>
      <dgm:t>
        <a:bodyPr/>
        <a:lstStyle/>
        <a:p>
          <a:endParaRPr lang="es-ES"/>
        </a:p>
      </dgm:t>
    </dgm:pt>
  </dgm:ptLst>
  <dgm:cxnLst>
    <dgm:cxn modelId="{696662C6-EC08-4364-B7BE-1C0A07EBD931}" srcId="{194EE105-2ED9-4D37-AFEC-EC8CEDC091CD}" destId="{683699E3-19D0-4A20-B7CE-E05A14D70445}" srcOrd="0" destOrd="0" parTransId="{C855EB72-5EDC-40AA-9093-BE4759FD33D0}" sibTransId="{0F136A66-DD6F-407E-938A-FA3F82A552E9}"/>
    <dgm:cxn modelId="{21588838-BE3D-4995-98F5-4847A15750B9}" srcId="{D4474C7A-D49A-4600-B2C9-1813DCE3BD5C}" destId="{206FB8E3-E706-45FE-9F5E-25915E41D9BB}" srcOrd="2" destOrd="0" parTransId="{A0484876-E19C-49DF-8141-1D9D4F84F22F}" sibTransId="{D6867A70-59F8-4C6C-9137-17C248CEE03F}"/>
    <dgm:cxn modelId="{A6534DCD-785F-4185-95BF-6A556F2CCEB9}" type="presOf" srcId="{549856F0-4910-458E-9B7D-E8694FC8B4F6}" destId="{6492B881-A538-4BD2-BCF6-1209B9671F74}" srcOrd="0" destOrd="0" presId="urn:microsoft.com/office/officeart/2005/8/layout/hList1"/>
    <dgm:cxn modelId="{0B44B2AD-EABB-4038-B89A-72BF9DFD2481}" type="presOf" srcId="{238DFB91-5357-4FFE-B13E-EF1FC89DFED8}" destId="{761B2231-0FB4-4AF2-A5A2-445AAC4BC509}" srcOrd="0" destOrd="2" presId="urn:microsoft.com/office/officeart/2005/8/layout/hList1"/>
    <dgm:cxn modelId="{C203192D-C4FE-41B7-9389-00316E060B73}" type="presOf" srcId="{1070BFA9-C1C7-414C-AB07-7963D3CE170B}" destId="{0D417EF0-148C-462E-AF90-47E53E9E3D56}" srcOrd="0" destOrd="0" presId="urn:microsoft.com/office/officeart/2005/8/layout/hList1"/>
    <dgm:cxn modelId="{EBD18975-D66F-441F-AAF1-4A3A546DC5D8}" srcId="{D4474C7A-D49A-4600-B2C9-1813DCE3BD5C}" destId="{BF7274C7-861F-4885-B653-F0443BDCBE6E}" srcOrd="1" destOrd="0" parTransId="{59ED279D-391E-45AF-9AF2-228AB68EE8B8}" sibTransId="{6259E2F5-FDF0-4F64-B2FD-3985C065CA98}"/>
    <dgm:cxn modelId="{FF88226A-C340-4CDA-A456-4E3B8B357D53}" srcId="{549856F0-4910-458E-9B7D-E8694FC8B4F6}" destId="{3FDBEB2C-91F4-4D40-A98D-FDFC7ACC558B}" srcOrd="0" destOrd="0" parTransId="{A0AC5FE6-F827-40DB-91E1-691978ECFA54}" sibTransId="{658E51A4-6D9A-4DB8-8C92-8CEA4AC9A900}"/>
    <dgm:cxn modelId="{14000C17-3BC1-4466-8498-4FAA8D5BE81C}" type="presOf" srcId="{040857D2-4603-4AD5-A6F3-31C3A23837F3}" destId="{06ECC7E4-588E-479C-83E8-1FFE494E64EB}" srcOrd="0" destOrd="1" presId="urn:microsoft.com/office/officeart/2005/8/layout/hList1"/>
    <dgm:cxn modelId="{6E7D48EB-88E7-4033-86CE-F5AD8C2DCA9F}" srcId="{1070BFA9-C1C7-414C-AB07-7963D3CE170B}" destId="{194EE105-2ED9-4D37-AFEC-EC8CEDC091CD}" srcOrd="2" destOrd="0" parTransId="{E082FFED-B605-4444-8EC7-885C51362D82}" sibTransId="{C9E78FD5-9954-4C36-983D-511139475516}"/>
    <dgm:cxn modelId="{B31F2EA8-7B86-4B4B-B969-FDA21E8AB5A4}" srcId="{194EE105-2ED9-4D37-AFEC-EC8CEDC091CD}" destId="{384084D3-FD2B-4620-A035-C5D48BE780D8}" srcOrd="1" destOrd="0" parTransId="{AEFAF090-57B4-47C5-AF0D-8CFBD864FE1B}" sibTransId="{9E4EBF6F-0E29-4738-8249-9D077A4D2090}"/>
    <dgm:cxn modelId="{6B2DC96C-9887-4A99-9596-0A78E7B8061D}" type="presOf" srcId="{384084D3-FD2B-4620-A035-C5D48BE780D8}" destId="{761B2231-0FB4-4AF2-A5A2-445AAC4BC509}" srcOrd="0" destOrd="1" presId="urn:microsoft.com/office/officeart/2005/8/layout/hList1"/>
    <dgm:cxn modelId="{24D8096B-0E5B-4CCB-9AEF-5293B8ED1453}" srcId="{549856F0-4910-458E-9B7D-E8694FC8B4F6}" destId="{040857D2-4603-4AD5-A6F3-31C3A23837F3}" srcOrd="1" destOrd="0" parTransId="{3E274905-6F36-49E6-B44B-959B0BD21B40}" sibTransId="{2C437D1D-987A-40E4-B226-BE4112485F69}"/>
    <dgm:cxn modelId="{90985EC1-DC54-499E-936B-F1EE8AD9C910}" type="presOf" srcId="{D4474C7A-D49A-4600-B2C9-1813DCE3BD5C}" destId="{32DCCBD1-CF42-4C3D-A23F-95F5D560FA28}" srcOrd="0" destOrd="0" presId="urn:microsoft.com/office/officeart/2005/8/layout/hList1"/>
    <dgm:cxn modelId="{DFE51A26-889E-493D-8616-5A619E8493AA}" srcId="{1070BFA9-C1C7-414C-AB07-7963D3CE170B}" destId="{549856F0-4910-458E-9B7D-E8694FC8B4F6}" srcOrd="1" destOrd="0" parTransId="{7C25A94B-69FD-42BB-B897-9062F1D2ABD0}" sibTransId="{7F80DE08-6329-43F2-BC42-DFC036B85DB5}"/>
    <dgm:cxn modelId="{FC89EB43-4B95-4052-8C42-3717B6FD6F77}" type="presOf" srcId="{9B853020-8F9A-478A-935B-D287AC3EC5B2}" destId="{B63406E5-A252-4274-9C04-50AF61A0E30C}" srcOrd="0" destOrd="0" presId="urn:microsoft.com/office/officeart/2005/8/layout/hList1"/>
    <dgm:cxn modelId="{B1F469F2-2D74-4E05-9DB3-69480BFEE5A9}" type="presOf" srcId="{194EE105-2ED9-4D37-AFEC-EC8CEDC091CD}" destId="{CDD66EED-D6A7-49C7-BDF1-0F0606E67B0B}" srcOrd="0" destOrd="0" presId="urn:microsoft.com/office/officeart/2005/8/layout/hList1"/>
    <dgm:cxn modelId="{3FE05FD2-0112-4B22-9DE5-C1DB45214445}" type="presOf" srcId="{683699E3-19D0-4A20-B7CE-E05A14D70445}" destId="{761B2231-0FB4-4AF2-A5A2-445AAC4BC509}" srcOrd="0" destOrd="0" presId="urn:microsoft.com/office/officeart/2005/8/layout/hList1"/>
    <dgm:cxn modelId="{02F61253-23CC-4767-A2EB-20BC048B0250}" type="presOf" srcId="{BF7274C7-861F-4885-B653-F0443BDCBE6E}" destId="{B63406E5-A252-4274-9C04-50AF61A0E30C}" srcOrd="0" destOrd="1" presId="urn:microsoft.com/office/officeart/2005/8/layout/hList1"/>
    <dgm:cxn modelId="{7B087CED-46E5-4CF6-8ABB-BBA9CCA830C2}" type="presOf" srcId="{3FDBEB2C-91F4-4D40-A98D-FDFC7ACC558B}" destId="{06ECC7E4-588E-479C-83E8-1FFE494E64EB}" srcOrd="0" destOrd="0" presId="urn:microsoft.com/office/officeart/2005/8/layout/hList1"/>
    <dgm:cxn modelId="{B022A683-8CB1-4633-A5E1-98308107DCC1}" srcId="{D4474C7A-D49A-4600-B2C9-1813DCE3BD5C}" destId="{9B853020-8F9A-478A-935B-D287AC3EC5B2}" srcOrd="0" destOrd="0" parTransId="{C7E22018-CD02-49E7-B478-7DAC952C9FCA}" sibTransId="{97F7A04E-7D15-4279-B746-14486EDF4A7C}"/>
    <dgm:cxn modelId="{D96649D9-8AB5-45BA-BD5B-3AA28660D780}" type="presOf" srcId="{206FB8E3-E706-45FE-9F5E-25915E41D9BB}" destId="{B63406E5-A252-4274-9C04-50AF61A0E30C}" srcOrd="0" destOrd="2" presId="urn:microsoft.com/office/officeart/2005/8/layout/hList1"/>
    <dgm:cxn modelId="{AD8C985C-103D-40F5-91E9-8377CD2E7578}" srcId="{194EE105-2ED9-4D37-AFEC-EC8CEDC091CD}" destId="{238DFB91-5357-4FFE-B13E-EF1FC89DFED8}" srcOrd="2" destOrd="0" parTransId="{1ED3C946-1E16-4FA6-A8BB-6EBECB047DBB}" sibTransId="{34DB1628-BC75-4696-BE89-3064A38C8F7F}"/>
    <dgm:cxn modelId="{A2DD6001-53C1-4A04-8378-82A5C38EE103}" srcId="{1070BFA9-C1C7-414C-AB07-7963D3CE170B}" destId="{D4474C7A-D49A-4600-B2C9-1813DCE3BD5C}" srcOrd="0" destOrd="0" parTransId="{593B2900-34CB-4B46-8F42-44D1C9165927}" sibTransId="{620B9ABC-F45E-454D-8710-FA9C9A5D440A}"/>
    <dgm:cxn modelId="{A7684EA3-B0CE-41DD-A19E-B69A466277F3}" type="presParOf" srcId="{0D417EF0-148C-462E-AF90-47E53E9E3D56}" destId="{60B8E9C4-FD25-4BF2-87DF-00D4752EE6F4}" srcOrd="0" destOrd="0" presId="urn:microsoft.com/office/officeart/2005/8/layout/hList1"/>
    <dgm:cxn modelId="{1FFCC746-B758-4769-B6D1-F88FAD5036C1}" type="presParOf" srcId="{60B8E9C4-FD25-4BF2-87DF-00D4752EE6F4}" destId="{32DCCBD1-CF42-4C3D-A23F-95F5D560FA28}" srcOrd="0" destOrd="0" presId="urn:microsoft.com/office/officeart/2005/8/layout/hList1"/>
    <dgm:cxn modelId="{95D88B67-7AEE-4BF1-B2E2-F04903F8B0EB}" type="presParOf" srcId="{60B8E9C4-FD25-4BF2-87DF-00D4752EE6F4}" destId="{B63406E5-A252-4274-9C04-50AF61A0E30C}" srcOrd="1" destOrd="0" presId="urn:microsoft.com/office/officeart/2005/8/layout/hList1"/>
    <dgm:cxn modelId="{5E90C338-DB29-4163-9508-E4E6C404F354}" type="presParOf" srcId="{0D417EF0-148C-462E-AF90-47E53E9E3D56}" destId="{0F482114-836A-4D9A-B714-4E35E6A1DB3E}" srcOrd="1" destOrd="0" presId="urn:microsoft.com/office/officeart/2005/8/layout/hList1"/>
    <dgm:cxn modelId="{869E2BFB-20AB-415C-BDC1-6CA4608CF17F}" type="presParOf" srcId="{0D417EF0-148C-462E-AF90-47E53E9E3D56}" destId="{82E362BA-545B-4C20-BFC0-4090FC34B1F9}" srcOrd="2" destOrd="0" presId="urn:microsoft.com/office/officeart/2005/8/layout/hList1"/>
    <dgm:cxn modelId="{111B1D04-201C-44AD-A23D-334C843884E6}" type="presParOf" srcId="{82E362BA-545B-4C20-BFC0-4090FC34B1F9}" destId="{6492B881-A538-4BD2-BCF6-1209B9671F74}" srcOrd="0" destOrd="0" presId="urn:microsoft.com/office/officeart/2005/8/layout/hList1"/>
    <dgm:cxn modelId="{6E601FEF-5E51-40BF-8660-187819C4ECE6}" type="presParOf" srcId="{82E362BA-545B-4C20-BFC0-4090FC34B1F9}" destId="{06ECC7E4-588E-479C-83E8-1FFE494E64EB}" srcOrd="1" destOrd="0" presId="urn:microsoft.com/office/officeart/2005/8/layout/hList1"/>
    <dgm:cxn modelId="{734B5C43-34A1-4413-B98F-58812E7D4E8E}" type="presParOf" srcId="{0D417EF0-148C-462E-AF90-47E53E9E3D56}" destId="{5F006DD7-B991-4BCB-89B1-A7AD9452E078}" srcOrd="3" destOrd="0" presId="urn:microsoft.com/office/officeart/2005/8/layout/hList1"/>
    <dgm:cxn modelId="{A44F93FD-510D-470A-9574-27FEC69C8DA0}" type="presParOf" srcId="{0D417EF0-148C-462E-AF90-47E53E9E3D56}" destId="{58ECD9C0-C487-473A-8BFF-346ABBAD971B}" srcOrd="4" destOrd="0" presId="urn:microsoft.com/office/officeart/2005/8/layout/hList1"/>
    <dgm:cxn modelId="{48E3353B-96B9-4F97-B059-529E96BF590A}" type="presParOf" srcId="{58ECD9C0-C487-473A-8BFF-346ABBAD971B}" destId="{CDD66EED-D6A7-49C7-BDF1-0F0606E67B0B}" srcOrd="0" destOrd="0" presId="urn:microsoft.com/office/officeart/2005/8/layout/hList1"/>
    <dgm:cxn modelId="{578F05A5-EC84-4324-862A-3C479A41F780}" type="presParOf" srcId="{58ECD9C0-C487-473A-8BFF-346ABBAD971B}" destId="{761B2231-0FB4-4AF2-A5A2-445AAC4BC50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7F993F-B9DD-4640-A6CA-8350FB5D9AA6}" type="doc">
      <dgm:prSet loTypeId="urn:microsoft.com/office/officeart/2005/8/layout/arrow3" loCatId="relationship" qsTypeId="urn:microsoft.com/office/officeart/2005/8/quickstyle/simple4" qsCatId="simple" csTypeId="urn:microsoft.com/office/officeart/2005/8/colors/colorful3" csCatId="colorful" phldr="1"/>
      <dgm:spPr/>
      <dgm:t>
        <a:bodyPr/>
        <a:lstStyle/>
        <a:p>
          <a:endParaRPr lang="es-EC"/>
        </a:p>
      </dgm:t>
    </dgm:pt>
    <dgm:pt modelId="{4B50C723-56D0-4D04-BAF1-78878A7BB724}">
      <dgm:prSet phldrT="[Texto]" custT="1"/>
      <dgm:spPr/>
      <dgm:t>
        <a:bodyPr/>
        <a:lstStyle/>
        <a:p>
          <a:r>
            <a:rPr lang="es-EC" sz="2000" dirty="0" smtClean="0"/>
            <a:t>Falta de un modelo de gestión de S-I (Políticas, procesos,  estructura, cultura, información, servicios, personas )</a:t>
          </a:r>
          <a:endParaRPr lang="es-EC" sz="2000" dirty="0"/>
        </a:p>
      </dgm:t>
    </dgm:pt>
    <dgm:pt modelId="{1D88FE93-1A9C-4EC8-9D3B-3AD822C5D9A3}" type="parTrans" cxnId="{E3261754-BA1B-445B-92C5-69B6FF0D7704}">
      <dgm:prSet/>
      <dgm:spPr/>
      <dgm:t>
        <a:bodyPr/>
        <a:lstStyle/>
        <a:p>
          <a:endParaRPr lang="es-EC"/>
        </a:p>
      </dgm:t>
    </dgm:pt>
    <dgm:pt modelId="{8EF7B965-6857-45E5-8AE1-A8B9F3D94D1F}" type="sibTrans" cxnId="{E3261754-BA1B-445B-92C5-69B6FF0D7704}">
      <dgm:prSet/>
      <dgm:spPr/>
      <dgm:t>
        <a:bodyPr/>
        <a:lstStyle/>
        <a:p>
          <a:endParaRPr lang="es-EC"/>
        </a:p>
      </dgm:t>
    </dgm:pt>
    <dgm:pt modelId="{32E66A01-94EA-411E-9356-3F689ED25DB5}">
      <dgm:prSet phldrT="[Texto]" custT="1"/>
      <dgm:spPr/>
      <dgm:t>
        <a:bodyPr/>
        <a:lstStyle/>
        <a:p>
          <a:r>
            <a:rPr lang="es-EC" sz="2000" dirty="0" smtClean="0"/>
            <a:t>Indisponibilidad del sistema  pérdida de información, retraso en procesos,  perdida de imagen empresarial, duplicidad de tareas</a:t>
          </a:r>
        </a:p>
      </dgm:t>
    </dgm:pt>
    <dgm:pt modelId="{8D56E40E-E2CA-40CC-A1F9-B81F7EEA5AFF}" type="sibTrans" cxnId="{C928939E-A1E3-4EA1-9F38-45ADE6C8F3F7}">
      <dgm:prSet/>
      <dgm:spPr/>
      <dgm:t>
        <a:bodyPr/>
        <a:lstStyle/>
        <a:p>
          <a:endParaRPr lang="es-EC"/>
        </a:p>
      </dgm:t>
    </dgm:pt>
    <dgm:pt modelId="{D0DEF9C6-1ECD-4237-9C44-C07613D078D0}" type="parTrans" cxnId="{C928939E-A1E3-4EA1-9F38-45ADE6C8F3F7}">
      <dgm:prSet/>
      <dgm:spPr/>
      <dgm:t>
        <a:bodyPr/>
        <a:lstStyle/>
        <a:p>
          <a:endParaRPr lang="es-EC"/>
        </a:p>
      </dgm:t>
    </dgm:pt>
    <dgm:pt modelId="{F9969403-6C5C-4BDF-8C03-1EFD22D41015}" type="pres">
      <dgm:prSet presAssocID="{357F993F-B9DD-4640-A6CA-8350FB5D9AA6}" presName="compositeShape" presStyleCnt="0">
        <dgm:presLayoutVars>
          <dgm:chMax val="2"/>
          <dgm:dir/>
          <dgm:resizeHandles val="exact"/>
        </dgm:presLayoutVars>
      </dgm:prSet>
      <dgm:spPr/>
      <dgm:t>
        <a:bodyPr/>
        <a:lstStyle/>
        <a:p>
          <a:endParaRPr lang="es-EC"/>
        </a:p>
      </dgm:t>
    </dgm:pt>
    <dgm:pt modelId="{BC1114BB-38C1-4ECF-81F9-6E352FBF21B3}" type="pres">
      <dgm:prSet presAssocID="{357F993F-B9DD-4640-A6CA-8350FB5D9AA6}" presName="divider" presStyleLbl="fgShp" presStyleIdx="0" presStyleCnt="1"/>
      <dgm:spPr/>
    </dgm:pt>
    <dgm:pt modelId="{0F17877F-7AE6-4FFC-8924-9B79D0EB5740}" type="pres">
      <dgm:prSet presAssocID="{32E66A01-94EA-411E-9356-3F689ED25DB5}" presName="downArrow" presStyleLbl="node1" presStyleIdx="0" presStyleCnt="2"/>
      <dgm:spPr>
        <a:prstGeom prst="downArrow">
          <a:avLst/>
        </a:prstGeom>
      </dgm:spPr>
    </dgm:pt>
    <dgm:pt modelId="{435D0092-CD4A-40FB-BA40-3A56E1A1A7EC}" type="pres">
      <dgm:prSet presAssocID="{32E66A01-94EA-411E-9356-3F689ED25DB5}" presName="downArrowText" presStyleLbl="revTx" presStyleIdx="0" presStyleCnt="2" custScaleX="145220" custLinFactNeighborX="13672">
        <dgm:presLayoutVars>
          <dgm:bulletEnabled val="1"/>
        </dgm:presLayoutVars>
      </dgm:prSet>
      <dgm:spPr/>
      <dgm:t>
        <a:bodyPr/>
        <a:lstStyle/>
        <a:p>
          <a:endParaRPr lang="es-EC"/>
        </a:p>
      </dgm:t>
    </dgm:pt>
    <dgm:pt modelId="{E3E74862-D473-4CE8-AE21-F67AD75CE08C}" type="pres">
      <dgm:prSet presAssocID="{4B50C723-56D0-4D04-BAF1-78878A7BB724}" presName="upArrow" presStyleLbl="node1" presStyleIdx="1" presStyleCnt="2"/>
      <dgm:spPr/>
    </dgm:pt>
    <dgm:pt modelId="{536CD091-7567-4577-9EEE-A3D4D24F8BE3}" type="pres">
      <dgm:prSet presAssocID="{4B50C723-56D0-4D04-BAF1-78878A7BB724}" presName="upArrowText" presStyleLbl="revTx" presStyleIdx="1" presStyleCnt="2" custScaleX="150689" custLinFactNeighborX="-10937" custLinFactNeighborY="1523">
        <dgm:presLayoutVars>
          <dgm:bulletEnabled val="1"/>
        </dgm:presLayoutVars>
      </dgm:prSet>
      <dgm:spPr/>
      <dgm:t>
        <a:bodyPr/>
        <a:lstStyle/>
        <a:p>
          <a:endParaRPr lang="es-EC"/>
        </a:p>
      </dgm:t>
    </dgm:pt>
  </dgm:ptLst>
  <dgm:cxnLst>
    <dgm:cxn modelId="{335D6AEB-D1F5-4FC5-B43A-DEC4565E4008}" type="presOf" srcId="{4B50C723-56D0-4D04-BAF1-78878A7BB724}" destId="{536CD091-7567-4577-9EEE-A3D4D24F8BE3}" srcOrd="0" destOrd="0" presId="urn:microsoft.com/office/officeart/2005/8/layout/arrow3"/>
    <dgm:cxn modelId="{818A648E-2F29-44AB-8ABD-205445AF304C}" type="presOf" srcId="{32E66A01-94EA-411E-9356-3F689ED25DB5}" destId="{435D0092-CD4A-40FB-BA40-3A56E1A1A7EC}" srcOrd="0" destOrd="0" presId="urn:microsoft.com/office/officeart/2005/8/layout/arrow3"/>
    <dgm:cxn modelId="{E3261754-BA1B-445B-92C5-69B6FF0D7704}" srcId="{357F993F-B9DD-4640-A6CA-8350FB5D9AA6}" destId="{4B50C723-56D0-4D04-BAF1-78878A7BB724}" srcOrd="1" destOrd="0" parTransId="{1D88FE93-1A9C-4EC8-9D3B-3AD822C5D9A3}" sibTransId="{8EF7B965-6857-45E5-8AE1-A8B9F3D94D1F}"/>
    <dgm:cxn modelId="{C928939E-A1E3-4EA1-9F38-45ADE6C8F3F7}" srcId="{357F993F-B9DD-4640-A6CA-8350FB5D9AA6}" destId="{32E66A01-94EA-411E-9356-3F689ED25DB5}" srcOrd="0" destOrd="0" parTransId="{D0DEF9C6-1ECD-4237-9C44-C07613D078D0}" sibTransId="{8D56E40E-E2CA-40CC-A1F9-B81F7EEA5AFF}"/>
    <dgm:cxn modelId="{E10F7B78-DA07-40F4-882B-5C673079D921}" type="presOf" srcId="{357F993F-B9DD-4640-A6CA-8350FB5D9AA6}" destId="{F9969403-6C5C-4BDF-8C03-1EFD22D41015}" srcOrd="0" destOrd="0" presId="urn:microsoft.com/office/officeart/2005/8/layout/arrow3"/>
    <dgm:cxn modelId="{318F09CF-41B5-4A54-B73D-D414415C2B10}" type="presParOf" srcId="{F9969403-6C5C-4BDF-8C03-1EFD22D41015}" destId="{BC1114BB-38C1-4ECF-81F9-6E352FBF21B3}" srcOrd="0" destOrd="0" presId="urn:microsoft.com/office/officeart/2005/8/layout/arrow3"/>
    <dgm:cxn modelId="{A9547994-1F99-4392-ACE1-3B3C95C64E41}" type="presParOf" srcId="{F9969403-6C5C-4BDF-8C03-1EFD22D41015}" destId="{0F17877F-7AE6-4FFC-8924-9B79D0EB5740}" srcOrd="1" destOrd="0" presId="urn:microsoft.com/office/officeart/2005/8/layout/arrow3"/>
    <dgm:cxn modelId="{CCA4AAA5-B3F6-4BD7-B374-8DF7C2011C2D}" type="presParOf" srcId="{F9969403-6C5C-4BDF-8C03-1EFD22D41015}" destId="{435D0092-CD4A-40FB-BA40-3A56E1A1A7EC}" srcOrd="2" destOrd="0" presId="urn:microsoft.com/office/officeart/2005/8/layout/arrow3"/>
    <dgm:cxn modelId="{24A7BFB0-F82F-4DC1-984E-1174320352BC}" type="presParOf" srcId="{F9969403-6C5C-4BDF-8C03-1EFD22D41015}" destId="{E3E74862-D473-4CE8-AE21-F67AD75CE08C}" srcOrd="3" destOrd="0" presId="urn:microsoft.com/office/officeart/2005/8/layout/arrow3"/>
    <dgm:cxn modelId="{086FE9DD-A87C-40EF-845C-BB5D03435F65}" type="presParOf" srcId="{F9969403-6C5C-4BDF-8C03-1EFD22D41015}" destId="{536CD091-7567-4577-9EEE-A3D4D24F8BE3}"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6BF603-F11C-4EF0-9438-4E6E5322CDCA}" type="doc">
      <dgm:prSet loTypeId="urn:microsoft.com/office/officeart/2005/8/layout/hierarchy4" loCatId="list" qsTypeId="urn:microsoft.com/office/officeart/2005/8/quickstyle/simple1" qsCatId="simple" csTypeId="urn:microsoft.com/office/officeart/2005/8/colors/accent1_2" csCatId="accent1" phldr="1"/>
      <dgm:spPr/>
    </dgm:pt>
    <dgm:pt modelId="{0DCD8C5E-3846-4177-8C71-5D56CC6FF55B}">
      <dgm:prSet phldrT="[Texto]" custT="1"/>
      <dgm:spPr/>
      <dgm:t>
        <a:bodyPr/>
        <a:lstStyle/>
        <a:p>
          <a:r>
            <a:rPr lang="es-EC" sz="1400" noProof="0" dirty="0" smtClean="0"/>
            <a:t>Confidencialidad</a:t>
          </a:r>
          <a:endParaRPr lang="es-EC" sz="1400" noProof="0" dirty="0"/>
        </a:p>
      </dgm:t>
    </dgm:pt>
    <dgm:pt modelId="{06514C8E-688B-4530-96AF-7C0933D8920C}" type="parTrans" cxnId="{8821DA6C-5D3B-4F59-89D7-981A60A171E1}">
      <dgm:prSet/>
      <dgm:spPr/>
      <dgm:t>
        <a:bodyPr/>
        <a:lstStyle/>
        <a:p>
          <a:endParaRPr lang="es-ES" sz="1400"/>
        </a:p>
      </dgm:t>
    </dgm:pt>
    <dgm:pt modelId="{F0F8CA88-80F0-4108-8CAD-D43B8909B4AA}" type="sibTrans" cxnId="{8821DA6C-5D3B-4F59-89D7-981A60A171E1}">
      <dgm:prSet/>
      <dgm:spPr/>
      <dgm:t>
        <a:bodyPr/>
        <a:lstStyle/>
        <a:p>
          <a:endParaRPr lang="es-ES" sz="1400"/>
        </a:p>
      </dgm:t>
    </dgm:pt>
    <dgm:pt modelId="{C3E6CA41-154B-4B1C-B528-77C2A33D5931}">
      <dgm:prSet phldrT="[Texto]" custT="1"/>
      <dgm:spPr/>
      <dgm:t>
        <a:bodyPr/>
        <a:lstStyle/>
        <a:p>
          <a:r>
            <a:rPr lang="es-EC" sz="1400" noProof="0" dirty="0" smtClean="0"/>
            <a:t>Integridad</a:t>
          </a:r>
          <a:endParaRPr lang="es-EC" sz="1400" noProof="0" dirty="0"/>
        </a:p>
      </dgm:t>
    </dgm:pt>
    <dgm:pt modelId="{4B410363-74E2-4A3E-888E-9BF4FDF2BE50}" type="parTrans" cxnId="{2D1F7E14-D83C-41A0-9F02-3589631BCFA9}">
      <dgm:prSet/>
      <dgm:spPr/>
      <dgm:t>
        <a:bodyPr/>
        <a:lstStyle/>
        <a:p>
          <a:endParaRPr lang="es-ES" sz="1400"/>
        </a:p>
      </dgm:t>
    </dgm:pt>
    <dgm:pt modelId="{800F84E4-DD00-432E-8F6F-2B588578720C}" type="sibTrans" cxnId="{2D1F7E14-D83C-41A0-9F02-3589631BCFA9}">
      <dgm:prSet/>
      <dgm:spPr/>
      <dgm:t>
        <a:bodyPr/>
        <a:lstStyle/>
        <a:p>
          <a:endParaRPr lang="es-ES" sz="1400"/>
        </a:p>
      </dgm:t>
    </dgm:pt>
    <dgm:pt modelId="{525AF152-2AC8-4705-B26A-EFCB5A8D1CFC}">
      <dgm:prSet phldrT="[Texto]" custT="1"/>
      <dgm:spPr/>
      <dgm:t>
        <a:bodyPr/>
        <a:lstStyle/>
        <a:p>
          <a:r>
            <a:rPr lang="es-EC" sz="1400" noProof="0" dirty="0" smtClean="0"/>
            <a:t>Disponibilidad</a:t>
          </a:r>
          <a:endParaRPr lang="es-EC" sz="1400" noProof="0" dirty="0"/>
        </a:p>
      </dgm:t>
    </dgm:pt>
    <dgm:pt modelId="{B2D9A28B-453F-4976-BED5-F776D24576A4}" type="parTrans" cxnId="{C153B904-DFA8-461D-9CF4-44A3816F773D}">
      <dgm:prSet/>
      <dgm:spPr/>
      <dgm:t>
        <a:bodyPr/>
        <a:lstStyle/>
        <a:p>
          <a:endParaRPr lang="es-ES" sz="1400"/>
        </a:p>
      </dgm:t>
    </dgm:pt>
    <dgm:pt modelId="{EC5D0228-598E-4162-AD4A-D8D8CB607B62}" type="sibTrans" cxnId="{C153B904-DFA8-461D-9CF4-44A3816F773D}">
      <dgm:prSet/>
      <dgm:spPr/>
      <dgm:t>
        <a:bodyPr/>
        <a:lstStyle/>
        <a:p>
          <a:endParaRPr lang="es-ES" sz="1400"/>
        </a:p>
      </dgm:t>
    </dgm:pt>
    <dgm:pt modelId="{AC5E2C5A-B020-4702-A4DA-CA6226AC67B8}" type="pres">
      <dgm:prSet presAssocID="{276BF603-F11C-4EF0-9438-4E6E5322CDCA}" presName="Name0" presStyleCnt="0">
        <dgm:presLayoutVars>
          <dgm:chPref val="1"/>
          <dgm:dir/>
          <dgm:animOne val="branch"/>
          <dgm:animLvl val="lvl"/>
          <dgm:resizeHandles/>
        </dgm:presLayoutVars>
      </dgm:prSet>
      <dgm:spPr/>
    </dgm:pt>
    <dgm:pt modelId="{8833A6D3-5300-43BD-A6FE-07EDC10E2021}" type="pres">
      <dgm:prSet presAssocID="{0DCD8C5E-3846-4177-8C71-5D56CC6FF55B}" presName="vertOne" presStyleCnt="0"/>
      <dgm:spPr/>
    </dgm:pt>
    <dgm:pt modelId="{412DA228-E6DF-457F-B1FA-41A52B01E84A}" type="pres">
      <dgm:prSet presAssocID="{0DCD8C5E-3846-4177-8C71-5D56CC6FF55B}" presName="txOne" presStyleLbl="node0" presStyleIdx="0" presStyleCnt="3" custLinFactNeighborX="-2989" custLinFactNeighborY="18070">
        <dgm:presLayoutVars>
          <dgm:chPref val="3"/>
        </dgm:presLayoutVars>
      </dgm:prSet>
      <dgm:spPr/>
      <dgm:t>
        <a:bodyPr/>
        <a:lstStyle/>
        <a:p>
          <a:endParaRPr lang="es-ES"/>
        </a:p>
      </dgm:t>
    </dgm:pt>
    <dgm:pt modelId="{7BF39B2C-7173-4389-A879-9D886C48B2FB}" type="pres">
      <dgm:prSet presAssocID="{0DCD8C5E-3846-4177-8C71-5D56CC6FF55B}" presName="horzOne" presStyleCnt="0"/>
      <dgm:spPr/>
    </dgm:pt>
    <dgm:pt modelId="{E3E8FF56-DAFF-4451-8973-D121C72177D9}" type="pres">
      <dgm:prSet presAssocID="{F0F8CA88-80F0-4108-8CAD-D43B8909B4AA}" presName="sibSpaceOne" presStyleCnt="0"/>
      <dgm:spPr/>
    </dgm:pt>
    <dgm:pt modelId="{873251CB-5095-4A7A-9DBB-41F5D80C765D}" type="pres">
      <dgm:prSet presAssocID="{C3E6CA41-154B-4B1C-B528-77C2A33D5931}" presName="vertOne" presStyleCnt="0"/>
      <dgm:spPr/>
    </dgm:pt>
    <dgm:pt modelId="{2C0D2E35-5617-4292-A4CC-DC488C9EB60A}" type="pres">
      <dgm:prSet presAssocID="{C3E6CA41-154B-4B1C-B528-77C2A33D5931}" presName="txOne" presStyleLbl="node0" presStyleIdx="1" presStyleCnt="3">
        <dgm:presLayoutVars>
          <dgm:chPref val="3"/>
        </dgm:presLayoutVars>
      </dgm:prSet>
      <dgm:spPr/>
      <dgm:t>
        <a:bodyPr/>
        <a:lstStyle/>
        <a:p>
          <a:endParaRPr lang="es-ES"/>
        </a:p>
      </dgm:t>
    </dgm:pt>
    <dgm:pt modelId="{381CEC84-C0CD-47A6-8129-6EA4AE0FDF65}" type="pres">
      <dgm:prSet presAssocID="{C3E6CA41-154B-4B1C-B528-77C2A33D5931}" presName="horzOne" presStyleCnt="0"/>
      <dgm:spPr/>
    </dgm:pt>
    <dgm:pt modelId="{DDFCAB97-E7C3-4511-BE30-00ACC426F240}" type="pres">
      <dgm:prSet presAssocID="{800F84E4-DD00-432E-8F6F-2B588578720C}" presName="sibSpaceOne" presStyleCnt="0"/>
      <dgm:spPr/>
    </dgm:pt>
    <dgm:pt modelId="{B22B6003-C50E-488D-A6EF-15CA098334D1}" type="pres">
      <dgm:prSet presAssocID="{525AF152-2AC8-4705-B26A-EFCB5A8D1CFC}" presName="vertOne" presStyleCnt="0"/>
      <dgm:spPr/>
    </dgm:pt>
    <dgm:pt modelId="{0F0E655A-5DDF-4BD1-B337-450869B5E9C6}" type="pres">
      <dgm:prSet presAssocID="{525AF152-2AC8-4705-B26A-EFCB5A8D1CFC}" presName="txOne" presStyleLbl="node0" presStyleIdx="2" presStyleCnt="3">
        <dgm:presLayoutVars>
          <dgm:chPref val="3"/>
        </dgm:presLayoutVars>
      </dgm:prSet>
      <dgm:spPr/>
      <dgm:t>
        <a:bodyPr/>
        <a:lstStyle/>
        <a:p>
          <a:endParaRPr lang="es-ES"/>
        </a:p>
      </dgm:t>
    </dgm:pt>
    <dgm:pt modelId="{CABBF7B5-5028-4153-B047-888F94F30173}" type="pres">
      <dgm:prSet presAssocID="{525AF152-2AC8-4705-B26A-EFCB5A8D1CFC}" presName="horzOne" presStyleCnt="0"/>
      <dgm:spPr/>
    </dgm:pt>
  </dgm:ptLst>
  <dgm:cxnLst>
    <dgm:cxn modelId="{D3E40B55-1AC1-4277-8D7B-D13CCB6A3010}" type="presOf" srcId="{0DCD8C5E-3846-4177-8C71-5D56CC6FF55B}" destId="{412DA228-E6DF-457F-B1FA-41A52B01E84A}" srcOrd="0" destOrd="0" presId="urn:microsoft.com/office/officeart/2005/8/layout/hierarchy4"/>
    <dgm:cxn modelId="{552C26D0-9ABF-48E4-B3FC-D8D58AA7612E}" type="presOf" srcId="{525AF152-2AC8-4705-B26A-EFCB5A8D1CFC}" destId="{0F0E655A-5DDF-4BD1-B337-450869B5E9C6}" srcOrd="0" destOrd="0" presId="urn:microsoft.com/office/officeart/2005/8/layout/hierarchy4"/>
    <dgm:cxn modelId="{AE47092F-0270-4387-8C81-8BF1CD5E1B5E}" type="presOf" srcId="{276BF603-F11C-4EF0-9438-4E6E5322CDCA}" destId="{AC5E2C5A-B020-4702-A4DA-CA6226AC67B8}" srcOrd="0" destOrd="0" presId="urn:microsoft.com/office/officeart/2005/8/layout/hierarchy4"/>
    <dgm:cxn modelId="{8821DA6C-5D3B-4F59-89D7-981A60A171E1}" srcId="{276BF603-F11C-4EF0-9438-4E6E5322CDCA}" destId="{0DCD8C5E-3846-4177-8C71-5D56CC6FF55B}" srcOrd="0" destOrd="0" parTransId="{06514C8E-688B-4530-96AF-7C0933D8920C}" sibTransId="{F0F8CA88-80F0-4108-8CAD-D43B8909B4AA}"/>
    <dgm:cxn modelId="{1ED32AB7-9F52-43A3-B879-7F6CFA34DD22}" type="presOf" srcId="{C3E6CA41-154B-4B1C-B528-77C2A33D5931}" destId="{2C0D2E35-5617-4292-A4CC-DC488C9EB60A}" srcOrd="0" destOrd="0" presId="urn:microsoft.com/office/officeart/2005/8/layout/hierarchy4"/>
    <dgm:cxn modelId="{2D1F7E14-D83C-41A0-9F02-3589631BCFA9}" srcId="{276BF603-F11C-4EF0-9438-4E6E5322CDCA}" destId="{C3E6CA41-154B-4B1C-B528-77C2A33D5931}" srcOrd="1" destOrd="0" parTransId="{4B410363-74E2-4A3E-888E-9BF4FDF2BE50}" sibTransId="{800F84E4-DD00-432E-8F6F-2B588578720C}"/>
    <dgm:cxn modelId="{C153B904-DFA8-461D-9CF4-44A3816F773D}" srcId="{276BF603-F11C-4EF0-9438-4E6E5322CDCA}" destId="{525AF152-2AC8-4705-B26A-EFCB5A8D1CFC}" srcOrd="2" destOrd="0" parTransId="{B2D9A28B-453F-4976-BED5-F776D24576A4}" sibTransId="{EC5D0228-598E-4162-AD4A-D8D8CB607B62}"/>
    <dgm:cxn modelId="{40C7F866-09D4-4D65-82C9-EEB12417948D}" type="presParOf" srcId="{AC5E2C5A-B020-4702-A4DA-CA6226AC67B8}" destId="{8833A6D3-5300-43BD-A6FE-07EDC10E2021}" srcOrd="0" destOrd="0" presId="urn:microsoft.com/office/officeart/2005/8/layout/hierarchy4"/>
    <dgm:cxn modelId="{9A393823-B080-4F0D-A3DF-004692BB5799}" type="presParOf" srcId="{8833A6D3-5300-43BD-A6FE-07EDC10E2021}" destId="{412DA228-E6DF-457F-B1FA-41A52B01E84A}" srcOrd="0" destOrd="0" presId="urn:microsoft.com/office/officeart/2005/8/layout/hierarchy4"/>
    <dgm:cxn modelId="{AE5E1E68-0C1D-4ABA-8E86-E85F6225760F}" type="presParOf" srcId="{8833A6D3-5300-43BD-A6FE-07EDC10E2021}" destId="{7BF39B2C-7173-4389-A879-9D886C48B2FB}" srcOrd="1" destOrd="0" presId="urn:microsoft.com/office/officeart/2005/8/layout/hierarchy4"/>
    <dgm:cxn modelId="{1BE38BE2-684F-4B3C-9508-D445DC6830C8}" type="presParOf" srcId="{AC5E2C5A-B020-4702-A4DA-CA6226AC67B8}" destId="{E3E8FF56-DAFF-4451-8973-D121C72177D9}" srcOrd="1" destOrd="0" presId="urn:microsoft.com/office/officeart/2005/8/layout/hierarchy4"/>
    <dgm:cxn modelId="{A56BB878-874A-49B5-BE60-970A6618DA27}" type="presParOf" srcId="{AC5E2C5A-B020-4702-A4DA-CA6226AC67B8}" destId="{873251CB-5095-4A7A-9DBB-41F5D80C765D}" srcOrd="2" destOrd="0" presId="urn:microsoft.com/office/officeart/2005/8/layout/hierarchy4"/>
    <dgm:cxn modelId="{2AD744A9-C2FD-4470-9D5E-82B3C029577D}" type="presParOf" srcId="{873251CB-5095-4A7A-9DBB-41F5D80C765D}" destId="{2C0D2E35-5617-4292-A4CC-DC488C9EB60A}" srcOrd="0" destOrd="0" presId="urn:microsoft.com/office/officeart/2005/8/layout/hierarchy4"/>
    <dgm:cxn modelId="{533A9196-6405-4B51-8676-0DB6E5C75AF3}" type="presParOf" srcId="{873251CB-5095-4A7A-9DBB-41F5D80C765D}" destId="{381CEC84-C0CD-47A6-8129-6EA4AE0FDF65}" srcOrd="1" destOrd="0" presId="urn:microsoft.com/office/officeart/2005/8/layout/hierarchy4"/>
    <dgm:cxn modelId="{23F55AE7-27D2-49BA-A88C-77EBB263C390}" type="presParOf" srcId="{AC5E2C5A-B020-4702-A4DA-CA6226AC67B8}" destId="{DDFCAB97-E7C3-4511-BE30-00ACC426F240}" srcOrd="3" destOrd="0" presId="urn:microsoft.com/office/officeart/2005/8/layout/hierarchy4"/>
    <dgm:cxn modelId="{98862E10-1124-4AB5-B76E-5654AE1C89B3}" type="presParOf" srcId="{AC5E2C5A-B020-4702-A4DA-CA6226AC67B8}" destId="{B22B6003-C50E-488D-A6EF-15CA098334D1}" srcOrd="4" destOrd="0" presId="urn:microsoft.com/office/officeart/2005/8/layout/hierarchy4"/>
    <dgm:cxn modelId="{F3939722-F55D-46B7-8718-EE22E2B421AE}" type="presParOf" srcId="{B22B6003-C50E-488D-A6EF-15CA098334D1}" destId="{0F0E655A-5DDF-4BD1-B337-450869B5E9C6}" srcOrd="0" destOrd="0" presId="urn:microsoft.com/office/officeart/2005/8/layout/hierarchy4"/>
    <dgm:cxn modelId="{F998F143-77AA-4333-8256-0AAFB29A3104}" type="presParOf" srcId="{B22B6003-C50E-488D-A6EF-15CA098334D1}" destId="{CABBF7B5-5028-4153-B047-888F94F30173}"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6BF603-F11C-4EF0-9438-4E6E5322CDCA}" type="doc">
      <dgm:prSet loTypeId="urn:microsoft.com/office/officeart/2005/8/layout/hierarchy4" loCatId="list" qsTypeId="urn:microsoft.com/office/officeart/2005/8/quickstyle/simple1" qsCatId="simple" csTypeId="urn:microsoft.com/office/officeart/2005/8/colors/accent1_2" csCatId="accent1" phldr="1"/>
      <dgm:spPr/>
    </dgm:pt>
    <dgm:pt modelId="{11E2E195-7944-4E8C-9C83-070A32353667}">
      <dgm:prSet custT="1"/>
      <dgm:spPr/>
      <dgm:t>
        <a:bodyPr/>
        <a:lstStyle/>
        <a:p>
          <a:r>
            <a:rPr lang="es-EC" sz="1400" dirty="0" smtClean="0"/>
            <a:t>No repudio, trazabilidad</a:t>
          </a:r>
          <a:endParaRPr lang="es-ES" sz="1400" dirty="0"/>
        </a:p>
      </dgm:t>
    </dgm:pt>
    <dgm:pt modelId="{A725C6E0-B9F4-4AE5-A49C-A30B66FFC8E5}" type="parTrans" cxnId="{BB2A7D28-52FD-466C-9337-5722ED426273}">
      <dgm:prSet/>
      <dgm:spPr/>
      <dgm:t>
        <a:bodyPr/>
        <a:lstStyle/>
        <a:p>
          <a:endParaRPr lang="es-ES" sz="1400"/>
        </a:p>
      </dgm:t>
    </dgm:pt>
    <dgm:pt modelId="{BF136792-1EB7-47B1-A4A2-7B60FAF0CFDE}" type="sibTrans" cxnId="{BB2A7D28-52FD-466C-9337-5722ED426273}">
      <dgm:prSet/>
      <dgm:spPr/>
      <dgm:t>
        <a:bodyPr/>
        <a:lstStyle/>
        <a:p>
          <a:endParaRPr lang="es-ES" sz="1400"/>
        </a:p>
      </dgm:t>
    </dgm:pt>
    <dgm:pt modelId="{AC5E2C5A-B020-4702-A4DA-CA6226AC67B8}" type="pres">
      <dgm:prSet presAssocID="{276BF603-F11C-4EF0-9438-4E6E5322CDCA}" presName="Name0" presStyleCnt="0">
        <dgm:presLayoutVars>
          <dgm:chPref val="1"/>
          <dgm:dir/>
          <dgm:animOne val="branch"/>
          <dgm:animLvl val="lvl"/>
          <dgm:resizeHandles/>
        </dgm:presLayoutVars>
      </dgm:prSet>
      <dgm:spPr/>
    </dgm:pt>
    <dgm:pt modelId="{11837948-6AFD-48E9-9A37-232387498FB8}" type="pres">
      <dgm:prSet presAssocID="{11E2E195-7944-4E8C-9C83-070A32353667}" presName="vertOne" presStyleCnt="0"/>
      <dgm:spPr/>
    </dgm:pt>
    <dgm:pt modelId="{87FBEDB2-206C-4A55-9A5F-009E56D6B777}" type="pres">
      <dgm:prSet presAssocID="{11E2E195-7944-4E8C-9C83-070A32353667}" presName="txOne" presStyleLbl="node0" presStyleIdx="0" presStyleCnt="1" custLinFactNeighborY="6186">
        <dgm:presLayoutVars>
          <dgm:chPref val="3"/>
        </dgm:presLayoutVars>
      </dgm:prSet>
      <dgm:spPr/>
      <dgm:t>
        <a:bodyPr/>
        <a:lstStyle/>
        <a:p>
          <a:endParaRPr lang="es-ES"/>
        </a:p>
      </dgm:t>
    </dgm:pt>
    <dgm:pt modelId="{C3FF7625-DE6B-4608-ABBD-16A54B41A73E}" type="pres">
      <dgm:prSet presAssocID="{11E2E195-7944-4E8C-9C83-070A32353667}" presName="horzOne" presStyleCnt="0"/>
      <dgm:spPr/>
    </dgm:pt>
  </dgm:ptLst>
  <dgm:cxnLst>
    <dgm:cxn modelId="{ECB8882B-D4BD-4F7B-BA3F-586A7F1F5952}" type="presOf" srcId="{276BF603-F11C-4EF0-9438-4E6E5322CDCA}" destId="{AC5E2C5A-B020-4702-A4DA-CA6226AC67B8}" srcOrd="0" destOrd="0" presId="urn:microsoft.com/office/officeart/2005/8/layout/hierarchy4"/>
    <dgm:cxn modelId="{9E4127C5-4BEB-4CD2-A2FF-606A0F5B92B1}" type="presOf" srcId="{11E2E195-7944-4E8C-9C83-070A32353667}" destId="{87FBEDB2-206C-4A55-9A5F-009E56D6B777}" srcOrd="0" destOrd="0" presId="urn:microsoft.com/office/officeart/2005/8/layout/hierarchy4"/>
    <dgm:cxn modelId="{BB2A7D28-52FD-466C-9337-5722ED426273}" srcId="{276BF603-F11C-4EF0-9438-4E6E5322CDCA}" destId="{11E2E195-7944-4E8C-9C83-070A32353667}" srcOrd="0" destOrd="0" parTransId="{A725C6E0-B9F4-4AE5-A49C-A30B66FFC8E5}" sibTransId="{BF136792-1EB7-47B1-A4A2-7B60FAF0CFDE}"/>
    <dgm:cxn modelId="{6F1501F4-1A09-4AED-B396-317CDEAB63A6}" type="presParOf" srcId="{AC5E2C5A-B020-4702-A4DA-CA6226AC67B8}" destId="{11837948-6AFD-48E9-9A37-232387498FB8}" srcOrd="0" destOrd="0" presId="urn:microsoft.com/office/officeart/2005/8/layout/hierarchy4"/>
    <dgm:cxn modelId="{D36C08B4-7826-45AD-BAEC-81AA2942E23C}" type="presParOf" srcId="{11837948-6AFD-48E9-9A37-232387498FB8}" destId="{87FBEDB2-206C-4A55-9A5F-009E56D6B777}" srcOrd="0" destOrd="0" presId="urn:microsoft.com/office/officeart/2005/8/layout/hierarchy4"/>
    <dgm:cxn modelId="{7320A6A2-8B1C-401D-9423-931C66E60E71}" type="presParOf" srcId="{11837948-6AFD-48E9-9A37-232387498FB8}" destId="{C3FF7625-DE6B-4608-ABBD-16A54B41A73E}"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0BDB73-BDB7-4D3C-A14C-D79CE6C0B490}" type="doc">
      <dgm:prSet loTypeId="urn:microsoft.com/office/officeart/2011/layout/TabList#1" loCatId="list" qsTypeId="urn:microsoft.com/office/officeart/2005/8/quickstyle/simple1" qsCatId="simple" csTypeId="urn:microsoft.com/office/officeart/2005/8/colors/accent2_5" csCatId="accent2" phldr="1"/>
      <dgm:spPr/>
      <dgm:t>
        <a:bodyPr/>
        <a:lstStyle/>
        <a:p>
          <a:endParaRPr lang="es-EC"/>
        </a:p>
      </dgm:t>
    </dgm:pt>
    <dgm:pt modelId="{3DB259E8-453F-498B-9466-26654A6472A8}">
      <dgm:prSet phldrT="[Texto]" custT="1"/>
      <dgm:spPr/>
      <dgm:t>
        <a:bodyPr/>
        <a:lstStyle/>
        <a:p>
          <a:r>
            <a:rPr lang="es-EC" sz="1800" dirty="0"/>
            <a:t>EDM</a:t>
          </a:r>
        </a:p>
      </dgm:t>
    </dgm:pt>
    <dgm:pt modelId="{363EADA5-2A2A-4F25-9312-0E768775D051}" type="parTrans" cxnId="{E09141AD-A3F5-4AB3-B657-550F7FF3FFA7}">
      <dgm:prSet/>
      <dgm:spPr/>
      <dgm:t>
        <a:bodyPr/>
        <a:lstStyle/>
        <a:p>
          <a:endParaRPr lang="es-EC" sz="1800"/>
        </a:p>
      </dgm:t>
    </dgm:pt>
    <dgm:pt modelId="{C03D2E1D-B5D3-4F07-BE4C-A3A7AE58AB0F}" type="sibTrans" cxnId="{E09141AD-A3F5-4AB3-B657-550F7FF3FFA7}">
      <dgm:prSet/>
      <dgm:spPr/>
      <dgm:t>
        <a:bodyPr/>
        <a:lstStyle/>
        <a:p>
          <a:endParaRPr lang="es-EC" sz="1800"/>
        </a:p>
      </dgm:t>
    </dgm:pt>
    <dgm:pt modelId="{DC656E4C-6EED-48C5-9233-8D842C2C4E4F}">
      <dgm:prSet phldrT="[Texto]" custT="1"/>
      <dgm:spPr/>
      <dgm:t>
        <a:bodyPr/>
        <a:lstStyle/>
        <a:p>
          <a:r>
            <a:rPr lang="es-EC" sz="1800" dirty="0"/>
            <a:t>Evaluar, orientar, supervisar</a:t>
          </a:r>
        </a:p>
      </dgm:t>
    </dgm:pt>
    <dgm:pt modelId="{77252CCB-0753-463F-9481-A08F2AE84ADC}" type="parTrans" cxnId="{4C4BEACF-1E9C-4E56-A3DE-B8D54D386E1C}">
      <dgm:prSet/>
      <dgm:spPr/>
      <dgm:t>
        <a:bodyPr/>
        <a:lstStyle/>
        <a:p>
          <a:endParaRPr lang="es-EC" sz="1800"/>
        </a:p>
      </dgm:t>
    </dgm:pt>
    <dgm:pt modelId="{650533D2-93E0-4437-B911-7318FF7DE20D}" type="sibTrans" cxnId="{4C4BEACF-1E9C-4E56-A3DE-B8D54D386E1C}">
      <dgm:prSet/>
      <dgm:spPr/>
      <dgm:t>
        <a:bodyPr/>
        <a:lstStyle/>
        <a:p>
          <a:endParaRPr lang="es-EC" sz="1800"/>
        </a:p>
      </dgm:t>
    </dgm:pt>
    <dgm:pt modelId="{6ED3EA88-B92A-450B-A67D-2D25FEBA5236}">
      <dgm:prSet phldrT="[Texto]" custT="1"/>
      <dgm:spPr/>
      <dgm:t>
        <a:bodyPr/>
        <a:lstStyle/>
        <a:p>
          <a:r>
            <a:rPr lang="es-EC" sz="1800" dirty="0"/>
            <a:t>APO</a:t>
          </a:r>
        </a:p>
      </dgm:t>
    </dgm:pt>
    <dgm:pt modelId="{34A9B9CB-B27E-428E-8451-F294F2BB25A2}" type="parTrans" cxnId="{337ACE51-52A8-4918-ACE8-B4E2B3ED13BC}">
      <dgm:prSet/>
      <dgm:spPr/>
      <dgm:t>
        <a:bodyPr/>
        <a:lstStyle/>
        <a:p>
          <a:endParaRPr lang="es-EC" sz="1800"/>
        </a:p>
      </dgm:t>
    </dgm:pt>
    <dgm:pt modelId="{86750D2F-54D5-400F-93BA-D23E5CD98CDB}" type="sibTrans" cxnId="{337ACE51-52A8-4918-ACE8-B4E2B3ED13BC}">
      <dgm:prSet/>
      <dgm:spPr/>
      <dgm:t>
        <a:bodyPr/>
        <a:lstStyle/>
        <a:p>
          <a:endParaRPr lang="es-EC" sz="1800"/>
        </a:p>
      </dgm:t>
    </dgm:pt>
    <dgm:pt modelId="{9049F190-F241-49A7-99A2-B8C329853C68}">
      <dgm:prSet phldrT="[Texto]" custT="1"/>
      <dgm:spPr/>
      <dgm:t>
        <a:bodyPr/>
        <a:lstStyle/>
        <a:p>
          <a:r>
            <a:rPr lang="es-EC" sz="1800" dirty="0"/>
            <a:t>Alinear, planificar y organizar</a:t>
          </a:r>
        </a:p>
      </dgm:t>
    </dgm:pt>
    <dgm:pt modelId="{F79F3C29-122C-4115-A0A8-8132FEB2C625}" type="parTrans" cxnId="{A5F343AE-A208-4F2D-8C6E-7B41746BE376}">
      <dgm:prSet/>
      <dgm:spPr/>
      <dgm:t>
        <a:bodyPr/>
        <a:lstStyle/>
        <a:p>
          <a:endParaRPr lang="es-EC" sz="1800"/>
        </a:p>
      </dgm:t>
    </dgm:pt>
    <dgm:pt modelId="{0BAF81C3-578A-4FA9-811C-1B2D1C164776}" type="sibTrans" cxnId="{A5F343AE-A208-4F2D-8C6E-7B41746BE376}">
      <dgm:prSet/>
      <dgm:spPr/>
      <dgm:t>
        <a:bodyPr/>
        <a:lstStyle/>
        <a:p>
          <a:endParaRPr lang="es-EC" sz="1800"/>
        </a:p>
      </dgm:t>
    </dgm:pt>
    <dgm:pt modelId="{C819CF2D-AAEE-4A4A-BDC4-EA60E23DAEF3}">
      <dgm:prSet phldrT="[Texto]" custT="1"/>
      <dgm:spPr/>
      <dgm:t>
        <a:bodyPr/>
        <a:lstStyle/>
        <a:p>
          <a:r>
            <a:rPr lang="es-EC" sz="1800" dirty="0"/>
            <a:t>BAI</a:t>
          </a:r>
        </a:p>
      </dgm:t>
    </dgm:pt>
    <dgm:pt modelId="{10DDD915-0374-4C24-9340-413CBEAA48B6}" type="parTrans" cxnId="{21924D83-D5B4-457C-BD6A-7CE06E1CCADD}">
      <dgm:prSet/>
      <dgm:spPr/>
      <dgm:t>
        <a:bodyPr/>
        <a:lstStyle/>
        <a:p>
          <a:endParaRPr lang="es-EC" sz="1800"/>
        </a:p>
      </dgm:t>
    </dgm:pt>
    <dgm:pt modelId="{90B85C2E-A1BA-41BB-8BC8-69B44F3DB3D9}" type="sibTrans" cxnId="{21924D83-D5B4-457C-BD6A-7CE06E1CCADD}">
      <dgm:prSet/>
      <dgm:spPr/>
      <dgm:t>
        <a:bodyPr/>
        <a:lstStyle/>
        <a:p>
          <a:endParaRPr lang="es-EC" sz="1800"/>
        </a:p>
      </dgm:t>
    </dgm:pt>
    <dgm:pt modelId="{01845AC2-CB5D-4C63-B541-0F7769C5FF6A}">
      <dgm:prSet phldrT="[Texto]" custT="1"/>
      <dgm:spPr/>
      <dgm:t>
        <a:bodyPr/>
        <a:lstStyle/>
        <a:p>
          <a:r>
            <a:rPr lang="es-EC" sz="1800" dirty="0"/>
            <a:t>Construir, adquirir, implementar</a:t>
          </a:r>
        </a:p>
      </dgm:t>
    </dgm:pt>
    <dgm:pt modelId="{C42A4D42-046A-4810-A3B2-A515B0AFDF2E}" type="parTrans" cxnId="{497C83DD-C249-418A-8895-9C05F03D1EB8}">
      <dgm:prSet/>
      <dgm:spPr/>
      <dgm:t>
        <a:bodyPr/>
        <a:lstStyle/>
        <a:p>
          <a:endParaRPr lang="es-EC" sz="1800"/>
        </a:p>
      </dgm:t>
    </dgm:pt>
    <dgm:pt modelId="{D437818B-E49D-4788-93D9-2629ADBED055}" type="sibTrans" cxnId="{497C83DD-C249-418A-8895-9C05F03D1EB8}">
      <dgm:prSet/>
      <dgm:spPr/>
      <dgm:t>
        <a:bodyPr/>
        <a:lstStyle/>
        <a:p>
          <a:endParaRPr lang="es-EC" sz="1800"/>
        </a:p>
      </dgm:t>
    </dgm:pt>
    <dgm:pt modelId="{3B9D0A81-B3C9-4306-BCD1-B556B01DA414}">
      <dgm:prSet phldrT="[Texto]" custT="1"/>
      <dgm:spPr/>
      <dgm:t>
        <a:bodyPr/>
        <a:lstStyle/>
        <a:p>
          <a:r>
            <a:rPr lang="es-EC" sz="1800" dirty="0"/>
            <a:t>DSS</a:t>
          </a:r>
        </a:p>
      </dgm:t>
    </dgm:pt>
    <dgm:pt modelId="{F14B6795-80B7-448D-B9F2-652479729269}" type="parTrans" cxnId="{E52A7538-4244-41E6-941E-0B7D53CBF13E}">
      <dgm:prSet/>
      <dgm:spPr/>
      <dgm:t>
        <a:bodyPr/>
        <a:lstStyle/>
        <a:p>
          <a:endParaRPr lang="es-EC" sz="1800"/>
        </a:p>
      </dgm:t>
    </dgm:pt>
    <dgm:pt modelId="{18A89180-54FE-4FAC-B572-7EA62AD5B80C}" type="sibTrans" cxnId="{E52A7538-4244-41E6-941E-0B7D53CBF13E}">
      <dgm:prSet/>
      <dgm:spPr/>
      <dgm:t>
        <a:bodyPr/>
        <a:lstStyle/>
        <a:p>
          <a:endParaRPr lang="es-EC" sz="1800"/>
        </a:p>
      </dgm:t>
    </dgm:pt>
    <dgm:pt modelId="{8C27A68B-C289-4881-8B77-1D458ECBA92A}">
      <dgm:prSet phldrT="[Texto]" custT="1"/>
      <dgm:spPr/>
      <dgm:t>
        <a:bodyPr/>
        <a:lstStyle/>
        <a:p>
          <a:r>
            <a:rPr lang="es-EC" sz="1800" dirty="0"/>
            <a:t>Entregar, dar servicio y soporte</a:t>
          </a:r>
        </a:p>
      </dgm:t>
    </dgm:pt>
    <dgm:pt modelId="{B95CE576-60FB-4ABE-815A-544B6C175077}" type="parTrans" cxnId="{85E415B8-573B-42D3-976B-86115E767D00}">
      <dgm:prSet/>
      <dgm:spPr/>
      <dgm:t>
        <a:bodyPr/>
        <a:lstStyle/>
        <a:p>
          <a:endParaRPr lang="es-EC" sz="1800"/>
        </a:p>
      </dgm:t>
    </dgm:pt>
    <dgm:pt modelId="{F6324FE5-F2D5-4A17-9146-6C10AE21E26D}" type="sibTrans" cxnId="{85E415B8-573B-42D3-976B-86115E767D00}">
      <dgm:prSet/>
      <dgm:spPr/>
      <dgm:t>
        <a:bodyPr/>
        <a:lstStyle/>
        <a:p>
          <a:endParaRPr lang="es-EC" sz="1800"/>
        </a:p>
      </dgm:t>
    </dgm:pt>
    <dgm:pt modelId="{C878F6D6-C137-4AB2-A987-D3466AC4EC81}">
      <dgm:prSet phldrT="[Texto]" custT="1"/>
      <dgm:spPr/>
      <dgm:t>
        <a:bodyPr/>
        <a:lstStyle/>
        <a:p>
          <a:r>
            <a:rPr lang="es-EC" sz="1800" dirty="0"/>
            <a:t>MEA</a:t>
          </a:r>
        </a:p>
      </dgm:t>
    </dgm:pt>
    <dgm:pt modelId="{8771A953-740E-4331-ADC2-B4F59962DEAC}" type="parTrans" cxnId="{6F06FFD9-3175-4250-9C5A-8527CBB41192}">
      <dgm:prSet/>
      <dgm:spPr/>
      <dgm:t>
        <a:bodyPr/>
        <a:lstStyle/>
        <a:p>
          <a:endParaRPr lang="es-EC" sz="1800"/>
        </a:p>
      </dgm:t>
    </dgm:pt>
    <dgm:pt modelId="{23303E9A-9FBC-41A7-A004-873BB28030AD}" type="sibTrans" cxnId="{6F06FFD9-3175-4250-9C5A-8527CBB41192}">
      <dgm:prSet/>
      <dgm:spPr/>
      <dgm:t>
        <a:bodyPr/>
        <a:lstStyle/>
        <a:p>
          <a:endParaRPr lang="es-EC" sz="1800"/>
        </a:p>
      </dgm:t>
    </dgm:pt>
    <dgm:pt modelId="{086F96D1-FDFD-405A-905C-7ADA144BD718}">
      <dgm:prSet phldrT="[Texto]" custT="1"/>
      <dgm:spPr/>
      <dgm:t>
        <a:bodyPr/>
        <a:lstStyle/>
        <a:p>
          <a:r>
            <a:rPr lang="es-EC" sz="1800" dirty="0"/>
            <a:t>Supervisar, evaluar, valorar</a:t>
          </a:r>
        </a:p>
      </dgm:t>
    </dgm:pt>
    <dgm:pt modelId="{E4169763-B09A-405B-BCA7-03FC67BB48D4}" type="parTrans" cxnId="{F58A33D7-88C5-45CA-8BB0-9522C9F5B3DD}">
      <dgm:prSet/>
      <dgm:spPr/>
      <dgm:t>
        <a:bodyPr/>
        <a:lstStyle/>
        <a:p>
          <a:endParaRPr lang="es-EC" sz="1800"/>
        </a:p>
      </dgm:t>
    </dgm:pt>
    <dgm:pt modelId="{DCD09748-5940-4283-87E1-C37C55ED1BF3}" type="sibTrans" cxnId="{F58A33D7-88C5-45CA-8BB0-9522C9F5B3DD}">
      <dgm:prSet/>
      <dgm:spPr/>
      <dgm:t>
        <a:bodyPr/>
        <a:lstStyle/>
        <a:p>
          <a:endParaRPr lang="es-EC" sz="1800"/>
        </a:p>
      </dgm:t>
    </dgm:pt>
    <dgm:pt modelId="{80F888F4-3F77-4474-BF5B-3888215AA4A1}" type="pres">
      <dgm:prSet presAssocID="{A20BDB73-BDB7-4D3C-A14C-D79CE6C0B490}" presName="Name0" presStyleCnt="0">
        <dgm:presLayoutVars>
          <dgm:chMax/>
          <dgm:chPref val="3"/>
          <dgm:dir/>
          <dgm:animOne val="branch"/>
          <dgm:animLvl val="lvl"/>
        </dgm:presLayoutVars>
      </dgm:prSet>
      <dgm:spPr/>
      <dgm:t>
        <a:bodyPr/>
        <a:lstStyle/>
        <a:p>
          <a:endParaRPr lang="es-EC"/>
        </a:p>
      </dgm:t>
    </dgm:pt>
    <dgm:pt modelId="{40715C86-4A7C-418D-80D8-F616934469F6}" type="pres">
      <dgm:prSet presAssocID="{3DB259E8-453F-498B-9466-26654A6472A8}" presName="composite" presStyleCnt="0"/>
      <dgm:spPr/>
    </dgm:pt>
    <dgm:pt modelId="{5F5BC0AB-561F-4D93-8EC1-29DFF5A4CAB1}" type="pres">
      <dgm:prSet presAssocID="{3DB259E8-453F-498B-9466-26654A6472A8}" presName="FirstChild" presStyleLbl="revTx" presStyleIdx="0" presStyleCnt="5">
        <dgm:presLayoutVars>
          <dgm:chMax val="0"/>
          <dgm:chPref val="0"/>
          <dgm:bulletEnabled val="1"/>
        </dgm:presLayoutVars>
      </dgm:prSet>
      <dgm:spPr/>
      <dgm:t>
        <a:bodyPr/>
        <a:lstStyle/>
        <a:p>
          <a:endParaRPr lang="es-EC"/>
        </a:p>
      </dgm:t>
    </dgm:pt>
    <dgm:pt modelId="{710BF594-06FC-4DE9-A5FB-B561C3D9EA33}" type="pres">
      <dgm:prSet presAssocID="{3DB259E8-453F-498B-9466-26654A6472A8}" presName="Parent" presStyleLbl="alignNode1" presStyleIdx="0" presStyleCnt="5">
        <dgm:presLayoutVars>
          <dgm:chMax val="3"/>
          <dgm:chPref val="3"/>
          <dgm:bulletEnabled val="1"/>
        </dgm:presLayoutVars>
      </dgm:prSet>
      <dgm:spPr/>
      <dgm:t>
        <a:bodyPr/>
        <a:lstStyle/>
        <a:p>
          <a:endParaRPr lang="es-EC"/>
        </a:p>
      </dgm:t>
    </dgm:pt>
    <dgm:pt modelId="{BEE94DD5-8FFD-4E2B-B2A6-19C0E57393B5}" type="pres">
      <dgm:prSet presAssocID="{3DB259E8-453F-498B-9466-26654A6472A8}" presName="Accent" presStyleLbl="parChTrans1D1" presStyleIdx="0" presStyleCnt="5"/>
      <dgm:spPr/>
    </dgm:pt>
    <dgm:pt modelId="{E877999A-1E91-4493-B2E3-08AE8F87DEB3}" type="pres">
      <dgm:prSet presAssocID="{C03D2E1D-B5D3-4F07-BE4C-A3A7AE58AB0F}" presName="sibTrans" presStyleCnt="0"/>
      <dgm:spPr/>
    </dgm:pt>
    <dgm:pt modelId="{558A02DA-E27B-4F34-9C1D-098C49262278}" type="pres">
      <dgm:prSet presAssocID="{6ED3EA88-B92A-450B-A67D-2D25FEBA5236}" presName="composite" presStyleCnt="0"/>
      <dgm:spPr/>
    </dgm:pt>
    <dgm:pt modelId="{BDA41FD8-9051-4891-BC68-6FB0DA9AC805}" type="pres">
      <dgm:prSet presAssocID="{6ED3EA88-B92A-450B-A67D-2D25FEBA5236}" presName="FirstChild" presStyleLbl="revTx" presStyleIdx="1" presStyleCnt="5">
        <dgm:presLayoutVars>
          <dgm:chMax val="0"/>
          <dgm:chPref val="0"/>
          <dgm:bulletEnabled val="1"/>
        </dgm:presLayoutVars>
      </dgm:prSet>
      <dgm:spPr/>
      <dgm:t>
        <a:bodyPr/>
        <a:lstStyle/>
        <a:p>
          <a:endParaRPr lang="es-EC"/>
        </a:p>
      </dgm:t>
    </dgm:pt>
    <dgm:pt modelId="{3A1833DC-AF22-41F7-BE37-859A632EDA97}" type="pres">
      <dgm:prSet presAssocID="{6ED3EA88-B92A-450B-A67D-2D25FEBA5236}" presName="Parent" presStyleLbl="alignNode1" presStyleIdx="1" presStyleCnt="5">
        <dgm:presLayoutVars>
          <dgm:chMax val="3"/>
          <dgm:chPref val="3"/>
          <dgm:bulletEnabled val="1"/>
        </dgm:presLayoutVars>
      </dgm:prSet>
      <dgm:spPr/>
      <dgm:t>
        <a:bodyPr/>
        <a:lstStyle/>
        <a:p>
          <a:endParaRPr lang="es-EC"/>
        </a:p>
      </dgm:t>
    </dgm:pt>
    <dgm:pt modelId="{7736FA8D-BF11-4949-84A3-CD0C402CBDC9}" type="pres">
      <dgm:prSet presAssocID="{6ED3EA88-B92A-450B-A67D-2D25FEBA5236}" presName="Accent" presStyleLbl="parChTrans1D1" presStyleIdx="1" presStyleCnt="5"/>
      <dgm:spPr/>
    </dgm:pt>
    <dgm:pt modelId="{A466C396-D001-48E5-9769-D488D6639EB8}" type="pres">
      <dgm:prSet presAssocID="{86750D2F-54D5-400F-93BA-D23E5CD98CDB}" presName="sibTrans" presStyleCnt="0"/>
      <dgm:spPr/>
    </dgm:pt>
    <dgm:pt modelId="{49B7AC93-59DE-4B68-A042-B4ABC461C9EC}" type="pres">
      <dgm:prSet presAssocID="{C819CF2D-AAEE-4A4A-BDC4-EA60E23DAEF3}" presName="composite" presStyleCnt="0"/>
      <dgm:spPr/>
    </dgm:pt>
    <dgm:pt modelId="{318D6C70-F0DF-4676-BF75-87FA744EE2EE}" type="pres">
      <dgm:prSet presAssocID="{C819CF2D-AAEE-4A4A-BDC4-EA60E23DAEF3}" presName="FirstChild" presStyleLbl="revTx" presStyleIdx="2" presStyleCnt="5">
        <dgm:presLayoutVars>
          <dgm:chMax val="0"/>
          <dgm:chPref val="0"/>
          <dgm:bulletEnabled val="1"/>
        </dgm:presLayoutVars>
      </dgm:prSet>
      <dgm:spPr/>
      <dgm:t>
        <a:bodyPr/>
        <a:lstStyle/>
        <a:p>
          <a:endParaRPr lang="es-EC"/>
        </a:p>
      </dgm:t>
    </dgm:pt>
    <dgm:pt modelId="{0E14A466-825C-4F51-855E-4535CEC4A5C5}" type="pres">
      <dgm:prSet presAssocID="{C819CF2D-AAEE-4A4A-BDC4-EA60E23DAEF3}" presName="Parent" presStyleLbl="alignNode1" presStyleIdx="2" presStyleCnt="5">
        <dgm:presLayoutVars>
          <dgm:chMax val="3"/>
          <dgm:chPref val="3"/>
          <dgm:bulletEnabled val="1"/>
        </dgm:presLayoutVars>
      </dgm:prSet>
      <dgm:spPr/>
      <dgm:t>
        <a:bodyPr/>
        <a:lstStyle/>
        <a:p>
          <a:endParaRPr lang="es-EC"/>
        </a:p>
      </dgm:t>
    </dgm:pt>
    <dgm:pt modelId="{9293C1B0-5058-422C-B52A-E5DAE8A10900}" type="pres">
      <dgm:prSet presAssocID="{C819CF2D-AAEE-4A4A-BDC4-EA60E23DAEF3}" presName="Accent" presStyleLbl="parChTrans1D1" presStyleIdx="2" presStyleCnt="5"/>
      <dgm:spPr/>
    </dgm:pt>
    <dgm:pt modelId="{6B330CE0-1E71-4474-862B-FE5A9C33E0C9}" type="pres">
      <dgm:prSet presAssocID="{90B85C2E-A1BA-41BB-8BC8-69B44F3DB3D9}" presName="sibTrans" presStyleCnt="0"/>
      <dgm:spPr/>
    </dgm:pt>
    <dgm:pt modelId="{A68E3DAA-E22B-4296-9684-52ED2611B694}" type="pres">
      <dgm:prSet presAssocID="{3B9D0A81-B3C9-4306-BCD1-B556B01DA414}" presName="composite" presStyleCnt="0"/>
      <dgm:spPr/>
    </dgm:pt>
    <dgm:pt modelId="{50E8ADC6-FC61-4012-BED7-C9F94434CDF1}" type="pres">
      <dgm:prSet presAssocID="{3B9D0A81-B3C9-4306-BCD1-B556B01DA414}" presName="FirstChild" presStyleLbl="revTx" presStyleIdx="3" presStyleCnt="5">
        <dgm:presLayoutVars>
          <dgm:chMax val="0"/>
          <dgm:chPref val="0"/>
          <dgm:bulletEnabled val="1"/>
        </dgm:presLayoutVars>
      </dgm:prSet>
      <dgm:spPr/>
      <dgm:t>
        <a:bodyPr/>
        <a:lstStyle/>
        <a:p>
          <a:endParaRPr lang="es-EC"/>
        </a:p>
      </dgm:t>
    </dgm:pt>
    <dgm:pt modelId="{13AECCEA-9117-40EF-B0EA-383E8AAB40F1}" type="pres">
      <dgm:prSet presAssocID="{3B9D0A81-B3C9-4306-BCD1-B556B01DA414}" presName="Parent" presStyleLbl="alignNode1" presStyleIdx="3" presStyleCnt="5">
        <dgm:presLayoutVars>
          <dgm:chMax val="3"/>
          <dgm:chPref val="3"/>
          <dgm:bulletEnabled val="1"/>
        </dgm:presLayoutVars>
      </dgm:prSet>
      <dgm:spPr/>
      <dgm:t>
        <a:bodyPr/>
        <a:lstStyle/>
        <a:p>
          <a:endParaRPr lang="es-EC"/>
        </a:p>
      </dgm:t>
    </dgm:pt>
    <dgm:pt modelId="{BDFD0022-9878-4238-B1DF-584D7C2488B4}" type="pres">
      <dgm:prSet presAssocID="{3B9D0A81-B3C9-4306-BCD1-B556B01DA414}" presName="Accent" presStyleLbl="parChTrans1D1" presStyleIdx="3" presStyleCnt="5"/>
      <dgm:spPr/>
    </dgm:pt>
    <dgm:pt modelId="{DE1F8947-E932-4559-8AC9-4BA3DCD44216}" type="pres">
      <dgm:prSet presAssocID="{18A89180-54FE-4FAC-B572-7EA62AD5B80C}" presName="sibTrans" presStyleCnt="0"/>
      <dgm:spPr/>
    </dgm:pt>
    <dgm:pt modelId="{956FFBCE-B513-46DC-9997-AFF3C11A439D}" type="pres">
      <dgm:prSet presAssocID="{C878F6D6-C137-4AB2-A987-D3466AC4EC81}" presName="composite" presStyleCnt="0"/>
      <dgm:spPr/>
    </dgm:pt>
    <dgm:pt modelId="{0D286697-8404-4D05-ABA8-DD669F0B82AB}" type="pres">
      <dgm:prSet presAssocID="{C878F6D6-C137-4AB2-A987-D3466AC4EC81}" presName="FirstChild" presStyleLbl="revTx" presStyleIdx="4" presStyleCnt="5">
        <dgm:presLayoutVars>
          <dgm:chMax val="0"/>
          <dgm:chPref val="0"/>
          <dgm:bulletEnabled val="1"/>
        </dgm:presLayoutVars>
      </dgm:prSet>
      <dgm:spPr/>
      <dgm:t>
        <a:bodyPr/>
        <a:lstStyle/>
        <a:p>
          <a:endParaRPr lang="es-EC"/>
        </a:p>
      </dgm:t>
    </dgm:pt>
    <dgm:pt modelId="{49F92FBD-99E7-45CE-8528-8A666AD11B3C}" type="pres">
      <dgm:prSet presAssocID="{C878F6D6-C137-4AB2-A987-D3466AC4EC81}" presName="Parent" presStyleLbl="alignNode1" presStyleIdx="4" presStyleCnt="5">
        <dgm:presLayoutVars>
          <dgm:chMax val="3"/>
          <dgm:chPref val="3"/>
          <dgm:bulletEnabled val="1"/>
        </dgm:presLayoutVars>
      </dgm:prSet>
      <dgm:spPr/>
      <dgm:t>
        <a:bodyPr/>
        <a:lstStyle/>
        <a:p>
          <a:endParaRPr lang="es-EC"/>
        </a:p>
      </dgm:t>
    </dgm:pt>
    <dgm:pt modelId="{BB883767-6C67-4097-A4C9-2D228155C1AA}" type="pres">
      <dgm:prSet presAssocID="{C878F6D6-C137-4AB2-A987-D3466AC4EC81}" presName="Accent" presStyleLbl="parChTrans1D1" presStyleIdx="4" presStyleCnt="5"/>
      <dgm:spPr/>
    </dgm:pt>
  </dgm:ptLst>
  <dgm:cxnLst>
    <dgm:cxn modelId="{497C83DD-C249-418A-8895-9C05F03D1EB8}" srcId="{C819CF2D-AAEE-4A4A-BDC4-EA60E23DAEF3}" destId="{01845AC2-CB5D-4C63-B541-0F7769C5FF6A}" srcOrd="0" destOrd="0" parTransId="{C42A4D42-046A-4810-A3B2-A515B0AFDF2E}" sibTransId="{D437818B-E49D-4788-93D9-2629ADBED055}"/>
    <dgm:cxn modelId="{337ACE51-52A8-4918-ACE8-B4E2B3ED13BC}" srcId="{A20BDB73-BDB7-4D3C-A14C-D79CE6C0B490}" destId="{6ED3EA88-B92A-450B-A67D-2D25FEBA5236}" srcOrd="1" destOrd="0" parTransId="{34A9B9CB-B27E-428E-8451-F294F2BB25A2}" sibTransId="{86750D2F-54D5-400F-93BA-D23E5CD98CDB}"/>
    <dgm:cxn modelId="{7E8AD1CD-CAB5-42EE-BEEC-3B9DF2902DD4}" type="presOf" srcId="{C819CF2D-AAEE-4A4A-BDC4-EA60E23DAEF3}" destId="{0E14A466-825C-4F51-855E-4535CEC4A5C5}" srcOrd="0" destOrd="0" presId="urn:microsoft.com/office/officeart/2011/layout/TabList#1"/>
    <dgm:cxn modelId="{4C4BEACF-1E9C-4E56-A3DE-B8D54D386E1C}" srcId="{3DB259E8-453F-498B-9466-26654A6472A8}" destId="{DC656E4C-6EED-48C5-9233-8D842C2C4E4F}" srcOrd="0" destOrd="0" parTransId="{77252CCB-0753-463F-9481-A08F2AE84ADC}" sibTransId="{650533D2-93E0-4437-B911-7318FF7DE20D}"/>
    <dgm:cxn modelId="{F58A33D7-88C5-45CA-8BB0-9522C9F5B3DD}" srcId="{C878F6D6-C137-4AB2-A987-D3466AC4EC81}" destId="{086F96D1-FDFD-405A-905C-7ADA144BD718}" srcOrd="0" destOrd="0" parTransId="{E4169763-B09A-405B-BCA7-03FC67BB48D4}" sibTransId="{DCD09748-5940-4283-87E1-C37C55ED1BF3}"/>
    <dgm:cxn modelId="{E52A7538-4244-41E6-941E-0B7D53CBF13E}" srcId="{A20BDB73-BDB7-4D3C-A14C-D79CE6C0B490}" destId="{3B9D0A81-B3C9-4306-BCD1-B556B01DA414}" srcOrd="3" destOrd="0" parTransId="{F14B6795-80B7-448D-B9F2-652479729269}" sibTransId="{18A89180-54FE-4FAC-B572-7EA62AD5B80C}"/>
    <dgm:cxn modelId="{46A1B430-64ED-42E0-937B-13576FEAFBC7}" type="presOf" srcId="{6ED3EA88-B92A-450B-A67D-2D25FEBA5236}" destId="{3A1833DC-AF22-41F7-BE37-859A632EDA97}" srcOrd="0" destOrd="0" presId="urn:microsoft.com/office/officeart/2011/layout/TabList#1"/>
    <dgm:cxn modelId="{C1E68A63-8211-4F82-9A4A-C6A6A917E78D}" type="presOf" srcId="{086F96D1-FDFD-405A-905C-7ADA144BD718}" destId="{0D286697-8404-4D05-ABA8-DD669F0B82AB}" srcOrd="0" destOrd="0" presId="urn:microsoft.com/office/officeart/2011/layout/TabList#1"/>
    <dgm:cxn modelId="{8B43BAEC-3847-4757-A0C8-A966F18F0E93}" type="presOf" srcId="{C878F6D6-C137-4AB2-A987-D3466AC4EC81}" destId="{49F92FBD-99E7-45CE-8528-8A666AD11B3C}" srcOrd="0" destOrd="0" presId="urn:microsoft.com/office/officeart/2011/layout/TabList#1"/>
    <dgm:cxn modelId="{E2283ED0-EDDA-4F75-9C7D-F62ECDB0CBC7}" type="presOf" srcId="{01845AC2-CB5D-4C63-B541-0F7769C5FF6A}" destId="{318D6C70-F0DF-4676-BF75-87FA744EE2EE}" srcOrd="0" destOrd="0" presId="urn:microsoft.com/office/officeart/2011/layout/TabList#1"/>
    <dgm:cxn modelId="{B71D5CF9-050C-4EDD-A59B-1BC787EDA1DF}" type="presOf" srcId="{8C27A68B-C289-4881-8B77-1D458ECBA92A}" destId="{50E8ADC6-FC61-4012-BED7-C9F94434CDF1}" srcOrd="0" destOrd="0" presId="urn:microsoft.com/office/officeart/2011/layout/TabList#1"/>
    <dgm:cxn modelId="{A28E1337-946D-4444-B6ED-0F86E504B78F}" type="presOf" srcId="{A20BDB73-BDB7-4D3C-A14C-D79CE6C0B490}" destId="{80F888F4-3F77-4474-BF5B-3888215AA4A1}" srcOrd="0" destOrd="0" presId="urn:microsoft.com/office/officeart/2011/layout/TabList#1"/>
    <dgm:cxn modelId="{21924D83-D5B4-457C-BD6A-7CE06E1CCADD}" srcId="{A20BDB73-BDB7-4D3C-A14C-D79CE6C0B490}" destId="{C819CF2D-AAEE-4A4A-BDC4-EA60E23DAEF3}" srcOrd="2" destOrd="0" parTransId="{10DDD915-0374-4C24-9340-413CBEAA48B6}" sibTransId="{90B85C2E-A1BA-41BB-8BC8-69B44F3DB3D9}"/>
    <dgm:cxn modelId="{A5F343AE-A208-4F2D-8C6E-7B41746BE376}" srcId="{6ED3EA88-B92A-450B-A67D-2D25FEBA5236}" destId="{9049F190-F241-49A7-99A2-B8C329853C68}" srcOrd="0" destOrd="0" parTransId="{F79F3C29-122C-4115-A0A8-8132FEB2C625}" sibTransId="{0BAF81C3-578A-4FA9-811C-1B2D1C164776}"/>
    <dgm:cxn modelId="{6C44BA0E-D416-43CD-9289-F3E60D074B1A}" type="presOf" srcId="{DC656E4C-6EED-48C5-9233-8D842C2C4E4F}" destId="{5F5BC0AB-561F-4D93-8EC1-29DFF5A4CAB1}" srcOrd="0" destOrd="0" presId="urn:microsoft.com/office/officeart/2011/layout/TabList#1"/>
    <dgm:cxn modelId="{85E415B8-573B-42D3-976B-86115E767D00}" srcId="{3B9D0A81-B3C9-4306-BCD1-B556B01DA414}" destId="{8C27A68B-C289-4881-8B77-1D458ECBA92A}" srcOrd="0" destOrd="0" parTransId="{B95CE576-60FB-4ABE-815A-544B6C175077}" sibTransId="{F6324FE5-F2D5-4A17-9146-6C10AE21E26D}"/>
    <dgm:cxn modelId="{E09141AD-A3F5-4AB3-B657-550F7FF3FFA7}" srcId="{A20BDB73-BDB7-4D3C-A14C-D79CE6C0B490}" destId="{3DB259E8-453F-498B-9466-26654A6472A8}" srcOrd="0" destOrd="0" parTransId="{363EADA5-2A2A-4F25-9312-0E768775D051}" sibTransId="{C03D2E1D-B5D3-4F07-BE4C-A3A7AE58AB0F}"/>
    <dgm:cxn modelId="{8C4E7553-D920-4C44-9B44-0439D69BCBCB}" type="presOf" srcId="{3B9D0A81-B3C9-4306-BCD1-B556B01DA414}" destId="{13AECCEA-9117-40EF-B0EA-383E8AAB40F1}" srcOrd="0" destOrd="0" presId="urn:microsoft.com/office/officeart/2011/layout/TabList#1"/>
    <dgm:cxn modelId="{6F06FFD9-3175-4250-9C5A-8527CBB41192}" srcId="{A20BDB73-BDB7-4D3C-A14C-D79CE6C0B490}" destId="{C878F6D6-C137-4AB2-A987-D3466AC4EC81}" srcOrd="4" destOrd="0" parTransId="{8771A953-740E-4331-ADC2-B4F59962DEAC}" sibTransId="{23303E9A-9FBC-41A7-A004-873BB28030AD}"/>
    <dgm:cxn modelId="{4BD832A5-99FC-46DF-9DF5-8F3DC5441A1C}" type="presOf" srcId="{9049F190-F241-49A7-99A2-B8C329853C68}" destId="{BDA41FD8-9051-4891-BC68-6FB0DA9AC805}" srcOrd="0" destOrd="0" presId="urn:microsoft.com/office/officeart/2011/layout/TabList#1"/>
    <dgm:cxn modelId="{567CB817-CBFC-4215-B51C-6E5B1FCAA92F}" type="presOf" srcId="{3DB259E8-453F-498B-9466-26654A6472A8}" destId="{710BF594-06FC-4DE9-A5FB-B561C3D9EA33}" srcOrd="0" destOrd="0" presId="urn:microsoft.com/office/officeart/2011/layout/TabList#1"/>
    <dgm:cxn modelId="{361097CE-A7A9-4A17-BAEC-C7F6F8AB1569}" type="presParOf" srcId="{80F888F4-3F77-4474-BF5B-3888215AA4A1}" destId="{40715C86-4A7C-418D-80D8-F616934469F6}" srcOrd="0" destOrd="0" presId="urn:microsoft.com/office/officeart/2011/layout/TabList#1"/>
    <dgm:cxn modelId="{0F298C0B-FB1C-410E-84CB-990961C3EC6E}" type="presParOf" srcId="{40715C86-4A7C-418D-80D8-F616934469F6}" destId="{5F5BC0AB-561F-4D93-8EC1-29DFF5A4CAB1}" srcOrd="0" destOrd="0" presId="urn:microsoft.com/office/officeart/2011/layout/TabList#1"/>
    <dgm:cxn modelId="{617D2A92-C876-4465-B46F-E3576C75DFE9}" type="presParOf" srcId="{40715C86-4A7C-418D-80D8-F616934469F6}" destId="{710BF594-06FC-4DE9-A5FB-B561C3D9EA33}" srcOrd="1" destOrd="0" presId="urn:microsoft.com/office/officeart/2011/layout/TabList#1"/>
    <dgm:cxn modelId="{EEE3C17D-9952-4595-8225-8CF7755AD5E8}" type="presParOf" srcId="{40715C86-4A7C-418D-80D8-F616934469F6}" destId="{BEE94DD5-8FFD-4E2B-B2A6-19C0E57393B5}" srcOrd="2" destOrd="0" presId="urn:microsoft.com/office/officeart/2011/layout/TabList#1"/>
    <dgm:cxn modelId="{29F117C5-E779-4DE4-BD8E-08766D430205}" type="presParOf" srcId="{80F888F4-3F77-4474-BF5B-3888215AA4A1}" destId="{E877999A-1E91-4493-B2E3-08AE8F87DEB3}" srcOrd="1" destOrd="0" presId="urn:microsoft.com/office/officeart/2011/layout/TabList#1"/>
    <dgm:cxn modelId="{EADB0FD2-89D0-4580-868D-6443887E106F}" type="presParOf" srcId="{80F888F4-3F77-4474-BF5B-3888215AA4A1}" destId="{558A02DA-E27B-4F34-9C1D-098C49262278}" srcOrd="2" destOrd="0" presId="urn:microsoft.com/office/officeart/2011/layout/TabList#1"/>
    <dgm:cxn modelId="{9D9C438B-632F-4716-A188-E1E0570CE5F8}" type="presParOf" srcId="{558A02DA-E27B-4F34-9C1D-098C49262278}" destId="{BDA41FD8-9051-4891-BC68-6FB0DA9AC805}" srcOrd="0" destOrd="0" presId="urn:microsoft.com/office/officeart/2011/layout/TabList#1"/>
    <dgm:cxn modelId="{CA2164FC-FC81-4BAC-9632-ACE1FA21AB4E}" type="presParOf" srcId="{558A02DA-E27B-4F34-9C1D-098C49262278}" destId="{3A1833DC-AF22-41F7-BE37-859A632EDA97}" srcOrd="1" destOrd="0" presId="urn:microsoft.com/office/officeart/2011/layout/TabList#1"/>
    <dgm:cxn modelId="{2B839167-8A41-4449-AA3E-101238A635BE}" type="presParOf" srcId="{558A02DA-E27B-4F34-9C1D-098C49262278}" destId="{7736FA8D-BF11-4949-84A3-CD0C402CBDC9}" srcOrd="2" destOrd="0" presId="urn:microsoft.com/office/officeart/2011/layout/TabList#1"/>
    <dgm:cxn modelId="{839ABAE9-A4E3-4A9C-B0E3-D0A2EFE664AE}" type="presParOf" srcId="{80F888F4-3F77-4474-BF5B-3888215AA4A1}" destId="{A466C396-D001-48E5-9769-D488D6639EB8}" srcOrd="3" destOrd="0" presId="urn:microsoft.com/office/officeart/2011/layout/TabList#1"/>
    <dgm:cxn modelId="{ADBEDBFC-ABAB-43A9-BF3F-B0B3534DE2C6}" type="presParOf" srcId="{80F888F4-3F77-4474-BF5B-3888215AA4A1}" destId="{49B7AC93-59DE-4B68-A042-B4ABC461C9EC}" srcOrd="4" destOrd="0" presId="urn:microsoft.com/office/officeart/2011/layout/TabList#1"/>
    <dgm:cxn modelId="{6FE4C3CC-91B9-469A-B051-C9B5B4976111}" type="presParOf" srcId="{49B7AC93-59DE-4B68-A042-B4ABC461C9EC}" destId="{318D6C70-F0DF-4676-BF75-87FA744EE2EE}" srcOrd="0" destOrd="0" presId="urn:microsoft.com/office/officeart/2011/layout/TabList#1"/>
    <dgm:cxn modelId="{7C301E2D-6080-4A16-BAA5-81665CBC7207}" type="presParOf" srcId="{49B7AC93-59DE-4B68-A042-B4ABC461C9EC}" destId="{0E14A466-825C-4F51-855E-4535CEC4A5C5}" srcOrd="1" destOrd="0" presId="urn:microsoft.com/office/officeart/2011/layout/TabList#1"/>
    <dgm:cxn modelId="{A329609F-9FA9-4213-A1D2-E1B0D1284834}" type="presParOf" srcId="{49B7AC93-59DE-4B68-A042-B4ABC461C9EC}" destId="{9293C1B0-5058-422C-B52A-E5DAE8A10900}" srcOrd="2" destOrd="0" presId="urn:microsoft.com/office/officeart/2011/layout/TabList#1"/>
    <dgm:cxn modelId="{07091A54-1326-496A-9FEA-C2157EDA2CFC}" type="presParOf" srcId="{80F888F4-3F77-4474-BF5B-3888215AA4A1}" destId="{6B330CE0-1E71-4474-862B-FE5A9C33E0C9}" srcOrd="5" destOrd="0" presId="urn:microsoft.com/office/officeart/2011/layout/TabList#1"/>
    <dgm:cxn modelId="{238296D2-CD78-41B5-9D29-306C0E828B6F}" type="presParOf" srcId="{80F888F4-3F77-4474-BF5B-3888215AA4A1}" destId="{A68E3DAA-E22B-4296-9684-52ED2611B694}" srcOrd="6" destOrd="0" presId="urn:microsoft.com/office/officeart/2011/layout/TabList#1"/>
    <dgm:cxn modelId="{350AE984-856B-43BC-83D2-499B16F17BE1}" type="presParOf" srcId="{A68E3DAA-E22B-4296-9684-52ED2611B694}" destId="{50E8ADC6-FC61-4012-BED7-C9F94434CDF1}" srcOrd="0" destOrd="0" presId="urn:microsoft.com/office/officeart/2011/layout/TabList#1"/>
    <dgm:cxn modelId="{75C662DA-434A-4454-AE93-B93E8EE47990}" type="presParOf" srcId="{A68E3DAA-E22B-4296-9684-52ED2611B694}" destId="{13AECCEA-9117-40EF-B0EA-383E8AAB40F1}" srcOrd="1" destOrd="0" presId="urn:microsoft.com/office/officeart/2011/layout/TabList#1"/>
    <dgm:cxn modelId="{1D820F78-233C-467F-A735-DA9A28F91FA8}" type="presParOf" srcId="{A68E3DAA-E22B-4296-9684-52ED2611B694}" destId="{BDFD0022-9878-4238-B1DF-584D7C2488B4}" srcOrd="2" destOrd="0" presId="urn:microsoft.com/office/officeart/2011/layout/TabList#1"/>
    <dgm:cxn modelId="{DAB447F5-DC27-48D4-8A4D-0566EBA4B49F}" type="presParOf" srcId="{80F888F4-3F77-4474-BF5B-3888215AA4A1}" destId="{DE1F8947-E932-4559-8AC9-4BA3DCD44216}" srcOrd="7" destOrd="0" presId="urn:microsoft.com/office/officeart/2011/layout/TabList#1"/>
    <dgm:cxn modelId="{880F5DFF-79AF-4409-B231-0FAB36ED7F43}" type="presParOf" srcId="{80F888F4-3F77-4474-BF5B-3888215AA4A1}" destId="{956FFBCE-B513-46DC-9997-AFF3C11A439D}" srcOrd="8" destOrd="0" presId="urn:microsoft.com/office/officeart/2011/layout/TabList#1"/>
    <dgm:cxn modelId="{9AE69609-96A9-4FA8-8976-309532914561}" type="presParOf" srcId="{956FFBCE-B513-46DC-9997-AFF3C11A439D}" destId="{0D286697-8404-4D05-ABA8-DD669F0B82AB}" srcOrd="0" destOrd="0" presId="urn:microsoft.com/office/officeart/2011/layout/TabList#1"/>
    <dgm:cxn modelId="{CB6EF376-0314-4657-A31A-65D09D535B89}" type="presParOf" srcId="{956FFBCE-B513-46DC-9997-AFF3C11A439D}" destId="{49F92FBD-99E7-45CE-8528-8A666AD11B3C}" srcOrd="1" destOrd="0" presId="urn:microsoft.com/office/officeart/2011/layout/TabList#1"/>
    <dgm:cxn modelId="{9C2973BF-EF5C-47B5-9DCA-932E79FBAF44}" type="presParOf" srcId="{956FFBCE-B513-46DC-9997-AFF3C11A439D}" destId="{BB883767-6C67-4097-A4C9-2D228155C1AA}" srcOrd="2" destOrd="0" presId="urn:microsoft.com/office/officeart/2011/layout/Tab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57ADC6-5CA6-4394-A208-FAEEFD2B7346}" type="doc">
      <dgm:prSet loTypeId="urn:microsoft.com/office/officeart/2005/8/layout/radial3" loCatId="relationship" qsTypeId="urn:microsoft.com/office/officeart/2005/8/quickstyle/simple1" qsCatId="simple" csTypeId="urn:microsoft.com/office/officeart/2005/8/colors/accent2_2" csCatId="accent2" phldr="1"/>
      <dgm:spPr/>
    </dgm:pt>
    <dgm:pt modelId="{2BF31504-CC30-4E83-9747-B5C7264E1441}">
      <dgm:prSet phldrT="[Texto]"/>
      <dgm:spPr/>
      <dgm:t>
        <a:bodyPr/>
        <a:lstStyle/>
        <a:p>
          <a:pPr algn="ctr"/>
          <a:r>
            <a:rPr lang="es-EC" dirty="0"/>
            <a:t>ISO</a:t>
          </a:r>
          <a:r>
            <a:rPr lang="en-US" dirty="0"/>
            <a:t>/IEC </a:t>
          </a:r>
          <a:r>
            <a:rPr lang="es-EC" dirty="0"/>
            <a:t> 27002</a:t>
          </a:r>
        </a:p>
      </dgm:t>
    </dgm:pt>
    <dgm:pt modelId="{910713AD-0DFF-4691-8BE6-0354F5948062}" type="parTrans" cxnId="{7256D210-AD7E-432E-9DD2-8374AE3E6D17}">
      <dgm:prSet/>
      <dgm:spPr/>
      <dgm:t>
        <a:bodyPr/>
        <a:lstStyle/>
        <a:p>
          <a:pPr algn="ctr"/>
          <a:endParaRPr lang="es-EC"/>
        </a:p>
      </dgm:t>
    </dgm:pt>
    <dgm:pt modelId="{A624B7B4-7843-41A7-8A13-147B6AEA1E47}" type="sibTrans" cxnId="{7256D210-AD7E-432E-9DD2-8374AE3E6D17}">
      <dgm:prSet/>
      <dgm:spPr/>
      <dgm:t>
        <a:bodyPr/>
        <a:lstStyle/>
        <a:p>
          <a:pPr algn="ctr"/>
          <a:endParaRPr lang="es-EC"/>
        </a:p>
      </dgm:t>
    </dgm:pt>
    <dgm:pt modelId="{A0912560-8919-48EB-9854-01150C6AB47B}">
      <dgm:prSet phldrT="[Texto]" custT="1"/>
      <dgm:spPr/>
      <dgm:t>
        <a:bodyPr/>
        <a:lstStyle/>
        <a:p>
          <a:pPr algn="ctr"/>
          <a:r>
            <a:rPr lang="en-US" sz="1400" dirty="0"/>
            <a:t>EDM:</a:t>
          </a:r>
        </a:p>
        <a:p>
          <a:pPr algn="ctr"/>
          <a:r>
            <a:rPr lang="es-UY" sz="1400" noProof="0" dirty="0" smtClean="0"/>
            <a:t>Seguridad</a:t>
          </a:r>
          <a:r>
            <a:rPr lang="en-US" sz="1400" dirty="0" smtClean="0"/>
            <a:t> </a:t>
          </a:r>
          <a:r>
            <a:rPr lang="en-US" sz="1400" dirty="0"/>
            <a:t>y </a:t>
          </a:r>
          <a:r>
            <a:rPr lang="es-VE" sz="1400" noProof="0" dirty="0" smtClean="0"/>
            <a:t>riesgo</a:t>
          </a:r>
          <a:endParaRPr lang="es-VE" sz="1400" noProof="0" dirty="0"/>
        </a:p>
      </dgm:t>
    </dgm:pt>
    <dgm:pt modelId="{B1DB17E6-1432-4DA3-88AC-A78CD956F595}" type="parTrans" cxnId="{507EAD9C-2F85-4951-8897-567E6820DB9B}">
      <dgm:prSet/>
      <dgm:spPr/>
      <dgm:t>
        <a:bodyPr/>
        <a:lstStyle/>
        <a:p>
          <a:pPr algn="ctr"/>
          <a:endParaRPr lang="es-EC"/>
        </a:p>
      </dgm:t>
    </dgm:pt>
    <dgm:pt modelId="{70E85315-5038-4740-894D-B2E93906E33C}" type="sibTrans" cxnId="{507EAD9C-2F85-4951-8897-567E6820DB9B}">
      <dgm:prSet/>
      <dgm:spPr/>
      <dgm:t>
        <a:bodyPr/>
        <a:lstStyle/>
        <a:p>
          <a:pPr algn="ctr"/>
          <a:endParaRPr lang="es-EC"/>
        </a:p>
      </dgm:t>
    </dgm:pt>
    <dgm:pt modelId="{7DD3F306-93FB-46C1-A3FD-CD345F1BF768}">
      <dgm:prSet phldrT="[Texto]"/>
      <dgm:spPr/>
      <dgm:t>
        <a:bodyPr/>
        <a:lstStyle/>
        <a:p>
          <a:pPr algn="ctr"/>
          <a:r>
            <a:rPr lang="en-US" dirty="0"/>
            <a:t>DSS:</a:t>
          </a:r>
        </a:p>
        <a:p>
          <a:pPr algn="ctr"/>
          <a:r>
            <a:rPr lang="en-US" dirty="0"/>
            <a:t>Seguridad y riesgo</a:t>
          </a:r>
          <a:endParaRPr lang="es-EC" dirty="0"/>
        </a:p>
      </dgm:t>
    </dgm:pt>
    <dgm:pt modelId="{633A5C69-C231-4360-B288-129D9407E4F5}" type="parTrans" cxnId="{31C2D711-5A16-4A94-AC94-114741216B85}">
      <dgm:prSet/>
      <dgm:spPr/>
      <dgm:t>
        <a:bodyPr/>
        <a:lstStyle/>
        <a:p>
          <a:pPr algn="ctr"/>
          <a:endParaRPr lang="es-EC"/>
        </a:p>
      </dgm:t>
    </dgm:pt>
    <dgm:pt modelId="{2ADAAEA3-4C4C-4872-A2B0-67C693A82B7C}" type="sibTrans" cxnId="{31C2D711-5A16-4A94-AC94-114741216B85}">
      <dgm:prSet/>
      <dgm:spPr/>
      <dgm:t>
        <a:bodyPr/>
        <a:lstStyle/>
        <a:p>
          <a:pPr algn="ctr"/>
          <a:endParaRPr lang="es-EC"/>
        </a:p>
      </dgm:t>
    </dgm:pt>
    <dgm:pt modelId="{4E476AAB-1ECF-41BD-AAC3-73210872628B}">
      <dgm:prSet phldrT="[Texto]" custT="1"/>
      <dgm:spPr/>
      <dgm:t>
        <a:bodyPr/>
        <a:lstStyle/>
        <a:p>
          <a:pPr algn="ctr"/>
          <a:r>
            <a:rPr lang="en-US" sz="1400" dirty="0"/>
            <a:t>MEA:</a:t>
          </a:r>
        </a:p>
        <a:p>
          <a:pPr algn="ctr"/>
          <a:r>
            <a:rPr lang="en-US" sz="1400" dirty="0" err="1"/>
            <a:t>Supervisi</a:t>
          </a:r>
          <a:r>
            <a:rPr lang="es-EC" sz="1400" dirty="0"/>
            <a:t>ón, evaluación</a:t>
          </a:r>
        </a:p>
      </dgm:t>
    </dgm:pt>
    <dgm:pt modelId="{526333CF-67EB-426D-96CF-891392322C3B}" type="parTrans" cxnId="{ADDEB5CE-3984-4542-A282-81934D064BE5}">
      <dgm:prSet/>
      <dgm:spPr/>
      <dgm:t>
        <a:bodyPr/>
        <a:lstStyle/>
        <a:p>
          <a:pPr algn="ctr"/>
          <a:endParaRPr lang="es-EC"/>
        </a:p>
      </dgm:t>
    </dgm:pt>
    <dgm:pt modelId="{4F388F04-CB18-42DB-95BA-594D7B6129B2}" type="sibTrans" cxnId="{ADDEB5CE-3984-4542-A282-81934D064BE5}">
      <dgm:prSet/>
      <dgm:spPr/>
      <dgm:t>
        <a:bodyPr/>
        <a:lstStyle/>
        <a:p>
          <a:pPr algn="ctr"/>
          <a:endParaRPr lang="es-EC"/>
        </a:p>
      </dgm:t>
    </dgm:pt>
    <dgm:pt modelId="{642321E0-E87F-4924-A4E3-8DB526749178}">
      <dgm:prSet phldrT="[Texto]" custT="1"/>
      <dgm:spPr/>
      <dgm:t>
        <a:bodyPr/>
        <a:lstStyle/>
        <a:p>
          <a:pPr algn="ctr"/>
          <a:r>
            <a:rPr lang="en-US" sz="1400" dirty="0"/>
            <a:t>APO:</a:t>
          </a:r>
        </a:p>
        <a:p>
          <a:pPr algn="ctr"/>
          <a:r>
            <a:rPr lang="en-US" sz="1400" dirty="0"/>
            <a:t>Seguridad y riesgo</a:t>
          </a:r>
        </a:p>
      </dgm:t>
    </dgm:pt>
    <dgm:pt modelId="{847C828E-CF06-4848-9577-1A67C4B5D302}" type="parTrans" cxnId="{1BBC9595-36B9-4D70-935E-AE615518BABF}">
      <dgm:prSet/>
      <dgm:spPr/>
      <dgm:t>
        <a:bodyPr/>
        <a:lstStyle/>
        <a:p>
          <a:pPr algn="ctr"/>
          <a:endParaRPr lang="es-EC"/>
        </a:p>
      </dgm:t>
    </dgm:pt>
    <dgm:pt modelId="{E1064C55-FEE6-468A-AB4C-9F6C7366179E}" type="sibTrans" cxnId="{1BBC9595-36B9-4D70-935E-AE615518BABF}">
      <dgm:prSet/>
      <dgm:spPr/>
      <dgm:t>
        <a:bodyPr/>
        <a:lstStyle/>
        <a:p>
          <a:pPr algn="ctr"/>
          <a:endParaRPr lang="es-EC"/>
        </a:p>
      </dgm:t>
    </dgm:pt>
    <dgm:pt modelId="{C847BD28-C7DC-4858-92AC-AED3EEB3C64F}">
      <dgm:prSet phldrT="[Texto]"/>
      <dgm:spPr/>
      <dgm:t>
        <a:bodyPr/>
        <a:lstStyle/>
        <a:p>
          <a:pPr algn="ctr"/>
          <a:r>
            <a:rPr lang="en-US" dirty="0"/>
            <a:t>BAI:</a:t>
          </a:r>
        </a:p>
        <a:p>
          <a:pPr algn="ctr"/>
          <a:r>
            <a:rPr lang="en-US" dirty="0"/>
            <a:t>Seguridad</a:t>
          </a:r>
          <a:endParaRPr lang="es-EC" dirty="0"/>
        </a:p>
      </dgm:t>
    </dgm:pt>
    <dgm:pt modelId="{7AAD8222-0F67-4630-85F8-09A2146966ED}" type="parTrans" cxnId="{8D36CC94-B0E9-447B-9624-A22D24D948A2}">
      <dgm:prSet/>
      <dgm:spPr/>
      <dgm:t>
        <a:bodyPr/>
        <a:lstStyle/>
        <a:p>
          <a:pPr algn="ctr"/>
          <a:endParaRPr lang="es-EC"/>
        </a:p>
      </dgm:t>
    </dgm:pt>
    <dgm:pt modelId="{3921ABF3-0B06-43C7-AF3B-A54731F0CB20}" type="sibTrans" cxnId="{8D36CC94-B0E9-447B-9624-A22D24D948A2}">
      <dgm:prSet/>
      <dgm:spPr/>
      <dgm:t>
        <a:bodyPr/>
        <a:lstStyle/>
        <a:p>
          <a:pPr algn="ctr"/>
          <a:endParaRPr lang="es-EC"/>
        </a:p>
      </dgm:t>
    </dgm:pt>
    <dgm:pt modelId="{6D858BDD-99A8-4A7D-AFD4-99025C9C0A71}" type="pres">
      <dgm:prSet presAssocID="{3857ADC6-5CA6-4394-A208-FAEEFD2B7346}" presName="composite" presStyleCnt="0">
        <dgm:presLayoutVars>
          <dgm:chMax val="1"/>
          <dgm:dir/>
          <dgm:resizeHandles val="exact"/>
        </dgm:presLayoutVars>
      </dgm:prSet>
      <dgm:spPr/>
    </dgm:pt>
    <dgm:pt modelId="{CDC8C141-ECA6-4BF5-B0D4-8D8E89A41597}" type="pres">
      <dgm:prSet presAssocID="{3857ADC6-5CA6-4394-A208-FAEEFD2B7346}" presName="radial" presStyleCnt="0">
        <dgm:presLayoutVars>
          <dgm:animLvl val="ctr"/>
        </dgm:presLayoutVars>
      </dgm:prSet>
      <dgm:spPr/>
    </dgm:pt>
    <dgm:pt modelId="{95403056-865D-4585-80A4-FEB907494D83}" type="pres">
      <dgm:prSet presAssocID="{2BF31504-CC30-4E83-9747-B5C7264E1441}" presName="centerShape" presStyleLbl="vennNode1" presStyleIdx="0" presStyleCnt="6"/>
      <dgm:spPr/>
      <dgm:t>
        <a:bodyPr/>
        <a:lstStyle/>
        <a:p>
          <a:endParaRPr lang="es-EC"/>
        </a:p>
      </dgm:t>
    </dgm:pt>
    <dgm:pt modelId="{62522362-C853-41FC-B217-6FED1B5B22C3}" type="pres">
      <dgm:prSet presAssocID="{A0912560-8919-48EB-9854-01150C6AB47B}" presName="node" presStyleLbl="vennNode1" presStyleIdx="1" presStyleCnt="6">
        <dgm:presLayoutVars>
          <dgm:bulletEnabled val="1"/>
        </dgm:presLayoutVars>
      </dgm:prSet>
      <dgm:spPr/>
      <dgm:t>
        <a:bodyPr/>
        <a:lstStyle/>
        <a:p>
          <a:endParaRPr lang="es-EC"/>
        </a:p>
      </dgm:t>
    </dgm:pt>
    <dgm:pt modelId="{437E5EF7-255E-4A9D-980E-046CAC6D44D3}" type="pres">
      <dgm:prSet presAssocID="{7DD3F306-93FB-46C1-A3FD-CD345F1BF768}" presName="node" presStyleLbl="vennNode1" presStyleIdx="2" presStyleCnt="6">
        <dgm:presLayoutVars>
          <dgm:bulletEnabled val="1"/>
        </dgm:presLayoutVars>
      </dgm:prSet>
      <dgm:spPr/>
      <dgm:t>
        <a:bodyPr/>
        <a:lstStyle/>
        <a:p>
          <a:endParaRPr lang="es-EC"/>
        </a:p>
      </dgm:t>
    </dgm:pt>
    <dgm:pt modelId="{EC36769D-9EF5-4BEC-8583-E0D07D119CAC}" type="pres">
      <dgm:prSet presAssocID="{C847BD28-C7DC-4858-92AC-AED3EEB3C64F}" presName="node" presStyleLbl="vennNode1" presStyleIdx="3" presStyleCnt="6">
        <dgm:presLayoutVars>
          <dgm:bulletEnabled val="1"/>
        </dgm:presLayoutVars>
      </dgm:prSet>
      <dgm:spPr/>
      <dgm:t>
        <a:bodyPr/>
        <a:lstStyle/>
        <a:p>
          <a:endParaRPr lang="es-EC"/>
        </a:p>
      </dgm:t>
    </dgm:pt>
    <dgm:pt modelId="{4DE3321A-070E-4AC8-A78F-D11F5687EDD5}" type="pres">
      <dgm:prSet presAssocID="{4E476AAB-1ECF-41BD-AAC3-73210872628B}" presName="node" presStyleLbl="vennNode1" presStyleIdx="4" presStyleCnt="6">
        <dgm:presLayoutVars>
          <dgm:bulletEnabled val="1"/>
        </dgm:presLayoutVars>
      </dgm:prSet>
      <dgm:spPr/>
      <dgm:t>
        <a:bodyPr/>
        <a:lstStyle/>
        <a:p>
          <a:endParaRPr lang="es-EC"/>
        </a:p>
      </dgm:t>
    </dgm:pt>
    <dgm:pt modelId="{893B94EC-BAB1-4807-A4E7-E1E09C2F7F1B}" type="pres">
      <dgm:prSet presAssocID="{642321E0-E87F-4924-A4E3-8DB526749178}" presName="node" presStyleLbl="vennNode1" presStyleIdx="5" presStyleCnt="6">
        <dgm:presLayoutVars>
          <dgm:bulletEnabled val="1"/>
        </dgm:presLayoutVars>
      </dgm:prSet>
      <dgm:spPr/>
      <dgm:t>
        <a:bodyPr/>
        <a:lstStyle/>
        <a:p>
          <a:endParaRPr lang="es-EC"/>
        </a:p>
      </dgm:t>
    </dgm:pt>
  </dgm:ptLst>
  <dgm:cxnLst>
    <dgm:cxn modelId="{1BBC9595-36B9-4D70-935E-AE615518BABF}" srcId="{2BF31504-CC30-4E83-9747-B5C7264E1441}" destId="{642321E0-E87F-4924-A4E3-8DB526749178}" srcOrd="4" destOrd="0" parTransId="{847C828E-CF06-4848-9577-1A67C4B5D302}" sibTransId="{E1064C55-FEE6-468A-AB4C-9F6C7366179E}"/>
    <dgm:cxn modelId="{4842E379-4701-4C46-9FBE-300AACD9DE86}" type="presOf" srcId="{4E476AAB-1ECF-41BD-AAC3-73210872628B}" destId="{4DE3321A-070E-4AC8-A78F-D11F5687EDD5}" srcOrd="0" destOrd="0" presId="urn:microsoft.com/office/officeart/2005/8/layout/radial3"/>
    <dgm:cxn modelId="{06A002E9-6B34-4253-AC7C-A67F2A478E87}" type="presOf" srcId="{2BF31504-CC30-4E83-9747-B5C7264E1441}" destId="{95403056-865D-4585-80A4-FEB907494D83}" srcOrd="0" destOrd="0" presId="urn:microsoft.com/office/officeart/2005/8/layout/radial3"/>
    <dgm:cxn modelId="{35937346-9A04-4D3F-96DC-EAF076426D10}" type="presOf" srcId="{642321E0-E87F-4924-A4E3-8DB526749178}" destId="{893B94EC-BAB1-4807-A4E7-E1E09C2F7F1B}" srcOrd="0" destOrd="0" presId="urn:microsoft.com/office/officeart/2005/8/layout/radial3"/>
    <dgm:cxn modelId="{81F4E0D7-5C78-43E9-86DB-EBE79D5FD2D4}" type="presOf" srcId="{A0912560-8919-48EB-9854-01150C6AB47B}" destId="{62522362-C853-41FC-B217-6FED1B5B22C3}" srcOrd="0" destOrd="0" presId="urn:microsoft.com/office/officeart/2005/8/layout/radial3"/>
    <dgm:cxn modelId="{31C2D711-5A16-4A94-AC94-114741216B85}" srcId="{2BF31504-CC30-4E83-9747-B5C7264E1441}" destId="{7DD3F306-93FB-46C1-A3FD-CD345F1BF768}" srcOrd="1" destOrd="0" parTransId="{633A5C69-C231-4360-B288-129D9407E4F5}" sibTransId="{2ADAAEA3-4C4C-4872-A2B0-67C693A82B7C}"/>
    <dgm:cxn modelId="{6AA1565A-9F2C-4301-9C6C-33313BF4044D}" type="presOf" srcId="{3857ADC6-5CA6-4394-A208-FAEEFD2B7346}" destId="{6D858BDD-99A8-4A7D-AFD4-99025C9C0A71}" srcOrd="0" destOrd="0" presId="urn:microsoft.com/office/officeart/2005/8/layout/radial3"/>
    <dgm:cxn modelId="{7256D210-AD7E-432E-9DD2-8374AE3E6D17}" srcId="{3857ADC6-5CA6-4394-A208-FAEEFD2B7346}" destId="{2BF31504-CC30-4E83-9747-B5C7264E1441}" srcOrd="0" destOrd="0" parTransId="{910713AD-0DFF-4691-8BE6-0354F5948062}" sibTransId="{A624B7B4-7843-41A7-8A13-147B6AEA1E47}"/>
    <dgm:cxn modelId="{507EAD9C-2F85-4951-8897-567E6820DB9B}" srcId="{2BF31504-CC30-4E83-9747-B5C7264E1441}" destId="{A0912560-8919-48EB-9854-01150C6AB47B}" srcOrd="0" destOrd="0" parTransId="{B1DB17E6-1432-4DA3-88AC-A78CD956F595}" sibTransId="{70E85315-5038-4740-894D-B2E93906E33C}"/>
    <dgm:cxn modelId="{77F1BD35-963F-459E-A068-ABB441E7F434}" type="presOf" srcId="{7DD3F306-93FB-46C1-A3FD-CD345F1BF768}" destId="{437E5EF7-255E-4A9D-980E-046CAC6D44D3}" srcOrd="0" destOrd="0" presId="urn:microsoft.com/office/officeart/2005/8/layout/radial3"/>
    <dgm:cxn modelId="{63FBD3F1-58B1-4D2D-8D76-6247DBA9A9B3}" type="presOf" srcId="{C847BD28-C7DC-4858-92AC-AED3EEB3C64F}" destId="{EC36769D-9EF5-4BEC-8583-E0D07D119CAC}" srcOrd="0" destOrd="0" presId="urn:microsoft.com/office/officeart/2005/8/layout/radial3"/>
    <dgm:cxn modelId="{8D36CC94-B0E9-447B-9624-A22D24D948A2}" srcId="{2BF31504-CC30-4E83-9747-B5C7264E1441}" destId="{C847BD28-C7DC-4858-92AC-AED3EEB3C64F}" srcOrd="2" destOrd="0" parTransId="{7AAD8222-0F67-4630-85F8-09A2146966ED}" sibTransId="{3921ABF3-0B06-43C7-AF3B-A54731F0CB20}"/>
    <dgm:cxn modelId="{ADDEB5CE-3984-4542-A282-81934D064BE5}" srcId="{2BF31504-CC30-4E83-9747-B5C7264E1441}" destId="{4E476AAB-1ECF-41BD-AAC3-73210872628B}" srcOrd="3" destOrd="0" parTransId="{526333CF-67EB-426D-96CF-891392322C3B}" sibTransId="{4F388F04-CB18-42DB-95BA-594D7B6129B2}"/>
    <dgm:cxn modelId="{A560C5D9-09BA-4994-BC38-61DBC0069B7C}" type="presParOf" srcId="{6D858BDD-99A8-4A7D-AFD4-99025C9C0A71}" destId="{CDC8C141-ECA6-4BF5-B0D4-8D8E89A41597}" srcOrd="0" destOrd="0" presId="urn:microsoft.com/office/officeart/2005/8/layout/radial3"/>
    <dgm:cxn modelId="{35F5E6FE-BEF1-4608-811A-324D29C71338}" type="presParOf" srcId="{CDC8C141-ECA6-4BF5-B0D4-8D8E89A41597}" destId="{95403056-865D-4585-80A4-FEB907494D83}" srcOrd="0" destOrd="0" presId="urn:microsoft.com/office/officeart/2005/8/layout/radial3"/>
    <dgm:cxn modelId="{D6F3D8E6-B3A3-4A55-A08C-3F7BE2A8F18C}" type="presParOf" srcId="{CDC8C141-ECA6-4BF5-B0D4-8D8E89A41597}" destId="{62522362-C853-41FC-B217-6FED1B5B22C3}" srcOrd="1" destOrd="0" presId="urn:microsoft.com/office/officeart/2005/8/layout/radial3"/>
    <dgm:cxn modelId="{4984D7DD-50B2-4813-934C-34D7C563F1FD}" type="presParOf" srcId="{CDC8C141-ECA6-4BF5-B0D4-8D8E89A41597}" destId="{437E5EF7-255E-4A9D-980E-046CAC6D44D3}" srcOrd="2" destOrd="0" presId="urn:microsoft.com/office/officeart/2005/8/layout/radial3"/>
    <dgm:cxn modelId="{0EEAFAC8-F083-449B-8EA7-AC38C5AB71F0}" type="presParOf" srcId="{CDC8C141-ECA6-4BF5-B0D4-8D8E89A41597}" destId="{EC36769D-9EF5-4BEC-8583-E0D07D119CAC}" srcOrd="3" destOrd="0" presId="urn:microsoft.com/office/officeart/2005/8/layout/radial3"/>
    <dgm:cxn modelId="{64FF96AD-769C-44D7-9F4C-B43915896B25}" type="presParOf" srcId="{CDC8C141-ECA6-4BF5-B0D4-8D8E89A41597}" destId="{4DE3321A-070E-4AC8-A78F-D11F5687EDD5}" srcOrd="4" destOrd="0" presId="urn:microsoft.com/office/officeart/2005/8/layout/radial3"/>
    <dgm:cxn modelId="{10D47F35-501F-43F2-902D-9FD3022A0CD0}" type="presParOf" srcId="{CDC8C141-ECA6-4BF5-B0D4-8D8E89A41597}" destId="{893B94EC-BAB1-4807-A4E7-E1E09C2F7F1B}" srcOrd="5" destOrd="0" presId="urn:microsoft.com/office/officeart/2005/8/layout/radial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3C86093-12C8-4D3A-A8D3-D4734C3A78F1}" type="doc">
      <dgm:prSet loTypeId="urn:microsoft.com/office/officeart/2005/8/layout/orgChart1" loCatId="hierarchy" qsTypeId="urn:microsoft.com/office/officeart/2005/8/quickstyle/simple3" qsCatId="simple" csTypeId="urn:microsoft.com/office/officeart/2005/8/colors/accent2_5" csCatId="accent2" phldr="1"/>
      <dgm:spPr/>
      <dgm:t>
        <a:bodyPr/>
        <a:lstStyle/>
        <a:p>
          <a:endParaRPr lang="es-EC"/>
        </a:p>
      </dgm:t>
    </dgm:pt>
    <dgm:pt modelId="{D6F35BDB-22BB-45D6-B011-D82BF52FFD20}">
      <dgm:prSet phldrT="[Texto]" custT="1"/>
      <dgm:spPr/>
      <dgm:t>
        <a:bodyPr/>
        <a:lstStyle/>
        <a:p>
          <a:r>
            <a:rPr lang="es-EC" sz="1200" b="0" dirty="0"/>
            <a:t>GERENCIA DE DESARROLLO ORGANIZACIONAL</a:t>
          </a:r>
        </a:p>
      </dgm:t>
    </dgm:pt>
    <dgm:pt modelId="{4E06AB11-8D00-4F18-953C-649DEAA2233D}" type="parTrans" cxnId="{24A73C70-0855-4852-908D-D940FF4C6327}">
      <dgm:prSet/>
      <dgm:spPr/>
      <dgm:t>
        <a:bodyPr/>
        <a:lstStyle/>
        <a:p>
          <a:endParaRPr lang="es-EC" sz="1200" b="0"/>
        </a:p>
      </dgm:t>
    </dgm:pt>
    <dgm:pt modelId="{515DD479-C63D-4B14-AA73-6F7A23F6C777}" type="sibTrans" cxnId="{24A73C70-0855-4852-908D-D940FF4C6327}">
      <dgm:prSet/>
      <dgm:spPr/>
      <dgm:t>
        <a:bodyPr/>
        <a:lstStyle/>
        <a:p>
          <a:endParaRPr lang="es-EC" sz="1200" b="0"/>
        </a:p>
      </dgm:t>
    </dgm:pt>
    <dgm:pt modelId="{38ADF221-D207-4288-AEFC-A05590FF89FE}">
      <dgm:prSet phldrT="[Texto]" custT="1"/>
      <dgm:spPr/>
      <dgm:t>
        <a:bodyPr/>
        <a:lstStyle/>
        <a:p>
          <a:r>
            <a:rPr lang="es-EC" sz="1200" b="0" dirty="0" smtClean="0"/>
            <a:t>SUBGERENCIA DE TECNOLOGÍAS DE LA INFORMACIÓN Y COMUNICACIÓN</a:t>
          </a:r>
          <a:endParaRPr lang="es-EC" sz="1200" b="0" dirty="0"/>
        </a:p>
      </dgm:t>
    </dgm:pt>
    <dgm:pt modelId="{2F397E6C-EE05-4748-94B0-99B0A4FC109A}" type="parTrans" cxnId="{F7BA6F8E-C9E5-4217-A082-C6BCA4A19C6A}">
      <dgm:prSet/>
      <dgm:spPr/>
      <dgm:t>
        <a:bodyPr/>
        <a:lstStyle/>
        <a:p>
          <a:endParaRPr lang="es-EC" sz="1200" b="0"/>
        </a:p>
      </dgm:t>
    </dgm:pt>
    <dgm:pt modelId="{A780C1F7-4A27-4206-98E6-DCDA6AC544B0}" type="sibTrans" cxnId="{F7BA6F8E-C9E5-4217-A082-C6BCA4A19C6A}">
      <dgm:prSet/>
      <dgm:spPr/>
      <dgm:t>
        <a:bodyPr/>
        <a:lstStyle/>
        <a:p>
          <a:endParaRPr lang="es-EC" sz="1200" b="0"/>
        </a:p>
      </dgm:t>
    </dgm:pt>
    <dgm:pt modelId="{7D58E13B-391D-4791-81E7-025C705D2E50}">
      <dgm:prSet custT="1"/>
      <dgm:spPr/>
      <dgm:t>
        <a:bodyPr/>
        <a:lstStyle/>
        <a:p>
          <a:r>
            <a:rPr lang="es-EC" sz="1200" b="0" dirty="0"/>
            <a:t>COORDINACIÓN SÉNIOR DE APLICACIONES</a:t>
          </a:r>
        </a:p>
      </dgm:t>
    </dgm:pt>
    <dgm:pt modelId="{5FA3AE99-51EF-426D-B69A-59560F507F4D}" type="parTrans" cxnId="{6334F143-4021-40F2-9C7E-4ADF0A944033}">
      <dgm:prSet/>
      <dgm:spPr/>
      <dgm:t>
        <a:bodyPr/>
        <a:lstStyle/>
        <a:p>
          <a:endParaRPr lang="es-EC" sz="1200" b="0"/>
        </a:p>
      </dgm:t>
    </dgm:pt>
    <dgm:pt modelId="{44967067-8034-4463-871B-7ACE32D772D5}" type="sibTrans" cxnId="{6334F143-4021-40F2-9C7E-4ADF0A944033}">
      <dgm:prSet/>
      <dgm:spPr/>
      <dgm:t>
        <a:bodyPr/>
        <a:lstStyle/>
        <a:p>
          <a:endParaRPr lang="es-EC" sz="1200" b="0"/>
        </a:p>
      </dgm:t>
    </dgm:pt>
    <dgm:pt modelId="{EA6A797D-6EFB-439C-825A-C84306B2EA34}">
      <dgm:prSet custT="1"/>
      <dgm:spPr/>
      <dgm:t>
        <a:bodyPr/>
        <a:lstStyle/>
        <a:p>
          <a:r>
            <a:rPr lang="es-EC" sz="1200" b="0" dirty="0"/>
            <a:t>COORDINACIÓN SÉNIOR DE INFRAESTRUCTURA Y COMUNICACIONES</a:t>
          </a:r>
        </a:p>
      </dgm:t>
    </dgm:pt>
    <dgm:pt modelId="{FCA0AA89-5D8E-4DF9-B535-5EB206A97950}" type="parTrans" cxnId="{1AE14340-A23C-4BED-B413-3E9845C4A2FB}">
      <dgm:prSet/>
      <dgm:spPr/>
      <dgm:t>
        <a:bodyPr/>
        <a:lstStyle/>
        <a:p>
          <a:endParaRPr lang="es-EC" sz="1200" b="0"/>
        </a:p>
      </dgm:t>
    </dgm:pt>
    <dgm:pt modelId="{264F2C69-2134-4231-9CC0-501F3B582421}" type="sibTrans" cxnId="{1AE14340-A23C-4BED-B413-3E9845C4A2FB}">
      <dgm:prSet/>
      <dgm:spPr/>
      <dgm:t>
        <a:bodyPr/>
        <a:lstStyle/>
        <a:p>
          <a:endParaRPr lang="es-EC" sz="1200" b="0"/>
        </a:p>
      </dgm:t>
    </dgm:pt>
    <dgm:pt modelId="{0E1822A8-FEAD-441A-BE68-61ACD41D967C}">
      <dgm:prSet custT="1"/>
      <dgm:spPr/>
      <dgm:t>
        <a:bodyPr/>
        <a:lstStyle/>
        <a:p>
          <a:r>
            <a:rPr lang="es-EC" sz="1200" b="0" dirty="0"/>
            <a:t>COORDINACIÓN SÉNIOR DE DATOS</a:t>
          </a:r>
        </a:p>
      </dgm:t>
    </dgm:pt>
    <dgm:pt modelId="{807C8145-F01D-4B68-8E73-D8159E6EBD6C}" type="parTrans" cxnId="{19505B13-A64F-433A-A8C0-D96495BCD931}">
      <dgm:prSet/>
      <dgm:spPr/>
      <dgm:t>
        <a:bodyPr/>
        <a:lstStyle/>
        <a:p>
          <a:endParaRPr lang="es-EC" sz="1200" b="0"/>
        </a:p>
      </dgm:t>
    </dgm:pt>
    <dgm:pt modelId="{A72CED6F-F818-4555-866E-8ED64442846E}" type="sibTrans" cxnId="{19505B13-A64F-433A-A8C0-D96495BCD931}">
      <dgm:prSet/>
      <dgm:spPr/>
      <dgm:t>
        <a:bodyPr/>
        <a:lstStyle/>
        <a:p>
          <a:endParaRPr lang="es-EC" sz="1200" b="0"/>
        </a:p>
      </dgm:t>
    </dgm:pt>
    <dgm:pt modelId="{9B283E04-90D1-4DCA-956F-CA95637379D8}" type="pres">
      <dgm:prSet presAssocID="{13C86093-12C8-4D3A-A8D3-D4734C3A78F1}" presName="hierChild1" presStyleCnt="0">
        <dgm:presLayoutVars>
          <dgm:orgChart val="1"/>
          <dgm:chPref val="1"/>
          <dgm:dir/>
          <dgm:animOne val="branch"/>
          <dgm:animLvl val="lvl"/>
          <dgm:resizeHandles/>
        </dgm:presLayoutVars>
      </dgm:prSet>
      <dgm:spPr/>
      <dgm:t>
        <a:bodyPr/>
        <a:lstStyle/>
        <a:p>
          <a:endParaRPr lang="es-EC"/>
        </a:p>
      </dgm:t>
    </dgm:pt>
    <dgm:pt modelId="{CA5AEF35-8AA0-41A2-82B0-912D8102B171}" type="pres">
      <dgm:prSet presAssocID="{D6F35BDB-22BB-45D6-B011-D82BF52FFD20}" presName="hierRoot1" presStyleCnt="0">
        <dgm:presLayoutVars>
          <dgm:hierBranch val="init"/>
        </dgm:presLayoutVars>
      </dgm:prSet>
      <dgm:spPr/>
      <dgm:t>
        <a:bodyPr/>
        <a:lstStyle/>
        <a:p>
          <a:endParaRPr lang="es-EC"/>
        </a:p>
      </dgm:t>
    </dgm:pt>
    <dgm:pt modelId="{DF7AA7BA-1FFF-4921-B622-8C3EEFAD2E2B}" type="pres">
      <dgm:prSet presAssocID="{D6F35BDB-22BB-45D6-B011-D82BF52FFD20}" presName="rootComposite1" presStyleCnt="0"/>
      <dgm:spPr/>
      <dgm:t>
        <a:bodyPr/>
        <a:lstStyle/>
        <a:p>
          <a:endParaRPr lang="es-EC"/>
        </a:p>
      </dgm:t>
    </dgm:pt>
    <dgm:pt modelId="{4FF342E0-5004-400B-AD96-FDAB5DAFCA7C}" type="pres">
      <dgm:prSet presAssocID="{D6F35BDB-22BB-45D6-B011-D82BF52FFD20}" presName="rootText1" presStyleLbl="node0" presStyleIdx="0" presStyleCnt="1" custScaleX="242752">
        <dgm:presLayoutVars>
          <dgm:chPref val="3"/>
        </dgm:presLayoutVars>
      </dgm:prSet>
      <dgm:spPr/>
      <dgm:t>
        <a:bodyPr/>
        <a:lstStyle/>
        <a:p>
          <a:endParaRPr lang="es-EC"/>
        </a:p>
      </dgm:t>
    </dgm:pt>
    <dgm:pt modelId="{2B3264B8-7FF9-4C9B-B8E4-979359AFB299}" type="pres">
      <dgm:prSet presAssocID="{D6F35BDB-22BB-45D6-B011-D82BF52FFD20}" presName="rootConnector1" presStyleLbl="node1" presStyleIdx="0" presStyleCnt="0"/>
      <dgm:spPr/>
      <dgm:t>
        <a:bodyPr/>
        <a:lstStyle/>
        <a:p>
          <a:endParaRPr lang="es-EC"/>
        </a:p>
      </dgm:t>
    </dgm:pt>
    <dgm:pt modelId="{022101A6-025F-4BD6-A602-B9CC1EA2BC3F}" type="pres">
      <dgm:prSet presAssocID="{D6F35BDB-22BB-45D6-B011-D82BF52FFD20}" presName="hierChild2" presStyleCnt="0"/>
      <dgm:spPr/>
      <dgm:t>
        <a:bodyPr/>
        <a:lstStyle/>
        <a:p>
          <a:endParaRPr lang="es-EC"/>
        </a:p>
      </dgm:t>
    </dgm:pt>
    <dgm:pt modelId="{800C0181-8A71-4737-9BD4-93DA6580AB35}" type="pres">
      <dgm:prSet presAssocID="{2F397E6C-EE05-4748-94B0-99B0A4FC109A}" presName="Name37" presStyleLbl="parChTrans1D2" presStyleIdx="0" presStyleCnt="1"/>
      <dgm:spPr/>
      <dgm:t>
        <a:bodyPr/>
        <a:lstStyle/>
        <a:p>
          <a:endParaRPr lang="es-EC"/>
        </a:p>
      </dgm:t>
    </dgm:pt>
    <dgm:pt modelId="{C36B61EE-05ED-43E7-8B9E-12DDB7154670}" type="pres">
      <dgm:prSet presAssocID="{38ADF221-D207-4288-AEFC-A05590FF89FE}" presName="hierRoot2" presStyleCnt="0">
        <dgm:presLayoutVars>
          <dgm:hierBranch val="r"/>
        </dgm:presLayoutVars>
      </dgm:prSet>
      <dgm:spPr/>
      <dgm:t>
        <a:bodyPr/>
        <a:lstStyle/>
        <a:p>
          <a:endParaRPr lang="es-EC"/>
        </a:p>
      </dgm:t>
    </dgm:pt>
    <dgm:pt modelId="{B7F8EDB7-BC47-459F-9662-B7CFB606931D}" type="pres">
      <dgm:prSet presAssocID="{38ADF221-D207-4288-AEFC-A05590FF89FE}" presName="rootComposite" presStyleCnt="0"/>
      <dgm:spPr/>
      <dgm:t>
        <a:bodyPr/>
        <a:lstStyle/>
        <a:p>
          <a:endParaRPr lang="es-EC"/>
        </a:p>
      </dgm:t>
    </dgm:pt>
    <dgm:pt modelId="{73648628-D1D7-446E-9B58-480C9708C268}" type="pres">
      <dgm:prSet presAssocID="{38ADF221-D207-4288-AEFC-A05590FF89FE}" presName="rootText" presStyleLbl="node2" presStyleIdx="0" presStyleCnt="1" custScaleX="267752">
        <dgm:presLayoutVars>
          <dgm:chPref val="3"/>
        </dgm:presLayoutVars>
      </dgm:prSet>
      <dgm:spPr/>
      <dgm:t>
        <a:bodyPr/>
        <a:lstStyle/>
        <a:p>
          <a:endParaRPr lang="es-EC"/>
        </a:p>
      </dgm:t>
    </dgm:pt>
    <dgm:pt modelId="{6B6C1A6D-8D66-4F83-871D-D61417EE130F}" type="pres">
      <dgm:prSet presAssocID="{38ADF221-D207-4288-AEFC-A05590FF89FE}" presName="rootConnector" presStyleLbl="node2" presStyleIdx="0" presStyleCnt="1"/>
      <dgm:spPr/>
      <dgm:t>
        <a:bodyPr/>
        <a:lstStyle/>
        <a:p>
          <a:endParaRPr lang="es-EC"/>
        </a:p>
      </dgm:t>
    </dgm:pt>
    <dgm:pt modelId="{01A30979-B161-4965-A7EE-5332914E032D}" type="pres">
      <dgm:prSet presAssocID="{38ADF221-D207-4288-AEFC-A05590FF89FE}" presName="hierChild4" presStyleCnt="0"/>
      <dgm:spPr/>
      <dgm:t>
        <a:bodyPr/>
        <a:lstStyle/>
        <a:p>
          <a:endParaRPr lang="es-EC"/>
        </a:p>
      </dgm:t>
    </dgm:pt>
    <dgm:pt modelId="{A00EFA9D-3080-498F-B8ED-BA0CA5E9F40E}" type="pres">
      <dgm:prSet presAssocID="{5FA3AE99-51EF-426D-B69A-59560F507F4D}" presName="Name50" presStyleLbl="parChTrans1D3" presStyleIdx="0" presStyleCnt="3"/>
      <dgm:spPr/>
      <dgm:t>
        <a:bodyPr/>
        <a:lstStyle/>
        <a:p>
          <a:endParaRPr lang="es-ES"/>
        </a:p>
      </dgm:t>
    </dgm:pt>
    <dgm:pt modelId="{D01D11B7-5659-4650-ABBE-51A50299C642}" type="pres">
      <dgm:prSet presAssocID="{7D58E13B-391D-4791-81E7-025C705D2E50}" presName="hierRoot2" presStyleCnt="0">
        <dgm:presLayoutVars>
          <dgm:hierBranch val="r"/>
        </dgm:presLayoutVars>
      </dgm:prSet>
      <dgm:spPr/>
      <dgm:t>
        <a:bodyPr/>
        <a:lstStyle/>
        <a:p>
          <a:endParaRPr lang="es-EC"/>
        </a:p>
      </dgm:t>
    </dgm:pt>
    <dgm:pt modelId="{B6156573-9FDA-42FA-B2C6-ED69ECAB87BD}" type="pres">
      <dgm:prSet presAssocID="{7D58E13B-391D-4791-81E7-025C705D2E50}" presName="rootComposite" presStyleCnt="0"/>
      <dgm:spPr/>
      <dgm:t>
        <a:bodyPr/>
        <a:lstStyle/>
        <a:p>
          <a:endParaRPr lang="es-EC"/>
        </a:p>
      </dgm:t>
    </dgm:pt>
    <dgm:pt modelId="{CED0B0F7-BC21-43EF-BF34-7041916F493E}" type="pres">
      <dgm:prSet presAssocID="{7D58E13B-391D-4791-81E7-025C705D2E50}" presName="rootText" presStyleLbl="node3" presStyleIdx="0" presStyleCnt="3" custScaleX="207270">
        <dgm:presLayoutVars>
          <dgm:chPref val="3"/>
        </dgm:presLayoutVars>
      </dgm:prSet>
      <dgm:spPr/>
      <dgm:t>
        <a:bodyPr/>
        <a:lstStyle/>
        <a:p>
          <a:endParaRPr lang="es-EC"/>
        </a:p>
      </dgm:t>
    </dgm:pt>
    <dgm:pt modelId="{E7AF3532-D064-4B3E-B5EA-330D02D959AC}" type="pres">
      <dgm:prSet presAssocID="{7D58E13B-391D-4791-81E7-025C705D2E50}" presName="rootConnector" presStyleLbl="node3" presStyleIdx="0" presStyleCnt="3"/>
      <dgm:spPr/>
      <dgm:t>
        <a:bodyPr/>
        <a:lstStyle/>
        <a:p>
          <a:endParaRPr lang="es-EC"/>
        </a:p>
      </dgm:t>
    </dgm:pt>
    <dgm:pt modelId="{9F7214CF-7288-41E9-AAAE-2A07199EC8F3}" type="pres">
      <dgm:prSet presAssocID="{7D58E13B-391D-4791-81E7-025C705D2E50}" presName="hierChild4" presStyleCnt="0"/>
      <dgm:spPr/>
      <dgm:t>
        <a:bodyPr/>
        <a:lstStyle/>
        <a:p>
          <a:endParaRPr lang="es-EC"/>
        </a:p>
      </dgm:t>
    </dgm:pt>
    <dgm:pt modelId="{2FAFEEFE-5129-40D2-BF9F-4F10B27487AF}" type="pres">
      <dgm:prSet presAssocID="{7D58E13B-391D-4791-81E7-025C705D2E50}" presName="hierChild5" presStyleCnt="0"/>
      <dgm:spPr/>
      <dgm:t>
        <a:bodyPr/>
        <a:lstStyle/>
        <a:p>
          <a:endParaRPr lang="es-EC"/>
        </a:p>
      </dgm:t>
    </dgm:pt>
    <dgm:pt modelId="{02CFB757-133C-4881-A5F9-BCA10062E8D9}" type="pres">
      <dgm:prSet presAssocID="{FCA0AA89-5D8E-4DF9-B535-5EB206A97950}" presName="Name50" presStyleLbl="parChTrans1D3" presStyleIdx="1" presStyleCnt="3"/>
      <dgm:spPr/>
      <dgm:t>
        <a:bodyPr/>
        <a:lstStyle/>
        <a:p>
          <a:endParaRPr lang="es-ES"/>
        </a:p>
      </dgm:t>
    </dgm:pt>
    <dgm:pt modelId="{57042D3A-BE4E-47FA-ABA5-A91A6A9D74C6}" type="pres">
      <dgm:prSet presAssocID="{EA6A797D-6EFB-439C-825A-C84306B2EA34}" presName="hierRoot2" presStyleCnt="0">
        <dgm:presLayoutVars>
          <dgm:hierBranch/>
        </dgm:presLayoutVars>
      </dgm:prSet>
      <dgm:spPr/>
      <dgm:t>
        <a:bodyPr/>
        <a:lstStyle/>
        <a:p>
          <a:endParaRPr lang="es-EC"/>
        </a:p>
      </dgm:t>
    </dgm:pt>
    <dgm:pt modelId="{6D3F244A-7A43-4D11-907A-F9CA79ABC85E}" type="pres">
      <dgm:prSet presAssocID="{EA6A797D-6EFB-439C-825A-C84306B2EA34}" presName="rootComposite" presStyleCnt="0"/>
      <dgm:spPr/>
      <dgm:t>
        <a:bodyPr/>
        <a:lstStyle/>
        <a:p>
          <a:endParaRPr lang="es-EC"/>
        </a:p>
      </dgm:t>
    </dgm:pt>
    <dgm:pt modelId="{64A94C9D-E7C9-419B-A477-A44B176DFFE7}" type="pres">
      <dgm:prSet presAssocID="{EA6A797D-6EFB-439C-825A-C84306B2EA34}" presName="rootText" presStyleLbl="node3" presStyleIdx="1" presStyleCnt="3" custScaleX="205314">
        <dgm:presLayoutVars>
          <dgm:chPref val="3"/>
        </dgm:presLayoutVars>
      </dgm:prSet>
      <dgm:spPr/>
      <dgm:t>
        <a:bodyPr/>
        <a:lstStyle/>
        <a:p>
          <a:endParaRPr lang="es-EC"/>
        </a:p>
      </dgm:t>
    </dgm:pt>
    <dgm:pt modelId="{32D2F7F9-C985-471C-8AB6-20190879B9F4}" type="pres">
      <dgm:prSet presAssocID="{EA6A797D-6EFB-439C-825A-C84306B2EA34}" presName="rootConnector" presStyleLbl="node3" presStyleIdx="1" presStyleCnt="3"/>
      <dgm:spPr/>
      <dgm:t>
        <a:bodyPr/>
        <a:lstStyle/>
        <a:p>
          <a:endParaRPr lang="es-EC"/>
        </a:p>
      </dgm:t>
    </dgm:pt>
    <dgm:pt modelId="{83248B5D-3A3B-4A0D-97DD-318EAF493989}" type="pres">
      <dgm:prSet presAssocID="{EA6A797D-6EFB-439C-825A-C84306B2EA34}" presName="hierChild4" presStyleCnt="0"/>
      <dgm:spPr/>
      <dgm:t>
        <a:bodyPr/>
        <a:lstStyle/>
        <a:p>
          <a:endParaRPr lang="es-EC"/>
        </a:p>
      </dgm:t>
    </dgm:pt>
    <dgm:pt modelId="{CB5D0815-E233-4145-A746-D945E3C58A4B}" type="pres">
      <dgm:prSet presAssocID="{EA6A797D-6EFB-439C-825A-C84306B2EA34}" presName="hierChild5" presStyleCnt="0"/>
      <dgm:spPr/>
      <dgm:t>
        <a:bodyPr/>
        <a:lstStyle/>
        <a:p>
          <a:endParaRPr lang="es-EC"/>
        </a:p>
      </dgm:t>
    </dgm:pt>
    <dgm:pt modelId="{78BFAAEF-0535-42FB-8BBA-FF8939DCDB0D}" type="pres">
      <dgm:prSet presAssocID="{807C8145-F01D-4B68-8E73-D8159E6EBD6C}" presName="Name50" presStyleLbl="parChTrans1D3" presStyleIdx="2" presStyleCnt="3"/>
      <dgm:spPr/>
      <dgm:t>
        <a:bodyPr/>
        <a:lstStyle/>
        <a:p>
          <a:endParaRPr lang="es-ES"/>
        </a:p>
      </dgm:t>
    </dgm:pt>
    <dgm:pt modelId="{A5D55994-C6A5-48AA-B9F0-79FF30C5062C}" type="pres">
      <dgm:prSet presAssocID="{0E1822A8-FEAD-441A-BE68-61ACD41D967C}" presName="hierRoot2" presStyleCnt="0">
        <dgm:presLayoutVars>
          <dgm:hierBranch/>
        </dgm:presLayoutVars>
      </dgm:prSet>
      <dgm:spPr/>
      <dgm:t>
        <a:bodyPr/>
        <a:lstStyle/>
        <a:p>
          <a:endParaRPr lang="es-EC"/>
        </a:p>
      </dgm:t>
    </dgm:pt>
    <dgm:pt modelId="{D7FCAD20-BD08-4A50-A340-7E6F6B02E923}" type="pres">
      <dgm:prSet presAssocID="{0E1822A8-FEAD-441A-BE68-61ACD41D967C}" presName="rootComposite" presStyleCnt="0"/>
      <dgm:spPr/>
      <dgm:t>
        <a:bodyPr/>
        <a:lstStyle/>
        <a:p>
          <a:endParaRPr lang="es-EC"/>
        </a:p>
      </dgm:t>
    </dgm:pt>
    <dgm:pt modelId="{A321E03A-41BD-4B5B-A2E9-19806630F206}" type="pres">
      <dgm:prSet presAssocID="{0E1822A8-FEAD-441A-BE68-61ACD41D967C}" presName="rootText" presStyleLbl="node3" presStyleIdx="2" presStyleCnt="3" custScaleX="202166">
        <dgm:presLayoutVars>
          <dgm:chPref val="3"/>
        </dgm:presLayoutVars>
      </dgm:prSet>
      <dgm:spPr/>
      <dgm:t>
        <a:bodyPr/>
        <a:lstStyle/>
        <a:p>
          <a:endParaRPr lang="es-EC"/>
        </a:p>
      </dgm:t>
    </dgm:pt>
    <dgm:pt modelId="{6AADA725-9FFB-4B53-8F14-F087A55014FE}" type="pres">
      <dgm:prSet presAssocID="{0E1822A8-FEAD-441A-BE68-61ACD41D967C}" presName="rootConnector" presStyleLbl="node3" presStyleIdx="2" presStyleCnt="3"/>
      <dgm:spPr/>
      <dgm:t>
        <a:bodyPr/>
        <a:lstStyle/>
        <a:p>
          <a:endParaRPr lang="es-EC"/>
        </a:p>
      </dgm:t>
    </dgm:pt>
    <dgm:pt modelId="{5853766A-492B-4EDA-B7C6-CC85DDB8FBBC}" type="pres">
      <dgm:prSet presAssocID="{0E1822A8-FEAD-441A-BE68-61ACD41D967C}" presName="hierChild4" presStyleCnt="0"/>
      <dgm:spPr/>
      <dgm:t>
        <a:bodyPr/>
        <a:lstStyle/>
        <a:p>
          <a:endParaRPr lang="es-EC"/>
        </a:p>
      </dgm:t>
    </dgm:pt>
    <dgm:pt modelId="{18BB0373-CBA3-42EB-9A1F-19D6D195975F}" type="pres">
      <dgm:prSet presAssocID="{0E1822A8-FEAD-441A-BE68-61ACD41D967C}" presName="hierChild5" presStyleCnt="0"/>
      <dgm:spPr/>
      <dgm:t>
        <a:bodyPr/>
        <a:lstStyle/>
        <a:p>
          <a:endParaRPr lang="es-EC"/>
        </a:p>
      </dgm:t>
    </dgm:pt>
    <dgm:pt modelId="{6349D0EC-AFEE-4519-B9B9-23E11F352886}" type="pres">
      <dgm:prSet presAssocID="{38ADF221-D207-4288-AEFC-A05590FF89FE}" presName="hierChild5" presStyleCnt="0"/>
      <dgm:spPr/>
      <dgm:t>
        <a:bodyPr/>
        <a:lstStyle/>
        <a:p>
          <a:endParaRPr lang="es-EC"/>
        </a:p>
      </dgm:t>
    </dgm:pt>
    <dgm:pt modelId="{62F6E6C3-C2DB-42A1-B197-7137FDBD2D20}" type="pres">
      <dgm:prSet presAssocID="{D6F35BDB-22BB-45D6-B011-D82BF52FFD20}" presName="hierChild3" presStyleCnt="0"/>
      <dgm:spPr/>
      <dgm:t>
        <a:bodyPr/>
        <a:lstStyle/>
        <a:p>
          <a:endParaRPr lang="es-EC"/>
        </a:p>
      </dgm:t>
    </dgm:pt>
  </dgm:ptLst>
  <dgm:cxnLst>
    <dgm:cxn modelId="{C7DC29EF-4BB7-4C57-B15D-09BA20469766}" type="presOf" srcId="{D6F35BDB-22BB-45D6-B011-D82BF52FFD20}" destId="{2B3264B8-7FF9-4C9B-B8E4-979359AFB299}" srcOrd="1" destOrd="0" presId="urn:microsoft.com/office/officeart/2005/8/layout/orgChart1"/>
    <dgm:cxn modelId="{19505B13-A64F-433A-A8C0-D96495BCD931}" srcId="{38ADF221-D207-4288-AEFC-A05590FF89FE}" destId="{0E1822A8-FEAD-441A-BE68-61ACD41D967C}" srcOrd="2" destOrd="0" parTransId="{807C8145-F01D-4B68-8E73-D8159E6EBD6C}" sibTransId="{A72CED6F-F818-4555-866E-8ED64442846E}"/>
    <dgm:cxn modelId="{1AE14340-A23C-4BED-B413-3E9845C4A2FB}" srcId="{38ADF221-D207-4288-AEFC-A05590FF89FE}" destId="{EA6A797D-6EFB-439C-825A-C84306B2EA34}" srcOrd="1" destOrd="0" parTransId="{FCA0AA89-5D8E-4DF9-B535-5EB206A97950}" sibTransId="{264F2C69-2134-4231-9CC0-501F3B582421}"/>
    <dgm:cxn modelId="{CD61A38A-9DF4-4FAD-8503-3D1A3A999D81}" type="presOf" srcId="{7D58E13B-391D-4791-81E7-025C705D2E50}" destId="{E7AF3532-D064-4B3E-B5EA-330D02D959AC}" srcOrd="1" destOrd="0" presId="urn:microsoft.com/office/officeart/2005/8/layout/orgChart1"/>
    <dgm:cxn modelId="{F6DB1C0A-49EB-4E4E-A80E-994CBE836D4F}" type="presOf" srcId="{2F397E6C-EE05-4748-94B0-99B0A4FC109A}" destId="{800C0181-8A71-4737-9BD4-93DA6580AB35}" srcOrd="0" destOrd="0" presId="urn:microsoft.com/office/officeart/2005/8/layout/orgChart1"/>
    <dgm:cxn modelId="{24A73C70-0855-4852-908D-D940FF4C6327}" srcId="{13C86093-12C8-4D3A-A8D3-D4734C3A78F1}" destId="{D6F35BDB-22BB-45D6-B011-D82BF52FFD20}" srcOrd="0" destOrd="0" parTransId="{4E06AB11-8D00-4F18-953C-649DEAA2233D}" sibTransId="{515DD479-C63D-4B14-AA73-6F7A23F6C777}"/>
    <dgm:cxn modelId="{5499BE62-43A5-4D3C-B0BD-CBBF2EEC2063}" type="presOf" srcId="{FCA0AA89-5D8E-4DF9-B535-5EB206A97950}" destId="{02CFB757-133C-4881-A5F9-BCA10062E8D9}" srcOrd="0" destOrd="0" presId="urn:microsoft.com/office/officeart/2005/8/layout/orgChart1"/>
    <dgm:cxn modelId="{88B2964E-E278-4862-93BC-4BDDBA41497B}" type="presOf" srcId="{13C86093-12C8-4D3A-A8D3-D4734C3A78F1}" destId="{9B283E04-90D1-4DCA-956F-CA95637379D8}" srcOrd="0" destOrd="0" presId="urn:microsoft.com/office/officeart/2005/8/layout/orgChart1"/>
    <dgm:cxn modelId="{893E66A4-6FDC-4459-AD1A-62B7E439670A}" type="presOf" srcId="{EA6A797D-6EFB-439C-825A-C84306B2EA34}" destId="{32D2F7F9-C985-471C-8AB6-20190879B9F4}" srcOrd="1" destOrd="0" presId="urn:microsoft.com/office/officeart/2005/8/layout/orgChart1"/>
    <dgm:cxn modelId="{C294FC14-C417-43BD-9972-F02ECB610979}" type="presOf" srcId="{807C8145-F01D-4B68-8E73-D8159E6EBD6C}" destId="{78BFAAEF-0535-42FB-8BBA-FF8939DCDB0D}" srcOrd="0" destOrd="0" presId="urn:microsoft.com/office/officeart/2005/8/layout/orgChart1"/>
    <dgm:cxn modelId="{8C12EB9E-C73B-40C7-9D61-EDFAE24EFBB9}" type="presOf" srcId="{0E1822A8-FEAD-441A-BE68-61ACD41D967C}" destId="{A321E03A-41BD-4B5B-A2E9-19806630F206}" srcOrd="0" destOrd="0" presId="urn:microsoft.com/office/officeart/2005/8/layout/orgChart1"/>
    <dgm:cxn modelId="{2AC112F1-0924-4E15-B42F-9A5E45044046}" type="presOf" srcId="{0E1822A8-FEAD-441A-BE68-61ACD41D967C}" destId="{6AADA725-9FFB-4B53-8F14-F087A55014FE}" srcOrd="1" destOrd="0" presId="urn:microsoft.com/office/officeart/2005/8/layout/orgChart1"/>
    <dgm:cxn modelId="{97908770-1D24-4674-959B-E8D200083757}" type="presOf" srcId="{38ADF221-D207-4288-AEFC-A05590FF89FE}" destId="{6B6C1A6D-8D66-4F83-871D-D61417EE130F}" srcOrd="1" destOrd="0" presId="urn:microsoft.com/office/officeart/2005/8/layout/orgChart1"/>
    <dgm:cxn modelId="{AE30E11A-A0E2-42C3-8EBA-C0E7FCA66EDE}" type="presOf" srcId="{D6F35BDB-22BB-45D6-B011-D82BF52FFD20}" destId="{4FF342E0-5004-400B-AD96-FDAB5DAFCA7C}" srcOrd="0" destOrd="0" presId="urn:microsoft.com/office/officeart/2005/8/layout/orgChart1"/>
    <dgm:cxn modelId="{BB4E9688-1E1B-4174-A7B9-37A90B211A9A}" type="presOf" srcId="{38ADF221-D207-4288-AEFC-A05590FF89FE}" destId="{73648628-D1D7-446E-9B58-480C9708C268}" srcOrd="0" destOrd="0" presId="urn:microsoft.com/office/officeart/2005/8/layout/orgChart1"/>
    <dgm:cxn modelId="{F7BA6F8E-C9E5-4217-A082-C6BCA4A19C6A}" srcId="{D6F35BDB-22BB-45D6-B011-D82BF52FFD20}" destId="{38ADF221-D207-4288-AEFC-A05590FF89FE}" srcOrd="0" destOrd="0" parTransId="{2F397E6C-EE05-4748-94B0-99B0A4FC109A}" sibTransId="{A780C1F7-4A27-4206-98E6-DCDA6AC544B0}"/>
    <dgm:cxn modelId="{2475D497-7D4B-439B-A222-BBB6004D11A7}" type="presOf" srcId="{7D58E13B-391D-4791-81E7-025C705D2E50}" destId="{CED0B0F7-BC21-43EF-BF34-7041916F493E}" srcOrd="0" destOrd="0" presId="urn:microsoft.com/office/officeart/2005/8/layout/orgChart1"/>
    <dgm:cxn modelId="{07E353A6-B71E-4602-95C9-1F88524C968D}" type="presOf" srcId="{EA6A797D-6EFB-439C-825A-C84306B2EA34}" destId="{64A94C9D-E7C9-419B-A477-A44B176DFFE7}" srcOrd="0" destOrd="0" presId="urn:microsoft.com/office/officeart/2005/8/layout/orgChart1"/>
    <dgm:cxn modelId="{EB04492B-6B7E-4DFC-8E3C-B1EAACE178D8}" type="presOf" srcId="{5FA3AE99-51EF-426D-B69A-59560F507F4D}" destId="{A00EFA9D-3080-498F-B8ED-BA0CA5E9F40E}" srcOrd="0" destOrd="0" presId="urn:microsoft.com/office/officeart/2005/8/layout/orgChart1"/>
    <dgm:cxn modelId="{6334F143-4021-40F2-9C7E-4ADF0A944033}" srcId="{38ADF221-D207-4288-AEFC-A05590FF89FE}" destId="{7D58E13B-391D-4791-81E7-025C705D2E50}" srcOrd="0" destOrd="0" parTransId="{5FA3AE99-51EF-426D-B69A-59560F507F4D}" sibTransId="{44967067-8034-4463-871B-7ACE32D772D5}"/>
    <dgm:cxn modelId="{3D1B7F84-DF4D-48D6-AFD6-66A52B3A9A97}" type="presParOf" srcId="{9B283E04-90D1-4DCA-956F-CA95637379D8}" destId="{CA5AEF35-8AA0-41A2-82B0-912D8102B171}" srcOrd="0" destOrd="0" presId="urn:microsoft.com/office/officeart/2005/8/layout/orgChart1"/>
    <dgm:cxn modelId="{4D31DEDD-96B1-46DE-B115-722A41212C41}" type="presParOf" srcId="{CA5AEF35-8AA0-41A2-82B0-912D8102B171}" destId="{DF7AA7BA-1FFF-4921-B622-8C3EEFAD2E2B}" srcOrd="0" destOrd="0" presId="urn:microsoft.com/office/officeart/2005/8/layout/orgChart1"/>
    <dgm:cxn modelId="{33908ED7-F5D0-4AB9-ACDD-10B956C3484E}" type="presParOf" srcId="{DF7AA7BA-1FFF-4921-B622-8C3EEFAD2E2B}" destId="{4FF342E0-5004-400B-AD96-FDAB5DAFCA7C}" srcOrd="0" destOrd="0" presId="urn:microsoft.com/office/officeart/2005/8/layout/orgChart1"/>
    <dgm:cxn modelId="{0148C0A8-6C3B-42A8-8C62-D05D8C13CFF0}" type="presParOf" srcId="{DF7AA7BA-1FFF-4921-B622-8C3EEFAD2E2B}" destId="{2B3264B8-7FF9-4C9B-B8E4-979359AFB299}" srcOrd="1" destOrd="0" presId="urn:microsoft.com/office/officeart/2005/8/layout/orgChart1"/>
    <dgm:cxn modelId="{CD1E169D-EB7D-42EF-A728-05DEADAB91FF}" type="presParOf" srcId="{CA5AEF35-8AA0-41A2-82B0-912D8102B171}" destId="{022101A6-025F-4BD6-A602-B9CC1EA2BC3F}" srcOrd="1" destOrd="0" presId="urn:microsoft.com/office/officeart/2005/8/layout/orgChart1"/>
    <dgm:cxn modelId="{17FDADE8-285C-40D6-B53D-88899F1AC185}" type="presParOf" srcId="{022101A6-025F-4BD6-A602-B9CC1EA2BC3F}" destId="{800C0181-8A71-4737-9BD4-93DA6580AB35}" srcOrd="0" destOrd="0" presId="urn:microsoft.com/office/officeart/2005/8/layout/orgChart1"/>
    <dgm:cxn modelId="{33D59955-F597-418B-985B-E564ABA4825E}" type="presParOf" srcId="{022101A6-025F-4BD6-A602-B9CC1EA2BC3F}" destId="{C36B61EE-05ED-43E7-8B9E-12DDB7154670}" srcOrd="1" destOrd="0" presId="urn:microsoft.com/office/officeart/2005/8/layout/orgChart1"/>
    <dgm:cxn modelId="{D70AECCE-3078-4BD6-894A-ABFAB3592A30}" type="presParOf" srcId="{C36B61EE-05ED-43E7-8B9E-12DDB7154670}" destId="{B7F8EDB7-BC47-459F-9662-B7CFB606931D}" srcOrd="0" destOrd="0" presId="urn:microsoft.com/office/officeart/2005/8/layout/orgChart1"/>
    <dgm:cxn modelId="{AE3765A8-0951-48AB-9344-7AD7EF00700D}" type="presParOf" srcId="{B7F8EDB7-BC47-459F-9662-B7CFB606931D}" destId="{73648628-D1D7-446E-9B58-480C9708C268}" srcOrd="0" destOrd="0" presId="urn:microsoft.com/office/officeart/2005/8/layout/orgChart1"/>
    <dgm:cxn modelId="{8A1E7F9A-C69E-4B83-9F07-C253EAF0E9BC}" type="presParOf" srcId="{B7F8EDB7-BC47-459F-9662-B7CFB606931D}" destId="{6B6C1A6D-8D66-4F83-871D-D61417EE130F}" srcOrd="1" destOrd="0" presId="urn:microsoft.com/office/officeart/2005/8/layout/orgChart1"/>
    <dgm:cxn modelId="{243F7690-68A3-44B3-97E8-50AC531458F7}" type="presParOf" srcId="{C36B61EE-05ED-43E7-8B9E-12DDB7154670}" destId="{01A30979-B161-4965-A7EE-5332914E032D}" srcOrd="1" destOrd="0" presId="urn:microsoft.com/office/officeart/2005/8/layout/orgChart1"/>
    <dgm:cxn modelId="{61372371-6E0D-4C05-947C-DA2FD300C78B}" type="presParOf" srcId="{01A30979-B161-4965-A7EE-5332914E032D}" destId="{A00EFA9D-3080-498F-B8ED-BA0CA5E9F40E}" srcOrd="0" destOrd="0" presId="urn:microsoft.com/office/officeart/2005/8/layout/orgChart1"/>
    <dgm:cxn modelId="{1D5BD099-C7BE-4640-87A5-13FD621DABAA}" type="presParOf" srcId="{01A30979-B161-4965-A7EE-5332914E032D}" destId="{D01D11B7-5659-4650-ABBE-51A50299C642}" srcOrd="1" destOrd="0" presId="urn:microsoft.com/office/officeart/2005/8/layout/orgChart1"/>
    <dgm:cxn modelId="{C4CD08CD-2065-4CE9-B348-45A9D3BB1561}" type="presParOf" srcId="{D01D11B7-5659-4650-ABBE-51A50299C642}" destId="{B6156573-9FDA-42FA-B2C6-ED69ECAB87BD}" srcOrd="0" destOrd="0" presId="urn:microsoft.com/office/officeart/2005/8/layout/orgChart1"/>
    <dgm:cxn modelId="{6456481D-3BB5-4F84-B044-79B4716A1285}" type="presParOf" srcId="{B6156573-9FDA-42FA-B2C6-ED69ECAB87BD}" destId="{CED0B0F7-BC21-43EF-BF34-7041916F493E}" srcOrd="0" destOrd="0" presId="urn:microsoft.com/office/officeart/2005/8/layout/orgChart1"/>
    <dgm:cxn modelId="{30AB5CE6-DD81-4C34-8234-0BA01F20F65E}" type="presParOf" srcId="{B6156573-9FDA-42FA-B2C6-ED69ECAB87BD}" destId="{E7AF3532-D064-4B3E-B5EA-330D02D959AC}" srcOrd="1" destOrd="0" presId="urn:microsoft.com/office/officeart/2005/8/layout/orgChart1"/>
    <dgm:cxn modelId="{565178FE-BD80-472F-A4FC-9E0F80706B3E}" type="presParOf" srcId="{D01D11B7-5659-4650-ABBE-51A50299C642}" destId="{9F7214CF-7288-41E9-AAAE-2A07199EC8F3}" srcOrd="1" destOrd="0" presId="urn:microsoft.com/office/officeart/2005/8/layout/orgChart1"/>
    <dgm:cxn modelId="{D4E8EEA3-1138-4B23-809A-5713A85DA693}" type="presParOf" srcId="{D01D11B7-5659-4650-ABBE-51A50299C642}" destId="{2FAFEEFE-5129-40D2-BF9F-4F10B27487AF}" srcOrd="2" destOrd="0" presId="urn:microsoft.com/office/officeart/2005/8/layout/orgChart1"/>
    <dgm:cxn modelId="{150DE65E-C696-4D13-97BA-7DF1957FCDF5}" type="presParOf" srcId="{01A30979-B161-4965-A7EE-5332914E032D}" destId="{02CFB757-133C-4881-A5F9-BCA10062E8D9}" srcOrd="2" destOrd="0" presId="urn:microsoft.com/office/officeart/2005/8/layout/orgChart1"/>
    <dgm:cxn modelId="{888270BF-384F-44C9-8793-851D8450F154}" type="presParOf" srcId="{01A30979-B161-4965-A7EE-5332914E032D}" destId="{57042D3A-BE4E-47FA-ABA5-A91A6A9D74C6}" srcOrd="3" destOrd="0" presId="urn:microsoft.com/office/officeart/2005/8/layout/orgChart1"/>
    <dgm:cxn modelId="{DE2A3FA1-C218-4B06-876A-8CFB196943D7}" type="presParOf" srcId="{57042D3A-BE4E-47FA-ABA5-A91A6A9D74C6}" destId="{6D3F244A-7A43-4D11-907A-F9CA79ABC85E}" srcOrd="0" destOrd="0" presId="urn:microsoft.com/office/officeart/2005/8/layout/orgChart1"/>
    <dgm:cxn modelId="{887D383E-A46A-4FFF-B1D0-B465E230EF8A}" type="presParOf" srcId="{6D3F244A-7A43-4D11-907A-F9CA79ABC85E}" destId="{64A94C9D-E7C9-419B-A477-A44B176DFFE7}" srcOrd="0" destOrd="0" presId="urn:microsoft.com/office/officeart/2005/8/layout/orgChart1"/>
    <dgm:cxn modelId="{007D463D-2ECD-443C-8D17-24C2448ECB91}" type="presParOf" srcId="{6D3F244A-7A43-4D11-907A-F9CA79ABC85E}" destId="{32D2F7F9-C985-471C-8AB6-20190879B9F4}" srcOrd="1" destOrd="0" presId="urn:microsoft.com/office/officeart/2005/8/layout/orgChart1"/>
    <dgm:cxn modelId="{BD9AD98A-D459-4303-B917-D57077C12065}" type="presParOf" srcId="{57042D3A-BE4E-47FA-ABA5-A91A6A9D74C6}" destId="{83248B5D-3A3B-4A0D-97DD-318EAF493989}" srcOrd="1" destOrd="0" presId="urn:microsoft.com/office/officeart/2005/8/layout/orgChart1"/>
    <dgm:cxn modelId="{4795FB86-3970-4B24-B05E-C0B35F37A4B9}" type="presParOf" srcId="{57042D3A-BE4E-47FA-ABA5-A91A6A9D74C6}" destId="{CB5D0815-E233-4145-A746-D945E3C58A4B}" srcOrd="2" destOrd="0" presId="urn:microsoft.com/office/officeart/2005/8/layout/orgChart1"/>
    <dgm:cxn modelId="{7495377F-2DDF-4412-BDD1-34D835FAA5F7}" type="presParOf" srcId="{01A30979-B161-4965-A7EE-5332914E032D}" destId="{78BFAAEF-0535-42FB-8BBA-FF8939DCDB0D}" srcOrd="4" destOrd="0" presId="urn:microsoft.com/office/officeart/2005/8/layout/orgChart1"/>
    <dgm:cxn modelId="{5675A2C9-EE8B-4A4F-A0FC-0ECED39DD58E}" type="presParOf" srcId="{01A30979-B161-4965-A7EE-5332914E032D}" destId="{A5D55994-C6A5-48AA-B9F0-79FF30C5062C}" srcOrd="5" destOrd="0" presId="urn:microsoft.com/office/officeart/2005/8/layout/orgChart1"/>
    <dgm:cxn modelId="{A385A2F9-34DD-4383-B225-D3C6F9414A4D}" type="presParOf" srcId="{A5D55994-C6A5-48AA-B9F0-79FF30C5062C}" destId="{D7FCAD20-BD08-4A50-A340-7E6F6B02E923}" srcOrd="0" destOrd="0" presId="urn:microsoft.com/office/officeart/2005/8/layout/orgChart1"/>
    <dgm:cxn modelId="{0EF416D8-D179-4172-B0FD-CFB1B87B4BF2}" type="presParOf" srcId="{D7FCAD20-BD08-4A50-A340-7E6F6B02E923}" destId="{A321E03A-41BD-4B5B-A2E9-19806630F206}" srcOrd="0" destOrd="0" presId="urn:microsoft.com/office/officeart/2005/8/layout/orgChart1"/>
    <dgm:cxn modelId="{CA86325C-3040-4B0F-B5D3-B75508871EA5}" type="presParOf" srcId="{D7FCAD20-BD08-4A50-A340-7E6F6B02E923}" destId="{6AADA725-9FFB-4B53-8F14-F087A55014FE}" srcOrd="1" destOrd="0" presId="urn:microsoft.com/office/officeart/2005/8/layout/orgChart1"/>
    <dgm:cxn modelId="{F7494DF7-9713-4877-AAB4-4F049CC0ADB6}" type="presParOf" srcId="{A5D55994-C6A5-48AA-B9F0-79FF30C5062C}" destId="{5853766A-492B-4EDA-B7C6-CC85DDB8FBBC}" srcOrd="1" destOrd="0" presId="urn:microsoft.com/office/officeart/2005/8/layout/orgChart1"/>
    <dgm:cxn modelId="{A92130D5-80C9-4EEF-8FCE-5E19E448A20E}" type="presParOf" srcId="{A5D55994-C6A5-48AA-B9F0-79FF30C5062C}" destId="{18BB0373-CBA3-42EB-9A1F-19D6D195975F}" srcOrd="2" destOrd="0" presId="urn:microsoft.com/office/officeart/2005/8/layout/orgChart1"/>
    <dgm:cxn modelId="{E80BA426-80D4-4178-8DB6-9CCC1DD46497}" type="presParOf" srcId="{C36B61EE-05ED-43E7-8B9E-12DDB7154670}" destId="{6349D0EC-AFEE-4519-B9B9-23E11F352886}" srcOrd="2" destOrd="0" presId="urn:microsoft.com/office/officeart/2005/8/layout/orgChart1"/>
    <dgm:cxn modelId="{F733F359-BF2E-41F4-9FE4-3B1A95527F85}" type="presParOf" srcId="{CA5AEF35-8AA0-41A2-82B0-912D8102B171}" destId="{62F6E6C3-C2DB-42A1-B197-7137FDBD2D2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3C86093-12C8-4D3A-A8D3-D4734C3A78F1}" type="doc">
      <dgm:prSet loTypeId="urn:microsoft.com/office/officeart/2005/8/layout/orgChart1" loCatId="hierarchy" qsTypeId="urn:microsoft.com/office/officeart/2005/8/quickstyle/simple3" qsCatId="simple" csTypeId="urn:microsoft.com/office/officeart/2005/8/colors/accent2_5" csCatId="accent2" phldr="1"/>
      <dgm:spPr/>
      <dgm:t>
        <a:bodyPr/>
        <a:lstStyle/>
        <a:p>
          <a:endParaRPr lang="es-EC"/>
        </a:p>
      </dgm:t>
    </dgm:pt>
    <dgm:pt modelId="{D6F35BDB-22BB-45D6-B011-D82BF52FFD20}">
      <dgm:prSet phldrT="[Texto]" custT="1"/>
      <dgm:spPr/>
      <dgm:t>
        <a:bodyPr/>
        <a:lstStyle/>
        <a:p>
          <a:pPr algn="ctr"/>
          <a:r>
            <a:rPr lang="es-EC" sz="1200" b="0" dirty="0"/>
            <a:t>GERENCIA DE TIC</a:t>
          </a:r>
        </a:p>
      </dgm:t>
    </dgm:pt>
    <dgm:pt modelId="{4E06AB11-8D00-4F18-953C-649DEAA2233D}" type="parTrans" cxnId="{24A73C70-0855-4852-908D-D940FF4C6327}">
      <dgm:prSet/>
      <dgm:spPr/>
      <dgm:t>
        <a:bodyPr/>
        <a:lstStyle/>
        <a:p>
          <a:pPr algn="ctr"/>
          <a:endParaRPr lang="es-EC" sz="1200" b="0"/>
        </a:p>
      </dgm:t>
    </dgm:pt>
    <dgm:pt modelId="{515DD479-C63D-4B14-AA73-6F7A23F6C777}" type="sibTrans" cxnId="{24A73C70-0855-4852-908D-D940FF4C6327}">
      <dgm:prSet/>
      <dgm:spPr/>
      <dgm:t>
        <a:bodyPr/>
        <a:lstStyle/>
        <a:p>
          <a:pPr algn="ctr"/>
          <a:endParaRPr lang="es-EC" sz="1200" b="0"/>
        </a:p>
      </dgm:t>
    </dgm:pt>
    <dgm:pt modelId="{7D58E13B-391D-4791-81E7-025C705D2E50}">
      <dgm:prSet custT="1"/>
      <dgm:spPr/>
      <dgm:t>
        <a:bodyPr/>
        <a:lstStyle/>
        <a:p>
          <a:pPr algn="ctr"/>
          <a:r>
            <a:rPr lang="es-EC" sz="1200" b="0" dirty="0"/>
            <a:t>APLICACIONES</a:t>
          </a:r>
        </a:p>
      </dgm:t>
    </dgm:pt>
    <dgm:pt modelId="{5FA3AE99-51EF-426D-B69A-59560F507F4D}" type="parTrans" cxnId="{6334F143-4021-40F2-9C7E-4ADF0A944033}">
      <dgm:prSet/>
      <dgm:spPr/>
      <dgm:t>
        <a:bodyPr/>
        <a:lstStyle/>
        <a:p>
          <a:pPr algn="ctr"/>
          <a:endParaRPr lang="es-EC" sz="1200" b="0"/>
        </a:p>
      </dgm:t>
    </dgm:pt>
    <dgm:pt modelId="{44967067-8034-4463-871B-7ACE32D772D5}" type="sibTrans" cxnId="{6334F143-4021-40F2-9C7E-4ADF0A944033}">
      <dgm:prSet/>
      <dgm:spPr/>
      <dgm:t>
        <a:bodyPr/>
        <a:lstStyle/>
        <a:p>
          <a:pPr algn="ctr"/>
          <a:endParaRPr lang="es-EC" sz="1200" b="0"/>
        </a:p>
      </dgm:t>
    </dgm:pt>
    <dgm:pt modelId="{EA6A797D-6EFB-439C-825A-C84306B2EA34}">
      <dgm:prSet custT="1"/>
      <dgm:spPr/>
      <dgm:t>
        <a:bodyPr/>
        <a:lstStyle/>
        <a:p>
          <a:pPr algn="ctr"/>
          <a:r>
            <a:rPr lang="es-EC" sz="1200" b="0" dirty="0"/>
            <a:t>APLICACIONES TÉCNICAS</a:t>
          </a:r>
        </a:p>
      </dgm:t>
    </dgm:pt>
    <dgm:pt modelId="{FCA0AA89-5D8E-4DF9-B535-5EB206A97950}" type="parTrans" cxnId="{1AE14340-A23C-4BED-B413-3E9845C4A2FB}">
      <dgm:prSet/>
      <dgm:spPr/>
      <dgm:t>
        <a:bodyPr/>
        <a:lstStyle/>
        <a:p>
          <a:pPr algn="ctr"/>
          <a:endParaRPr lang="es-EC" sz="1200" b="0"/>
        </a:p>
      </dgm:t>
    </dgm:pt>
    <dgm:pt modelId="{264F2C69-2134-4231-9CC0-501F3B582421}" type="sibTrans" cxnId="{1AE14340-A23C-4BED-B413-3E9845C4A2FB}">
      <dgm:prSet/>
      <dgm:spPr/>
      <dgm:t>
        <a:bodyPr/>
        <a:lstStyle/>
        <a:p>
          <a:pPr algn="ctr"/>
          <a:endParaRPr lang="es-EC" sz="1200" b="0"/>
        </a:p>
      </dgm:t>
    </dgm:pt>
    <dgm:pt modelId="{0E1822A8-FEAD-441A-BE68-61ACD41D967C}">
      <dgm:prSet custT="1"/>
      <dgm:spPr/>
      <dgm:t>
        <a:bodyPr/>
        <a:lstStyle/>
        <a:p>
          <a:pPr algn="ctr"/>
          <a:r>
            <a:rPr lang="es-EC" sz="1200" b="0" dirty="0"/>
            <a:t>APLICACIONES DE NEGOCIO</a:t>
          </a:r>
        </a:p>
      </dgm:t>
    </dgm:pt>
    <dgm:pt modelId="{807C8145-F01D-4B68-8E73-D8159E6EBD6C}" type="parTrans" cxnId="{19505B13-A64F-433A-A8C0-D96495BCD931}">
      <dgm:prSet/>
      <dgm:spPr/>
      <dgm:t>
        <a:bodyPr/>
        <a:lstStyle/>
        <a:p>
          <a:pPr algn="ctr"/>
          <a:endParaRPr lang="es-EC" sz="1200" b="0"/>
        </a:p>
      </dgm:t>
    </dgm:pt>
    <dgm:pt modelId="{A72CED6F-F818-4555-866E-8ED64442846E}" type="sibTrans" cxnId="{19505B13-A64F-433A-A8C0-D96495BCD931}">
      <dgm:prSet/>
      <dgm:spPr/>
      <dgm:t>
        <a:bodyPr/>
        <a:lstStyle/>
        <a:p>
          <a:pPr algn="ctr"/>
          <a:endParaRPr lang="es-EC" sz="1200" b="0"/>
        </a:p>
      </dgm:t>
    </dgm:pt>
    <dgm:pt modelId="{861FADF2-BC2A-450D-89E5-2AED346B94DB}">
      <dgm:prSet custT="1"/>
      <dgm:spPr/>
      <dgm:t>
        <a:bodyPr/>
        <a:lstStyle/>
        <a:p>
          <a:pPr algn="ctr"/>
          <a:r>
            <a:rPr lang="es-EC" sz="1200" dirty="0"/>
            <a:t>INFRAESTRUCTURA</a:t>
          </a:r>
        </a:p>
      </dgm:t>
    </dgm:pt>
    <dgm:pt modelId="{B85EB1B8-6BF0-4214-8167-DC1C1EB4E032}" type="parTrans" cxnId="{ED0A837A-1BDE-4565-9106-D74E35714BBB}">
      <dgm:prSet/>
      <dgm:spPr/>
      <dgm:t>
        <a:bodyPr/>
        <a:lstStyle/>
        <a:p>
          <a:pPr algn="ctr"/>
          <a:endParaRPr lang="es-EC" sz="1200"/>
        </a:p>
      </dgm:t>
    </dgm:pt>
    <dgm:pt modelId="{6F1C08E1-F021-40A2-B89A-F8864A253801}" type="sibTrans" cxnId="{ED0A837A-1BDE-4565-9106-D74E35714BBB}">
      <dgm:prSet/>
      <dgm:spPr/>
      <dgm:t>
        <a:bodyPr/>
        <a:lstStyle/>
        <a:p>
          <a:pPr algn="ctr"/>
          <a:endParaRPr lang="es-EC" sz="1200"/>
        </a:p>
      </dgm:t>
    </dgm:pt>
    <dgm:pt modelId="{5FE41D0D-79B1-49C7-9A6C-8DC81DF7167E}">
      <dgm:prSet custT="1"/>
      <dgm:spPr/>
      <dgm:t>
        <a:bodyPr/>
        <a:lstStyle/>
        <a:p>
          <a:pPr algn="ctr"/>
          <a:r>
            <a:rPr lang="es-EC" sz="1200" dirty="0"/>
            <a:t>SERVICIOS TECNOLÓGICOS</a:t>
          </a:r>
        </a:p>
      </dgm:t>
    </dgm:pt>
    <dgm:pt modelId="{B53C6B3A-A42A-4F5B-8F42-A90EEB190197}" type="parTrans" cxnId="{211D5D00-4F83-4E02-B378-E99A01C806A1}">
      <dgm:prSet/>
      <dgm:spPr/>
      <dgm:t>
        <a:bodyPr/>
        <a:lstStyle/>
        <a:p>
          <a:pPr algn="ctr"/>
          <a:endParaRPr lang="es-EC" sz="1200"/>
        </a:p>
      </dgm:t>
    </dgm:pt>
    <dgm:pt modelId="{DEA5F374-E994-43A9-8FED-D032D549C1FE}" type="sibTrans" cxnId="{211D5D00-4F83-4E02-B378-E99A01C806A1}">
      <dgm:prSet/>
      <dgm:spPr/>
      <dgm:t>
        <a:bodyPr/>
        <a:lstStyle/>
        <a:p>
          <a:pPr algn="ctr"/>
          <a:endParaRPr lang="es-EC" sz="1200"/>
        </a:p>
      </dgm:t>
    </dgm:pt>
    <dgm:pt modelId="{B465C617-E239-4953-9A19-7B39CD3AF2CC}">
      <dgm:prSet custT="1"/>
      <dgm:spPr/>
      <dgm:t>
        <a:bodyPr/>
        <a:lstStyle/>
        <a:p>
          <a:pPr algn="ctr"/>
          <a:r>
            <a:rPr lang="es-EC" sz="1200" dirty="0"/>
            <a:t>CENTRO DE DATOS</a:t>
          </a:r>
        </a:p>
      </dgm:t>
    </dgm:pt>
    <dgm:pt modelId="{14D545E2-1378-4D55-9542-A1831210794D}" type="parTrans" cxnId="{7B3B6D17-41CD-4401-B425-2904E50363B0}">
      <dgm:prSet/>
      <dgm:spPr/>
      <dgm:t>
        <a:bodyPr/>
        <a:lstStyle/>
        <a:p>
          <a:pPr algn="ctr"/>
          <a:endParaRPr lang="es-EC" sz="1200"/>
        </a:p>
      </dgm:t>
    </dgm:pt>
    <dgm:pt modelId="{73A92C7B-7D50-491E-A6BC-EB98C3754945}" type="sibTrans" cxnId="{7B3B6D17-41CD-4401-B425-2904E50363B0}">
      <dgm:prSet/>
      <dgm:spPr/>
      <dgm:t>
        <a:bodyPr/>
        <a:lstStyle/>
        <a:p>
          <a:pPr algn="ctr"/>
          <a:endParaRPr lang="es-EC" sz="1200"/>
        </a:p>
      </dgm:t>
    </dgm:pt>
    <dgm:pt modelId="{68A6CD47-35F1-4563-8E12-A1D4B4528516}">
      <dgm:prSet custT="1"/>
      <dgm:spPr/>
      <dgm:t>
        <a:bodyPr/>
        <a:lstStyle/>
        <a:p>
          <a:pPr algn="ctr"/>
          <a:r>
            <a:rPr lang="es-EC" sz="1200" dirty="0"/>
            <a:t>COMUNICACIONES</a:t>
          </a:r>
        </a:p>
      </dgm:t>
    </dgm:pt>
    <dgm:pt modelId="{8256C7DF-B677-4083-9886-069836CD0F58}" type="parTrans" cxnId="{527E845F-5358-4BDD-A5F9-88C60470C612}">
      <dgm:prSet/>
      <dgm:spPr/>
      <dgm:t>
        <a:bodyPr/>
        <a:lstStyle/>
        <a:p>
          <a:pPr algn="ctr"/>
          <a:endParaRPr lang="es-EC" sz="1200"/>
        </a:p>
      </dgm:t>
    </dgm:pt>
    <dgm:pt modelId="{CF22AA37-F3C5-4A0E-841F-833726B58FD2}" type="sibTrans" cxnId="{527E845F-5358-4BDD-A5F9-88C60470C612}">
      <dgm:prSet/>
      <dgm:spPr/>
      <dgm:t>
        <a:bodyPr/>
        <a:lstStyle/>
        <a:p>
          <a:pPr algn="ctr"/>
          <a:endParaRPr lang="es-EC" sz="1200"/>
        </a:p>
      </dgm:t>
    </dgm:pt>
    <dgm:pt modelId="{0F6365BF-21C4-4885-B2BE-D931B85C325A}">
      <dgm:prSet custT="1"/>
      <dgm:spPr/>
      <dgm:t>
        <a:bodyPr/>
        <a:lstStyle/>
        <a:p>
          <a:pPr algn="ctr"/>
          <a:r>
            <a:rPr lang="es-EC" sz="1200" dirty="0"/>
            <a:t>MESA DE SERVICIO</a:t>
          </a:r>
        </a:p>
      </dgm:t>
    </dgm:pt>
    <dgm:pt modelId="{40545322-E3CE-40F2-AC4D-CB693B239116}" type="parTrans" cxnId="{E46F511E-E9AC-4617-A413-7DE4159CC0E8}">
      <dgm:prSet/>
      <dgm:spPr/>
      <dgm:t>
        <a:bodyPr/>
        <a:lstStyle/>
        <a:p>
          <a:pPr algn="ctr"/>
          <a:endParaRPr lang="es-EC" sz="1200"/>
        </a:p>
      </dgm:t>
    </dgm:pt>
    <dgm:pt modelId="{66B6357F-9CD0-4328-BAC4-0CE6CE97174C}" type="sibTrans" cxnId="{E46F511E-E9AC-4617-A413-7DE4159CC0E8}">
      <dgm:prSet/>
      <dgm:spPr/>
      <dgm:t>
        <a:bodyPr/>
        <a:lstStyle/>
        <a:p>
          <a:pPr algn="ctr"/>
          <a:endParaRPr lang="es-EC" sz="1200"/>
        </a:p>
      </dgm:t>
    </dgm:pt>
    <dgm:pt modelId="{D78FFCC8-7148-45DB-B952-5E40D9D487E0}">
      <dgm:prSet custT="1"/>
      <dgm:spPr/>
      <dgm:t>
        <a:bodyPr/>
        <a:lstStyle/>
        <a:p>
          <a:pPr algn="ctr"/>
          <a:r>
            <a:rPr lang="es-EC" sz="1200" dirty="0"/>
            <a:t>SERVICIO A USUARIOS FINALES</a:t>
          </a:r>
        </a:p>
      </dgm:t>
    </dgm:pt>
    <dgm:pt modelId="{5737DF8D-C5F4-49F6-8FFE-8EEE3C339945}" type="parTrans" cxnId="{0D1AFB8A-1EE7-4718-B880-CEFA30790968}">
      <dgm:prSet/>
      <dgm:spPr/>
      <dgm:t>
        <a:bodyPr/>
        <a:lstStyle/>
        <a:p>
          <a:pPr algn="ctr"/>
          <a:endParaRPr lang="es-EC" sz="1200"/>
        </a:p>
      </dgm:t>
    </dgm:pt>
    <dgm:pt modelId="{A0DD595B-B3C3-4B65-9379-DFCACEBB8AA9}" type="sibTrans" cxnId="{0D1AFB8A-1EE7-4718-B880-CEFA30790968}">
      <dgm:prSet/>
      <dgm:spPr/>
      <dgm:t>
        <a:bodyPr/>
        <a:lstStyle/>
        <a:p>
          <a:pPr algn="ctr"/>
          <a:endParaRPr lang="es-EC" sz="1200"/>
        </a:p>
      </dgm:t>
    </dgm:pt>
    <dgm:pt modelId="{CDE54DF7-310B-4DB8-B8A6-AE4F7DC67B11}" type="asst">
      <dgm:prSet custT="1"/>
      <dgm:spPr/>
      <dgm:t>
        <a:bodyPr/>
        <a:lstStyle/>
        <a:p>
          <a:pPr algn="ctr"/>
          <a:r>
            <a:rPr lang="es-EC" sz="1200" dirty="0"/>
            <a:t>ARQUITECTURA</a:t>
          </a:r>
        </a:p>
      </dgm:t>
    </dgm:pt>
    <dgm:pt modelId="{79033306-63DB-45B8-93A4-5BF76C955794}" type="parTrans" cxnId="{F2173606-FBCB-4A72-9EF3-FCA8541937AE}">
      <dgm:prSet/>
      <dgm:spPr/>
      <dgm:t>
        <a:bodyPr/>
        <a:lstStyle/>
        <a:p>
          <a:pPr algn="ctr"/>
          <a:endParaRPr lang="es-EC" sz="1200"/>
        </a:p>
      </dgm:t>
    </dgm:pt>
    <dgm:pt modelId="{B1990EFB-19CF-4CA4-812E-53EED1A7FBAE}" type="sibTrans" cxnId="{F2173606-FBCB-4A72-9EF3-FCA8541937AE}">
      <dgm:prSet/>
      <dgm:spPr/>
      <dgm:t>
        <a:bodyPr/>
        <a:lstStyle/>
        <a:p>
          <a:pPr algn="ctr"/>
          <a:endParaRPr lang="es-EC" sz="1200"/>
        </a:p>
      </dgm:t>
    </dgm:pt>
    <dgm:pt modelId="{85BE61DE-DBB2-4DA0-9B05-C0643AB71100}">
      <dgm:prSet custT="1"/>
      <dgm:spPr/>
      <dgm:t>
        <a:bodyPr/>
        <a:lstStyle/>
        <a:p>
          <a:pPr algn="ctr"/>
          <a:r>
            <a:rPr lang="es-EC" sz="1200" dirty="0"/>
            <a:t>SEGURIDAD</a:t>
          </a:r>
        </a:p>
      </dgm:t>
    </dgm:pt>
    <dgm:pt modelId="{A3A0F752-E1E4-4503-B548-5C4012FDBE99}" type="parTrans" cxnId="{A869FABD-3F91-4A9D-85C0-B273AEB8BF46}">
      <dgm:prSet/>
      <dgm:spPr/>
      <dgm:t>
        <a:bodyPr/>
        <a:lstStyle/>
        <a:p>
          <a:pPr algn="ctr"/>
          <a:endParaRPr lang="es-EC" sz="1200"/>
        </a:p>
      </dgm:t>
    </dgm:pt>
    <dgm:pt modelId="{2FF91575-6E02-43A1-98BB-028AE20C2D66}" type="sibTrans" cxnId="{A869FABD-3F91-4A9D-85C0-B273AEB8BF46}">
      <dgm:prSet/>
      <dgm:spPr/>
      <dgm:t>
        <a:bodyPr/>
        <a:lstStyle/>
        <a:p>
          <a:pPr algn="ctr"/>
          <a:endParaRPr lang="es-EC" sz="1200"/>
        </a:p>
      </dgm:t>
    </dgm:pt>
    <dgm:pt modelId="{9B283E04-90D1-4DCA-956F-CA95637379D8}" type="pres">
      <dgm:prSet presAssocID="{13C86093-12C8-4D3A-A8D3-D4734C3A78F1}" presName="hierChild1" presStyleCnt="0">
        <dgm:presLayoutVars>
          <dgm:orgChart val="1"/>
          <dgm:chPref val="1"/>
          <dgm:dir/>
          <dgm:animOne val="branch"/>
          <dgm:animLvl val="lvl"/>
          <dgm:resizeHandles/>
        </dgm:presLayoutVars>
      </dgm:prSet>
      <dgm:spPr/>
      <dgm:t>
        <a:bodyPr/>
        <a:lstStyle/>
        <a:p>
          <a:endParaRPr lang="es-EC"/>
        </a:p>
      </dgm:t>
    </dgm:pt>
    <dgm:pt modelId="{CA5AEF35-8AA0-41A2-82B0-912D8102B171}" type="pres">
      <dgm:prSet presAssocID="{D6F35BDB-22BB-45D6-B011-D82BF52FFD20}" presName="hierRoot1" presStyleCnt="0">
        <dgm:presLayoutVars>
          <dgm:hierBranch val="init"/>
        </dgm:presLayoutVars>
      </dgm:prSet>
      <dgm:spPr/>
      <dgm:t>
        <a:bodyPr/>
        <a:lstStyle/>
        <a:p>
          <a:endParaRPr lang="es-EC"/>
        </a:p>
      </dgm:t>
    </dgm:pt>
    <dgm:pt modelId="{DF7AA7BA-1FFF-4921-B622-8C3EEFAD2E2B}" type="pres">
      <dgm:prSet presAssocID="{D6F35BDB-22BB-45D6-B011-D82BF52FFD20}" presName="rootComposite1" presStyleCnt="0"/>
      <dgm:spPr/>
      <dgm:t>
        <a:bodyPr/>
        <a:lstStyle/>
        <a:p>
          <a:endParaRPr lang="es-EC"/>
        </a:p>
      </dgm:t>
    </dgm:pt>
    <dgm:pt modelId="{4FF342E0-5004-400B-AD96-FDAB5DAFCA7C}" type="pres">
      <dgm:prSet presAssocID="{D6F35BDB-22BB-45D6-B011-D82BF52FFD20}" presName="rootText1" presStyleLbl="node0" presStyleIdx="0" presStyleCnt="1">
        <dgm:presLayoutVars>
          <dgm:chPref val="3"/>
        </dgm:presLayoutVars>
      </dgm:prSet>
      <dgm:spPr/>
      <dgm:t>
        <a:bodyPr/>
        <a:lstStyle/>
        <a:p>
          <a:endParaRPr lang="es-EC"/>
        </a:p>
      </dgm:t>
    </dgm:pt>
    <dgm:pt modelId="{2B3264B8-7FF9-4C9B-B8E4-979359AFB299}" type="pres">
      <dgm:prSet presAssocID="{D6F35BDB-22BB-45D6-B011-D82BF52FFD20}" presName="rootConnector1" presStyleLbl="node1" presStyleIdx="0" presStyleCnt="0"/>
      <dgm:spPr/>
      <dgm:t>
        <a:bodyPr/>
        <a:lstStyle/>
        <a:p>
          <a:endParaRPr lang="es-EC"/>
        </a:p>
      </dgm:t>
    </dgm:pt>
    <dgm:pt modelId="{022101A6-025F-4BD6-A602-B9CC1EA2BC3F}" type="pres">
      <dgm:prSet presAssocID="{D6F35BDB-22BB-45D6-B011-D82BF52FFD20}" presName="hierChild2" presStyleCnt="0"/>
      <dgm:spPr/>
      <dgm:t>
        <a:bodyPr/>
        <a:lstStyle/>
        <a:p>
          <a:endParaRPr lang="es-EC"/>
        </a:p>
      </dgm:t>
    </dgm:pt>
    <dgm:pt modelId="{E5FD07FC-9D2D-461E-A005-3CCDAB64D891}" type="pres">
      <dgm:prSet presAssocID="{5FA3AE99-51EF-426D-B69A-59560F507F4D}" presName="Name37" presStyleLbl="parChTrans1D2" presStyleIdx="0" presStyleCnt="4"/>
      <dgm:spPr/>
      <dgm:t>
        <a:bodyPr/>
        <a:lstStyle/>
        <a:p>
          <a:endParaRPr lang="es-EC"/>
        </a:p>
      </dgm:t>
    </dgm:pt>
    <dgm:pt modelId="{D01D11B7-5659-4650-ABBE-51A50299C642}" type="pres">
      <dgm:prSet presAssocID="{7D58E13B-391D-4791-81E7-025C705D2E50}" presName="hierRoot2" presStyleCnt="0">
        <dgm:presLayoutVars>
          <dgm:hierBranch val="r"/>
        </dgm:presLayoutVars>
      </dgm:prSet>
      <dgm:spPr/>
      <dgm:t>
        <a:bodyPr/>
        <a:lstStyle/>
        <a:p>
          <a:endParaRPr lang="es-EC"/>
        </a:p>
      </dgm:t>
    </dgm:pt>
    <dgm:pt modelId="{B6156573-9FDA-42FA-B2C6-ED69ECAB87BD}" type="pres">
      <dgm:prSet presAssocID="{7D58E13B-391D-4791-81E7-025C705D2E50}" presName="rootComposite" presStyleCnt="0"/>
      <dgm:spPr/>
      <dgm:t>
        <a:bodyPr/>
        <a:lstStyle/>
        <a:p>
          <a:endParaRPr lang="es-EC"/>
        </a:p>
      </dgm:t>
    </dgm:pt>
    <dgm:pt modelId="{CED0B0F7-BC21-43EF-BF34-7041916F493E}" type="pres">
      <dgm:prSet presAssocID="{7D58E13B-391D-4791-81E7-025C705D2E50}" presName="rootText" presStyleLbl="node2" presStyleIdx="0" presStyleCnt="3" custScaleX="163661">
        <dgm:presLayoutVars>
          <dgm:chPref val="3"/>
        </dgm:presLayoutVars>
      </dgm:prSet>
      <dgm:spPr/>
      <dgm:t>
        <a:bodyPr/>
        <a:lstStyle/>
        <a:p>
          <a:endParaRPr lang="es-EC"/>
        </a:p>
      </dgm:t>
    </dgm:pt>
    <dgm:pt modelId="{E7AF3532-D064-4B3E-B5EA-330D02D959AC}" type="pres">
      <dgm:prSet presAssocID="{7D58E13B-391D-4791-81E7-025C705D2E50}" presName="rootConnector" presStyleLbl="node2" presStyleIdx="0" presStyleCnt="3"/>
      <dgm:spPr/>
      <dgm:t>
        <a:bodyPr/>
        <a:lstStyle/>
        <a:p>
          <a:endParaRPr lang="es-EC"/>
        </a:p>
      </dgm:t>
    </dgm:pt>
    <dgm:pt modelId="{9F7214CF-7288-41E9-AAAE-2A07199EC8F3}" type="pres">
      <dgm:prSet presAssocID="{7D58E13B-391D-4791-81E7-025C705D2E50}" presName="hierChild4" presStyleCnt="0"/>
      <dgm:spPr/>
      <dgm:t>
        <a:bodyPr/>
        <a:lstStyle/>
        <a:p>
          <a:endParaRPr lang="es-EC"/>
        </a:p>
      </dgm:t>
    </dgm:pt>
    <dgm:pt modelId="{B31C384C-1E0F-4F87-B9AD-34576CBFD07D}" type="pres">
      <dgm:prSet presAssocID="{FCA0AA89-5D8E-4DF9-B535-5EB206A97950}" presName="Name50" presStyleLbl="parChTrans1D3" presStyleIdx="0" presStyleCnt="7"/>
      <dgm:spPr/>
      <dgm:t>
        <a:bodyPr/>
        <a:lstStyle/>
        <a:p>
          <a:endParaRPr lang="es-EC"/>
        </a:p>
      </dgm:t>
    </dgm:pt>
    <dgm:pt modelId="{57042D3A-BE4E-47FA-ABA5-A91A6A9D74C6}" type="pres">
      <dgm:prSet presAssocID="{EA6A797D-6EFB-439C-825A-C84306B2EA34}" presName="hierRoot2" presStyleCnt="0">
        <dgm:presLayoutVars>
          <dgm:hierBranch val="r"/>
        </dgm:presLayoutVars>
      </dgm:prSet>
      <dgm:spPr/>
      <dgm:t>
        <a:bodyPr/>
        <a:lstStyle/>
        <a:p>
          <a:endParaRPr lang="es-EC"/>
        </a:p>
      </dgm:t>
    </dgm:pt>
    <dgm:pt modelId="{6D3F244A-7A43-4D11-907A-F9CA79ABC85E}" type="pres">
      <dgm:prSet presAssocID="{EA6A797D-6EFB-439C-825A-C84306B2EA34}" presName="rootComposite" presStyleCnt="0"/>
      <dgm:spPr/>
      <dgm:t>
        <a:bodyPr/>
        <a:lstStyle/>
        <a:p>
          <a:endParaRPr lang="es-EC"/>
        </a:p>
      </dgm:t>
    </dgm:pt>
    <dgm:pt modelId="{64A94C9D-E7C9-419B-A477-A44B176DFFE7}" type="pres">
      <dgm:prSet presAssocID="{EA6A797D-6EFB-439C-825A-C84306B2EA34}" presName="rootText" presStyleLbl="node3" presStyleIdx="0" presStyleCnt="7" custScaleX="137425">
        <dgm:presLayoutVars>
          <dgm:chPref val="3"/>
        </dgm:presLayoutVars>
      </dgm:prSet>
      <dgm:spPr/>
      <dgm:t>
        <a:bodyPr/>
        <a:lstStyle/>
        <a:p>
          <a:endParaRPr lang="es-EC"/>
        </a:p>
      </dgm:t>
    </dgm:pt>
    <dgm:pt modelId="{32D2F7F9-C985-471C-8AB6-20190879B9F4}" type="pres">
      <dgm:prSet presAssocID="{EA6A797D-6EFB-439C-825A-C84306B2EA34}" presName="rootConnector" presStyleLbl="node3" presStyleIdx="0" presStyleCnt="7"/>
      <dgm:spPr/>
      <dgm:t>
        <a:bodyPr/>
        <a:lstStyle/>
        <a:p>
          <a:endParaRPr lang="es-EC"/>
        </a:p>
      </dgm:t>
    </dgm:pt>
    <dgm:pt modelId="{83248B5D-3A3B-4A0D-97DD-318EAF493989}" type="pres">
      <dgm:prSet presAssocID="{EA6A797D-6EFB-439C-825A-C84306B2EA34}" presName="hierChild4" presStyleCnt="0"/>
      <dgm:spPr/>
      <dgm:t>
        <a:bodyPr/>
        <a:lstStyle/>
        <a:p>
          <a:endParaRPr lang="es-EC"/>
        </a:p>
      </dgm:t>
    </dgm:pt>
    <dgm:pt modelId="{CB5D0815-E233-4145-A746-D945E3C58A4B}" type="pres">
      <dgm:prSet presAssocID="{EA6A797D-6EFB-439C-825A-C84306B2EA34}" presName="hierChild5" presStyleCnt="0"/>
      <dgm:spPr/>
      <dgm:t>
        <a:bodyPr/>
        <a:lstStyle/>
        <a:p>
          <a:endParaRPr lang="es-EC"/>
        </a:p>
      </dgm:t>
    </dgm:pt>
    <dgm:pt modelId="{E5ED4C31-4117-4DC7-8917-AC40998F11D6}" type="pres">
      <dgm:prSet presAssocID="{807C8145-F01D-4B68-8E73-D8159E6EBD6C}" presName="Name50" presStyleLbl="parChTrans1D3" presStyleIdx="1" presStyleCnt="7"/>
      <dgm:spPr/>
      <dgm:t>
        <a:bodyPr/>
        <a:lstStyle/>
        <a:p>
          <a:endParaRPr lang="es-EC"/>
        </a:p>
      </dgm:t>
    </dgm:pt>
    <dgm:pt modelId="{A5D55994-C6A5-48AA-B9F0-79FF30C5062C}" type="pres">
      <dgm:prSet presAssocID="{0E1822A8-FEAD-441A-BE68-61ACD41D967C}" presName="hierRoot2" presStyleCnt="0">
        <dgm:presLayoutVars>
          <dgm:hierBranch val="r"/>
        </dgm:presLayoutVars>
      </dgm:prSet>
      <dgm:spPr/>
      <dgm:t>
        <a:bodyPr/>
        <a:lstStyle/>
        <a:p>
          <a:endParaRPr lang="es-EC"/>
        </a:p>
      </dgm:t>
    </dgm:pt>
    <dgm:pt modelId="{D7FCAD20-BD08-4A50-A340-7E6F6B02E923}" type="pres">
      <dgm:prSet presAssocID="{0E1822A8-FEAD-441A-BE68-61ACD41D967C}" presName="rootComposite" presStyleCnt="0"/>
      <dgm:spPr/>
      <dgm:t>
        <a:bodyPr/>
        <a:lstStyle/>
        <a:p>
          <a:endParaRPr lang="es-EC"/>
        </a:p>
      </dgm:t>
    </dgm:pt>
    <dgm:pt modelId="{A321E03A-41BD-4B5B-A2E9-19806630F206}" type="pres">
      <dgm:prSet presAssocID="{0E1822A8-FEAD-441A-BE68-61ACD41D967C}" presName="rootText" presStyleLbl="node3" presStyleIdx="1" presStyleCnt="7" custScaleX="137425">
        <dgm:presLayoutVars>
          <dgm:chPref val="3"/>
        </dgm:presLayoutVars>
      </dgm:prSet>
      <dgm:spPr/>
      <dgm:t>
        <a:bodyPr/>
        <a:lstStyle/>
        <a:p>
          <a:endParaRPr lang="es-EC"/>
        </a:p>
      </dgm:t>
    </dgm:pt>
    <dgm:pt modelId="{6AADA725-9FFB-4B53-8F14-F087A55014FE}" type="pres">
      <dgm:prSet presAssocID="{0E1822A8-FEAD-441A-BE68-61ACD41D967C}" presName="rootConnector" presStyleLbl="node3" presStyleIdx="1" presStyleCnt="7"/>
      <dgm:spPr/>
      <dgm:t>
        <a:bodyPr/>
        <a:lstStyle/>
        <a:p>
          <a:endParaRPr lang="es-EC"/>
        </a:p>
      </dgm:t>
    </dgm:pt>
    <dgm:pt modelId="{5853766A-492B-4EDA-B7C6-CC85DDB8FBBC}" type="pres">
      <dgm:prSet presAssocID="{0E1822A8-FEAD-441A-BE68-61ACD41D967C}" presName="hierChild4" presStyleCnt="0"/>
      <dgm:spPr/>
      <dgm:t>
        <a:bodyPr/>
        <a:lstStyle/>
        <a:p>
          <a:endParaRPr lang="es-EC"/>
        </a:p>
      </dgm:t>
    </dgm:pt>
    <dgm:pt modelId="{18BB0373-CBA3-42EB-9A1F-19D6D195975F}" type="pres">
      <dgm:prSet presAssocID="{0E1822A8-FEAD-441A-BE68-61ACD41D967C}" presName="hierChild5" presStyleCnt="0"/>
      <dgm:spPr/>
      <dgm:t>
        <a:bodyPr/>
        <a:lstStyle/>
        <a:p>
          <a:endParaRPr lang="es-EC"/>
        </a:p>
      </dgm:t>
    </dgm:pt>
    <dgm:pt modelId="{2FAFEEFE-5129-40D2-BF9F-4F10B27487AF}" type="pres">
      <dgm:prSet presAssocID="{7D58E13B-391D-4791-81E7-025C705D2E50}" presName="hierChild5" presStyleCnt="0"/>
      <dgm:spPr/>
      <dgm:t>
        <a:bodyPr/>
        <a:lstStyle/>
        <a:p>
          <a:endParaRPr lang="es-EC"/>
        </a:p>
      </dgm:t>
    </dgm:pt>
    <dgm:pt modelId="{FFEEA317-42D5-4C93-9F98-7DA0BBB9B7C0}" type="pres">
      <dgm:prSet presAssocID="{B85EB1B8-6BF0-4214-8167-DC1C1EB4E032}" presName="Name37" presStyleLbl="parChTrans1D2" presStyleIdx="1" presStyleCnt="4"/>
      <dgm:spPr/>
      <dgm:t>
        <a:bodyPr/>
        <a:lstStyle/>
        <a:p>
          <a:endParaRPr lang="es-EC"/>
        </a:p>
      </dgm:t>
    </dgm:pt>
    <dgm:pt modelId="{6366AAE6-2836-4575-9EC4-381F07E4EE4D}" type="pres">
      <dgm:prSet presAssocID="{861FADF2-BC2A-450D-89E5-2AED346B94DB}" presName="hierRoot2" presStyleCnt="0">
        <dgm:presLayoutVars>
          <dgm:hierBranch val="r"/>
        </dgm:presLayoutVars>
      </dgm:prSet>
      <dgm:spPr/>
      <dgm:t>
        <a:bodyPr/>
        <a:lstStyle/>
        <a:p>
          <a:endParaRPr lang="es-ES"/>
        </a:p>
      </dgm:t>
    </dgm:pt>
    <dgm:pt modelId="{DDA8A52F-EF49-4402-8EB2-6C4AEE0387DE}" type="pres">
      <dgm:prSet presAssocID="{861FADF2-BC2A-450D-89E5-2AED346B94DB}" presName="rootComposite" presStyleCnt="0"/>
      <dgm:spPr/>
      <dgm:t>
        <a:bodyPr/>
        <a:lstStyle/>
        <a:p>
          <a:endParaRPr lang="es-ES"/>
        </a:p>
      </dgm:t>
    </dgm:pt>
    <dgm:pt modelId="{5B3AA517-B5E2-4751-A7EA-3D6D3415D4AE}" type="pres">
      <dgm:prSet presAssocID="{861FADF2-BC2A-450D-89E5-2AED346B94DB}" presName="rootText" presStyleLbl="node2" presStyleIdx="1" presStyleCnt="3" custScaleX="200275">
        <dgm:presLayoutVars>
          <dgm:chPref val="3"/>
        </dgm:presLayoutVars>
      </dgm:prSet>
      <dgm:spPr/>
      <dgm:t>
        <a:bodyPr/>
        <a:lstStyle/>
        <a:p>
          <a:endParaRPr lang="es-EC"/>
        </a:p>
      </dgm:t>
    </dgm:pt>
    <dgm:pt modelId="{F19E8033-9C5D-4080-A579-F589CC198D64}" type="pres">
      <dgm:prSet presAssocID="{861FADF2-BC2A-450D-89E5-2AED346B94DB}" presName="rootConnector" presStyleLbl="node2" presStyleIdx="1" presStyleCnt="3"/>
      <dgm:spPr/>
      <dgm:t>
        <a:bodyPr/>
        <a:lstStyle/>
        <a:p>
          <a:endParaRPr lang="es-EC"/>
        </a:p>
      </dgm:t>
    </dgm:pt>
    <dgm:pt modelId="{D878FBB4-D72F-47F5-9EFA-901F8F6E3C48}" type="pres">
      <dgm:prSet presAssocID="{861FADF2-BC2A-450D-89E5-2AED346B94DB}" presName="hierChild4" presStyleCnt="0"/>
      <dgm:spPr/>
      <dgm:t>
        <a:bodyPr/>
        <a:lstStyle/>
        <a:p>
          <a:endParaRPr lang="es-ES"/>
        </a:p>
      </dgm:t>
    </dgm:pt>
    <dgm:pt modelId="{5D0197FB-FD62-4B65-8107-4E220A3DDAEB}" type="pres">
      <dgm:prSet presAssocID="{14D545E2-1378-4D55-9542-A1831210794D}" presName="Name50" presStyleLbl="parChTrans1D3" presStyleIdx="2" presStyleCnt="7"/>
      <dgm:spPr/>
      <dgm:t>
        <a:bodyPr/>
        <a:lstStyle/>
        <a:p>
          <a:endParaRPr lang="es-EC"/>
        </a:p>
      </dgm:t>
    </dgm:pt>
    <dgm:pt modelId="{389581D4-D3BF-48AD-BDB5-1E5A7638F92D}" type="pres">
      <dgm:prSet presAssocID="{B465C617-E239-4953-9A19-7B39CD3AF2CC}" presName="hierRoot2" presStyleCnt="0">
        <dgm:presLayoutVars>
          <dgm:hierBranch val="r"/>
        </dgm:presLayoutVars>
      </dgm:prSet>
      <dgm:spPr/>
      <dgm:t>
        <a:bodyPr/>
        <a:lstStyle/>
        <a:p>
          <a:endParaRPr lang="es-ES"/>
        </a:p>
      </dgm:t>
    </dgm:pt>
    <dgm:pt modelId="{77B67B87-87A2-43A8-9242-C94AC5634880}" type="pres">
      <dgm:prSet presAssocID="{B465C617-E239-4953-9A19-7B39CD3AF2CC}" presName="rootComposite" presStyleCnt="0"/>
      <dgm:spPr/>
      <dgm:t>
        <a:bodyPr/>
        <a:lstStyle/>
        <a:p>
          <a:endParaRPr lang="es-ES"/>
        </a:p>
      </dgm:t>
    </dgm:pt>
    <dgm:pt modelId="{2E6DD3E7-68DB-4681-A88B-920C1F6DA672}" type="pres">
      <dgm:prSet presAssocID="{B465C617-E239-4953-9A19-7B39CD3AF2CC}" presName="rootText" presStyleLbl="node3" presStyleIdx="2" presStyleCnt="7" custScaleX="154737">
        <dgm:presLayoutVars>
          <dgm:chPref val="3"/>
        </dgm:presLayoutVars>
      </dgm:prSet>
      <dgm:spPr/>
      <dgm:t>
        <a:bodyPr/>
        <a:lstStyle/>
        <a:p>
          <a:endParaRPr lang="es-EC"/>
        </a:p>
      </dgm:t>
    </dgm:pt>
    <dgm:pt modelId="{25574478-C37E-48AE-A530-1F982047FE3B}" type="pres">
      <dgm:prSet presAssocID="{B465C617-E239-4953-9A19-7B39CD3AF2CC}" presName="rootConnector" presStyleLbl="node3" presStyleIdx="2" presStyleCnt="7"/>
      <dgm:spPr/>
      <dgm:t>
        <a:bodyPr/>
        <a:lstStyle/>
        <a:p>
          <a:endParaRPr lang="es-EC"/>
        </a:p>
      </dgm:t>
    </dgm:pt>
    <dgm:pt modelId="{BB982350-8C68-44D3-A603-27F7A73CBC71}" type="pres">
      <dgm:prSet presAssocID="{B465C617-E239-4953-9A19-7B39CD3AF2CC}" presName="hierChild4" presStyleCnt="0"/>
      <dgm:spPr/>
      <dgm:t>
        <a:bodyPr/>
        <a:lstStyle/>
        <a:p>
          <a:endParaRPr lang="es-ES"/>
        </a:p>
      </dgm:t>
    </dgm:pt>
    <dgm:pt modelId="{8BBA56BD-DA99-49E9-A61B-60446071EA57}" type="pres">
      <dgm:prSet presAssocID="{B465C617-E239-4953-9A19-7B39CD3AF2CC}" presName="hierChild5" presStyleCnt="0"/>
      <dgm:spPr/>
      <dgm:t>
        <a:bodyPr/>
        <a:lstStyle/>
        <a:p>
          <a:endParaRPr lang="es-ES"/>
        </a:p>
      </dgm:t>
    </dgm:pt>
    <dgm:pt modelId="{4BFB9336-D877-467C-B562-E145D3FC9D90}" type="pres">
      <dgm:prSet presAssocID="{8256C7DF-B677-4083-9886-069836CD0F58}" presName="Name50" presStyleLbl="parChTrans1D3" presStyleIdx="3" presStyleCnt="7"/>
      <dgm:spPr/>
      <dgm:t>
        <a:bodyPr/>
        <a:lstStyle/>
        <a:p>
          <a:endParaRPr lang="es-EC"/>
        </a:p>
      </dgm:t>
    </dgm:pt>
    <dgm:pt modelId="{F00A111E-BAC2-4A98-8E65-95169A644697}" type="pres">
      <dgm:prSet presAssocID="{68A6CD47-35F1-4563-8E12-A1D4B4528516}" presName="hierRoot2" presStyleCnt="0">
        <dgm:presLayoutVars>
          <dgm:hierBranch val="r"/>
        </dgm:presLayoutVars>
      </dgm:prSet>
      <dgm:spPr/>
      <dgm:t>
        <a:bodyPr/>
        <a:lstStyle/>
        <a:p>
          <a:endParaRPr lang="es-ES"/>
        </a:p>
      </dgm:t>
    </dgm:pt>
    <dgm:pt modelId="{3914567C-FDAB-49EF-8F72-D6417BAA154B}" type="pres">
      <dgm:prSet presAssocID="{68A6CD47-35F1-4563-8E12-A1D4B4528516}" presName="rootComposite" presStyleCnt="0"/>
      <dgm:spPr/>
      <dgm:t>
        <a:bodyPr/>
        <a:lstStyle/>
        <a:p>
          <a:endParaRPr lang="es-ES"/>
        </a:p>
      </dgm:t>
    </dgm:pt>
    <dgm:pt modelId="{71EAD640-1569-4C37-96A3-1F6C387F94F0}" type="pres">
      <dgm:prSet presAssocID="{68A6CD47-35F1-4563-8E12-A1D4B4528516}" presName="rootText" presStyleLbl="node3" presStyleIdx="3" presStyleCnt="7" custScaleX="154981">
        <dgm:presLayoutVars>
          <dgm:chPref val="3"/>
        </dgm:presLayoutVars>
      </dgm:prSet>
      <dgm:spPr/>
      <dgm:t>
        <a:bodyPr/>
        <a:lstStyle/>
        <a:p>
          <a:endParaRPr lang="es-EC"/>
        </a:p>
      </dgm:t>
    </dgm:pt>
    <dgm:pt modelId="{3AE97C47-73B1-4557-8499-F9DFB4F0B69E}" type="pres">
      <dgm:prSet presAssocID="{68A6CD47-35F1-4563-8E12-A1D4B4528516}" presName="rootConnector" presStyleLbl="node3" presStyleIdx="3" presStyleCnt="7"/>
      <dgm:spPr/>
      <dgm:t>
        <a:bodyPr/>
        <a:lstStyle/>
        <a:p>
          <a:endParaRPr lang="es-EC"/>
        </a:p>
      </dgm:t>
    </dgm:pt>
    <dgm:pt modelId="{E70A36CB-50E1-4874-BB22-454D58FC97B4}" type="pres">
      <dgm:prSet presAssocID="{68A6CD47-35F1-4563-8E12-A1D4B4528516}" presName="hierChild4" presStyleCnt="0"/>
      <dgm:spPr/>
      <dgm:t>
        <a:bodyPr/>
        <a:lstStyle/>
        <a:p>
          <a:endParaRPr lang="es-ES"/>
        </a:p>
      </dgm:t>
    </dgm:pt>
    <dgm:pt modelId="{F563F845-7524-4021-A280-17C45B0BFBE4}" type="pres">
      <dgm:prSet presAssocID="{68A6CD47-35F1-4563-8E12-A1D4B4528516}" presName="hierChild5" presStyleCnt="0"/>
      <dgm:spPr/>
      <dgm:t>
        <a:bodyPr/>
        <a:lstStyle/>
        <a:p>
          <a:endParaRPr lang="es-ES"/>
        </a:p>
      </dgm:t>
    </dgm:pt>
    <dgm:pt modelId="{8C38B1FD-7D03-4054-AB2F-C76D9732BC0D}" type="pres">
      <dgm:prSet presAssocID="{861FADF2-BC2A-450D-89E5-2AED346B94DB}" presName="hierChild5" presStyleCnt="0"/>
      <dgm:spPr/>
      <dgm:t>
        <a:bodyPr/>
        <a:lstStyle/>
        <a:p>
          <a:endParaRPr lang="es-ES"/>
        </a:p>
      </dgm:t>
    </dgm:pt>
    <dgm:pt modelId="{F3B63E7D-97DE-426E-9907-05ABF51D1C06}" type="pres">
      <dgm:prSet presAssocID="{B53C6B3A-A42A-4F5B-8F42-A90EEB190197}" presName="Name37" presStyleLbl="parChTrans1D2" presStyleIdx="2" presStyleCnt="4"/>
      <dgm:spPr/>
      <dgm:t>
        <a:bodyPr/>
        <a:lstStyle/>
        <a:p>
          <a:endParaRPr lang="es-EC"/>
        </a:p>
      </dgm:t>
    </dgm:pt>
    <dgm:pt modelId="{AB3D5952-9557-4EC5-BAE3-F14F86832DA3}" type="pres">
      <dgm:prSet presAssocID="{5FE41D0D-79B1-49C7-9A6C-8DC81DF7167E}" presName="hierRoot2" presStyleCnt="0">
        <dgm:presLayoutVars>
          <dgm:hierBranch val="r"/>
        </dgm:presLayoutVars>
      </dgm:prSet>
      <dgm:spPr/>
      <dgm:t>
        <a:bodyPr/>
        <a:lstStyle/>
        <a:p>
          <a:endParaRPr lang="es-ES"/>
        </a:p>
      </dgm:t>
    </dgm:pt>
    <dgm:pt modelId="{4E382D20-4424-40C1-AD3B-996BED63EAFF}" type="pres">
      <dgm:prSet presAssocID="{5FE41D0D-79B1-49C7-9A6C-8DC81DF7167E}" presName="rootComposite" presStyleCnt="0"/>
      <dgm:spPr/>
      <dgm:t>
        <a:bodyPr/>
        <a:lstStyle/>
        <a:p>
          <a:endParaRPr lang="es-ES"/>
        </a:p>
      </dgm:t>
    </dgm:pt>
    <dgm:pt modelId="{51B1F0E1-DF6F-493F-873B-4A84E9D3B410}" type="pres">
      <dgm:prSet presAssocID="{5FE41D0D-79B1-49C7-9A6C-8DC81DF7167E}" presName="rootText" presStyleLbl="node2" presStyleIdx="2" presStyleCnt="3" custScaleX="182958">
        <dgm:presLayoutVars>
          <dgm:chPref val="3"/>
        </dgm:presLayoutVars>
      </dgm:prSet>
      <dgm:spPr/>
      <dgm:t>
        <a:bodyPr/>
        <a:lstStyle/>
        <a:p>
          <a:endParaRPr lang="es-EC"/>
        </a:p>
      </dgm:t>
    </dgm:pt>
    <dgm:pt modelId="{3ADE9AD5-C871-4B87-999B-07614DDA7EC7}" type="pres">
      <dgm:prSet presAssocID="{5FE41D0D-79B1-49C7-9A6C-8DC81DF7167E}" presName="rootConnector" presStyleLbl="node2" presStyleIdx="2" presStyleCnt="3"/>
      <dgm:spPr/>
      <dgm:t>
        <a:bodyPr/>
        <a:lstStyle/>
        <a:p>
          <a:endParaRPr lang="es-EC"/>
        </a:p>
      </dgm:t>
    </dgm:pt>
    <dgm:pt modelId="{CDCF1DD9-CCD7-4AD7-AB14-71A5D29FC0CA}" type="pres">
      <dgm:prSet presAssocID="{5FE41D0D-79B1-49C7-9A6C-8DC81DF7167E}" presName="hierChild4" presStyleCnt="0"/>
      <dgm:spPr/>
      <dgm:t>
        <a:bodyPr/>
        <a:lstStyle/>
        <a:p>
          <a:endParaRPr lang="es-ES"/>
        </a:p>
      </dgm:t>
    </dgm:pt>
    <dgm:pt modelId="{FDF3D95C-536D-497F-83F3-05AEB3970D4C}" type="pres">
      <dgm:prSet presAssocID="{40545322-E3CE-40F2-AC4D-CB693B239116}" presName="Name50" presStyleLbl="parChTrans1D3" presStyleIdx="4" presStyleCnt="7"/>
      <dgm:spPr/>
      <dgm:t>
        <a:bodyPr/>
        <a:lstStyle/>
        <a:p>
          <a:endParaRPr lang="es-EC"/>
        </a:p>
      </dgm:t>
    </dgm:pt>
    <dgm:pt modelId="{6385C41A-3124-4776-88CD-BBD2B98C741B}" type="pres">
      <dgm:prSet presAssocID="{0F6365BF-21C4-4885-B2BE-D931B85C325A}" presName="hierRoot2" presStyleCnt="0">
        <dgm:presLayoutVars>
          <dgm:hierBranch val="r"/>
        </dgm:presLayoutVars>
      </dgm:prSet>
      <dgm:spPr/>
      <dgm:t>
        <a:bodyPr/>
        <a:lstStyle/>
        <a:p>
          <a:endParaRPr lang="es-ES"/>
        </a:p>
      </dgm:t>
    </dgm:pt>
    <dgm:pt modelId="{0E71CEBA-F8B9-4455-B047-F30A5661065F}" type="pres">
      <dgm:prSet presAssocID="{0F6365BF-21C4-4885-B2BE-D931B85C325A}" presName="rootComposite" presStyleCnt="0"/>
      <dgm:spPr/>
      <dgm:t>
        <a:bodyPr/>
        <a:lstStyle/>
        <a:p>
          <a:endParaRPr lang="es-ES"/>
        </a:p>
      </dgm:t>
    </dgm:pt>
    <dgm:pt modelId="{48518BD1-5F67-409C-A2A9-2940B702615E}" type="pres">
      <dgm:prSet presAssocID="{0F6365BF-21C4-4885-B2BE-D931B85C325A}" presName="rootText" presStyleLbl="node3" presStyleIdx="4" presStyleCnt="7" custScaleX="154620">
        <dgm:presLayoutVars>
          <dgm:chPref val="3"/>
        </dgm:presLayoutVars>
      </dgm:prSet>
      <dgm:spPr/>
      <dgm:t>
        <a:bodyPr/>
        <a:lstStyle/>
        <a:p>
          <a:endParaRPr lang="es-EC"/>
        </a:p>
      </dgm:t>
    </dgm:pt>
    <dgm:pt modelId="{49B61781-4732-426A-B05E-0328DC45409F}" type="pres">
      <dgm:prSet presAssocID="{0F6365BF-21C4-4885-B2BE-D931B85C325A}" presName="rootConnector" presStyleLbl="node3" presStyleIdx="4" presStyleCnt="7"/>
      <dgm:spPr/>
      <dgm:t>
        <a:bodyPr/>
        <a:lstStyle/>
        <a:p>
          <a:endParaRPr lang="es-EC"/>
        </a:p>
      </dgm:t>
    </dgm:pt>
    <dgm:pt modelId="{DCB2CD20-A44C-4F1C-9E04-1B1D44A43812}" type="pres">
      <dgm:prSet presAssocID="{0F6365BF-21C4-4885-B2BE-D931B85C325A}" presName="hierChild4" presStyleCnt="0"/>
      <dgm:spPr/>
      <dgm:t>
        <a:bodyPr/>
        <a:lstStyle/>
        <a:p>
          <a:endParaRPr lang="es-ES"/>
        </a:p>
      </dgm:t>
    </dgm:pt>
    <dgm:pt modelId="{5156922B-E320-4306-981D-02F8DE58FC4E}" type="pres">
      <dgm:prSet presAssocID="{0F6365BF-21C4-4885-B2BE-D931B85C325A}" presName="hierChild5" presStyleCnt="0"/>
      <dgm:spPr/>
      <dgm:t>
        <a:bodyPr/>
        <a:lstStyle/>
        <a:p>
          <a:endParaRPr lang="es-ES"/>
        </a:p>
      </dgm:t>
    </dgm:pt>
    <dgm:pt modelId="{15157DFE-7CC0-41CB-9EC1-5546B796F3DB}" type="pres">
      <dgm:prSet presAssocID="{5737DF8D-C5F4-49F6-8FFE-8EEE3C339945}" presName="Name50" presStyleLbl="parChTrans1D3" presStyleIdx="5" presStyleCnt="7"/>
      <dgm:spPr/>
      <dgm:t>
        <a:bodyPr/>
        <a:lstStyle/>
        <a:p>
          <a:endParaRPr lang="es-EC"/>
        </a:p>
      </dgm:t>
    </dgm:pt>
    <dgm:pt modelId="{16B7F184-7A69-4970-99FB-78C299AFF58C}" type="pres">
      <dgm:prSet presAssocID="{D78FFCC8-7148-45DB-B952-5E40D9D487E0}" presName="hierRoot2" presStyleCnt="0">
        <dgm:presLayoutVars>
          <dgm:hierBranch val="r"/>
        </dgm:presLayoutVars>
      </dgm:prSet>
      <dgm:spPr/>
      <dgm:t>
        <a:bodyPr/>
        <a:lstStyle/>
        <a:p>
          <a:endParaRPr lang="es-ES"/>
        </a:p>
      </dgm:t>
    </dgm:pt>
    <dgm:pt modelId="{665D4F0C-08F5-436E-AE22-E25EBD0A33F7}" type="pres">
      <dgm:prSet presAssocID="{D78FFCC8-7148-45DB-B952-5E40D9D487E0}" presName="rootComposite" presStyleCnt="0"/>
      <dgm:spPr/>
      <dgm:t>
        <a:bodyPr/>
        <a:lstStyle/>
        <a:p>
          <a:endParaRPr lang="es-ES"/>
        </a:p>
      </dgm:t>
    </dgm:pt>
    <dgm:pt modelId="{ABA1218A-105D-40E2-897D-393A5AB9DC36}" type="pres">
      <dgm:prSet presAssocID="{D78FFCC8-7148-45DB-B952-5E40D9D487E0}" presName="rootText" presStyleLbl="node3" presStyleIdx="5" presStyleCnt="7" custScaleX="150874">
        <dgm:presLayoutVars>
          <dgm:chPref val="3"/>
        </dgm:presLayoutVars>
      </dgm:prSet>
      <dgm:spPr/>
      <dgm:t>
        <a:bodyPr/>
        <a:lstStyle/>
        <a:p>
          <a:endParaRPr lang="es-EC"/>
        </a:p>
      </dgm:t>
    </dgm:pt>
    <dgm:pt modelId="{5A68C98C-0E15-4F05-8A89-7A0884F756FA}" type="pres">
      <dgm:prSet presAssocID="{D78FFCC8-7148-45DB-B952-5E40D9D487E0}" presName="rootConnector" presStyleLbl="node3" presStyleIdx="5" presStyleCnt="7"/>
      <dgm:spPr/>
      <dgm:t>
        <a:bodyPr/>
        <a:lstStyle/>
        <a:p>
          <a:endParaRPr lang="es-EC"/>
        </a:p>
      </dgm:t>
    </dgm:pt>
    <dgm:pt modelId="{F21C31C5-D271-4256-A54B-691EBC023926}" type="pres">
      <dgm:prSet presAssocID="{D78FFCC8-7148-45DB-B952-5E40D9D487E0}" presName="hierChild4" presStyleCnt="0"/>
      <dgm:spPr/>
      <dgm:t>
        <a:bodyPr/>
        <a:lstStyle/>
        <a:p>
          <a:endParaRPr lang="es-ES"/>
        </a:p>
      </dgm:t>
    </dgm:pt>
    <dgm:pt modelId="{0A1698AC-A030-4EA1-BD51-1F5EF4C888D3}" type="pres">
      <dgm:prSet presAssocID="{D78FFCC8-7148-45DB-B952-5E40D9D487E0}" presName="hierChild5" presStyleCnt="0"/>
      <dgm:spPr/>
      <dgm:t>
        <a:bodyPr/>
        <a:lstStyle/>
        <a:p>
          <a:endParaRPr lang="es-ES"/>
        </a:p>
      </dgm:t>
    </dgm:pt>
    <dgm:pt modelId="{F11CA981-BFFA-4796-BC1F-798909361506}" type="pres">
      <dgm:prSet presAssocID="{5FE41D0D-79B1-49C7-9A6C-8DC81DF7167E}" presName="hierChild5" presStyleCnt="0"/>
      <dgm:spPr/>
      <dgm:t>
        <a:bodyPr/>
        <a:lstStyle/>
        <a:p>
          <a:endParaRPr lang="es-ES"/>
        </a:p>
      </dgm:t>
    </dgm:pt>
    <dgm:pt modelId="{62F6E6C3-C2DB-42A1-B197-7137FDBD2D20}" type="pres">
      <dgm:prSet presAssocID="{D6F35BDB-22BB-45D6-B011-D82BF52FFD20}" presName="hierChild3" presStyleCnt="0"/>
      <dgm:spPr/>
      <dgm:t>
        <a:bodyPr/>
        <a:lstStyle/>
        <a:p>
          <a:endParaRPr lang="es-EC"/>
        </a:p>
      </dgm:t>
    </dgm:pt>
    <dgm:pt modelId="{5BFB16AA-3942-42BD-B7D9-06E86049E1C8}" type="pres">
      <dgm:prSet presAssocID="{79033306-63DB-45B8-93A4-5BF76C955794}" presName="Name111" presStyleLbl="parChTrans1D2" presStyleIdx="3" presStyleCnt="4"/>
      <dgm:spPr/>
      <dgm:t>
        <a:bodyPr/>
        <a:lstStyle/>
        <a:p>
          <a:endParaRPr lang="es-EC"/>
        </a:p>
      </dgm:t>
    </dgm:pt>
    <dgm:pt modelId="{C6FC4C7F-A8E6-43AE-AA04-D79DEE761402}" type="pres">
      <dgm:prSet presAssocID="{CDE54DF7-310B-4DB8-B8A6-AE4F7DC67B11}" presName="hierRoot3" presStyleCnt="0">
        <dgm:presLayoutVars>
          <dgm:hierBranch/>
        </dgm:presLayoutVars>
      </dgm:prSet>
      <dgm:spPr/>
      <dgm:t>
        <a:bodyPr/>
        <a:lstStyle/>
        <a:p>
          <a:endParaRPr lang="es-ES"/>
        </a:p>
      </dgm:t>
    </dgm:pt>
    <dgm:pt modelId="{3D3E9456-8C6F-46A0-AEF9-633E64625BAD}" type="pres">
      <dgm:prSet presAssocID="{CDE54DF7-310B-4DB8-B8A6-AE4F7DC67B11}" presName="rootComposite3" presStyleCnt="0"/>
      <dgm:spPr/>
      <dgm:t>
        <a:bodyPr/>
        <a:lstStyle/>
        <a:p>
          <a:endParaRPr lang="es-ES"/>
        </a:p>
      </dgm:t>
    </dgm:pt>
    <dgm:pt modelId="{6BCC6EF3-8E18-429B-9252-D84A41B148E5}" type="pres">
      <dgm:prSet presAssocID="{CDE54DF7-310B-4DB8-B8A6-AE4F7DC67B11}" presName="rootText3" presStyleLbl="asst1" presStyleIdx="0" presStyleCnt="1" custScaleX="148639">
        <dgm:presLayoutVars>
          <dgm:chPref val="3"/>
        </dgm:presLayoutVars>
      </dgm:prSet>
      <dgm:spPr/>
      <dgm:t>
        <a:bodyPr/>
        <a:lstStyle/>
        <a:p>
          <a:endParaRPr lang="es-EC"/>
        </a:p>
      </dgm:t>
    </dgm:pt>
    <dgm:pt modelId="{67B20E80-B55D-47C8-AB44-631A805CB2DF}" type="pres">
      <dgm:prSet presAssocID="{CDE54DF7-310B-4DB8-B8A6-AE4F7DC67B11}" presName="rootConnector3" presStyleLbl="asst1" presStyleIdx="0" presStyleCnt="1"/>
      <dgm:spPr/>
      <dgm:t>
        <a:bodyPr/>
        <a:lstStyle/>
        <a:p>
          <a:endParaRPr lang="es-EC"/>
        </a:p>
      </dgm:t>
    </dgm:pt>
    <dgm:pt modelId="{BBCD7C80-D938-474A-B75C-E567807DF7B6}" type="pres">
      <dgm:prSet presAssocID="{CDE54DF7-310B-4DB8-B8A6-AE4F7DC67B11}" presName="hierChild6" presStyleCnt="0"/>
      <dgm:spPr/>
      <dgm:t>
        <a:bodyPr/>
        <a:lstStyle/>
        <a:p>
          <a:endParaRPr lang="es-ES"/>
        </a:p>
      </dgm:t>
    </dgm:pt>
    <dgm:pt modelId="{0B1A536F-B346-4FD7-AEAD-2BF70F89DEAF}" type="pres">
      <dgm:prSet presAssocID="{A3A0F752-E1E4-4503-B548-5C4012FDBE99}" presName="Name35" presStyleLbl="parChTrans1D3" presStyleIdx="6" presStyleCnt="7"/>
      <dgm:spPr/>
      <dgm:t>
        <a:bodyPr/>
        <a:lstStyle/>
        <a:p>
          <a:endParaRPr lang="es-EC"/>
        </a:p>
      </dgm:t>
    </dgm:pt>
    <dgm:pt modelId="{181125D3-428B-495A-A44E-6E296FDA3D8D}" type="pres">
      <dgm:prSet presAssocID="{85BE61DE-DBB2-4DA0-9B05-C0643AB71100}" presName="hierRoot2" presStyleCnt="0">
        <dgm:presLayoutVars>
          <dgm:hierBranch/>
        </dgm:presLayoutVars>
      </dgm:prSet>
      <dgm:spPr/>
      <dgm:t>
        <a:bodyPr/>
        <a:lstStyle/>
        <a:p>
          <a:endParaRPr lang="es-ES"/>
        </a:p>
      </dgm:t>
    </dgm:pt>
    <dgm:pt modelId="{2855EF23-3D71-441B-BF29-10EEF864B90B}" type="pres">
      <dgm:prSet presAssocID="{85BE61DE-DBB2-4DA0-9B05-C0643AB71100}" presName="rootComposite" presStyleCnt="0"/>
      <dgm:spPr/>
      <dgm:t>
        <a:bodyPr/>
        <a:lstStyle/>
        <a:p>
          <a:endParaRPr lang="es-ES"/>
        </a:p>
      </dgm:t>
    </dgm:pt>
    <dgm:pt modelId="{0FF15E47-F424-46AE-B149-64A86D9DD4DB}" type="pres">
      <dgm:prSet presAssocID="{85BE61DE-DBB2-4DA0-9B05-C0643AB71100}" presName="rootText" presStyleLbl="node3" presStyleIdx="6" presStyleCnt="7">
        <dgm:presLayoutVars>
          <dgm:chPref val="3"/>
        </dgm:presLayoutVars>
      </dgm:prSet>
      <dgm:spPr/>
      <dgm:t>
        <a:bodyPr/>
        <a:lstStyle/>
        <a:p>
          <a:endParaRPr lang="es-EC"/>
        </a:p>
      </dgm:t>
    </dgm:pt>
    <dgm:pt modelId="{80D5C380-9372-4924-AA20-39B0A24B011E}" type="pres">
      <dgm:prSet presAssocID="{85BE61DE-DBB2-4DA0-9B05-C0643AB71100}" presName="rootConnector" presStyleLbl="node3" presStyleIdx="6" presStyleCnt="7"/>
      <dgm:spPr/>
      <dgm:t>
        <a:bodyPr/>
        <a:lstStyle/>
        <a:p>
          <a:endParaRPr lang="es-EC"/>
        </a:p>
      </dgm:t>
    </dgm:pt>
    <dgm:pt modelId="{CA88050D-8509-4955-B789-1F3B6C6C67DA}" type="pres">
      <dgm:prSet presAssocID="{85BE61DE-DBB2-4DA0-9B05-C0643AB71100}" presName="hierChild4" presStyleCnt="0"/>
      <dgm:spPr/>
      <dgm:t>
        <a:bodyPr/>
        <a:lstStyle/>
        <a:p>
          <a:endParaRPr lang="es-ES"/>
        </a:p>
      </dgm:t>
    </dgm:pt>
    <dgm:pt modelId="{453D9EA0-02A6-474C-B7A5-6793BCAE6755}" type="pres">
      <dgm:prSet presAssocID="{85BE61DE-DBB2-4DA0-9B05-C0643AB71100}" presName="hierChild5" presStyleCnt="0"/>
      <dgm:spPr/>
      <dgm:t>
        <a:bodyPr/>
        <a:lstStyle/>
        <a:p>
          <a:endParaRPr lang="es-ES"/>
        </a:p>
      </dgm:t>
    </dgm:pt>
    <dgm:pt modelId="{0F54604D-4011-454B-B5B9-A0E6C87E0ECC}" type="pres">
      <dgm:prSet presAssocID="{CDE54DF7-310B-4DB8-B8A6-AE4F7DC67B11}" presName="hierChild7" presStyleCnt="0"/>
      <dgm:spPr/>
      <dgm:t>
        <a:bodyPr/>
        <a:lstStyle/>
        <a:p>
          <a:endParaRPr lang="es-ES"/>
        </a:p>
      </dgm:t>
    </dgm:pt>
  </dgm:ptLst>
  <dgm:cxnLst>
    <dgm:cxn modelId="{E559C371-6EB0-4017-9F44-717D9DAC0D72}" type="presOf" srcId="{0E1822A8-FEAD-441A-BE68-61ACD41D967C}" destId="{6AADA725-9FFB-4B53-8F14-F087A55014FE}" srcOrd="1" destOrd="0" presId="urn:microsoft.com/office/officeart/2005/8/layout/orgChart1"/>
    <dgm:cxn modelId="{32FBD3D7-2BD9-49C7-B0F9-CA017E95FA40}" type="presOf" srcId="{807C8145-F01D-4B68-8E73-D8159E6EBD6C}" destId="{E5ED4C31-4117-4DC7-8917-AC40998F11D6}" srcOrd="0" destOrd="0" presId="urn:microsoft.com/office/officeart/2005/8/layout/orgChart1"/>
    <dgm:cxn modelId="{3E37B198-8C47-40A7-9184-58AC23B1F6A8}" type="presOf" srcId="{EA6A797D-6EFB-439C-825A-C84306B2EA34}" destId="{32D2F7F9-C985-471C-8AB6-20190879B9F4}" srcOrd="1" destOrd="0" presId="urn:microsoft.com/office/officeart/2005/8/layout/orgChart1"/>
    <dgm:cxn modelId="{576B73FB-1B08-469C-88D4-519A1EF897B5}" type="presOf" srcId="{D6F35BDB-22BB-45D6-B011-D82BF52FFD20}" destId="{4FF342E0-5004-400B-AD96-FDAB5DAFCA7C}" srcOrd="0" destOrd="0" presId="urn:microsoft.com/office/officeart/2005/8/layout/orgChart1"/>
    <dgm:cxn modelId="{E46F511E-E9AC-4617-A413-7DE4159CC0E8}" srcId="{5FE41D0D-79B1-49C7-9A6C-8DC81DF7167E}" destId="{0F6365BF-21C4-4885-B2BE-D931B85C325A}" srcOrd="0" destOrd="0" parTransId="{40545322-E3CE-40F2-AC4D-CB693B239116}" sibTransId="{66B6357F-9CD0-4328-BAC4-0CE6CE97174C}"/>
    <dgm:cxn modelId="{2EC10DE6-ABEE-474D-885C-EEC5F13720C9}" type="presOf" srcId="{D78FFCC8-7148-45DB-B952-5E40D9D487E0}" destId="{5A68C98C-0E15-4F05-8A89-7A0884F756FA}" srcOrd="1" destOrd="0" presId="urn:microsoft.com/office/officeart/2005/8/layout/orgChart1"/>
    <dgm:cxn modelId="{5F1B0937-5EDF-4844-9789-C6D70D9E0E3E}" type="presOf" srcId="{85BE61DE-DBB2-4DA0-9B05-C0643AB71100}" destId="{0FF15E47-F424-46AE-B149-64A86D9DD4DB}" srcOrd="0" destOrd="0" presId="urn:microsoft.com/office/officeart/2005/8/layout/orgChart1"/>
    <dgm:cxn modelId="{A869FABD-3F91-4A9D-85C0-B273AEB8BF46}" srcId="{CDE54DF7-310B-4DB8-B8A6-AE4F7DC67B11}" destId="{85BE61DE-DBB2-4DA0-9B05-C0643AB71100}" srcOrd="0" destOrd="0" parTransId="{A3A0F752-E1E4-4503-B548-5C4012FDBE99}" sibTransId="{2FF91575-6E02-43A1-98BB-028AE20C2D66}"/>
    <dgm:cxn modelId="{527E845F-5358-4BDD-A5F9-88C60470C612}" srcId="{861FADF2-BC2A-450D-89E5-2AED346B94DB}" destId="{68A6CD47-35F1-4563-8E12-A1D4B4528516}" srcOrd="1" destOrd="0" parTransId="{8256C7DF-B677-4083-9886-069836CD0F58}" sibTransId="{CF22AA37-F3C5-4A0E-841F-833726B58FD2}"/>
    <dgm:cxn modelId="{1AE14340-A23C-4BED-B413-3E9845C4A2FB}" srcId="{7D58E13B-391D-4791-81E7-025C705D2E50}" destId="{EA6A797D-6EFB-439C-825A-C84306B2EA34}" srcOrd="0" destOrd="0" parTransId="{FCA0AA89-5D8E-4DF9-B535-5EB206A97950}" sibTransId="{264F2C69-2134-4231-9CC0-501F3B582421}"/>
    <dgm:cxn modelId="{10FF6CD8-C44B-4DD0-B35E-87C813552188}" type="presOf" srcId="{FCA0AA89-5D8E-4DF9-B535-5EB206A97950}" destId="{B31C384C-1E0F-4F87-B9AD-34576CBFD07D}" srcOrd="0" destOrd="0" presId="urn:microsoft.com/office/officeart/2005/8/layout/orgChart1"/>
    <dgm:cxn modelId="{19505B13-A64F-433A-A8C0-D96495BCD931}" srcId="{7D58E13B-391D-4791-81E7-025C705D2E50}" destId="{0E1822A8-FEAD-441A-BE68-61ACD41D967C}" srcOrd="1" destOrd="0" parTransId="{807C8145-F01D-4B68-8E73-D8159E6EBD6C}" sibTransId="{A72CED6F-F818-4555-866E-8ED64442846E}"/>
    <dgm:cxn modelId="{0F6D74BF-BADD-474E-AF47-311653AABEB4}" type="presOf" srcId="{0F6365BF-21C4-4885-B2BE-D931B85C325A}" destId="{48518BD1-5F67-409C-A2A9-2940B702615E}" srcOrd="0" destOrd="0" presId="urn:microsoft.com/office/officeart/2005/8/layout/orgChart1"/>
    <dgm:cxn modelId="{CCAD1B45-3A2A-42E2-A109-851F32B04F0E}" type="presOf" srcId="{EA6A797D-6EFB-439C-825A-C84306B2EA34}" destId="{64A94C9D-E7C9-419B-A477-A44B176DFFE7}" srcOrd="0" destOrd="0" presId="urn:microsoft.com/office/officeart/2005/8/layout/orgChart1"/>
    <dgm:cxn modelId="{0C5EA00C-0D35-4630-B548-823EF1CA7DB0}" type="presOf" srcId="{40545322-E3CE-40F2-AC4D-CB693B239116}" destId="{FDF3D95C-536D-497F-83F3-05AEB3970D4C}" srcOrd="0" destOrd="0" presId="urn:microsoft.com/office/officeart/2005/8/layout/orgChart1"/>
    <dgm:cxn modelId="{924F4E8F-87B9-4FCE-9BF2-D4BB8ED7903C}" type="presOf" srcId="{7D58E13B-391D-4791-81E7-025C705D2E50}" destId="{CED0B0F7-BC21-43EF-BF34-7041916F493E}" srcOrd="0" destOrd="0" presId="urn:microsoft.com/office/officeart/2005/8/layout/orgChart1"/>
    <dgm:cxn modelId="{4D55C898-4A95-45DA-9006-6990B93BC769}" type="presOf" srcId="{8256C7DF-B677-4083-9886-069836CD0F58}" destId="{4BFB9336-D877-467C-B562-E145D3FC9D90}" srcOrd="0" destOrd="0" presId="urn:microsoft.com/office/officeart/2005/8/layout/orgChart1"/>
    <dgm:cxn modelId="{754BD2EB-BA25-48D0-8776-DD55E06DD884}" type="presOf" srcId="{CDE54DF7-310B-4DB8-B8A6-AE4F7DC67B11}" destId="{6BCC6EF3-8E18-429B-9252-D84A41B148E5}" srcOrd="0" destOrd="0" presId="urn:microsoft.com/office/officeart/2005/8/layout/orgChart1"/>
    <dgm:cxn modelId="{76038AB9-315D-47B5-BE52-1AB1899A21C0}" type="presOf" srcId="{B465C617-E239-4953-9A19-7B39CD3AF2CC}" destId="{2E6DD3E7-68DB-4681-A88B-920C1F6DA672}" srcOrd="0" destOrd="0" presId="urn:microsoft.com/office/officeart/2005/8/layout/orgChart1"/>
    <dgm:cxn modelId="{005284E0-701F-415A-8017-EAD298FA5F8D}" type="presOf" srcId="{D6F35BDB-22BB-45D6-B011-D82BF52FFD20}" destId="{2B3264B8-7FF9-4C9B-B8E4-979359AFB299}" srcOrd="1" destOrd="0" presId="urn:microsoft.com/office/officeart/2005/8/layout/orgChart1"/>
    <dgm:cxn modelId="{61898B04-1946-44D8-A087-DD40F3854441}" type="presOf" srcId="{0F6365BF-21C4-4885-B2BE-D931B85C325A}" destId="{49B61781-4732-426A-B05E-0328DC45409F}" srcOrd="1" destOrd="0" presId="urn:microsoft.com/office/officeart/2005/8/layout/orgChart1"/>
    <dgm:cxn modelId="{6334F143-4021-40F2-9C7E-4ADF0A944033}" srcId="{D6F35BDB-22BB-45D6-B011-D82BF52FFD20}" destId="{7D58E13B-391D-4791-81E7-025C705D2E50}" srcOrd="0" destOrd="0" parTransId="{5FA3AE99-51EF-426D-B69A-59560F507F4D}" sibTransId="{44967067-8034-4463-871B-7ACE32D772D5}"/>
    <dgm:cxn modelId="{6E11C6E6-8CF8-4C31-AF1C-8ADF1BE8D467}" type="presOf" srcId="{13C86093-12C8-4D3A-A8D3-D4734C3A78F1}" destId="{9B283E04-90D1-4DCA-956F-CA95637379D8}" srcOrd="0" destOrd="0" presId="urn:microsoft.com/office/officeart/2005/8/layout/orgChart1"/>
    <dgm:cxn modelId="{3542D7CA-FAED-45FD-B8CB-DCBAE3D0F499}" type="presOf" srcId="{68A6CD47-35F1-4563-8E12-A1D4B4528516}" destId="{71EAD640-1569-4C37-96A3-1F6C387F94F0}" srcOrd="0" destOrd="0" presId="urn:microsoft.com/office/officeart/2005/8/layout/orgChart1"/>
    <dgm:cxn modelId="{F2173606-FBCB-4A72-9EF3-FCA8541937AE}" srcId="{D6F35BDB-22BB-45D6-B011-D82BF52FFD20}" destId="{CDE54DF7-310B-4DB8-B8A6-AE4F7DC67B11}" srcOrd="3" destOrd="0" parTransId="{79033306-63DB-45B8-93A4-5BF76C955794}" sibTransId="{B1990EFB-19CF-4CA4-812E-53EED1A7FBAE}"/>
    <dgm:cxn modelId="{8B6D7BB8-38DE-40E1-A466-197C66C4BAE2}" type="presOf" srcId="{7D58E13B-391D-4791-81E7-025C705D2E50}" destId="{E7AF3532-D064-4B3E-B5EA-330D02D959AC}" srcOrd="1" destOrd="0" presId="urn:microsoft.com/office/officeart/2005/8/layout/orgChart1"/>
    <dgm:cxn modelId="{EC3B6365-E0F7-4334-B033-6BDC06B5D26E}" type="presOf" srcId="{B53C6B3A-A42A-4F5B-8F42-A90EEB190197}" destId="{F3B63E7D-97DE-426E-9907-05ABF51D1C06}" srcOrd="0" destOrd="0" presId="urn:microsoft.com/office/officeart/2005/8/layout/orgChart1"/>
    <dgm:cxn modelId="{DB5EDB3D-9439-47AF-9DE7-9A0C785C1C32}" type="presOf" srcId="{0E1822A8-FEAD-441A-BE68-61ACD41D967C}" destId="{A321E03A-41BD-4B5B-A2E9-19806630F206}" srcOrd="0" destOrd="0" presId="urn:microsoft.com/office/officeart/2005/8/layout/orgChart1"/>
    <dgm:cxn modelId="{B9D6B4BB-D237-484B-B2FC-C4462159E08B}" type="presOf" srcId="{14D545E2-1378-4D55-9542-A1831210794D}" destId="{5D0197FB-FD62-4B65-8107-4E220A3DDAEB}" srcOrd="0" destOrd="0" presId="urn:microsoft.com/office/officeart/2005/8/layout/orgChart1"/>
    <dgm:cxn modelId="{4228E592-61E1-43D0-BF93-22FF871066A1}" type="presOf" srcId="{861FADF2-BC2A-450D-89E5-2AED346B94DB}" destId="{F19E8033-9C5D-4080-A579-F589CC198D64}" srcOrd="1" destOrd="0" presId="urn:microsoft.com/office/officeart/2005/8/layout/orgChart1"/>
    <dgm:cxn modelId="{55C3EA9C-25F9-446B-9124-CA381925AE27}" type="presOf" srcId="{5FA3AE99-51EF-426D-B69A-59560F507F4D}" destId="{E5FD07FC-9D2D-461E-A005-3CCDAB64D891}" srcOrd="0" destOrd="0" presId="urn:microsoft.com/office/officeart/2005/8/layout/orgChart1"/>
    <dgm:cxn modelId="{F0807E46-2311-444E-98BF-AD2C68A92A0F}" type="presOf" srcId="{85BE61DE-DBB2-4DA0-9B05-C0643AB71100}" destId="{80D5C380-9372-4924-AA20-39B0A24B011E}" srcOrd="1" destOrd="0" presId="urn:microsoft.com/office/officeart/2005/8/layout/orgChart1"/>
    <dgm:cxn modelId="{ED0A837A-1BDE-4565-9106-D74E35714BBB}" srcId="{D6F35BDB-22BB-45D6-B011-D82BF52FFD20}" destId="{861FADF2-BC2A-450D-89E5-2AED346B94DB}" srcOrd="1" destOrd="0" parTransId="{B85EB1B8-6BF0-4214-8167-DC1C1EB4E032}" sibTransId="{6F1C08E1-F021-40A2-B89A-F8864A253801}"/>
    <dgm:cxn modelId="{3DCADE75-5275-464E-A1C5-1B305A967092}" type="presOf" srcId="{D78FFCC8-7148-45DB-B952-5E40D9D487E0}" destId="{ABA1218A-105D-40E2-897D-393A5AB9DC36}" srcOrd="0" destOrd="0" presId="urn:microsoft.com/office/officeart/2005/8/layout/orgChart1"/>
    <dgm:cxn modelId="{BC2ABF83-1662-4394-BAA1-5E0C79A9511F}" type="presOf" srcId="{A3A0F752-E1E4-4503-B548-5C4012FDBE99}" destId="{0B1A536F-B346-4FD7-AEAD-2BF70F89DEAF}" srcOrd="0" destOrd="0" presId="urn:microsoft.com/office/officeart/2005/8/layout/orgChart1"/>
    <dgm:cxn modelId="{7E2AAC31-1EFB-46C2-B2F6-3868E2FEC189}" type="presOf" srcId="{5FE41D0D-79B1-49C7-9A6C-8DC81DF7167E}" destId="{3ADE9AD5-C871-4B87-999B-07614DDA7EC7}" srcOrd="1" destOrd="0" presId="urn:microsoft.com/office/officeart/2005/8/layout/orgChart1"/>
    <dgm:cxn modelId="{3380C6D6-073E-4E0E-B725-5BF980365394}" type="presOf" srcId="{79033306-63DB-45B8-93A4-5BF76C955794}" destId="{5BFB16AA-3942-42BD-B7D9-06E86049E1C8}" srcOrd="0" destOrd="0" presId="urn:microsoft.com/office/officeart/2005/8/layout/orgChart1"/>
    <dgm:cxn modelId="{24A73C70-0855-4852-908D-D940FF4C6327}" srcId="{13C86093-12C8-4D3A-A8D3-D4734C3A78F1}" destId="{D6F35BDB-22BB-45D6-B011-D82BF52FFD20}" srcOrd="0" destOrd="0" parTransId="{4E06AB11-8D00-4F18-953C-649DEAA2233D}" sibTransId="{515DD479-C63D-4B14-AA73-6F7A23F6C777}"/>
    <dgm:cxn modelId="{1FE0FFCC-5265-498D-BF60-D5AFFC82C9C1}" type="presOf" srcId="{B465C617-E239-4953-9A19-7B39CD3AF2CC}" destId="{25574478-C37E-48AE-A530-1F982047FE3B}" srcOrd="1" destOrd="0" presId="urn:microsoft.com/office/officeart/2005/8/layout/orgChart1"/>
    <dgm:cxn modelId="{0C75916A-E0C3-44DD-85C1-3EF7AA141300}" type="presOf" srcId="{68A6CD47-35F1-4563-8E12-A1D4B4528516}" destId="{3AE97C47-73B1-4557-8499-F9DFB4F0B69E}" srcOrd="1" destOrd="0" presId="urn:microsoft.com/office/officeart/2005/8/layout/orgChart1"/>
    <dgm:cxn modelId="{7B3B6D17-41CD-4401-B425-2904E50363B0}" srcId="{861FADF2-BC2A-450D-89E5-2AED346B94DB}" destId="{B465C617-E239-4953-9A19-7B39CD3AF2CC}" srcOrd="0" destOrd="0" parTransId="{14D545E2-1378-4D55-9542-A1831210794D}" sibTransId="{73A92C7B-7D50-491E-A6BC-EB98C3754945}"/>
    <dgm:cxn modelId="{5DE330A5-A53B-42CF-BB3C-C781145FD86B}" type="presOf" srcId="{5FE41D0D-79B1-49C7-9A6C-8DC81DF7167E}" destId="{51B1F0E1-DF6F-493F-873B-4A84E9D3B410}" srcOrd="0" destOrd="0" presId="urn:microsoft.com/office/officeart/2005/8/layout/orgChart1"/>
    <dgm:cxn modelId="{AF6C63B7-82D1-4D3F-9EE3-3E073E0B3DBD}" type="presOf" srcId="{CDE54DF7-310B-4DB8-B8A6-AE4F7DC67B11}" destId="{67B20E80-B55D-47C8-AB44-631A805CB2DF}" srcOrd="1" destOrd="0" presId="urn:microsoft.com/office/officeart/2005/8/layout/orgChart1"/>
    <dgm:cxn modelId="{0D1AFB8A-1EE7-4718-B880-CEFA30790968}" srcId="{5FE41D0D-79B1-49C7-9A6C-8DC81DF7167E}" destId="{D78FFCC8-7148-45DB-B952-5E40D9D487E0}" srcOrd="1" destOrd="0" parTransId="{5737DF8D-C5F4-49F6-8FFE-8EEE3C339945}" sibTransId="{A0DD595B-B3C3-4B65-9379-DFCACEBB8AA9}"/>
    <dgm:cxn modelId="{A1C5D656-AAD2-4A6A-AAE8-8C4BC03EF117}" type="presOf" srcId="{5737DF8D-C5F4-49F6-8FFE-8EEE3C339945}" destId="{15157DFE-7CC0-41CB-9EC1-5546B796F3DB}" srcOrd="0" destOrd="0" presId="urn:microsoft.com/office/officeart/2005/8/layout/orgChart1"/>
    <dgm:cxn modelId="{211D5D00-4F83-4E02-B378-E99A01C806A1}" srcId="{D6F35BDB-22BB-45D6-B011-D82BF52FFD20}" destId="{5FE41D0D-79B1-49C7-9A6C-8DC81DF7167E}" srcOrd="2" destOrd="0" parTransId="{B53C6B3A-A42A-4F5B-8F42-A90EEB190197}" sibTransId="{DEA5F374-E994-43A9-8FED-D032D549C1FE}"/>
    <dgm:cxn modelId="{0582B79E-78A4-4286-8BB7-4AF507721E87}" type="presOf" srcId="{861FADF2-BC2A-450D-89E5-2AED346B94DB}" destId="{5B3AA517-B5E2-4751-A7EA-3D6D3415D4AE}" srcOrd="0" destOrd="0" presId="urn:microsoft.com/office/officeart/2005/8/layout/orgChart1"/>
    <dgm:cxn modelId="{980CE066-F2CE-4544-A475-92C872D70C23}" type="presOf" srcId="{B85EB1B8-6BF0-4214-8167-DC1C1EB4E032}" destId="{FFEEA317-42D5-4C93-9F98-7DA0BBB9B7C0}" srcOrd="0" destOrd="0" presId="urn:microsoft.com/office/officeart/2005/8/layout/orgChart1"/>
    <dgm:cxn modelId="{BF9BA046-FA08-40D0-A5CD-A8EC8DA3768B}" type="presParOf" srcId="{9B283E04-90D1-4DCA-956F-CA95637379D8}" destId="{CA5AEF35-8AA0-41A2-82B0-912D8102B171}" srcOrd="0" destOrd="0" presId="urn:microsoft.com/office/officeart/2005/8/layout/orgChart1"/>
    <dgm:cxn modelId="{CDBEBDFB-6557-4FC2-AC72-DE1695BA7E62}" type="presParOf" srcId="{CA5AEF35-8AA0-41A2-82B0-912D8102B171}" destId="{DF7AA7BA-1FFF-4921-B622-8C3EEFAD2E2B}" srcOrd="0" destOrd="0" presId="urn:microsoft.com/office/officeart/2005/8/layout/orgChart1"/>
    <dgm:cxn modelId="{A2A4EFB3-C04D-45D7-85CB-2B3BE3D7E655}" type="presParOf" srcId="{DF7AA7BA-1FFF-4921-B622-8C3EEFAD2E2B}" destId="{4FF342E0-5004-400B-AD96-FDAB5DAFCA7C}" srcOrd="0" destOrd="0" presId="urn:microsoft.com/office/officeart/2005/8/layout/orgChart1"/>
    <dgm:cxn modelId="{C29DDE99-ACDC-49EE-9A3C-81226FC7FA83}" type="presParOf" srcId="{DF7AA7BA-1FFF-4921-B622-8C3EEFAD2E2B}" destId="{2B3264B8-7FF9-4C9B-B8E4-979359AFB299}" srcOrd="1" destOrd="0" presId="urn:microsoft.com/office/officeart/2005/8/layout/orgChart1"/>
    <dgm:cxn modelId="{AE3E8DCB-E6E1-479F-9A7D-297D34495975}" type="presParOf" srcId="{CA5AEF35-8AA0-41A2-82B0-912D8102B171}" destId="{022101A6-025F-4BD6-A602-B9CC1EA2BC3F}" srcOrd="1" destOrd="0" presId="urn:microsoft.com/office/officeart/2005/8/layout/orgChart1"/>
    <dgm:cxn modelId="{E9E53CA5-B09C-4E0D-B9C9-27C3D7272DF3}" type="presParOf" srcId="{022101A6-025F-4BD6-A602-B9CC1EA2BC3F}" destId="{E5FD07FC-9D2D-461E-A005-3CCDAB64D891}" srcOrd="0" destOrd="0" presId="urn:microsoft.com/office/officeart/2005/8/layout/orgChart1"/>
    <dgm:cxn modelId="{DAFFFDBE-5B51-4202-A266-5C5834D195F2}" type="presParOf" srcId="{022101A6-025F-4BD6-A602-B9CC1EA2BC3F}" destId="{D01D11B7-5659-4650-ABBE-51A50299C642}" srcOrd="1" destOrd="0" presId="urn:microsoft.com/office/officeart/2005/8/layout/orgChart1"/>
    <dgm:cxn modelId="{9AA9DC2B-967F-4058-B353-20EB819549C8}" type="presParOf" srcId="{D01D11B7-5659-4650-ABBE-51A50299C642}" destId="{B6156573-9FDA-42FA-B2C6-ED69ECAB87BD}" srcOrd="0" destOrd="0" presId="urn:microsoft.com/office/officeart/2005/8/layout/orgChart1"/>
    <dgm:cxn modelId="{85025A86-47C0-4B74-BF31-840F97489EF1}" type="presParOf" srcId="{B6156573-9FDA-42FA-B2C6-ED69ECAB87BD}" destId="{CED0B0F7-BC21-43EF-BF34-7041916F493E}" srcOrd="0" destOrd="0" presId="urn:microsoft.com/office/officeart/2005/8/layout/orgChart1"/>
    <dgm:cxn modelId="{35F065C7-16D5-42CE-8AD1-6817523B11F2}" type="presParOf" srcId="{B6156573-9FDA-42FA-B2C6-ED69ECAB87BD}" destId="{E7AF3532-D064-4B3E-B5EA-330D02D959AC}" srcOrd="1" destOrd="0" presId="urn:microsoft.com/office/officeart/2005/8/layout/orgChart1"/>
    <dgm:cxn modelId="{78AEE161-E9AE-4D31-A8AD-190A3C9A0D23}" type="presParOf" srcId="{D01D11B7-5659-4650-ABBE-51A50299C642}" destId="{9F7214CF-7288-41E9-AAAE-2A07199EC8F3}" srcOrd="1" destOrd="0" presId="urn:microsoft.com/office/officeart/2005/8/layout/orgChart1"/>
    <dgm:cxn modelId="{3FAFFA04-2F36-4B4F-B0A6-B8BA853CD5F8}" type="presParOf" srcId="{9F7214CF-7288-41E9-AAAE-2A07199EC8F3}" destId="{B31C384C-1E0F-4F87-B9AD-34576CBFD07D}" srcOrd="0" destOrd="0" presId="urn:microsoft.com/office/officeart/2005/8/layout/orgChart1"/>
    <dgm:cxn modelId="{46A48686-0CA0-4A5A-964C-4EB64505ECF6}" type="presParOf" srcId="{9F7214CF-7288-41E9-AAAE-2A07199EC8F3}" destId="{57042D3A-BE4E-47FA-ABA5-A91A6A9D74C6}" srcOrd="1" destOrd="0" presId="urn:microsoft.com/office/officeart/2005/8/layout/orgChart1"/>
    <dgm:cxn modelId="{5D059839-B929-4FBA-A4BE-90D3E76955A4}" type="presParOf" srcId="{57042D3A-BE4E-47FA-ABA5-A91A6A9D74C6}" destId="{6D3F244A-7A43-4D11-907A-F9CA79ABC85E}" srcOrd="0" destOrd="0" presId="urn:microsoft.com/office/officeart/2005/8/layout/orgChart1"/>
    <dgm:cxn modelId="{7A73A33F-1A76-4769-A18E-D65EE9683ED2}" type="presParOf" srcId="{6D3F244A-7A43-4D11-907A-F9CA79ABC85E}" destId="{64A94C9D-E7C9-419B-A477-A44B176DFFE7}" srcOrd="0" destOrd="0" presId="urn:microsoft.com/office/officeart/2005/8/layout/orgChart1"/>
    <dgm:cxn modelId="{E7DAEBA8-F6B8-46AD-843C-4E5E65BE0C08}" type="presParOf" srcId="{6D3F244A-7A43-4D11-907A-F9CA79ABC85E}" destId="{32D2F7F9-C985-471C-8AB6-20190879B9F4}" srcOrd="1" destOrd="0" presId="urn:microsoft.com/office/officeart/2005/8/layout/orgChart1"/>
    <dgm:cxn modelId="{21AF498E-121A-423C-835D-2E439FD3E939}" type="presParOf" srcId="{57042D3A-BE4E-47FA-ABA5-A91A6A9D74C6}" destId="{83248B5D-3A3B-4A0D-97DD-318EAF493989}" srcOrd="1" destOrd="0" presId="urn:microsoft.com/office/officeart/2005/8/layout/orgChart1"/>
    <dgm:cxn modelId="{0D20C58A-DC5D-4877-AF23-9BE32B2670AA}" type="presParOf" srcId="{57042D3A-BE4E-47FA-ABA5-A91A6A9D74C6}" destId="{CB5D0815-E233-4145-A746-D945E3C58A4B}" srcOrd="2" destOrd="0" presId="urn:microsoft.com/office/officeart/2005/8/layout/orgChart1"/>
    <dgm:cxn modelId="{CFCFF83F-15C1-4C75-BCD4-6E855940C94F}" type="presParOf" srcId="{9F7214CF-7288-41E9-AAAE-2A07199EC8F3}" destId="{E5ED4C31-4117-4DC7-8917-AC40998F11D6}" srcOrd="2" destOrd="0" presId="urn:microsoft.com/office/officeart/2005/8/layout/orgChart1"/>
    <dgm:cxn modelId="{0609F1EA-8D60-47F5-8809-16021B3EAFB0}" type="presParOf" srcId="{9F7214CF-7288-41E9-AAAE-2A07199EC8F3}" destId="{A5D55994-C6A5-48AA-B9F0-79FF30C5062C}" srcOrd="3" destOrd="0" presId="urn:microsoft.com/office/officeart/2005/8/layout/orgChart1"/>
    <dgm:cxn modelId="{30D275F7-95D8-4804-A3B0-F841170CB134}" type="presParOf" srcId="{A5D55994-C6A5-48AA-B9F0-79FF30C5062C}" destId="{D7FCAD20-BD08-4A50-A340-7E6F6B02E923}" srcOrd="0" destOrd="0" presId="urn:microsoft.com/office/officeart/2005/8/layout/orgChart1"/>
    <dgm:cxn modelId="{D297C08B-B2DC-4F2C-841E-56627680CB7D}" type="presParOf" srcId="{D7FCAD20-BD08-4A50-A340-7E6F6B02E923}" destId="{A321E03A-41BD-4B5B-A2E9-19806630F206}" srcOrd="0" destOrd="0" presId="urn:microsoft.com/office/officeart/2005/8/layout/orgChart1"/>
    <dgm:cxn modelId="{36A937F2-2457-41B6-8B80-C6F3F6177DEB}" type="presParOf" srcId="{D7FCAD20-BD08-4A50-A340-7E6F6B02E923}" destId="{6AADA725-9FFB-4B53-8F14-F087A55014FE}" srcOrd="1" destOrd="0" presId="urn:microsoft.com/office/officeart/2005/8/layout/orgChart1"/>
    <dgm:cxn modelId="{76F53963-856B-4599-9D57-F59B2AC92E0F}" type="presParOf" srcId="{A5D55994-C6A5-48AA-B9F0-79FF30C5062C}" destId="{5853766A-492B-4EDA-B7C6-CC85DDB8FBBC}" srcOrd="1" destOrd="0" presId="urn:microsoft.com/office/officeart/2005/8/layout/orgChart1"/>
    <dgm:cxn modelId="{5DD2AE87-CEAB-4A6F-86CD-82CC42EEC16C}" type="presParOf" srcId="{A5D55994-C6A5-48AA-B9F0-79FF30C5062C}" destId="{18BB0373-CBA3-42EB-9A1F-19D6D195975F}" srcOrd="2" destOrd="0" presId="urn:microsoft.com/office/officeart/2005/8/layout/orgChart1"/>
    <dgm:cxn modelId="{790F46C1-71CF-4EE3-908F-4CA7D2C0D159}" type="presParOf" srcId="{D01D11B7-5659-4650-ABBE-51A50299C642}" destId="{2FAFEEFE-5129-40D2-BF9F-4F10B27487AF}" srcOrd="2" destOrd="0" presId="urn:microsoft.com/office/officeart/2005/8/layout/orgChart1"/>
    <dgm:cxn modelId="{09F4DCA9-60D4-4676-A643-1E77A1D43B73}" type="presParOf" srcId="{022101A6-025F-4BD6-A602-B9CC1EA2BC3F}" destId="{FFEEA317-42D5-4C93-9F98-7DA0BBB9B7C0}" srcOrd="2" destOrd="0" presId="urn:microsoft.com/office/officeart/2005/8/layout/orgChart1"/>
    <dgm:cxn modelId="{0270F765-179F-434B-9C77-ACF77EBF2623}" type="presParOf" srcId="{022101A6-025F-4BD6-A602-B9CC1EA2BC3F}" destId="{6366AAE6-2836-4575-9EC4-381F07E4EE4D}" srcOrd="3" destOrd="0" presId="urn:microsoft.com/office/officeart/2005/8/layout/orgChart1"/>
    <dgm:cxn modelId="{95758C1E-7AC4-406E-84C9-8B159E0AFBB8}" type="presParOf" srcId="{6366AAE6-2836-4575-9EC4-381F07E4EE4D}" destId="{DDA8A52F-EF49-4402-8EB2-6C4AEE0387DE}" srcOrd="0" destOrd="0" presId="urn:microsoft.com/office/officeart/2005/8/layout/orgChart1"/>
    <dgm:cxn modelId="{9A1E9017-0AC6-40A5-A2E0-0189CB7C1047}" type="presParOf" srcId="{DDA8A52F-EF49-4402-8EB2-6C4AEE0387DE}" destId="{5B3AA517-B5E2-4751-A7EA-3D6D3415D4AE}" srcOrd="0" destOrd="0" presId="urn:microsoft.com/office/officeart/2005/8/layout/orgChart1"/>
    <dgm:cxn modelId="{68AC69B7-191F-42E3-A078-790F9C788DB0}" type="presParOf" srcId="{DDA8A52F-EF49-4402-8EB2-6C4AEE0387DE}" destId="{F19E8033-9C5D-4080-A579-F589CC198D64}" srcOrd="1" destOrd="0" presId="urn:microsoft.com/office/officeart/2005/8/layout/orgChart1"/>
    <dgm:cxn modelId="{0B9B5C1A-1C9B-4C49-9F5A-AF1467914F36}" type="presParOf" srcId="{6366AAE6-2836-4575-9EC4-381F07E4EE4D}" destId="{D878FBB4-D72F-47F5-9EFA-901F8F6E3C48}" srcOrd="1" destOrd="0" presId="urn:microsoft.com/office/officeart/2005/8/layout/orgChart1"/>
    <dgm:cxn modelId="{DD33290F-AD3C-4C28-A91A-AF6958853ACC}" type="presParOf" srcId="{D878FBB4-D72F-47F5-9EFA-901F8F6E3C48}" destId="{5D0197FB-FD62-4B65-8107-4E220A3DDAEB}" srcOrd="0" destOrd="0" presId="urn:microsoft.com/office/officeart/2005/8/layout/orgChart1"/>
    <dgm:cxn modelId="{0E73BB1B-2C1A-4D1E-B6AF-01E3AFD30FCB}" type="presParOf" srcId="{D878FBB4-D72F-47F5-9EFA-901F8F6E3C48}" destId="{389581D4-D3BF-48AD-BDB5-1E5A7638F92D}" srcOrd="1" destOrd="0" presId="urn:microsoft.com/office/officeart/2005/8/layout/orgChart1"/>
    <dgm:cxn modelId="{272F12DA-D44E-4C4B-8DB3-C87E7D72FEBE}" type="presParOf" srcId="{389581D4-D3BF-48AD-BDB5-1E5A7638F92D}" destId="{77B67B87-87A2-43A8-9242-C94AC5634880}" srcOrd="0" destOrd="0" presId="urn:microsoft.com/office/officeart/2005/8/layout/orgChart1"/>
    <dgm:cxn modelId="{83ED6918-B9BD-4A8E-A384-B13B0CFDDAB2}" type="presParOf" srcId="{77B67B87-87A2-43A8-9242-C94AC5634880}" destId="{2E6DD3E7-68DB-4681-A88B-920C1F6DA672}" srcOrd="0" destOrd="0" presId="urn:microsoft.com/office/officeart/2005/8/layout/orgChart1"/>
    <dgm:cxn modelId="{8B5CA200-2F95-4805-8A83-D71B154D6696}" type="presParOf" srcId="{77B67B87-87A2-43A8-9242-C94AC5634880}" destId="{25574478-C37E-48AE-A530-1F982047FE3B}" srcOrd="1" destOrd="0" presId="urn:microsoft.com/office/officeart/2005/8/layout/orgChart1"/>
    <dgm:cxn modelId="{32241B35-5625-496E-ABB4-CFDAFC880FA4}" type="presParOf" srcId="{389581D4-D3BF-48AD-BDB5-1E5A7638F92D}" destId="{BB982350-8C68-44D3-A603-27F7A73CBC71}" srcOrd="1" destOrd="0" presId="urn:microsoft.com/office/officeart/2005/8/layout/orgChart1"/>
    <dgm:cxn modelId="{0D15DEAA-434C-447C-A21C-5D8A2466A661}" type="presParOf" srcId="{389581D4-D3BF-48AD-BDB5-1E5A7638F92D}" destId="{8BBA56BD-DA99-49E9-A61B-60446071EA57}" srcOrd="2" destOrd="0" presId="urn:microsoft.com/office/officeart/2005/8/layout/orgChart1"/>
    <dgm:cxn modelId="{D0A02C5E-341C-4611-B1A3-0C18BEAA1EF1}" type="presParOf" srcId="{D878FBB4-D72F-47F5-9EFA-901F8F6E3C48}" destId="{4BFB9336-D877-467C-B562-E145D3FC9D90}" srcOrd="2" destOrd="0" presId="urn:microsoft.com/office/officeart/2005/8/layout/orgChart1"/>
    <dgm:cxn modelId="{9D3D8324-D91F-4054-B078-F6EE4BDA5B17}" type="presParOf" srcId="{D878FBB4-D72F-47F5-9EFA-901F8F6E3C48}" destId="{F00A111E-BAC2-4A98-8E65-95169A644697}" srcOrd="3" destOrd="0" presId="urn:microsoft.com/office/officeart/2005/8/layout/orgChart1"/>
    <dgm:cxn modelId="{F0EAAE1C-A4FF-4D24-A2A2-5F7917BFA42C}" type="presParOf" srcId="{F00A111E-BAC2-4A98-8E65-95169A644697}" destId="{3914567C-FDAB-49EF-8F72-D6417BAA154B}" srcOrd="0" destOrd="0" presId="urn:microsoft.com/office/officeart/2005/8/layout/orgChart1"/>
    <dgm:cxn modelId="{07E6F755-3C13-44A9-BEF8-BF5102B3B99B}" type="presParOf" srcId="{3914567C-FDAB-49EF-8F72-D6417BAA154B}" destId="{71EAD640-1569-4C37-96A3-1F6C387F94F0}" srcOrd="0" destOrd="0" presId="urn:microsoft.com/office/officeart/2005/8/layout/orgChart1"/>
    <dgm:cxn modelId="{4AC460AD-67A8-425A-8DA6-58AD8A71D89A}" type="presParOf" srcId="{3914567C-FDAB-49EF-8F72-D6417BAA154B}" destId="{3AE97C47-73B1-4557-8499-F9DFB4F0B69E}" srcOrd="1" destOrd="0" presId="urn:microsoft.com/office/officeart/2005/8/layout/orgChart1"/>
    <dgm:cxn modelId="{F0A145AC-2189-4A74-9373-629FB376AA19}" type="presParOf" srcId="{F00A111E-BAC2-4A98-8E65-95169A644697}" destId="{E70A36CB-50E1-4874-BB22-454D58FC97B4}" srcOrd="1" destOrd="0" presId="urn:microsoft.com/office/officeart/2005/8/layout/orgChart1"/>
    <dgm:cxn modelId="{DE9D98FC-C9BA-4BA5-BB3D-C2BC316F9096}" type="presParOf" srcId="{F00A111E-BAC2-4A98-8E65-95169A644697}" destId="{F563F845-7524-4021-A280-17C45B0BFBE4}" srcOrd="2" destOrd="0" presId="urn:microsoft.com/office/officeart/2005/8/layout/orgChart1"/>
    <dgm:cxn modelId="{447CE8E3-C37E-421A-AFD5-E8C7326AE14B}" type="presParOf" srcId="{6366AAE6-2836-4575-9EC4-381F07E4EE4D}" destId="{8C38B1FD-7D03-4054-AB2F-C76D9732BC0D}" srcOrd="2" destOrd="0" presId="urn:microsoft.com/office/officeart/2005/8/layout/orgChart1"/>
    <dgm:cxn modelId="{016F5DDD-E574-4084-85E6-91B8AB93391D}" type="presParOf" srcId="{022101A6-025F-4BD6-A602-B9CC1EA2BC3F}" destId="{F3B63E7D-97DE-426E-9907-05ABF51D1C06}" srcOrd="4" destOrd="0" presId="urn:microsoft.com/office/officeart/2005/8/layout/orgChart1"/>
    <dgm:cxn modelId="{9F0366A7-EB4B-496C-932F-A675EE46482B}" type="presParOf" srcId="{022101A6-025F-4BD6-A602-B9CC1EA2BC3F}" destId="{AB3D5952-9557-4EC5-BAE3-F14F86832DA3}" srcOrd="5" destOrd="0" presId="urn:microsoft.com/office/officeart/2005/8/layout/orgChart1"/>
    <dgm:cxn modelId="{660881B9-BC8E-4274-B6C0-326E113014B1}" type="presParOf" srcId="{AB3D5952-9557-4EC5-BAE3-F14F86832DA3}" destId="{4E382D20-4424-40C1-AD3B-996BED63EAFF}" srcOrd="0" destOrd="0" presId="urn:microsoft.com/office/officeart/2005/8/layout/orgChart1"/>
    <dgm:cxn modelId="{412965DC-9904-49A9-9049-0F07993FF64B}" type="presParOf" srcId="{4E382D20-4424-40C1-AD3B-996BED63EAFF}" destId="{51B1F0E1-DF6F-493F-873B-4A84E9D3B410}" srcOrd="0" destOrd="0" presId="urn:microsoft.com/office/officeart/2005/8/layout/orgChart1"/>
    <dgm:cxn modelId="{6EA6DD47-2581-4061-9A26-721BF6DCDAFE}" type="presParOf" srcId="{4E382D20-4424-40C1-AD3B-996BED63EAFF}" destId="{3ADE9AD5-C871-4B87-999B-07614DDA7EC7}" srcOrd="1" destOrd="0" presId="urn:microsoft.com/office/officeart/2005/8/layout/orgChart1"/>
    <dgm:cxn modelId="{732C88B9-976F-4AE1-A6B7-8A05BEF68EA8}" type="presParOf" srcId="{AB3D5952-9557-4EC5-BAE3-F14F86832DA3}" destId="{CDCF1DD9-CCD7-4AD7-AB14-71A5D29FC0CA}" srcOrd="1" destOrd="0" presId="urn:microsoft.com/office/officeart/2005/8/layout/orgChart1"/>
    <dgm:cxn modelId="{4E2A4892-0913-475C-A796-56023D957490}" type="presParOf" srcId="{CDCF1DD9-CCD7-4AD7-AB14-71A5D29FC0CA}" destId="{FDF3D95C-536D-497F-83F3-05AEB3970D4C}" srcOrd="0" destOrd="0" presId="urn:microsoft.com/office/officeart/2005/8/layout/orgChart1"/>
    <dgm:cxn modelId="{34294B4E-C09E-42B8-9F51-22CEB8102B0A}" type="presParOf" srcId="{CDCF1DD9-CCD7-4AD7-AB14-71A5D29FC0CA}" destId="{6385C41A-3124-4776-88CD-BBD2B98C741B}" srcOrd="1" destOrd="0" presId="urn:microsoft.com/office/officeart/2005/8/layout/orgChart1"/>
    <dgm:cxn modelId="{3D0A129A-928F-4459-9FC6-175214C11D0A}" type="presParOf" srcId="{6385C41A-3124-4776-88CD-BBD2B98C741B}" destId="{0E71CEBA-F8B9-4455-B047-F30A5661065F}" srcOrd="0" destOrd="0" presId="urn:microsoft.com/office/officeart/2005/8/layout/orgChart1"/>
    <dgm:cxn modelId="{3F34E7B6-EF76-4398-9C3B-CFE12B9D008F}" type="presParOf" srcId="{0E71CEBA-F8B9-4455-B047-F30A5661065F}" destId="{48518BD1-5F67-409C-A2A9-2940B702615E}" srcOrd="0" destOrd="0" presId="urn:microsoft.com/office/officeart/2005/8/layout/orgChart1"/>
    <dgm:cxn modelId="{C6415358-FCED-4706-BA38-2EE68070A5A6}" type="presParOf" srcId="{0E71CEBA-F8B9-4455-B047-F30A5661065F}" destId="{49B61781-4732-426A-B05E-0328DC45409F}" srcOrd="1" destOrd="0" presId="urn:microsoft.com/office/officeart/2005/8/layout/orgChart1"/>
    <dgm:cxn modelId="{A2AB9829-D50C-4F48-8D94-9A1F0AB15D2C}" type="presParOf" srcId="{6385C41A-3124-4776-88CD-BBD2B98C741B}" destId="{DCB2CD20-A44C-4F1C-9E04-1B1D44A43812}" srcOrd="1" destOrd="0" presId="urn:microsoft.com/office/officeart/2005/8/layout/orgChart1"/>
    <dgm:cxn modelId="{ADBE664B-8FC7-4DF7-8CF8-0C5D2DEDBF1F}" type="presParOf" srcId="{6385C41A-3124-4776-88CD-BBD2B98C741B}" destId="{5156922B-E320-4306-981D-02F8DE58FC4E}" srcOrd="2" destOrd="0" presId="urn:microsoft.com/office/officeart/2005/8/layout/orgChart1"/>
    <dgm:cxn modelId="{1882822D-19A8-4007-BA43-5C967B6C4961}" type="presParOf" srcId="{CDCF1DD9-CCD7-4AD7-AB14-71A5D29FC0CA}" destId="{15157DFE-7CC0-41CB-9EC1-5546B796F3DB}" srcOrd="2" destOrd="0" presId="urn:microsoft.com/office/officeart/2005/8/layout/orgChart1"/>
    <dgm:cxn modelId="{C3608BC5-2E27-4346-A59C-0AD3D0AF75C4}" type="presParOf" srcId="{CDCF1DD9-CCD7-4AD7-AB14-71A5D29FC0CA}" destId="{16B7F184-7A69-4970-99FB-78C299AFF58C}" srcOrd="3" destOrd="0" presId="urn:microsoft.com/office/officeart/2005/8/layout/orgChart1"/>
    <dgm:cxn modelId="{01279F46-1162-47CD-93DC-FE25AF1E7705}" type="presParOf" srcId="{16B7F184-7A69-4970-99FB-78C299AFF58C}" destId="{665D4F0C-08F5-436E-AE22-E25EBD0A33F7}" srcOrd="0" destOrd="0" presId="urn:microsoft.com/office/officeart/2005/8/layout/orgChart1"/>
    <dgm:cxn modelId="{52103A75-AC53-4834-828E-2B5FA53054E1}" type="presParOf" srcId="{665D4F0C-08F5-436E-AE22-E25EBD0A33F7}" destId="{ABA1218A-105D-40E2-897D-393A5AB9DC36}" srcOrd="0" destOrd="0" presId="urn:microsoft.com/office/officeart/2005/8/layout/orgChart1"/>
    <dgm:cxn modelId="{1A6C0975-EDA1-41DE-A30F-6FB6DE90C822}" type="presParOf" srcId="{665D4F0C-08F5-436E-AE22-E25EBD0A33F7}" destId="{5A68C98C-0E15-4F05-8A89-7A0884F756FA}" srcOrd="1" destOrd="0" presId="urn:microsoft.com/office/officeart/2005/8/layout/orgChart1"/>
    <dgm:cxn modelId="{42C3E9BA-88FB-40E8-A6AB-079C97452BA7}" type="presParOf" srcId="{16B7F184-7A69-4970-99FB-78C299AFF58C}" destId="{F21C31C5-D271-4256-A54B-691EBC023926}" srcOrd="1" destOrd="0" presId="urn:microsoft.com/office/officeart/2005/8/layout/orgChart1"/>
    <dgm:cxn modelId="{87A64F26-1015-4F5B-814E-ECC6D4F8AA4D}" type="presParOf" srcId="{16B7F184-7A69-4970-99FB-78C299AFF58C}" destId="{0A1698AC-A030-4EA1-BD51-1F5EF4C888D3}" srcOrd="2" destOrd="0" presId="urn:microsoft.com/office/officeart/2005/8/layout/orgChart1"/>
    <dgm:cxn modelId="{548AC014-9158-40C2-9530-117C9EBA0822}" type="presParOf" srcId="{AB3D5952-9557-4EC5-BAE3-F14F86832DA3}" destId="{F11CA981-BFFA-4796-BC1F-798909361506}" srcOrd="2" destOrd="0" presId="urn:microsoft.com/office/officeart/2005/8/layout/orgChart1"/>
    <dgm:cxn modelId="{33050D7B-00B6-42B4-8F88-8C441164895E}" type="presParOf" srcId="{CA5AEF35-8AA0-41A2-82B0-912D8102B171}" destId="{62F6E6C3-C2DB-42A1-B197-7137FDBD2D20}" srcOrd="2" destOrd="0" presId="urn:microsoft.com/office/officeart/2005/8/layout/orgChart1"/>
    <dgm:cxn modelId="{BEE439EA-D2EC-4CA7-9F96-AB96B9DABCE3}" type="presParOf" srcId="{62F6E6C3-C2DB-42A1-B197-7137FDBD2D20}" destId="{5BFB16AA-3942-42BD-B7D9-06E86049E1C8}" srcOrd="0" destOrd="0" presId="urn:microsoft.com/office/officeart/2005/8/layout/orgChart1"/>
    <dgm:cxn modelId="{9BC7521E-B618-4115-BADF-F3B3A64311B1}" type="presParOf" srcId="{62F6E6C3-C2DB-42A1-B197-7137FDBD2D20}" destId="{C6FC4C7F-A8E6-43AE-AA04-D79DEE761402}" srcOrd="1" destOrd="0" presId="urn:microsoft.com/office/officeart/2005/8/layout/orgChart1"/>
    <dgm:cxn modelId="{5644DBCD-25CF-429B-9DE3-A7417FBA4784}" type="presParOf" srcId="{C6FC4C7F-A8E6-43AE-AA04-D79DEE761402}" destId="{3D3E9456-8C6F-46A0-AEF9-633E64625BAD}" srcOrd="0" destOrd="0" presId="urn:microsoft.com/office/officeart/2005/8/layout/orgChart1"/>
    <dgm:cxn modelId="{14520DDE-BD41-4F14-B7F8-7230FBC29825}" type="presParOf" srcId="{3D3E9456-8C6F-46A0-AEF9-633E64625BAD}" destId="{6BCC6EF3-8E18-429B-9252-D84A41B148E5}" srcOrd="0" destOrd="0" presId="urn:microsoft.com/office/officeart/2005/8/layout/orgChart1"/>
    <dgm:cxn modelId="{FBC6EE3E-D3B9-43F3-B514-03C1E862077F}" type="presParOf" srcId="{3D3E9456-8C6F-46A0-AEF9-633E64625BAD}" destId="{67B20E80-B55D-47C8-AB44-631A805CB2DF}" srcOrd="1" destOrd="0" presId="urn:microsoft.com/office/officeart/2005/8/layout/orgChart1"/>
    <dgm:cxn modelId="{851F08EB-0ED7-4B65-80BB-CF47A85CB42D}" type="presParOf" srcId="{C6FC4C7F-A8E6-43AE-AA04-D79DEE761402}" destId="{BBCD7C80-D938-474A-B75C-E567807DF7B6}" srcOrd="1" destOrd="0" presId="urn:microsoft.com/office/officeart/2005/8/layout/orgChart1"/>
    <dgm:cxn modelId="{2207A91E-0EEF-43F2-BA21-1BF8C37B8D4B}" type="presParOf" srcId="{BBCD7C80-D938-474A-B75C-E567807DF7B6}" destId="{0B1A536F-B346-4FD7-AEAD-2BF70F89DEAF}" srcOrd="0" destOrd="0" presId="urn:microsoft.com/office/officeart/2005/8/layout/orgChart1"/>
    <dgm:cxn modelId="{6642D6C1-ABD5-4231-8F1B-BB50366CD77A}" type="presParOf" srcId="{BBCD7C80-D938-474A-B75C-E567807DF7B6}" destId="{181125D3-428B-495A-A44E-6E296FDA3D8D}" srcOrd="1" destOrd="0" presId="urn:microsoft.com/office/officeart/2005/8/layout/orgChart1"/>
    <dgm:cxn modelId="{654F3513-1582-46F7-B4AD-C0065AA512FD}" type="presParOf" srcId="{181125D3-428B-495A-A44E-6E296FDA3D8D}" destId="{2855EF23-3D71-441B-BF29-10EEF864B90B}" srcOrd="0" destOrd="0" presId="urn:microsoft.com/office/officeart/2005/8/layout/orgChart1"/>
    <dgm:cxn modelId="{1B70B67B-3CB8-411B-A07F-A782F82732A5}" type="presParOf" srcId="{2855EF23-3D71-441B-BF29-10EEF864B90B}" destId="{0FF15E47-F424-46AE-B149-64A86D9DD4DB}" srcOrd="0" destOrd="0" presId="urn:microsoft.com/office/officeart/2005/8/layout/orgChart1"/>
    <dgm:cxn modelId="{29D0096F-A9B2-479F-9C4B-F5775C68FE69}" type="presParOf" srcId="{2855EF23-3D71-441B-BF29-10EEF864B90B}" destId="{80D5C380-9372-4924-AA20-39B0A24B011E}" srcOrd="1" destOrd="0" presId="urn:microsoft.com/office/officeart/2005/8/layout/orgChart1"/>
    <dgm:cxn modelId="{E447C212-80A0-49A8-9C32-29588C2CA13D}" type="presParOf" srcId="{181125D3-428B-495A-A44E-6E296FDA3D8D}" destId="{CA88050D-8509-4955-B789-1F3B6C6C67DA}" srcOrd="1" destOrd="0" presId="urn:microsoft.com/office/officeart/2005/8/layout/orgChart1"/>
    <dgm:cxn modelId="{7A27099E-7590-4181-8A15-DED96E235776}" type="presParOf" srcId="{181125D3-428B-495A-A44E-6E296FDA3D8D}" destId="{453D9EA0-02A6-474C-B7A5-6793BCAE6755}" srcOrd="2" destOrd="0" presId="urn:microsoft.com/office/officeart/2005/8/layout/orgChart1"/>
    <dgm:cxn modelId="{BB58135B-50E9-4AFA-A830-C96E1583D3DA}" type="presParOf" srcId="{C6FC4C7F-A8E6-43AE-AA04-D79DEE761402}" destId="{0F54604D-4011-454B-B5B9-A0E6C87E0EC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BA962C8-F3EA-4BC6-BF6C-4A793C7CF7A8}" type="doc">
      <dgm:prSet loTypeId="urn:microsoft.com/office/officeart/2005/8/layout/process2" loCatId="process" qsTypeId="urn:microsoft.com/office/officeart/2005/8/quickstyle/simple1" qsCatId="simple" csTypeId="urn:microsoft.com/office/officeart/2005/8/colors/accent1_2" csCatId="accent1" phldr="1"/>
      <dgm:spPr/>
    </dgm:pt>
    <dgm:pt modelId="{22DB6BBB-6C36-496A-8461-DB945551633E}">
      <dgm:prSet phldrT="[Texto]"/>
      <dgm:spPr/>
      <dgm:t>
        <a:bodyPr/>
        <a:lstStyle/>
        <a:p>
          <a:r>
            <a:rPr lang="es-EC" dirty="0" smtClean="0"/>
            <a:t>Necesidades partes interesadas</a:t>
          </a:r>
          <a:endParaRPr lang="es-ES" dirty="0"/>
        </a:p>
      </dgm:t>
    </dgm:pt>
    <dgm:pt modelId="{B26AF0E3-7064-443F-8F47-5C0709F7E6A2}" type="parTrans" cxnId="{8E39B5E2-72B8-4C75-8459-44426B4F572B}">
      <dgm:prSet/>
      <dgm:spPr/>
      <dgm:t>
        <a:bodyPr/>
        <a:lstStyle/>
        <a:p>
          <a:endParaRPr lang="es-ES"/>
        </a:p>
      </dgm:t>
    </dgm:pt>
    <dgm:pt modelId="{11DDDA63-B7FE-40F1-8CDE-4228DD180DDC}" type="sibTrans" cxnId="{8E39B5E2-72B8-4C75-8459-44426B4F572B}">
      <dgm:prSet/>
      <dgm:spPr/>
      <dgm:t>
        <a:bodyPr/>
        <a:lstStyle/>
        <a:p>
          <a:endParaRPr lang="es-ES"/>
        </a:p>
      </dgm:t>
    </dgm:pt>
    <dgm:pt modelId="{A4D5F56E-2FFE-489C-81D2-6186874FFA68}">
      <dgm:prSet phldrT="[Texto]"/>
      <dgm:spPr/>
      <dgm:t>
        <a:bodyPr/>
        <a:lstStyle/>
        <a:p>
          <a:r>
            <a:rPr lang="es-EC" dirty="0" smtClean="0"/>
            <a:t>Objetivos de TI</a:t>
          </a:r>
          <a:endParaRPr lang="es-ES" dirty="0"/>
        </a:p>
      </dgm:t>
    </dgm:pt>
    <dgm:pt modelId="{BA76D4A1-56BF-4F36-803B-0A9B7BE446E0}" type="parTrans" cxnId="{7BD0F304-9DF7-46B6-AD54-2082B86E37ED}">
      <dgm:prSet/>
      <dgm:spPr/>
      <dgm:t>
        <a:bodyPr/>
        <a:lstStyle/>
        <a:p>
          <a:endParaRPr lang="es-ES"/>
        </a:p>
      </dgm:t>
    </dgm:pt>
    <dgm:pt modelId="{B9B753D7-3332-48BB-A496-92A53D57831A}" type="sibTrans" cxnId="{7BD0F304-9DF7-46B6-AD54-2082B86E37ED}">
      <dgm:prSet/>
      <dgm:spPr/>
      <dgm:t>
        <a:bodyPr/>
        <a:lstStyle/>
        <a:p>
          <a:endParaRPr lang="es-ES"/>
        </a:p>
      </dgm:t>
    </dgm:pt>
    <dgm:pt modelId="{D7C13134-9356-457D-8449-10AB487B77E8}">
      <dgm:prSet phldrT="[Texto]"/>
      <dgm:spPr/>
      <dgm:t>
        <a:bodyPr/>
        <a:lstStyle/>
        <a:p>
          <a:r>
            <a:rPr lang="es-EC" dirty="0" smtClean="0"/>
            <a:t>Metas de la empresa</a:t>
          </a:r>
          <a:endParaRPr lang="es-ES" dirty="0"/>
        </a:p>
      </dgm:t>
    </dgm:pt>
    <dgm:pt modelId="{1D219B2C-93E8-4A20-9D0A-0DCBB6C18A96}" type="parTrans" cxnId="{28E177BB-194D-4BD6-840C-217E4743F89E}">
      <dgm:prSet/>
      <dgm:spPr/>
      <dgm:t>
        <a:bodyPr/>
        <a:lstStyle/>
        <a:p>
          <a:endParaRPr lang="es-ES"/>
        </a:p>
      </dgm:t>
    </dgm:pt>
    <dgm:pt modelId="{9101CDE6-27E9-4C19-970B-3A83E6865296}" type="sibTrans" cxnId="{28E177BB-194D-4BD6-840C-217E4743F89E}">
      <dgm:prSet/>
      <dgm:spPr/>
      <dgm:t>
        <a:bodyPr/>
        <a:lstStyle/>
        <a:p>
          <a:endParaRPr lang="es-ES"/>
        </a:p>
      </dgm:t>
    </dgm:pt>
    <dgm:pt modelId="{875140FC-5B88-4051-B75F-888963D454A6}">
      <dgm:prSet phldrT="[Texto]"/>
      <dgm:spPr/>
      <dgm:t>
        <a:bodyPr/>
        <a:lstStyle/>
        <a:p>
          <a:r>
            <a:rPr lang="es-EC" dirty="0" smtClean="0"/>
            <a:t>Metas de TI</a:t>
          </a:r>
          <a:endParaRPr lang="es-ES" dirty="0"/>
        </a:p>
      </dgm:t>
    </dgm:pt>
    <dgm:pt modelId="{5C3CBBAD-87AE-4DC6-A687-CB04F815B334}" type="parTrans" cxnId="{D8E19E58-0233-46AF-99B6-1AE1E5EFD407}">
      <dgm:prSet/>
      <dgm:spPr/>
      <dgm:t>
        <a:bodyPr/>
        <a:lstStyle/>
        <a:p>
          <a:endParaRPr lang="es-ES"/>
        </a:p>
      </dgm:t>
    </dgm:pt>
    <dgm:pt modelId="{D40A3172-AF9D-454F-BFE1-38B5026492ED}" type="sibTrans" cxnId="{D8E19E58-0233-46AF-99B6-1AE1E5EFD407}">
      <dgm:prSet/>
      <dgm:spPr/>
      <dgm:t>
        <a:bodyPr/>
        <a:lstStyle/>
        <a:p>
          <a:endParaRPr lang="es-ES"/>
        </a:p>
      </dgm:t>
    </dgm:pt>
    <dgm:pt modelId="{109B0766-5D9E-4E2F-9023-2E0D695B4951}">
      <dgm:prSet phldrT="[Texto]"/>
      <dgm:spPr/>
      <dgm:t>
        <a:bodyPr/>
        <a:lstStyle/>
        <a:p>
          <a:r>
            <a:rPr lang="es-EC" dirty="0" smtClean="0"/>
            <a:t>Objetivos catalizadores</a:t>
          </a:r>
          <a:endParaRPr lang="es-ES" dirty="0"/>
        </a:p>
      </dgm:t>
    </dgm:pt>
    <dgm:pt modelId="{2A18E527-83FE-456A-8F46-550EA6C7BF22}" type="parTrans" cxnId="{3658D9F6-0FD0-4A5E-9ECB-91333DDC5C3C}">
      <dgm:prSet/>
      <dgm:spPr/>
      <dgm:t>
        <a:bodyPr/>
        <a:lstStyle/>
        <a:p>
          <a:endParaRPr lang="es-ES"/>
        </a:p>
      </dgm:t>
    </dgm:pt>
    <dgm:pt modelId="{7E115A6B-2555-417F-8FD4-3E18EADEDE5B}" type="sibTrans" cxnId="{3658D9F6-0FD0-4A5E-9ECB-91333DDC5C3C}">
      <dgm:prSet/>
      <dgm:spPr/>
      <dgm:t>
        <a:bodyPr/>
        <a:lstStyle/>
        <a:p>
          <a:endParaRPr lang="es-ES"/>
        </a:p>
      </dgm:t>
    </dgm:pt>
    <dgm:pt modelId="{9AF4913B-69E7-4FF0-906B-C86B4AF6625F}" type="pres">
      <dgm:prSet presAssocID="{7BA962C8-F3EA-4BC6-BF6C-4A793C7CF7A8}" presName="linearFlow" presStyleCnt="0">
        <dgm:presLayoutVars>
          <dgm:resizeHandles val="exact"/>
        </dgm:presLayoutVars>
      </dgm:prSet>
      <dgm:spPr/>
    </dgm:pt>
    <dgm:pt modelId="{104F3D1B-A3E7-479B-83E2-1BB196AEEC26}" type="pres">
      <dgm:prSet presAssocID="{22DB6BBB-6C36-496A-8461-DB945551633E}" presName="node" presStyleLbl="node1" presStyleIdx="0" presStyleCnt="5">
        <dgm:presLayoutVars>
          <dgm:bulletEnabled val="1"/>
        </dgm:presLayoutVars>
      </dgm:prSet>
      <dgm:spPr/>
      <dgm:t>
        <a:bodyPr/>
        <a:lstStyle/>
        <a:p>
          <a:endParaRPr lang="es-ES"/>
        </a:p>
      </dgm:t>
    </dgm:pt>
    <dgm:pt modelId="{AEA1F245-2238-4A22-A826-F77D45FC1C0F}" type="pres">
      <dgm:prSet presAssocID="{11DDDA63-B7FE-40F1-8CDE-4228DD180DDC}" presName="sibTrans" presStyleLbl="sibTrans2D1" presStyleIdx="0" presStyleCnt="4"/>
      <dgm:spPr/>
      <dgm:t>
        <a:bodyPr/>
        <a:lstStyle/>
        <a:p>
          <a:endParaRPr lang="es-ES"/>
        </a:p>
      </dgm:t>
    </dgm:pt>
    <dgm:pt modelId="{F8904F0A-3AD1-4D76-ADAA-98ECD17D7D51}" type="pres">
      <dgm:prSet presAssocID="{11DDDA63-B7FE-40F1-8CDE-4228DD180DDC}" presName="connectorText" presStyleLbl="sibTrans2D1" presStyleIdx="0" presStyleCnt="4"/>
      <dgm:spPr/>
      <dgm:t>
        <a:bodyPr/>
        <a:lstStyle/>
        <a:p>
          <a:endParaRPr lang="es-ES"/>
        </a:p>
      </dgm:t>
    </dgm:pt>
    <dgm:pt modelId="{E2279313-1384-4F5A-B2F5-5C9DA495958F}" type="pres">
      <dgm:prSet presAssocID="{D7C13134-9356-457D-8449-10AB487B77E8}" presName="node" presStyleLbl="node1" presStyleIdx="1" presStyleCnt="5">
        <dgm:presLayoutVars>
          <dgm:bulletEnabled val="1"/>
        </dgm:presLayoutVars>
      </dgm:prSet>
      <dgm:spPr/>
      <dgm:t>
        <a:bodyPr/>
        <a:lstStyle/>
        <a:p>
          <a:endParaRPr lang="es-ES"/>
        </a:p>
      </dgm:t>
    </dgm:pt>
    <dgm:pt modelId="{80C83D44-5C00-4D87-89A5-2E5F4BC1DA71}" type="pres">
      <dgm:prSet presAssocID="{9101CDE6-27E9-4C19-970B-3A83E6865296}" presName="sibTrans" presStyleLbl="sibTrans2D1" presStyleIdx="1" presStyleCnt="4"/>
      <dgm:spPr/>
      <dgm:t>
        <a:bodyPr/>
        <a:lstStyle/>
        <a:p>
          <a:endParaRPr lang="es-ES"/>
        </a:p>
      </dgm:t>
    </dgm:pt>
    <dgm:pt modelId="{B013B838-738C-4CB2-A0EE-A4113194A0EE}" type="pres">
      <dgm:prSet presAssocID="{9101CDE6-27E9-4C19-970B-3A83E6865296}" presName="connectorText" presStyleLbl="sibTrans2D1" presStyleIdx="1" presStyleCnt="4"/>
      <dgm:spPr/>
      <dgm:t>
        <a:bodyPr/>
        <a:lstStyle/>
        <a:p>
          <a:endParaRPr lang="es-ES"/>
        </a:p>
      </dgm:t>
    </dgm:pt>
    <dgm:pt modelId="{D5EB4F4B-3BA6-4A04-A6E5-DE14565AE0BD}" type="pres">
      <dgm:prSet presAssocID="{875140FC-5B88-4051-B75F-888963D454A6}" presName="node" presStyleLbl="node1" presStyleIdx="2" presStyleCnt="5">
        <dgm:presLayoutVars>
          <dgm:bulletEnabled val="1"/>
        </dgm:presLayoutVars>
      </dgm:prSet>
      <dgm:spPr/>
      <dgm:t>
        <a:bodyPr/>
        <a:lstStyle/>
        <a:p>
          <a:endParaRPr lang="es-ES"/>
        </a:p>
      </dgm:t>
    </dgm:pt>
    <dgm:pt modelId="{47130A6D-ACA4-4913-B30B-5BDAA10FA1CA}" type="pres">
      <dgm:prSet presAssocID="{D40A3172-AF9D-454F-BFE1-38B5026492ED}" presName="sibTrans" presStyleLbl="sibTrans2D1" presStyleIdx="2" presStyleCnt="4"/>
      <dgm:spPr/>
      <dgm:t>
        <a:bodyPr/>
        <a:lstStyle/>
        <a:p>
          <a:endParaRPr lang="es-ES"/>
        </a:p>
      </dgm:t>
    </dgm:pt>
    <dgm:pt modelId="{8180BB58-B32F-4D90-9324-1BC598863255}" type="pres">
      <dgm:prSet presAssocID="{D40A3172-AF9D-454F-BFE1-38B5026492ED}" presName="connectorText" presStyleLbl="sibTrans2D1" presStyleIdx="2" presStyleCnt="4"/>
      <dgm:spPr/>
      <dgm:t>
        <a:bodyPr/>
        <a:lstStyle/>
        <a:p>
          <a:endParaRPr lang="es-ES"/>
        </a:p>
      </dgm:t>
    </dgm:pt>
    <dgm:pt modelId="{A3DC0D58-54CF-4AF2-856C-9B0421DAB364}" type="pres">
      <dgm:prSet presAssocID="{A4D5F56E-2FFE-489C-81D2-6186874FFA68}" presName="node" presStyleLbl="node1" presStyleIdx="3" presStyleCnt="5">
        <dgm:presLayoutVars>
          <dgm:bulletEnabled val="1"/>
        </dgm:presLayoutVars>
      </dgm:prSet>
      <dgm:spPr/>
      <dgm:t>
        <a:bodyPr/>
        <a:lstStyle/>
        <a:p>
          <a:endParaRPr lang="es-ES"/>
        </a:p>
      </dgm:t>
    </dgm:pt>
    <dgm:pt modelId="{98AA051E-878C-4B8E-AD22-CCBC6CE89A72}" type="pres">
      <dgm:prSet presAssocID="{B9B753D7-3332-48BB-A496-92A53D57831A}" presName="sibTrans" presStyleLbl="sibTrans2D1" presStyleIdx="3" presStyleCnt="4"/>
      <dgm:spPr/>
      <dgm:t>
        <a:bodyPr/>
        <a:lstStyle/>
        <a:p>
          <a:endParaRPr lang="es-ES"/>
        </a:p>
      </dgm:t>
    </dgm:pt>
    <dgm:pt modelId="{3766654F-BB15-4039-9414-CE6CE34ED658}" type="pres">
      <dgm:prSet presAssocID="{B9B753D7-3332-48BB-A496-92A53D57831A}" presName="connectorText" presStyleLbl="sibTrans2D1" presStyleIdx="3" presStyleCnt="4"/>
      <dgm:spPr/>
      <dgm:t>
        <a:bodyPr/>
        <a:lstStyle/>
        <a:p>
          <a:endParaRPr lang="es-ES"/>
        </a:p>
      </dgm:t>
    </dgm:pt>
    <dgm:pt modelId="{25CADE57-24E1-4909-8925-D08C89ACAD70}" type="pres">
      <dgm:prSet presAssocID="{109B0766-5D9E-4E2F-9023-2E0D695B4951}" presName="node" presStyleLbl="node1" presStyleIdx="4" presStyleCnt="5">
        <dgm:presLayoutVars>
          <dgm:bulletEnabled val="1"/>
        </dgm:presLayoutVars>
      </dgm:prSet>
      <dgm:spPr/>
      <dgm:t>
        <a:bodyPr/>
        <a:lstStyle/>
        <a:p>
          <a:endParaRPr lang="es-ES"/>
        </a:p>
      </dgm:t>
    </dgm:pt>
  </dgm:ptLst>
  <dgm:cxnLst>
    <dgm:cxn modelId="{115EB8AC-6870-4B08-A020-484F9F8C9AE5}" type="presOf" srcId="{7BA962C8-F3EA-4BC6-BF6C-4A793C7CF7A8}" destId="{9AF4913B-69E7-4FF0-906B-C86B4AF6625F}" srcOrd="0" destOrd="0" presId="urn:microsoft.com/office/officeart/2005/8/layout/process2"/>
    <dgm:cxn modelId="{FDC6BEC4-866D-4B96-BA9C-09DA3289898F}" type="presOf" srcId="{109B0766-5D9E-4E2F-9023-2E0D695B4951}" destId="{25CADE57-24E1-4909-8925-D08C89ACAD70}" srcOrd="0" destOrd="0" presId="urn:microsoft.com/office/officeart/2005/8/layout/process2"/>
    <dgm:cxn modelId="{A01923B3-98D8-4C90-AFC1-E0B34222A57E}" type="presOf" srcId="{D40A3172-AF9D-454F-BFE1-38B5026492ED}" destId="{8180BB58-B32F-4D90-9324-1BC598863255}" srcOrd="1" destOrd="0" presId="urn:microsoft.com/office/officeart/2005/8/layout/process2"/>
    <dgm:cxn modelId="{66359588-79EF-443E-8004-6EB90238E0A6}" type="presOf" srcId="{9101CDE6-27E9-4C19-970B-3A83E6865296}" destId="{80C83D44-5C00-4D87-89A5-2E5F4BC1DA71}" srcOrd="0" destOrd="0" presId="urn:microsoft.com/office/officeart/2005/8/layout/process2"/>
    <dgm:cxn modelId="{F33BDE0A-BEE2-46D3-B4AA-EB6AE17BCBAC}" type="presOf" srcId="{A4D5F56E-2FFE-489C-81D2-6186874FFA68}" destId="{A3DC0D58-54CF-4AF2-856C-9B0421DAB364}" srcOrd="0" destOrd="0" presId="urn:microsoft.com/office/officeart/2005/8/layout/process2"/>
    <dgm:cxn modelId="{7BD0F304-9DF7-46B6-AD54-2082B86E37ED}" srcId="{7BA962C8-F3EA-4BC6-BF6C-4A793C7CF7A8}" destId="{A4D5F56E-2FFE-489C-81D2-6186874FFA68}" srcOrd="3" destOrd="0" parTransId="{BA76D4A1-56BF-4F36-803B-0A9B7BE446E0}" sibTransId="{B9B753D7-3332-48BB-A496-92A53D57831A}"/>
    <dgm:cxn modelId="{50ED575D-7DD8-4A65-96D7-D960A3848D37}" type="presOf" srcId="{875140FC-5B88-4051-B75F-888963D454A6}" destId="{D5EB4F4B-3BA6-4A04-A6E5-DE14565AE0BD}" srcOrd="0" destOrd="0" presId="urn:microsoft.com/office/officeart/2005/8/layout/process2"/>
    <dgm:cxn modelId="{28E177BB-194D-4BD6-840C-217E4743F89E}" srcId="{7BA962C8-F3EA-4BC6-BF6C-4A793C7CF7A8}" destId="{D7C13134-9356-457D-8449-10AB487B77E8}" srcOrd="1" destOrd="0" parTransId="{1D219B2C-93E8-4A20-9D0A-0DCBB6C18A96}" sibTransId="{9101CDE6-27E9-4C19-970B-3A83E6865296}"/>
    <dgm:cxn modelId="{A4502BE7-8C47-482E-832B-2B59BE269B71}" type="presOf" srcId="{11DDDA63-B7FE-40F1-8CDE-4228DD180DDC}" destId="{AEA1F245-2238-4A22-A826-F77D45FC1C0F}" srcOrd="0" destOrd="0" presId="urn:microsoft.com/office/officeart/2005/8/layout/process2"/>
    <dgm:cxn modelId="{9AF44EFF-4805-43E8-886A-EA66E3343DA7}" type="presOf" srcId="{D40A3172-AF9D-454F-BFE1-38B5026492ED}" destId="{47130A6D-ACA4-4913-B30B-5BDAA10FA1CA}" srcOrd="0" destOrd="0" presId="urn:microsoft.com/office/officeart/2005/8/layout/process2"/>
    <dgm:cxn modelId="{D8E19E58-0233-46AF-99B6-1AE1E5EFD407}" srcId="{7BA962C8-F3EA-4BC6-BF6C-4A793C7CF7A8}" destId="{875140FC-5B88-4051-B75F-888963D454A6}" srcOrd="2" destOrd="0" parTransId="{5C3CBBAD-87AE-4DC6-A687-CB04F815B334}" sibTransId="{D40A3172-AF9D-454F-BFE1-38B5026492ED}"/>
    <dgm:cxn modelId="{39049F2E-58EB-4F92-9277-524DE526C774}" type="presOf" srcId="{D7C13134-9356-457D-8449-10AB487B77E8}" destId="{E2279313-1384-4F5A-B2F5-5C9DA495958F}" srcOrd="0" destOrd="0" presId="urn:microsoft.com/office/officeart/2005/8/layout/process2"/>
    <dgm:cxn modelId="{2C3328A5-4169-4576-B0B1-343500D7EA0B}" type="presOf" srcId="{B9B753D7-3332-48BB-A496-92A53D57831A}" destId="{98AA051E-878C-4B8E-AD22-CCBC6CE89A72}" srcOrd="0" destOrd="0" presId="urn:microsoft.com/office/officeart/2005/8/layout/process2"/>
    <dgm:cxn modelId="{6A941CFA-B7ED-4E6F-8BDF-67062199E3AF}" type="presOf" srcId="{11DDDA63-B7FE-40F1-8CDE-4228DD180DDC}" destId="{F8904F0A-3AD1-4D76-ADAA-98ECD17D7D51}" srcOrd="1" destOrd="0" presId="urn:microsoft.com/office/officeart/2005/8/layout/process2"/>
    <dgm:cxn modelId="{7ED21973-A6BC-4B6A-9BD4-646D73CC6D92}" type="presOf" srcId="{22DB6BBB-6C36-496A-8461-DB945551633E}" destId="{104F3D1B-A3E7-479B-83E2-1BB196AEEC26}" srcOrd="0" destOrd="0" presId="urn:microsoft.com/office/officeart/2005/8/layout/process2"/>
    <dgm:cxn modelId="{8E39B5E2-72B8-4C75-8459-44426B4F572B}" srcId="{7BA962C8-F3EA-4BC6-BF6C-4A793C7CF7A8}" destId="{22DB6BBB-6C36-496A-8461-DB945551633E}" srcOrd="0" destOrd="0" parTransId="{B26AF0E3-7064-443F-8F47-5C0709F7E6A2}" sibTransId="{11DDDA63-B7FE-40F1-8CDE-4228DD180DDC}"/>
    <dgm:cxn modelId="{3658D9F6-0FD0-4A5E-9ECB-91333DDC5C3C}" srcId="{7BA962C8-F3EA-4BC6-BF6C-4A793C7CF7A8}" destId="{109B0766-5D9E-4E2F-9023-2E0D695B4951}" srcOrd="4" destOrd="0" parTransId="{2A18E527-83FE-456A-8F46-550EA6C7BF22}" sibTransId="{7E115A6B-2555-417F-8FD4-3E18EADEDE5B}"/>
    <dgm:cxn modelId="{2BEA5603-4132-4BA2-893F-5AE87695D6DE}" type="presOf" srcId="{B9B753D7-3332-48BB-A496-92A53D57831A}" destId="{3766654F-BB15-4039-9414-CE6CE34ED658}" srcOrd="1" destOrd="0" presId="urn:microsoft.com/office/officeart/2005/8/layout/process2"/>
    <dgm:cxn modelId="{68C6095F-EDED-4F82-8592-59A7FB7EE2E0}" type="presOf" srcId="{9101CDE6-27E9-4C19-970B-3A83E6865296}" destId="{B013B838-738C-4CB2-A0EE-A4113194A0EE}" srcOrd="1" destOrd="0" presId="urn:microsoft.com/office/officeart/2005/8/layout/process2"/>
    <dgm:cxn modelId="{DABF5A66-EF5F-4184-9999-652C40A4E856}" type="presParOf" srcId="{9AF4913B-69E7-4FF0-906B-C86B4AF6625F}" destId="{104F3D1B-A3E7-479B-83E2-1BB196AEEC26}" srcOrd="0" destOrd="0" presId="urn:microsoft.com/office/officeart/2005/8/layout/process2"/>
    <dgm:cxn modelId="{B41B516E-0248-45CB-8606-B76831DDA2DA}" type="presParOf" srcId="{9AF4913B-69E7-4FF0-906B-C86B4AF6625F}" destId="{AEA1F245-2238-4A22-A826-F77D45FC1C0F}" srcOrd="1" destOrd="0" presId="urn:microsoft.com/office/officeart/2005/8/layout/process2"/>
    <dgm:cxn modelId="{0F44665C-0B4F-42CB-9A0F-22B053A76B83}" type="presParOf" srcId="{AEA1F245-2238-4A22-A826-F77D45FC1C0F}" destId="{F8904F0A-3AD1-4D76-ADAA-98ECD17D7D51}" srcOrd="0" destOrd="0" presId="urn:microsoft.com/office/officeart/2005/8/layout/process2"/>
    <dgm:cxn modelId="{76290302-DF54-4FDF-8CB5-F57AA8749459}" type="presParOf" srcId="{9AF4913B-69E7-4FF0-906B-C86B4AF6625F}" destId="{E2279313-1384-4F5A-B2F5-5C9DA495958F}" srcOrd="2" destOrd="0" presId="urn:microsoft.com/office/officeart/2005/8/layout/process2"/>
    <dgm:cxn modelId="{51DA053F-4199-4CF7-9320-2C6EFEDE6A20}" type="presParOf" srcId="{9AF4913B-69E7-4FF0-906B-C86B4AF6625F}" destId="{80C83D44-5C00-4D87-89A5-2E5F4BC1DA71}" srcOrd="3" destOrd="0" presId="urn:microsoft.com/office/officeart/2005/8/layout/process2"/>
    <dgm:cxn modelId="{9C5BC93E-968F-4A97-AD09-6BEB4708257A}" type="presParOf" srcId="{80C83D44-5C00-4D87-89A5-2E5F4BC1DA71}" destId="{B013B838-738C-4CB2-A0EE-A4113194A0EE}" srcOrd="0" destOrd="0" presId="urn:microsoft.com/office/officeart/2005/8/layout/process2"/>
    <dgm:cxn modelId="{ACEE0809-2122-4D9D-9759-F94BFE9495D1}" type="presParOf" srcId="{9AF4913B-69E7-4FF0-906B-C86B4AF6625F}" destId="{D5EB4F4B-3BA6-4A04-A6E5-DE14565AE0BD}" srcOrd="4" destOrd="0" presId="urn:microsoft.com/office/officeart/2005/8/layout/process2"/>
    <dgm:cxn modelId="{D293ADBD-FCC1-4259-8B2D-83529FB3D941}" type="presParOf" srcId="{9AF4913B-69E7-4FF0-906B-C86B4AF6625F}" destId="{47130A6D-ACA4-4913-B30B-5BDAA10FA1CA}" srcOrd="5" destOrd="0" presId="urn:microsoft.com/office/officeart/2005/8/layout/process2"/>
    <dgm:cxn modelId="{B2DB62BD-DC9A-4A96-AD2D-EFCE8CB31CDD}" type="presParOf" srcId="{47130A6D-ACA4-4913-B30B-5BDAA10FA1CA}" destId="{8180BB58-B32F-4D90-9324-1BC598863255}" srcOrd="0" destOrd="0" presId="urn:microsoft.com/office/officeart/2005/8/layout/process2"/>
    <dgm:cxn modelId="{C518430E-14E2-4986-A3F3-9D165A14C3DE}" type="presParOf" srcId="{9AF4913B-69E7-4FF0-906B-C86B4AF6625F}" destId="{A3DC0D58-54CF-4AF2-856C-9B0421DAB364}" srcOrd="6" destOrd="0" presId="urn:microsoft.com/office/officeart/2005/8/layout/process2"/>
    <dgm:cxn modelId="{41F423EF-F170-4D5A-B45C-C5C000762530}" type="presParOf" srcId="{9AF4913B-69E7-4FF0-906B-C86B4AF6625F}" destId="{98AA051E-878C-4B8E-AD22-CCBC6CE89A72}" srcOrd="7" destOrd="0" presId="urn:microsoft.com/office/officeart/2005/8/layout/process2"/>
    <dgm:cxn modelId="{93E0B7F5-B85F-4A7B-B945-E04B609BA471}" type="presParOf" srcId="{98AA051E-878C-4B8E-AD22-CCBC6CE89A72}" destId="{3766654F-BB15-4039-9414-CE6CE34ED658}" srcOrd="0" destOrd="0" presId="urn:microsoft.com/office/officeart/2005/8/layout/process2"/>
    <dgm:cxn modelId="{999FD03A-E0BA-490C-A325-87DA04E21742}" type="presParOf" srcId="{9AF4913B-69E7-4FF0-906B-C86B4AF6625F}" destId="{25CADE57-24E1-4909-8925-D08C89ACAD70}" srcOrd="8"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CCBD1-CF42-4C3D-A23F-95F5D560FA28}">
      <dsp:nvSpPr>
        <dsp:cNvPr id="0" name=""/>
        <dsp:cNvSpPr/>
      </dsp:nvSpPr>
      <dsp:spPr>
        <a:xfrm>
          <a:off x="2443" y="13061"/>
          <a:ext cx="2382175"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EC" sz="1800" kern="1200" dirty="0" smtClean="0"/>
            <a:t>Conocimientos</a:t>
          </a:r>
          <a:endParaRPr lang="es-ES" sz="1800" kern="1200" dirty="0"/>
        </a:p>
      </dsp:txBody>
      <dsp:txXfrm>
        <a:off x="2443" y="13061"/>
        <a:ext cx="2382175" cy="518400"/>
      </dsp:txXfrm>
    </dsp:sp>
    <dsp:sp modelId="{B63406E5-A252-4274-9C04-50AF61A0E30C}">
      <dsp:nvSpPr>
        <dsp:cNvPr id="0" name=""/>
        <dsp:cNvSpPr/>
      </dsp:nvSpPr>
      <dsp:spPr>
        <a:xfrm>
          <a:off x="2443" y="531461"/>
          <a:ext cx="2382175" cy="18317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t>Normativa</a:t>
          </a:r>
          <a:endParaRPr lang="es-ES" sz="1800" kern="1200" dirty="0"/>
        </a:p>
        <a:p>
          <a:pPr marL="171450" lvl="1" indent="-171450" algn="l" defTabSz="800100">
            <a:lnSpc>
              <a:spcPct val="90000"/>
            </a:lnSpc>
            <a:spcBef>
              <a:spcPct val="0"/>
            </a:spcBef>
            <a:spcAft>
              <a:spcPct val="15000"/>
            </a:spcAft>
            <a:buChar char="••"/>
          </a:pPr>
          <a:r>
            <a:rPr lang="es-EC" sz="1800" kern="1200" dirty="0" smtClean="0"/>
            <a:t>Cadena de valor</a:t>
          </a:r>
          <a:endParaRPr lang="es-ES" sz="1800" kern="1200" dirty="0"/>
        </a:p>
        <a:p>
          <a:pPr marL="171450" lvl="1" indent="-171450" algn="l" defTabSz="800100">
            <a:lnSpc>
              <a:spcPct val="90000"/>
            </a:lnSpc>
            <a:spcBef>
              <a:spcPct val="0"/>
            </a:spcBef>
            <a:spcAft>
              <a:spcPct val="15000"/>
            </a:spcAft>
            <a:buChar char="••"/>
          </a:pPr>
          <a:r>
            <a:rPr lang="es-EC" sz="1800" kern="1200" dirty="0" smtClean="0"/>
            <a:t>Estándares, marcos, buenas prácticas</a:t>
          </a:r>
          <a:endParaRPr lang="es-ES" sz="1800" kern="1200" dirty="0"/>
        </a:p>
      </dsp:txBody>
      <dsp:txXfrm>
        <a:off x="2443" y="531461"/>
        <a:ext cx="2382175" cy="1831740"/>
      </dsp:txXfrm>
    </dsp:sp>
    <dsp:sp modelId="{6492B881-A538-4BD2-BCF6-1209B9671F74}">
      <dsp:nvSpPr>
        <dsp:cNvPr id="0" name=""/>
        <dsp:cNvSpPr/>
      </dsp:nvSpPr>
      <dsp:spPr>
        <a:xfrm>
          <a:off x="2718123" y="13061"/>
          <a:ext cx="2382175"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EC" sz="1800" kern="1200" dirty="0" smtClean="0"/>
            <a:t>Habilidades</a:t>
          </a:r>
          <a:endParaRPr lang="es-ES" sz="1800" kern="1200" dirty="0"/>
        </a:p>
      </dsp:txBody>
      <dsp:txXfrm>
        <a:off x="2718123" y="13061"/>
        <a:ext cx="2382175" cy="518400"/>
      </dsp:txXfrm>
    </dsp:sp>
    <dsp:sp modelId="{06ECC7E4-588E-479C-83E8-1FFE494E64EB}">
      <dsp:nvSpPr>
        <dsp:cNvPr id="0" name=""/>
        <dsp:cNvSpPr/>
      </dsp:nvSpPr>
      <dsp:spPr>
        <a:xfrm>
          <a:off x="2718123" y="531461"/>
          <a:ext cx="2382175" cy="18317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t>Gestión de riesgos y vulnerabilidades</a:t>
          </a:r>
          <a:endParaRPr lang="es-ES" sz="1800" kern="1200" dirty="0"/>
        </a:p>
        <a:p>
          <a:pPr marL="171450" lvl="1" indent="-171450" algn="l" defTabSz="800100">
            <a:lnSpc>
              <a:spcPct val="90000"/>
            </a:lnSpc>
            <a:spcBef>
              <a:spcPct val="0"/>
            </a:spcBef>
            <a:spcAft>
              <a:spcPct val="15000"/>
            </a:spcAft>
            <a:buChar char="••"/>
          </a:pPr>
          <a:r>
            <a:rPr lang="es-EC" sz="1800" kern="1200" dirty="0" smtClean="0"/>
            <a:t>Arquitectura, protección de datos y comunicaciones</a:t>
          </a:r>
          <a:endParaRPr lang="es-ES" sz="1800" kern="1200" dirty="0"/>
        </a:p>
      </dsp:txBody>
      <dsp:txXfrm>
        <a:off x="2718123" y="531461"/>
        <a:ext cx="2382175" cy="1831740"/>
      </dsp:txXfrm>
    </dsp:sp>
    <dsp:sp modelId="{CDD66EED-D6A7-49C7-BDF1-0F0606E67B0B}">
      <dsp:nvSpPr>
        <dsp:cNvPr id="0" name=""/>
        <dsp:cNvSpPr/>
      </dsp:nvSpPr>
      <dsp:spPr>
        <a:xfrm>
          <a:off x="5433803" y="13061"/>
          <a:ext cx="2382175"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EC" sz="1800" kern="1200" dirty="0" smtClean="0"/>
            <a:t>Comportamientos</a:t>
          </a:r>
          <a:endParaRPr lang="es-ES" sz="1800" kern="1200" dirty="0"/>
        </a:p>
      </dsp:txBody>
      <dsp:txXfrm>
        <a:off x="5433803" y="13061"/>
        <a:ext cx="2382175" cy="518400"/>
      </dsp:txXfrm>
    </dsp:sp>
    <dsp:sp modelId="{761B2231-0FB4-4AF2-A5A2-445AAC4BC509}">
      <dsp:nvSpPr>
        <dsp:cNvPr id="0" name=""/>
        <dsp:cNvSpPr/>
      </dsp:nvSpPr>
      <dsp:spPr>
        <a:xfrm>
          <a:off x="5433803" y="531461"/>
          <a:ext cx="2382175" cy="18317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t>Liderazgo y comunicación</a:t>
          </a:r>
          <a:endParaRPr lang="es-ES" sz="1800" kern="1200" dirty="0"/>
        </a:p>
        <a:p>
          <a:pPr marL="171450" lvl="1" indent="-171450" algn="l" defTabSz="800100">
            <a:lnSpc>
              <a:spcPct val="90000"/>
            </a:lnSpc>
            <a:spcBef>
              <a:spcPct val="0"/>
            </a:spcBef>
            <a:spcAft>
              <a:spcPct val="15000"/>
            </a:spcAft>
            <a:buChar char="••"/>
          </a:pPr>
          <a:r>
            <a:rPr lang="es-EC" sz="1800" kern="1200" dirty="0" smtClean="0"/>
            <a:t>Pensamiento estratégico</a:t>
          </a:r>
          <a:endParaRPr lang="es-ES" sz="1800" kern="1200" dirty="0"/>
        </a:p>
        <a:p>
          <a:pPr marL="171450" lvl="1" indent="-171450" algn="l" defTabSz="800100">
            <a:lnSpc>
              <a:spcPct val="90000"/>
            </a:lnSpc>
            <a:spcBef>
              <a:spcPct val="0"/>
            </a:spcBef>
            <a:spcAft>
              <a:spcPct val="15000"/>
            </a:spcAft>
            <a:buChar char="••"/>
          </a:pPr>
          <a:r>
            <a:rPr lang="es-EC" sz="1800" kern="1200" dirty="0" smtClean="0"/>
            <a:t>Percepción de sistemas y entornos</a:t>
          </a:r>
          <a:endParaRPr lang="es-ES" sz="1800" kern="1200" dirty="0"/>
        </a:p>
      </dsp:txBody>
      <dsp:txXfrm>
        <a:off x="5433803" y="531461"/>
        <a:ext cx="2382175" cy="18317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883767-6C67-4097-A4C9-2D228155C1AA}">
      <dsp:nvSpPr>
        <dsp:cNvPr id="0" name=""/>
        <dsp:cNvSpPr/>
      </dsp:nvSpPr>
      <dsp:spPr>
        <a:xfrm>
          <a:off x="0" y="2806343"/>
          <a:ext cx="3133054" cy="0"/>
        </a:xfrm>
        <a:prstGeom prst="line">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FD0022-9878-4238-B1DF-584D7C2488B4}">
      <dsp:nvSpPr>
        <dsp:cNvPr id="0" name=""/>
        <dsp:cNvSpPr/>
      </dsp:nvSpPr>
      <dsp:spPr>
        <a:xfrm>
          <a:off x="0" y="2240075"/>
          <a:ext cx="3133054" cy="0"/>
        </a:xfrm>
        <a:prstGeom prst="line">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93C1B0-5058-422C-B52A-E5DAE8A10900}">
      <dsp:nvSpPr>
        <dsp:cNvPr id="0" name=""/>
        <dsp:cNvSpPr/>
      </dsp:nvSpPr>
      <dsp:spPr>
        <a:xfrm>
          <a:off x="0" y="1673807"/>
          <a:ext cx="3133054" cy="0"/>
        </a:xfrm>
        <a:prstGeom prst="line">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36FA8D-BF11-4949-84A3-CD0C402CBDC9}">
      <dsp:nvSpPr>
        <dsp:cNvPr id="0" name=""/>
        <dsp:cNvSpPr/>
      </dsp:nvSpPr>
      <dsp:spPr>
        <a:xfrm>
          <a:off x="0" y="1107539"/>
          <a:ext cx="3133054" cy="0"/>
        </a:xfrm>
        <a:prstGeom prst="line">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E94DD5-8FFD-4E2B-B2A6-19C0E57393B5}">
      <dsp:nvSpPr>
        <dsp:cNvPr id="0" name=""/>
        <dsp:cNvSpPr/>
      </dsp:nvSpPr>
      <dsp:spPr>
        <a:xfrm>
          <a:off x="0" y="541271"/>
          <a:ext cx="3133054" cy="0"/>
        </a:xfrm>
        <a:prstGeom prst="line">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5BC0AB-561F-4D93-8EC1-29DFF5A4CAB1}">
      <dsp:nvSpPr>
        <dsp:cNvPr id="0" name=""/>
        <dsp:cNvSpPr/>
      </dsp:nvSpPr>
      <dsp:spPr>
        <a:xfrm>
          <a:off x="814594" y="1968"/>
          <a:ext cx="2318459" cy="539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l" defTabSz="800100">
            <a:lnSpc>
              <a:spcPct val="90000"/>
            </a:lnSpc>
            <a:spcBef>
              <a:spcPct val="0"/>
            </a:spcBef>
            <a:spcAft>
              <a:spcPct val="35000"/>
            </a:spcAft>
          </a:pPr>
          <a:r>
            <a:rPr lang="es-EC" sz="1800" kern="1200" dirty="0"/>
            <a:t>Evaluar, orientar, supervisar</a:t>
          </a:r>
        </a:p>
      </dsp:txBody>
      <dsp:txXfrm>
        <a:off x="814594" y="1968"/>
        <a:ext cx="2318459" cy="539302"/>
      </dsp:txXfrm>
    </dsp:sp>
    <dsp:sp modelId="{710BF594-06FC-4DE9-A5FB-B561C3D9EA33}">
      <dsp:nvSpPr>
        <dsp:cNvPr id="0" name=""/>
        <dsp:cNvSpPr/>
      </dsp:nvSpPr>
      <dsp:spPr>
        <a:xfrm>
          <a:off x="0" y="1968"/>
          <a:ext cx="814594" cy="539302"/>
        </a:xfrm>
        <a:prstGeom prst="round2SameRect">
          <a:avLst>
            <a:gd name="adj1" fmla="val 16670"/>
            <a:gd name="adj2" fmla="val 0"/>
          </a:avLst>
        </a:prstGeom>
        <a:solidFill>
          <a:schemeClr val="accent2">
            <a:alpha val="9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C" sz="1800" kern="1200" dirty="0"/>
            <a:t>EDM</a:t>
          </a:r>
        </a:p>
      </dsp:txBody>
      <dsp:txXfrm>
        <a:off x="26331" y="28299"/>
        <a:ext cx="761932" cy="512971"/>
      </dsp:txXfrm>
    </dsp:sp>
    <dsp:sp modelId="{BDA41FD8-9051-4891-BC68-6FB0DA9AC805}">
      <dsp:nvSpPr>
        <dsp:cNvPr id="0" name=""/>
        <dsp:cNvSpPr/>
      </dsp:nvSpPr>
      <dsp:spPr>
        <a:xfrm>
          <a:off x="814594" y="568236"/>
          <a:ext cx="2318459" cy="539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l" defTabSz="800100">
            <a:lnSpc>
              <a:spcPct val="90000"/>
            </a:lnSpc>
            <a:spcBef>
              <a:spcPct val="0"/>
            </a:spcBef>
            <a:spcAft>
              <a:spcPct val="35000"/>
            </a:spcAft>
          </a:pPr>
          <a:r>
            <a:rPr lang="es-EC" sz="1800" kern="1200" dirty="0"/>
            <a:t>Alinear, planificar y organizar</a:t>
          </a:r>
        </a:p>
      </dsp:txBody>
      <dsp:txXfrm>
        <a:off x="814594" y="568236"/>
        <a:ext cx="2318459" cy="539302"/>
      </dsp:txXfrm>
    </dsp:sp>
    <dsp:sp modelId="{3A1833DC-AF22-41F7-BE37-859A632EDA97}">
      <dsp:nvSpPr>
        <dsp:cNvPr id="0" name=""/>
        <dsp:cNvSpPr/>
      </dsp:nvSpPr>
      <dsp:spPr>
        <a:xfrm>
          <a:off x="0" y="568236"/>
          <a:ext cx="814594" cy="539302"/>
        </a:xfrm>
        <a:prstGeom prst="round2SameRect">
          <a:avLst>
            <a:gd name="adj1" fmla="val 16670"/>
            <a:gd name="adj2" fmla="val 0"/>
          </a:avLst>
        </a:prstGeom>
        <a:solidFill>
          <a:schemeClr val="accent2">
            <a:alpha val="90000"/>
            <a:hueOff val="0"/>
            <a:satOff val="0"/>
            <a:lumOff val="0"/>
            <a:alphaOff val="-10000"/>
          </a:schemeClr>
        </a:solidFill>
        <a:ln w="25400" cap="flat" cmpd="sng" algn="ctr">
          <a:solidFill>
            <a:schemeClr val="accent2">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C" sz="1800" kern="1200" dirty="0"/>
            <a:t>APO</a:t>
          </a:r>
        </a:p>
      </dsp:txBody>
      <dsp:txXfrm>
        <a:off x="26331" y="594567"/>
        <a:ext cx="761932" cy="512971"/>
      </dsp:txXfrm>
    </dsp:sp>
    <dsp:sp modelId="{318D6C70-F0DF-4676-BF75-87FA744EE2EE}">
      <dsp:nvSpPr>
        <dsp:cNvPr id="0" name=""/>
        <dsp:cNvSpPr/>
      </dsp:nvSpPr>
      <dsp:spPr>
        <a:xfrm>
          <a:off x="814594" y="1134504"/>
          <a:ext cx="2318459" cy="539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l" defTabSz="800100">
            <a:lnSpc>
              <a:spcPct val="90000"/>
            </a:lnSpc>
            <a:spcBef>
              <a:spcPct val="0"/>
            </a:spcBef>
            <a:spcAft>
              <a:spcPct val="35000"/>
            </a:spcAft>
          </a:pPr>
          <a:r>
            <a:rPr lang="es-EC" sz="1800" kern="1200" dirty="0"/>
            <a:t>Construir, adquirir, implementar</a:t>
          </a:r>
        </a:p>
      </dsp:txBody>
      <dsp:txXfrm>
        <a:off x="814594" y="1134504"/>
        <a:ext cx="2318459" cy="539302"/>
      </dsp:txXfrm>
    </dsp:sp>
    <dsp:sp modelId="{0E14A466-825C-4F51-855E-4535CEC4A5C5}">
      <dsp:nvSpPr>
        <dsp:cNvPr id="0" name=""/>
        <dsp:cNvSpPr/>
      </dsp:nvSpPr>
      <dsp:spPr>
        <a:xfrm>
          <a:off x="0" y="1134504"/>
          <a:ext cx="814594" cy="539302"/>
        </a:xfrm>
        <a:prstGeom prst="round2SameRect">
          <a:avLst>
            <a:gd name="adj1" fmla="val 16670"/>
            <a:gd name="adj2" fmla="val 0"/>
          </a:avLst>
        </a:prstGeom>
        <a:solidFill>
          <a:schemeClr val="accent2">
            <a:alpha val="90000"/>
            <a:hueOff val="0"/>
            <a:satOff val="0"/>
            <a:lumOff val="0"/>
            <a:alphaOff val="-20000"/>
          </a:schemeClr>
        </a:solidFill>
        <a:ln w="25400" cap="flat" cmpd="sng" algn="ctr">
          <a:solidFill>
            <a:schemeClr val="accent2">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C" sz="1800" kern="1200" dirty="0"/>
            <a:t>BAI</a:t>
          </a:r>
        </a:p>
      </dsp:txBody>
      <dsp:txXfrm>
        <a:off x="26331" y="1160835"/>
        <a:ext cx="761932" cy="512971"/>
      </dsp:txXfrm>
    </dsp:sp>
    <dsp:sp modelId="{50E8ADC6-FC61-4012-BED7-C9F94434CDF1}">
      <dsp:nvSpPr>
        <dsp:cNvPr id="0" name=""/>
        <dsp:cNvSpPr/>
      </dsp:nvSpPr>
      <dsp:spPr>
        <a:xfrm>
          <a:off x="814594" y="1700772"/>
          <a:ext cx="2318459" cy="539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l" defTabSz="800100">
            <a:lnSpc>
              <a:spcPct val="90000"/>
            </a:lnSpc>
            <a:spcBef>
              <a:spcPct val="0"/>
            </a:spcBef>
            <a:spcAft>
              <a:spcPct val="35000"/>
            </a:spcAft>
          </a:pPr>
          <a:r>
            <a:rPr lang="es-EC" sz="1800" kern="1200" dirty="0"/>
            <a:t>Entregar, dar servicio y soporte</a:t>
          </a:r>
        </a:p>
      </dsp:txBody>
      <dsp:txXfrm>
        <a:off x="814594" y="1700772"/>
        <a:ext cx="2318459" cy="539302"/>
      </dsp:txXfrm>
    </dsp:sp>
    <dsp:sp modelId="{13AECCEA-9117-40EF-B0EA-383E8AAB40F1}">
      <dsp:nvSpPr>
        <dsp:cNvPr id="0" name=""/>
        <dsp:cNvSpPr/>
      </dsp:nvSpPr>
      <dsp:spPr>
        <a:xfrm>
          <a:off x="0" y="1700772"/>
          <a:ext cx="814594" cy="539302"/>
        </a:xfrm>
        <a:prstGeom prst="round2SameRect">
          <a:avLst>
            <a:gd name="adj1" fmla="val 16670"/>
            <a:gd name="adj2" fmla="val 0"/>
          </a:avLst>
        </a:prstGeom>
        <a:solidFill>
          <a:schemeClr val="accent2">
            <a:alpha val="90000"/>
            <a:hueOff val="0"/>
            <a:satOff val="0"/>
            <a:lumOff val="0"/>
            <a:alphaOff val="-30000"/>
          </a:schemeClr>
        </a:solidFill>
        <a:ln w="25400" cap="flat" cmpd="sng" algn="ctr">
          <a:solidFill>
            <a:schemeClr val="accent2">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C" sz="1800" kern="1200" dirty="0"/>
            <a:t>DSS</a:t>
          </a:r>
        </a:p>
      </dsp:txBody>
      <dsp:txXfrm>
        <a:off x="26331" y="1727103"/>
        <a:ext cx="761932" cy="512971"/>
      </dsp:txXfrm>
    </dsp:sp>
    <dsp:sp modelId="{0D286697-8404-4D05-ABA8-DD669F0B82AB}">
      <dsp:nvSpPr>
        <dsp:cNvPr id="0" name=""/>
        <dsp:cNvSpPr/>
      </dsp:nvSpPr>
      <dsp:spPr>
        <a:xfrm>
          <a:off x="814594" y="2267040"/>
          <a:ext cx="2318459" cy="539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l" defTabSz="800100">
            <a:lnSpc>
              <a:spcPct val="90000"/>
            </a:lnSpc>
            <a:spcBef>
              <a:spcPct val="0"/>
            </a:spcBef>
            <a:spcAft>
              <a:spcPct val="35000"/>
            </a:spcAft>
          </a:pPr>
          <a:r>
            <a:rPr lang="es-EC" sz="1800" kern="1200" dirty="0"/>
            <a:t>Supervisar, evaluar, valorar</a:t>
          </a:r>
        </a:p>
      </dsp:txBody>
      <dsp:txXfrm>
        <a:off x="814594" y="2267040"/>
        <a:ext cx="2318459" cy="539302"/>
      </dsp:txXfrm>
    </dsp:sp>
    <dsp:sp modelId="{49F92FBD-99E7-45CE-8528-8A666AD11B3C}">
      <dsp:nvSpPr>
        <dsp:cNvPr id="0" name=""/>
        <dsp:cNvSpPr/>
      </dsp:nvSpPr>
      <dsp:spPr>
        <a:xfrm>
          <a:off x="0" y="2267040"/>
          <a:ext cx="814594" cy="539302"/>
        </a:xfrm>
        <a:prstGeom prst="round2SameRect">
          <a:avLst>
            <a:gd name="adj1" fmla="val 16670"/>
            <a:gd name="adj2" fmla="val 0"/>
          </a:avLst>
        </a:prstGeom>
        <a:solidFill>
          <a:schemeClr val="accent2">
            <a:alpha val="90000"/>
            <a:hueOff val="0"/>
            <a:satOff val="0"/>
            <a:lumOff val="0"/>
            <a:alphaOff val="-40000"/>
          </a:schemeClr>
        </a:solidFill>
        <a:ln w="254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C" sz="1800" kern="1200" dirty="0"/>
            <a:t>MEA</a:t>
          </a:r>
        </a:p>
      </dsp:txBody>
      <dsp:txXfrm>
        <a:off x="26331" y="2293371"/>
        <a:ext cx="761932" cy="5129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03056-865D-4585-80A4-FEB907494D83}">
      <dsp:nvSpPr>
        <dsp:cNvPr id="0" name=""/>
        <dsp:cNvSpPr/>
      </dsp:nvSpPr>
      <dsp:spPr>
        <a:xfrm>
          <a:off x="2089568" y="1179263"/>
          <a:ext cx="2733631" cy="2733631"/>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s-EC" sz="4000" kern="1200" dirty="0"/>
            <a:t>ISO</a:t>
          </a:r>
          <a:r>
            <a:rPr lang="en-US" sz="4000" kern="1200" dirty="0"/>
            <a:t>/IEC </a:t>
          </a:r>
          <a:r>
            <a:rPr lang="es-EC" sz="4000" kern="1200" dirty="0"/>
            <a:t> 27002</a:t>
          </a:r>
        </a:p>
      </dsp:txBody>
      <dsp:txXfrm>
        <a:off x="2489899" y="1579594"/>
        <a:ext cx="1932969" cy="1932969"/>
      </dsp:txXfrm>
    </dsp:sp>
    <dsp:sp modelId="{62522362-C853-41FC-B217-6FED1B5B22C3}">
      <dsp:nvSpPr>
        <dsp:cNvPr id="0" name=""/>
        <dsp:cNvSpPr/>
      </dsp:nvSpPr>
      <dsp:spPr>
        <a:xfrm>
          <a:off x="2772976" y="84339"/>
          <a:ext cx="1366815" cy="1366815"/>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EDM:</a:t>
          </a:r>
        </a:p>
        <a:p>
          <a:pPr lvl="0" algn="ctr" defTabSz="622300">
            <a:lnSpc>
              <a:spcPct val="90000"/>
            </a:lnSpc>
            <a:spcBef>
              <a:spcPct val="0"/>
            </a:spcBef>
            <a:spcAft>
              <a:spcPct val="35000"/>
            </a:spcAft>
          </a:pPr>
          <a:r>
            <a:rPr lang="es-UY" sz="1400" kern="1200" noProof="0" dirty="0" smtClean="0"/>
            <a:t>Seguridad</a:t>
          </a:r>
          <a:r>
            <a:rPr lang="en-US" sz="1400" kern="1200" dirty="0" smtClean="0"/>
            <a:t> </a:t>
          </a:r>
          <a:r>
            <a:rPr lang="en-US" sz="1400" kern="1200" dirty="0"/>
            <a:t>y </a:t>
          </a:r>
          <a:r>
            <a:rPr lang="es-VE" sz="1400" kern="1200" noProof="0" dirty="0" smtClean="0"/>
            <a:t>riesgo</a:t>
          </a:r>
          <a:endParaRPr lang="es-VE" sz="1400" kern="1200" noProof="0" dirty="0"/>
        </a:p>
      </dsp:txBody>
      <dsp:txXfrm>
        <a:off x="2973141" y="284504"/>
        <a:ext cx="966485" cy="966485"/>
      </dsp:txXfrm>
    </dsp:sp>
    <dsp:sp modelId="{437E5EF7-255E-4A9D-980E-046CAC6D44D3}">
      <dsp:nvSpPr>
        <dsp:cNvPr id="0" name=""/>
        <dsp:cNvSpPr/>
      </dsp:nvSpPr>
      <dsp:spPr>
        <a:xfrm>
          <a:off x="4464270" y="1313136"/>
          <a:ext cx="1366815" cy="1366815"/>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DSS:</a:t>
          </a:r>
        </a:p>
        <a:p>
          <a:pPr lvl="0" algn="ctr" defTabSz="711200">
            <a:lnSpc>
              <a:spcPct val="90000"/>
            </a:lnSpc>
            <a:spcBef>
              <a:spcPct val="0"/>
            </a:spcBef>
            <a:spcAft>
              <a:spcPct val="35000"/>
            </a:spcAft>
          </a:pPr>
          <a:r>
            <a:rPr lang="en-US" sz="1600" kern="1200" dirty="0"/>
            <a:t>Seguridad y riesgo</a:t>
          </a:r>
          <a:endParaRPr lang="es-EC" sz="1600" kern="1200" dirty="0"/>
        </a:p>
      </dsp:txBody>
      <dsp:txXfrm>
        <a:off x="4664435" y="1513301"/>
        <a:ext cx="966485" cy="966485"/>
      </dsp:txXfrm>
    </dsp:sp>
    <dsp:sp modelId="{EC36769D-9EF5-4BEC-8583-E0D07D119CAC}">
      <dsp:nvSpPr>
        <dsp:cNvPr id="0" name=""/>
        <dsp:cNvSpPr/>
      </dsp:nvSpPr>
      <dsp:spPr>
        <a:xfrm>
          <a:off x="3818253" y="3301373"/>
          <a:ext cx="1366815" cy="1366815"/>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BAI:</a:t>
          </a:r>
        </a:p>
        <a:p>
          <a:pPr lvl="0" algn="ctr" defTabSz="711200">
            <a:lnSpc>
              <a:spcPct val="90000"/>
            </a:lnSpc>
            <a:spcBef>
              <a:spcPct val="0"/>
            </a:spcBef>
            <a:spcAft>
              <a:spcPct val="35000"/>
            </a:spcAft>
          </a:pPr>
          <a:r>
            <a:rPr lang="en-US" sz="1600" kern="1200" dirty="0"/>
            <a:t>Seguridad</a:t>
          </a:r>
          <a:endParaRPr lang="es-EC" sz="1600" kern="1200" dirty="0"/>
        </a:p>
      </dsp:txBody>
      <dsp:txXfrm>
        <a:off x="4018418" y="3501538"/>
        <a:ext cx="966485" cy="966485"/>
      </dsp:txXfrm>
    </dsp:sp>
    <dsp:sp modelId="{4DE3321A-070E-4AC8-A78F-D11F5687EDD5}">
      <dsp:nvSpPr>
        <dsp:cNvPr id="0" name=""/>
        <dsp:cNvSpPr/>
      </dsp:nvSpPr>
      <dsp:spPr>
        <a:xfrm>
          <a:off x="1727698" y="3301373"/>
          <a:ext cx="1366815" cy="1366815"/>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MEA:</a:t>
          </a:r>
        </a:p>
        <a:p>
          <a:pPr lvl="0" algn="ctr" defTabSz="622300">
            <a:lnSpc>
              <a:spcPct val="90000"/>
            </a:lnSpc>
            <a:spcBef>
              <a:spcPct val="0"/>
            </a:spcBef>
            <a:spcAft>
              <a:spcPct val="35000"/>
            </a:spcAft>
          </a:pPr>
          <a:r>
            <a:rPr lang="en-US" sz="1400" kern="1200" dirty="0" err="1"/>
            <a:t>Supervisi</a:t>
          </a:r>
          <a:r>
            <a:rPr lang="es-EC" sz="1400" kern="1200" dirty="0"/>
            <a:t>ón, evaluación</a:t>
          </a:r>
        </a:p>
      </dsp:txBody>
      <dsp:txXfrm>
        <a:off x="1927863" y="3501538"/>
        <a:ext cx="966485" cy="966485"/>
      </dsp:txXfrm>
    </dsp:sp>
    <dsp:sp modelId="{893B94EC-BAB1-4807-A4E7-E1E09C2F7F1B}">
      <dsp:nvSpPr>
        <dsp:cNvPr id="0" name=""/>
        <dsp:cNvSpPr/>
      </dsp:nvSpPr>
      <dsp:spPr>
        <a:xfrm>
          <a:off x="1081681" y="1313136"/>
          <a:ext cx="1366815" cy="1366815"/>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APO:</a:t>
          </a:r>
        </a:p>
        <a:p>
          <a:pPr lvl="0" algn="ctr" defTabSz="622300">
            <a:lnSpc>
              <a:spcPct val="90000"/>
            </a:lnSpc>
            <a:spcBef>
              <a:spcPct val="0"/>
            </a:spcBef>
            <a:spcAft>
              <a:spcPct val="35000"/>
            </a:spcAft>
          </a:pPr>
          <a:r>
            <a:rPr lang="en-US" sz="1400" kern="1200" dirty="0"/>
            <a:t>Seguridad y riesgo</a:t>
          </a:r>
        </a:p>
      </dsp:txBody>
      <dsp:txXfrm>
        <a:off x="1281846" y="1513301"/>
        <a:ext cx="966485" cy="9664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FAAEF-0535-42FB-8BBA-FF8939DCDB0D}">
      <dsp:nvSpPr>
        <dsp:cNvPr id="0" name=""/>
        <dsp:cNvSpPr/>
      </dsp:nvSpPr>
      <dsp:spPr>
        <a:xfrm>
          <a:off x="708896" y="1829659"/>
          <a:ext cx="606968" cy="2841190"/>
        </a:xfrm>
        <a:custGeom>
          <a:avLst/>
          <a:gdLst/>
          <a:ahLst/>
          <a:cxnLst/>
          <a:rect l="0" t="0" r="0" b="0"/>
          <a:pathLst>
            <a:path>
              <a:moveTo>
                <a:pt x="0" y="0"/>
              </a:moveTo>
              <a:lnTo>
                <a:pt x="0" y="2841190"/>
              </a:lnTo>
              <a:lnTo>
                <a:pt x="606968" y="2841190"/>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CFB757-133C-4881-A5F9-BCA10062E8D9}">
      <dsp:nvSpPr>
        <dsp:cNvPr id="0" name=""/>
        <dsp:cNvSpPr/>
      </dsp:nvSpPr>
      <dsp:spPr>
        <a:xfrm>
          <a:off x="708896" y="1829659"/>
          <a:ext cx="606968" cy="1768187"/>
        </a:xfrm>
        <a:custGeom>
          <a:avLst/>
          <a:gdLst/>
          <a:ahLst/>
          <a:cxnLst/>
          <a:rect l="0" t="0" r="0" b="0"/>
          <a:pathLst>
            <a:path>
              <a:moveTo>
                <a:pt x="0" y="0"/>
              </a:moveTo>
              <a:lnTo>
                <a:pt x="0" y="1768187"/>
              </a:lnTo>
              <a:lnTo>
                <a:pt x="606968" y="1768187"/>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0EFA9D-3080-498F-B8ED-BA0CA5E9F40E}">
      <dsp:nvSpPr>
        <dsp:cNvPr id="0" name=""/>
        <dsp:cNvSpPr/>
      </dsp:nvSpPr>
      <dsp:spPr>
        <a:xfrm>
          <a:off x="708896" y="1829659"/>
          <a:ext cx="606968" cy="695184"/>
        </a:xfrm>
        <a:custGeom>
          <a:avLst/>
          <a:gdLst/>
          <a:ahLst/>
          <a:cxnLst/>
          <a:rect l="0" t="0" r="0" b="0"/>
          <a:pathLst>
            <a:path>
              <a:moveTo>
                <a:pt x="0" y="0"/>
              </a:moveTo>
              <a:lnTo>
                <a:pt x="0" y="695184"/>
              </a:lnTo>
              <a:lnTo>
                <a:pt x="606968" y="695184"/>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0C0181-8A71-4737-9BD4-93DA6580AB35}">
      <dsp:nvSpPr>
        <dsp:cNvPr id="0" name=""/>
        <dsp:cNvSpPr/>
      </dsp:nvSpPr>
      <dsp:spPr>
        <a:xfrm>
          <a:off x="2281760" y="756656"/>
          <a:ext cx="91440" cy="317366"/>
        </a:xfrm>
        <a:custGeom>
          <a:avLst/>
          <a:gdLst/>
          <a:ahLst/>
          <a:cxnLst/>
          <a:rect l="0" t="0" r="0" b="0"/>
          <a:pathLst>
            <a:path>
              <a:moveTo>
                <a:pt x="45720" y="0"/>
              </a:moveTo>
              <a:lnTo>
                <a:pt x="45720" y="317366"/>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F342E0-5004-400B-AD96-FDAB5DAFCA7C}">
      <dsp:nvSpPr>
        <dsp:cNvPr id="0" name=""/>
        <dsp:cNvSpPr/>
      </dsp:nvSpPr>
      <dsp:spPr>
        <a:xfrm>
          <a:off x="493159" y="1020"/>
          <a:ext cx="3668641" cy="755635"/>
        </a:xfrm>
        <a:prstGeom prst="rect">
          <a:avLst/>
        </a:prstGeom>
        <a:gradFill rotWithShape="0">
          <a:gsLst>
            <a:gs pos="0">
              <a:schemeClr val="accent2">
                <a:alpha val="80000"/>
                <a:hueOff val="0"/>
                <a:satOff val="0"/>
                <a:lumOff val="0"/>
                <a:alphaOff val="0"/>
                <a:tint val="70000"/>
                <a:satMod val="130000"/>
              </a:schemeClr>
            </a:gs>
            <a:gs pos="43000">
              <a:schemeClr val="accent2">
                <a:alpha val="80000"/>
                <a:hueOff val="0"/>
                <a:satOff val="0"/>
                <a:lumOff val="0"/>
                <a:alphaOff val="0"/>
                <a:tint val="44000"/>
                <a:satMod val="165000"/>
              </a:schemeClr>
            </a:gs>
            <a:gs pos="93000">
              <a:schemeClr val="accent2">
                <a:alpha val="80000"/>
                <a:hueOff val="0"/>
                <a:satOff val="0"/>
                <a:lumOff val="0"/>
                <a:alphaOff val="0"/>
                <a:tint val="15000"/>
                <a:satMod val="165000"/>
              </a:schemeClr>
            </a:gs>
            <a:gs pos="100000">
              <a:schemeClr val="accent2">
                <a:alpha val="80000"/>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alpha val="80000"/>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0" kern="1200" dirty="0"/>
            <a:t>GERENCIA DE DESARROLLO ORGANIZACIONAL</a:t>
          </a:r>
        </a:p>
      </dsp:txBody>
      <dsp:txXfrm>
        <a:off x="493159" y="1020"/>
        <a:ext cx="3668641" cy="755635"/>
      </dsp:txXfrm>
    </dsp:sp>
    <dsp:sp modelId="{73648628-D1D7-446E-9B58-480C9708C268}">
      <dsp:nvSpPr>
        <dsp:cNvPr id="0" name=""/>
        <dsp:cNvSpPr/>
      </dsp:nvSpPr>
      <dsp:spPr>
        <a:xfrm>
          <a:off x="304250" y="1074023"/>
          <a:ext cx="4046459" cy="755635"/>
        </a:xfrm>
        <a:prstGeom prst="rect">
          <a:avLst/>
        </a:prstGeom>
        <a:gradFill rotWithShape="0">
          <a:gsLst>
            <a:gs pos="0">
              <a:schemeClr val="accent2">
                <a:alpha val="70000"/>
                <a:hueOff val="0"/>
                <a:satOff val="0"/>
                <a:lumOff val="0"/>
                <a:alphaOff val="0"/>
                <a:tint val="70000"/>
                <a:satMod val="130000"/>
              </a:schemeClr>
            </a:gs>
            <a:gs pos="43000">
              <a:schemeClr val="accent2">
                <a:alpha val="70000"/>
                <a:hueOff val="0"/>
                <a:satOff val="0"/>
                <a:lumOff val="0"/>
                <a:alphaOff val="0"/>
                <a:tint val="44000"/>
                <a:satMod val="165000"/>
              </a:schemeClr>
            </a:gs>
            <a:gs pos="93000">
              <a:schemeClr val="accent2">
                <a:alpha val="70000"/>
                <a:hueOff val="0"/>
                <a:satOff val="0"/>
                <a:lumOff val="0"/>
                <a:alphaOff val="0"/>
                <a:tint val="15000"/>
                <a:satMod val="165000"/>
              </a:schemeClr>
            </a:gs>
            <a:gs pos="100000">
              <a:schemeClr val="accent2">
                <a:alpha val="70000"/>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alpha val="70000"/>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0" kern="1200" dirty="0" smtClean="0"/>
            <a:t>SUBGERENCIA DE TECNOLOGÍAS DE LA INFORMACIÓN Y COMUNICACIÓN</a:t>
          </a:r>
          <a:endParaRPr lang="es-EC" sz="1200" b="0" kern="1200" dirty="0"/>
        </a:p>
      </dsp:txBody>
      <dsp:txXfrm>
        <a:off x="304250" y="1074023"/>
        <a:ext cx="4046459" cy="755635"/>
      </dsp:txXfrm>
    </dsp:sp>
    <dsp:sp modelId="{CED0B0F7-BC21-43EF-BF34-7041916F493E}">
      <dsp:nvSpPr>
        <dsp:cNvPr id="0" name=""/>
        <dsp:cNvSpPr/>
      </dsp:nvSpPr>
      <dsp:spPr>
        <a:xfrm>
          <a:off x="1315865" y="2147026"/>
          <a:ext cx="3132412" cy="755635"/>
        </a:xfrm>
        <a:prstGeom prst="rect">
          <a:avLst/>
        </a:prstGeom>
        <a:gradFill rotWithShape="0">
          <a:gsLst>
            <a:gs pos="0">
              <a:schemeClr val="accent2">
                <a:alpha val="50000"/>
                <a:hueOff val="0"/>
                <a:satOff val="0"/>
                <a:lumOff val="0"/>
                <a:alphaOff val="0"/>
                <a:tint val="70000"/>
                <a:satMod val="130000"/>
              </a:schemeClr>
            </a:gs>
            <a:gs pos="43000">
              <a:schemeClr val="accent2">
                <a:alpha val="50000"/>
                <a:hueOff val="0"/>
                <a:satOff val="0"/>
                <a:lumOff val="0"/>
                <a:alphaOff val="0"/>
                <a:tint val="44000"/>
                <a:satMod val="165000"/>
              </a:schemeClr>
            </a:gs>
            <a:gs pos="93000">
              <a:schemeClr val="accent2">
                <a:alpha val="50000"/>
                <a:hueOff val="0"/>
                <a:satOff val="0"/>
                <a:lumOff val="0"/>
                <a:alphaOff val="0"/>
                <a:tint val="15000"/>
                <a:satMod val="165000"/>
              </a:schemeClr>
            </a:gs>
            <a:gs pos="100000">
              <a:schemeClr val="accent2">
                <a:alpha val="50000"/>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alpha val="50000"/>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0" kern="1200" dirty="0"/>
            <a:t>COORDINACIÓN SÉNIOR DE APLICACIONES</a:t>
          </a:r>
        </a:p>
      </dsp:txBody>
      <dsp:txXfrm>
        <a:off x="1315865" y="2147026"/>
        <a:ext cx="3132412" cy="755635"/>
      </dsp:txXfrm>
    </dsp:sp>
    <dsp:sp modelId="{64A94C9D-E7C9-419B-A477-A44B176DFFE7}">
      <dsp:nvSpPr>
        <dsp:cNvPr id="0" name=""/>
        <dsp:cNvSpPr/>
      </dsp:nvSpPr>
      <dsp:spPr>
        <a:xfrm>
          <a:off x="1315865" y="3220028"/>
          <a:ext cx="3102851" cy="755635"/>
        </a:xfrm>
        <a:prstGeom prst="rect">
          <a:avLst/>
        </a:prstGeom>
        <a:gradFill rotWithShape="0">
          <a:gsLst>
            <a:gs pos="0">
              <a:schemeClr val="accent2">
                <a:alpha val="50000"/>
                <a:hueOff val="0"/>
                <a:satOff val="0"/>
                <a:lumOff val="0"/>
                <a:alphaOff val="0"/>
                <a:tint val="70000"/>
                <a:satMod val="130000"/>
              </a:schemeClr>
            </a:gs>
            <a:gs pos="43000">
              <a:schemeClr val="accent2">
                <a:alpha val="50000"/>
                <a:hueOff val="0"/>
                <a:satOff val="0"/>
                <a:lumOff val="0"/>
                <a:alphaOff val="0"/>
                <a:tint val="44000"/>
                <a:satMod val="165000"/>
              </a:schemeClr>
            </a:gs>
            <a:gs pos="93000">
              <a:schemeClr val="accent2">
                <a:alpha val="50000"/>
                <a:hueOff val="0"/>
                <a:satOff val="0"/>
                <a:lumOff val="0"/>
                <a:alphaOff val="0"/>
                <a:tint val="15000"/>
                <a:satMod val="165000"/>
              </a:schemeClr>
            </a:gs>
            <a:gs pos="100000">
              <a:schemeClr val="accent2">
                <a:alpha val="50000"/>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alpha val="50000"/>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0" kern="1200" dirty="0"/>
            <a:t>COORDINACIÓN SÉNIOR DE INFRAESTRUCTURA Y COMUNICACIONES</a:t>
          </a:r>
        </a:p>
      </dsp:txBody>
      <dsp:txXfrm>
        <a:off x="1315865" y="3220028"/>
        <a:ext cx="3102851" cy="755635"/>
      </dsp:txXfrm>
    </dsp:sp>
    <dsp:sp modelId="{A321E03A-41BD-4B5B-A2E9-19806630F206}">
      <dsp:nvSpPr>
        <dsp:cNvPr id="0" name=""/>
        <dsp:cNvSpPr/>
      </dsp:nvSpPr>
      <dsp:spPr>
        <a:xfrm>
          <a:off x="1315865" y="4293031"/>
          <a:ext cx="3055276" cy="755635"/>
        </a:xfrm>
        <a:prstGeom prst="rect">
          <a:avLst/>
        </a:prstGeom>
        <a:gradFill rotWithShape="0">
          <a:gsLst>
            <a:gs pos="0">
              <a:schemeClr val="accent2">
                <a:alpha val="50000"/>
                <a:hueOff val="0"/>
                <a:satOff val="0"/>
                <a:lumOff val="0"/>
                <a:alphaOff val="0"/>
                <a:tint val="70000"/>
                <a:satMod val="130000"/>
              </a:schemeClr>
            </a:gs>
            <a:gs pos="43000">
              <a:schemeClr val="accent2">
                <a:alpha val="50000"/>
                <a:hueOff val="0"/>
                <a:satOff val="0"/>
                <a:lumOff val="0"/>
                <a:alphaOff val="0"/>
                <a:tint val="44000"/>
                <a:satMod val="165000"/>
              </a:schemeClr>
            </a:gs>
            <a:gs pos="93000">
              <a:schemeClr val="accent2">
                <a:alpha val="50000"/>
                <a:hueOff val="0"/>
                <a:satOff val="0"/>
                <a:lumOff val="0"/>
                <a:alphaOff val="0"/>
                <a:tint val="15000"/>
                <a:satMod val="165000"/>
              </a:schemeClr>
            </a:gs>
            <a:gs pos="100000">
              <a:schemeClr val="accent2">
                <a:alpha val="50000"/>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alpha val="50000"/>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0" kern="1200" dirty="0"/>
            <a:t>COORDINACIÓN SÉNIOR DE DATOS</a:t>
          </a:r>
        </a:p>
      </dsp:txBody>
      <dsp:txXfrm>
        <a:off x="1315865" y="4293031"/>
        <a:ext cx="3055276" cy="7556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RadialPictureList#1">
  <dgm:title val="Lista de imágenes radiales"/>
  <dgm:desc val="Se usa para mostrar relaciones en una idea central. La forma de Nivel 1 contiene texto y todas las formas de Nivel 2 contienen una imagen con el texto correspondiente. Limitado a cuatro imágenes de Nivel 2. Las imágenes no usadas no aparecen, pero siguen disponibles si se cambia de diseño. Funciona mejor con una cantidad pequeña de texto de Nivel 2."/>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11/layout/TabList#1">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43A4B1-759F-4AF9-943E-43BEA5D7C812}" type="datetimeFigureOut">
              <a:rPr lang="es-EC" smtClean="0"/>
              <a:t>07/01/2014</a:t>
            </a:fld>
            <a:endParaRPr lang="es-EC"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F7177A-B575-4B76-87A3-22E1AE2C012F}" type="slidenum">
              <a:rPr lang="es-EC" smtClean="0"/>
              <a:t>‹Nº›</a:t>
            </a:fld>
            <a:endParaRPr lang="es-EC" dirty="0"/>
          </a:p>
        </p:txBody>
      </p:sp>
    </p:spTree>
    <p:extLst>
      <p:ext uri="{BB962C8B-B14F-4D97-AF65-F5344CB8AC3E}">
        <p14:creationId xmlns:p14="http://schemas.microsoft.com/office/powerpoint/2010/main" val="3147986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www.kb.cert.org/vuls/id/471260" TargetMode="External"/><Relationship Id="rId13" Type="http://schemas.openxmlformats.org/officeDocument/2006/relationships/hyperlink" Target="http://nvd.nist.gov/cvss.cfm?name=CVE-2003-0806&amp;vector=(AV:N/AC:L/Au:N/C:P/I:P/A:P)&amp;version=2" TargetMode="External"/><Relationship Id="rId3" Type="http://schemas.openxmlformats.org/officeDocument/2006/relationships/hyperlink" Target="http://web.nvd.nist.gov/view/vuln/detail?vulnId=CVE-2011-1541&amp;cid=6" TargetMode="External"/><Relationship Id="rId7" Type="http://schemas.openxmlformats.org/officeDocument/2006/relationships/hyperlink" Target="http://web.nvd.nist.gov/view/vuln/detail?vulnId=CVE-2003-0806&amp;cid=1" TargetMode="External"/><Relationship Id="rId12" Type="http://schemas.openxmlformats.org/officeDocument/2006/relationships/hyperlink" Target="http://oval.mitre.org/repository/data/getDef?id=oval:org.mitre.oval:def:1054"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nvd.nist.gov/cvss.cfm?name=CVE-2004-1532&amp;vector=(AV:N/AC:L/Au:N/C:P/I:P/A:P)&amp;version=2" TargetMode="External"/><Relationship Id="rId11" Type="http://schemas.openxmlformats.org/officeDocument/2006/relationships/hyperlink" Target="http://oval.mitre.org/repository/data/getDef?id=oval:org.mitre.oval:def:895" TargetMode="External"/><Relationship Id="rId5" Type="http://schemas.openxmlformats.org/officeDocument/2006/relationships/hyperlink" Target="http://web.nvd.nist.gov/view/vuln/detail?vulnId=CVE-2004-1532&amp;cid=1" TargetMode="External"/><Relationship Id="rId10" Type="http://schemas.openxmlformats.org/officeDocument/2006/relationships/hyperlink" Target="http://oval.mitre.org/repository/data/getDef?id=oval:org.mitre.oval:def:896" TargetMode="External"/><Relationship Id="rId4" Type="http://schemas.openxmlformats.org/officeDocument/2006/relationships/hyperlink" Target="http://nvd.nist.gov/cvss.cfm?name=CVE-2011-1541&amp;vector=(AV:N/AC:L/Au:N/C:C/I:C/A:C)&amp;version=2" TargetMode="External"/><Relationship Id="rId9" Type="http://schemas.openxmlformats.org/officeDocument/2006/relationships/hyperlink" Target="http://www.us-cert.gov/cas/techalerts/TA04-104A.html"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La S-I  ha tomado relevancia tanto en ámbitos empresariales como académicos y ha sido objeto de varias investigaciones  que tratan de describir los aspectos tecnológicos, sociales, regulatorios y demográficos que influyen en la seguridad; formando bases de conocimiento y definiendo marcos de referencia orientados a que los riesgos de la S-I sean conocidos, asumidos, minimizados y gestionados por las organizaciones de una forma documentada, sistemática, estructurada, continua, eficiente y adaptada a los cambios que se produzcan (ISO27000.ES, 2013).</a:t>
            </a:r>
            <a:endParaRPr lang="es-EC" dirty="0"/>
          </a:p>
        </p:txBody>
      </p:sp>
      <p:sp>
        <p:nvSpPr>
          <p:cNvPr id="4" name="3 Marcador de número de diapositiva"/>
          <p:cNvSpPr>
            <a:spLocks noGrp="1"/>
          </p:cNvSpPr>
          <p:nvPr>
            <p:ph type="sldNum" sz="quarter" idx="10"/>
          </p:nvPr>
        </p:nvSpPr>
        <p:spPr/>
        <p:txBody>
          <a:bodyPr/>
          <a:lstStyle/>
          <a:p>
            <a:fld id="{B6F7177A-B575-4B76-87A3-22E1AE2C012F}" type="slidenum">
              <a:rPr lang="es-EC" smtClean="0"/>
              <a:t>3</a:t>
            </a:fld>
            <a:endParaRPr lang="es-EC" dirty="0"/>
          </a:p>
        </p:txBody>
      </p:sp>
    </p:spTree>
    <p:extLst>
      <p:ext uri="{BB962C8B-B14F-4D97-AF65-F5344CB8AC3E}">
        <p14:creationId xmlns:p14="http://schemas.microsoft.com/office/powerpoint/2010/main" val="1736237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6F7177A-B575-4B76-87A3-22E1AE2C012F}" type="slidenum">
              <a:rPr lang="es-EC" smtClean="0"/>
              <a:t>16</a:t>
            </a:fld>
            <a:endParaRPr lang="es-EC" dirty="0"/>
          </a:p>
        </p:txBody>
      </p:sp>
    </p:spTree>
    <p:extLst>
      <p:ext uri="{BB962C8B-B14F-4D97-AF65-F5344CB8AC3E}">
        <p14:creationId xmlns:p14="http://schemas.microsoft.com/office/powerpoint/2010/main" val="894146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6F7177A-B575-4B76-87A3-22E1AE2C012F}" type="slidenum">
              <a:rPr lang="es-EC" smtClean="0"/>
              <a:t>17</a:t>
            </a:fld>
            <a:endParaRPr lang="es-EC" dirty="0"/>
          </a:p>
        </p:txBody>
      </p:sp>
    </p:spTree>
    <p:extLst>
      <p:ext uri="{BB962C8B-B14F-4D97-AF65-F5344CB8AC3E}">
        <p14:creationId xmlns:p14="http://schemas.microsoft.com/office/powerpoint/2010/main" val="1047420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b="0" i="0" u="none" strike="noStrike" kern="1200" dirty="0" smtClean="0">
                <a:solidFill>
                  <a:schemeClr val="tx1"/>
                </a:solidFill>
                <a:effectLst/>
                <a:latin typeface="+mn-lt"/>
                <a:ea typeface="+mn-ea"/>
                <a:cs typeface="+mn-cs"/>
              </a:rPr>
              <a:t>R </a:t>
            </a:r>
            <a:r>
              <a:rPr lang="es-ES" dirty="0" smtClean="0"/>
              <a:t> </a:t>
            </a:r>
            <a:r>
              <a:rPr lang="es-ES" sz="1200" b="0" i="0" u="none" strike="noStrike" kern="1200" dirty="0" smtClean="0">
                <a:solidFill>
                  <a:schemeClr val="tx1"/>
                </a:solidFill>
                <a:effectLst/>
                <a:latin typeface="+mn-lt"/>
                <a:ea typeface="+mn-ea"/>
                <a:cs typeface="+mn-cs"/>
              </a:rPr>
              <a:t>Responsible </a:t>
            </a:r>
            <a:r>
              <a:rPr lang="es-ES" dirty="0" smtClean="0"/>
              <a:t> </a:t>
            </a:r>
            <a:r>
              <a:rPr lang="es-ES" sz="1200" b="0" i="0" u="none" strike="noStrike" kern="1200" dirty="0" smtClean="0">
                <a:solidFill>
                  <a:schemeClr val="tx1"/>
                </a:solidFill>
                <a:effectLst/>
                <a:latin typeface="+mn-lt"/>
                <a:ea typeface="+mn-ea"/>
                <a:cs typeface="+mn-cs"/>
              </a:rPr>
              <a:t>Responsable </a:t>
            </a:r>
            <a:r>
              <a:rPr lang="es-ES" dirty="0" smtClean="0"/>
              <a:t> </a:t>
            </a:r>
          </a:p>
          <a:p>
            <a:r>
              <a:rPr lang="es-ES" sz="1200" b="0" i="0" u="none" strike="noStrike" kern="1200" dirty="0" smtClean="0">
                <a:solidFill>
                  <a:schemeClr val="tx1"/>
                </a:solidFill>
                <a:effectLst/>
                <a:latin typeface="+mn-lt"/>
                <a:ea typeface="+mn-ea"/>
                <a:cs typeface="+mn-cs"/>
              </a:rPr>
              <a:t>A </a:t>
            </a:r>
            <a:r>
              <a:rPr lang="es-ES" dirty="0" smtClean="0"/>
              <a:t> </a:t>
            </a:r>
            <a:r>
              <a:rPr lang="es-ES" sz="1200" b="0" i="0" u="none" strike="noStrike" kern="1200" dirty="0" smtClean="0">
                <a:solidFill>
                  <a:schemeClr val="tx1"/>
                </a:solidFill>
                <a:effectLst/>
                <a:latin typeface="+mn-lt"/>
                <a:ea typeface="+mn-ea"/>
                <a:cs typeface="+mn-cs"/>
              </a:rPr>
              <a:t>Accountable </a:t>
            </a:r>
            <a:r>
              <a:rPr lang="es-ES" dirty="0" smtClean="0"/>
              <a:t> </a:t>
            </a:r>
            <a:r>
              <a:rPr lang="es-ES" sz="1200" b="0" i="0" u="none" strike="noStrike" kern="1200" dirty="0" smtClean="0">
                <a:solidFill>
                  <a:schemeClr val="tx1"/>
                </a:solidFill>
                <a:effectLst/>
                <a:latin typeface="+mn-lt"/>
                <a:ea typeface="+mn-ea"/>
                <a:cs typeface="+mn-cs"/>
              </a:rPr>
              <a:t>Aprobador </a:t>
            </a:r>
            <a:r>
              <a:rPr lang="es-ES" dirty="0" smtClean="0"/>
              <a:t> </a:t>
            </a:r>
          </a:p>
          <a:p>
            <a:r>
              <a:rPr lang="es-ES" sz="1200" b="0" i="0" u="none" strike="noStrike" kern="1200" dirty="0" smtClean="0">
                <a:solidFill>
                  <a:schemeClr val="tx1"/>
                </a:solidFill>
                <a:effectLst/>
                <a:latin typeface="+mn-lt"/>
                <a:ea typeface="+mn-ea"/>
                <a:cs typeface="+mn-cs"/>
              </a:rPr>
              <a:t>C </a:t>
            </a:r>
            <a:r>
              <a:rPr lang="es-ES" dirty="0" smtClean="0"/>
              <a:t> </a:t>
            </a:r>
            <a:r>
              <a:rPr lang="es-ES" sz="1200" b="0" i="0" u="none" strike="noStrike" kern="1200" dirty="0" smtClean="0">
                <a:solidFill>
                  <a:schemeClr val="tx1"/>
                </a:solidFill>
                <a:effectLst/>
                <a:latin typeface="+mn-lt"/>
                <a:ea typeface="+mn-ea"/>
                <a:cs typeface="+mn-cs"/>
              </a:rPr>
              <a:t>Consulted </a:t>
            </a:r>
            <a:r>
              <a:rPr lang="es-ES" dirty="0" smtClean="0"/>
              <a:t> </a:t>
            </a:r>
            <a:r>
              <a:rPr lang="es-ES" sz="1200" b="0" i="0" u="none" strike="noStrike" kern="1200" dirty="0" smtClean="0">
                <a:solidFill>
                  <a:schemeClr val="tx1"/>
                </a:solidFill>
                <a:effectLst/>
                <a:latin typeface="+mn-lt"/>
                <a:ea typeface="+mn-ea"/>
                <a:cs typeface="+mn-cs"/>
              </a:rPr>
              <a:t>Consultado </a:t>
            </a:r>
            <a:r>
              <a:rPr lang="es-ES" dirty="0" smtClean="0"/>
              <a:t> </a:t>
            </a:r>
          </a:p>
          <a:p>
            <a:r>
              <a:rPr lang="es-ES" sz="1200" b="0" i="0" u="none" strike="noStrike" kern="1200" dirty="0" smtClean="0">
                <a:solidFill>
                  <a:schemeClr val="tx1"/>
                </a:solidFill>
                <a:effectLst/>
                <a:latin typeface="+mn-lt"/>
                <a:ea typeface="+mn-ea"/>
                <a:cs typeface="+mn-cs"/>
              </a:rPr>
              <a:t>I </a:t>
            </a:r>
            <a:r>
              <a:rPr lang="es-ES" dirty="0" smtClean="0"/>
              <a:t> </a:t>
            </a:r>
            <a:r>
              <a:rPr lang="es-ES" sz="1200" b="0" i="0" u="none" strike="noStrike" kern="1200" dirty="0" smtClean="0">
                <a:solidFill>
                  <a:schemeClr val="tx1"/>
                </a:solidFill>
                <a:effectLst/>
                <a:latin typeface="+mn-lt"/>
                <a:ea typeface="+mn-ea"/>
                <a:cs typeface="+mn-cs"/>
              </a:rPr>
              <a:t>Informed </a:t>
            </a:r>
            <a:r>
              <a:rPr lang="es-ES" dirty="0" smtClean="0"/>
              <a:t> </a:t>
            </a:r>
            <a:r>
              <a:rPr lang="es-ES" sz="1200" b="0" i="0" u="none" strike="noStrike" kern="1200" dirty="0" smtClean="0">
                <a:solidFill>
                  <a:schemeClr val="tx1"/>
                </a:solidFill>
                <a:effectLst/>
                <a:latin typeface="+mn-lt"/>
                <a:ea typeface="+mn-ea"/>
                <a:cs typeface="+mn-cs"/>
              </a:rPr>
              <a:t>Informado</a:t>
            </a:r>
            <a:r>
              <a:rPr lang="es-ES" dirty="0" smtClean="0"/>
              <a:t> </a:t>
            </a:r>
          </a:p>
          <a:p>
            <a:endParaRPr lang="es-EC" dirty="0" smtClean="0"/>
          </a:p>
          <a:p>
            <a:pPr marL="285750" indent="-285750">
              <a:lnSpc>
                <a:spcPct val="150000"/>
              </a:lnSpc>
              <a:buFont typeface="Arial" panose="020B0604020202020204" pitchFamily="34" charset="0"/>
              <a:buChar char="•"/>
            </a:pPr>
            <a:r>
              <a:rPr lang="es-EC" dirty="0" smtClean="0">
                <a:latin typeface="Times New Roman" panose="02020603050405020304" pitchFamily="18" charset="0"/>
                <a:ea typeface="Times New Roman" panose="02020603050405020304" pitchFamily="18" charset="0"/>
              </a:rPr>
              <a:t>Actualización 2012</a:t>
            </a:r>
          </a:p>
          <a:p>
            <a:pPr marL="285750" indent="-285750">
              <a:lnSpc>
                <a:spcPct val="150000"/>
              </a:lnSpc>
              <a:buFont typeface="Arial" panose="020B0604020202020204" pitchFamily="34" charset="0"/>
              <a:buChar char="•"/>
            </a:pPr>
            <a:r>
              <a:rPr lang="es-EC" dirty="0" smtClean="0">
                <a:latin typeface="Times New Roman" panose="02020603050405020304" pitchFamily="18" charset="0"/>
                <a:ea typeface="Times New Roman" panose="02020603050405020304" pitchFamily="18" charset="0"/>
              </a:rPr>
              <a:t>Inclusión de política de dispositivos removibles, correo electrónico e internet</a:t>
            </a:r>
            <a:endParaRPr lang="es-EC" dirty="0"/>
          </a:p>
        </p:txBody>
      </p:sp>
      <p:sp>
        <p:nvSpPr>
          <p:cNvPr id="4" name="3 Marcador de número de diapositiva"/>
          <p:cNvSpPr>
            <a:spLocks noGrp="1"/>
          </p:cNvSpPr>
          <p:nvPr>
            <p:ph type="sldNum" sz="quarter" idx="10"/>
          </p:nvPr>
        </p:nvSpPr>
        <p:spPr/>
        <p:txBody>
          <a:bodyPr/>
          <a:lstStyle/>
          <a:p>
            <a:fld id="{B6F7177A-B575-4B76-87A3-22E1AE2C012F}" type="slidenum">
              <a:rPr lang="es-EC" smtClean="0"/>
              <a:t>18</a:t>
            </a:fld>
            <a:endParaRPr lang="es-EC" dirty="0"/>
          </a:p>
        </p:txBody>
      </p:sp>
    </p:spTree>
    <p:extLst>
      <p:ext uri="{BB962C8B-B14F-4D97-AF65-F5344CB8AC3E}">
        <p14:creationId xmlns:p14="http://schemas.microsoft.com/office/powerpoint/2010/main" val="1819525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baseline="0" dirty="0" smtClean="0"/>
          </a:p>
          <a:p>
            <a:endParaRPr lang="es-EC" dirty="0"/>
          </a:p>
        </p:txBody>
      </p:sp>
      <p:sp>
        <p:nvSpPr>
          <p:cNvPr id="4" name="3 Marcador de número de diapositiva"/>
          <p:cNvSpPr>
            <a:spLocks noGrp="1"/>
          </p:cNvSpPr>
          <p:nvPr>
            <p:ph type="sldNum" sz="quarter" idx="10"/>
          </p:nvPr>
        </p:nvSpPr>
        <p:spPr/>
        <p:txBody>
          <a:bodyPr/>
          <a:lstStyle/>
          <a:p>
            <a:fld id="{B6F7177A-B575-4B76-87A3-22E1AE2C012F}" type="slidenum">
              <a:rPr lang="es-EC" smtClean="0"/>
              <a:t>19</a:t>
            </a:fld>
            <a:endParaRPr lang="es-EC" dirty="0"/>
          </a:p>
        </p:txBody>
      </p:sp>
    </p:spTree>
    <p:extLst>
      <p:ext uri="{BB962C8B-B14F-4D97-AF65-F5344CB8AC3E}">
        <p14:creationId xmlns:p14="http://schemas.microsoft.com/office/powerpoint/2010/main" val="3001735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baseline="0" dirty="0" smtClean="0"/>
          </a:p>
          <a:p>
            <a:r>
              <a:rPr lang="es-EC" dirty="0" smtClean="0">
                <a:hlinkClick r:id="rId3"/>
              </a:rPr>
              <a:t>CVE-2011-1541</a:t>
            </a:r>
            <a:r>
              <a:rPr lang="es-EC" dirty="0" smtClean="0"/>
              <a:t> Summary: Unspecified vulnerability in HP System Management Homepage (SMH) before 6.3 allows remote attackers to bypass intended access restrictions, and consequently execute arbitrary code, via unknown vectors.</a:t>
            </a:r>
          </a:p>
          <a:p>
            <a:r>
              <a:rPr lang="es-EC" dirty="0" smtClean="0"/>
              <a:t>Published: 04/29/2011</a:t>
            </a:r>
          </a:p>
          <a:p>
            <a:r>
              <a:rPr lang="es-EC" dirty="0" smtClean="0"/>
              <a:t>CVSS Severity: </a:t>
            </a:r>
            <a:r>
              <a:rPr lang="es-EC" dirty="0" smtClean="0">
                <a:hlinkClick r:id="rId4"/>
              </a:rPr>
              <a:t>10.0</a:t>
            </a:r>
            <a:r>
              <a:rPr lang="es-EC" dirty="0" smtClean="0"/>
              <a:t> (HIGH)</a:t>
            </a:r>
          </a:p>
          <a:p>
            <a:endParaRPr lang="es-EC" dirty="0" smtClean="0"/>
          </a:p>
          <a:p>
            <a:r>
              <a:rPr lang="en-US" dirty="0" smtClean="0">
                <a:hlinkClick r:id="rId5"/>
              </a:rPr>
              <a:t>CVE-2004-1532</a:t>
            </a:r>
            <a:r>
              <a:rPr lang="en-US" dirty="0" smtClean="0"/>
              <a:t> Summary: AppServ 2.5.x and earlier installs a default username and password, which allows remote attackers to gain access.</a:t>
            </a:r>
          </a:p>
          <a:p>
            <a:r>
              <a:rPr lang="en-US" dirty="0" smtClean="0"/>
              <a:t>Published: 12/31/2004</a:t>
            </a:r>
          </a:p>
          <a:p>
            <a:r>
              <a:rPr lang="en-US" dirty="0" smtClean="0"/>
              <a:t>CVSS Severity: </a:t>
            </a:r>
            <a:r>
              <a:rPr lang="en-US" dirty="0" smtClean="0">
                <a:hlinkClick r:id="rId6"/>
              </a:rPr>
              <a:t>7.5</a:t>
            </a:r>
            <a:r>
              <a:rPr lang="en-US" dirty="0" smtClean="0"/>
              <a:t> (HIGH)</a:t>
            </a:r>
          </a:p>
          <a:p>
            <a:endParaRPr lang="en-US" dirty="0" smtClean="0"/>
          </a:p>
          <a:p>
            <a:r>
              <a:rPr lang="es-EC" dirty="0" smtClean="0">
                <a:hlinkClick r:id="rId7"/>
              </a:rPr>
              <a:t>CVE-2003-0806</a:t>
            </a:r>
            <a:r>
              <a:rPr lang="es-EC" dirty="0" smtClean="0"/>
              <a:t> </a:t>
            </a:r>
            <a:r>
              <a:rPr lang="es-EC" dirty="0" smtClean="0">
                <a:hlinkClick r:id="rId8"/>
              </a:rPr>
              <a:t>VU#471260</a:t>
            </a:r>
            <a:endParaRPr lang="es-EC" dirty="0" smtClean="0"/>
          </a:p>
          <a:p>
            <a:r>
              <a:rPr lang="es-EC" dirty="0" smtClean="0">
                <a:hlinkClick r:id="rId9"/>
              </a:rPr>
              <a:t>TA04-104A</a:t>
            </a:r>
            <a:endParaRPr lang="es-EC" dirty="0" smtClean="0"/>
          </a:p>
          <a:p>
            <a:r>
              <a:rPr lang="es-EC" dirty="0" smtClean="0">
                <a:hlinkClick r:id="rId10"/>
              </a:rPr>
              <a:t>oval:org.mitre.oval:def:896</a:t>
            </a:r>
            <a:endParaRPr lang="es-EC" dirty="0" smtClean="0"/>
          </a:p>
          <a:p>
            <a:r>
              <a:rPr lang="es-EC" dirty="0" smtClean="0">
                <a:hlinkClick r:id="rId11"/>
              </a:rPr>
              <a:t>oval:org.mitre.oval:def:895</a:t>
            </a:r>
            <a:endParaRPr lang="es-EC" dirty="0" smtClean="0"/>
          </a:p>
          <a:p>
            <a:r>
              <a:rPr lang="es-EC" dirty="0" smtClean="0">
                <a:hlinkClick r:id="rId12"/>
              </a:rPr>
              <a:t>oval:org.mitre.oval:def:1054</a:t>
            </a:r>
            <a:endParaRPr lang="es-EC" dirty="0" smtClean="0"/>
          </a:p>
          <a:p>
            <a:r>
              <a:rPr lang="es-EC" dirty="0" smtClean="0"/>
              <a:t>Summary: Buffer overflow in the Windows logon process (winlogon) in Microsoft Windows NT 4.0 SP6a, 2000 SP2 through SP4, and XP SP1, when a member of a domain, allows remote attackers to execute arbitrary code.</a:t>
            </a:r>
          </a:p>
          <a:p>
            <a:r>
              <a:rPr lang="es-EC" dirty="0" smtClean="0"/>
              <a:t>Published: 06/01/2004</a:t>
            </a:r>
          </a:p>
          <a:p>
            <a:r>
              <a:rPr lang="es-EC" dirty="0" smtClean="0"/>
              <a:t>CVSS Severity: </a:t>
            </a:r>
            <a:r>
              <a:rPr lang="es-EC" dirty="0" smtClean="0">
                <a:hlinkClick r:id="rId13"/>
              </a:rPr>
              <a:t>7.5</a:t>
            </a:r>
            <a:r>
              <a:rPr lang="es-EC" dirty="0" smtClean="0"/>
              <a:t> (HIGH)</a:t>
            </a:r>
          </a:p>
          <a:p>
            <a:endParaRPr lang="en-US" dirty="0" smtClean="0"/>
          </a:p>
          <a:p>
            <a:endParaRPr lang="es-EC" dirty="0"/>
          </a:p>
        </p:txBody>
      </p:sp>
      <p:sp>
        <p:nvSpPr>
          <p:cNvPr id="4" name="3 Marcador de número de diapositiva"/>
          <p:cNvSpPr>
            <a:spLocks noGrp="1"/>
          </p:cNvSpPr>
          <p:nvPr>
            <p:ph type="sldNum" sz="quarter" idx="10"/>
          </p:nvPr>
        </p:nvSpPr>
        <p:spPr/>
        <p:txBody>
          <a:bodyPr/>
          <a:lstStyle/>
          <a:p>
            <a:fld id="{B6F7177A-B575-4B76-87A3-22E1AE2C012F}" type="slidenum">
              <a:rPr lang="es-EC" smtClean="0"/>
              <a:t>20</a:t>
            </a:fld>
            <a:endParaRPr lang="es-EC" dirty="0"/>
          </a:p>
        </p:txBody>
      </p:sp>
    </p:spTree>
    <p:extLst>
      <p:ext uri="{BB962C8B-B14F-4D97-AF65-F5344CB8AC3E}">
        <p14:creationId xmlns:p14="http://schemas.microsoft.com/office/powerpoint/2010/main" val="3001735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dirty="0" smtClean="0"/>
              <a:t>(Consejo Superior de Administración Electrónica de España)</a:t>
            </a:r>
            <a:endParaRPr lang="es-ES" dirty="0"/>
          </a:p>
        </p:txBody>
      </p:sp>
      <p:sp>
        <p:nvSpPr>
          <p:cNvPr id="4" name="Marcador de número de diapositiva 3"/>
          <p:cNvSpPr>
            <a:spLocks noGrp="1"/>
          </p:cNvSpPr>
          <p:nvPr>
            <p:ph type="sldNum" sz="quarter" idx="10"/>
          </p:nvPr>
        </p:nvSpPr>
        <p:spPr/>
        <p:txBody>
          <a:bodyPr/>
          <a:lstStyle/>
          <a:p>
            <a:fld id="{B6F7177A-B575-4B76-87A3-22E1AE2C012F}" type="slidenum">
              <a:rPr lang="es-EC" smtClean="0"/>
              <a:t>22</a:t>
            </a:fld>
            <a:endParaRPr lang="es-EC" dirty="0"/>
          </a:p>
        </p:txBody>
      </p:sp>
    </p:spTree>
    <p:extLst>
      <p:ext uri="{BB962C8B-B14F-4D97-AF65-F5344CB8AC3E}">
        <p14:creationId xmlns:p14="http://schemas.microsoft.com/office/powerpoint/2010/main" val="2316734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dirty="0" smtClean="0"/>
              <a:t>(Consejo Superior de Administración Electrónica de España)</a:t>
            </a:r>
            <a:endParaRPr lang="es-ES" dirty="0"/>
          </a:p>
        </p:txBody>
      </p:sp>
      <p:sp>
        <p:nvSpPr>
          <p:cNvPr id="4" name="Marcador de número de diapositiva 3"/>
          <p:cNvSpPr>
            <a:spLocks noGrp="1"/>
          </p:cNvSpPr>
          <p:nvPr>
            <p:ph type="sldNum" sz="quarter" idx="10"/>
          </p:nvPr>
        </p:nvSpPr>
        <p:spPr/>
        <p:txBody>
          <a:bodyPr/>
          <a:lstStyle/>
          <a:p>
            <a:fld id="{B6F7177A-B575-4B76-87A3-22E1AE2C012F}" type="slidenum">
              <a:rPr lang="es-EC" smtClean="0"/>
              <a:t>23</a:t>
            </a:fld>
            <a:endParaRPr lang="es-EC" dirty="0"/>
          </a:p>
        </p:txBody>
      </p:sp>
    </p:spTree>
    <p:extLst>
      <p:ext uri="{BB962C8B-B14F-4D97-AF65-F5344CB8AC3E}">
        <p14:creationId xmlns:p14="http://schemas.microsoft.com/office/powerpoint/2010/main" val="128112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dirty="0" smtClean="0"/>
              <a:t>Partes</a:t>
            </a:r>
            <a:r>
              <a:rPr lang="es-EC" sz="1200" baseline="0" dirty="0" smtClean="0"/>
              <a:t> interesadas, metas, ciclo de vida, buenas practicas</a:t>
            </a:r>
            <a:endParaRPr lang="es-ES" dirty="0"/>
          </a:p>
        </p:txBody>
      </p:sp>
      <p:sp>
        <p:nvSpPr>
          <p:cNvPr id="4" name="Marcador de número de diapositiva 3"/>
          <p:cNvSpPr>
            <a:spLocks noGrp="1"/>
          </p:cNvSpPr>
          <p:nvPr>
            <p:ph type="sldNum" sz="quarter" idx="10"/>
          </p:nvPr>
        </p:nvSpPr>
        <p:spPr/>
        <p:txBody>
          <a:bodyPr/>
          <a:lstStyle/>
          <a:p>
            <a:fld id="{B6F7177A-B575-4B76-87A3-22E1AE2C012F}" type="slidenum">
              <a:rPr lang="es-EC" smtClean="0"/>
              <a:t>25</a:t>
            </a:fld>
            <a:endParaRPr lang="es-EC" dirty="0"/>
          </a:p>
        </p:txBody>
      </p:sp>
    </p:spTree>
    <p:extLst>
      <p:ext uri="{BB962C8B-B14F-4D97-AF65-F5344CB8AC3E}">
        <p14:creationId xmlns:p14="http://schemas.microsoft.com/office/powerpoint/2010/main" val="1334279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6F7177A-B575-4B76-87A3-22E1AE2C012F}" type="slidenum">
              <a:rPr lang="es-EC" smtClean="0"/>
              <a:t>26</a:t>
            </a:fld>
            <a:endParaRPr lang="es-EC" dirty="0"/>
          </a:p>
        </p:txBody>
      </p:sp>
    </p:spTree>
    <p:extLst>
      <p:ext uri="{BB962C8B-B14F-4D97-AF65-F5344CB8AC3E}">
        <p14:creationId xmlns:p14="http://schemas.microsoft.com/office/powerpoint/2010/main" val="3253227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dirty="0" smtClean="0"/>
              <a:t>(Consejo Superior de Administración Electrónica de España)</a:t>
            </a:r>
            <a:endParaRPr lang="es-ES" dirty="0"/>
          </a:p>
        </p:txBody>
      </p:sp>
      <p:sp>
        <p:nvSpPr>
          <p:cNvPr id="4" name="Marcador de número de diapositiva 3"/>
          <p:cNvSpPr>
            <a:spLocks noGrp="1"/>
          </p:cNvSpPr>
          <p:nvPr>
            <p:ph type="sldNum" sz="quarter" idx="10"/>
          </p:nvPr>
        </p:nvSpPr>
        <p:spPr/>
        <p:txBody>
          <a:bodyPr/>
          <a:lstStyle/>
          <a:p>
            <a:fld id="{B6F7177A-B575-4B76-87A3-22E1AE2C012F}" type="slidenum">
              <a:rPr lang="es-EC" smtClean="0"/>
              <a:t>27</a:t>
            </a:fld>
            <a:endParaRPr lang="es-EC" dirty="0"/>
          </a:p>
        </p:txBody>
      </p:sp>
    </p:spTree>
    <p:extLst>
      <p:ext uri="{BB962C8B-B14F-4D97-AF65-F5344CB8AC3E}">
        <p14:creationId xmlns:p14="http://schemas.microsoft.com/office/powerpoint/2010/main" val="1224276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La S-I  ha tomado relevancia tanto en ámbitos empresariales como académicos y ha sido objeto de varias investigaciones  que tratan de describir los aspectos tecnológicos, sociales, regulatorios y demográficos que influyen en la seguridad; formando bases de conocimiento y definiendo marcos de referencia orientados a que los riesgos de la S-I sean conocidos, asumidos, minimizados y gestionados por las organizaciones de una forma documentada, sistemática, estructurada, continua, eficiente y adaptada a los cambios que se produzcan (ISO27000.ES, 2013).</a:t>
            </a:r>
          </a:p>
          <a:p>
            <a:r>
              <a:rPr lang="es-EC" dirty="0" smtClean="0"/>
              <a:t>18,6% del PIB</a:t>
            </a:r>
            <a:endParaRPr lang="es-EC" dirty="0"/>
          </a:p>
        </p:txBody>
      </p:sp>
      <p:sp>
        <p:nvSpPr>
          <p:cNvPr id="4" name="3 Marcador de número de diapositiva"/>
          <p:cNvSpPr>
            <a:spLocks noGrp="1"/>
          </p:cNvSpPr>
          <p:nvPr>
            <p:ph type="sldNum" sz="quarter" idx="10"/>
          </p:nvPr>
        </p:nvSpPr>
        <p:spPr/>
        <p:txBody>
          <a:bodyPr/>
          <a:lstStyle/>
          <a:p>
            <a:fld id="{B6F7177A-B575-4B76-87A3-22E1AE2C012F}" type="slidenum">
              <a:rPr lang="es-EC" smtClean="0"/>
              <a:t>4</a:t>
            </a:fld>
            <a:endParaRPr lang="es-EC" dirty="0"/>
          </a:p>
        </p:txBody>
      </p:sp>
    </p:spTree>
    <p:extLst>
      <p:ext uri="{BB962C8B-B14F-4D97-AF65-F5344CB8AC3E}">
        <p14:creationId xmlns:p14="http://schemas.microsoft.com/office/powerpoint/2010/main" val="2726591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dirty="0" smtClean="0"/>
              <a:t>(Consejo Superior de Administración Electrónica de España)</a:t>
            </a:r>
            <a:endParaRPr lang="es-ES" dirty="0"/>
          </a:p>
        </p:txBody>
      </p:sp>
      <p:sp>
        <p:nvSpPr>
          <p:cNvPr id="4" name="Marcador de número de diapositiva 3"/>
          <p:cNvSpPr>
            <a:spLocks noGrp="1"/>
          </p:cNvSpPr>
          <p:nvPr>
            <p:ph type="sldNum" sz="quarter" idx="10"/>
          </p:nvPr>
        </p:nvSpPr>
        <p:spPr/>
        <p:txBody>
          <a:bodyPr/>
          <a:lstStyle/>
          <a:p>
            <a:fld id="{B6F7177A-B575-4B76-87A3-22E1AE2C012F}" type="slidenum">
              <a:rPr lang="es-EC" smtClean="0"/>
              <a:t>28</a:t>
            </a:fld>
            <a:endParaRPr lang="es-EC" dirty="0"/>
          </a:p>
        </p:txBody>
      </p:sp>
    </p:spTree>
    <p:extLst>
      <p:ext uri="{BB962C8B-B14F-4D97-AF65-F5344CB8AC3E}">
        <p14:creationId xmlns:p14="http://schemas.microsoft.com/office/powerpoint/2010/main" val="3871302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6F7177A-B575-4B76-87A3-22E1AE2C012F}" type="slidenum">
              <a:rPr lang="es-EC" smtClean="0"/>
              <a:t>29</a:t>
            </a:fld>
            <a:endParaRPr lang="es-EC" dirty="0"/>
          </a:p>
        </p:txBody>
      </p:sp>
    </p:spTree>
    <p:extLst>
      <p:ext uri="{BB962C8B-B14F-4D97-AF65-F5344CB8AC3E}">
        <p14:creationId xmlns:p14="http://schemas.microsoft.com/office/powerpoint/2010/main" val="3527967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dirty="0" smtClean="0"/>
              <a:t>Cultura</a:t>
            </a:r>
            <a:r>
              <a:rPr lang="es-EC" sz="1200" baseline="0" dirty="0" smtClean="0"/>
              <a:t> – ética:</a:t>
            </a:r>
          </a:p>
          <a:p>
            <a:pPr lvl="0"/>
            <a:r>
              <a:rPr lang="es-EC" sz="1200" kern="1200" dirty="0" smtClean="0">
                <a:solidFill>
                  <a:schemeClr val="tx1"/>
                </a:solidFill>
                <a:effectLst/>
                <a:latin typeface="+mn-lt"/>
                <a:ea typeface="+mn-ea"/>
                <a:cs typeface="+mn-cs"/>
              </a:rPr>
              <a:t>Estadísticas de uso de los recursos empresariales tecnológicos para fines no laborales.</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Fortaleza de las claves o contraseña utilizadas</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Número de claves compartidas, genéricas, escritas en lugares accesibles y otros tipos de prácticas no aceptadas.</a:t>
            </a:r>
            <a:endParaRPr lang="es-ES" sz="120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B6F7177A-B575-4B76-87A3-22E1AE2C012F}" type="slidenum">
              <a:rPr lang="es-EC" smtClean="0"/>
              <a:t>30</a:t>
            </a:fld>
            <a:endParaRPr lang="es-EC" dirty="0"/>
          </a:p>
        </p:txBody>
      </p:sp>
    </p:spTree>
    <p:extLst>
      <p:ext uri="{BB962C8B-B14F-4D97-AF65-F5344CB8AC3E}">
        <p14:creationId xmlns:p14="http://schemas.microsoft.com/office/powerpoint/2010/main" val="578934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dirty="0" smtClean="0"/>
              <a:t>(Consejo Superior de Administración Electrónica de España)</a:t>
            </a:r>
            <a:endParaRPr lang="es-ES" dirty="0"/>
          </a:p>
        </p:txBody>
      </p:sp>
      <p:sp>
        <p:nvSpPr>
          <p:cNvPr id="4" name="Marcador de número de diapositiva 3"/>
          <p:cNvSpPr>
            <a:spLocks noGrp="1"/>
          </p:cNvSpPr>
          <p:nvPr>
            <p:ph type="sldNum" sz="quarter" idx="10"/>
          </p:nvPr>
        </p:nvSpPr>
        <p:spPr/>
        <p:txBody>
          <a:bodyPr/>
          <a:lstStyle/>
          <a:p>
            <a:fld id="{B6F7177A-B575-4B76-87A3-22E1AE2C012F}" type="slidenum">
              <a:rPr lang="es-EC" smtClean="0"/>
              <a:t>31</a:t>
            </a:fld>
            <a:endParaRPr lang="es-EC" dirty="0"/>
          </a:p>
        </p:txBody>
      </p:sp>
    </p:spTree>
    <p:extLst>
      <p:ext uri="{BB962C8B-B14F-4D97-AF65-F5344CB8AC3E}">
        <p14:creationId xmlns:p14="http://schemas.microsoft.com/office/powerpoint/2010/main" val="16895688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dirty="0" smtClean="0"/>
              <a:t>(Consejo Superior de Administración Electrónica de España)</a:t>
            </a:r>
            <a:endParaRPr lang="es-ES" dirty="0"/>
          </a:p>
        </p:txBody>
      </p:sp>
      <p:sp>
        <p:nvSpPr>
          <p:cNvPr id="4" name="Marcador de número de diapositiva 3"/>
          <p:cNvSpPr>
            <a:spLocks noGrp="1"/>
          </p:cNvSpPr>
          <p:nvPr>
            <p:ph type="sldNum" sz="quarter" idx="10"/>
          </p:nvPr>
        </p:nvSpPr>
        <p:spPr/>
        <p:txBody>
          <a:bodyPr/>
          <a:lstStyle/>
          <a:p>
            <a:fld id="{B6F7177A-B575-4B76-87A3-22E1AE2C012F}" type="slidenum">
              <a:rPr lang="es-EC" smtClean="0"/>
              <a:t>32</a:t>
            </a:fld>
            <a:endParaRPr lang="es-EC" dirty="0"/>
          </a:p>
        </p:txBody>
      </p:sp>
    </p:spTree>
    <p:extLst>
      <p:ext uri="{BB962C8B-B14F-4D97-AF65-F5344CB8AC3E}">
        <p14:creationId xmlns:p14="http://schemas.microsoft.com/office/powerpoint/2010/main" val="16895688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dirty="0" smtClean="0"/>
              <a:t>(Consejo Superior de Administración Electrónica de España)</a:t>
            </a:r>
            <a:endParaRPr lang="es-ES" dirty="0"/>
          </a:p>
        </p:txBody>
      </p:sp>
      <p:sp>
        <p:nvSpPr>
          <p:cNvPr id="4" name="Marcador de número de diapositiva 3"/>
          <p:cNvSpPr>
            <a:spLocks noGrp="1"/>
          </p:cNvSpPr>
          <p:nvPr>
            <p:ph type="sldNum" sz="quarter" idx="10"/>
          </p:nvPr>
        </p:nvSpPr>
        <p:spPr/>
        <p:txBody>
          <a:bodyPr/>
          <a:lstStyle/>
          <a:p>
            <a:fld id="{B6F7177A-B575-4B76-87A3-22E1AE2C012F}" type="slidenum">
              <a:rPr lang="es-EC" smtClean="0"/>
              <a:t>33</a:t>
            </a:fld>
            <a:endParaRPr lang="es-EC" dirty="0"/>
          </a:p>
        </p:txBody>
      </p:sp>
    </p:spTree>
    <p:extLst>
      <p:ext uri="{BB962C8B-B14F-4D97-AF65-F5344CB8AC3E}">
        <p14:creationId xmlns:p14="http://schemas.microsoft.com/office/powerpoint/2010/main" val="16895688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dirty="0" smtClean="0"/>
              <a:t>(Consejo Superior de Administración Electrónica de España)</a:t>
            </a:r>
            <a:endParaRPr lang="es-ES" dirty="0"/>
          </a:p>
        </p:txBody>
      </p:sp>
      <p:sp>
        <p:nvSpPr>
          <p:cNvPr id="4" name="Marcador de número de diapositiva 3"/>
          <p:cNvSpPr>
            <a:spLocks noGrp="1"/>
          </p:cNvSpPr>
          <p:nvPr>
            <p:ph type="sldNum" sz="quarter" idx="10"/>
          </p:nvPr>
        </p:nvSpPr>
        <p:spPr/>
        <p:txBody>
          <a:bodyPr/>
          <a:lstStyle/>
          <a:p>
            <a:fld id="{B6F7177A-B575-4B76-87A3-22E1AE2C012F}" type="slidenum">
              <a:rPr lang="es-EC" smtClean="0"/>
              <a:t>34</a:t>
            </a:fld>
            <a:endParaRPr lang="es-EC" dirty="0"/>
          </a:p>
        </p:txBody>
      </p:sp>
    </p:spTree>
    <p:extLst>
      <p:ext uri="{BB962C8B-B14F-4D97-AF65-F5344CB8AC3E}">
        <p14:creationId xmlns:p14="http://schemas.microsoft.com/office/powerpoint/2010/main" val="16895688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dirty="0" smtClean="0"/>
              <a:t>(Consejo Superior de Administración Electrónica de España)</a:t>
            </a:r>
            <a:endParaRPr lang="es-ES" dirty="0"/>
          </a:p>
        </p:txBody>
      </p:sp>
      <p:sp>
        <p:nvSpPr>
          <p:cNvPr id="4" name="Marcador de número de diapositiva 3"/>
          <p:cNvSpPr>
            <a:spLocks noGrp="1"/>
          </p:cNvSpPr>
          <p:nvPr>
            <p:ph type="sldNum" sz="quarter" idx="10"/>
          </p:nvPr>
        </p:nvSpPr>
        <p:spPr/>
        <p:txBody>
          <a:bodyPr/>
          <a:lstStyle/>
          <a:p>
            <a:fld id="{B6F7177A-B575-4B76-87A3-22E1AE2C012F}" type="slidenum">
              <a:rPr lang="es-EC" smtClean="0"/>
              <a:t>35</a:t>
            </a:fld>
            <a:endParaRPr lang="es-EC" dirty="0"/>
          </a:p>
        </p:txBody>
      </p:sp>
    </p:spTree>
    <p:extLst>
      <p:ext uri="{BB962C8B-B14F-4D97-AF65-F5344CB8AC3E}">
        <p14:creationId xmlns:p14="http://schemas.microsoft.com/office/powerpoint/2010/main" val="1689568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dirty="0" smtClean="0"/>
              <a:t>(Consejo Superior de Administración Electrónica de España)</a:t>
            </a:r>
            <a:endParaRPr lang="es-ES" dirty="0"/>
          </a:p>
        </p:txBody>
      </p:sp>
      <p:sp>
        <p:nvSpPr>
          <p:cNvPr id="4" name="Marcador de número de diapositiva 3"/>
          <p:cNvSpPr>
            <a:spLocks noGrp="1"/>
          </p:cNvSpPr>
          <p:nvPr>
            <p:ph type="sldNum" sz="quarter" idx="10"/>
          </p:nvPr>
        </p:nvSpPr>
        <p:spPr/>
        <p:txBody>
          <a:bodyPr/>
          <a:lstStyle/>
          <a:p>
            <a:fld id="{B6F7177A-B575-4B76-87A3-22E1AE2C012F}" type="slidenum">
              <a:rPr lang="es-EC" smtClean="0"/>
              <a:t>5</a:t>
            </a:fld>
            <a:endParaRPr lang="es-EC" dirty="0"/>
          </a:p>
        </p:txBody>
      </p:sp>
    </p:spTree>
    <p:extLst>
      <p:ext uri="{BB962C8B-B14F-4D97-AF65-F5344CB8AC3E}">
        <p14:creationId xmlns:p14="http://schemas.microsoft.com/office/powerpoint/2010/main" val="1689568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6F7177A-B575-4B76-87A3-22E1AE2C012F}" type="slidenum">
              <a:rPr lang="es-EC" smtClean="0"/>
              <a:t>6</a:t>
            </a:fld>
            <a:endParaRPr lang="es-EC" dirty="0"/>
          </a:p>
        </p:txBody>
      </p:sp>
    </p:spTree>
    <p:extLst>
      <p:ext uri="{BB962C8B-B14F-4D97-AF65-F5344CB8AC3E}">
        <p14:creationId xmlns:p14="http://schemas.microsoft.com/office/powerpoint/2010/main" val="630866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El riesgo se define como el efecto  de la incertidumbre sobre los objetivos empresariales (ISO, 2009). Bajo este contexto, el efecto se considera una desviación positiva o negativa de un resultado esperado, y la incertidumbre como una falta total o parcial de información relacionada con la comprensión o conocimiento de un evento, su probabilidad de ocurrencia y consecuencias.</a:t>
            </a:r>
            <a:endParaRPr lang="es-ES" sz="120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B6F7177A-B575-4B76-87A3-22E1AE2C012F}" type="slidenum">
              <a:rPr lang="es-EC" smtClean="0"/>
              <a:t>10</a:t>
            </a:fld>
            <a:endParaRPr lang="es-EC" dirty="0"/>
          </a:p>
        </p:txBody>
      </p:sp>
    </p:spTree>
    <p:extLst>
      <p:ext uri="{BB962C8B-B14F-4D97-AF65-F5344CB8AC3E}">
        <p14:creationId xmlns:p14="http://schemas.microsoft.com/office/powerpoint/2010/main" val="1643819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640FD10-49A9-4155-91B2-B6ECD97F5828}" type="slidenum">
              <a:rPr lang="en-US" altLang="es-EC"/>
              <a:pPr eaLnBrk="1" hangingPunct="1">
                <a:spcBef>
                  <a:spcPct val="0"/>
                </a:spcBef>
              </a:pPr>
              <a:t>11</a:t>
            </a:fld>
            <a:endParaRPr lang="en-US" altLang="es-EC" dirty="0"/>
          </a:p>
        </p:txBody>
      </p:sp>
      <p:sp>
        <p:nvSpPr>
          <p:cNvPr id="66563" name="Rectangle 2"/>
          <p:cNvSpPr>
            <a:spLocks noGrp="1" noRot="1" noChangeAspect="1" noChangeArrowheads="1" noTextEdit="1"/>
          </p:cNvSpPr>
          <p:nvPr>
            <p:ph type="sldImg"/>
          </p:nvPr>
        </p:nvSpPr>
        <p:spPr>
          <a:xfrm>
            <a:off x="1103313" y="728663"/>
            <a:ext cx="4654550" cy="3492500"/>
          </a:xfrm>
          <a:ln/>
        </p:spPr>
      </p:sp>
      <p:sp>
        <p:nvSpPr>
          <p:cNvPr id="66564" name="Rectangle 3"/>
          <p:cNvSpPr>
            <a:spLocks noGrp="1" noChangeArrowheads="1"/>
          </p:cNvSpPr>
          <p:nvPr>
            <p:ph type="body" idx="1"/>
          </p:nvPr>
        </p:nvSpPr>
        <p:spPr>
          <a:xfrm>
            <a:off x="912813" y="4440238"/>
            <a:ext cx="5033962" cy="4146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s-EC" dirty="0" smtClean="0">
              <a:latin typeface="Arial" panose="020B0604020202020204" pitchFamily="34" charset="0"/>
            </a:endParaRPr>
          </a:p>
        </p:txBody>
      </p:sp>
    </p:spTree>
    <p:extLst>
      <p:ext uri="{BB962C8B-B14F-4D97-AF65-F5344CB8AC3E}">
        <p14:creationId xmlns:p14="http://schemas.microsoft.com/office/powerpoint/2010/main" val="319146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COBIT 5  es un marco de trabajo integral para el gobierno y gestión de las TI corporativas. Tiene como objetivo principal, ayudar a las empresas a generar el valor óptimo desde las TI manteniendo el equilibrio entre los beneficios y la optimización de los niveles de riesgo y el uso de recursos. (ISACA, 2012)</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TI: Tecnologías de Información.</a:t>
            </a:r>
          </a:p>
          <a:p>
            <a:endParaRPr lang="es-EC" sz="1200" kern="1200" dirty="0" smtClean="0">
              <a:solidFill>
                <a:schemeClr val="tx1"/>
              </a:solidFill>
              <a:effectLst/>
              <a:latin typeface="+mn-lt"/>
              <a:ea typeface="+mn-ea"/>
              <a:cs typeface="+mn-cs"/>
            </a:endParaRPr>
          </a:p>
          <a:p>
            <a:endParaRPr lang="es-EC"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Evaluate, Direct and Monitor (EDM) </a:t>
            </a:r>
            <a:r>
              <a:rPr lang="en-US" b="1" dirty="0" smtClean="0"/>
              <a:t>• COBIT 5</a:t>
            </a:r>
          </a:p>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Align, Plan and Organize (APO)</a:t>
            </a:r>
          </a:p>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Build, Acquire and Implement (BAI)</a:t>
            </a:r>
          </a:p>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Deliver, Service and Support (DSS)</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Monitor, Evaluate and Assess (MEA)</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endParaRPr lang="es-EC" sz="1200" kern="1200" dirty="0" smtClean="0">
              <a:solidFill>
                <a:schemeClr val="tx1"/>
              </a:solidFill>
              <a:effectLst/>
              <a:latin typeface="+mn-lt"/>
              <a:ea typeface="+mn-ea"/>
              <a:cs typeface="+mn-cs"/>
            </a:endParaRPr>
          </a:p>
          <a:p>
            <a:endParaRPr lang="es-EC" sz="1200" kern="1200" dirty="0" smtClean="0">
              <a:solidFill>
                <a:schemeClr val="tx1"/>
              </a:solidFill>
              <a:effectLst/>
              <a:latin typeface="+mn-lt"/>
              <a:ea typeface="+mn-ea"/>
              <a:cs typeface="+mn-cs"/>
            </a:endParaRPr>
          </a:p>
          <a:p>
            <a:endParaRPr lang="es-EC" sz="1200" kern="1200" dirty="0" smtClean="0">
              <a:solidFill>
                <a:schemeClr val="tx1"/>
              </a:solidFill>
              <a:effectLst/>
              <a:latin typeface="+mn-lt"/>
              <a:ea typeface="+mn-ea"/>
              <a:cs typeface="+mn-cs"/>
            </a:endParaRP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ISO/IEC 27002, que anteriormente fue denominado ISO 17799, es un estándar internacional no certificable, que proporciona una guía de buenas prácticas en la gestión de la seguridad de la información a todos los interesados y responsables en iniciar, implantar o mantener sistemas de gestión de la seguridad de la información. (ISO/IEC, 2005)</a:t>
            </a:r>
            <a:r>
              <a:rPr lang="es-ES" dirty="0" smtClean="0">
                <a:effectLst/>
              </a:rPr>
              <a:t> </a:t>
            </a:r>
            <a:r>
              <a:rPr lang="es-EC" sz="1200" kern="1200" dirty="0" smtClean="0">
                <a:solidFill>
                  <a:schemeClr val="tx1"/>
                </a:solidFill>
                <a:effectLst/>
                <a:latin typeface="+mn-lt"/>
                <a:ea typeface="+mn-ea"/>
                <a:cs typeface="+mn-cs"/>
              </a:rPr>
              <a:t>ISO: Organización Internacional de Estandarización, ISO por sus siglas en inglés.</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IEC: Comisión Electrotécnica Internacional, IEC por sus siglas en inglés. Se publicó en el año 2005.</a:t>
            </a:r>
            <a:endParaRPr lang="es-ES"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B6F7177A-B575-4B76-87A3-22E1AE2C012F}" type="slidenum">
              <a:rPr lang="es-EC" smtClean="0"/>
              <a:t>12</a:t>
            </a:fld>
            <a:endParaRPr lang="es-EC" dirty="0"/>
          </a:p>
        </p:txBody>
      </p:sp>
    </p:spTree>
    <p:extLst>
      <p:ext uri="{BB962C8B-B14F-4D97-AF65-F5344CB8AC3E}">
        <p14:creationId xmlns:p14="http://schemas.microsoft.com/office/powerpoint/2010/main" val="594958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2" fontAlgn="base"/>
            <a:r>
              <a:rPr lang="es-EC" sz="1200" b="1" i="1"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Misión</a:t>
            </a:r>
            <a:endParaRPr lang="es-ES" sz="1200" b="1" i="1"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endParaRPr>
          </a:p>
          <a:p>
            <a:r>
              <a:rPr lang="es-EC" sz="1200" kern="1200" dirty="0" smtClean="0">
                <a:solidFill>
                  <a:schemeClr val="tx1"/>
                </a:solidFill>
                <a:effectLst/>
                <a:latin typeface="+mn-lt"/>
                <a:ea typeface="+mn-ea"/>
                <a:cs typeface="+mn-cs"/>
              </a:rPr>
              <a:t>“Generar riqueza y desarrollo sostenible para el Ecuador, con talento humano comprometido, gestionando rentable y eficientemente los procesos de transporte, refinación, almacenamiento y comercialización nacional e internacional de hidrocarburos, garantizando el abastecimiento interno de productos con calidad, cantidad, oportunidad, responsabilidad social y ambiental".</a:t>
            </a:r>
            <a:endParaRPr lang="es-ES" sz="1100" kern="1200" dirty="0" smtClean="0">
              <a:solidFill>
                <a:schemeClr val="tx1"/>
              </a:solidFill>
              <a:effectLst/>
              <a:latin typeface="+mn-lt"/>
              <a:ea typeface="+mn-ea"/>
              <a:cs typeface="+mn-cs"/>
            </a:endParaRPr>
          </a:p>
          <a:p>
            <a:pPr lvl="2" fontAlgn="base"/>
            <a:r>
              <a:rPr lang="es-EC" sz="1200" b="1" i="1"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Visión</a:t>
            </a:r>
            <a:endParaRPr lang="es-ES" sz="1200" b="1" i="1"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endParaRPr>
          </a:p>
          <a:p>
            <a:r>
              <a:rPr lang="es-EC" sz="1200" kern="1200" dirty="0" smtClean="0">
                <a:solidFill>
                  <a:schemeClr val="tx1"/>
                </a:solidFill>
                <a:effectLst/>
                <a:latin typeface="+mn-lt"/>
                <a:ea typeface="+mn-ea"/>
                <a:cs typeface="+mn-cs"/>
              </a:rPr>
              <a:t>"Ser la empresa reconocida nacional e internacionalmente por su rentabilidad, eficiente gestión, productos y servicios con elevados estándares de calidad, excelencia en su talento humano, buscando siempre el equilibrio con la naturaleza, la sociedad y el hombre"</a:t>
            </a:r>
            <a:endParaRPr lang="es-ES" sz="11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B6F7177A-B575-4B76-87A3-22E1AE2C012F}" type="slidenum">
              <a:rPr lang="es-EC" smtClean="0"/>
              <a:t>13</a:t>
            </a:fld>
            <a:endParaRPr lang="es-EC" dirty="0"/>
          </a:p>
        </p:txBody>
      </p:sp>
    </p:spTree>
    <p:extLst>
      <p:ext uri="{BB962C8B-B14F-4D97-AF65-F5344CB8AC3E}">
        <p14:creationId xmlns:p14="http://schemas.microsoft.com/office/powerpoint/2010/main" val="2435964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Los sistemas ERP son soluciones de software que integran y automatizan varios de los procesos y actividades del negocio de una empresa. La misión principal de un ERP es recolectar y poner a disposición de los usuarios del sistema información actualizada del estado y actividades de los departamentos de una empresa. Son herramientas que por su naturaleza gestionan grandes cantidades de información de forma eficiente, reduciendo los costos generales de operación; y a un nivel gerencial, pueden apoyar en la toma de decisiones estratégicas.</a:t>
            </a:r>
            <a:endParaRPr lang="es-ES" dirty="0"/>
          </a:p>
        </p:txBody>
      </p:sp>
      <p:sp>
        <p:nvSpPr>
          <p:cNvPr id="4" name="Marcador de número de diapositiva 3"/>
          <p:cNvSpPr>
            <a:spLocks noGrp="1"/>
          </p:cNvSpPr>
          <p:nvPr>
            <p:ph type="sldNum" sz="quarter" idx="10"/>
          </p:nvPr>
        </p:nvSpPr>
        <p:spPr/>
        <p:txBody>
          <a:bodyPr/>
          <a:lstStyle/>
          <a:p>
            <a:fld id="{B6F7177A-B575-4B76-87A3-22E1AE2C012F}" type="slidenum">
              <a:rPr lang="es-EC" smtClean="0"/>
              <a:t>14</a:t>
            </a:fld>
            <a:endParaRPr lang="es-EC" dirty="0"/>
          </a:p>
        </p:txBody>
      </p:sp>
    </p:spTree>
    <p:extLst>
      <p:ext uri="{BB962C8B-B14F-4D97-AF65-F5344CB8AC3E}">
        <p14:creationId xmlns:p14="http://schemas.microsoft.com/office/powerpoint/2010/main" val="906452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FF1646A4-6A2E-411E-AC1D-92762ABA1B82}" type="datetimeFigureOut">
              <a:rPr lang="es-EC" smtClean="0"/>
              <a:pPr/>
              <a:t>07/01/2014</a:t>
            </a:fld>
            <a:endParaRPr lang="es-EC" dirty="0"/>
          </a:p>
        </p:txBody>
      </p:sp>
      <p:sp>
        <p:nvSpPr>
          <p:cNvPr id="19" name="18 Marcador de pie de página"/>
          <p:cNvSpPr>
            <a:spLocks noGrp="1"/>
          </p:cNvSpPr>
          <p:nvPr>
            <p:ph type="ftr" sz="quarter" idx="11"/>
          </p:nvPr>
        </p:nvSpPr>
        <p:spPr/>
        <p:txBody>
          <a:bodyPr/>
          <a:lstStyle/>
          <a:p>
            <a:endParaRPr lang="es-EC" dirty="0"/>
          </a:p>
        </p:txBody>
      </p:sp>
      <p:sp>
        <p:nvSpPr>
          <p:cNvPr id="27" name="26 Marcador de número de diapositiva"/>
          <p:cNvSpPr>
            <a:spLocks noGrp="1"/>
          </p:cNvSpPr>
          <p:nvPr>
            <p:ph type="sldNum" sz="quarter" idx="12"/>
          </p:nvPr>
        </p:nvSpPr>
        <p:spPr/>
        <p:txBody>
          <a:bodyPr/>
          <a:lstStyle/>
          <a:p>
            <a:fld id="{61100B7E-82D1-419C-B22C-AAB43BB5F95B}" type="slidenum">
              <a:rPr lang="es-EC" smtClean="0"/>
              <a:pPr/>
              <a:t>‹Nº›</a:t>
            </a:fld>
            <a:endParaRPr lang="es-EC"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F1646A4-6A2E-411E-AC1D-92762ABA1B82}" type="datetimeFigureOut">
              <a:rPr lang="es-EC" smtClean="0"/>
              <a:pPr/>
              <a:t>07/01/2014</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61100B7E-82D1-419C-B22C-AAB43BB5F95B}" type="slidenum">
              <a:rPr lang="es-EC" smtClean="0"/>
              <a:pPr/>
              <a:t>‹Nº›</a:t>
            </a:fld>
            <a:endParaRPr lang="es-EC"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F1646A4-6A2E-411E-AC1D-92762ABA1B82}" type="datetimeFigureOut">
              <a:rPr lang="es-EC" smtClean="0"/>
              <a:pPr/>
              <a:t>07/01/2014</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61100B7E-82D1-419C-B22C-AAB43BB5F95B}" type="slidenum">
              <a:rPr lang="es-EC" smtClean="0"/>
              <a:pPr/>
              <a:t>‹Nº›</a:t>
            </a:fld>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F1646A4-6A2E-411E-AC1D-92762ABA1B82}" type="datetimeFigureOut">
              <a:rPr lang="es-EC" smtClean="0"/>
              <a:pPr/>
              <a:t>07/01/2014</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61100B7E-82D1-419C-B22C-AAB43BB5F95B}" type="slidenum">
              <a:rPr lang="es-EC" smtClean="0"/>
              <a:pPr/>
              <a:t>‹Nº›</a:t>
            </a:fld>
            <a:endParaRPr lang="es-EC"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FF1646A4-6A2E-411E-AC1D-92762ABA1B82}" type="datetimeFigureOut">
              <a:rPr lang="es-EC" smtClean="0"/>
              <a:pPr/>
              <a:t>07/01/2014</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61100B7E-82D1-419C-B22C-AAB43BB5F95B}" type="slidenum">
              <a:rPr lang="es-EC" smtClean="0"/>
              <a:pPr/>
              <a:t>‹Nº›</a:t>
            </a:fld>
            <a:endParaRPr lang="es-EC"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FF1646A4-6A2E-411E-AC1D-92762ABA1B82}" type="datetimeFigureOut">
              <a:rPr lang="es-EC" smtClean="0"/>
              <a:pPr/>
              <a:t>07/01/2014</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61100B7E-82D1-419C-B22C-AAB43BB5F95B}" type="slidenum">
              <a:rPr lang="es-EC" smtClean="0"/>
              <a:pPr/>
              <a:t>‹Nº›</a:t>
            </a:fld>
            <a:endParaRPr lang="es-EC"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FF1646A4-6A2E-411E-AC1D-92762ABA1B82}" type="datetimeFigureOut">
              <a:rPr lang="es-EC" smtClean="0"/>
              <a:pPr/>
              <a:t>07/01/2014</a:t>
            </a:fld>
            <a:endParaRPr lang="es-EC" dirty="0"/>
          </a:p>
        </p:txBody>
      </p:sp>
      <p:sp>
        <p:nvSpPr>
          <p:cNvPr id="8" name="7 Marcador de pie de página"/>
          <p:cNvSpPr>
            <a:spLocks noGrp="1"/>
          </p:cNvSpPr>
          <p:nvPr>
            <p:ph type="ftr" sz="quarter" idx="11"/>
          </p:nvPr>
        </p:nvSpPr>
        <p:spPr/>
        <p:txBody>
          <a:bodyPr/>
          <a:lstStyle/>
          <a:p>
            <a:endParaRPr lang="es-EC" dirty="0"/>
          </a:p>
        </p:txBody>
      </p:sp>
      <p:sp>
        <p:nvSpPr>
          <p:cNvPr id="9" name="8 Marcador de número de diapositiva"/>
          <p:cNvSpPr>
            <a:spLocks noGrp="1"/>
          </p:cNvSpPr>
          <p:nvPr>
            <p:ph type="sldNum" sz="quarter" idx="12"/>
          </p:nvPr>
        </p:nvSpPr>
        <p:spPr/>
        <p:txBody>
          <a:bodyPr/>
          <a:lstStyle/>
          <a:p>
            <a:fld id="{61100B7E-82D1-419C-B22C-AAB43BB5F95B}" type="slidenum">
              <a:rPr lang="es-EC" smtClean="0"/>
              <a:pPr/>
              <a:t>‹Nº›</a:t>
            </a:fld>
            <a:endParaRPr lang="es-EC"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FF1646A4-6A2E-411E-AC1D-92762ABA1B82}" type="datetimeFigureOut">
              <a:rPr lang="es-EC" smtClean="0"/>
              <a:pPr/>
              <a:t>07/01/2014</a:t>
            </a:fld>
            <a:endParaRPr lang="es-EC" dirty="0"/>
          </a:p>
        </p:txBody>
      </p:sp>
      <p:sp>
        <p:nvSpPr>
          <p:cNvPr id="4" name="3 Marcador de pie de página"/>
          <p:cNvSpPr>
            <a:spLocks noGrp="1"/>
          </p:cNvSpPr>
          <p:nvPr>
            <p:ph type="ftr" sz="quarter" idx="11"/>
          </p:nvPr>
        </p:nvSpPr>
        <p:spPr/>
        <p:txBody>
          <a:bodyPr/>
          <a:lstStyle/>
          <a:p>
            <a:endParaRPr lang="es-EC" dirty="0"/>
          </a:p>
        </p:txBody>
      </p:sp>
      <p:sp>
        <p:nvSpPr>
          <p:cNvPr id="5" name="4 Marcador de número de diapositiva"/>
          <p:cNvSpPr>
            <a:spLocks noGrp="1"/>
          </p:cNvSpPr>
          <p:nvPr>
            <p:ph type="sldNum" sz="quarter" idx="12"/>
          </p:nvPr>
        </p:nvSpPr>
        <p:spPr/>
        <p:txBody>
          <a:bodyPr/>
          <a:lstStyle/>
          <a:p>
            <a:fld id="{61100B7E-82D1-419C-B22C-AAB43BB5F95B}" type="slidenum">
              <a:rPr lang="es-EC" smtClean="0"/>
              <a:pPr/>
              <a:t>‹Nº›</a:t>
            </a:fld>
            <a:endParaRPr lang="es-EC"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F1646A4-6A2E-411E-AC1D-92762ABA1B82}" type="datetimeFigureOut">
              <a:rPr lang="es-EC" smtClean="0"/>
              <a:pPr/>
              <a:t>07/01/2014</a:t>
            </a:fld>
            <a:endParaRPr lang="es-EC" dirty="0"/>
          </a:p>
        </p:txBody>
      </p:sp>
      <p:sp>
        <p:nvSpPr>
          <p:cNvPr id="3" name="2 Marcador de pie de página"/>
          <p:cNvSpPr>
            <a:spLocks noGrp="1"/>
          </p:cNvSpPr>
          <p:nvPr>
            <p:ph type="ftr" sz="quarter" idx="11"/>
          </p:nvPr>
        </p:nvSpPr>
        <p:spPr/>
        <p:txBody>
          <a:bodyPr/>
          <a:lstStyle/>
          <a:p>
            <a:endParaRPr lang="es-EC" dirty="0"/>
          </a:p>
        </p:txBody>
      </p:sp>
      <p:sp>
        <p:nvSpPr>
          <p:cNvPr id="4" name="3 Marcador de número de diapositiva"/>
          <p:cNvSpPr>
            <a:spLocks noGrp="1"/>
          </p:cNvSpPr>
          <p:nvPr>
            <p:ph type="sldNum" sz="quarter" idx="12"/>
          </p:nvPr>
        </p:nvSpPr>
        <p:spPr/>
        <p:txBody>
          <a:bodyPr/>
          <a:lstStyle/>
          <a:p>
            <a:fld id="{61100B7E-82D1-419C-B22C-AAB43BB5F95B}" type="slidenum">
              <a:rPr lang="es-EC" smtClean="0"/>
              <a:pPr/>
              <a:t>‹Nº›</a:t>
            </a:fld>
            <a:endParaRPr lang="es-EC"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FF1646A4-6A2E-411E-AC1D-92762ABA1B82}" type="datetimeFigureOut">
              <a:rPr lang="es-EC" smtClean="0"/>
              <a:pPr/>
              <a:t>07/01/2014</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61100B7E-82D1-419C-B22C-AAB43BB5F95B}" type="slidenum">
              <a:rPr lang="es-EC" smtClean="0"/>
              <a:pPr/>
              <a:t>‹Nº›</a:t>
            </a:fld>
            <a:endParaRPr lang="es-EC"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FF1646A4-6A2E-411E-AC1D-92762ABA1B82}" type="datetimeFigureOut">
              <a:rPr lang="es-EC" smtClean="0"/>
              <a:pPr/>
              <a:t>07/01/2014</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a:xfrm>
            <a:off x="8077200" y="6356350"/>
            <a:ext cx="609600" cy="365125"/>
          </a:xfrm>
        </p:spPr>
        <p:txBody>
          <a:bodyPr/>
          <a:lstStyle/>
          <a:p>
            <a:fld id="{61100B7E-82D1-419C-B22C-AAB43BB5F95B}" type="slidenum">
              <a:rPr lang="es-EC" smtClean="0"/>
              <a:pPr/>
              <a:t>‹Nº›</a:t>
            </a:fld>
            <a:endParaRPr lang="es-EC" dirty="0"/>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F1646A4-6A2E-411E-AC1D-92762ABA1B82}" type="datetimeFigureOut">
              <a:rPr lang="es-EC" smtClean="0"/>
              <a:pPr/>
              <a:t>07/01/2014</a:t>
            </a:fld>
            <a:endParaRPr lang="es-EC" dirty="0"/>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dirty="0"/>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1100B7E-82D1-419C-B22C-AAB43BB5F95B}" type="slidenum">
              <a:rPr lang="es-EC" smtClean="0"/>
              <a:pPr/>
              <a:t>‹Nº›</a:t>
            </a:fld>
            <a:endParaRPr lang="es-EC" dirty="0"/>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5.png"/><Relationship Id="rId7" Type="http://schemas.openxmlformats.org/officeDocument/2006/relationships/diagramColors" Target="../diagrams/colors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 Type="http://schemas.openxmlformats.org/officeDocument/2006/relationships/notesSlide" Target="../notesSlides/notesSlide21.xml"/><Relationship Id="rId16" Type="http://schemas.openxmlformats.org/officeDocument/2006/relationships/diagramColors" Target="../diagrams/colors12.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5" Type="http://schemas.openxmlformats.org/officeDocument/2006/relationships/diagramQuickStyle" Target="../diagrams/quickStyle12.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516632"/>
            <a:ext cx="8463208" cy="2696344"/>
          </a:xfrm>
        </p:spPr>
        <p:txBody>
          <a:bodyPr>
            <a:noAutofit/>
          </a:bodyPr>
          <a:lstStyle/>
          <a:p>
            <a:r>
              <a:rPr lang="es-EC" sz="4000" dirty="0" smtClean="0"/>
              <a:t>Diseño del Modelo de Gestión de Seguridad de la Información del sistema ERP  de EP PETROECUADOR de acuerdo a norma ISO/IEC 27002 y COBIT 5</a:t>
            </a:r>
            <a:endParaRPr lang="es-EC" sz="4000" dirty="0"/>
          </a:p>
        </p:txBody>
      </p:sp>
      <p:sp>
        <p:nvSpPr>
          <p:cNvPr id="3" name="2 Subtítulo"/>
          <p:cNvSpPr>
            <a:spLocks noGrp="1"/>
          </p:cNvSpPr>
          <p:nvPr>
            <p:ph type="subTitle" idx="1"/>
          </p:nvPr>
        </p:nvSpPr>
        <p:spPr>
          <a:xfrm>
            <a:off x="611560" y="3645024"/>
            <a:ext cx="7854696" cy="2736304"/>
          </a:xfrm>
        </p:spPr>
        <p:txBody>
          <a:bodyPr>
            <a:normAutofit lnSpcReduction="10000"/>
          </a:bodyPr>
          <a:lstStyle/>
          <a:p>
            <a:r>
              <a:rPr lang="es-EC" dirty="0" smtClean="0"/>
              <a:t>MAESTRIA EN GERENCIA DE REDES Y TELECOMUNICACIONES V PROMOCIÓN</a:t>
            </a:r>
          </a:p>
          <a:p>
            <a:endParaRPr lang="es-EC" dirty="0" smtClean="0"/>
          </a:p>
          <a:p>
            <a:r>
              <a:rPr lang="es-EC" dirty="0" smtClean="0"/>
              <a:t>AUTOR: Ing. Alejandro Mera</a:t>
            </a:r>
          </a:p>
          <a:p>
            <a:endParaRPr lang="es-EC" dirty="0" smtClean="0"/>
          </a:p>
          <a:p>
            <a:r>
              <a:rPr lang="es-EC" dirty="0" smtClean="0"/>
              <a:t>TUTOR: Ing. Mauricio J. Baldeón MGS</a:t>
            </a:r>
          </a:p>
          <a:p>
            <a:endParaRPr lang="es-EC" dirty="0" smtClean="0"/>
          </a:p>
          <a:p>
            <a:endParaRPr lang="es-EC" dirty="0" smtClean="0"/>
          </a:p>
          <a:p>
            <a:endParaRPr lang="es-EC" dirty="0" smtClean="0"/>
          </a:p>
          <a:p>
            <a:endParaRPr lang="es-EC"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41784"/>
            <a:ext cx="8229600" cy="1143000"/>
          </a:xfrm>
        </p:spPr>
        <p:txBody>
          <a:bodyPr>
            <a:normAutofit/>
          </a:bodyPr>
          <a:lstStyle/>
          <a:p>
            <a:r>
              <a:rPr lang="es-EC" sz="4400" dirty="0" smtClean="0"/>
              <a:t>Seguridad de la Información</a:t>
            </a:r>
            <a:endParaRPr lang="es-EC" sz="4400" dirty="0"/>
          </a:p>
        </p:txBody>
      </p:sp>
      <p:sp>
        <p:nvSpPr>
          <p:cNvPr id="19" name="Rectángulo 18"/>
          <p:cNvSpPr/>
          <p:nvPr/>
        </p:nvSpPr>
        <p:spPr>
          <a:xfrm>
            <a:off x="1463702" y="2163993"/>
            <a:ext cx="4728750" cy="2461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2010749" numCol="1" spcCol="1270" anchor="t" anchorCtr="0">
            <a:noAutofit/>
          </a:bodyPr>
          <a:lstStyle/>
          <a:p>
            <a:pPr lvl="0" algn="l" defTabSz="889000">
              <a:lnSpc>
                <a:spcPct val="90000"/>
              </a:lnSpc>
              <a:spcBef>
                <a:spcPct val="0"/>
              </a:spcBef>
              <a:spcAft>
                <a:spcPct val="35000"/>
              </a:spcAft>
            </a:pPr>
            <a:r>
              <a:rPr lang="es-EC" sz="2000" kern="1200" dirty="0">
                <a:latin typeface="+mn-lt"/>
              </a:rPr>
              <a:t>Seguridad de la Información (S-I)</a:t>
            </a:r>
          </a:p>
        </p:txBody>
      </p:sp>
      <p:grpSp>
        <p:nvGrpSpPr>
          <p:cNvPr id="27" name="Grupo 26"/>
          <p:cNvGrpSpPr/>
          <p:nvPr/>
        </p:nvGrpSpPr>
        <p:grpSpPr>
          <a:xfrm>
            <a:off x="1535710" y="1988840"/>
            <a:ext cx="5628578" cy="2880320"/>
            <a:chOff x="0" y="0"/>
            <a:chExt cx="4857750" cy="2590800"/>
          </a:xfrm>
        </p:grpSpPr>
        <p:sp>
          <p:nvSpPr>
            <p:cNvPr id="46" name="Rectángulo redondeado 45"/>
            <p:cNvSpPr/>
            <p:nvPr/>
          </p:nvSpPr>
          <p:spPr>
            <a:xfrm>
              <a:off x="0" y="0"/>
              <a:ext cx="4857750" cy="2590800"/>
            </a:xfrm>
            <a:prstGeom prst="roundRect">
              <a:avLst>
                <a:gd name="adj" fmla="val 8500"/>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47" name="Rectángulo 46"/>
            <p:cNvSpPr/>
            <p:nvPr/>
          </p:nvSpPr>
          <p:spPr>
            <a:xfrm>
              <a:off x="64500" y="64500"/>
              <a:ext cx="4728750" cy="2461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2010749" numCol="1" spcCol="1270" anchor="t" anchorCtr="0">
              <a:noAutofit/>
            </a:bodyPr>
            <a:lstStyle/>
            <a:p>
              <a:pPr lvl="0" algn="l" defTabSz="889000">
                <a:lnSpc>
                  <a:spcPct val="90000"/>
                </a:lnSpc>
                <a:spcBef>
                  <a:spcPct val="0"/>
                </a:spcBef>
                <a:spcAft>
                  <a:spcPct val="35000"/>
                </a:spcAft>
              </a:pPr>
              <a:r>
                <a:rPr lang="es-EC" sz="2000" kern="1200" dirty="0">
                  <a:latin typeface="+mn-lt"/>
                </a:rPr>
                <a:t>Seguridad de la Información (S-I)</a:t>
              </a:r>
            </a:p>
          </p:txBody>
        </p:sp>
      </p:grpSp>
      <p:grpSp>
        <p:nvGrpSpPr>
          <p:cNvPr id="28" name="Grupo 27"/>
          <p:cNvGrpSpPr/>
          <p:nvPr/>
        </p:nvGrpSpPr>
        <p:grpSpPr>
          <a:xfrm>
            <a:off x="1691680" y="2556605"/>
            <a:ext cx="2136397" cy="587990"/>
            <a:chOff x="190393" y="581022"/>
            <a:chExt cx="1466936" cy="587990"/>
          </a:xfrm>
        </p:grpSpPr>
        <p:sp>
          <p:nvSpPr>
            <p:cNvPr id="44" name="Rectángulo redondeado 43"/>
            <p:cNvSpPr/>
            <p:nvPr/>
          </p:nvSpPr>
          <p:spPr>
            <a:xfrm>
              <a:off x="190393" y="581022"/>
              <a:ext cx="1466936" cy="587990"/>
            </a:xfrm>
            <a:prstGeom prst="roundRect">
              <a:avLst>
                <a:gd name="adj" fmla="val 10500"/>
              </a:avLst>
            </a:prstGeom>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5" name="Rectángulo 44"/>
            <p:cNvSpPr/>
            <p:nvPr/>
          </p:nvSpPr>
          <p:spPr>
            <a:xfrm>
              <a:off x="208476" y="599105"/>
              <a:ext cx="1430770" cy="5518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400" kern="1200" dirty="0" smtClean="0"/>
                <a:t>Riesgos: </a:t>
              </a:r>
              <a:r>
                <a:rPr lang="es-EC" sz="1400" kern="1200" dirty="0"/>
                <a:t>Organizacionales, Operacionales, Físicos</a:t>
              </a:r>
            </a:p>
          </p:txBody>
        </p:sp>
      </p:grpSp>
      <p:grpSp>
        <p:nvGrpSpPr>
          <p:cNvPr id="29" name="Grupo 28"/>
          <p:cNvGrpSpPr/>
          <p:nvPr/>
        </p:nvGrpSpPr>
        <p:grpSpPr>
          <a:xfrm>
            <a:off x="1716643" y="3215847"/>
            <a:ext cx="2069521" cy="587990"/>
            <a:chOff x="209560" y="1240264"/>
            <a:chExt cx="1447648" cy="587990"/>
          </a:xfrm>
        </p:grpSpPr>
        <p:sp>
          <p:nvSpPr>
            <p:cNvPr id="42" name="Rectángulo redondeado 41"/>
            <p:cNvSpPr/>
            <p:nvPr/>
          </p:nvSpPr>
          <p:spPr>
            <a:xfrm>
              <a:off x="209560" y="1240264"/>
              <a:ext cx="1447648" cy="587990"/>
            </a:xfrm>
            <a:prstGeom prst="roundRect">
              <a:avLst>
                <a:gd name="adj" fmla="val 10500"/>
              </a:avLst>
            </a:prstGeom>
          </p:spPr>
          <p:style>
            <a:lnRef idx="2">
              <a:schemeClr val="accent2">
                <a:shade val="80000"/>
                <a:hueOff val="-8968"/>
                <a:satOff val="-1006"/>
                <a:lumOff val="642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3" name="Rectángulo 42"/>
            <p:cNvSpPr/>
            <p:nvPr/>
          </p:nvSpPr>
          <p:spPr>
            <a:xfrm>
              <a:off x="227643" y="1258347"/>
              <a:ext cx="1411482" cy="5518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400" kern="1200" dirty="0" smtClean="0"/>
                <a:t>Políticas</a:t>
              </a:r>
              <a:r>
                <a:rPr lang="es-EC" sz="1400" kern="1200" dirty="0"/>
                <a:t>, normas</a:t>
              </a:r>
            </a:p>
          </p:txBody>
        </p:sp>
      </p:grpSp>
      <p:grpSp>
        <p:nvGrpSpPr>
          <p:cNvPr id="30" name="Grupo 29"/>
          <p:cNvGrpSpPr/>
          <p:nvPr/>
        </p:nvGrpSpPr>
        <p:grpSpPr>
          <a:xfrm>
            <a:off x="1691680" y="3875845"/>
            <a:ext cx="2182474" cy="798989"/>
            <a:chOff x="180953" y="1909030"/>
            <a:chExt cx="1528436" cy="587990"/>
          </a:xfrm>
        </p:grpSpPr>
        <p:sp>
          <p:nvSpPr>
            <p:cNvPr id="40" name="Rectángulo redondeado 39"/>
            <p:cNvSpPr/>
            <p:nvPr/>
          </p:nvSpPr>
          <p:spPr>
            <a:xfrm>
              <a:off x="199953" y="1909030"/>
              <a:ext cx="1447815" cy="587990"/>
            </a:xfrm>
            <a:prstGeom prst="roundRect">
              <a:avLst>
                <a:gd name="adj" fmla="val 10500"/>
              </a:avLst>
            </a:prstGeom>
          </p:spPr>
          <p:style>
            <a:lnRef idx="2">
              <a:schemeClr val="accent2">
                <a:shade val="80000"/>
                <a:hueOff val="-17936"/>
                <a:satOff val="-2012"/>
                <a:lumOff val="1284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1" name="Rectángulo 40"/>
            <p:cNvSpPr/>
            <p:nvPr/>
          </p:nvSpPr>
          <p:spPr>
            <a:xfrm>
              <a:off x="180953" y="1935172"/>
              <a:ext cx="1528436" cy="5518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400" kern="1200" dirty="0"/>
                <a:t>Comportamientos, actos deliberados, cultura organizacional, etc.</a:t>
              </a:r>
            </a:p>
          </p:txBody>
        </p:sp>
      </p:grpSp>
      <p:grpSp>
        <p:nvGrpSpPr>
          <p:cNvPr id="31" name="Grupo 30"/>
          <p:cNvGrpSpPr/>
          <p:nvPr/>
        </p:nvGrpSpPr>
        <p:grpSpPr>
          <a:xfrm>
            <a:off x="4072579" y="2541337"/>
            <a:ext cx="2875685" cy="2084456"/>
            <a:chOff x="2026576" y="565754"/>
            <a:chExt cx="2469490" cy="1920251"/>
          </a:xfrm>
        </p:grpSpPr>
        <p:sp>
          <p:nvSpPr>
            <p:cNvPr id="38" name="Rectángulo redondeado 37"/>
            <p:cNvSpPr/>
            <p:nvPr/>
          </p:nvSpPr>
          <p:spPr>
            <a:xfrm>
              <a:off x="2026576" y="565754"/>
              <a:ext cx="2421592" cy="1920251"/>
            </a:xfrm>
            <a:prstGeom prst="roundRect">
              <a:avLst>
                <a:gd name="adj" fmla="val 10500"/>
              </a:avLst>
            </a:prstGeom>
          </p:spPr>
          <p:style>
            <a:lnRef idx="2">
              <a:schemeClr val="lt1">
                <a:hueOff val="0"/>
                <a:satOff val="0"/>
                <a:lumOff val="0"/>
                <a:alphaOff val="0"/>
              </a:schemeClr>
            </a:lnRef>
            <a:fillRef idx="1">
              <a:schemeClr val="accent2">
                <a:shade val="80000"/>
                <a:hueOff val="-35872"/>
                <a:satOff val="-4024"/>
                <a:lumOff val="25680"/>
                <a:alphaOff val="0"/>
              </a:schemeClr>
            </a:fillRef>
            <a:effectRef idx="0">
              <a:schemeClr val="accent2">
                <a:shade val="80000"/>
                <a:hueOff val="-35872"/>
                <a:satOff val="-4024"/>
                <a:lumOff val="25680"/>
                <a:alphaOff val="0"/>
              </a:schemeClr>
            </a:effectRef>
            <a:fontRef idx="minor">
              <a:schemeClr val="lt1"/>
            </a:fontRef>
          </p:style>
        </p:sp>
        <p:sp>
          <p:nvSpPr>
            <p:cNvPr id="39" name="Rectángulo 38"/>
            <p:cNvSpPr/>
            <p:nvPr/>
          </p:nvSpPr>
          <p:spPr>
            <a:xfrm>
              <a:off x="2035279" y="624807"/>
              <a:ext cx="2460787" cy="18021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1151611" numCol="1" spcCol="1270" anchor="t" anchorCtr="0">
              <a:noAutofit/>
            </a:bodyPr>
            <a:lstStyle/>
            <a:p>
              <a:pPr lvl="0" algn="l" defTabSz="889000">
                <a:lnSpc>
                  <a:spcPct val="90000"/>
                </a:lnSpc>
                <a:spcBef>
                  <a:spcPct val="0"/>
                </a:spcBef>
                <a:spcAft>
                  <a:spcPct val="35000"/>
                </a:spcAft>
              </a:pPr>
              <a:r>
                <a:rPr lang="es-EC" kern="1200" dirty="0">
                  <a:solidFill>
                    <a:schemeClr val="tx1"/>
                  </a:solidFill>
                </a:rPr>
                <a:t>Seguridad informática</a:t>
              </a:r>
            </a:p>
          </p:txBody>
        </p:sp>
      </p:grpSp>
      <p:grpSp>
        <p:nvGrpSpPr>
          <p:cNvPr id="32" name="Grupo 31"/>
          <p:cNvGrpSpPr/>
          <p:nvPr/>
        </p:nvGrpSpPr>
        <p:grpSpPr>
          <a:xfrm>
            <a:off x="4271200" y="2946642"/>
            <a:ext cx="2389032" cy="723465"/>
            <a:chOff x="2260415" y="1171951"/>
            <a:chExt cx="1812120" cy="526271"/>
          </a:xfrm>
        </p:grpSpPr>
        <p:sp>
          <p:nvSpPr>
            <p:cNvPr id="36" name="Rectángulo redondeado 35"/>
            <p:cNvSpPr/>
            <p:nvPr/>
          </p:nvSpPr>
          <p:spPr>
            <a:xfrm>
              <a:off x="2260415" y="1171951"/>
              <a:ext cx="1757501" cy="485392"/>
            </a:xfrm>
            <a:prstGeom prst="roundRect">
              <a:avLst>
                <a:gd name="adj" fmla="val 10500"/>
              </a:avLst>
            </a:prstGeom>
          </p:spPr>
          <p:style>
            <a:lnRef idx="2">
              <a:schemeClr val="accent2">
                <a:shade val="80000"/>
                <a:hueOff val="-26904"/>
                <a:satOff val="-3018"/>
                <a:lumOff val="1926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7" name="Rectángulo 36"/>
            <p:cNvSpPr/>
            <p:nvPr/>
          </p:nvSpPr>
          <p:spPr>
            <a:xfrm>
              <a:off x="2260415" y="1242683"/>
              <a:ext cx="1812120" cy="4555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400" kern="1200" dirty="0"/>
                <a:t>Vulnerabilidades y amenazas de las TIC</a:t>
              </a:r>
            </a:p>
          </p:txBody>
        </p:sp>
      </p:grpSp>
      <p:grpSp>
        <p:nvGrpSpPr>
          <p:cNvPr id="33" name="Grupo 32"/>
          <p:cNvGrpSpPr/>
          <p:nvPr/>
        </p:nvGrpSpPr>
        <p:grpSpPr>
          <a:xfrm>
            <a:off x="4271200" y="3678127"/>
            <a:ext cx="2317024" cy="883561"/>
            <a:chOff x="2273837" y="1752600"/>
            <a:chExt cx="1768307" cy="581399"/>
          </a:xfrm>
        </p:grpSpPr>
        <p:sp>
          <p:nvSpPr>
            <p:cNvPr id="34" name="Rectángulo redondeado 33"/>
            <p:cNvSpPr/>
            <p:nvPr/>
          </p:nvSpPr>
          <p:spPr>
            <a:xfrm>
              <a:off x="2273837" y="1752600"/>
              <a:ext cx="1768307" cy="581399"/>
            </a:xfrm>
            <a:prstGeom prst="roundRect">
              <a:avLst>
                <a:gd name="adj" fmla="val 10500"/>
              </a:avLst>
            </a:prstGeom>
          </p:spPr>
          <p:style>
            <a:lnRef idx="2">
              <a:schemeClr val="accent2">
                <a:shade val="80000"/>
                <a:hueOff val="-35872"/>
                <a:satOff val="-4024"/>
                <a:lumOff val="2568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5" name="Rectángulo 34"/>
            <p:cNvSpPr/>
            <p:nvPr/>
          </p:nvSpPr>
          <p:spPr>
            <a:xfrm>
              <a:off x="2291717" y="1770480"/>
              <a:ext cx="1732547" cy="5456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400" kern="1200" dirty="0"/>
                <a:t>Virus, gusanos,  spam, contraseñas, actualizaciones, parches, ataques informáticos</a:t>
              </a:r>
              <a:r>
                <a:rPr lang="es-EC" sz="1200" kern="1200" dirty="0"/>
                <a:t>.</a:t>
              </a:r>
            </a:p>
          </p:txBody>
        </p:sp>
      </p:grpSp>
      <p:graphicFrame>
        <p:nvGraphicFramePr>
          <p:cNvPr id="49" name="Diagrama 48"/>
          <p:cNvGraphicFramePr/>
          <p:nvPr>
            <p:extLst>
              <p:ext uri="{D42A27DB-BD31-4B8C-83A1-F6EECF244321}">
                <p14:modId xmlns:p14="http://schemas.microsoft.com/office/powerpoint/2010/main" val="1051995970"/>
              </p:ext>
            </p:extLst>
          </p:nvPr>
        </p:nvGraphicFramePr>
        <p:xfrm>
          <a:off x="1619672" y="4896055"/>
          <a:ext cx="5556570" cy="570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0" name="1 Título"/>
          <p:cNvSpPr txBox="1">
            <a:spLocks/>
          </p:cNvSpPr>
          <p:nvPr/>
        </p:nvSpPr>
        <p:spPr>
          <a:xfrm>
            <a:off x="7487816" y="6628"/>
            <a:ext cx="1656184" cy="670311"/>
          </a:xfrm>
          <a:prstGeom prst="rect">
            <a:avLst/>
          </a:prstGeom>
        </p:spPr>
        <p:txBody>
          <a:bodyPr vert="horz" lIns="0" rIns="0" bIns="0" anchor="b">
            <a:normAutofit fontScale="47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dirty="0" smtClean="0"/>
              <a:t> Estado del Arte</a:t>
            </a:r>
            <a:endParaRPr lang="es-EC" dirty="0"/>
          </a:p>
        </p:txBody>
      </p:sp>
      <p:graphicFrame>
        <p:nvGraphicFramePr>
          <p:cNvPr id="51" name="Diagrama 50"/>
          <p:cNvGraphicFramePr/>
          <p:nvPr>
            <p:extLst>
              <p:ext uri="{D42A27DB-BD31-4B8C-83A1-F6EECF244321}">
                <p14:modId xmlns:p14="http://schemas.microsoft.com/office/powerpoint/2010/main" val="37829354"/>
              </p:ext>
            </p:extLst>
          </p:nvPr>
        </p:nvGraphicFramePr>
        <p:xfrm>
          <a:off x="2627784" y="5538930"/>
          <a:ext cx="3600400" cy="5040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5479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9" grpId="0">
        <p:bldAsOne/>
      </p:bldGraphic>
      <p:bldGraphic spid="51"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1"/>
          <p:cNvGrpSpPr>
            <a:grpSpLocks/>
          </p:cNvGrpSpPr>
          <p:nvPr/>
        </p:nvGrpSpPr>
        <p:grpSpPr bwMode="auto">
          <a:xfrm>
            <a:off x="1813197" y="1804763"/>
            <a:ext cx="5922491" cy="3505200"/>
            <a:chOff x="1257" y="1119"/>
            <a:chExt cx="3293" cy="1905"/>
          </a:xfrm>
          <a:solidFill>
            <a:srgbClr val="92D050"/>
          </a:solidFill>
        </p:grpSpPr>
        <p:sp>
          <p:nvSpPr>
            <p:cNvPr id="29" name="Rectangle 3"/>
            <p:cNvSpPr>
              <a:spLocks noChangeArrowheads="1"/>
            </p:cNvSpPr>
            <p:nvPr/>
          </p:nvSpPr>
          <p:spPr bwMode="auto">
            <a:xfrm>
              <a:off x="1257" y="1119"/>
              <a:ext cx="3293" cy="1905"/>
            </a:xfrm>
            <a:prstGeom prst="rect">
              <a:avLst/>
            </a:prstGeom>
            <a:grpFill/>
            <a:ln>
              <a:noFill/>
            </a:ln>
            <a:effectLst/>
            <a:extLst/>
          </p:spPr>
          <p:txBody>
            <a:bodyPr wrap="none" anchor="ctr"/>
            <a:lstStyle/>
            <a:p>
              <a:pPr>
                <a:defRPr/>
              </a:pPr>
              <a:endParaRPr lang="nl-BE">
                <a:latin typeface="Arial" charset="0"/>
                <a:cs typeface="+mn-cs"/>
              </a:endParaRPr>
            </a:p>
          </p:txBody>
        </p:sp>
        <p:sp>
          <p:nvSpPr>
            <p:cNvPr id="30" name="Text Box 4"/>
            <p:cNvSpPr txBox="1">
              <a:spLocks noChangeArrowheads="1"/>
            </p:cNvSpPr>
            <p:nvPr/>
          </p:nvSpPr>
          <p:spPr bwMode="auto">
            <a:xfrm>
              <a:off x="1342" y="1202"/>
              <a:ext cx="1631" cy="184"/>
            </a:xfrm>
            <a:prstGeom prst="rect">
              <a:avLst/>
            </a:prstGeom>
            <a:grpFill/>
            <a:ln>
              <a:noFill/>
            </a:ln>
            <a:effectLst/>
            <a:extLst/>
          </p:spPr>
          <p:txBody>
            <a:bodyPr wrap="none">
              <a:spAutoFit/>
            </a:bodyPr>
            <a:lstStyle/>
            <a:p>
              <a:pPr>
                <a:defRPr/>
              </a:pPr>
              <a:r>
                <a:rPr lang="es-AR" sz="1600" b="1" dirty="0" smtClean="0">
                  <a:solidFill>
                    <a:schemeClr val="bg1"/>
                  </a:solidFill>
                  <a:latin typeface="Arial" charset="0"/>
                  <a:cs typeface="Arial" charset="0"/>
                </a:rPr>
                <a:t>Gobierno</a:t>
              </a:r>
              <a:r>
                <a:rPr lang="en-GB" sz="1600" b="1" dirty="0" smtClean="0">
                  <a:solidFill>
                    <a:schemeClr val="bg1"/>
                  </a:solidFill>
                  <a:latin typeface="Arial" charset="0"/>
                  <a:cs typeface="Arial" charset="0"/>
                </a:rPr>
                <a:t> </a:t>
              </a:r>
              <a:r>
                <a:rPr lang="es-AR" sz="1600" b="1" dirty="0" smtClean="0">
                  <a:solidFill>
                    <a:schemeClr val="bg1"/>
                  </a:solidFill>
                  <a:latin typeface="Arial" charset="0"/>
                  <a:cs typeface="Arial" charset="0"/>
                </a:rPr>
                <a:t>Corporativo</a:t>
              </a:r>
              <a:r>
                <a:rPr lang="en-GB" sz="1600" b="1" dirty="0" smtClean="0">
                  <a:solidFill>
                    <a:schemeClr val="bg1"/>
                  </a:solidFill>
                  <a:latin typeface="Arial" charset="0"/>
                  <a:cs typeface="Arial" charset="0"/>
                </a:rPr>
                <a:t> </a:t>
              </a:r>
              <a:r>
                <a:rPr lang="en-GB" sz="1600" b="1" dirty="0">
                  <a:solidFill>
                    <a:schemeClr val="bg1"/>
                  </a:solidFill>
                  <a:latin typeface="Arial" charset="0"/>
                  <a:cs typeface="Arial" charset="0"/>
                </a:rPr>
                <a:t>de TI</a:t>
              </a:r>
            </a:p>
          </p:txBody>
        </p:sp>
        <p:sp>
          <p:nvSpPr>
            <p:cNvPr id="31" name="Text Box 6"/>
            <p:cNvSpPr txBox="1">
              <a:spLocks noChangeArrowheads="1"/>
            </p:cNvSpPr>
            <p:nvPr/>
          </p:nvSpPr>
          <p:spPr bwMode="auto">
            <a:xfrm>
              <a:off x="4042" y="2844"/>
              <a:ext cx="496" cy="167"/>
            </a:xfrm>
            <a:prstGeom prst="rect">
              <a:avLst/>
            </a:prstGeom>
            <a:grpFill/>
            <a:ln>
              <a:noFill/>
            </a:ln>
            <a:effectLst/>
            <a:extLst/>
          </p:spPr>
          <p:txBody>
            <a:bodyPr wrap="none">
              <a:spAutoFit/>
            </a:bodyPr>
            <a:lstStyle/>
            <a:p>
              <a:pPr algn="ctr">
                <a:defRPr/>
              </a:pPr>
              <a:r>
                <a:rPr lang="en-GB" sz="1400" b="1" dirty="0">
                  <a:latin typeface="Arial" charset="0"/>
                  <a:cs typeface="Arial" charset="0"/>
                </a:rPr>
                <a:t>COBIT 5</a:t>
              </a:r>
            </a:p>
          </p:txBody>
        </p:sp>
      </p:grpSp>
      <p:grpSp>
        <p:nvGrpSpPr>
          <p:cNvPr id="3" name="Group 31"/>
          <p:cNvGrpSpPr>
            <a:grpSpLocks/>
          </p:cNvGrpSpPr>
          <p:nvPr/>
        </p:nvGrpSpPr>
        <p:grpSpPr bwMode="auto">
          <a:xfrm>
            <a:off x="1827485" y="2414364"/>
            <a:ext cx="5018088" cy="2895600"/>
            <a:chOff x="1257" y="1119"/>
            <a:chExt cx="3272" cy="1905"/>
          </a:xfrm>
        </p:grpSpPr>
        <p:sp>
          <p:nvSpPr>
            <p:cNvPr id="20514" name="Rectangle 3"/>
            <p:cNvSpPr>
              <a:spLocks noChangeArrowheads="1"/>
            </p:cNvSpPr>
            <p:nvPr/>
          </p:nvSpPr>
          <p:spPr bwMode="auto">
            <a:xfrm>
              <a:off x="1257" y="1119"/>
              <a:ext cx="3220" cy="19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nl-BE" altLang="es-EC" sz="1800">
                <a:latin typeface="Arial" panose="020B0604020202020204" pitchFamily="34" charset="0"/>
              </a:endParaRPr>
            </a:p>
          </p:txBody>
        </p:sp>
        <p:sp>
          <p:nvSpPr>
            <p:cNvPr id="20515" name="Text Box 4"/>
            <p:cNvSpPr txBox="1">
              <a:spLocks noChangeArrowheads="1"/>
            </p:cNvSpPr>
            <p:nvPr/>
          </p:nvSpPr>
          <p:spPr bwMode="auto">
            <a:xfrm>
              <a:off x="1397" y="1269"/>
              <a:ext cx="1065"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GB" altLang="es-EC" sz="1600" b="1" dirty="0">
                  <a:solidFill>
                    <a:schemeClr val="bg1"/>
                  </a:solidFill>
                  <a:latin typeface="Arial" panose="020B0604020202020204" pitchFamily="34" charset="0"/>
                </a:rPr>
                <a:t>Gobierno de TI</a:t>
              </a:r>
            </a:p>
          </p:txBody>
        </p:sp>
        <p:sp>
          <p:nvSpPr>
            <p:cNvPr id="20516" name="Text Box 6"/>
            <p:cNvSpPr txBox="1">
              <a:spLocks noChangeArrowheads="1"/>
            </p:cNvSpPr>
            <p:nvPr/>
          </p:nvSpPr>
          <p:spPr bwMode="auto">
            <a:xfrm>
              <a:off x="3718" y="2806"/>
              <a:ext cx="81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GB" altLang="es-EC" sz="1400" b="1" dirty="0">
                  <a:latin typeface="Arial" panose="020B0604020202020204" pitchFamily="34" charset="0"/>
                </a:rPr>
                <a:t>C</a:t>
              </a:r>
              <a:r>
                <a:rPr lang="en-GB" altLang="es-EC" sz="1200" b="1" dirty="0">
                  <a:latin typeface="Arial" panose="020B0604020202020204" pitchFamily="34" charset="0"/>
                </a:rPr>
                <a:t>OBI</a:t>
              </a:r>
              <a:r>
                <a:rPr lang="en-GB" altLang="es-EC" sz="1400" b="1" dirty="0">
                  <a:latin typeface="Arial" panose="020B0604020202020204" pitchFamily="34" charset="0"/>
                </a:rPr>
                <a:t>T4.0/4.1</a:t>
              </a:r>
            </a:p>
          </p:txBody>
        </p:sp>
      </p:grpSp>
      <p:grpSp>
        <p:nvGrpSpPr>
          <p:cNvPr id="4" name="Group 30"/>
          <p:cNvGrpSpPr>
            <a:grpSpLocks/>
          </p:cNvGrpSpPr>
          <p:nvPr/>
        </p:nvGrpSpPr>
        <p:grpSpPr bwMode="auto">
          <a:xfrm>
            <a:off x="1827485" y="3077939"/>
            <a:ext cx="3816350" cy="2232025"/>
            <a:chOff x="1257" y="1618"/>
            <a:chExt cx="2404" cy="1406"/>
          </a:xfrm>
        </p:grpSpPr>
        <p:sp>
          <p:nvSpPr>
            <p:cNvPr id="20511" name="Rectangle 8"/>
            <p:cNvSpPr>
              <a:spLocks noChangeArrowheads="1"/>
            </p:cNvSpPr>
            <p:nvPr/>
          </p:nvSpPr>
          <p:spPr bwMode="auto">
            <a:xfrm>
              <a:off x="1257" y="1618"/>
              <a:ext cx="2404" cy="1406"/>
            </a:xfrm>
            <a:prstGeom prst="rect">
              <a:avLst/>
            </a:prstGeom>
            <a:solidFill>
              <a:srgbClr val="5994D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nl-BE" altLang="es-EC" sz="1800">
                <a:latin typeface="Arial" panose="020B0604020202020204" pitchFamily="34" charset="0"/>
              </a:endParaRPr>
            </a:p>
          </p:txBody>
        </p:sp>
        <p:sp>
          <p:nvSpPr>
            <p:cNvPr id="20512" name="Text Box 9"/>
            <p:cNvSpPr txBox="1">
              <a:spLocks noChangeArrowheads="1"/>
            </p:cNvSpPr>
            <p:nvPr/>
          </p:nvSpPr>
          <p:spPr bwMode="auto">
            <a:xfrm>
              <a:off x="1392" y="1728"/>
              <a:ext cx="105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GB" altLang="es-EC" sz="1600" b="1" dirty="0">
                  <a:solidFill>
                    <a:schemeClr val="bg1"/>
                  </a:solidFill>
                  <a:latin typeface="Arial" panose="020B0604020202020204" pitchFamily="34" charset="0"/>
                </a:rPr>
                <a:t>Administración</a:t>
              </a:r>
            </a:p>
          </p:txBody>
        </p:sp>
        <p:sp>
          <p:nvSpPr>
            <p:cNvPr id="20513" name="Text Box 11"/>
            <p:cNvSpPr txBox="1">
              <a:spLocks noChangeArrowheads="1"/>
            </p:cNvSpPr>
            <p:nvPr/>
          </p:nvSpPr>
          <p:spPr bwMode="auto">
            <a:xfrm>
              <a:off x="3041" y="2801"/>
              <a:ext cx="49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GB" altLang="es-EC" sz="1400" b="1" dirty="0">
                  <a:latin typeface="Arial" panose="020B0604020202020204" pitchFamily="34" charset="0"/>
                </a:rPr>
                <a:t>C</a:t>
              </a:r>
              <a:r>
                <a:rPr lang="en-GB" altLang="es-EC" sz="1200" b="1" dirty="0">
                  <a:latin typeface="Arial" panose="020B0604020202020204" pitchFamily="34" charset="0"/>
                </a:rPr>
                <a:t>OBI</a:t>
              </a:r>
              <a:r>
                <a:rPr lang="en-GB" altLang="es-EC" sz="1400" b="1" dirty="0">
                  <a:latin typeface="Arial" panose="020B0604020202020204" pitchFamily="34" charset="0"/>
                </a:rPr>
                <a:t>T3</a:t>
              </a:r>
            </a:p>
          </p:txBody>
        </p:sp>
      </p:grpSp>
      <p:grpSp>
        <p:nvGrpSpPr>
          <p:cNvPr id="5" name="Group 29"/>
          <p:cNvGrpSpPr>
            <a:grpSpLocks/>
          </p:cNvGrpSpPr>
          <p:nvPr/>
        </p:nvGrpSpPr>
        <p:grpSpPr bwMode="auto">
          <a:xfrm>
            <a:off x="1827485" y="3725639"/>
            <a:ext cx="2592388" cy="1584325"/>
            <a:chOff x="1257" y="2026"/>
            <a:chExt cx="1633" cy="998"/>
          </a:xfrm>
        </p:grpSpPr>
        <p:sp>
          <p:nvSpPr>
            <p:cNvPr id="20508" name="Rectangle 13"/>
            <p:cNvSpPr>
              <a:spLocks noChangeArrowheads="1"/>
            </p:cNvSpPr>
            <p:nvPr/>
          </p:nvSpPr>
          <p:spPr bwMode="auto">
            <a:xfrm>
              <a:off x="1257" y="2026"/>
              <a:ext cx="1633" cy="99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nl-BE" altLang="es-EC" sz="1800">
                <a:latin typeface="Arial" panose="020B0604020202020204" pitchFamily="34" charset="0"/>
              </a:endParaRPr>
            </a:p>
          </p:txBody>
        </p:sp>
        <p:sp>
          <p:nvSpPr>
            <p:cNvPr id="20509" name="Text Box 14"/>
            <p:cNvSpPr txBox="1">
              <a:spLocks noChangeArrowheads="1"/>
            </p:cNvSpPr>
            <p:nvPr/>
          </p:nvSpPr>
          <p:spPr bwMode="auto">
            <a:xfrm>
              <a:off x="1424" y="2099"/>
              <a:ext cx="5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GB" altLang="es-EC" sz="1600" b="1" dirty="0">
                  <a:solidFill>
                    <a:schemeClr val="bg1"/>
                  </a:solidFill>
                  <a:latin typeface="Arial" panose="020B0604020202020204" pitchFamily="34" charset="0"/>
                </a:rPr>
                <a:t>Control</a:t>
              </a:r>
            </a:p>
          </p:txBody>
        </p:sp>
        <p:sp>
          <p:nvSpPr>
            <p:cNvPr id="20510" name="Text Box 16"/>
            <p:cNvSpPr txBox="1">
              <a:spLocks noChangeArrowheads="1"/>
            </p:cNvSpPr>
            <p:nvPr/>
          </p:nvSpPr>
          <p:spPr bwMode="auto">
            <a:xfrm>
              <a:off x="2270" y="2801"/>
              <a:ext cx="49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GB" altLang="es-EC" sz="1400" b="1" dirty="0">
                  <a:latin typeface="Arial" panose="020B0604020202020204" pitchFamily="34" charset="0"/>
                </a:rPr>
                <a:t>C</a:t>
              </a:r>
              <a:r>
                <a:rPr lang="en-GB" altLang="es-EC" sz="1200" b="1" dirty="0">
                  <a:latin typeface="Arial" panose="020B0604020202020204" pitchFamily="34" charset="0"/>
                </a:rPr>
                <a:t>OBI</a:t>
              </a:r>
              <a:r>
                <a:rPr lang="en-GB" altLang="es-EC" sz="1400" b="1" dirty="0">
                  <a:latin typeface="Arial" panose="020B0604020202020204" pitchFamily="34" charset="0"/>
                </a:rPr>
                <a:t>T2</a:t>
              </a:r>
            </a:p>
          </p:txBody>
        </p:sp>
      </p:grpSp>
      <p:grpSp>
        <p:nvGrpSpPr>
          <p:cNvPr id="6" name="Group 28"/>
          <p:cNvGrpSpPr>
            <a:grpSpLocks/>
          </p:cNvGrpSpPr>
          <p:nvPr/>
        </p:nvGrpSpPr>
        <p:grpSpPr bwMode="auto">
          <a:xfrm>
            <a:off x="1827485" y="4301901"/>
            <a:ext cx="1366838" cy="1008063"/>
            <a:chOff x="1257" y="2389"/>
            <a:chExt cx="861" cy="635"/>
          </a:xfrm>
        </p:grpSpPr>
        <p:sp>
          <p:nvSpPr>
            <p:cNvPr id="20505" name="Rectangle 20"/>
            <p:cNvSpPr>
              <a:spLocks noChangeArrowheads="1"/>
            </p:cNvSpPr>
            <p:nvPr/>
          </p:nvSpPr>
          <p:spPr bwMode="auto">
            <a:xfrm>
              <a:off x="1257" y="2389"/>
              <a:ext cx="861" cy="63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endParaRPr lang="en-GB" altLang="es-EC" sz="1800" dirty="0">
                <a:latin typeface="Arial" panose="020B0604020202020204" pitchFamily="34" charset="0"/>
              </a:endParaRPr>
            </a:p>
          </p:txBody>
        </p:sp>
        <p:sp>
          <p:nvSpPr>
            <p:cNvPr id="20506" name="Text Box 21"/>
            <p:cNvSpPr txBox="1">
              <a:spLocks noChangeArrowheads="1"/>
            </p:cNvSpPr>
            <p:nvPr/>
          </p:nvSpPr>
          <p:spPr bwMode="auto">
            <a:xfrm>
              <a:off x="1415" y="2453"/>
              <a:ext cx="68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GB" altLang="es-EC" sz="1600" b="1" dirty="0">
                  <a:solidFill>
                    <a:schemeClr val="bg1"/>
                  </a:solidFill>
                  <a:latin typeface="Arial" panose="020B0604020202020204" pitchFamily="34" charset="0"/>
                </a:rPr>
                <a:t>Auditoría</a:t>
              </a:r>
            </a:p>
          </p:txBody>
        </p:sp>
        <p:sp>
          <p:nvSpPr>
            <p:cNvPr id="20507" name="Text Box 25"/>
            <p:cNvSpPr txBox="1">
              <a:spLocks noChangeArrowheads="1"/>
            </p:cNvSpPr>
            <p:nvPr/>
          </p:nvSpPr>
          <p:spPr bwMode="auto">
            <a:xfrm>
              <a:off x="1424" y="2801"/>
              <a:ext cx="49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GB" altLang="es-EC" sz="1400" b="1" dirty="0">
                  <a:latin typeface="Arial" panose="020B0604020202020204" pitchFamily="34" charset="0"/>
                </a:rPr>
                <a:t>C</a:t>
              </a:r>
              <a:r>
                <a:rPr lang="en-GB" altLang="es-EC" sz="1200" b="1" dirty="0">
                  <a:latin typeface="Arial" panose="020B0604020202020204" pitchFamily="34" charset="0"/>
                </a:rPr>
                <a:t>OBI</a:t>
              </a:r>
              <a:r>
                <a:rPr lang="en-GB" altLang="es-EC" sz="1400" b="1" dirty="0">
                  <a:latin typeface="Arial" panose="020B0604020202020204" pitchFamily="34" charset="0"/>
                </a:rPr>
                <a:t>T1</a:t>
              </a:r>
            </a:p>
          </p:txBody>
        </p:sp>
      </p:grpSp>
      <p:sp>
        <p:nvSpPr>
          <p:cNvPr id="20488" name="Rectangle 26"/>
          <p:cNvSpPr>
            <a:spLocks noChangeArrowheads="1"/>
          </p:cNvSpPr>
          <p:nvPr/>
        </p:nvSpPr>
        <p:spPr bwMode="auto">
          <a:xfrm>
            <a:off x="152561" y="714149"/>
            <a:ext cx="9387991" cy="842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57450" indent="-2457450"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s-ES" altLang="es-EC" sz="3600" dirty="0">
                <a:solidFill>
                  <a:schemeClr val="tx2"/>
                </a:solidFill>
                <a:latin typeface="Calibri" panose="020F0502020204030204" pitchFamily="34" charset="0"/>
              </a:rPr>
              <a:t>COBIT 5: </a:t>
            </a:r>
            <a:r>
              <a:rPr lang="es-ES" altLang="es-EC" sz="3600" dirty="0" smtClean="0">
                <a:solidFill>
                  <a:schemeClr val="tx2"/>
                </a:solidFill>
                <a:latin typeface="Calibri" panose="020F0502020204030204" pitchFamily="34" charset="0"/>
              </a:rPr>
              <a:t>Marco </a:t>
            </a:r>
            <a:r>
              <a:rPr lang="es-ES" altLang="es-EC" sz="3600" dirty="0">
                <a:solidFill>
                  <a:schemeClr val="tx2"/>
                </a:solidFill>
                <a:latin typeface="Calibri" panose="020F0502020204030204" pitchFamily="34" charset="0"/>
              </a:rPr>
              <a:t>Empresarial Completo</a:t>
            </a:r>
            <a:r>
              <a:rPr lang="en-US" altLang="es-EC" sz="3600" b="1" dirty="0">
                <a:solidFill>
                  <a:schemeClr val="bg1"/>
                </a:solidFill>
                <a:latin typeface="Arial" panose="020B0604020202020204" pitchFamily="34" charset="0"/>
              </a:rPr>
              <a:t>for</a:t>
            </a:r>
            <a:endParaRPr lang="en-GB" altLang="es-EC" sz="3600" b="1" dirty="0">
              <a:solidFill>
                <a:schemeClr val="bg1"/>
              </a:solidFill>
              <a:latin typeface="Arial" panose="020B0604020202020204" pitchFamily="34" charset="0"/>
            </a:endParaRPr>
          </a:p>
        </p:txBody>
      </p:sp>
      <p:grpSp>
        <p:nvGrpSpPr>
          <p:cNvPr id="7" name="Group 32"/>
          <p:cNvGrpSpPr>
            <a:grpSpLocks/>
          </p:cNvGrpSpPr>
          <p:nvPr/>
        </p:nvGrpSpPr>
        <p:grpSpPr bwMode="auto">
          <a:xfrm>
            <a:off x="1182960" y="1853976"/>
            <a:ext cx="6548438" cy="3951288"/>
            <a:chOff x="851" y="847"/>
            <a:chExt cx="4125" cy="2489"/>
          </a:xfrm>
        </p:grpSpPr>
        <p:sp>
          <p:nvSpPr>
            <p:cNvPr id="20498" name="Text Box 5"/>
            <p:cNvSpPr txBox="1">
              <a:spLocks noChangeArrowheads="1"/>
            </p:cNvSpPr>
            <p:nvPr/>
          </p:nvSpPr>
          <p:spPr bwMode="auto">
            <a:xfrm>
              <a:off x="3635" y="3103"/>
              <a:ext cx="56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GB" altLang="es-EC" sz="1800" dirty="0">
                  <a:latin typeface="Arial" panose="020B0604020202020204" pitchFamily="34" charset="0"/>
                </a:rPr>
                <a:t>2005/7</a:t>
              </a:r>
            </a:p>
          </p:txBody>
        </p:sp>
        <p:sp>
          <p:nvSpPr>
            <p:cNvPr id="20499" name="Text Box 10"/>
            <p:cNvSpPr txBox="1">
              <a:spLocks noChangeArrowheads="1"/>
            </p:cNvSpPr>
            <p:nvPr/>
          </p:nvSpPr>
          <p:spPr bwMode="auto">
            <a:xfrm>
              <a:off x="2867" y="3103"/>
              <a:ext cx="4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GB" altLang="es-EC" sz="1800" dirty="0">
                  <a:latin typeface="Arial" panose="020B0604020202020204" pitchFamily="34" charset="0"/>
                </a:rPr>
                <a:t>2000</a:t>
              </a:r>
            </a:p>
          </p:txBody>
        </p:sp>
        <p:sp>
          <p:nvSpPr>
            <p:cNvPr id="20500" name="Text Box 15"/>
            <p:cNvSpPr txBox="1">
              <a:spLocks noChangeArrowheads="1"/>
            </p:cNvSpPr>
            <p:nvPr/>
          </p:nvSpPr>
          <p:spPr bwMode="auto">
            <a:xfrm>
              <a:off x="2051" y="3103"/>
              <a:ext cx="4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GB" altLang="es-EC" sz="1800" dirty="0">
                  <a:latin typeface="Arial" panose="020B0604020202020204" pitchFamily="34" charset="0"/>
                </a:rPr>
                <a:t>1998</a:t>
              </a:r>
            </a:p>
          </p:txBody>
        </p:sp>
        <p:sp>
          <p:nvSpPr>
            <p:cNvPr id="20501" name="Text Box 19"/>
            <p:cNvSpPr txBox="1">
              <a:spLocks noChangeArrowheads="1"/>
            </p:cNvSpPr>
            <p:nvPr/>
          </p:nvSpPr>
          <p:spPr bwMode="auto">
            <a:xfrm flipV="1">
              <a:off x="851" y="1231"/>
              <a:ext cx="310" cy="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US" altLang="es-EC" sz="2000" dirty="0">
                  <a:latin typeface="Arial" panose="020B0604020202020204" pitchFamily="34" charset="0"/>
                </a:rPr>
                <a:t> </a:t>
              </a:r>
              <a:r>
                <a:rPr lang="es-ES" altLang="es-EC" sz="2000" dirty="0">
                  <a:latin typeface="Arial" panose="020B0604020202020204" pitchFamily="34" charset="0"/>
                </a:rPr>
                <a:t>Evolución del Alcance</a:t>
              </a:r>
              <a:endParaRPr lang="en-US" altLang="es-EC" sz="2000" dirty="0">
                <a:latin typeface="Arial" panose="020B0604020202020204" pitchFamily="34" charset="0"/>
              </a:endParaRPr>
            </a:p>
          </p:txBody>
        </p:sp>
        <p:sp>
          <p:nvSpPr>
            <p:cNvPr id="20502" name="Line 22"/>
            <p:cNvSpPr>
              <a:spLocks noChangeShapeType="1"/>
            </p:cNvSpPr>
            <p:nvPr/>
          </p:nvSpPr>
          <p:spPr bwMode="auto">
            <a:xfrm flipV="1">
              <a:off x="1257" y="847"/>
              <a:ext cx="0" cy="2177"/>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s-ES" dirty="0"/>
            </a:p>
          </p:txBody>
        </p:sp>
        <p:sp>
          <p:nvSpPr>
            <p:cNvPr id="20503" name="Line 23"/>
            <p:cNvSpPr>
              <a:spLocks noChangeShapeType="1"/>
            </p:cNvSpPr>
            <p:nvPr/>
          </p:nvSpPr>
          <p:spPr bwMode="auto">
            <a:xfrm>
              <a:off x="1257" y="3024"/>
              <a:ext cx="3719"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s-ES" dirty="0"/>
            </a:p>
          </p:txBody>
        </p:sp>
        <p:sp>
          <p:nvSpPr>
            <p:cNvPr id="20504" name="Text Box 24"/>
            <p:cNvSpPr txBox="1">
              <a:spLocks noChangeArrowheads="1"/>
            </p:cNvSpPr>
            <p:nvPr/>
          </p:nvSpPr>
          <p:spPr bwMode="auto">
            <a:xfrm>
              <a:off x="1235" y="3103"/>
              <a:ext cx="4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GB" altLang="es-EC" sz="1800" dirty="0">
                  <a:latin typeface="Arial" panose="020B0604020202020204" pitchFamily="34" charset="0"/>
                </a:rPr>
                <a:t>1996</a:t>
              </a:r>
            </a:p>
          </p:txBody>
        </p:sp>
      </p:grpSp>
      <p:sp>
        <p:nvSpPr>
          <p:cNvPr id="20490" name="Text Box 5"/>
          <p:cNvSpPr txBox="1">
            <a:spLocks noChangeArrowheads="1"/>
          </p:cNvSpPr>
          <p:nvPr/>
        </p:nvSpPr>
        <p:spPr bwMode="auto">
          <a:xfrm>
            <a:off x="6745560" y="5435376"/>
            <a:ext cx="696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GB" altLang="es-EC" sz="1800" dirty="0">
                <a:latin typeface="Arial" panose="020B0604020202020204" pitchFamily="34" charset="0"/>
              </a:rPr>
              <a:t>2012</a:t>
            </a:r>
          </a:p>
        </p:txBody>
      </p:sp>
      <p:sp>
        <p:nvSpPr>
          <p:cNvPr id="33" name="Oval 32"/>
          <p:cNvSpPr/>
          <p:nvPr/>
        </p:nvSpPr>
        <p:spPr>
          <a:xfrm>
            <a:off x="5678760" y="2920776"/>
            <a:ext cx="1066800" cy="6858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C" altLang="es-EC" dirty="0" smtClean="0">
              <a:solidFill>
                <a:srgbClr val="FFFFFF"/>
              </a:solidFill>
              <a:latin typeface="Constantia" pitchFamily="18" charset="0"/>
            </a:endParaRPr>
          </a:p>
        </p:txBody>
      </p:sp>
      <p:sp>
        <p:nvSpPr>
          <p:cNvPr id="20492" name="TextBox 34"/>
          <p:cNvSpPr txBox="1">
            <a:spLocks noChangeArrowheads="1"/>
          </p:cNvSpPr>
          <p:nvPr/>
        </p:nvSpPr>
        <p:spPr bwMode="auto">
          <a:xfrm>
            <a:off x="5678760" y="3073176"/>
            <a:ext cx="1066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s-EC" sz="1600" dirty="0">
                <a:latin typeface="Arial" panose="020B0604020202020204" pitchFamily="34" charset="0"/>
              </a:rPr>
              <a:t>Val IT 2.0</a:t>
            </a:r>
          </a:p>
          <a:p>
            <a:pPr algn="ctr" eaLnBrk="1" hangingPunct="1">
              <a:spcBef>
                <a:spcPct val="0"/>
              </a:spcBef>
              <a:buClrTx/>
              <a:buSzTx/>
              <a:buFontTx/>
              <a:buNone/>
            </a:pPr>
            <a:r>
              <a:rPr lang="en-US" altLang="es-EC" sz="1000" dirty="0">
                <a:latin typeface="Arial" panose="020B0604020202020204" pitchFamily="34" charset="0"/>
              </a:rPr>
              <a:t>(2008)</a:t>
            </a:r>
          </a:p>
        </p:txBody>
      </p:sp>
      <p:sp>
        <p:nvSpPr>
          <p:cNvPr id="37" name="Oval 36"/>
          <p:cNvSpPr/>
          <p:nvPr/>
        </p:nvSpPr>
        <p:spPr>
          <a:xfrm>
            <a:off x="5754960" y="3911376"/>
            <a:ext cx="914400" cy="6858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C" altLang="es-EC" dirty="0" smtClean="0">
              <a:solidFill>
                <a:srgbClr val="FFFFFF"/>
              </a:solidFill>
              <a:latin typeface="Constantia" pitchFamily="18" charset="0"/>
            </a:endParaRPr>
          </a:p>
        </p:txBody>
      </p:sp>
      <p:sp>
        <p:nvSpPr>
          <p:cNvPr id="20494" name="TextBox 37"/>
          <p:cNvSpPr txBox="1">
            <a:spLocks noChangeArrowheads="1"/>
          </p:cNvSpPr>
          <p:nvPr/>
        </p:nvSpPr>
        <p:spPr bwMode="auto">
          <a:xfrm>
            <a:off x="5754960" y="4063776"/>
            <a:ext cx="914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s-EC" sz="1600" dirty="0">
                <a:latin typeface="Arial" panose="020B0604020202020204" pitchFamily="34" charset="0"/>
              </a:rPr>
              <a:t>Risk IT</a:t>
            </a:r>
          </a:p>
          <a:p>
            <a:pPr algn="ctr" eaLnBrk="1" hangingPunct="1">
              <a:spcBef>
                <a:spcPct val="0"/>
              </a:spcBef>
              <a:buClrTx/>
              <a:buSzTx/>
              <a:buFontTx/>
              <a:buNone/>
            </a:pPr>
            <a:r>
              <a:rPr lang="en-US" altLang="es-EC" sz="1000" dirty="0">
                <a:latin typeface="Arial" panose="020B0604020202020204" pitchFamily="34" charset="0"/>
              </a:rPr>
              <a:t>(2009)</a:t>
            </a:r>
          </a:p>
        </p:txBody>
      </p:sp>
      <p:sp>
        <p:nvSpPr>
          <p:cNvPr id="39" name="Oval 38"/>
          <p:cNvSpPr/>
          <p:nvPr/>
        </p:nvSpPr>
        <p:spPr>
          <a:xfrm>
            <a:off x="6669360" y="4901976"/>
            <a:ext cx="1143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C" altLang="es-EC" dirty="0" smtClean="0">
              <a:solidFill>
                <a:srgbClr val="FFFFFF"/>
              </a:solidFill>
              <a:latin typeface="Constantia" pitchFamily="18" charset="0"/>
            </a:endParaRPr>
          </a:p>
        </p:txBody>
      </p:sp>
      <p:sp>
        <p:nvSpPr>
          <p:cNvPr id="20496" name="Slide Number Placeholder 3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fld id="{DAFD2A08-090D-4136-B821-17E591027CC3}" type="slidenum">
              <a:rPr lang="en-US" altLang="es-EC" sz="1200">
                <a:solidFill>
                  <a:srgbClr val="045C75"/>
                </a:solidFill>
                <a:latin typeface="Arial" panose="020B0604020202020204" pitchFamily="34" charset="0"/>
              </a:rPr>
              <a:pPr eaLnBrk="1" hangingPunct="1">
                <a:spcBef>
                  <a:spcPct val="0"/>
                </a:spcBef>
                <a:buClrTx/>
                <a:buSzTx/>
                <a:buFontTx/>
                <a:buNone/>
              </a:pPr>
              <a:t>11</a:t>
            </a:fld>
            <a:endParaRPr lang="en-US" altLang="es-EC" sz="1200" dirty="0">
              <a:solidFill>
                <a:srgbClr val="045C75"/>
              </a:solidFill>
              <a:latin typeface="Arial" panose="020B0604020202020204" pitchFamily="34" charset="0"/>
            </a:endParaRPr>
          </a:p>
        </p:txBody>
      </p:sp>
      <p:sp>
        <p:nvSpPr>
          <p:cNvPr id="20497" name="Rectangle 40"/>
          <p:cNvSpPr>
            <a:spLocks noChangeArrowheads="1"/>
          </p:cNvSpPr>
          <p:nvPr/>
        </p:nvSpPr>
        <p:spPr bwMode="auto">
          <a:xfrm>
            <a:off x="6909048" y="5860321"/>
            <a:ext cx="1047328"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s-ES" altLang="es-EC" sz="1000" dirty="0">
                <a:latin typeface="Arial" panose="020B0604020202020204" pitchFamily="34" charset="0"/>
              </a:rPr>
              <a:t>(</a:t>
            </a:r>
            <a:r>
              <a:rPr lang="es-ES" altLang="es-EC" sz="1000" dirty="0" smtClean="0">
                <a:latin typeface="Arial" panose="020B0604020202020204" pitchFamily="34" charset="0"/>
              </a:rPr>
              <a:t>ISACA</a:t>
            </a:r>
            <a:r>
              <a:rPr lang="es-ES" altLang="es-EC" sz="1000" baseline="30000" dirty="0" smtClean="0">
                <a:latin typeface="Arial" panose="020B0604020202020204" pitchFamily="34" charset="0"/>
              </a:rPr>
              <a:t>,</a:t>
            </a:r>
            <a:r>
              <a:rPr lang="es-ES" altLang="es-EC" sz="1000" dirty="0" smtClean="0">
                <a:latin typeface="Arial" panose="020B0604020202020204" pitchFamily="34" charset="0"/>
              </a:rPr>
              <a:t> 2012)</a:t>
            </a:r>
            <a:endParaRPr lang="es-ES" altLang="es-EC" sz="1000" dirty="0">
              <a:latin typeface="Arial" panose="020B0604020202020204" pitchFamily="34" charset="0"/>
            </a:endParaRPr>
          </a:p>
        </p:txBody>
      </p:sp>
      <p:sp>
        <p:nvSpPr>
          <p:cNvPr id="40" name="1 Título"/>
          <p:cNvSpPr txBox="1">
            <a:spLocks/>
          </p:cNvSpPr>
          <p:nvPr/>
        </p:nvSpPr>
        <p:spPr>
          <a:xfrm>
            <a:off x="7487816" y="6628"/>
            <a:ext cx="1656184" cy="670311"/>
          </a:xfrm>
          <a:prstGeom prst="rect">
            <a:avLst/>
          </a:prstGeom>
        </p:spPr>
        <p:txBody>
          <a:bodyPr vert="horz" lIns="0" rIns="0" bIns="0" anchor="b">
            <a:normAutofit fontScale="47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dirty="0" smtClean="0"/>
              <a:t> Estado del Arte</a:t>
            </a:r>
            <a:endParaRPr lang="es-EC" dirty="0"/>
          </a:p>
        </p:txBody>
      </p:sp>
    </p:spTree>
    <p:extLst>
      <p:ext uri="{BB962C8B-B14F-4D97-AF65-F5344CB8AC3E}">
        <p14:creationId xmlns:p14="http://schemas.microsoft.com/office/powerpoint/2010/main" val="40466449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609349"/>
            <a:ext cx="8651304" cy="798717"/>
          </a:xfrm>
        </p:spPr>
        <p:txBody>
          <a:bodyPr>
            <a:noAutofit/>
          </a:bodyPr>
          <a:lstStyle/>
          <a:p>
            <a:r>
              <a:rPr lang="es-EC" sz="4400" dirty="0" smtClean="0"/>
              <a:t>Marcos de Trabajo – Buenas prácticas</a:t>
            </a:r>
            <a:endParaRPr lang="es-EC" sz="4400" dirty="0"/>
          </a:p>
        </p:txBody>
      </p:sp>
      <p:sp>
        <p:nvSpPr>
          <p:cNvPr id="6" name="1 Título"/>
          <p:cNvSpPr txBox="1">
            <a:spLocks/>
          </p:cNvSpPr>
          <p:nvPr/>
        </p:nvSpPr>
        <p:spPr>
          <a:xfrm>
            <a:off x="7487816" y="6628"/>
            <a:ext cx="1656184" cy="670311"/>
          </a:xfrm>
          <a:prstGeom prst="rect">
            <a:avLst/>
          </a:prstGeom>
        </p:spPr>
        <p:txBody>
          <a:bodyPr vert="horz" lIns="0" rIns="0" bIns="0" anchor="b">
            <a:normAutofit fontScale="47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dirty="0" smtClean="0"/>
              <a:t> Estado del Arte</a:t>
            </a:r>
            <a:endParaRPr lang="es-EC" dirty="0"/>
          </a:p>
        </p:txBody>
      </p:sp>
      <p:graphicFrame>
        <p:nvGraphicFramePr>
          <p:cNvPr id="10" name="Diagrama 9"/>
          <p:cNvGraphicFramePr/>
          <p:nvPr>
            <p:extLst>
              <p:ext uri="{D42A27DB-BD31-4B8C-83A1-F6EECF244321}">
                <p14:modId xmlns:p14="http://schemas.microsoft.com/office/powerpoint/2010/main" val="2357761007"/>
              </p:ext>
            </p:extLst>
          </p:nvPr>
        </p:nvGraphicFramePr>
        <p:xfrm>
          <a:off x="5652120" y="2564904"/>
          <a:ext cx="3133054" cy="280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0" name="29 Diagrama"/>
          <p:cNvGraphicFramePr/>
          <p:nvPr>
            <p:extLst>
              <p:ext uri="{D42A27DB-BD31-4B8C-83A1-F6EECF244321}">
                <p14:modId xmlns:p14="http://schemas.microsoft.com/office/powerpoint/2010/main" val="1729341630"/>
              </p:ext>
            </p:extLst>
          </p:nvPr>
        </p:nvGraphicFramePr>
        <p:xfrm>
          <a:off x="-684584" y="1556792"/>
          <a:ext cx="6912768" cy="47525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4 CuadroTexto"/>
          <p:cNvSpPr txBox="1"/>
          <p:nvPr/>
        </p:nvSpPr>
        <p:spPr>
          <a:xfrm>
            <a:off x="5868144" y="2070140"/>
            <a:ext cx="2232248" cy="369332"/>
          </a:xfrm>
          <a:prstGeom prst="rect">
            <a:avLst/>
          </a:prstGeom>
          <a:noFill/>
        </p:spPr>
        <p:txBody>
          <a:bodyPr wrap="square" rtlCol="0">
            <a:spAutoFit/>
          </a:bodyPr>
          <a:lstStyle/>
          <a:p>
            <a:r>
              <a:rPr lang="es-EC" dirty="0" smtClean="0"/>
              <a:t>Dominios COBIT 5</a:t>
            </a:r>
            <a:endParaRPr lang="es-EC" dirty="0"/>
          </a:p>
        </p:txBody>
      </p:sp>
    </p:spTree>
    <p:extLst>
      <p:ext uri="{BB962C8B-B14F-4D97-AF65-F5344CB8AC3E}">
        <p14:creationId xmlns:p14="http://schemas.microsoft.com/office/powerpoint/2010/main" val="152963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64811" y="676939"/>
            <a:ext cx="8622704" cy="859532"/>
          </a:xfrm>
        </p:spPr>
        <p:txBody>
          <a:bodyPr>
            <a:noAutofit/>
          </a:bodyPr>
          <a:lstStyle/>
          <a:p>
            <a:r>
              <a:rPr lang="es-EC" sz="4000" dirty="0" smtClean="0"/>
              <a:t>EP PETROECUADOR</a:t>
            </a:r>
            <a:endParaRPr lang="es-ES" sz="4000" dirty="0"/>
          </a:p>
        </p:txBody>
      </p:sp>
      <p:sp>
        <p:nvSpPr>
          <p:cNvPr id="4" name="Rectángulo redondeado 3"/>
          <p:cNvSpPr/>
          <p:nvPr/>
        </p:nvSpPr>
        <p:spPr>
          <a:xfrm>
            <a:off x="6372200" y="6050028"/>
            <a:ext cx="1281249" cy="3581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1" name="CuadroTexto 50"/>
          <p:cNvSpPr txBox="1"/>
          <p:nvPr/>
        </p:nvSpPr>
        <p:spPr>
          <a:xfrm>
            <a:off x="7221401" y="6611779"/>
            <a:ext cx="2016224" cy="246221"/>
          </a:xfrm>
          <a:prstGeom prst="rect">
            <a:avLst/>
          </a:prstGeom>
          <a:noFill/>
        </p:spPr>
        <p:txBody>
          <a:bodyPr wrap="square" rtlCol="0">
            <a:spAutoFit/>
          </a:bodyPr>
          <a:lstStyle/>
          <a:p>
            <a:r>
              <a:rPr lang="es-EC" sz="1000" dirty="0" smtClean="0"/>
              <a:t>(EP PETROECUADOR, 2012)</a:t>
            </a:r>
            <a:endParaRPr lang="es-ES" sz="1000" dirty="0"/>
          </a:p>
        </p:txBody>
      </p:sp>
      <p:sp>
        <p:nvSpPr>
          <p:cNvPr id="52" name="1 Título"/>
          <p:cNvSpPr txBox="1">
            <a:spLocks/>
          </p:cNvSpPr>
          <p:nvPr/>
        </p:nvSpPr>
        <p:spPr>
          <a:xfrm>
            <a:off x="7487816" y="6628"/>
            <a:ext cx="1656184" cy="670311"/>
          </a:xfrm>
          <a:prstGeom prst="rect">
            <a:avLst/>
          </a:prstGeom>
        </p:spPr>
        <p:txBody>
          <a:bodyPr vert="horz" lIns="0" rIns="0" bIns="0" anchor="b">
            <a:normAutofit fontScale="47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dirty="0" smtClean="0"/>
              <a:t> Estado del Arte</a:t>
            </a:r>
            <a:endParaRPr lang="es-EC" dirty="0"/>
          </a:p>
        </p:txBody>
      </p:sp>
      <p:sp>
        <p:nvSpPr>
          <p:cNvPr id="10" name="Rectángulo 9"/>
          <p:cNvSpPr/>
          <p:nvPr/>
        </p:nvSpPr>
        <p:spPr>
          <a:xfrm>
            <a:off x="539552" y="1609902"/>
            <a:ext cx="8078248" cy="646331"/>
          </a:xfrm>
          <a:prstGeom prst="rect">
            <a:avLst/>
          </a:prstGeom>
        </p:spPr>
        <p:txBody>
          <a:bodyPr wrap="square">
            <a:spAutoFit/>
          </a:bodyPr>
          <a:lstStyle/>
          <a:p>
            <a:r>
              <a:rPr lang="en-US" dirty="0" smtClean="0">
                <a:latin typeface="Times New Roman" panose="02020603050405020304" pitchFamily="18" charset="0"/>
                <a:ea typeface="Times New Roman" panose="02020603050405020304" pitchFamily="18" charset="0"/>
              </a:rPr>
              <a:t>“</a:t>
            </a:r>
            <a:r>
              <a:rPr lang="es-EC" dirty="0" smtClean="0">
                <a:latin typeface="Times New Roman" panose="02020603050405020304" pitchFamily="18" charset="0"/>
                <a:ea typeface="Times New Roman" panose="02020603050405020304" pitchFamily="18" charset="0"/>
              </a:rPr>
              <a:t>La </a:t>
            </a:r>
            <a:r>
              <a:rPr lang="es-EC" dirty="0">
                <a:latin typeface="Times New Roman" panose="02020603050405020304" pitchFamily="18" charset="0"/>
                <a:ea typeface="Times New Roman" panose="02020603050405020304" pitchFamily="18" charset="0"/>
              </a:rPr>
              <a:t>Empresa Pública de Hidrocarburos del Ecuador fue creada mediante la expedición del Decreto Ejecutivo No. 315, el 6 de  abril de </a:t>
            </a:r>
            <a:r>
              <a:rPr lang="es-EC" dirty="0" smtClean="0">
                <a:latin typeface="Times New Roman" panose="02020603050405020304" pitchFamily="18" charset="0"/>
                <a:ea typeface="Times New Roman" panose="02020603050405020304" pitchFamily="18" charset="0"/>
              </a:rPr>
              <a:t>2010”</a:t>
            </a:r>
            <a:endParaRPr lang="es-ES" dirty="0"/>
          </a:p>
        </p:txBody>
      </p:sp>
      <p:sp>
        <p:nvSpPr>
          <p:cNvPr id="13" name="Rectángulo 12"/>
          <p:cNvSpPr/>
          <p:nvPr/>
        </p:nvSpPr>
        <p:spPr>
          <a:xfrm>
            <a:off x="347737" y="5635560"/>
            <a:ext cx="3864222" cy="4275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C" sz="1400" dirty="0" smtClean="0">
                <a:latin typeface="Times New Roman" panose="02020603050405020304" pitchFamily="18" charset="0"/>
                <a:ea typeface="Times New Roman" panose="02020603050405020304" pitchFamily="18" charset="0"/>
              </a:rPr>
              <a:t>Macroprocesos Habilitantes</a:t>
            </a:r>
            <a:endParaRPr lang="es-ES" sz="1400" dirty="0">
              <a:effectLst/>
              <a:latin typeface="Times New Roman" panose="02020603050405020304" pitchFamily="18" charset="0"/>
              <a:ea typeface="Times New Roman" panose="02020603050405020304" pitchFamily="18" charset="0"/>
            </a:endParaRPr>
          </a:p>
        </p:txBody>
      </p:sp>
      <p:grpSp>
        <p:nvGrpSpPr>
          <p:cNvPr id="14" name="Lienzo 25"/>
          <p:cNvGrpSpPr/>
          <p:nvPr/>
        </p:nvGrpSpPr>
        <p:grpSpPr>
          <a:xfrm>
            <a:off x="-585780" y="2813411"/>
            <a:ext cx="5390042" cy="3798367"/>
            <a:chOff x="0" y="0"/>
            <a:chExt cx="5779135" cy="3346450"/>
          </a:xfrm>
        </p:grpSpPr>
        <p:sp>
          <p:nvSpPr>
            <p:cNvPr id="15" name="Rectángulo 14"/>
            <p:cNvSpPr/>
            <p:nvPr/>
          </p:nvSpPr>
          <p:spPr>
            <a:xfrm>
              <a:off x="0" y="0"/>
              <a:ext cx="5779135" cy="3346450"/>
            </a:xfrm>
            <a:prstGeom prst="rect">
              <a:avLst/>
            </a:prstGeom>
          </p:spPr>
        </p:sp>
        <p:sp>
          <p:nvSpPr>
            <p:cNvPr id="16" name="33 Rectángulo redondeado"/>
            <p:cNvSpPr/>
            <p:nvPr/>
          </p:nvSpPr>
          <p:spPr>
            <a:xfrm flipH="1">
              <a:off x="966181" y="819298"/>
              <a:ext cx="4177894" cy="1560399"/>
            </a:xfrm>
            <a:prstGeom prst="round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431800" algn="just">
                <a:lnSpc>
                  <a:spcPct val="200000"/>
                </a:lnSpc>
                <a:spcAft>
                  <a:spcPts val="0"/>
                </a:spcAft>
              </a:pPr>
              <a:r>
                <a:rPr lang="es-EC"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33 Rectángulo redondeado"/>
            <p:cNvSpPr/>
            <p:nvPr/>
          </p:nvSpPr>
          <p:spPr>
            <a:xfrm>
              <a:off x="974849" y="60338"/>
              <a:ext cx="4169226" cy="698775"/>
            </a:xfrm>
            <a:prstGeom prst="round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sz="1200" dirty="0">
                <a:latin typeface="Times New Roman" panose="02020603050405020304" pitchFamily="18" charset="0"/>
                <a:cs typeface="Times New Roman" panose="02020603050405020304" pitchFamily="18" charset="0"/>
              </a:endParaRPr>
            </a:p>
          </p:txBody>
        </p:sp>
        <p:sp>
          <p:nvSpPr>
            <p:cNvPr id="18" name="27 Cheurón"/>
            <p:cNvSpPr/>
            <p:nvPr/>
          </p:nvSpPr>
          <p:spPr>
            <a:xfrm>
              <a:off x="1104183" y="905762"/>
              <a:ext cx="1955330" cy="353683"/>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200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Refinación</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 name="27 Cheurón"/>
            <p:cNvSpPr/>
            <p:nvPr/>
          </p:nvSpPr>
          <p:spPr>
            <a:xfrm>
              <a:off x="2955725" y="917386"/>
              <a:ext cx="2025900" cy="353060"/>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Comercialización </a:t>
              </a:r>
              <a:r>
                <a:rPr lang="es-EC"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Nacional</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27 Cheurón"/>
            <p:cNvSpPr/>
            <p:nvPr/>
          </p:nvSpPr>
          <p:spPr>
            <a:xfrm>
              <a:off x="1080884" y="1378411"/>
              <a:ext cx="1978629" cy="353060"/>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Transporte </a:t>
              </a:r>
              <a:r>
                <a:rPr lang="es-EC"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y Almacenamiento</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27 Cheurón"/>
            <p:cNvSpPr/>
            <p:nvPr/>
          </p:nvSpPr>
          <p:spPr>
            <a:xfrm>
              <a:off x="1129783" y="1933504"/>
              <a:ext cx="3937087" cy="353060"/>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431800">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Seguridad, Salud y Ambiente</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2" name="27 Cheurón"/>
            <p:cNvSpPr/>
            <p:nvPr/>
          </p:nvSpPr>
          <p:spPr>
            <a:xfrm>
              <a:off x="2955725" y="1363165"/>
              <a:ext cx="2025900" cy="352425"/>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Comercialización Internacional</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3" name="Rectángulo 22"/>
            <p:cNvSpPr/>
            <p:nvPr/>
          </p:nvSpPr>
          <p:spPr>
            <a:xfrm>
              <a:off x="1052155" y="190832"/>
              <a:ext cx="3929470" cy="38961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431800" algn="ctr">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Gestión del </a:t>
              </a:r>
              <a:r>
                <a:rPr lang="es-EC"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Sector Hidrocarburífero</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sp>
        <p:nvSpPr>
          <p:cNvPr id="24" name="4 CuadroTexto"/>
          <p:cNvSpPr txBox="1"/>
          <p:nvPr/>
        </p:nvSpPr>
        <p:spPr>
          <a:xfrm>
            <a:off x="899592" y="2407526"/>
            <a:ext cx="2232248" cy="369332"/>
          </a:xfrm>
          <a:prstGeom prst="rect">
            <a:avLst/>
          </a:prstGeom>
          <a:noFill/>
        </p:spPr>
        <p:txBody>
          <a:bodyPr wrap="square" rtlCol="0">
            <a:spAutoFit/>
          </a:bodyPr>
          <a:lstStyle/>
          <a:p>
            <a:r>
              <a:rPr lang="es-EC" dirty="0" smtClean="0"/>
              <a:t>Cadena de Valor</a:t>
            </a:r>
            <a:endParaRPr lang="es-EC" dirty="0"/>
          </a:p>
        </p:txBody>
      </p:sp>
      <p:sp>
        <p:nvSpPr>
          <p:cNvPr id="2" name="CuadroTexto 1"/>
          <p:cNvSpPr txBox="1"/>
          <p:nvPr/>
        </p:nvSpPr>
        <p:spPr>
          <a:xfrm>
            <a:off x="4571999" y="2831411"/>
            <a:ext cx="4472915" cy="3693319"/>
          </a:xfrm>
          <a:prstGeom prst="rect">
            <a:avLst/>
          </a:prstGeom>
          <a:noFill/>
        </p:spPr>
        <p:txBody>
          <a:bodyPr wrap="square" rtlCol="0">
            <a:spAutoFit/>
          </a:bodyPr>
          <a:lstStyle/>
          <a:p>
            <a:pPr marL="285750" indent="-285750">
              <a:buFont typeface="Arial" panose="020B0604020202020204" pitchFamily="34" charset="0"/>
              <a:buChar char="•"/>
            </a:pPr>
            <a:r>
              <a:rPr lang="es-EC" dirty="0" smtClean="0"/>
              <a:t>3 Refinerías con capacidad procesamiento promedio de 175000 barriles</a:t>
            </a:r>
          </a:p>
          <a:p>
            <a:pPr marL="285750" indent="-285750">
              <a:buFont typeface="Arial" panose="020B0604020202020204" pitchFamily="34" charset="0"/>
              <a:buChar char="•"/>
            </a:pPr>
            <a:r>
              <a:rPr lang="es-EC" dirty="0" smtClean="0"/>
              <a:t>245 gasolineras asociadas, 45 de propiedad del estado y 20 en frontera.</a:t>
            </a:r>
          </a:p>
          <a:p>
            <a:pPr marL="285750" indent="-285750">
              <a:buFont typeface="Arial" panose="020B0604020202020204" pitchFamily="34" charset="0"/>
              <a:buChar char="•"/>
            </a:pPr>
            <a:r>
              <a:rPr lang="es-EC" dirty="0" smtClean="0"/>
              <a:t>SOTE con capacidad de 360000 barriles , 1597 km de poliductos.</a:t>
            </a:r>
          </a:p>
          <a:p>
            <a:pPr marL="285750" indent="-285750">
              <a:buFont typeface="Arial" panose="020B0604020202020204" pitchFamily="34" charset="0"/>
              <a:buChar char="•"/>
            </a:pPr>
            <a:r>
              <a:rPr lang="es-EC" dirty="0" smtClean="0"/>
              <a:t>Capacidad de almacenamiento de 5.200.000 de crudo y 266.2617 de derivados</a:t>
            </a:r>
          </a:p>
          <a:p>
            <a:pPr marL="285750" indent="-285750">
              <a:buFont typeface="Arial" panose="020B0604020202020204" pitchFamily="34" charset="0"/>
              <a:buChar char="•"/>
            </a:pPr>
            <a:r>
              <a:rPr lang="es-EC" dirty="0" smtClean="0"/>
              <a:t>Venta de crudos y compra de derivados.   </a:t>
            </a:r>
          </a:p>
          <a:p>
            <a:pPr marL="285750" indent="-285750">
              <a:buFont typeface="Arial" panose="020B0604020202020204" pitchFamily="34" charset="0"/>
              <a:buChar char="•"/>
            </a:pPr>
            <a:endParaRPr lang="es-EC" dirty="0" smtClean="0"/>
          </a:p>
          <a:p>
            <a:pPr marL="285750" indent="-285750">
              <a:buFont typeface="Arial" panose="020B0604020202020204" pitchFamily="34" charset="0"/>
              <a:buChar char="•"/>
            </a:pPr>
            <a:endParaRPr lang="es-ES" dirty="0"/>
          </a:p>
        </p:txBody>
      </p:sp>
    </p:spTree>
    <p:extLst>
      <p:ext uri="{BB962C8B-B14F-4D97-AF65-F5344CB8AC3E}">
        <p14:creationId xmlns:p14="http://schemas.microsoft.com/office/powerpoint/2010/main" val="1156123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052" y="1472809"/>
            <a:ext cx="8137412" cy="5070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ítulo 2"/>
          <p:cNvSpPr>
            <a:spLocks noGrp="1"/>
          </p:cNvSpPr>
          <p:nvPr>
            <p:ph type="title"/>
          </p:nvPr>
        </p:nvSpPr>
        <p:spPr>
          <a:xfrm>
            <a:off x="164811" y="676939"/>
            <a:ext cx="8622704" cy="859532"/>
          </a:xfrm>
        </p:spPr>
        <p:txBody>
          <a:bodyPr>
            <a:noAutofit/>
          </a:bodyPr>
          <a:lstStyle/>
          <a:p>
            <a:r>
              <a:rPr lang="es-EC" sz="4000" dirty="0" smtClean="0"/>
              <a:t>El sistema ERP de EP PETROECUADOR</a:t>
            </a:r>
            <a:endParaRPr lang="es-ES" sz="4000" dirty="0"/>
          </a:p>
        </p:txBody>
      </p:sp>
      <p:sp>
        <p:nvSpPr>
          <p:cNvPr id="51" name="CuadroTexto 50"/>
          <p:cNvSpPr txBox="1"/>
          <p:nvPr/>
        </p:nvSpPr>
        <p:spPr>
          <a:xfrm>
            <a:off x="7221401" y="6611779"/>
            <a:ext cx="2016224" cy="246221"/>
          </a:xfrm>
          <a:prstGeom prst="rect">
            <a:avLst/>
          </a:prstGeom>
          <a:noFill/>
        </p:spPr>
        <p:txBody>
          <a:bodyPr wrap="square" rtlCol="0">
            <a:spAutoFit/>
          </a:bodyPr>
          <a:lstStyle/>
          <a:p>
            <a:r>
              <a:rPr lang="es-EC" sz="1000" dirty="0" smtClean="0"/>
              <a:t>(EP PETROECUADOR, 2012)</a:t>
            </a:r>
            <a:endParaRPr lang="es-ES" sz="1000" dirty="0"/>
          </a:p>
        </p:txBody>
      </p:sp>
      <p:sp>
        <p:nvSpPr>
          <p:cNvPr id="52" name="1 Título"/>
          <p:cNvSpPr txBox="1">
            <a:spLocks/>
          </p:cNvSpPr>
          <p:nvPr/>
        </p:nvSpPr>
        <p:spPr>
          <a:xfrm>
            <a:off x="7487816" y="6628"/>
            <a:ext cx="1656184" cy="670311"/>
          </a:xfrm>
          <a:prstGeom prst="rect">
            <a:avLst/>
          </a:prstGeom>
        </p:spPr>
        <p:txBody>
          <a:bodyPr vert="horz" lIns="0" rIns="0" bIns="0" anchor="b">
            <a:normAutofit fontScale="47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dirty="0" smtClean="0"/>
              <a:t> Estado del Arte</a:t>
            </a:r>
            <a:endParaRPr lang="es-EC" dirty="0"/>
          </a:p>
        </p:txBody>
      </p:sp>
      <p:pic>
        <p:nvPicPr>
          <p:cNvPr id="112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2971819"/>
            <a:ext cx="3325775" cy="2072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395536" y="1820217"/>
            <a:ext cx="5472608" cy="1754326"/>
          </a:xfrm>
          <a:prstGeom prst="rect">
            <a:avLst/>
          </a:prstGeom>
          <a:noFill/>
        </p:spPr>
        <p:txBody>
          <a:bodyPr wrap="square" rtlCol="0">
            <a:spAutoFit/>
          </a:bodyPr>
          <a:lstStyle/>
          <a:p>
            <a:r>
              <a:rPr lang="es-EC" dirty="0" smtClean="0"/>
              <a:t>ANTECEDENTES</a:t>
            </a:r>
          </a:p>
          <a:p>
            <a:pPr marL="285750" indent="-285750">
              <a:buFont typeface="Arial" panose="020B0604020202020204" pitchFamily="34" charset="0"/>
              <a:buChar char="•"/>
            </a:pPr>
            <a:r>
              <a:rPr lang="es-EC" dirty="0" smtClean="0"/>
              <a:t>Proyecto </a:t>
            </a:r>
            <a:r>
              <a:rPr lang="es-EC" dirty="0"/>
              <a:t>de modernización </a:t>
            </a:r>
            <a:r>
              <a:rPr lang="es-EC" dirty="0" smtClean="0"/>
              <a:t>del </a:t>
            </a:r>
            <a:r>
              <a:rPr lang="es-EC" dirty="0"/>
              <a:t>modelo de </a:t>
            </a:r>
            <a:r>
              <a:rPr lang="es-EC" dirty="0" smtClean="0"/>
              <a:t>gestión y estandarización de procesos.  (DELOITTE.)</a:t>
            </a:r>
          </a:p>
          <a:p>
            <a:pPr marL="285750" indent="-285750">
              <a:buFont typeface="Arial" panose="020B0604020202020204" pitchFamily="34" charset="0"/>
              <a:buChar char="•"/>
            </a:pPr>
            <a:r>
              <a:rPr lang="es-EC" dirty="0" smtClean="0"/>
              <a:t>Aprobado mediante resolución del 18 de julio de 2012.</a:t>
            </a:r>
          </a:p>
          <a:p>
            <a:pPr marL="285750" indent="-285750">
              <a:buFont typeface="Arial" panose="020B0604020202020204" pitchFamily="34" charset="0"/>
              <a:buChar char="•"/>
            </a:pPr>
            <a:r>
              <a:rPr lang="es-EC" dirty="0"/>
              <a:t>Oracle E-BUSINESS </a:t>
            </a:r>
            <a:r>
              <a:rPr lang="es-EC" dirty="0" smtClean="0"/>
              <a:t>SUITE versión 12.1.3</a:t>
            </a:r>
            <a:endParaRPr lang="es-EC" dirty="0"/>
          </a:p>
        </p:txBody>
      </p:sp>
      <p:sp>
        <p:nvSpPr>
          <p:cNvPr id="11" name="10 CuadroTexto"/>
          <p:cNvSpPr txBox="1"/>
          <p:nvPr/>
        </p:nvSpPr>
        <p:spPr>
          <a:xfrm>
            <a:off x="395536" y="3798560"/>
            <a:ext cx="5472608" cy="2031325"/>
          </a:xfrm>
          <a:prstGeom prst="rect">
            <a:avLst/>
          </a:prstGeom>
          <a:noFill/>
        </p:spPr>
        <p:txBody>
          <a:bodyPr wrap="square" rtlCol="0">
            <a:spAutoFit/>
          </a:bodyPr>
          <a:lstStyle/>
          <a:p>
            <a:r>
              <a:rPr lang="es-EC" dirty="0" smtClean="0"/>
              <a:t>DETALLES TÉCNICOS</a:t>
            </a:r>
          </a:p>
          <a:p>
            <a:pPr marL="285750" indent="-285750">
              <a:buFont typeface="Arial" panose="020B0604020202020204" pitchFamily="34" charset="0"/>
              <a:buChar char="•"/>
            </a:pPr>
            <a:r>
              <a:rPr lang="es-EC" dirty="0" smtClean="0"/>
              <a:t>Arquitectura 3 capas (CLIENTE, APLICACIÓN, BASE DE DATOS)</a:t>
            </a:r>
          </a:p>
          <a:p>
            <a:pPr marL="285750" indent="-285750">
              <a:buFont typeface="Arial" panose="020B0604020202020204" pitchFamily="34" charset="0"/>
              <a:buChar char="•"/>
            </a:pPr>
            <a:r>
              <a:rPr lang="es-EC" dirty="0" smtClean="0"/>
              <a:t>Interfaz de cliente HTML , Formularios y plataforma móvil.</a:t>
            </a:r>
          </a:p>
          <a:p>
            <a:pPr marL="285750" indent="-285750">
              <a:buFont typeface="Arial" panose="020B0604020202020204" pitchFamily="34" charset="0"/>
              <a:buChar char="•"/>
            </a:pPr>
            <a:r>
              <a:rPr lang="es-EC" dirty="0" smtClean="0"/>
              <a:t>Soportado en MIDDLEWARE, Oracle 10G </a:t>
            </a:r>
          </a:p>
          <a:p>
            <a:pPr marL="285750" indent="-285750">
              <a:buFont typeface="Arial" panose="020B0604020202020204" pitchFamily="34" charset="0"/>
              <a:buChar char="•"/>
            </a:pPr>
            <a:r>
              <a:rPr lang="es-EC" dirty="0" smtClean="0"/>
              <a:t>Modular y flexible </a:t>
            </a:r>
            <a:endParaRPr lang="es-EC" dirty="0"/>
          </a:p>
        </p:txBody>
      </p:sp>
    </p:spTree>
    <p:extLst>
      <p:ext uri="{BB962C8B-B14F-4D97-AF65-F5344CB8AC3E}">
        <p14:creationId xmlns:p14="http://schemas.microsoft.com/office/powerpoint/2010/main" val="64304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11266"/>
                                        </p:tgtEl>
                                        <p:attrNameLst>
                                          <p:attrName>ppt_w</p:attrName>
                                        </p:attrNameLst>
                                      </p:cBhvr>
                                      <p:tavLst>
                                        <p:tav tm="0">
                                          <p:val>
                                            <p:strVal val="ppt_w"/>
                                          </p:val>
                                        </p:tav>
                                        <p:tav tm="100000">
                                          <p:val>
                                            <p:fltVal val="0"/>
                                          </p:val>
                                        </p:tav>
                                      </p:tavLst>
                                    </p:anim>
                                    <p:anim calcmode="lin" valueType="num">
                                      <p:cBhvr>
                                        <p:cTn id="7" dur="500"/>
                                        <p:tgtEl>
                                          <p:spTgt spid="11266"/>
                                        </p:tgtEl>
                                        <p:attrNameLst>
                                          <p:attrName>ppt_h</p:attrName>
                                        </p:attrNameLst>
                                      </p:cBhvr>
                                      <p:tavLst>
                                        <p:tav tm="0">
                                          <p:val>
                                            <p:strVal val="ppt_h"/>
                                          </p:val>
                                        </p:tav>
                                        <p:tav tm="100000">
                                          <p:val>
                                            <p:fltVal val="0"/>
                                          </p:val>
                                        </p:tav>
                                      </p:tavLst>
                                    </p:anim>
                                    <p:animEffect transition="out" filter="fade">
                                      <p:cBhvr>
                                        <p:cTn id="8" dur="500"/>
                                        <p:tgtEl>
                                          <p:spTgt spid="11266"/>
                                        </p:tgtEl>
                                      </p:cBhvr>
                                    </p:animEffect>
                                    <p:set>
                                      <p:cBhvr>
                                        <p:cTn id="9" dur="1" fill="hold">
                                          <p:stCondLst>
                                            <p:cond delay="499"/>
                                          </p:stCondLst>
                                        </p:cTn>
                                        <p:tgtEl>
                                          <p:spTgt spid="11266"/>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par>
                                <p:cTn id="12" presetID="53" presetClass="exit" presetSubtype="32" fill="hold" grpId="0" nodeType="withEffect">
                                  <p:stCondLst>
                                    <p:cond delay="0"/>
                                  </p:stCondLst>
                                  <p:childTnLst>
                                    <p:anim calcmode="lin" valueType="num">
                                      <p:cBhvr>
                                        <p:cTn id="13" dur="500"/>
                                        <p:tgtEl>
                                          <p:spTgt spid="6"/>
                                        </p:tgtEl>
                                        <p:attrNameLst>
                                          <p:attrName>ppt_w</p:attrName>
                                        </p:attrNameLst>
                                      </p:cBhvr>
                                      <p:tavLst>
                                        <p:tav tm="0">
                                          <p:val>
                                            <p:strVal val="ppt_w"/>
                                          </p:val>
                                        </p:tav>
                                        <p:tav tm="100000">
                                          <p:val>
                                            <p:fltVal val="0"/>
                                          </p:val>
                                        </p:tav>
                                      </p:tavLst>
                                    </p:anim>
                                    <p:anim calcmode="lin" valueType="num">
                                      <p:cBhvr>
                                        <p:cTn id="14" dur="500"/>
                                        <p:tgtEl>
                                          <p:spTgt spid="6"/>
                                        </p:tgtEl>
                                        <p:attrNameLst>
                                          <p:attrName>ppt_h</p:attrName>
                                        </p:attrNameLst>
                                      </p:cBhvr>
                                      <p:tavLst>
                                        <p:tav tm="0">
                                          <p:val>
                                            <p:strVal val="ppt_h"/>
                                          </p:val>
                                        </p:tav>
                                        <p:tav tm="100000">
                                          <p:val>
                                            <p:fltVal val="0"/>
                                          </p:val>
                                        </p:tav>
                                      </p:tavLst>
                                    </p:anim>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53" presetClass="exit" presetSubtype="32" fill="hold" grpId="0" nodeType="withEffect">
                                  <p:stCondLst>
                                    <p:cond delay="0"/>
                                  </p:stCondLst>
                                  <p:childTnLst>
                                    <p:anim calcmode="lin" valueType="num">
                                      <p:cBhvr>
                                        <p:cTn id="18" dur="500"/>
                                        <p:tgtEl>
                                          <p:spTgt spid="11"/>
                                        </p:tgtEl>
                                        <p:attrNameLst>
                                          <p:attrName>ppt_w</p:attrName>
                                        </p:attrNameLst>
                                      </p:cBhvr>
                                      <p:tavLst>
                                        <p:tav tm="0">
                                          <p:val>
                                            <p:strVal val="ppt_w"/>
                                          </p:val>
                                        </p:tav>
                                        <p:tav tm="100000">
                                          <p:val>
                                            <p:fltVal val="0"/>
                                          </p:val>
                                        </p:tav>
                                      </p:tavLst>
                                    </p:anim>
                                    <p:anim calcmode="lin" valueType="num">
                                      <p:cBhvr>
                                        <p:cTn id="19" dur="500"/>
                                        <p:tgtEl>
                                          <p:spTgt spid="11"/>
                                        </p:tgtEl>
                                        <p:attrNameLst>
                                          <p:attrName>ppt_h</p:attrName>
                                        </p:attrNameLst>
                                      </p:cBhvr>
                                      <p:tavLst>
                                        <p:tav tm="0">
                                          <p:val>
                                            <p:strVal val="ppt_h"/>
                                          </p:val>
                                        </p:tav>
                                        <p:tav tm="100000">
                                          <p:val>
                                            <p:fltVal val="0"/>
                                          </p:val>
                                        </p:tav>
                                      </p:tavLst>
                                    </p:anim>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
            </a:r>
            <a:br>
              <a:rPr lang="es-EC" dirty="0"/>
            </a:br>
            <a:r>
              <a:rPr lang="es-EC" dirty="0" smtClean="0"/>
              <a:t>Estado del arte de S-I en EP PETROECUADOR </a:t>
            </a:r>
            <a:endParaRPr lang="es-ES" dirty="0"/>
          </a:p>
        </p:txBody>
      </p:sp>
      <p:sp>
        <p:nvSpPr>
          <p:cNvPr id="3" name="Marcador de texto 2"/>
          <p:cNvSpPr>
            <a:spLocks noGrp="1"/>
          </p:cNvSpPr>
          <p:nvPr>
            <p:ph type="body" idx="1"/>
          </p:nvPr>
        </p:nvSpPr>
        <p:spPr/>
        <p:txBody>
          <a:bodyPr/>
          <a:lstStyle/>
          <a:p>
            <a:r>
              <a:rPr lang="es-EC" dirty="0" smtClean="0"/>
              <a:t>Estructura organizacional</a:t>
            </a:r>
          </a:p>
          <a:p>
            <a:r>
              <a:rPr lang="es-EC" dirty="0" smtClean="0"/>
              <a:t>Servicios</a:t>
            </a:r>
          </a:p>
          <a:p>
            <a:r>
              <a:rPr lang="es-EC" dirty="0" smtClean="0"/>
              <a:t>Normativa de procesos</a:t>
            </a:r>
            <a:endParaRPr lang="es-ES" dirty="0"/>
          </a:p>
        </p:txBody>
      </p:sp>
    </p:spTree>
    <p:extLst>
      <p:ext uri="{BB962C8B-B14F-4D97-AF65-F5344CB8AC3E}">
        <p14:creationId xmlns:p14="http://schemas.microsoft.com/office/powerpoint/2010/main" val="1866030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404664"/>
            <a:ext cx="8892480" cy="1143000"/>
          </a:xfrm>
        </p:spPr>
        <p:txBody>
          <a:bodyPr>
            <a:noAutofit/>
          </a:bodyPr>
          <a:lstStyle/>
          <a:p>
            <a:r>
              <a:rPr lang="es-EC" sz="4000" dirty="0" smtClean="0"/>
              <a:t>Estructura Organizacional STIC -  Servicios</a:t>
            </a:r>
            <a:endParaRPr lang="es-EC" sz="4000" dirty="0"/>
          </a:p>
        </p:txBody>
      </p:sp>
      <p:sp>
        <p:nvSpPr>
          <p:cNvPr id="6" name="1 Título"/>
          <p:cNvSpPr txBox="1">
            <a:spLocks/>
          </p:cNvSpPr>
          <p:nvPr/>
        </p:nvSpPr>
        <p:spPr>
          <a:xfrm>
            <a:off x="7487816" y="6628"/>
            <a:ext cx="1656184" cy="670311"/>
          </a:xfrm>
          <a:prstGeom prst="rect">
            <a:avLst/>
          </a:prstGeom>
        </p:spPr>
        <p:txBody>
          <a:bodyPr vert="horz" lIns="0" rIns="0" bIns="0" anchor="b">
            <a:normAutofit fontScale="47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dirty="0" smtClean="0"/>
              <a:t> Estado del Arte S-I PEC</a:t>
            </a:r>
            <a:endParaRPr lang="es-EC" dirty="0"/>
          </a:p>
        </p:txBody>
      </p:sp>
      <p:graphicFrame>
        <p:nvGraphicFramePr>
          <p:cNvPr id="18" name="Diagrama 17"/>
          <p:cNvGraphicFramePr/>
          <p:nvPr>
            <p:extLst>
              <p:ext uri="{D42A27DB-BD31-4B8C-83A1-F6EECF244321}">
                <p14:modId xmlns:p14="http://schemas.microsoft.com/office/powerpoint/2010/main" val="2372266620"/>
              </p:ext>
            </p:extLst>
          </p:nvPr>
        </p:nvGraphicFramePr>
        <p:xfrm>
          <a:off x="251520" y="1622048"/>
          <a:ext cx="4752528" cy="5049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p:cNvSpPr txBox="1"/>
          <p:nvPr/>
        </p:nvSpPr>
        <p:spPr>
          <a:xfrm>
            <a:off x="4871145" y="2132856"/>
            <a:ext cx="4104456" cy="4247317"/>
          </a:xfrm>
          <a:prstGeom prst="rect">
            <a:avLst/>
          </a:prstGeom>
          <a:noFill/>
        </p:spPr>
        <p:txBody>
          <a:bodyPr wrap="square" rtlCol="0">
            <a:spAutoFit/>
          </a:bodyPr>
          <a:lstStyle/>
          <a:p>
            <a:pPr marL="285750" indent="-285750">
              <a:buFont typeface="Arial" panose="020B0604020202020204" pitchFamily="34" charset="0"/>
              <a:buChar char="•"/>
            </a:pPr>
            <a:r>
              <a:rPr lang="es-EC" dirty="0" smtClean="0"/>
              <a:t>Equipos de computo / aplicaciones</a:t>
            </a:r>
          </a:p>
          <a:p>
            <a:pPr marL="285750" indent="-285750">
              <a:buFont typeface="Arial" panose="020B0604020202020204" pitchFamily="34" charset="0"/>
              <a:buChar char="•"/>
            </a:pPr>
            <a:r>
              <a:rPr lang="es-EC" dirty="0" smtClean="0"/>
              <a:t>Alojamiento WEB</a:t>
            </a:r>
          </a:p>
          <a:p>
            <a:pPr marL="285750" indent="-285750">
              <a:buFont typeface="Arial" panose="020B0604020202020204" pitchFamily="34" charset="0"/>
              <a:buChar char="•"/>
            </a:pPr>
            <a:r>
              <a:rPr lang="es-EC" dirty="0" smtClean="0"/>
              <a:t>Correo electrónico</a:t>
            </a:r>
          </a:p>
          <a:p>
            <a:pPr marL="285750" indent="-285750">
              <a:buFont typeface="Arial" panose="020B0604020202020204" pitchFamily="34" charset="0"/>
              <a:buChar char="•"/>
            </a:pPr>
            <a:r>
              <a:rPr lang="es-EC" dirty="0" smtClean="0"/>
              <a:t>Internet</a:t>
            </a:r>
          </a:p>
          <a:p>
            <a:pPr marL="285750" indent="-285750">
              <a:buFont typeface="Arial" panose="020B0604020202020204" pitchFamily="34" charset="0"/>
              <a:buChar char="•"/>
            </a:pPr>
            <a:r>
              <a:rPr lang="es-EC" dirty="0" smtClean="0"/>
              <a:t>Telefonía</a:t>
            </a:r>
          </a:p>
          <a:p>
            <a:pPr marL="285750" indent="-285750">
              <a:buFont typeface="Arial" panose="020B0604020202020204" pitchFamily="34" charset="0"/>
              <a:buChar char="•"/>
            </a:pPr>
            <a:r>
              <a:rPr lang="es-EC" dirty="0" smtClean="0"/>
              <a:t>Videoconferencia</a:t>
            </a:r>
          </a:p>
          <a:p>
            <a:pPr marL="285750" indent="-285750">
              <a:buFont typeface="Arial" panose="020B0604020202020204" pitchFamily="34" charset="0"/>
              <a:buChar char="•"/>
            </a:pPr>
            <a:r>
              <a:rPr lang="es-EC" dirty="0" smtClean="0"/>
              <a:t>Comunicaciones de radio fijo-móvil</a:t>
            </a:r>
          </a:p>
          <a:p>
            <a:pPr marL="285750" indent="-285750">
              <a:buFont typeface="Arial" panose="020B0604020202020204" pitchFamily="34" charset="0"/>
              <a:buChar char="•"/>
            </a:pPr>
            <a:r>
              <a:rPr lang="es-EC" dirty="0" smtClean="0"/>
              <a:t>Comunicaciones marinas</a:t>
            </a:r>
          </a:p>
          <a:p>
            <a:pPr marL="285750" indent="-285750">
              <a:buFont typeface="Arial" panose="020B0604020202020204" pitchFamily="34" charset="0"/>
              <a:buChar char="•"/>
            </a:pPr>
            <a:r>
              <a:rPr lang="es-EC" dirty="0" smtClean="0"/>
              <a:t>Data warehouse</a:t>
            </a:r>
          </a:p>
          <a:p>
            <a:pPr marL="285750" indent="-285750">
              <a:buFont typeface="Arial" panose="020B0604020202020204" pitchFamily="34" charset="0"/>
              <a:buChar char="•"/>
            </a:pPr>
            <a:r>
              <a:rPr lang="es-EC" dirty="0" smtClean="0"/>
              <a:t>Plataforma AS-400</a:t>
            </a:r>
          </a:p>
          <a:p>
            <a:pPr marL="285750" indent="-285750">
              <a:buFont typeface="Arial" panose="020B0604020202020204" pitchFamily="34" charset="0"/>
              <a:buChar char="•"/>
            </a:pPr>
            <a:r>
              <a:rPr lang="es-EC" dirty="0" smtClean="0"/>
              <a:t>Aplicaciones técnicas y de negocio</a:t>
            </a:r>
          </a:p>
          <a:p>
            <a:pPr marL="285750" indent="-285750">
              <a:buFont typeface="Arial" panose="020B0604020202020204" pitchFamily="34" charset="0"/>
              <a:buChar char="•"/>
            </a:pPr>
            <a:endParaRPr lang="es-EC" dirty="0" smtClean="0"/>
          </a:p>
          <a:p>
            <a:pPr marL="285750" indent="-285750">
              <a:buFont typeface="Arial" panose="020B0604020202020204" pitchFamily="34" charset="0"/>
              <a:buChar char="•"/>
            </a:pPr>
            <a:endParaRPr lang="es-EC" dirty="0" smtClean="0"/>
          </a:p>
          <a:p>
            <a:pPr marL="285750" indent="-285750">
              <a:buFont typeface="Arial" panose="020B0604020202020204" pitchFamily="34" charset="0"/>
              <a:buChar char="•"/>
            </a:pPr>
            <a:endParaRPr lang="es-EC" dirty="0" smtClean="0"/>
          </a:p>
          <a:p>
            <a:pPr marL="285750" indent="-285750">
              <a:buFont typeface="Arial" panose="020B0604020202020204" pitchFamily="34" charset="0"/>
              <a:buChar char="•"/>
            </a:pPr>
            <a:endParaRPr lang="es-ES" dirty="0"/>
          </a:p>
        </p:txBody>
      </p:sp>
    </p:spTree>
    <p:extLst>
      <p:ext uri="{BB962C8B-B14F-4D97-AF65-F5344CB8AC3E}">
        <p14:creationId xmlns:p14="http://schemas.microsoft.com/office/powerpoint/2010/main" val="1708693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980728"/>
            <a:ext cx="8892480" cy="1143000"/>
          </a:xfrm>
        </p:spPr>
        <p:txBody>
          <a:bodyPr>
            <a:noAutofit/>
          </a:bodyPr>
          <a:lstStyle/>
          <a:p>
            <a:r>
              <a:rPr lang="es-EC" sz="4000" dirty="0" smtClean="0"/>
              <a:t>Estructura Organizacional STIC Aprobada octubre 2013</a:t>
            </a:r>
            <a:endParaRPr lang="es-EC" sz="4000" dirty="0"/>
          </a:p>
        </p:txBody>
      </p:sp>
      <p:sp>
        <p:nvSpPr>
          <p:cNvPr id="6" name="1 Título"/>
          <p:cNvSpPr txBox="1">
            <a:spLocks/>
          </p:cNvSpPr>
          <p:nvPr/>
        </p:nvSpPr>
        <p:spPr>
          <a:xfrm>
            <a:off x="7487816" y="6628"/>
            <a:ext cx="1656184" cy="670311"/>
          </a:xfrm>
          <a:prstGeom prst="rect">
            <a:avLst/>
          </a:prstGeom>
        </p:spPr>
        <p:txBody>
          <a:bodyPr vert="horz" lIns="0" rIns="0" bIns="0" anchor="b">
            <a:normAutofit fontScale="47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dirty="0" smtClean="0"/>
              <a:t> Estado del Arte S-I PEC</a:t>
            </a:r>
            <a:endParaRPr lang="es-EC" dirty="0"/>
          </a:p>
        </p:txBody>
      </p:sp>
      <p:graphicFrame>
        <p:nvGraphicFramePr>
          <p:cNvPr id="7" name="Diagrama 6"/>
          <p:cNvGraphicFramePr/>
          <p:nvPr>
            <p:extLst>
              <p:ext uri="{D42A27DB-BD31-4B8C-83A1-F6EECF244321}">
                <p14:modId xmlns:p14="http://schemas.microsoft.com/office/powerpoint/2010/main" val="2256018428"/>
              </p:ext>
            </p:extLst>
          </p:nvPr>
        </p:nvGraphicFramePr>
        <p:xfrm>
          <a:off x="593304" y="2123728"/>
          <a:ext cx="8208912" cy="4275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39626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548680"/>
            <a:ext cx="7416824" cy="1143000"/>
          </a:xfrm>
        </p:spPr>
        <p:txBody>
          <a:bodyPr>
            <a:normAutofit/>
          </a:bodyPr>
          <a:lstStyle/>
          <a:p>
            <a:r>
              <a:rPr lang="es-EC" dirty="0" smtClean="0"/>
              <a:t>Normativa de procesos STIC</a:t>
            </a:r>
            <a:endParaRPr lang="es-EC" dirty="0"/>
          </a:p>
        </p:txBody>
      </p:sp>
      <p:sp>
        <p:nvSpPr>
          <p:cNvPr id="6" name="1 Título"/>
          <p:cNvSpPr txBox="1">
            <a:spLocks/>
          </p:cNvSpPr>
          <p:nvPr/>
        </p:nvSpPr>
        <p:spPr>
          <a:xfrm>
            <a:off x="7487816" y="6628"/>
            <a:ext cx="1656184" cy="670311"/>
          </a:xfrm>
          <a:prstGeom prst="rect">
            <a:avLst/>
          </a:prstGeom>
        </p:spPr>
        <p:txBody>
          <a:bodyPr vert="horz" lIns="0" rIns="0" bIns="0" anchor="b">
            <a:normAutofit fontScale="47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dirty="0" smtClean="0"/>
              <a:t> Estado del Arte S-I PEC</a:t>
            </a:r>
            <a:endParaRPr lang="es-EC" dirty="0"/>
          </a:p>
        </p:txBody>
      </p:sp>
      <p:sp>
        <p:nvSpPr>
          <p:cNvPr id="3" name="Rectángulo 2"/>
          <p:cNvSpPr/>
          <p:nvPr/>
        </p:nvSpPr>
        <p:spPr>
          <a:xfrm>
            <a:off x="395536" y="1700808"/>
            <a:ext cx="4572000" cy="3046988"/>
          </a:xfrm>
          <a:prstGeom prst="rect">
            <a:avLst/>
          </a:prstGeom>
        </p:spPr>
        <p:txBody>
          <a:bodyPr>
            <a:spAutoFit/>
          </a:bodyPr>
          <a:lstStyle/>
          <a:p>
            <a:pPr lvl="0" algn="just">
              <a:lnSpc>
                <a:spcPct val="200000"/>
              </a:lnSpc>
              <a:spcAft>
                <a:spcPts val="0"/>
              </a:spcAft>
            </a:pPr>
            <a:r>
              <a:rPr lang="es-EC" sz="2400" b="1" dirty="0" smtClean="0">
                <a:latin typeface="Times New Roman" panose="02020603050405020304" pitchFamily="18" charset="0"/>
                <a:ea typeface="Times New Roman" panose="02020603050405020304" pitchFamily="18" charset="0"/>
              </a:rPr>
              <a:t>26 procesos de COBIT 4.1</a:t>
            </a:r>
          </a:p>
          <a:p>
            <a:pPr marL="342900" lvl="0" indent="-342900" algn="just">
              <a:lnSpc>
                <a:spcPct val="200000"/>
              </a:lnSpc>
              <a:spcAft>
                <a:spcPts val="0"/>
              </a:spcAft>
              <a:buFont typeface="Symbol" panose="05050102010706020507" pitchFamily="18" charset="2"/>
              <a:buChar char=""/>
            </a:pPr>
            <a:r>
              <a:rPr lang="es-EC" dirty="0" smtClean="0">
                <a:latin typeface="Times New Roman" panose="02020603050405020304" pitchFamily="18" charset="0"/>
                <a:ea typeface="Times New Roman" panose="02020603050405020304" pitchFamily="18" charset="0"/>
              </a:rPr>
              <a:t>Planear </a:t>
            </a:r>
            <a:r>
              <a:rPr lang="es-EC" dirty="0">
                <a:latin typeface="Times New Roman" panose="02020603050405020304" pitchFamily="18" charset="0"/>
                <a:ea typeface="Times New Roman" panose="02020603050405020304" pitchFamily="18" charset="0"/>
              </a:rPr>
              <a:t>y Organizar TIC (PO)</a:t>
            </a:r>
            <a:endParaRPr lang="es-ES" dirty="0">
              <a:latin typeface="Times New Roman" panose="02020603050405020304" pitchFamily="18" charset="0"/>
              <a:ea typeface="Times New Roman" panose="02020603050405020304" pitchFamily="18" charset="0"/>
            </a:endParaRPr>
          </a:p>
          <a:p>
            <a:pPr marL="342900" lvl="0" indent="-342900" algn="just">
              <a:lnSpc>
                <a:spcPct val="200000"/>
              </a:lnSpc>
              <a:spcAft>
                <a:spcPts val="0"/>
              </a:spcAft>
              <a:buFont typeface="Symbol" panose="05050102010706020507" pitchFamily="18" charset="2"/>
              <a:buChar char=""/>
            </a:pPr>
            <a:r>
              <a:rPr lang="es-EC" dirty="0">
                <a:latin typeface="Times New Roman" panose="02020603050405020304" pitchFamily="18" charset="0"/>
                <a:ea typeface="Times New Roman" panose="02020603050405020304" pitchFamily="18" charset="0"/>
              </a:rPr>
              <a:t>Adquirir e Implantar TIC (AI)</a:t>
            </a:r>
            <a:endParaRPr lang="es-ES" dirty="0">
              <a:latin typeface="Times New Roman" panose="02020603050405020304" pitchFamily="18" charset="0"/>
              <a:ea typeface="Times New Roman" panose="02020603050405020304" pitchFamily="18" charset="0"/>
            </a:endParaRPr>
          </a:p>
          <a:p>
            <a:pPr marL="342900" lvl="0" indent="-342900" algn="just">
              <a:lnSpc>
                <a:spcPct val="200000"/>
              </a:lnSpc>
              <a:spcAft>
                <a:spcPts val="0"/>
              </a:spcAft>
              <a:buFont typeface="Symbol" panose="05050102010706020507" pitchFamily="18" charset="2"/>
              <a:buChar char=""/>
            </a:pPr>
            <a:r>
              <a:rPr lang="es-EC" dirty="0">
                <a:latin typeface="Times New Roman" panose="02020603050405020304" pitchFamily="18" charset="0"/>
                <a:ea typeface="Times New Roman" panose="02020603050405020304" pitchFamily="18" charset="0"/>
              </a:rPr>
              <a:t>Entregar y Dar Soporte de TIC (DS)</a:t>
            </a:r>
            <a:endParaRPr lang="es-ES" dirty="0">
              <a:latin typeface="Times New Roman" panose="02020603050405020304" pitchFamily="18" charset="0"/>
              <a:ea typeface="Times New Roman" panose="02020603050405020304" pitchFamily="18" charset="0"/>
            </a:endParaRPr>
          </a:p>
          <a:p>
            <a:pPr marL="342900" lvl="0" indent="-342900" algn="just">
              <a:lnSpc>
                <a:spcPct val="200000"/>
              </a:lnSpc>
              <a:spcAft>
                <a:spcPts val="0"/>
              </a:spcAft>
              <a:buFont typeface="Symbol" panose="05050102010706020507" pitchFamily="18" charset="2"/>
              <a:buChar char=""/>
            </a:pPr>
            <a:r>
              <a:rPr lang="es-EC" dirty="0">
                <a:latin typeface="Times New Roman" panose="02020603050405020304" pitchFamily="18" charset="0"/>
                <a:ea typeface="Times New Roman" panose="02020603050405020304" pitchFamily="18" charset="0"/>
              </a:rPr>
              <a:t>Monitorear y evaluar TIC (ME)</a:t>
            </a:r>
            <a:endParaRPr lang="es-ES" dirty="0">
              <a:effectLst/>
              <a:latin typeface="Times New Roman" panose="02020603050405020304" pitchFamily="18" charset="0"/>
              <a:ea typeface="Times New Roman" panose="02020603050405020304" pitchFamily="18" charset="0"/>
            </a:endParaRPr>
          </a:p>
        </p:txBody>
      </p:sp>
      <p:sp>
        <p:nvSpPr>
          <p:cNvPr id="4" name="Rectángulo 3"/>
          <p:cNvSpPr/>
          <p:nvPr/>
        </p:nvSpPr>
        <p:spPr>
          <a:xfrm>
            <a:off x="5580112" y="3253848"/>
            <a:ext cx="3024336" cy="1569660"/>
          </a:xfrm>
          <a:prstGeom prst="rect">
            <a:avLst/>
          </a:prstGeom>
        </p:spPr>
        <p:txBody>
          <a:bodyPr wrap="square">
            <a:spAutoFit/>
          </a:bodyPr>
          <a:lstStyle/>
          <a:p>
            <a:r>
              <a:rPr lang="es-EC" sz="2400" b="1" dirty="0">
                <a:solidFill>
                  <a:srgbClr val="000000"/>
                </a:solidFill>
                <a:latin typeface="Times New Roman" panose="02020603050405020304" pitchFamily="18" charset="0"/>
                <a:ea typeface="Times New Roman" panose="02020603050405020304" pitchFamily="18" charset="0"/>
              </a:rPr>
              <a:t>H04.03.05 Garantizar la Seguridad de los Sistemas (DS5</a:t>
            </a:r>
            <a:r>
              <a:rPr lang="es-EC" sz="2400" b="1" dirty="0" smtClean="0">
                <a:solidFill>
                  <a:srgbClr val="000000"/>
                </a:solidFill>
                <a:latin typeface="Times New Roman" panose="02020603050405020304" pitchFamily="18" charset="0"/>
                <a:ea typeface="Times New Roman" panose="02020603050405020304" pitchFamily="18" charset="0"/>
              </a:rPr>
              <a:t>) INCOMPLETO</a:t>
            </a:r>
            <a:endParaRPr lang="es-ES" sz="2400" dirty="0"/>
          </a:p>
        </p:txBody>
      </p:sp>
      <p:sp>
        <p:nvSpPr>
          <p:cNvPr id="5" name="4 Flecha derecha"/>
          <p:cNvSpPr/>
          <p:nvPr/>
        </p:nvSpPr>
        <p:spPr>
          <a:xfrm>
            <a:off x="4355976" y="3717032"/>
            <a:ext cx="1152128" cy="3345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146683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349550"/>
            <a:ext cx="7992888" cy="1143000"/>
          </a:xfrm>
        </p:spPr>
        <p:txBody>
          <a:bodyPr>
            <a:normAutofit fontScale="90000"/>
          </a:bodyPr>
          <a:lstStyle/>
          <a:p>
            <a:r>
              <a:rPr lang="es-EC" dirty="0" smtClean="0"/>
              <a:t>Análisis de informes hacking ético</a:t>
            </a:r>
            <a:endParaRPr lang="es-EC" dirty="0"/>
          </a:p>
        </p:txBody>
      </p:sp>
      <p:sp>
        <p:nvSpPr>
          <p:cNvPr id="6" name="1 Título"/>
          <p:cNvSpPr txBox="1">
            <a:spLocks/>
          </p:cNvSpPr>
          <p:nvPr/>
        </p:nvSpPr>
        <p:spPr>
          <a:xfrm>
            <a:off x="7487816" y="6628"/>
            <a:ext cx="1656184" cy="670311"/>
          </a:xfrm>
          <a:prstGeom prst="rect">
            <a:avLst/>
          </a:prstGeom>
        </p:spPr>
        <p:txBody>
          <a:bodyPr vert="horz" lIns="0" rIns="0" bIns="0" anchor="b">
            <a:normAutofit fontScale="47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dirty="0" smtClean="0"/>
              <a:t> Estado del Arte S-I PEC</a:t>
            </a:r>
            <a:endParaRPr lang="es-EC" dirty="0"/>
          </a:p>
        </p:txBody>
      </p:sp>
      <p:graphicFrame>
        <p:nvGraphicFramePr>
          <p:cNvPr id="3" name="2 Gráfico"/>
          <p:cNvGraphicFramePr/>
          <p:nvPr>
            <p:extLst>
              <p:ext uri="{D42A27DB-BD31-4B8C-83A1-F6EECF244321}">
                <p14:modId xmlns:p14="http://schemas.microsoft.com/office/powerpoint/2010/main" val="2906706377"/>
              </p:ext>
            </p:extLst>
          </p:nvPr>
        </p:nvGraphicFramePr>
        <p:xfrm>
          <a:off x="4932040" y="2162473"/>
          <a:ext cx="4355781" cy="31614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3 Gráfico"/>
          <p:cNvGraphicFramePr/>
          <p:nvPr>
            <p:extLst>
              <p:ext uri="{D42A27DB-BD31-4B8C-83A1-F6EECF244321}">
                <p14:modId xmlns:p14="http://schemas.microsoft.com/office/powerpoint/2010/main" val="2971581493"/>
              </p:ext>
            </p:extLst>
          </p:nvPr>
        </p:nvGraphicFramePr>
        <p:xfrm>
          <a:off x="323528" y="2492896"/>
          <a:ext cx="4896544" cy="2592288"/>
        </p:xfrm>
        <a:graphic>
          <a:graphicData uri="http://schemas.openxmlformats.org/drawingml/2006/chart">
            <c:chart xmlns:c="http://schemas.openxmlformats.org/drawingml/2006/chart" xmlns:r="http://schemas.openxmlformats.org/officeDocument/2006/relationships" r:id="rId4"/>
          </a:graphicData>
        </a:graphic>
      </p:graphicFrame>
      <p:sp>
        <p:nvSpPr>
          <p:cNvPr id="5" name="4 CuadroTexto"/>
          <p:cNvSpPr txBox="1"/>
          <p:nvPr/>
        </p:nvSpPr>
        <p:spPr>
          <a:xfrm>
            <a:off x="827584" y="1700808"/>
            <a:ext cx="3384376" cy="461665"/>
          </a:xfrm>
          <a:prstGeom prst="rect">
            <a:avLst/>
          </a:prstGeom>
          <a:noFill/>
        </p:spPr>
        <p:txBody>
          <a:bodyPr wrap="square" rtlCol="0">
            <a:spAutoFit/>
          </a:bodyPr>
          <a:lstStyle/>
          <a:p>
            <a:r>
              <a:rPr lang="es-EC" sz="2400" dirty="0" smtClean="0"/>
              <a:t>Pruebas externas</a:t>
            </a:r>
            <a:endParaRPr lang="es-EC" sz="2400" dirty="0"/>
          </a:p>
        </p:txBody>
      </p:sp>
      <p:sp>
        <p:nvSpPr>
          <p:cNvPr id="18" name="17 CuadroTexto"/>
          <p:cNvSpPr txBox="1"/>
          <p:nvPr/>
        </p:nvSpPr>
        <p:spPr>
          <a:xfrm>
            <a:off x="861733" y="2222540"/>
            <a:ext cx="3384376" cy="369332"/>
          </a:xfrm>
          <a:prstGeom prst="rect">
            <a:avLst/>
          </a:prstGeom>
          <a:noFill/>
        </p:spPr>
        <p:txBody>
          <a:bodyPr wrap="square" rtlCol="0">
            <a:spAutoFit/>
          </a:bodyPr>
          <a:lstStyle/>
          <a:p>
            <a:r>
              <a:rPr lang="es-EC" dirty="0" smtClean="0"/>
              <a:t>Sobre 23 equipos analizados</a:t>
            </a:r>
            <a:endParaRPr lang="es-EC" dirty="0"/>
          </a:p>
        </p:txBody>
      </p:sp>
      <p:sp>
        <p:nvSpPr>
          <p:cNvPr id="19" name="18 CuadroTexto"/>
          <p:cNvSpPr txBox="1"/>
          <p:nvPr/>
        </p:nvSpPr>
        <p:spPr>
          <a:xfrm>
            <a:off x="5436096" y="2222540"/>
            <a:ext cx="2736304" cy="369332"/>
          </a:xfrm>
          <a:prstGeom prst="rect">
            <a:avLst/>
          </a:prstGeom>
          <a:noFill/>
        </p:spPr>
        <p:txBody>
          <a:bodyPr wrap="square" rtlCol="0">
            <a:spAutoFit/>
          </a:bodyPr>
          <a:lstStyle/>
          <a:p>
            <a:r>
              <a:rPr lang="es-EC" dirty="0" smtClean="0"/>
              <a:t>Nivel de riesgo global</a:t>
            </a:r>
            <a:endParaRPr lang="es-EC" dirty="0"/>
          </a:p>
        </p:txBody>
      </p:sp>
      <p:sp>
        <p:nvSpPr>
          <p:cNvPr id="20" name="CuadroTexto 12"/>
          <p:cNvSpPr txBox="1"/>
          <p:nvPr/>
        </p:nvSpPr>
        <p:spPr>
          <a:xfrm>
            <a:off x="1331640" y="4941168"/>
            <a:ext cx="6502992" cy="1477328"/>
          </a:xfrm>
          <a:prstGeom prst="rect">
            <a:avLst/>
          </a:prstGeom>
          <a:noFill/>
        </p:spPr>
        <p:txBody>
          <a:bodyPr wrap="square" rtlCol="0">
            <a:spAutoFit/>
          </a:bodyPr>
          <a:lstStyle/>
          <a:p>
            <a:pPr marL="342900" indent="-342900" algn="just">
              <a:buFont typeface="Arial" pitchFamily="34" charset="0"/>
              <a:buChar char="•"/>
            </a:pPr>
            <a:r>
              <a:rPr lang="es-MX" dirty="0"/>
              <a:t>Inyección SQL Blind </a:t>
            </a:r>
            <a:endParaRPr lang="es-MX" dirty="0" smtClean="0"/>
          </a:p>
          <a:p>
            <a:pPr marL="342900" indent="-342900" algn="just">
              <a:buFont typeface="Arial" pitchFamily="34" charset="0"/>
              <a:buChar char="•"/>
            </a:pPr>
            <a:r>
              <a:rPr lang="es-CO" dirty="0" smtClean="0"/>
              <a:t>Cross </a:t>
            </a:r>
            <a:r>
              <a:rPr lang="es-CO" dirty="0"/>
              <a:t>Site Scripting (XSS) </a:t>
            </a:r>
            <a:endParaRPr lang="es-CO" dirty="0" smtClean="0"/>
          </a:p>
          <a:p>
            <a:pPr marL="342900" indent="-342900" algn="just">
              <a:buFont typeface="Arial" pitchFamily="34" charset="0"/>
              <a:buChar char="•"/>
            </a:pPr>
            <a:r>
              <a:rPr lang="es-CO" dirty="0" smtClean="0"/>
              <a:t>Servicio </a:t>
            </a:r>
            <a:r>
              <a:rPr lang="es-CO" dirty="0"/>
              <a:t>FTP con usuario </a:t>
            </a:r>
            <a:r>
              <a:rPr lang="es-CO" sz="1600" b="1" i="1" dirty="0"/>
              <a:t>anonymous</a:t>
            </a:r>
            <a:r>
              <a:rPr lang="es-CO" sz="1600" dirty="0"/>
              <a:t> </a:t>
            </a:r>
            <a:r>
              <a:rPr lang="es-CO" dirty="0"/>
              <a:t>habilitado</a:t>
            </a:r>
            <a:endParaRPr lang="es-MX" dirty="0"/>
          </a:p>
          <a:p>
            <a:pPr marL="342900" indent="-342900" algn="just">
              <a:buFont typeface="Arial" pitchFamily="34" charset="0"/>
              <a:buChar char="•"/>
            </a:pPr>
            <a:r>
              <a:rPr lang="es-CO" dirty="0"/>
              <a:t>Usuarios y passwords débiles </a:t>
            </a:r>
            <a:endParaRPr lang="es-CO" dirty="0" smtClean="0"/>
          </a:p>
          <a:p>
            <a:pPr marL="342900" indent="-342900" algn="just">
              <a:buFont typeface="Arial" pitchFamily="34" charset="0"/>
              <a:buChar char="•"/>
            </a:pPr>
            <a:r>
              <a:rPr lang="es-CO" dirty="0" smtClean="0"/>
              <a:t>Servicio </a:t>
            </a:r>
            <a:r>
              <a:rPr lang="es-CO" dirty="0"/>
              <a:t>SMTP relay </a:t>
            </a:r>
            <a:r>
              <a:rPr lang="es-CO" dirty="0" smtClean="0"/>
              <a:t>habilitado</a:t>
            </a:r>
            <a:endParaRPr lang="es-ES" dirty="0"/>
          </a:p>
        </p:txBody>
      </p:sp>
    </p:spTree>
    <p:extLst>
      <p:ext uri="{BB962C8B-B14F-4D97-AF65-F5344CB8AC3E}">
        <p14:creationId xmlns:p14="http://schemas.microsoft.com/office/powerpoint/2010/main" val="2464533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Introducción</a:t>
            </a:r>
            <a:endParaRPr lang="es-ES" dirty="0"/>
          </a:p>
        </p:txBody>
      </p:sp>
      <p:sp>
        <p:nvSpPr>
          <p:cNvPr id="3" name="Marcador de texto 2"/>
          <p:cNvSpPr>
            <a:spLocks noGrp="1"/>
          </p:cNvSpPr>
          <p:nvPr>
            <p:ph type="body" idx="1"/>
          </p:nvPr>
        </p:nvSpPr>
        <p:spPr/>
        <p:txBody>
          <a:bodyPr/>
          <a:lstStyle/>
          <a:p>
            <a:r>
              <a:rPr lang="es-EC" dirty="0" smtClean="0"/>
              <a:t>Justificación e importancia</a:t>
            </a:r>
          </a:p>
          <a:p>
            <a:r>
              <a:rPr lang="es-EC" dirty="0" smtClean="0"/>
              <a:t>Planteamiento del problema</a:t>
            </a:r>
            <a:endParaRPr lang="es-ES" dirty="0"/>
          </a:p>
        </p:txBody>
      </p:sp>
    </p:spTree>
    <p:extLst>
      <p:ext uri="{BB962C8B-B14F-4D97-AF65-F5344CB8AC3E}">
        <p14:creationId xmlns:p14="http://schemas.microsoft.com/office/powerpoint/2010/main" val="38269803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88640"/>
            <a:ext cx="7992888" cy="1143000"/>
          </a:xfrm>
        </p:spPr>
        <p:txBody>
          <a:bodyPr>
            <a:normAutofit fontScale="90000"/>
          </a:bodyPr>
          <a:lstStyle/>
          <a:p>
            <a:r>
              <a:rPr lang="es-EC" dirty="0" smtClean="0"/>
              <a:t>Análisis de informes hacking ético</a:t>
            </a:r>
            <a:endParaRPr lang="es-EC" dirty="0"/>
          </a:p>
        </p:txBody>
      </p:sp>
      <p:sp>
        <p:nvSpPr>
          <p:cNvPr id="6" name="1 Título"/>
          <p:cNvSpPr txBox="1">
            <a:spLocks/>
          </p:cNvSpPr>
          <p:nvPr/>
        </p:nvSpPr>
        <p:spPr>
          <a:xfrm>
            <a:off x="7487816" y="6628"/>
            <a:ext cx="1656184" cy="670311"/>
          </a:xfrm>
          <a:prstGeom prst="rect">
            <a:avLst/>
          </a:prstGeom>
        </p:spPr>
        <p:txBody>
          <a:bodyPr vert="horz" lIns="0" rIns="0" bIns="0" anchor="b">
            <a:normAutofit fontScale="47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dirty="0" smtClean="0"/>
              <a:t> Estado del Arte S-I PEC</a:t>
            </a:r>
            <a:endParaRPr lang="es-EC" dirty="0"/>
          </a:p>
        </p:txBody>
      </p:sp>
      <p:sp>
        <p:nvSpPr>
          <p:cNvPr id="11" name="CuadroTexto 10"/>
          <p:cNvSpPr txBox="1"/>
          <p:nvPr/>
        </p:nvSpPr>
        <p:spPr>
          <a:xfrm>
            <a:off x="323528" y="4365104"/>
            <a:ext cx="2232248" cy="461665"/>
          </a:xfrm>
          <a:prstGeom prst="rect">
            <a:avLst/>
          </a:prstGeom>
          <a:solidFill>
            <a:srgbClr val="FF0000"/>
          </a:solidFill>
        </p:spPr>
        <p:txBody>
          <a:bodyPr wrap="square" rtlCol="0">
            <a:spAutoFit/>
          </a:bodyPr>
          <a:lstStyle/>
          <a:p>
            <a:r>
              <a:rPr lang="es-EC" sz="2400" dirty="0" smtClean="0"/>
              <a:t>RIESGO ALTO</a:t>
            </a:r>
            <a:endParaRPr lang="es-ES" sz="2400" dirty="0"/>
          </a:p>
        </p:txBody>
      </p:sp>
      <p:graphicFrame>
        <p:nvGraphicFramePr>
          <p:cNvPr id="7" name="Tabla 6"/>
          <p:cNvGraphicFramePr>
            <a:graphicFrameLocks noGrp="1"/>
          </p:cNvGraphicFramePr>
          <p:nvPr>
            <p:extLst>
              <p:ext uri="{D42A27DB-BD31-4B8C-83A1-F6EECF244321}">
                <p14:modId xmlns:p14="http://schemas.microsoft.com/office/powerpoint/2010/main" val="3602121619"/>
              </p:ext>
            </p:extLst>
          </p:nvPr>
        </p:nvGraphicFramePr>
        <p:xfrm>
          <a:off x="395536" y="4940560"/>
          <a:ext cx="8424936" cy="1440768"/>
        </p:xfrm>
        <a:graphic>
          <a:graphicData uri="http://schemas.openxmlformats.org/drawingml/2006/table">
            <a:tbl>
              <a:tblPr>
                <a:tableStyleId>{5C22544A-7EE6-4342-B048-85BDC9FD1C3A}</a:tableStyleId>
              </a:tblPr>
              <a:tblGrid>
                <a:gridCol w="1920923"/>
                <a:gridCol w="6504013"/>
              </a:tblGrid>
              <a:tr h="294201">
                <a:tc>
                  <a:txBody>
                    <a:bodyPr/>
                    <a:lstStyle/>
                    <a:p>
                      <a:pPr algn="just" fontAlgn="ctr"/>
                      <a:r>
                        <a:rPr lang="es-EC" sz="1800" u="none" strike="noStrike" dirty="0">
                          <a:solidFill>
                            <a:schemeClr val="bg1"/>
                          </a:solidFill>
                          <a:effectLst/>
                        </a:rPr>
                        <a:t>Ámbito</a:t>
                      </a:r>
                      <a:endParaRPr lang="es-ES" sz="1800" b="1" i="0" u="none" strike="noStrike" dirty="0">
                        <a:solidFill>
                          <a:schemeClr val="bg1"/>
                        </a:solidFill>
                        <a:effectLst/>
                        <a:latin typeface="Times New Roman" panose="02020603050405020304" pitchFamily="18" charset="0"/>
                      </a:endParaRPr>
                    </a:p>
                  </a:txBody>
                  <a:tcPr marL="9525" marR="9525" marT="9525" marB="0" anchor="ctr">
                    <a:solidFill>
                      <a:schemeClr val="accent1"/>
                    </a:solidFill>
                  </a:tcPr>
                </a:tc>
                <a:tc>
                  <a:txBody>
                    <a:bodyPr/>
                    <a:lstStyle/>
                    <a:p>
                      <a:pPr algn="just" fontAlgn="ctr"/>
                      <a:r>
                        <a:rPr lang="es-EC" sz="1800" u="none" strike="noStrike" dirty="0">
                          <a:solidFill>
                            <a:schemeClr val="bg1"/>
                          </a:solidFill>
                          <a:effectLst/>
                        </a:rPr>
                        <a:t>Recomendación </a:t>
                      </a:r>
                      <a:endParaRPr lang="es-ES" sz="1800" b="1" i="0" u="none" strike="noStrike" dirty="0">
                        <a:solidFill>
                          <a:schemeClr val="bg1"/>
                        </a:solidFill>
                        <a:effectLst/>
                        <a:latin typeface="Times New Roman" panose="02020603050405020304" pitchFamily="18" charset="0"/>
                      </a:endParaRPr>
                    </a:p>
                  </a:txBody>
                  <a:tcPr marL="9525" marR="9525" marT="9525" marB="0" anchor="ctr">
                    <a:solidFill>
                      <a:schemeClr val="accent1"/>
                    </a:solidFill>
                  </a:tcPr>
                </a:tc>
              </a:tr>
              <a:tr h="294201">
                <a:tc rowSpan="3">
                  <a:txBody>
                    <a:bodyPr/>
                    <a:lstStyle/>
                    <a:p>
                      <a:pPr algn="just" fontAlgn="ctr"/>
                      <a:r>
                        <a:rPr lang="es-EC" sz="1800" u="none" strike="noStrike" dirty="0">
                          <a:effectLst/>
                        </a:rPr>
                        <a:t>Gestión</a:t>
                      </a:r>
                      <a:endParaRPr lang="es-ES" sz="1800" b="1" i="0" u="none" strike="noStrike" dirty="0">
                        <a:solidFill>
                          <a:srgbClr val="943634"/>
                        </a:solidFill>
                        <a:effectLst/>
                        <a:latin typeface="Times New Roman" panose="02020603050405020304" pitchFamily="18" charset="0"/>
                      </a:endParaRPr>
                    </a:p>
                  </a:txBody>
                  <a:tcPr marL="9525" marR="9525" marT="9525" marB="0" anchor="ctr"/>
                </a:tc>
                <a:tc>
                  <a:txBody>
                    <a:bodyPr/>
                    <a:lstStyle/>
                    <a:p>
                      <a:pPr algn="just" fontAlgn="ctr"/>
                      <a:r>
                        <a:rPr lang="es-EC" sz="1800" u="none" strike="noStrike" dirty="0">
                          <a:effectLst/>
                        </a:rPr>
                        <a:t>Elaborar políticas y procedimientos de seguridad de la información</a:t>
                      </a:r>
                      <a:endParaRPr lang="es-ES" sz="1800" b="0" i="0" u="none" strike="noStrike" dirty="0">
                        <a:solidFill>
                          <a:srgbClr val="943634"/>
                        </a:solidFill>
                        <a:effectLst/>
                        <a:latin typeface="Times New Roman" panose="02020603050405020304" pitchFamily="18" charset="0"/>
                      </a:endParaRPr>
                    </a:p>
                  </a:txBody>
                  <a:tcPr marL="9525" marR="9525" marT="9525" marB="0" anchor="ctr">
                    <a:solidFill>
                      <a:schemeClr val="tx2">
                        <a:lumMod val="40000"/>
                        <a:lumOff val="60000"/>
                      </a:schemeClr>
                    </a:solidFill>
                  </a:tcPr>
                </a:tc>
              </a:tr>
              <a:tr h="294201">
                <a:tc vMerge="1">
                  <a:txBody>
                    <a:bodyPr/>
                    <a:lstStyle/>
                    <a:p>
                      <a:endParaRPr lang="es-ES"/>
                    </a:p>
                  </a:txBody>
                  <a:tcPr/>
                </a:tc>
                <a:tc>
                  <a:txBody>
                    <a:bodyPr/>
                    <a:lstStyle/>
                    <a:p>
                      <a:pPr algn="just" fontAlgn="ctr"/>
                      <a:r>
                        <a:rPr lang="es-EC" sz="1800" u="none" strike="noStrike" dirty="0">
                          <a:effectLst/>
                        </a:rPr>
                        <a:t>Establecer pruebas periódicas de S-I</a:t>
                      </a:r>
                      <a:endParaRPr lang="es-ES" sz="1800" b="0" i="0" u="none" strike="noStrike" dirty="0">
                        <a:solidFill>
                          <a:srgbClr val="943634"/>
                        </a:solidFill>
                        <a:effectLst/>
                        <a:latin typeface="Times New Roman" panose="02020603050405020304" pitchFamily="18" charset="0"/>
                      </a:endParaRPr>
                    </a:p>
                  </a:txBody>
                  <a:tcPr marL="9525" marR="9525" marT="9525" marB="0" anchor="ctr"/>
                </a:tc>
              </a:tr>
              <a:tr h="294201">
                <a:tc vMerge="1">
                  <a:txBody>
                    <a:bodyPr/>
                    <a:lstStyle/>
                    <a:p>
                      <a:endParaRPr lang="es-ES"/>
                    </a:p>
                  </a:txBody>
                  <a:tcPr/>
                </a:tc>
                <a:tc>
                  <a:txBody>
                    <a:bodyPr/>
                    <a:lstStyle/>
                    <a:p>
                      <a:pPr algn="just" fontAlgn="ctr"/>
                      <a:r>
                        <a:rPr lang="es-EC" sz="1800" u="none" strike="noStrike" dirty="0">
                          <a:effectLst/>
                        </a:rPr>
                        <a:t>Establecer métodos de control </a:t>
                      </a:r>
                      <a:endParaRPr lang="es-ES" sz="1800" b="0" i="0" u="none" strike="noStrike" dirty="0">
                        <a:solidFill>
                          <a:srgbClr val="943634"/>
                        </a:solidFill>
                        <a:effectLst/>
                        <a:latin typeface="Times New Roman" panose="02020603050405020304" pitchFamily="18" charset="0"/>
                      </a:endParaRPr>
                    </a:p>
                  </a:txBody>
                  <a:tcPr marL="9525" marR="9525" marT="9525" marB="0" anchor="ctr"/>
                </a:tc>
              </a:tr>
            </a:tbl>
          </a:graphicData>
        </a:graphic>
      </p:graphicFrame>
      <p:sp>
        <p:nvSpPr>
          <p:cNvPr id="9" name="4 CuadroTexto"/>
          <p:cNvSpPr txBox="1"/>
          <p:nvPr/>
        </p:nvSpPr>
        <p:spPr>
          <a:xfrm>
            <a:off x="323528" y="1434218"/>
            <a:ext cx="3384376" cy="461665"/>
          </a:xfrm>
          <a:prstGeom prst="rect">
            <a:avLst/>
          </a:prstGeom>
          <a:noFill/>
        </p:spPr>
        <p:txBody>
          <a:bodyPr wrap="square" rtlCol="0">
            <a:spAutoFit/>
          </a:bodyPr>
          <a:lstStyle/>
          <a:p>
            <a:r>
              <a:rPr lang="es-EC" sz="2400" dirty="0" smtClean="0"/>
              <a:t>Pruebas internas</a:t>
            </a:r>
            <a:endParaRPr lang="es-EC" sz="2400" dirty="0"/>
          </a:p>
        </p:txBody>
      </p:sp>
      <p:graphicFrame>
        <p:nvGraphicFramePr>
          <p:cNvPr id="15" name="Gráfico 14"/>
          <p:cNvGraphicFramePr/>
          <p:nvPr>
            <p:extLst>
              <p:ext uri="{D42A27DB-BD31-4B8C-83A1-F6EECF244321}">
                <p14:modId xmlns:p14="http://schemas.microsoft.com/office/powerpoint/2010/main" val="3210687719"/>
              </p:ext>
            </p:extLst>
          </p:nvPr>
        </p:nvGraphicFramePr>
        <p:xfrm>
          <a:off x="179512" y="1772816"/>
          <a:ext cx="4416152" cy="2448272"/>
        </p:xfrm>
        <a:graphic>
          <a:graphicData uri="http://schemas.openxmlformats.org/drawingml/2006/chart">
            <c:chart xmlns:c="http://schemas.openxmlformats.org/drawingml/2006/chart" xmlns:r="http://schemas.openxmlformats.org/officeDocument/2006/relationships" r:id="rId3"/>
          </a:graphicData>
        </a:graphic>
      </p:graphicFrame>
      <p:sp>
        <p:nvSpPr>
          <p:cNvPr id="16" name="17 CuadroTexto"/>
          <p:cNvSpPr txBox="1"/>
          <p:nvPr/>
        </p:nvSpPr>
        <p:spPr>
          <a:xfrm>
            <a:off x="323528" y="1895883"/>
            <a:ext cx="3384376" cy="369332"/>
          </a:xfrm>
          <a:prstGeom prst="rect">
            <a:avLst/>
          </a:prstGeom>
          <a:noFill/>
        </p:spPr>
        <p:txBody>
          <a:bodyPr wrap="square" rtlCol="0">
            <a:spAutoFit/>
          </a:bodyPr>
          <a:lstStyle/>
          <a:p>
            <a:r>
              <a:rPr lang="es-EC" dirty="0" smtClean="0"/>
              <a:t>Sobre 2112 equipos analizados</a:t>
            </a:r>
            <a:endParaRPr lang="es-EC" dirty="0"/>
          </a:p>
        </p:txBody>
      </p:sp>
      <p:graphicFrame>
        <p:nvGraphicFramePr>
          <p:cNvPr id="21" name="Gráfico 20"/>
          <p:cNvGraphicFramePr/>
          <p:nvPr>
            <p:extLst>
              <p:ext uri="{D42A27DB-BD31-4B8C-83A1-F6EECF244321}">
                <p14:modId xmlns:p14="http://schemas.microsoft.com/office/powerpoint/2010/main" val="1967217843"/>
              </p:ext>
            </p:extLst>
          </p:nvPr>
        </p:nvGraphicFramePr>
        <p:xfrm>
          <a:off x="4463480" y="1988840"/>
          <a:ext cx="4680520" cy="26061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526295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92480"/>
            <a:ext cx="8229600" cy="1143000"/>
          </a:xfrm>
        </p:spPr>
        <p:txBody>
          <a:bodyPr>
            <a:normAutofit/>
          </a:bodyPr>
          <a:lstStyle/>
          <a:p>
            <a:r>
              <a:rPr lang="es-EC" dirty="0" smtClean="0"/>
              <a:t>Recomendaciones Consultoría</a:t>
            </a:r>
            <a:endParaRPr lang="es-ES" dirty="0"/>
          </a:p>
        </p:txBody>
      </p:sp>
      <p:sp>
        <p:nvSpPr>
          <p:cNvPr id="3" name="Marcador de contenido 2"/>
          <p:cNvSpPr>
            <a:spLocks noGrp="1"/>
          </p:cNvSpPr>
          <p:nvPr>
            <p:ph idx="1"/>
          </p:nvPr>
        </p:nvSpPr>
        <p:spPr>
          <a:xfrm>
            <a:off x="611560" y="2022006"/>
            <a:ext cx="7848872" cy="4147989"/>
          </a:xfrm>
        </p:spPr>
        <p:txBody>
          <a:bodyPr>
            <a:normAutofit fontScale="92500" lnSpcReduction="20000"/>
          </a:bodyPr>
          <a:lstStyle/>
          <a:p>
            <a:r>
              <a:rPr lang="es-ES" dirty="0"/>
              <a:t>Plan para definir las políticas y procedimientos faltantes relacionados con la seguridad de la información</a:t>
            </a:r>
          </a:p>
          <a:p>
            <a:endParaRPr lang="es-ES" dirty="0"/>
          </a:p>
          <a:p>
            <a:pPr lvl="1"/>
            <a:r>
              <a:rPr lang="es-ES" dirty="0"/>
              <a:t>Establecer un marco de trabajo que incluya: políticas, objetivos, procesos y procedimientos relacionados con la S-I para gestionar el riesgo, y entregar resultados alineados a los objetivos de la organización.</a:t>
            </a:r>
          </a:p>
          <a:p>
            <a:endParaRPr lang="es-ES" dirty="0"/>
          </a:p>
          <a:p>
            <a:r>
              <a:rPr lang="es-ES" dirty="0"/>
              <a:t>Plan para implementar Áreas de Seguridad de la Información y PMO fuera de la estructura de TI</a:t>
            </a:r>
          </a:p>
          <a:p>
            <a:endParaRPr lang="es-ES" dirty="0"/>
          </a:p>
          <a:p>
            <a:pPr lvl="1"/>
            <a:r>
              <a:rPr lang="es-ES" dirty="0"/>
              <a:t>Definición de roles y funciones del personal S-I.</a:t>
            </a:r>
          </a:p>
          <a:p>
            <a:endParaRPr lang="es-EC" dirty="0" smtClean="0"/>
          </a:p>
          <a:p>
            <a:pPr marL="0" indent="0">
              <a:buNone/>
            </a:pPr>
            <a:endParaRPr lang="es-ES" dirty="0"/>
          </a:p>
        </p:txBody>
      </p:sp>
      <p:sp>
        <p:nvSpPr>
          <p:cNvPr id="4" name="1 Título"/>
          <p:cNvSpPr txBox="1">
            <a:spLocks/>
          </p:cNvSpPr>
          <p:nvPr/>
        </p:nvSpPr>
        <p:spPr>
          <a:xfrm>
            <a:off x="7487816" y="6628"/>
            <a:ext cx="1656184" cy="670311"/>
          </a:xfrm>
          <a:prstGeom prst="rect">
            <a:avLst/>
          </a:prstGeom>
        </p:spPr>
        <p:txBody>
          <a:bodyPr vert="horz" lIns="0" rIns="0" bIns="0" anchor="b">
            <a:normAutofit fontScale="47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dirty="0" smtClean="0"/>
              <a:t> Estado del Arte S-I PEC</a:t>
            </a:r>
            <a:endParaRPr lang="es-EC" dirty="0"/>
          </a:p>
        </p:txBody>
      </p:sp>
    </p:spTree>
    <p:extLst>
      <p:ext uri="{BB962C8B-B14F-4D97-AF65-F5344CB8AC3E}">
        <p14:creationId xmlns:p14="http://schemas.microsoft.com/office/powerpoint/2010/main" val="1104038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60648"/>
            <a:ext cx="8229600" cy="1143000"/>
          </a:xfrm>
        </p:spPr>
        <p:txBody>
          <a:bodyPr>
            <a:normAutofit/>
          </a:bodyPr>
          <a:lstStyle/>
          <a:p>
            <a:r>
              <a:rPr lang="es-EC" dirty="0" smtClean="0"/>
              <a:t>Análisis de riesgo</a:t>
            </a:r>
            <a:endParaRPr lang="es-ES" dirty="0"/>
          </a:p>
        </p:txBody>
      </p:sp>
      <p:sp>
        <p:nvSpPr>
          <p:cNvPr id="3" name="Marcador de contenido 2"/>
          <p:cNvSpPr>
            <a:spLocks noGrp="1"/>
          </p:cNvSpPr>
          <p:nvPr>
            <p:ph idx="1"/>
          </p:nvPr>
        </p:nvSpPr>
        <p:spPr>
          <a:xfrm>
            <a:off x="457200" y="1412776"/>
            <a:ext cx="8229600" cy="1013902"/>
          </a:xfrm>
        </p:spPr>
        <p:txBody>
          <a:bodyPr>
            <a:normAutofit/>
          </a:bodyPr>
          <a:lstStyle/>
          <a:p>
            <a:pPr marL="0" indent="0">
              <a:buNone/>
            </a:pPr>
            <a:r>
              <a:rPr lang="es-EC" sz="1800" dirty="0"/>
              <a:t>MAGERIT: </a:t>
            </a:r>
            <a:r>
              <a:rPr lang="es-EC" sz="1800" dirty="0" smtClean="0"/>
              <a:t> Metodología </a:t>
            </a:r>
            <a:r>
              <a:rPr lang="es-EC" sz="1800" dirty="0"/>
              <a:t>de Análisis y Gestión de Riesgos de los Sistemas de </a:t>
            </a:r>
            <a:r>
              <a:rPr lang="es-EC" sz="1800" dirty="0" smtClean="0"/>
              <a:t>Información compatible con ISO 31000.</a:t>
            </a:r>
            <a:endParaRPr lang="es-ES" sz="1800" dirty="0"/>
          </a:p>
        </p:txBody>
      </p:sp>
      <p:sp>
        <p:nvSpPr>
          <p:cNvPr id="4" name="1 Título"/>
          <p:cNvSpPr txBox="1">
            <a:spLocks/>
          </p:cNvSpPr>
          <p:nvPr/>
        </p:nvSpPr>
        <p:spPr>
          <a:xfrm>
            <a:off x="7487816" y="6628"/>
            <a:ext cx="1656184" cy="670311"/>
          </a:xfrm>
          <a:prstGeom prst="rect">
            <a:avLst/>
          </a:prstGeom>
        </p:spPr>
        <p:txBody>
          <a:bodyPr vert="horz" lIns="0" rIns="0" bIns="0" anchor="b">
            <a:normAutofit fontScale="47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dirty="0" smtClean="0"/>
              <a:t> Estado del Arte S-I PEC</a:t>
            </a:r>
            <a:endParaRPr lang="es-EC" dirty="0"/>
          </a:p>
        </p:txBody>
      </p:sp>
      <p:pic>
        <p:nvPicPr>
          <p:cNvPr id="23" name="Imagen 22"/>
          <p:cNvPicPr>
            <a:picLocks noChangeAspect="1"/>
          </p:cNvPicPr>
          <p:nvPr/>
        </p:nvPicPr>
        <p:blipFill>
          <a:blip r:embed="rId3"/>
          <a:stretch>
            <a:fillRect/>
          </a:stretch>
        </p:blipFill>
        <p:spPr>
          <a:xfrm>
            <a:off x="4211960" y="2060848"/>
            <a:ext cx="4320480" cy="4644980"/>
          </a:xfrm>
          <a:prstGeom prst="rect">
            <a:avLst/>
          </a:prstGeom>
        </p:spPr>
      </p:pic>
      <p:sp>
        <p:nvSpPr>
          <p:cNvPr id="5" name="CuadroTexto 4"/>
          <p:cNvSpPr txBox="1"/>
          <p:nvPr/>
        </p:nvSpPr>
        <p:spPr>
          <a:xfrm>
            <a:off x="458380" y="3068960"/>
            <a:ext cx="3610744" cy="2308324"/>
          </a:xfrm>
          <a:prstGeom prst="rect">
            <a:avLst/>
          </a:prstGeom>
          <a:noFill/>
        </p:spPr>
        <p:txBody>
          <a:bodyPr wrap="square" rtlCol="0">
            <a:spAutoFit/>
          </a:bodyPr>
          <a:lstStyle/>
          <a:p>
            <a:pPr marL="285750" indent="-285750">
              <a:buFont typeface="Arial" panose="020B0604020202020204" pitchFamily="34" charset="0"/>
              <a:buChar char="•"/>
            </a:pPr>
            <a:r>
              <a:rPr lang="es-EC" dirty="0" smtClean="0"/>
              <a:t>Abastecimientos: Compras, negociaciones, contratos y liquidaciones.</a:t>
            </a:r>
          </a:p>
          <a:p>
            <a:pPr marL="285750" indent="-285750">
              <a:buFont typeface="Arial" panose="020B0604020202020204" pitchFamily="34" charset="0"/>
              <a:buChar char="•"/>
            </a:pPr>
            <a:r>
              <a:rPr lang="es-EC" dirty="0" smtClean="0"/>
              <a:t>Finanzas: Cuentas bancarias, lotes de pagos, rangos de presupuesto.</a:t>
            </a:r>
          </a:p>
          <a:p>
            <a:pPr marL="285750" indent="-285750">
              <a:buFont typeface="Arial" panose="020B0604020202020204" pitchFamily="34" charset="0"/>
              <a:buChar char="•"/>
            </a:pPr>
            <a:r>
              <a:rPr lang="es-EC" dirty="0" smtClean="0"/>
              <a:t>Manufactura: Fórmulas,</a:t>
            </a:r>
            <a:r>
              <a:rPr lang="es-ES" dirty="0"/>
              <a:t> </a:t>
            </a:r>
            <a:r>
              <a:rPr lang="es-ES" dirty="0" smtClean="0"/>
              <a:t>costos, asignación recursos.</a:t>
            </a:r>
            <a:endParaRPr lang="es-EC" dirty="0" smtClean="0"/>
          </a:p>
        </p:txBody>
      </p:sp>
      <p:sp>
        <p:nvSpPr>
          <p:cNvPr id="7" name="CuadroTexto 6"/>
          <p:cNvSpPr txBox="1"/>
          <p:nvPr/>
        </p:nvSpPr>
        <p:spPr>
          <a:xfrm>
            <a:off x="474492" y="2583464"/>
            <a:ext cx="3178696" cy="369332"/>
          </a:xfrm>
          <a:prstGeom prst="rect">
            <a:avLst/>
          </a:prstGeom>
          <a:noFill/>
        </p:spPr>
        <p:txBody>
          <a:bodyPr wrap="square" rtlCol="0">
            <a:spAutoFit/>
          </a:bodyPr>
          <a:lstStyle/>
          <a:p>
            <a:r>
              <a:rPr lang="es-EC" dirty="0" smtClean="0"/>
              <a:t>Información Crítica</a:t>
            </a:r>
            <a:endParaRPr lang="es-ES" dirty="0"/>
          </a:p>
        </p:txBody>
      </p:sp>
    </p:spTree>
    <p:extLst>
      <p:ext uri="{BB962C8B-B14F-4D97-AF65-F5344CB8AC3E}">
        <p14:creationId xmlns:p14="http://schemas.microsoft.com/office/powerpoint/2010/main" val="23853869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p:cNvPicPr/>
          <p:nvPr/>
        </p:nvPicPr>
        <p:blipFill>
          <a:blip r:embed="rId3">
            <a:extLst>
              <a:ext uri="{28A0092B-C50C-407E-A947-70E740481C1C}">
                <a14:useLocalDpi xmlns:a14="http://schemas.microsoft.com/office/drawing/2010/main" val="0"/>
              </a:ext>
            </a:extLst>
          </a:blip>
          <a:srcRect/>
          <a:stretch>
            <a:fillRect/>
          </a:stretch>
        </p:blipFill>
        <p:spPr bwMode="auto">
          <a:xfrm>
            <a:off x="179512" y="1650958"/>
            <a:ext cx="4931048" cy="4337231"/>
          </a:xfrm>
          <a:prstGeom prst="rect">
            <a:avLst/>
          </a:prstGeom>
          <a:noFill/>
        </p:spPr>
      </p:pic>
      <p:sp>
        <p:nvSpPr>
          <p:cNvPr id="2" name="Título 1"/>
          <p:cNvSpPr>
            <a:spLocks noGrp="1"/>
          </p:cNvSpPr>
          <p:nvPr>
            <p:ph type="title"/>
          </p:nvPr>
        </p:nvSpPr>
        <p:spPr>
          <a:xfrm>
            <a:off x="457200" y="616899"/>
            <a:ext cx="8229600" cy="795877"/>
          </a:xfrm>
        </p:spPr>
        <p:txBody>
          <a:bodyPr>
            <a:normAutofit fontScale="90000"/>
          </a:bodyPr>
          <a:lstStyle/>
          <a:p>
            <a:r>
              <a:rPr lang="es-EC" dirty="0" smtClean="0"/>
              <a:t>Riesgos de S-I del ERP- Tendencia</a:t>
            </a:r>
            <a:endParaRPr lang="es-ES" dirty="0"/>
          </a:p>
        </p:txBody>
      </p:sp>
      <p:sp>
        <p:nvSpPr>
          <p:cNvPr id="4" name="1 Título"/>
          <p:cNvSpPr txBox="1">
            <a:spLocks/>
          </p:cNvSpPr>
          <p:nvPr/>
        </p:nvSpPr>
        <p:spPr>
          <a:xfrm>
            <a:off x="7487816" y="6628"/>
            <a:ext cx="1656184" cy="670311"/>
          </a:xfrm>
          <a:prstGeom prst="rect">
            <a:avLst/>
          </a:prstGeom>
        </p:spPr>
        <p:txBody>
          <a:bodyPr vert="horz" lIns="0" rIns="0" bIns="0" anchor="b">
            <a:normAutofit fontScale="47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dirty="0" smtClean="0"/>
              <a:t> Estado del Arte S-I PEC</a:t>
            </a:r>
            <a:endParaRPr lang="es-EC" dirty="0"/>
          </a:p>
        </p:txBody>
      </p:sp>
      <p:sp>
        <p:nvSpPr>
          <p:cNvPr id="3" name="CuadroTexto 2"/>
          <p:cNvSpPr txBox="1"/>
          <p:nvPr/>
        </p:nvSpPr>
        <p:spPr>
          <a:xfrm>
            <a:off x="5393406" y="3389367"/>
            <a:ext cx="3528392" cy="1200329"/>
          </a:xfrm>
          <a:prstGeom prst="rect">
            <a:avLst/>
          </a:prstGeom>
          <a:noFill/>
        </p:spPr>
        <p:txBody>
          <a:bodyPr wrap="square" rtlCol="0">
            <a:spAutoFit/>
          </a:bodyPr>
          <a:lstStyle/>
          <a:p>
            <a:pPr marL="285750" indent="-285750">
              <a:buFont typeface="Arial" panose="020B0604020202020204" pitchFamily="34" charset="0"/>
              <a:buChar char="•"/>
            </a:pPr>
            <a:r>
              <a:rPr lang="es-EC" dirty="0" smtClean="0"/>
              <a:t>43 amenazas</a:t>
            </a:r>
          </a:p>
          <a:p>
            <a:pPr marL="285750" indent="-285750">
              <a:buFont typeface="Arial" panose="020B0604020202020204" pitchFamily="34" charset="0"/>
              <a:buChar char="•"/>
            </a:pPr>
            <a:r>
              <a:rPr lang="es-EC" dirty="0" smtClean="0"/>
              <a:t>Moda: </a:t>
            </a:r>
            <a:r>
              <a:rPr lang="es-EC" dirty="0"/>
              <a:t>r</a:t>
            </a:r>
            <a:r>
              <a:rPr lang="es-EC" dirty="0" smtClean="0"/>
              <a:t>iesgo </a:t>
            </a:r>
            <a:r>
              <a:rPr lang="es-EC" dirty="0"/>
              <a:t>m</a:t>
            </a:r>
            <a:r>
              <a:rPr lang="es-EC" dirty="0" smtClean="0"/>
              <a:t>edio (impacto alto – poco probable)</a:t>
            </a:r>
          </a:p>
          <a:p>
            <a:pPr marL="285750" indent="-285750">
              <a:buFont typeface="Arial" panose="020B0604020202020204" pitchFamily="34" charset="0"/>
              <a:buChar char="•"/>
            </a:pPr>
            <a:endParaRPr lang="es-ES" dirty="0"/>
          </a:p>
        </p:txBody>
      </p:sp>
      <p:sp>
        <p:nvSpPr>
          <p:cNvPr id="8" name="CuadroTexto 7"/>
          <p:cNvSpPr txBox="1"/>
          <p:nvPr/>
        </p:nvSpPr>
        <p:spPr>
          <a:xfrm>
            <a:off x="5364088" y="1780737"/>
            <a:ext cx="3528392" cy="1477328"/>
          </a:xfrm>
          <a:prstGeom prst="rect">
            <a:avLst/>
          </a:prstGeom>
          <a:noFill/>
        </p:spPr>
        <p:txBody>
          <a:bodyPr wrap="square" rtlCol="0">
            <a:spAutoFit/>
          </a:bodyPr>
          <a:lstStyle/>
          <a:p>
            <a:pPr marL="285750" indent="-285750">
              <a:buFont typeface="Arial" panose="020B0604020202020204" pitchFamily="34" charset="0"/>
              <a:buChar char="•"/>
            </a:pPr>
            <a:r>
              <a:rPr lang="es-EC" dirty="0" smtClean="0"/>
              <a:t>Impacto mas alto: Modificación deliberada por parte de usuarios – desastres naturales</a:t>
            </a:r>
          </a:p>
          <a:p>
            <a:endParaRPr lang="es-ES" dirty="0"/>
          </a:p>
        </p:txBody>
      </p:sp>
      <p:sp>
        <p:nvSpPr>
          <p:cNvPr id="10" name="CuadroTexto 9"/>
          <p:cNvSpPr txBox="1"/>
          <p:nvPr/>
        </p:nvSpPr>
        <p:spPr>
          <a:xfrm>
            <a:off x="5364088" y="4787860"/>
            <a:ext cx="3528392" cy="1200329"/>
          </a:xfrm>
          <a:prstGeom prst="rect">
            <a:avLst/>
          </a:prstGeom>
          <a:noFill/>
        </p:spPr>
        <p:txBody>
          <a:bodyPr wrap="square" rtlCol="0">
            <a:spAutoFit/>
          </a:bodyPr>
          <a:lstStyle/>
          <a:p>
            <a:pPr marL="285750" indent="-285750">
              <a:buFont typeface="Arial" panose="020B0604020202020204" pitchFamily="34" charset="0"/>
              <a:buChar char="•"/>
            </a:pPr>
            <a:r>
              <a:rPr lang="es-EC" dirty="0" smtClean="0"/>
              <a:t>Impacto mas bajo: Indisponibilidad de usuarios o administradores del sistema</a:t>
            </a:r>
          </a:p>
          <a:p>
            <a:endParaRPr lang="es-ES" dirty="0"/>
          </a:p>
        </p:txBody>
      </p:sp>
      <p:sp>
        <p:nvSpPr>
          <p:cNvPr id="5" name="Elipse 4"/>
          <p:cNvSpPr/>
          <p:nvPr/>
        </p:nvSpPr>
        <p:spPr>
          <a:xfrm>
            <a:off x="1780940" y="3891704"/>
            <a:ext cx="1728192" cy="6046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Elipse 10"/>
          <p:cNvSpPr/>
          <p:nvPr/>
        </p:nvSpPr>
        <p:spPr>
          <a:xfrm>
            <a:off x="827584" y="1788122"/>
            <a:ext cx="1584176" cy="4698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8062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5"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8244" y="1484784"/>
            <a:ext cx="7772400" cy="1362456"/>
          </a:xfrm>
        </p:spPr>
        <p:txBody>
          <a:bodyPr/>
          <a:lstStyle/>
          <a:p>
            <a:r>
              <a:rPr lang="es-EC" dirty="0"/>
              <a:t/>
            </a:r>
            <a:br>
              <a:rPr lang="es-EC" dirty="0"/>
            </a:br>
            <a:r>
              <a:rPr lang="es-ES" sz="4400" dirty="0"/>
              <a:t>Propuesta del Modelo de Gestión de Seguridad de la información del sistema ERP de EP PETROECUADOR</a:t>
            </a:r>
          </a:p>
        </p:txBody>
      </p:sp>
      <p:sp>
        <p:nvSpPr>
          <p:cNvPr id="3" name="Marcador de texto 2"/>
          <p:cNvSpPr>
            <a:spLocks noGrp="1"/>
          </p:cNvSpPr>
          <p:nvPr>
            <p:ph type="body" idx="1"/>
          </p:nvPr>
        </p:nvSpPr>
        <p:spPr>
          <a:xfrm>
            <a:off x="528244" y="3717032"/>
            <a:ext cx="7772400" cy="1509712"/>
          </a:xfrm>
        </p:spPr>
        <p:txBody>
          <a:bodyPr/>
          <a:lstStyle/>
          <a:p>
            <a:r>
              <a:rPr lang="es-EC" dirty="0"/>
              <a:t>Los 7 Catalizadores</a:t>
            </a:r>
            <a:endParaRPr lang="es-ES" dirty="0"/>
          </a:p>
          <a:p>
            <a:r>
              <a:rPr lang="es-EC" dirty="0" smtClean="0"/>
              <a:t>Cascada de metas COBIT</a:t>
            </a:r>
          </a:p>
        </p:txBody>
      </p:sp>
    </p:spTree>
    <p:extLst>
      <p:ext uri="{BB962C8B-B14F-4D97-AF65-F5344CB8AC3E}">
        <p14:creationId xmlns:p14="http://schemas.microsoft.com/office/powerpoint/2010/main" val="32608699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57052"/>
            <a:ext cx="8686800" cy="795877"/>
          </a:xfrm>
        </p:spPr>
        <p:txBody>
          <a:bodyPr>
            <a:normAutofit fontScale="90000"/>
          </a:bodyPr>
          <a:lstStyle/>
          <a:p>
            <a:r>
              <a:rPr lang="es-EC" dirty="0" smtClean="0"/>
              <a:t>Catalizadores de COBIT 5</a:t>
            </a:r>
            <a:endParaRPr lang="es-ES" dirty="0"/>
          </a:p>
        </p:txBody>
      </p:sp>
      <p:sp>
        <p:nvSpPr>
          <p:cNvPr id="4" name="1 Título"/>
          <p:cNvSpPr txBox="1">
            <a:spLocks/>
          </p:cNvSpPr>
          <p:nvPr/>
        </p:nvSpPr>
        <p:spPr>
          <a:xfrm>
            <a:off x="7487816" y="6628"/>
            <a:ext cx="1656184" cy="670311"/>
          </a:xfrm>
          <a:prstGeom prst="rect">
            <a:avLst/>
          </a:prstGeom>
        </p:spPr>
        <p:txBody>
          <a:bodyPr vert="horz" lIns="0" rIns="0" bIns="0" anchor="b">
            <a:normAutofit fontScale="47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dirty="0" smtClean="0"/>
              <a:t> Propuesta del MGSI</a:t>
            </a:r>
            <a:endParaRPr lang="es-EC" dirty="0"/>
          </a:p>
        </p:txBody>
      </p:sp>
      <p:pic>
        <p:nvPicPr>
          <p:cNvPr id="5" name="Imagen 4"/>
          <p:cNvPicPr/>
          <p:nvPr/>
        </p:nvPicPr>
        <p:blipFill>
          <a:blip r:embed="rId3" cstate="print"/>
          <a:stretch>
            <a:fillRect/>
          </a:stretch>
        </p:blipFill>
        <p:spPr>
          <a:xfrm>
            <a:off x="251520" y="1597164"/>
            <a:ext cx="6120680" cy="3547595"/>
          </a:xfrm>
          <a:prstGeom prst="rect">
            <a:avLst/>
          </a:prstGeom>
        </p:spPr>
      </p:pic>
      <p:sp>
        <p:nvSpPr>
          <p:cNvPr id="3" name="Rectángulo 2"/>
          <p:cNvSpPr/>
          <p:nvPr/>
        </p:nvSpPr>
        <p:spPr>
          <a:xfrm>
            <a:off x="539552" y="5144759"/>
            <a:ext cx="5976664" cy="369332"/>
          </a:xfrm>
          <a:prstGeom prst="rect">
            <a:avLst/>
          </a:prstGeom>
        </p:spPr>
        <p:txBody>
          <a:bodyPr wrap="square">
            <a:spAutoFit/>
          </a:bodyPr>
          <a:lstStyle/>
          <a:p>
            <a:r>
              <a:rPr lang="es-EC" dirty="0"/>
              <a:t>Partes interesadas, metas, ciclo de vida, buenas practicas</a:t>
            </a:r>
            <a:endParaRPr lang="es-ES" dirty="0"/>
          </a:p>
        </p:txBody>
      </p:sp>
      <p:graphicFrame>
        <p:nvGraphicFramePr>
          <p:cNvPr id="6" name="Diagrama 5"/>
          <p:cNvGraphicFramePr/>
          <p:nvPr>
            <p:extLst>
              <p:ext uri="{D42A27DB-BD31-4B8C-83A1-F6EECF244321}">
                <p14:modId xmlns:p14="http://schemas.microsoft.com/office/powerpoint/2010/main" val="1041162640"/>
              </p:ext>
            </p:extLst>
          </p:nvPr>
        </p:nvGraphicFramePr>
        <p:xfrm>
          <a:off x="5364088" y="1626792"/>
          <a:ext cx="4848200" cy="41044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p:cNvSpPr txBox="1"/>
          <p:nvPr/>
        </p:nvSpPr>
        <p:spPr>
          <a:xfrm>
            <a:off x="6732240" y="1168263"/>
            <a:ext cx="2160240" cy="369332"/>
          </a:xfrm>
          <a:prstGeom prst="rect">
            <a:avLst/>
          </a:prstGeom>
          <a:noFill/>
        </p:spPr>
        <p:txBody>
          <a:bodyPr wrap="square" rtlCol="0">
            <a:spAutoFit/>
          </a:bodyPr>
          <a:lstStyle/>
          <a:p>
            <a:r>
              <a:rPr lang="es-EC" dirty="0" smtClean="0"/>
              <a:t>Cascada de metas</a:t>
            </a:r>
            <a:endParaRPr lang="es-ES" dirty="0"/>
          </a:p>
        </p:txBody>
      </p:sp>
    </p:spTree>
    <p:extLst>
      <p:ext uri="{BB962C8B-B14F-4D97-AF65-F5344CB8AC3E}">
        <p14:creationId xmlns:p14="http://schemas.microsoft.com/office/powerpoint/2010/main" val="236533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16899"/>
            <a:ext cx="8686800" cy="795877"/>
          </a:xfrm>
        </p:spPr>
        <p:txBody>
          <a:bodyPr>
            <a:normAutofit fontScale="90000"/>
          </a:bodyPr>
          <a:lstStyle/>
          <a:p>
            <a:r>
              <a:rPr lang="es-EC" dirty="0" smtClean="0"/>
              <a:t>Metas corporativas del proyecto ERP</a:t>
            </a:r>
            <a:endParaRPr lang="es-ES" dirty="0"/>
          </a:p>
        </p:txBody>
      </p:sp>
      <p:sp>
        <p:nvSpPr>
          <p:cNvPr id="4" name="1 Título"/>
          <p:cNvSpPr txBox="1">
            <a:spLocks/>
          </p:cNvSpPr>
          <p:nvPr/>
        </p:nvSpPr>
        <p:spPr>
          <a:xfrm>
            <a:off x="7487816" y="6628"/>
            <a:ext cx="1656184" cy="670311"/>
          </a:xfrm>
          <a:prstGeom prst="rect">
            <a:avLst/>
          </a:prstGeom>
        </p:spPr>
        <p:txBody>
          <a:bodyPr vert="horz" lIns="0" rIns="0" bIns="0" anchor="b">
            <a:normAutofit fontScale="47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dirty="0" smtClean="0"/>
              <a:t> Propuesta del MGSI</a:t>
            </a:r>
            <a:endParaRPr lang="es-EC" dirty="0"/>
          </a:p>
        </p:txBody>
      </p:sp>
      <p:pic>
        <p:nvPicPr>
          <p:cNvPr id="6" name="Imagen 2" descr="ObjetivosERP.jpg"/>
          <p:cNvPicPr>
            <a:picLocks noChangeAspect="1"/>
          </p:cNvPicPr>
          <p:nvPr/>
        </p:nvPicPr>
        <p:blipFill rotWithShape="1">
          <a:blip r:embed="rId3" cstate="print">
            <a:extLst>
              <a:ext uri="{28A0092B-C50C-407E-A947-70E740481C1C}">
                <a14:useLocalDpi xmlns:a14="http://schemas.microsoft.com/office/drawing/2010/main" val="0"/>
              </a:ext>
            </a:extLst>
          </a:blip>
          <a:srcRect l="3134" t="28701" r="4808" b="13836"/>
          <a:stretch/>
        </p:blipFill>
        <p:spPr>
          <a:xfrm>
            <a:off x="224349" y="1484784"/>
            <a:ext cx="8668131" cy="4392488"/>
          </a:xfrm>
          <a:prstGeom prst="rect">
            <a:avLst/>
          </a:prstGeom>
        </p:spPr>
      </p:pic>
      <p:sp>
        <p:nvSpPr>
          <p:cNvPr id="8" name="CuadroTexto 7"/>
          <p:cNvSpPr txBox="1"/>
          <p:nvPr/>
        </p:nvSpPr>
        <p:spPr>
          <a:xfrm>
            <a:off x="6479704" y="6165304"/>
            <a:ext cx="2016224" cy="246221"/>
          </a:xfrm>
          <a:prstGeom prst="rect">
            <a:avLst/>
          </a:prstGeom>
          <a:noFill/>
        </p:spPr>
        <p:txBody>
          <a:bodyPr wrap="square" rtlCol="0">
            <a:spAutoFit/>
          </a:bodyPr>
          <a:lstStyle/>
          <a:p>
            <a:r>
              <a:rPr lang="es-EC" sz="1000" dirty="0" smtClean="0"/>
              <a:t>(EP PETROECUADOR, 2012)</a:t>
            </a:r>
            <a:endParaRPr lang="es-ES" sz="1000" dirty="0"/>
          </a:p>
        </p:txBody>
      </p:sp>
    </p:spTree>
    <p:extLst>
      <p:ext uri="{BB962C8B-B14F-4D97-AF65-F5344CB8AC3E}">
        <p14:creationId xmlns:p14="http://schemas.microsoft.com/office/powerpoint/2010/main" val="21952754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908720"/>
            <a:ext cx="8686800" cy="795877"/>
          </a:xfrm>
        </p:spPr>
        <p:txBody>
          <a:bodyPr>
            <a:normAutofit fontScale="90000"/>
          </a:bodyPr>
          <a:lstStyle/>
          <a:p>
            <a:r>
              <a:rPr lang="es-EC" dirty="0" smtClean="0"/>
              <a:t>1. Políticas</a:t>
            </a:r>
            <a:endParaRPr lang="es-ES" dirty="0"/>
          </a:p>
        </p:txBody>
      </p:sp>
      <p:sp>
        <p:nvSpPr>
          <p:cNvPr id="4" name="1 Título"/>
          <p:cNvSpPr txBox="1">
            <a:spLocks/>
          </p:cNvSpPr>
          <p:nvPr/>
        </p:nvSpPr>
        <p:spPr>
          <a:xfrm>
            <a:off x="7487816" y="6628"/>
            <a:ext cx="1656184" cy="670311"/>
          </a:xfrm>
          <a:prstGeom prst="rect">
            <a:avLst/>
          </a:prstGeom>
        </p:spPr>
        <p:txBody>
          <a:bodyPr vert="horz" lIns="0" rIns="0" bIns="0" anchor="b">
            <a:normAutofit fontScale="47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dirty="0" smtClean="0"/>
              <a:t> Propuesta del MGSI</a:t>
            </a:r>
            <a:endParaRPr lang="es-EC" dirty="0"/>
          </a:p>
        </p:txBody>
      </p:sp>
      <p:sp>
        <p:nvSpPr>
          <p:cNvPr id="3" name="Rectángulo 2"/>
          <p:cNvSpPr/>
          <p:nvPr/>
        </p:nvSpPr>
        <p:spPr>
          <a:xfrm>
            <a:off x="755576" y="2060848"/>
            <a:ext cx="4572000" cy="1292662"/>
          </a:xfrm>
          <a:prstGeom prst="rect">
            <a:avLst/>
          </a:prstGeom>
        </p:spPr>
        <p:txBody>
          <a:bodyPr>
            <a:spAutoFit/>
          </a:bodyPr>
          <a:lstStyle/>
          <a:p>
            <a:r>
              <a:rPr lang="es-ES" sz="2400" b="1" dirty="0" smtClean="0"/>
              <a:t>Términos </a:t>
            </a:r>
            <a:r>
              <a:rPr lang="es-ES" sz="2400" b="1" dirty="0"/>
              <a:t>y definiciones</a:t>
            </a:r>
          </a:p>
          <a:p>
            <a:r>
              <a:rPr lang="es-ES" dirty="0"/>
              <a:t>El marco de Referencia</a:t>
            </a:r>
          </a:p>
          <a:p>
            <a:r>
              <a:rPr lang="es-ES" dirty="0"/>
              <a:t>Responsabilidades y obligaciones</a:t>
            </a:r>
          </a:p>
          <a:p>
            <a:r>
              <a:rPr lang="es-ES" dirty="0"/>
              <a:t>Sanciones</a:t>
            </a:r>
          </a:p>
        </p:txBody>
      </p:sp>
      <p:sp>
        <p:nvSpPr>
          <p:cNvPr id="6" name="Rectángulo 5"/>
          <p:cNvSpPr/>
          <p:nvPr/>
        </p:nvSpPr>
        <p:spPr>
          <a:xfrm>
            <a:off x="4800600" y="3353510"/>
            <a:ext cx="4572000" cy="1292662"/>
          </a:xfrm>
          <a:prstGeom prst="rect">
            <a:avLst/>
          </a:prstGeom>
        </p:spPr>
        <p:txBody>
          <a:bodyPr>
            <a:spAutoFit/>
          </a:bodyPr>
          <a:lstStyle/>
          <a:p>
            <a:r>
              <a:rPr lang="es-ES" sz="2400" b="1" dirty="0"/>
              <a:t>Función de seguridad</a:t>
            </a:r>
          </a:p>
          <a:p>
            <a:r>
              <a:rPr lang="es-ES" dirty="0"/>
              <a:t>Control de acceso</a:t>
            </a:r>
          </a:p>
          <a:p>
            <a:r>
              <a:rPr lang="es-ES" dirty="0"/>
              <a:t>S-I del Personal</a:t>
            </a:r>
          </a:p>
          <a:p>
            <a:r>
              <a:rPr lang="es-ES" dirty="0"/>
              <a:t>Respuesta a incidentes</a:t>
            </a:r>
          </a:p>
        </p:txBody>
      </p:sp>
      <p:sp>
        <p:nvSpPr>
          <p:cNvPr id="7" name="Rectángulo 6"/>
          <p:cNvSpPr/>
          <p:nvPr/>
        </p:nvSpPr>
        <p:spPr>
          <a:xfrm>
            <a:off x="845405" y="4923171"/>
            <a:ext cx="4572000" cy="1015663"/>
          </a:xfrm>
          <a:prstGeom prst="rect">
            <a:avLst/>
          </a:prstGeom>
        </p:spPr>
        <p:txBody>
          <a:bodyPr>
            <a:spAutoFit/>
          </a:bodyPr>
          <a:lstStyle/>
          <a:p>
            <a:r>
              <a:rPr lang="es-ES" sz="2400" b="1" dirty="0" smtClean="0"/>
              <a:t>Dependientes </a:t>
            </a:r>
            <a:r>
              <a:rPr lang="es-ES" sz="2400" b="1" dirty="0"/>
              <a:t>de </a:t>
            </a:r>
            <a:r>
              <a:rPr lang="es-ES" sz="2400" b="1" dirty="0" smtClean="0"/>
              <a:t>S-I</a:t>
            </a:r>
            <a:endParaRPr lang="es-ES" sz="2400" b="1" dirty="0"/>
          </a:p>
          <a:p>
            <a:r>
              <a:rPr lang="es-ES" dirty="0"/>
              <a:t>Gestión de comunicaciones</a:t>
            </a:r>
          </a:p>
          <a:p>
            <a:r>
              <a:rPr lang="es-ES" dirty="0"/>
              <a:t>Adquisición y desarrollo</a:t>
            </a:r>
          </a:p>
        </p:txBody>
      </p:sp>
    </p:spTree>
    <p:extLst>
      <p:ext uri="{BB962C8B-B14F-4D97-AF65-F5344CB8AC3E}">
        <p14:creationId xmlns:p14="http://schemas.microsoft.com/office/powerpoint/2010/main" val="428108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0673" y="523232"/>
            <a:ext cx="8686800" cy="795877"/>
          </a:xfrm>
        </p:spPr>
        <p:txBody>
          <a:bodyPr>
            <a:normAutofit fontScale="90000"/>
          </a:bodyPr>
          <a:lstStyle/>
          <a:p>
            <a:r>
              <a:rPr lang="es-EC" dirty="0" smtClean="0"/>
              <a:t>2. Procesos</a:t>
            </a:r>
            <a:endParaRPr lang="es-ES" dirty="0"/>
          </a:p>
        </p:txBody>
      </p:sp>
      <p:sp>
        <p:nvSpPr>
          <p:cNvPr id="4" name="1 Título"/>
          <p:cNvSpPr txBox="1">
            <a:spLocks/>
          </p:cNvSpPr>
          <p:nvPr/>
        </p:nvSpPr>
        <p:spPr>
          <a:xfrm>
            <a:off x="7487816" y="6628"/>
            <a:ext cx="1656184" cy="670311"/>
          </a:xfrm>
          <a:prstGeom prst="rect">
            <a:avLst/>
          </a:prstGeom>
        </p:spPr>
        <p:txBody>
          <a:bodyPr vert="horz" lIns="0" rIns="0" bIns="0" anchor="b">
            <a:normAutofit fontScale="47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dirty="0" smtClean="0"/>
              <a:t> Propuesta del MGSI</a:t>
            </a:r>
            <a:endParaRPr lang="es-EC" dirty="0"/>
          </a:p>
        </p:txBody>
      </p:sp>
      <p:sp>
        <p:nvSpPr>
          <p:cNvPr id="5" name="Rectángulo 4"/>
          <p:cNvSpPr/>
          <p:nvPr/>
        </p:nvSpPr>
        <p:spPr>
          <a:xfrm>
            <a:off x="2195736" y="1271082"/>
            <a:ext cx="6835526" cy="861774"/>
          </a:xfrm>
          <a:prstGeom prst="rect">
            <a:avLst/>
          </a:prstGeom>
        </p:spPr>
        <p:txBody>
          <a:bodyPr wrap="none">
            <a:spAutoFit/>
          </a:bodyPr>
          <a:lstStyle/>
          <a:p>
            <a:pPr marL="285750" lvl="0" indent="-285750" algn="just">
              <a:spcAft>
                <a:spcPts val="0"/>
              </a:spcAft>
              <a:buFont typeface="Arial" panose="020B0604020202020204" pitchFamily="34" charset="0"/>
              <a:buChar char="•"/>
            </a:pPr>
            <a:r>
              <a:rPr lang="es-EC" sz="1600" dirty="0" smtClean="0">
                <a:latin typeface="Times New Roman" panose="02020603050405020304" pitchFamily="18" charset="0"/>
                <a:ea typeface="Times New Roman" panose="02020603050405020304" pitchFamily="18" charset="0"/>
              </a:rPr>
              <a:t>Alineamiento </a:t>
            </a:r>
            <a:r>
              <a:rPr lang="es-EC" sz="1600" dirty="0">
                <a:latin typeface="Times New Roman" panose="02020603050405020304" pitchFamily="18" charset="0"/>
                <a:ea typeface="Times New Roman" panose="02020603050405020304" pitchFamily="18" charset="0"/>
              </a:rPr>
              <a:t>de TI y estrategia de </a:t>
            </a:r>
            <a:r>
              <a:rPr lang="es-EC" sz="1600" dirty="0" smtClean="0">
                <a:latin typeface="Times New Roman" panose="02020603050405020304" pitchFamily="18" charset="0"/>
                <a:ea typeface="Times New Roman" panose="02020603050405020304" pitchFamily="18" charset="0"/>
              </a:rPr>
              <a:t>negocio</a:t>
            </a:r>
          </a:p>
          <a:p>
            <a:pPr marL="285750" indent="-285750" algn="just">
              <a:buFont typeface="Arial" panose="020B0604020202020204" pitchFamily="34" charset="0"/>
              <a:buChar char="•"/>
            </a:pPr>
            <a:r>
              <a:rPr lang="es-EC" sz="1600" dirty="0">
                <a:latin typeface="Times New Roman" panose="02020603050405020304" pitchFamily="18" charset="0"/>
                <a:ea typeface="Times New Roman" panose="02020603050405020304" pitchFamily="18" charset="0"/>
              </a:rPr>
              <a:t>Seguridad de la información, infraestructura de procesamiento y aplicaciones</a:t>
            </a:r>
            <a:endParaRPr lang="es-ES" sz="1600" dirty="0">
              <a:latin typeface="Times New Roman" panose="02020603050405020304" pitchFamily="18" charset="0"/>
              <a:ea typeface="Times New Roman" panose="02020603050405020304" pitchFamily="18" charset="0"/>
            </a:endParaRPr>
          </a:p>
          <a:p>
            <a:pPr marL="285750" lvl="0" indent="-285750" algn="just">
              <a:spcAft>
                <a:spcPts val="0"/>
              </a:spcAft>
              <a:buFont typeface="Arial" panose="020B0604020202020204" pitchFamily="34" charset="0"/>
              <a:buChar char="•"/>
            </a:pPr>
            <a:endParaRPr lang="es-ES" dirty="0">
              <a:effectLst/>
              <a:latin typeface="Times New Roman" panose="02020603050405020304" pitchFamily="18" charset="0"/>
              <a:ea typeface="Times New Roman" panose="02020603050405020304" pitchFamily="18" charset="0"/>
            </a:endParaRPr>
          </a:p>
        </p:txBody>
      </p:sp>
      <p:graphicFrame>
        <p:nvGraphicFramePr>
          <p:cNvPr id="7" name="Tabla 6"/>
          <p:cNvGraphicFramePr>
            <a:graphicFrameLocks noGrp="1"/>
          </p:cNvGraphicFramePr>
          <p:nvPr>
            <p:extLst>
              <p:ext uri="{D42A27DB-BD31-4B8C-83A1-F6EECF244321}">
                <p14:modId xmlns:p14="http://schemas.microsoft.com/office/powerpoint/2010/main" val="2600192010"/>
              </p:ext>
            </p:extLst>
          </p:nvPr>
        </p:nvGraphicFramePr>
        <p:xfrm>
          <a:off x="251520" y="1916832"/>
          <a:ext cx="4544718" cy="1935480"/>
        </p:xfrm>
        <a:graphic>
          <a:graphicData uri="http://schemas.openxmlformats.org/drawingml/2006/table">
            <a:tbl>
              <a:tblPr firstRow="1" bandRow="1">
                <a:tableStyleId>{5C22544A-7EE6-4342-B048-85BDC9FD1C3A}</a:tableStyleId>
              </a:tblPr>
              <a:tblGrid>
                <a:gridCol w="4544718"/>
              </a:tblGrid>
              <a:tr h="370840">
                <a:tc>
                  <a:txBody>
                    <a:bodyPr/>
                    <a:lstStyle/>
                    <a:p>
                      <a:r>
                        <a:rPr lang="es-EC" sz="1600" b="0" dirty="0" smtClean="0"/>
                        <a:t>EDM: </a:t>
                      </a:r>
                      <a:r>
                        <a:rPr kumimoji="0" lang="es-EC" sz="1800" b="0" kern="1200" dirty="0" smtClean="0">
                          <a:solidFill>
                            <a:schemeClr val="lt1"/>
                          </a:solidFill>
                          <a:effectLst/>
                          <a:latin typeface="+mn-lt"/>
                          <a:ea typeface="+mn-ea"/>
                          <a:cs typeface="+mn-cs"/>
                        </a:rPr>
                        <a:t>Evaluar, Orientar y Supervisar</a:t>
                      </a:r>
                      <a:endParaRPr lang="es-ES" sz="1600" b="0" dirty="0"/>
                    </a:p>
                  </a:txBody>
                  <a:tcPr/>
                </a:tc>
              </a:tr>
              <a:tr h="370840">
                <a:tc>
                  <a:txBody>
                    <a:bodyPr/>
                    <a:lstStyle/>
                    <a:p>
                      <a:r>
                        <a:rPr kumimoji="0" lang="es-EC" sz="1600" kern="1200" dirty="0" smtClean="0">
                          <a:solidFill>
                            <a:schemeClr val="dk1"/>
                          </a:solidFill>
                          <a:effectLst/>
                          <a:latin typeface="+mn-lt"/>
                          <a:ea typeface="+mn-ea"/>
                          <a:cs typeface="+mn-cs"/>
                        </a:rPr>
                        <a:t>EDM01 Asegurar el establecimiento y mantenimiento del marco de referencia de gobierno</a:t>
                      </a:r>
                      <a:endParaRPr lang="es-E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C" sz="1600" kern="1200" dirty="0" smtClean="0">
                          <a:solidFill>
                            <a:schemeClr val="dk1"/>
                          </a:solidFill>
                          <a:effectLst/>
                          <a:latin typeface="+mn-lt"/>
                          <a:ea typeface="+mn-ea"/>
                          <a:cs typeface="+mn-cs"/>
                        </a:rPr>
                        <a:t>EDM02 Asegurar la entrega de beneficios</a:t>
                      </a:r>
                      <a:endParaRPr lang="es-ES" sz="1600" dirty="0" smtClean="0"/>
                    </a:p>
                  </a:txBody>
                  <a:tcPr/>
                </a:tc>
              </a:tr>
              <a:tr h="370840">
                <a:tc>
                  <a:txBody>
                    <a:bodyPr/>
                    <a:lstStyle/>
                    <a:p>
                      <a:r>
                        <a:rPr kumimoji="0" lang="es-EC" sz="1600" kern="1200" dirty="0" smtClean="0">
                          <a:solidFill>
                            <a:schemeClr val="dk1"/>
                          </a:solidFill>
                          <a:effectLst/>
                          <a:latin typeface="+mn-lt"/>
                          <a:ea typeface="+mn-ea"/>
                          <a:cs typeface="+mn-cs"/>
                        </a:rPr>
                        <a:t>EDM03 Asegurar la optimización de riesgos</a:t>
                      </a:r>
                      <a:endParaRPr lang="es-ES" sz="1600" dirty="0"/>
                    </a:p>
                  </a:txBody>
                  <a:tcPr/>
                </a:tc>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3529795713"/>
              </p:ext>
            </p:extLst>
          </p:nvPr>
        </p:nvGraphicFramePr>
        <p:xfrm>
          <a:off x="251520" y="4005064"/>
          <a:ext cx="4536504" cy="1752600"/>
        </p:xfrm>
        <a:graphic>
          <a:graphicData uri="http://schemas.openxmlformats.org/drawingml/2006/table">
            <a:tbl>
              <a:tblPr firstRow="1" bandRow="1">
                <a:tableStyleId>{5C22544A-7EE6-4342-B048-85BDC9FD1C3A}</a:tableStyleId>
              </a:tblPr>
              <a:tblGrid>
                <a:gridCol w="4536504"/>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800" b="0" baseline="0" dirty="0" smtClean="0"/>
                        <a:t>BAI: </a:t>
                      </a:r>
                      <a:r>
                        <a:rPr kumimoji="0" lang="es-EC" sz="1800" b="0" kern="1200" dirty="0" smtClean="0">
                          <a:solidFill>
                            <a:schemeClr val="lt1"/>
                          </a:solidFill>
                          <a:effectLst/>
                          <a:latin typeface="+mn-lt"/>
                          <a:ea typeface="+mn-ea"/>
                          <a:cs typeface="+mn-cs"/>
                        </a:rPr>
                        <a:t>Construcción, Adquisición e implem.</a:t>
                      </a:r>
                      <a:endParaRPr lang="es-ES" sz="1800" b="0" dirty="0" smtClean="0"/>
                    </a:p>
                  </a:txBody>
                  <a:tcPr/>
                </a:tc>
              </a:tr>
              <a:tr h="370840">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kumimoji="0" lang="es-EC" sz="1800" b="0" i="0" kern="1200" dirty="0" smtClean="0">
                          <a:solidFill>
                            <a:schemeClr val="dk1"/>
                          </a:solidFill>
                          <a:effectLst/>
                          <a:latin typeface="+mn-lt"/>
                          <a:ea typeface="+mn-ea"/>
                          <a:cs typeface="+mn-cs"/>
                        </a:rPr>
                        <a:t>BAI01 Gestionar programas y proyectos</a:t>
                      </a:r>
                      <a:endParaRPr kumimoji="0" lang="es-ES" sz="1800" b="0" i="0" kern="1200" dirty="0" smtClean="0">
                        <a:solidFill>
                          <a:schemeClr val="dk1"/>
                        </a:solidFill>
                        <a:effectLst/>
                        <a:latin typeface="+mn-lt"/>
                        <a:ea typeface="+mn-ea"/>
                        <a:cs typeface="+mn-cs"/>
                      </a:endParaRPr>
                    </a:p>
                  </a:txBody>
                  <a:tcPr/>
                </a:tc>
              </a:tr>
              <a:tr h="370840">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kumimoji="0" lang="es-EC" sz="1800" b="0" i="0" kern="1200" dirty="0" smtClean="0">
                          <a:solidFill>
                            <a:schemeClr val="dk1"/>
                          </a:solidFill>
                          <a:effectLst/>
                          <a:latin typeface="+mn-lt"/>
                          <a:ea typeface="+mn-ea"/>
                          <a:cs typeface="+mn-cs"/>
                        </a:rPr>
                        <a:t>BAI02 Gestionar definiciones de requerimientos</a:t>
                      </a:r>
                      <a:endParaRPr kumimoji="0" lang="es-ES" sz="1800" b="0" i="0" kern="1200" dirty="0" smtClean="0">
                        <a:solidFill>
                          <a:schemeClr val="dk1"/>
                        </a:solidFill>
                        <a:effectLst/>
                        <a:latin typeface="+mn-lt"/>
                        <a:ea typeface="+mn-ea"/>
                        <a:cs typeface="+mn-cs"/>
                      </a:endParaRPr>
                    </a:p>
                  </a:txBody>
                  <a:tcPr/>
                </a:tc>
              </a:tr>
              <a:tr h="370840">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kumimoji="0" lang="es-EC" sz="1800" b="0" i="0" kern="1200" dirty="0" smtClean="0">
                          <a:solidFill>
                            <a:schemeClr val="dk1"/>
                          </a:solidFill>
                          <a:effectLst/>
                          <a:latin typeface="+mn-lt"/>
                          <a:ea typeface="+mn-ea"/>
                          <a:cs typeface="+mn-cs"/>
                        </a:rPr>
                        <a:t>BAI06</a:t>
                      </a:r>
                      <a:r>
                        <a:rPr kumimoji="0" lang="es-EC" sz="1800" b="0" i="0" kern="1200" baseline="0" dirty="0" smtClean="0">
                          <a:solidFill>
                            <a:schemeClr val="dk1"/>
                          </a:solidFill>
                          <a:effectLst/>
                          <a:latin typeface="+mn-lt"/>
                          <a:ea typeface="+mn-ea"/>
                          <a:cs typeface="+mn-cs"/>
                        </a:rPr>
                        <a:t> Gestionar los cambios</a:t>
                      </a:r>
                      <a:endParaRPr kumimoji="0" lang="es-ES" sz="1800" b="0" i="0" kern="1200" dirty="0" smtClean="0">
                        <a:solidFill>
                          <a:schemeClr val="dk1"/>
                        </a:solidFill>
                        <a:effectLst/>
                        <a:latin typeface="+mn-lt"/>
                        <a:ea typeface="+mn-ea"/>
                        <a:cs typeface="+mn-cs"/>
                      </a:endParaRPr>
                    </a:p>
                  </a:txBody>
                  <a:tcPr/>
                </a:tc>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3083651745"/>
              </p:ext>
            </p:extLst>
          </p:nvPr>
        </p:nvGraphicFramePr>
        <p:xfrm>
          <a:off x="4971583" y="1916832"/>
          <a:ext cx="3992905" cy="3175000"/>
        </p:xfrm>
        <a:graphic>
          <a:graphicData uri="http://schemas.openxmlformats.org/drawingml/2006/table">
            <a:tbl>
              <a:tblPr firstRow="1" bandRow="1">
                <a:tableStyleId>{5C22544A-7EE6-4342-B048-85BDC9FD1C3A}</a:tableStyleId>
              </a:tblPr>
              <a:tblGrid>
                <a:gridCol w="3992905"/>
              </a:tblGrid>
              <a:tr h="370840">
                <a:tc>
                  <a:txBody>
                    <a:bodyPr/>
                    <a:lstStyle/>
                    <a:p>
                      <a:r>
                        <a:rPr lang="es-EC" sz="1600" b="0" baseline="0" dirty="0" smtClean="0"/>
                        <a:t>APO: </a:t>
                      </a:r>
                      <a:r>
                        <a:rPr kumimoji="0" lang="es-EC" sz="1800" b="0" kern="1200" dirty="0" smtClean="0">
                          <a:solidFill>
                            <a:schemeClr val="lt1"/>
                          </a:solidFill>
                          <a:effectLst/>
                          <a:latin typeface="+mn-lt"/>
                          <a:ea typeface="+mn-ea"/>
                          <a:cs typeface="+mn-cs"/>
                        </a:rPr>
                        <a:t>Alinear, Planificar y Organizar</a:t>
                      </a:r>
                      <a:endParaRPr lang="es-ES" sz="1600" b="0" dirty="0"/>
                    </a:p>
                  </a:txBody>
                  <a:tcPr/>
                </a:tc>
              </a:tr>
              <a:tr h="370840">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kumimoji="0" lang="es-EC" sz="1600" b="0" i="0" kern="1200" dirty="0" smtClean="0">
                          <a:solidFill>
                            <a:schemeClr val="dk1"/>
                          </a:solidFill>
                          <a:effectLst/>
                          <a:latin typeface="+mn-lt"/>
                          <a:ea typeface="+mn-ea"/>
                          <a:cs typeface="+mn-cs"/>
                        </a:rPr>
                        <a:t>APO01 Gestionar el marco de gestión de TI</a:t>
                      </a:r>
                      <a:endParaRPr kumimoji="0" lang="es-ES" sz="1600" b="0" i="0" kern="1200" dirty="0" smtClean="0">
                        <a:solidFill>
                          <a:schemeClr val="dk1"/>
                        </a:solidFill>
                        <a:effectLst/>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C" sz="1600" b="0" i="0" kern="1200" dirty="0" smtClean="0">
                          <a:solidFill>
                            <a:schemeClr val="dk1"/>
                          </a:solidFill>
                          <a:effectLst/>
                          <a:latin typeface="+mn-lt"/>
                          <a:ea typeface="+mn-ea"/>
                          <a:cs typeface="+mn-cs"/>
                        </a:rPr>
                        <a:t>APO02 Gestionar la estrategia</a:t>
                      </a:r>
                    </a:p>
                  </a:txBody>
                  <a:tcPr/>
                </a:tc>
              </a:tr>
              <a:tr h="370840">
                <a:tc>
                  <a:txBody>
                    <a:bodyPr/>
                    <a:lstStyle/>
                    <a:p>
                      <a:r>
                        <a:rPr kumimoji="0" lang="es-EC" sz="1600" b="0" i="0" kern="1200" dirty="0" smtClean="0">
                          <a:solidFill>
                            <a:schemeClr val="dk1"/>
                          </a:solidFill>
                          <a:effectLst/>
                          <a:latin typeface="+mn-lt"/>
                          <a:ea typeface="+mn-ea"/>
                          <a:cs typeface="+mn-cs"/>
                        </a:rPr>
                        <a:t>APO03 Gestionar la arquitectura</a:t>
                      </a:r>
                      <a:r>
                        <a:rPr kumimoji="0" lang="es-EC" sz="1600" b="0" i="0" kern="1200" baseline="0" dirty="0" smtClean="0">
                          <a:solidFill>
                            <a:schemeClr val="dk1"/>
                          </a:solidFill>
                          <a:effectLst/>
                          <a:latin typeface="+mn-lt"/>
                          <a:ea typeface="+mn-ea"/>
                          <a:cs typeface="+mn-cs"/>
                        </a:rPr>
                        <a:t> empresarial</a:t>
                      </a:r>
                      <a:endParaRPr kumimoji="0" lang="es-EC" sz="1600" b="0" i="0" kern="1200" dirty="0" smtClean="0">
                        <a:solidFill>
                          <a:schemeClr val="dk1"/>
                        </a:solidFill>
                        <a:effectLst/>
                        <a:latin typeface="+mn-lt"/>
                        <a:ea typeface="+mn-ea"/>
                        <a:cs typeface="+mn-cs"/>
                      </a:endParaRPr>
                    </a:p>
                  </a:txBody>
                  <a:tcPr/>
                </a:tc>
              </a:tr>
              <a:tr h="370840">
                <a:tc>
                  <a:txBody>
                    <a:bodyPr/>
                    <a:lstStyle/>
                    <a:p>
                      <a:r>
                        <a:rPr kumimoji="0" lang="es-EC" sz="1600" b="0" i="0" kern="1200" dirty="0" smtClean="0">
                          <a:solidFill>
                            <a:schemeClr val="dk1"/>
                          </a:solidFill>
                          <a:effectLst/>
                          <a:latin typeface="+mn-lt"/>
                          <a:ea typeface="+mn-ea"/>
                          <a:cs typeface="+mn-cs"/>
                        </a:rPr>
                        <a:t>APO07 Gestionar los recursos Humanos</a:t>
                      </a:r>
                    </a:p>
                  </a:txBody>
                  <a:tcPr/>
                </a:tc>
              </a:tr>
              <a:tr h="370840">
                <a:tc>
                  <a:txBody>
                    <a:bodyPr/>
                    <a:lstStyle/>
                    <a:p>
                      <a:r>
                        <a:rPr kumimoji="0" lang="es-EC" sz="1600" b="0" i="0" kern="1200" dirty="0" smtClean="0">
                          <a:solidFill>
                            <a:schemeClr val="dk1"/>
                          </a:solidFill>
                          <a:effectLst/>
                          <a:latin typeface="+mn-lt"/>
                          <a:ea typeface="+mn-ea"/>
                          <a:cs typeface="+mn-cs"/>
                        </a:rPr>
                        <a:t>APO08 Gestionar las Relaciones</a:t>
                      </a:r>
                    </a:p>
                  </a:txBody>
                  <a:tcPr/>
                </a:tc>
              </a:tr>
              <a:tr h="370840">
                <a:tc>
                  <a:txBody>
                    <a:bodyPr/>
                    <a:lstStyle/>
                    <a:p>
                      <a:r>
                        <a:rPr kumimoji="0" lang="es-EC" sz="1600" b="0" i="0" kern="1200" dirty="0" smtClean="0">
                          <a:solidFill>
                            <a:schemeClr val="dk1"/>
                          </a:solidFill>
                          <a:effectLst/>
                          <a:latin typeface="+mn-lt"/>
                          <a:ea typeface="+mn-ea"/>
                          <a:cs typeface="+mn-cs"/>
                        </a:rPr>
                        <a:t>APO12 Gestionar El riesgo</a:t>
                      </a:r>
                    </a:p>
                  </a:txBody>
                  <a:tcPr/>
                </a:tc>
              </a:tr>
              <a:tr h="370840">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kumimoji="0" lang="es-EC" sz="1600" b="0" i="0" kern="1200" dirty="0" smtClean="0">
                          <a:solidFill>
                            <a:schemeClr val="dk1"/>
                          </a:solidFill>
                          <a:effectLst/>
                          <a:latin typeface="+mn-lt"/>
                          <a:ea typeface="+mn-ea"/>
                          <a:cs typeface="+mn-cs"/>
                        </a:rPr>
                        <a:t>APO13 Gestionar la seguridad</a:t>
                      </a:r>
                      <a:endParaRPr kumimoji="0" lang="es-ES" sz="1600" b="0" i="0" kern="1200" dirty="0" smtClean="0">
                        <a:solidFill>
                          <a:schemeClr val="dk1"/>
                        </a:solidFill>
                        <a:effectLst/>
                        <a:latin typeface="+mn-lt"/>
                        <a:ea typeface="+mn-ea"/>
                        <a:cs typeface="+mn-cs"/>
                      </a:endParaRPr>
                    </a:p>
                  </a:txBody>
                  <a:tcPr/>
                </a:tc>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437749484"/>
              </p:ext>
            </p:extLst>
          </p:nvPr>
        </p:nvGraphicFramePr>
        <p:xfrm>
          <a:off x="251520" y="5805264"/>
          <a:ext cx="4544718" cy="741680"/>
        </p:xfrm>
        <a:graphic>
          <a:graphicData uri="http://schemas.openxmlformats.org/drawingml/2006/table">
            <a:tbl>
              <a:tblPr firstRow="1" bandRow="1">
                <a:tableStyleId>{5C22544A-7EE6-4342-B048-85BDC9FD1C3A}</a:tableStyleId>
              </a:tblPr>
              <a:tblGrid>
                <a:gridCol w="4544718"/>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800" b="0" baseline="0" dirty="0" smtClean="0"/>
                        <a:t>DSS: </a:t>
                      </a:r>
                      <a:r>
                        <a:rPr lang="es-ES" sz="1800" b="0" baseline="0" dirty="0" smtClean="0"/>
                        <a:t>Entregar, dar servicio y soporte</a:t>
                      </a:r>
                    </a:p>
                  </a:txBody>
                  <a:tcPr/>
                </a:tc>
              </a:tr>
              <a:tr h="370840">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kumimoji="0" lang="es-EC" sz="1800" b="0" i="0" kern="1200" dirty="0" smtClean="0">
                          <a:solidFill>
                            <a:schemeClr val="dk1"/>
                          </a:solidFill>
                          <a:effectLst/>
                          <a:latin typeface="+mn-lt"/>
                          <a:ea typeface="+mn-ea"/>
                          <a:cs typeface="+mn-cs"/>
                        </a:rPr>
                        <a:t>DSS05 Gestionar servicios de seguridad</a:t>
                      </a:r>
                      <a:endParaRPr kumimoji="0" lang="es-ES" sz="1800" b="0" i="0" kern="1200" dirty="0" smtClean="0">
                        <a:solidFill>
                          <a:schemeClr val="dk1"/>
                        </a:solidFill>
                        <a:effectLst/>
                        <a:latin typeface="+mn-lt"/>
                        <a:ea typeface="+mn-ea"/>
                        <a:cs typeface="+mn-cs"/>
                      </a:endParaRPr>
                    </a:p>
                  </a:txBody>
                  <a:tcPr/>
                </a:tc>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476784788"/>
              </p:ext>
            </p:extLst>
          </p:nvPr>
        </p:nvGraphicFramePr>
        <p:xfrm>
          <a:off x="5004048" y="5085184"/>
          <a:ext cx="3992905" cy="1193800"/>
        </p:xfrm>
        <a:graphic>
          <a:graphicData uri="http://schemas.openxmlformats.org/drawingml/2006/table">
            <a:tbl>
              <a:tblPr firstRow="1" bandRow="1">
                <a:tableStyleId>{5C22544A-7EE6-4342-B048-85BDC9FD1C3A}</a:tableStyleId>
              </a:tblPr>
              <a:tblGrid>
                <a:gridCol w="3992905"/>
              </a:tblGrid>
              <a:tr h="370840">
                <a:tc>
                  <a:txBody>
                    <a:bodyPr/>
                    <a:lstStyle/>
                    <a:p>
                      <a:r>
                        <a:rPr lang="es-EC" sz="1600" b="0" baseline="0" dirty="0" smtClean="0"/>
                        <a:t>MEA: Supervisar, evaluar, valorar</a:t>
                      </a:r>
                    </a:p>
                  </a:txBody>
                  <a:tcPr/>
                </a:tc>
              </a:tr>
              <a:tr h="370840">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kumimoji="0" lang="es-EC" sz="1600" kern="1200" dirty="0" smtClean="0">
                          <a:solidFill>
                            <a:schemeClr val="dk1"/>
                          </a:solidFill>
                          <a:effectLst/>
                          <a:latin typeface="+mn-lt"/>
                          <a:ea typeface="+mn-ea"/>
                          <a:cs typeface="+mn-cs"/>
                        </a:rPr>
                        <a:t>MEA01</a:t>
                      </a:r>
                      <a:r>
                        <a:rPr kumimoji="0" lang="es-EC" sz="1600" kern="1200" baseline="0" dirty="0" smtClean="0">
                          <a:solidFill>
                            <a:schemeClr val="dk1"/>
                          </a:solidFill>
                          <a:effectLst/>
                          <a:latin typeface="+mn-lt"/>
                          <a:ea typeface="+mn-ea"/>
                          <a:cs typeface="+mn-cs"/>
                        </a:rPr>
                        <a:t> </a:t>
                      </a:r>
                      <a:r>
                        <a:rPr kumimoji="0" lang="es-EC" sz="1600" kern="1200" dirty="0" smtClean="0">
                          <a:solidFill>
                            <a:schemeClr val="dk1"/>
                          </a:solidFill>
                          <a:effectLst/>
                          <a:latin typeface="+mn-lt"/>
                          <a:ea typeface="+mn-ea"/>
                          <a:cs typeface="+mn-cs"/>
                        </a:rPr>
                        <a:t>Supervisar, Evaluar y Valorar la Conformidad con los Requerimientos Externos. </a:t>
                      </a:r>
                      <a:r>
                        <a:rPr kumimoji="0" lang="es-EC" sz="1600" b="0" i="0" kern="1200" dirty="0" smtClean="0">
                          <a:solidFill>
                            <a:schemeClr val="dk1"/>
                          </a:solidFill>
                          <a:effectLst/>
                          <a:latin typeface="+mn-lt"/>
                          <a:ea typeface="+mn-ea"/>
                          <a:cs typeface="+mn-cs"/>
                        </a:rPr>
                        <a:t>(Relación</a:t>
                      </a:r>
                      <a:r>
                        <a:rPr kumimoji="0" lang="es-EC" sz="1600" b="0" i="0" kern="1200" baseline="0" dirty="0" smtClean="0">
                          <a:solidFill>
                            <a:schemeClr val="dk1"/>
                          </a:solidFill>
                          <a:effectLst/>
                          <a:latin typeface="+mn-lt"/>
                          <a:ea typeface="+mn-ea"/>
                          <a:cs typeface="+mn-cs"/>
                        </a:rPr>
                        <a:t> secundaria)</a:t>
                      </a:r>
                      <a:endParaRPr kumimoji="0" lang="es-ES" sz="1600" b="0" i="0" kern="1200" dirty="0" smtClean="0">
                        <a:solidFill>
                          <a:schemeClr val="dk1"/>
                        </a:solidFill>
                        <a:effectLst/>
                        <a:latin typeface="+mn-lt"/>
                        <a:ea typeface="+mn-ea"/>
                        <a:cs typeface="+mn-cs"/>
                      </a:endParaRPr>
                    </a:p>
                  </a:txBody>
                  <a:tcPr/>
                </a:tc>
              </a:tr>
            </a:tbl>
          </a:graphicData>
        </a:graphic>
      </p:graphicFrame>
      <p:sp>
        <p:nvSpPr>
          <p:cNvPr id="13" name="CuadroTexto 12"/>
          <p:cNvSpPr txBox="1"/>
          <p:nvPr/>
        </p:nvSpPr>
        <p:spPr>
          <a:xfrm>
            <a:off x="179512" y="1371204"/>
            <a:ext cx="1512168" cy="369332"/>
          </a:xfrm>
          <a:prstGeom prst="rect">
            <a:avLst/>
          </a:prstGeom>
          <a:noFill/>
        </p:spPr>
        <p:txBody>
          <a:bodyPr wrap="square" rtlCol="0">
            <a:spAutoFit/>
          </a:bodyPr>
          <a:lstStyle/>
          <a:p>
            <a:r>
              <a:rPr lang="es-EC" dirty="0" smtClean="0"/>
              <a:t>Metas de TI</a:t>
            </a:r>
            <a:endParaRPr lang="es-ES" dirty="0"/>
          </a:p>
        </p:txBody>
      </p:sp>
      <p:sp>
        <p:nvSpPr>
          <p:cNvPr id="14" name="Flecha derecha 13"/>
          <p:cNvSpPr/>
          <p:nvPr/>
        </p:nvSpPr>
        <p:spPr>
          <a:xfrm>
            <a:off x="1619672" y="1447378"/>
            <a:ext cx="432048" cy="2545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84836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20688"/>
            <a:ext cx="8686800" cy="795877"/>
          </a:xfrm>
        </p:spPr>
        <p:txBody>
          <a:bodyPr>
            <a:normAutofit fontScale="90000"/>
          </a:bodyPr>
          <a:lstStyle/>
          <a:p>
            <a:r>
              <a:rPr lang="es-EC" dirty="0" smtClean="0"/>
              <a:t>3. Estructura organizacional</a:t>
            </a:r>
            <a:endParaRPr lang="es-ES" dirty="0"/>
          </a:p>
        </p:txBody>
      </p:sp>
      <p:sp>
        <p:nvSpPr>
          <p:cNvPr id="4" name="1 Título"/>
          <p:cNvSpPr txBox="1">
            <a:spLocks/>
          </p:cNvSpPr>
          <p:nvPr/>
        </p:nvSpPr>
        <p:spPr>
          <a:xfrm>
            <a:off x="7487816" y="6628"/>
            <a:ext cx="1656184" cy="670311"/>
          </a:xfrm>
          <a:prstGeom prst="rect">
            <a:avLst/>
          </a:prstGeom>
        </p:spPr>
        <p:txBody>
          <a:bodyPr vert="horz" lIns="0" rIns="0" bIns="0" anchor="b">
            <a:normAutofit fontScale="47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dirty="0" smtClean="0"/>
              <a:t> Propuesta del MGSI</a:t>
            </a:r>
            <a:endParaRPr lang="es-EC" dirty="0"/>
          </a:p>
        </p:txBody>
      </p:sp>
      <p:graphicFrame>
        <p:nvGraphicFramePr>
          <p:cNvPr id="5" name="Diagrama 4"/>
          <p:cNvGraphicFramePr/>
          <p:nvPr>
            <p:extLst>
              <p:ext uri="{D42A27DB-BD31-4B8C-83A1-F6EECF244321}">
                <p14:modId xmlns:p14="http://schemas.microsoft.com/office/powerpoint/2010/main" val="2229408138"/>
              </p:ext>
            </p:extLst>
          </p:nvPr>
        </p:nvGraphicFramePr>
        <p:xfrm>
          <a:off x="3923674" y="1943860"/>
          <a:ext cx="4248980" cy="1514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p:cNvGraphicFramePr/>
          <p:nvPr>
            <p:extLst>
              <p:ext uri="{D42A27DB-BD31-4B8C-83A1-F6EECF244321}">
                <p14:modId xmlns:p14="http://schemas.microsoft.com/office/powerpoint/2010/main" val="4149835812"/>
              </p:ext>
            </p:extLst>
          </p:nvPr>
        </p:nvGraphicFramePr>
        <p:xfrm>
          <a:off x="161764" y="1930591"/>
          <a:ext cx="3059832" cy="18904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CuadroTexto 2"/>
          <p:cNvSpPr txBox="1"/>
          <p:nvPr/>
        </p:nvSpPr>
        <p:spPr>
          <a:xfrm>
            <a:off x="1691680" y="1380900"/>
            <a:ext cx="1296144" cy="369332"/>
          </a:xfrm>
          <a:prstGeom prst="rect">
            <a:avLst/>
          </a:prstGeom>
          <a:noFill/>
        </p:spPr>
        <p:txBody>
          <a:bodyPr wrap="square" rtlCol="0">
            <a:spAutoFit/>
          </a:bodyPr>
          <a:lstStyle/>
          <a:p>
            <a:r>
              <a:rPr lang="es-EC" dirty="0" smtClean="0"/>
              <a:t>Actual</a:t>
            </a:r>
            <a:endParaRPr lang="es-ES" dirty="0"/>
          </a:p>
        </p:txBody>
      </p:sp>
      <p:sp>
        <p:nvSpPr>
          <p:cNvPr id="8" name="CuadroTexto 7"/>
          <p:cNvSpPr txBox="1"/>
          <p:nvPr/>
        </p:nvSpPr>
        <p:spPr>
          <a:xfrm>
            <a:off x="5436096" y="1380900"/>
            <a:ext cx="1224136" cy="369332"/>
          </a:xfrm>
          <a:prstGeom prst="rect">
            <a:avLst/>
          </a:prstGeom>
          <a:noFill/>
        </p:spPr>
        <p:txBody>
          <a:bodyPr wrap="square" rtlCol="0">
            <a:spAutoFit/>
          </a:bodyPr>
          <a:lstStyle/>
          <a:p>
            <a:r>
              <a:rPr lang="es-EC" dirty="0" smtClean="0"/>
              <a:t>Propuesta</a:t>
            </a:r>
            <a:endParaRPr lang="es-ES" dirty="0"/>
          </a:p>
        </p:txBody>
      </p:sp>
      <p:graphicFrame>
        <p:nvGraphicFramePr>
          <p:cNvPr id="9" name="Diagrama 8"/>
          <p:cNvGraphicFramePr/>
          <p:nvPr>
            <p:extLst>
              <p:ext uri="{D42A27DB-BD31-4B8C-83A1-F6EECF244321}">
                <p14:modId xmlns:p14="http://schemas.microsoft.com/office/powerpoint/2010/main" val="2390189012"/>
              </p:ext>
            </p:extLst>
          </p:nvPr>
        </p:nvGraphicFramePr>
        <p:xfrm>
          <a:off x="4391980" y="4293096"/>
          <a:ext cx="5400600" cy="202614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2" name="Flecha abajo 11"/>
          <p:cNvSpPr/>
          <p:nvPr/>
        </p:nvSpPr>
        <p:spPr>
          <a:xfrm>
            <a:off x="6876256" y="3573016"/>
            <a:ext cx="432048"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Rectángulo 5"/>
          <p:cNvSpPr/>
          <p:nvPr/>
        </p:nvSpPr>
        <p:spPr>
          <a:xfrm>
            <a:off x="2987824" y="5157192"/>
            <a:ext cx="2232248" cy="1200329"/>
          </a:xfrm>
          <a:prstGeom prst="rect">
            <a:avLst/>
          </a:prstGeom>
        </p:spPr>
        <p:txBody>
          <a:bodyPr wrap="square">
            <a:spAutoFit/>
          </a:bodyPr>
          <a:lstStyle/>
          <a:p>
            <a:r>
              <a:rPr lang="es-ES" dirty="0"/>
              <a:t>Nivel Estratégico</a:t>
            </a:r>
          </a:p>
          <a:p>
            <a:r>
              <a:rPr lang="es-ES" dirty="0"/>
              <a:t>Nivel de Negocio</a:t>
            </a:r>
          </a:p>
          <a:p>
            <a:r>
              <a:rPr lang="es-ES" dirty="0"/>
              <a:t>Nivel Gerencial</a:t>
            </a:r>
          </a:p>
          <a:p>
            <a:r>
              <a:rPr lang="es-ES" dirty="0"/>
              <a:t>Nivel Técnico</a:t>
            </a:r>
          </a:p>
        </p:txBody>
      </p:sp>
      <p:sp>
        <p:nvSpPr>
          <p:cNvPr id="10" name="Flecha derecha 9"/>
          <p:cNvSpPr/>
          <p:nvPr/>
        </p:nvSpPr>
        <p:spPr>
          <a:xfrm rot="16200000">
            <a:off x="2164549" y="5558051"/>
            <a:ext cx="998481"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14369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2" grpId="0" animBg="1"/>
      <p:bldP spid="6"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1 Título"/>
          <p:cNvSpPr txBox="1">
            <a:spLocks/>
          </p:cNvSpPr>
          <p:nvPr/>
        </p:nvSpPr>
        <p:spPr>
          <a:xfrm>
            <a:off x="611560" y="427051"/>
            <a:ext cx="8229600" cy="767813"/>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sz="4400" dirty="0" smtClean="0"/>
              <a:t>Justificación-Importancia</a:t>
            </a:r>
            <a:endParaRPr lang="es-EC" sz="4400" dirty="0"/>
          </a:p>
        </p:txBody>
      </p:sp>
      <p:sp>
        <p:nvSpPr>
          <p:cNvPr id="94" name="1 Título"/>
          <p:cNvSpPr txBox="1">
            <a:spLocks/>
          </p:cNvSpPr>
          <p:nvPr/>
        </p:nvSpPr>
        <p:spPr>
          <a:xfrm>
            <a:off x="7487816" y="6628"/>
            <a:ext cx="1656184" cy="670311"/>
          </a:xfrm>
          <a:prstGeom prst="rect">
            <a:avLst/>
          </a:prstGeom>
        </p:spPr>
        <p:txBody>
          <a:bodyPr vert="horz" lIns="0" rIns="0" bIns="0" anchor="b">
            <a:normAutofit fontScale="47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dirty="0" smtClean="0"/>
              <a:t> Introducción</a:t>
            </a:r>
            <a:endParaRPr lang="es-EC" dirty="0"/>
          </a:p>
        </p:txBody>
      </p:sp>
      <p:pic>
        <p:nvPicPr>
          <p:cNvPr id="3" name="Imagen 2"/>
          <p:cNvPicPr>
            <a:picLocks noChangeAspect="1"/>
          </p:cNvPicPr>
          <p:nvPr/>
        </p:nvPicPr>
        <p:blipFill>
          <a:blip r:embed="rId3"/>
          <a:stretch>
            <a:fillRect/>
          </a:stretch>
        </p:blipFill>
        <p:spPr>
          <a:xfrm>
            <a:off x="3183520" y="1559656"/>
            <a:ext cx="1542840" cy="729151"/>
          </a:xfrm>
          <a:prstGeom prst="rect">
            <a:avLst/>
          </a:prstGeom>
        </p:spPr>
      </p:pic>
      <p:sp>
        <p:nvSpPr>
          <p:cNvPr id="4" name="CuadroTexto 3"/>
          <p:cNvSpPr txBox="1"/>
          <p:nvPr/>
        </p:nvSpPr>
        <p:spPr>
          <a:xfrm>
            <a:off x="3211301" y="2489917"/>
            <a:ext cx="2259284" cy="1015663"/>
          </a:xfrm>
          <a:prstGeom prst="rect">
            <a:avLst/>
          </a:prstGeom>
          <a:noFill/>
        </p:spPr>
        <p:txBody>
          <a:bodyPr wrap="square" rtlCol="0">
            <a:spAutoFit/>
          </a:bodyPr>
          <a:lstStyle/>
          <a:p>
            <a:r>
              <a:rPr lang="es-EC" sz="1600" dirty="0" smtClean="0">
                <a:solidFill>
                  <a:srgbClr val="204080"/>
                </a:solidFill>
              </a:rPr>
              <a:t>Costo promedio</a:t>
            </a:r>
          </a:p>
          <a:p>
            <a:r>
              <a:rPr lang="es-EC" sz="2800" b="1" dirty="0" smtClean="0">
                <a:solidFill>
                  <a:srgbClr val="204080"/>
                </a:solidFill>
              </a:rPr>
              <a:t>$5000 </a:t>
            </a:r>
          </a:p>
          <a:p>
            <a:r>
              <a:rPr lang="es-EC" sz="1600" dirty="0" smtClean="0">
                <a:solidFill>
                  <a:srgbClr val="204080"/>
                </a:solidFill>
              </a:rPr>
              <a:t>Por un minuto</a:t>
            </a:r>
            <a:r>
              <a:rPr lang="es-ES" sz="1600" dirty="0" smtClean="0">
                <a:solidFill>
                  <a:srgbClr val="204080"/>
                </a:solidFill>
              </a:rPr>
              <a:t> de caída</a:t>
            </a:r>
            <a:endParaRPr lang="es-EC" sz="1600" dirty="0" smtClean="0">
              <a:solidFill>
                <a:srgbClr val="204080"/>
              </a:solidFill>
            </a:endParaRPr>
          </a:p>
        </p:txBody>
      </p:sp>
      <p:pic>
        <p:nvPicPr>
          <p:cNvPr id="71" name="Imagen 70"/>
          <p:cNvPicPr>
            <a:picLocks noChangeAspect="1"/>
          </p:cNvPicPr>
          <p:nvPr/>
        </p:nvPicPr>
        <p:blipFill>
          <a:blip r:embed="rId4"/>
          <a:stretch>
            <a:fillRect/>
          </a:stretch>
        </p:blipFill>
        <p:spPr>
          <a:xfrm>
            <a:off x="251520" y="2078967"/>
            <a:ext cx="491911" cy="664991"/>
          </a:xfrm>
          <a:prstGeom prst="rect">
            <a:avLst/>
          </a:prstGeom>
        </p:spPr>
      </p:pic>
      <p:sp>
        <p:nvSpPr>
          <p:cNvPr id="72" name="CuadroTexto 71"/>
          <p:cNvSpPr txBox="1"/>
          <p:nvPr/>
        </p:nvSpPr>
        <p:spPr>
          <a:xfrm>
            <a:off x="1007836" y="1700808"/>
            <a:ext cx="2021258" cy="1692771"/>
          </a:xfrm>
          <a:prstGeom prst="rect">
            <a:avLst/>
          </a:prstGeom>
          <a:noFill/>
        </p:spPr>
        <p:txBody>
          <a:bodyPr wrap="square" rtlCol="0">
            <a:spAutoFit/>
          </a:bodyPr>
          <a:lstStyle/>
          <a:p>
            <a:r>
              <a:rPr lang="es-EC" sz="1600" dirty="0" smtClean="0">
                <a:solidFill>
                  <a:srgbClr val="204080"/>
                </a:solidFill>
              </a:rPr>
              <a:t>Costo Cybercrimen</a:t>
            </a:r>
          </a:p>
          <a:p>
            <a:r>
              <a:rPr lang="es-EC" sz="2800" b="1" dirty="0" smtClean="0">
                <a:solidFill>
                  <a:srgbClr val="204080"/>
                </a:solidFill>
              </a:rPr>
              <a:t>$1 Trillón</a:t>
            </a:r>
          </a:p>
          <a:p>
            <a:r>
              <a:rPr lang="es-EC" sz="1600" b="1" dirty="0" smtClean="0">
                <a:solidFill>
                  <a:srgbClr val="204080"/>
                </a:solidFill>
              </a:rPr>
              <a:t>24B – 120B EEUU</a:t>
            </a:r>
          </a:p>
          <a:p>
            <a:r>
              <a:rPr lang="es-EC" sz="1600" dirty="0">
                <a:solidFill>
                  <a:srgbClr val="204080"/>
                </a:solidFill>
              </a:rPr>
              <a:t>Por año</a:t>
            </a:r>
          </a:p>
          <a:p>
            <a:endParaRPr lang="es-EC" sz="2800" dirty="0" smtClean="0">
              <a:solidFill>
                <a:srgbClr val="204080"/>
              </a:solidFill>
            </a:endParaRPr>
          </a:p>
        </p:txBody>
      </p:sp>
      <p:sp>
        <p:nvSpPr>
          <p:cNvPr id="74" name="CuadroTexto 73"/>
          <p:cNvSpPr txBox="1"/>
          <p:nvPr/>
        </p:nvSpPr>
        <p:spPr>
          <a:xfrm>
            <a:off x="681055" y="4221088"/>
            <a:ext cx="1973305" cy="1446550"/>
          </a:xfrm>
          <a:prstGeom prst="rect">
            <a:avLst/>
          </a:prstGeom>
          <a:noFill/>
        </p:spPr>
        <p:txBody>
          <a:bodyPr wrap="square" rtlCol="0">
            <a:spAutoFit/>
          </a:bodyPr>
          <a:lstStyle/>
          <a:p>
            <a:r>
              <a:rPr lang="es-EC" sz="2800" dirty="0" smtClean="0">
                <a:solidFill>
                  <a:srgbClr val="204080"/>
                </a:solidFill>
              </a:rPr>
              <a:t>32000 </a:t>
            </a:r>
          </a:p>
          <a:p>
            <a:r>
              <a:rPr lang="es-EC" sz="1600" dirty="0" smtClean="0">
                <a:solidFill>
                  <a:srgbClr val="204080"/>
                </a:solidFill>
              </a:rPr>
              <a:t>nuevas muestras malware</a:t>
            </a:r>
          </a:p>
          <a:p>
            <a:r>
              <a:rPr lang="es-EC" sz="2800" b="1" dirty="0" smtClean="0">
                <a:solidFill>
                  <a:srgbClr val="204080"/>
                </a:solidFill>
              </a:rPr>
              <a:t>2013</a:t>
            </a:r>
          </a:p>
        </p:txBody>
      </p:sp>
      <p:pic>
        <p:nvPicPr>
          <p:cNvPr id="64" name="Imagen 63"/>
          <p:cNvPicPr>
            <a:picLocks noChangeAspect="1"/>
          </p:cNvPicPr>
          <p:nvPr/>
        </p:nvPicPr>
        <p:blipFill>
          <a:blip r:embed="rId5"/>
          <a:stretch>
            <a:fillRect/>
          </a:stretch>
        </p:blipFill>
        <p:spPr>
          <a:xfrm>
            <a:off x="5868144" y="1935779"/>
            <a:ext cx="2822511" cy="1544393"/>
          </a:xfrm>
          <a:prstGeom prst="rect">
            <a:avLst/>
          </a:prstGeom>
        </p:spPr>
      </p:pic>
      <p:sp>
        <p:nvSpPr>
          <p:cNvPr id="86" name="CuadroTexto 85"/>
          <p:cNvSpPr txBox="1"/>
          <p:nvPr/>
        </p:nvSpPr>
        <p:spPr>
          <a:xfrm>
            <a:off x="5580112" y="1604404"/>
            <a:ext cx="3888775" cy="338554"/>
          </a:xfrm>
          <a:prstGeom prst="rect">
            <a:avLst/>
          </a:prstGeom>
          <a:noFill/>
        </p:spPr>
        <p:txBody>
          <a:bodyPr wrap="square" rtlCol="0">
            <a:spAutoFit/>
          </a:bodyPr>
          <a:lstStyle/>
          <a:p>
            <a:r>
              <a:rPr lang="es-EC" sz="1600" dirty="0" smtClean="0">
                <a:solidFill>
                  <a:srgbClr val="204080"/>
                </a:solidFill>
              </a:rPr>
              <a:t>Cumplimiento	 No cumplimiento</a:t>
            </a:r>
          </a:p>
        </p:txBody>
      </p:sp>
      <p:sp>
        <p:nvSpPr>
          <p:cNvPr id="79" name="Rectángulo 78"/>
          <p:cNvSpPr/>
          <p:nvPr/>
        </p:nvSpPr>
        <p:spPr>
          <a:xfrm>
            <a:off x="2592119" y="6546830"/>
            <a:ext cx="6933456" cy="338554"/>
          </a:xfrm>
          <a:prstGeom prst="rect">
            <a:avLst/>
          </a:prstGeom>
        </p:spPr>
        <p:txBody>
          <a:bodyPr wrap="square">
            <a:spAutoFit/>
          </a:bodyPr>
          <a:lstStyle/>
          <a:p>
            <a:r>
              <a:rPr lang="es-EC" sz="1600" dirty="0" smtClean="0"/>
              <a:t>Fuente: Ponemon Institute, McAfee Labs, ISACA, Banco Central y otros</a:t>
            </a:r>
            <a:endParaRPr lang="es-EC" sz="1600" dirty="0"/>
          </a:p>
        </p:txBody>
      </p:sp>
      <p:sp>
        <p:nvSpPr>
          <p:cNvPr id="90" name="Rectángulo 89"/>
          <p:cNvSpPr/>
          <p:nvPr/>
        </p:nvSpPr>
        <p:spPr>
          <a:xfrm>
            <a:off x="2441706" y="3987371"/>
            <a:ext cx="3589223" cy="1661993"/>
          </a:xfrm>
          <a:prstGeom prst="rect">
            <a:avLst/>
          </a:prstGeom>
        </p:spPr>
        <p:txBody>
          <a:bodyPr wrap="square">
            <a:spAutoFit/>
          </a:bodyPr>
          <a:lstStyle/>
          <a:p>
            <a:pPr algn="ctr"/>
            <a:r>
              <a:rPr lang="es-EC" sz="5400" b="1" dirty="0" smtClean="0">
                <a:solidFill>
                  <a:srgbClr val="204080"/>
                </a:solidFill>
              </a:rPr>
              <a:t>97%</a:t>
            </a:r>
          </a:p>
          <a:p>
            <a:pPr algn="ctr"/>
            <a:r>
              <a:rPr lang="es-EC" sz="1600" dirty="0">
                <a:solidFill>
                  <a:srgbClr val="204080"/>
                </a:solidFill>
              </a:rPr>
              <a:t>Violaciones seguridad son evitables </a:t>
            </a:r>
          </a:p>
          <a:p>
            <a:pPr algn="ctr"/>
            <a:r>
              <a:rPr lang="es-EC" sz="1600" dirty="0">
                <a:solidFill>
                  <a:srgbClr val="204080"/>
                </a:solidFill>
              </a:rPr>
              <a:t>mediante controles  simples o intermedios</a:t>
            </a:r>
          </a:p>
        </p:txBody>
      </p:sp>
      <p:pic>
        <p:nvPicPr>
          <p:cNvPr id="84" name="Imagen 83"/>
          <p:cNvPicPr>
            <a:picLocks noChangeAspect="1"/>
          </p:cNvPicPr>
          <p:nvPr/>
        </p:nvPicPr>
        <p:blipFill>
          <a:blip r:embed="rId6"/>
          <a:stretch>
            <a:fillRect/>
          </a:stretch>
        </p:blipFill>
        <p:spPr>
          <a:xfrm>
            <a:off x="155754" y="4579984"/>
            <a:ext cx="400050" cy="647700"/>
          </a:xfrm>
          <a:prstGeom prst="rect">
            <a:avLst/>
          </a:prstGeom>
        </p:spPr>
      </p:pic>
      <p:pic>
        <p:nvPicPr>
          <p:cNvPr id="2" name="Imagen 1"/>
          <p:cNvPicPr>
            <a:picLocks noChangeAspect="1"/>
          </p:cNvPicPr>
          <p:nvPr/>
        </p:nvPicPr>
        <p:blipFill>
          <a:blip r:embed="rId7"/>
          <a:stretch>
            <a:fillRect/>
          </a:stretch>
        </p:blipFill>
        <p:spPr>
          <a:xfrm>
            <a:off x="6249785" y="4599034"/>
            <a:ext cx="876300" cy="609600"/>
          </a:xfrm>
          <a:prstGeom prst="rect">
            <a:avLst/>
          </a:prstGeom>
        </p:spPr>
      </p:pic>
      <p:sp>
        <p:nvSpPr>
          <p:cNvPr id="19" name="CuadroTexto 18"/>
          <p:cNvSpPr txBox="1"/>
          <p:nvPr/>
        </p:nvSpPr>
        <p:spPr>
          <a:xfrm>
            <a:off x="7126086" y="4161509"/>
            <a:ext cx="1972478" cy="1877437"/>
          </a:xfrm>
          <a:prstGeom prst="rect">
            <a:avLst/>
          </a:prstGeom>
          <a:noFill/>
        </p:spPr>
        <p:txBody>
          <a:bodyPr wrap="square" rtlCol="0">
            <a:spAutoFit/>
          </a:bodyPr>
          <a:lstStyle/>
          <a:p>
            <a:r>
              <a:rPr lang="es-EC" sz="2800" dirty="0" smtClean="0">
                <a:solidFill>
                  <a:srgbClr val="204080"/>
                </a:solidFill>
              </a:rPr>
              <a:t>2 de cada 3 </a:t>
            </a:r>
          </a:p>
          <a:p>
            <a:r>
              <a:rPr lang="es-EC" sz="1600" dirty="0" smtClean="0">
                <a:solidFill>
                  <a:srgbClr val="204080"/>
                </a:solidFill>
              </a:rPr>
              <a:t>Empresas  en riesgo</a:t>
            </a:r>
          </a:p>
          <a:p>
            <a:r>
              <a:rPr lang="es-EC" sz="1600" dirty="0" smtClean="0">
                <a:solidFill>
                  <a:srgbClr val="204080"/>
                </a:solidFill>
              </a:rPr>
              <a:t>Medios </a:t>
            </a:r>
          </a:p>
          <a:p>
            <a:r>
              <a:rPr lang="es-EC" sz="2800" dirty="0" smtClean="0">
                <a:solidFill>
                  <a:srgbClr val="204080"/>
                </a:solidFill>
              </a:rPr>
              <a:t>Ingeniería</a:t>
            </a:r>
            <a:endParaRPr lang="es-EC" sz="2800" dirty="0">
              <a:solidFill>
                <a:srgbClr val="204080"/>
              </a:solidFill>
            </a:endParaRPr>
          </a:p>
          <a:p>
            <a:r>
              <a:rPr lang="es-EC" sz="2800" dirty="0" smtClean="0">
                <a:solidFill>
                  <a:srgbClr val="204080"/>
                </a:solidFill>
              </a:rPr>
              <a:t>Social</a:t>
            </a:r>
            <a:endParaRPr lang="es-EC" sz="2800" dirty="0">
              <a:solidFill>
                <a:srgbClr val="204080"/>
              </a:solidFill>
            </a:endParaRPr>
          </a:p>
        </p:txBody>
      </p:sp>
      <p:sp>
        <p:nvSpPr>
          <p:cNvPr id="25" name="Rectángulo 24"/>
          <p:cNvSpPr/>
          <p:nvPr/>
        </p:nvSpPr>
        <p:spPr>
          <a:xfrm>
            <a:off x="75164" y="6546830"/>
            <a:ext cx="6933456" cy="584775"/>
          </a:xfrm>
          <a:prstGeom prst="rect">
            <a:avLst/>
          </a:prstGeom>
        </p:spPr>
        <p:txBody>
          <a:bodyPr wrap="square">
            <a:spAutoFit/>
          </a:bodyPr>
          <a:lstStyle/>
          <a:p>
            <a:r>
              <a:rPr lang="es-EC" sz="1600" dirty="0" smtClean="0"/>
              <a:t>1 Billón </a:t>
            </a:r>
            <a:r>
              <a:rPr lang="en-US" sz="1600" dirty="0" smtClean="0"/>
              <a:t>= </a:t>
            </a:r>
            <a:r>
              <a:rPr lang="es-EC" sz="1600" dirty="0"/>
              <a:t>1x10</a:t>
            </a:r>
            <a:r>
              <a:rPr lang="es-EC" sz="1600" baseline="30000" dirty="0"/>
              <a:t>9</a:t>
            </a:r>
            <a:r>
              <a:rPr lang="es-EC" sz="1600" dirty="0"/>
              <a:t> dólares</a:t>
            </a:r>
            <a:endParaRPr lang="es-ES" sz="1600" dirty="0"/>
          </a:p>
          <a:p>
            <a:endParaRPr lang="es-EC" sz="1600" dirty="0"/>
          </a:p>
        </p:txBody>
      </p:sp>
    </p:spTree>
    <p:extLst>
      <p:ext uri="{BB962C8B-B14F-4D97-AF65-F5344CB8AC3E}">
        <p14:creationId xmlns:p14="http://schemas.microsoft.com/office/powerpoint/2010/main" val="4099744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90"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62964"/>
            <a:ext cx="8686800" cy="795877"/>
          </a:xfrm>
        </p:spPr>
        <p:txBody>
          <a:bodyPr>
            <a:normAutofit fontScale="90000"/>
          </a:bodyPr>
          <a:lstStyle/>
          <a:p>
            <a:r>
              <a:rPr lang="es-EC" dirty="0" smtClean="0"/>
              <a:t>4. Cultura-Ética</a:t>
            </a:r>
            <a:endParaRPr lang="es-ES" dirty="0"/>
          </a:p>
        </p:txBody>
      </p:sp>
      <p:sp>
        <p:nvSpPr>
          <p:cNvPr id="4" name="1 Título"/>
          <p:cNvSpPr txBox="1">
            <a:spLocks/>
          </p:cNvSpPr>
          <p:nvPr/>
        </p:nvSpPr>
        <p:spPr>
          <a:xfrm>
            <a:off x="7487816" y="6628"/>
            <a:ext cx="1656184" cy="670311"/>
          </a:xfrm>
          <a:prstGeom prst="rect">
            <a:avLst/>
          </a:prstGeom>
        </p:spPr>
        <p:txBody>
          <a:bodyPr vert="horz" lIns="0" rIns="0" bIns="0" anchor="b">
            <a:normAutofit fontScale="47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dirty="0" smtClean="0"/>
              <a:t> Propuesta del MGSI</a:t>
            </a:r>
            <a:endParaRPr lang="es-EC" dirty="0"/>
          </a:p>
        </p:txBody>
      </p:sp>
      <p:sp>
        <p:nvSpPr>
          <p:cNvPr id="8" name="Título 1"/>
          <p:cNvSpPr txBox="1">
            <a:spLocks/>
          </p:cNvSpPr>
          <p:nvPr/>
        </p:nvSpPr>
        <p:spPr>
          <a:xfrm>
            <a:off x="512946" y="2602868"/>
            <a:ext cx="8686800" cy="79587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dirty="0" smtClean="0"/>
              <a:t>5. Información</a:t>
            </a:r>
            <a:endParaRPr lang="es-ES" dirty="0"/>
          </a:p>
        </p:txBody>
      </p:sp>
      <p:sp>
        <p:nvSpPr>
          <p:cNvPr id="3" name="CuadroTexto 2"/>
          <p:cNvSpPr txBox="1"/>
          <p:nvPr/>
        </p:nvSpPr>
        <p:spPr>
          <a:xfrm>
            <a:off x="482534" y="1196752"/>
            <a:ext cx="6516216" cy="1477328"/>
          </a:xfrm>
          <a:prstGeom prst="rect">
            <a:avLst/>
          </a:prstGeom>
          <a:noFill/>
        </p:spPr>
        <p:txBody>
          <a:bodyPr wrap="square" rtlCol="0">
            <a:spAutoFit/>
          </a:bodyPr>
          <a:lstStyle/>
          <a:p>
            <a:pPr marL="285750" indent="-285750">
              <a:buFont typeface="Arial" panose="020B0604020202020204" pitchFamily="34" charset="0"/>
              <a:buChar char="•"/>
            </a:pPr>
            <a:r>
              <a:rPr lang="es-EC" dirty="0" smtClean="0"/>
              <a:t>Comunicación de valores por parte de la empresa</a:t>
            </a:r>
          </a:p>
          <a:p>
            <a:pPr marL="285750" indent="-285750">
              <a:buFont typeface="Arial" panose="020B0604020202020204" pitchFamily="34" charset="0"/>
              <a:buChar char="•"/>
            </a:pPr>
            <a:r>
              <a:rPr lang="es-EC" dirty="0" smtClean="0"/>
              <a:t>Comportamiento ejemplar de autoridades y agentes de cambio</a:t>
            </a:r>
          </a:p>
          <a:p>
            <a:pPr marL="285750" indent="-285750">
              <a:buFont typeface="Arial" panose="020B0604020202020204" pitchFamily="34" charset="0"/>
              <a:buChar char="•"/>
            </a:pPr>
            <a:r>
              <a:rPr lang="es-EC" dirty="0" smtClean="0"/>
              <a:t>Incentivos para promover actitudes positivas</a:t>
            </a:r>
          </a:p>
          <a:p>
            <a:pPr marL="285750" indent="-285750">
              <a:buFont typeface="Arial" panose="020B0604020202020204" pitchFamily="34" charset="0"/>
              <a:buChar char="•"/>
            </a:pPr>
            <a:r>
              <a:rPr lang="es-EC" dirty="0" smtClean="0"/>
              <a:t>Gestión del cambio</a:t>
            </a:r>
            <a:endParaRPr lang="es-ES" dirty="0"/>
          </a:p>
        </p:txBody>
      </p:sp>
      <p:sp>
        <p:nvSpPr>
          <p:cNvPr id="6" name="CuadroTexto 5"/>
          <p:cNvSpPr txBox="1"/>
          <p:nvPr/>
        </p:nvSpPr>
        <p:spPr>
          <a:xfrm>
            <a:off x="457200" y="3501008"/>
            <a:ext cx="3672408" cy="2585323"/>
          </a:xfrm>
          <a:prstGeom prst="rect">
            <a:avLst/>
          </a:prstGeom>
          <a:noFill/>
        </p:spPr>
        <p:txBody>
          <a:bodyPr wrap="square" rtlCol="0">
            <a:spAutoFit/>
          </a:bodyPr>
          <a:lstStyle/>
          <a:p>
            <a:pPr marL="285750" indent="-285750">
              <a:buFont typeface="Arial" panose="020B0604020202020204" pitchFamily="34" charset="0"/>
              <a:buChar char="•"/>
            </a:pPr>
            <a:r>
              <a:rPr lang="es-EC" dirty="0" smtClean="0"/>
              <a:t>Estrategia de S-I</a:t>
            </a:r>
          </a:p>
          <a:p>
            <a:pPr marL="285750" indent="-285750">
              <a:buFont typeface="Arial" panose="020B0604020202020204" pitchFamily="34" charset="0"/>
              <a:buChar char="•"/>
            </a:pPr>
            <a:r>
              <a:rPr lang="es-EC" dirty="0" smtClean="0"/>
              <a:t>Presupuesto</a:t>
            </a:r>
          </a:p>
          <a:p>
            <a:pPr marL="285750" indent="-285750">
              <a:buFont typeface="Arial" panose="020B0604020202020204" pitchFamily="34" charset="0"/>
              <a:buChar char="•"/>
            </a:pPr>
            <a:r>
              <a:rPr lang="es-EC" dirty="0" smtClean="0"/>
              <a:t>Políticas</a:t>
            </a:r>
          </a:p>
          <a:p>
            <a:pPr marL="285750" indent="-285750">
              <a:buFont typeface="Arial" panose="020B0604020202020204" pitchFamily="34" charset="0"/>
              <a:buChar char="•"/>
            </a:pPr>
            <a:r>
              <a:rPr lang="es-EC" dirty="0" smtClean="0"/>
              <a:t>Requerimientos de S-I</a:t>
            </a:r>
          </a:p>
          <a:p>
            <a:pPr marL="285750" indent="-285750">
              <a:buFont typeface="Arial" panose="020B0604020202020204" pitchFamily="34" charset="0"/>
              <a:buChar char="•"/>
            </a:pPr>
            <a:r>
              <a:rPr lang="es-EC" dirty="0" smtClean="0"/>
              <a:t>Material de prevención</a:t>
            </a:r>
          </a:p>
          <a:p>
            <a:pPr marL="285750" indent="-285750">
              <a:buFont typeface="Arial" panose="020B0604020202020204" pitchFamily="34" charset="0"/>
              <a:buChar char="•"/>
            </a:pPr>
            <a:r>
              <a:rPr lang="es-EC" dirty="0" smtClean="0"/>
              <a:t>Reportes de revisión</a:t>
            </a:r>
          </a:p>
          <a:p>
            <a:pPr marL="285750" indent="-285750">
              <a:buFont typeface="Arial" panose="020B0604020202020204" pitchFamily="34" charset="0"/>
              <a:buChar char="•"/>
            </a:pPr>
            <a:r>
              <a:rPr lang="es-EC" dirty="0" smtClean="0"/>
              <a:t>Catálogo de servicios de S-I</a:t>
            </a:r>
          </a:p>
          <a:p>
            <a:pPr marL="285750" indent="-285750">
              <a:buFont typeface="Arial" panose="020B0604020202020204" pitchFamily="34" charset="0"/>
              <a:buChar char="•"/>
            </a:pPr>
            <a:r>
              <a:rPr lang="es-EC" dirty="0" smtClean="0"/>
              <a:t>Riesgo e incidentes</a:t>
            </a:r>
          </a:p>
          <a:p>
            <a:endParaRPr lang="es-ES" dirty="0"/>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5017" y="1906284"/>
            <a:ext cx="1440160" cy="2160240"/>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225" y="4657904"/>
            <a:ext cx="2261612" cy="1681712"/>
          </a:xfrm>
          <a:prstGeom prst="rect">
            <a:avLst/>
          </a:prstGeom>
        </p:spPr>
      </p:pic>
      <p:pic>
        <p:nvPicPr>
          <p:cNvPr id="10" name="Imagen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9608" y="3437242"/>
            <a:ext cx="2043696" cy="1925924"/>
          </a:xfrm>
          <a:prstGeom prst="rect">
            <a:avLst/>
          </a:prstGeom>
        </p:spPr>
      </p:pic>
    </p:spTree>
    <p:extLst>
      <p:ext uri="{BB962C8B-B14F-4D97-AF65-F5344CB8AC3E}">
        <p14:creationId xmlns:p14="http://schemas.microsoft.com/office/powerpoint/2010/main" val="2898451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760915"/>
            <a:ext cx="9144000" cy="795877"/>
          </a:xfrm>
        </p:spPr>
        <p:txBody>
          <a:bodyPr>
            <a:noAutofit/>
          </a:bodyPr>
          <a:lstStyle/>
          <a:p>
            <a:r>
              <a:rPr lang="es-EC" sz="4200" dirty="0" smtClean="0"/>
              <a:t>6. Servicios, infraestructura</a:t>
            </a:r>
            <a:r>
              <a:rPr lang="es-EC" sz="4200" dirty="0"/>
              <a:t>,</a:t>
            </a:r>
            <a:r>
              <a:rPr lang="es-EC" sz="4200" dirty="0" smtClean="0"/>
              <a:t> aplicaciones</a:t>
            </a:r>
            <a:endParaRPr lang="es-ES" sz="4200" dirty="0"/>
          </a:p>
        </p:txBody>
      </p:sp>
      <p:sp>
        <p:nvSpPr>
          <p:cNvPr id="4" name="1 Título"/>
          <p:cNvSpPr txBox="1">
            <a:spLocks/>
          </p:cNvSpPr>
          <p:nvPr/>
        </p:nvSpPr>
        <p:spPr>
          <a:xfrm>
            <a:off x="7487816" y="6628"/>
            <a:ext cx="1656184" cy="670311"/>
          </a:xfrm>
          <a:prstGeom prst="rect">
            <a:avLst/>
          </a:prstGeom>
        </p:spPr>
        <p:txBody>
          <a:bodyPr vert="horz" lIns="0" rIns="0" bIns="0" anchor="b">
            <a:normAutofit fontScale="47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dirty="0" smtClean="0"/>
              <a:t> Propuesta del MGSI</a:t>
            </a:r>
            <a:endParaRPr lang="es-EC" dirty="0"/>
          </a:p>
        </p:txBody>
      </p:sp>
      <p:sp>
        <p:nvSpPr>
          <p:cNvPr id="8" name="Título 1"/>
          <p:cNvSpPr txBox="1">
            <a:spLocks/>
          </p:cNvSpPr>
          <p:nvPr/>
        </p:nvSpPr>
        <p:spPr>
          <a:xfrm>
            <a:off x="247238" y="3429000"/>
            <a:ext cx="8686800" cy="79587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sz="4200" dirty="0" smtClean="0"/>
              <a:t>7. Personas, habilidades, competencias</a:t>
            </a:r>
            <a:endParaRPr lang="es-ES" sz="4200" dirty="0"/>
          </a:p>
        </p:txBody>
      </p:sp>
      <p:sp>
        <p:nvSpPr>
          <p:cNvPr id="5" name="CuadroTexto 4"/>
          <p:cNvSpPr txBox="1"/>
          <p:nvPr/>
        </p:nvSpPr>
        <p:spPr>
          <a:xfrm>
            <a:off x="304862" y="1916832"/>
            <a:ext cx="3196971" cy="1477328"/>
          </a:xfrm>
          <a:prstGeom prst="rect">
            <a:avLst/>
          </a:prstGeom>
          <a:noFill/>
        </p:spPr>
        <p:txBody>
          <a:bodyPr wrap="square" rtlCol="0">
            <a:spAutoFit/>
          </a:bodyPr>
          <a:lstStyle/>
          <a:p>
            <a:pPr marL="285750" indent="-285750">
              <a:buFont typeface="Arial" panose="020B0604020202020204" pitchFamily="34" charset="0"/>
              <a:buChar char="•"/>
            </a:pPr>
            <a:r>
              <a:rPr lang="es-EC" dirty="0" smtClean="0"/>
              <a:t>Seguridad de Arquitectura</a:t>
            </a:r>
          </a:p>
          <a:p>
            <a:pPr marL="285750" indent="-285750">
              <a:buFont typeface="Arial" panose="020B0604020202020204" pitchFamily="34" charset="0"/>
              <a:buChar char="•"/>
            </a:pPr>
            <a:r>
              <a:rPr lang="es-EC" dirty="0" smtClean="0"/>
              <a:t>Desarrollo seguro</a:t>
            </a:r>
          </a:p>
          <a:p>
            <a:pPr marL="285750" indent="-285750">
              <a:buFont typeface="Arial" panose="020B0604020202020204" pitchFamily="34" charset="0"/>
              <a:buChar char="•"/>
            </a:pPr>
            <a:r>
              <a:rPr lang="es-EC" dirty="0" smtClean="0"/>
              <a:t>Concienciación</a:t>
            </a:r>
          </a:p>
          <a:p>
            <a:pPr marL="285750" indent="-285750">
              <a:buFont typeface="Arial" panose="020B0604020202020204" pitchFamily="34" charset="0"/>
              <a:buChar char="•"/>
            </a:pPr>
            <a:r>
              <a:rPr lang="es-EC" dirty="0" smtClean="0"/>
              <a:t>Valoración de S-I</a:t>
            </a:r>
          </a:p>
          <a:p>
            <a:pPr marL="285750" indent="-285750">
              <a:buFont typeface="Arial" panose="020B0604020202020204" pitchFamily="34" charset="0"/>
              <a:buChar char="•"/>
            </a:pPr>
            <a:r>
              <a:rPr lang="es-EC" dirty="0" smtClean="0"/>
              <a:t>Configuraciones de equipos </a:t>
            </a:r>
            <a:endParaRPr lang="es-ES" dirty="0"/>
          </a:p>
        </p:txBody>
      </p:sp>
      <p:sp>
        <p:nvSpPr>
          <p:cNvPr id="6" name="Flecha derecha 5"/>
          <p:cNvSpPr/>
          <p:nvPr/>
        </p:nvSpPr>
        <p:spPr>
          <a:xfrm>
            <a:off x="3707904" y="2555143"/>
            <a:ext cx="1502213"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CuadroTexto 8"/>
          <p:cNvSpPr txBox="1"/>
          <p:nvPr/>
        </p:nvSpPr>
        <p:spPr>
          <a:xfrm>
            <a:off x="3658873" y="1988840"/>
            <a:ext cx="1551244" cy="646331"/>
          </a:xfrm>
          <a:prstGeom prst="rect">
            <a:avLst/>
          </a:prstGeom>
          <a:noFill/>
        </p:spPr>
        <p:txBody>
          <a:bodyPr wrap="square" rtlCol="0">
            <a:spAutoFit/>
          </a:bodyPr>
          <a:lstStyle/>
          <a:p>
            <a:r>
              <a:rPr lang="es-EC" dirty="0" smtClean="0"/>
              <a:t>Recursos</a:t>
            </a:r>
          </a:p>
          <a:p>
            <a:r>
              <a:rPr lang="es-EC" dirty="0" smtClean="0"/>
              <a:t>Tecnología</a:t>
            </a:r>
            <a:endParaRPr lang="es-ES" dirty="0"/>
          </a:p>
        </p:txBody>
      </p:sp>
      <p:sp>
        <p:nvSpPr>
          <p:cNvPr id="10" name="CuadroTexto 9"/>
          <p:cNvSpPr txBox="1"/>
          <p:nvPr/>
        </p:nvSpPr>
        <p:spPr>
          <a:xfrm>
            <a:off x="5632212" y="1859972"/>
            <a:ext cx="3404284" cy="1754326"/>
          </a:xfrm>
          <a:prstGeom prst="rect">
            <a:avLst/>
          </a:prstGeom>
          <a:noFill/>
        </p:spPr>
        <p:txBody>
          <a:bodyPr wrap="square" rtlCol="0">
            <a:spAutoFit/>
          </a:bodyPr>
          <a:lstStyle/>
          <a:p>
            <a:pPr marL="285750" lvl="0" indent="-285750">
              <a:buFont typeface="Arial" panose="020B0604020202020204" pitchFamily="34" charset="0"/>
              <a:buChar char="•"/>
            </a:pPr>
            <a:r>
              <a:rPr lang="es-EC" dirty="0"/>
              <a:t>Base de Datos de la Gestión de Configuración (CMDB</a:t>
            </a:r>
            <a:r>
              <a:rPr lang="es-EC" dirty="0" smtClean="0"/>
              <a:t>)</a:t>
            </a:r>
          </a:p>
          <a:p>
            <a:pPr marL="285750" lvl="0" indent="-285750">
              <a:buFont typeface="Arial" panose="020B0604020202020204" pitchFamily="34" charset="0"/>
              <a:buChar char="•"/>
            </a:pPr>
            <a:r>
              <a:rPr lang="es-EC" dirty="0" smtClean="0"/>
              <a:t>Analizadores binarios</a:t>
            </a:r>
          </a:p>
          <a:p>
            <a:pPr marL="285750" lvl="0" indent="-285750">
              <a:buFont typeface="Arial" panose="020B0604020202020204" pitchFamily="34" charset="0"/>
              <a:buChar char="•"/>
            </a:pPr>
            <a:r>
              <a:rPr lang="es-EC" dirty="0" smtClean="0"/>
              <a:t>Scanner de vulnerabilidades</a:t>
            </a:r>
          </a:p>
          <a:p>
            <a:pPr marL="285750" lvl="0" indent="-285750">
              <a:buFont typeface="Arial" panose="020B0604020202020204" pitchFamily="34" charset="0"/>
              <a:buChar char="•"/>
            </a:pPr>
            <a:r>
              <a:rPr lang="es-EC" dirty="0" smtClean="0"/>
              <a:t>Agentes Endpoint</a:t>
            </a:r>
          </a:p>
          <a:p>
            <a:pPr marL="285750" lvl="0" indent="-285750">
              <a:buFont typeface="Arial" panose="020B0604020202020204" pitchFamily="34" charset="0"/>
              <a:buChar char="•"/>
            </a:pPr>
            <a:r>
              <a:rPr lang="es-EC" dirty="0" smtClean="0"/>
              <a:t>Honeypots, sniffers</a:t>
            </a:r>
            <a:endParaRPr lang="es-ES" dirty="0"/>
          </a:p>
        </p:txBody>
      </p:sp>
      <p:graphicFrame>
        <p:nvGraphicFramePr>
          <p:cNvPr id="12" name="Diagrama 11"/>
          <p:cNvGraphicFramePr/>
          <p:nvPr>
            <p:extLst>
              <p:ext uri="{D42A27DB-BD31-4B8C-83A1-F6EECF244321}">
                <p14:modId xmlns:p14="http://schemas.microsoft.com/office/powerpoint/2010/main" val="470669539"/>
              </p:ext>
            </p:extLst>
          </p:nvPr>
        </p:nvGraphicFramePr>
        <p:xfrm>
          <a:off x="930042" y="4293096"/>
          <a:ext cx="7818422" cy="2376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064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P spid="9" grpId="0"/>
      <p:bldP spid="10" grpId="0"/>
      <p:bldGraphic spid="12"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760915"/>
            <a:ext cx="9144000" cy="795877"/>
          </a:xfrm>
        </p:spPr>
        <p:txBody>
          <a:bodyPr>
            <a:noAutofit/>
          </a:bodyPr>
          <a:lstStyle/>
          <a:p>
            <a:r>
              <a:rPr lang="es-EC" sz="4200" dirty="0" smtClean="0"/>
              <a:t>Enfoque de ciclo de vida</a:t>
            </a:r>
            <a:endParaRPr lang="es-ES" sz="4200" dirty="0"/>
          </a:p>
        </p:txBody>
      </p:sp>
      <p:sp>
        <p:nvSpPr>
          <p:cNvPr id="4" name="1 Título"/>
          <p:cNvSpPr txBox="1">
            <a:spLocks/>
          </p:cNvSpPr>
          <p:nvPr/>
        </p:nvSpPr>
        <p:spPr>
          <a:xfrm>
            <a:off x="7487816" y="6628"/>
            <a:ext cx="1656184" cy="670311"/>
          </a:xfrm>
          <a:prstGeom prst="rect">
            <a:avLst/>
          </a:prstGeom>
        </p:spPr>
        <p:txBody>
          <a:bodyPr vert="horz" lIns="0" rIns="0" bIns="0" anchor="b">
            <a:normAutofit fontScale="47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dirty="0" smtClean="0"/>
              <a:t> Propuesta del MGSI</a:t>
            </a:r>
            <a:endParaRPr lang="es-EC" dirty="0"/>
          </a:p>
        </p:txBody>
      </p:sp>
      <p:pic>
        <p:nvPicPr>
          <p:cNvPr id="11" name="10 Imagen"/>
          <p:cNvPicPr/>
          <p:nvPr/>
        </p:nvPicPr>
        <p:blipFill rotWithShape="1">
          <a:blip r:embed="rId3"/>
          <a:srcRect l="18421" t="15084" r="14026" b="5824"/>
          <a:stretch/>
        </p:blipFill>
        <p:spPr bwMode="auto">
          <a:xfrm>
            <a:off x="611560" y="1700808"/>
            <a:ext cx="7669122" cy="4752528"/>
          </a:xfrm>
          <a:prstGeom prst="rect">
            <a:avLst/>
          </a:prstGeom>
          <a:ln>
            <a:noFill/>
          </a:ln>
          <a:extLst>
            <a:ext uri="{53640926-AAD7-44D8-BBD7-CCE9431645EC}">
              <a14:shadowObscured xmlns:a14="http://schemas.microsoft.com/office/drawing/2010/main"/>
            </a:ext>
          </a:extLst>
        </p:spPr>
      </p:pic>
      <p:sp>
        <p:nvSpPr>
          <p:cNvPr id="3" name="CuadroTexto 2"/>
          <p:cNvSpPr txBox="1"/>
          <p:nvPr/>
        </p:nvSpPr>
        <p:spPr>
          <a:xfrm>
            <a:off x="6084168" y="6412686"/>
            <a:ext cx="1311065" cy="369332"/>
          </a:xfrm>
          <a:prstGeom prst="rect">
            <a:avLst/>
          </a:prstGeom>
          <a:noFill/>
        </p:spPr>
        <p:txBody>
          <a:bodyPr wrap="none" rtlCol="0">
            <a:spAutoFit/>
          </a:bodyPr>
          <a:lstStyle/>
          <a:p>
            <a:r>
              <a:rPr lang="es-EC" dirty="0" smtClean="0"/>
              <a:t>ISACA 2012</a:t>
            </a:r>
            <a:endParaRPr lang="es-ES" dirty="0"/>
          </a:p>
        </p:txBody>
      </p:sp>
    </p:spTree>
    <p:extLst>
      <p:ext uri="{BB962C8B-B14F-4D97-AF65-F5344CB8AC3E}">
        <p14:creationId xmlns:p14="http://schemas.microsoft.com/office/powerpoint/2010/main" val="6490317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7487816" y="6628"/>
            <a:ext cx="1656184" cy="670311"/>
          </a:xfrm>
          <a:prstGeom prst="rect">
            <a:avLst/>
          </a:prstGeom>
        </p:spPr>
        <p:txBody>
          <a:bodyPr vert="horz" lIns="0" rIns="0" bIns="0" anchor="b">
            <a:normAutofit fontScale="47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dirty="0" smtClean="0"/>
              <a:t> Propuesta del MGSI</a:t>
            </a:r>
            <a:endParaRPr lang="es-EC" dirty="0"/>
          </a:p>
        </p:txBody>
      </p:sp>
      <p:sp>
        <p:nvSpPr>
          <p:cNvPr id="3" name="2 Título"/>
          <p:cNvSpPr>
            <a:spLocks noGrp="1"/>
          </p:cNvSpPr>
          <p:nvPr>
            <p:ph type="title"/>
          </p:nvPr>
        </p:nvSpPr>
        <p:spPr>
          <a:xfrm>
            <a:off x="277958" y="548680"/>
            <a:ext cx="8542514" cy="1143000"/>
          </a:xfrm>
        </p:spPr>
        <p:txBody>
          <a:bodyPr>
            <a:normAutofit/>
          </a:bodyPr>
          <a:lstStyle/>
          <a:p>
            <a:r>
              <a:rPr lang="es-ES" sz="5400" dirty="0" smtClean="0"/>
              <a:t>Conclusiones</a:t>
            </a:r>
            <a:endParaRPr lang="es-EC" dirty="0"/>
          </a:p>
        </p:txBody>
      </p:sp>
      <p:sp>
        <p:nvSpPr>
          <p:cNvPr id="7" name="6 Rectángulo"/>
          <p:cNvSpPr/>
          <p:nvPr/>
        </p:nvSpPr>
        <p:spPr>
          <a:xfrm>
            <a:off x="539552" y="1844825"/>
            <a:ext cx="8136904" cy="4524315"/>
          </a:xfrm>
          <a:prstGeom prst="rect">
            <a:avLst/>
          </a:prstGeom>
        </p:spPr>
        <p:txBody>
          <a:bodyPr wrap="square">
            <a:spAutoFit/>
          </a:bodyPr>
          <a:lstStyle/>
          <a:p>
            <a:pPr marL="285750" lvl="0" indent="-285750">
              <a:buFont typeface="Arial" panose="020B0604020202020204" pitchFamily="34" charset="0"/>
              <a:buChar char="•"/>
            </a:pPr>
            <a:r>
              <a:rPr lang="es-EC" dirty="0"/>
              <a:t>La falta de un modelo de gestión de seguridad de la información en EP PETROECUADOR, imposibilita gestionar los riesgos asociados con el uso de las TI, debido al desconocimiento de amenazas o vulnerabilidades y los métodos adecuados para tratarlas. </a:t>
            </a:r>
            <a:endParaRPr lang="es-EC" dirty="0" smtClean="0"/>
          </a:p>
          <a:p>
            <a:pPr marL="285750" indent="-285750">
              <a:buFont typeface="Arial" panose="020B0604020202020204" pitchFamily="34" charset="0"/>
              <a:buChar char="•"/>
            </a:pPr>
            <a:r>
              <a:rPr lang="es-EC" dirty="0"/>
              <a:t>La infraestructura tecnológica de EP PETROECUADOR se encuentra en un nivel de riesgo alto debido a que el 29%  y el 28%  de los equipos externos e internos, respectivamente, están afectados por vulnerabilidades; y más del 50% de estas son consideradas graves o de alto riesgo de acuerdo al Sistema de Calificación de Vulnerabilidades Comunes (CVSS</a:t>
            </a:r>
            <a:r>
              <a:rPr lang="es-EC" dirty="0" smtClean="0"/>
              <a:t>).</a:t>
            </a:r>
          </a:p>
          <a:p>
            <a:pPr marL="285750" lvl="0" indent="-285750">
              <a:buFont typeface="Arial" panose="020B0604020202020204" pitchFamily="34" charset="0"/>
              <a:buChar char="•"/>
            </a:pPr>
            <a:r>
              <a:rPr lang="es-EC" dirty="0"/>
              <a:t>De acuerdo al análisis de riesgo y la información crítica identificada para el sistema ERP, las amenazas con mayor impacto están relacionadas con los desastres naturales y la modificación deliberada de información, siendo esta última identificada como una amenaza interna que involucra a los usuarios del sistema.</a:t>
            </a:r>
          </a:p>
          <a:p>
            <a:endParaRPr lang="es-EC" dirty="0"/>
          </a:p>
          <a:p>
            <a:pPr marL="285750" lvl="0" indent="-285750">
              <a:buFont typeface="Arial" panose="020B0604020202020204" pitchFamily="34" charset="0"/>
              <a:buChar char="•"/>
            </a:pPr>
            <a:endParaRPr lang="es-EC" dirty="0"/>
          </a:p>
        </p:txBody>
      </p:sp>
    </p:spTree>
    <p:extLst>
      <p:ext uri="{BB962C8B-B14F-4D97-AF65-F5344CB8AC3E}">
        <p14:creationId xmlns:p14="http://schemas.microsoft.com/office/powerpoint/2010/main" val="16455585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7487816" y="6628"/>
            <a:ext cx="1656184" cy="670311"/>
          </a:xfrm>
          <a:prstGeom prst="rect">
            <a:avLst/>
          </a:prstGeom>
        </p:spPr>
        <p:txBody>
          <a:bodyPr vert="horz" lIns="0" rIns="0" bIns="0" anchor="b">
            <a:normAutofit fontScale="47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dirty="0" smtClean="0"/>
              <a:t> Propuesta del MGSI</a:t>
            </a:r>
            <a:endParaRPr lang="es-EC" dirty="0"/>
          </a:p>
        </p:txBody>
      </p:sp>
      <p:sp>
        <p:nvSpPr>
          <p:cNvPr id="3" name="2 Título"/>
          <p:cNvSpPr>
            <a:spLocks noGrp="1"/>
          </p:cNvSpPr>
          <p:nvPr>
            <p:ph type="title"/>
          </p:nvPr>
        </p:nvSpPr>
        <p:spPr>
          <a:xfrm>
            <a:off x="277958" y="548680"/>
            <a:ext cx="8542514" cy="1143000"/>
          </a:xfrm>
        </p:spPr>
        <p:txBody>
          <a:bodyPr>
            <a:normAutofit/>
          </a:bodyPr>
          <a:lstStyle/>
          <a:p>
            <a:r>
              <a:rPr lang="es-ES" sz="5400" dirty="0" smtClean="0"/>
              <a:t>Conclusiones</a:t>
            </a:r>
            <a:endParaRPr lang="es-EC" dirty="0"/>
          </a:p>
        </p:txBody>
      </p:sp>
      <p:sp>
        <p:nvSpPr>
          <p:cNvPr id="5" name="4 Rectángulo"/>
          <p:cNvSpPr/>
          <p:nvPr/>
        </p:nvSpPr>
        <p:spPr>
          <a:xfrm>
            <a:off x="251520" y="1988840"/>
            <a:ext cx="8568952" cy="4801314"/>
          </a:xfrm>
          <a:prstGeom prst="rect">
            <a:avLst/>
          </a:prstGeom>
        </p:spPr>
        <p:txBody>
          <a:bodyPr wrap="square">
            <a:spAutoFit/>
          </a:bodyPr>
          <a:lstStyle/>
          <a:p>
            <a:pPr marL="285750" lvl="0" indent="-285750">
              <a:buFont typeface="Arial" panose="020B0604020202020204" pitchFamily="34" charset="0"/>
              <a:buChar char="•"/>
            </a:pPr>
            <a:r>
              <a:rPr lang="es-EC" dirty="0"/>
              <a:t>Los Principios, Políticas y Marcos de Referencia son el catalizador o elemento principal sobre el cual se debe diseñar los modelos de gestión, debido a que establecen los lineamientos generales para los otros componentes, considerando los requisitos legales o marco regulatorio de cumplimiento obligatorio</a:t>
            </a:r>
            <a:r>
              <a:rPr lang="es-EC" dirty="0" smtClean="0"/>
              <a:t>.</a:t>
            </a:r>
          </a:p>
          <a:p>
            <a:pPr marL="285750" indent="-285750">
              <a:buFont typeface="Arial" panose="020B0604020202020204" pitchFamily="34" charset="0"/>
              <a:buChar char="•"/>
            </a:pPr>
            <a:r>
              <a:rPr lang="es-ES" dirty="0"/>
              <a:t>El éxito de toda iniciativa de S-I está relacionada con el apoyo de la alta gerencia, quien debe reconocer y entender los beneficios de la S-I en la consecución de las metas corporativas. </a:t>
            </a:r>
          </a:p>
          <a:p>
            <a:pPr marL="285750" lvl="0" indent="-285750">
              <a:buFont typeface="Arial" panose="020B0604020202020204" pitchFamily="34" charset="0"/>
              <a:buChar char="•"/>
            </a:pPr>
            <a:r>
              <a:rPr lang="es-EC" dirty="0" smtClean="0"/>
              <a:t>Los </a:t>
            </a:r>
            <a:r>
              <a:rPr lang="es-EC" dirty="0"/>
              <a:t>beneficios del modelo de gestión de seguridad de la información relacionados con los procesos implementados en el sistema ERP son:</a:t>
            </a:r>
          </a:p>
          <a:p>
            <a:pPr marL="742950" lvl="1" indent="-285750">
              <a:buFont typeface="Wingdings" panose="05000000000000000000" pitchFamily="2" charset="2"/>
              <a:buChar char="ü"/>
            </a:pPr>
            <a:r>
              <a:rPr lang="es-EC" dirty="0"/>
              <a:t>Cumplimiento con requerimientos de normativa, regulación, acuerdos.</a:t>
            </a:r>
          </a:p>
          <a:p>
            <a:pPr marL="742950" lvl="1" indent="-285750">
              <a:buFont typeface="Wingdings" panose="05000000000000000000" pitchFamily="2" charset="2"/>
              <a:buChar char="ü"/>
            </a:pPr>
            <a:r>
              <a:rPr lang="es-EC" dirty="0"/>
              <a:t>Reconocimiento y protección de información crítica de los procesos.</a:t>
            </a:r>
          </a:p>
          <a:p>
            <a:pPr marL="742950" lvl="1" indent="-285750">
              <a:buFont typeface="Wingdings" panose="05000000000000000000" pitchFamily="2" charset="2"/>
              <a:buChar char="ü"/>
            </a:pPr>
            <a:r>
              <a:rPr lang="es-EC" dirty="0"/>
              <a:t>Facilidad para tareas de auditoría</a:t>
            </a:r>
          </a:p>
          <a:p>
            <a:pPr marL="742950" lvl="1" indent="-285750">
              <a:buFont typeface="Wingdings" panose="05000000000000000000" pitchFamily="2" charset="2"/>
              <a:buChar char="ü"/>
            </a:pPr>
            <a:r>
              <a:rPr lang="es-EC" dirty="0"/>
              <a:t>Definición de los roles  y responsabilidades</a:t>
            </a:r>
          </a:p>
          <a:p>
            <a:pPr marL="742950" lvl="1" indent="-285750">
              <a:buFont typeface="Wingdings" panose="05000000000000000000" pitchFamily="2" charset="2"/>
              <a:buChar char="ü"/>
            </a:pPr>
            <a:r>
              <a:rPr lang="es-EC" dirty="0"/>
              <a:t>Segregación de tareas</a:t>
            </a:r>
          </a:p>
          <a:p>
            <a:pPr marL="742950" lvl="1" indent="-285750">
              <a:buFont typeface="Wingdings" panose="05000000000000000000" pitchFamily="2" charset="2"/>
              <a:buChar char="ü"/>
            </a:pPr>
            <a:r>
              <a:rPr lang="es-EC" dirty="0"/>
              <a:t>Mantenimiento de la identidad corporativa</a:t>
            </a:r>
          </a:p>
          <a:p>
            <a:pPr marL="742950" lvl="1" indent="-285750">
              <a:buFont typeface="Wingdings" panose="05000000000000000000" pitchFamily="2" charset="2"/>
              <a:buChar char="ü"/>
            </a:pPr>
            <a:r>
              <a:rPr lang="es-EC" dirty="0"/>
              <a:t>Alineamiento y cumplimiento de las metas de TI con las metas corporativas del ERP</a:t>
            </a:r>
            <a:r>
              <a:rPr lang="es-EC" dirty="0" smtClean="0"/>
              <a:t>.</a:t>
            </a:r>
            <a:endParaRPr lang="es-EC" dirty="0"/>
          </a:p>
        </p:txBody>
      </p:sp>
    </p:spTree>
    <p:extLst>
      <p:ext uri="{BB962C8B-B14F-4D97-AF65-F5344CB8AC3E}">
        <p14:creationId xmlns:p14="http://schemas.microsoft.com/office/powerpoint/2010/main" val="5904506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7487816" y="6628"/>
            <a:ext cx="1656184" cy="670311"/>
          </a:xfrm>
          <a:prstGeom prst="rect">
            <a:avLst/>
          </a:prstGeom>
        </p:spPr>
        <p:txBody>
          <a:bodyPr vert="horz" lIns="0" rIns="0" bIns="0" anchor="b">
            <a:normAutofit fontScale="47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dirty="0" smtClean="0"/>
              <a:t> Propuesta del MGSI</a:t>
            </a:r>
            <a:endParaRPr lang="es-EC" dirty="0"/>
          </a:p>
        </p:txBody>
      </p:sp>
      <p:sp>
        <p:nvSpPr>
          <p:cNvPr id="3" name="2 Título"/>
          <p:cNvSpPr>
            <a:spLocks noGrp="1"/>
          </p:cNvSpPr>
          <p:nvPr>
            <p:ph type="title"/>
          </p:nvPr>
        </p:nvSpPr>
        <p:spPr>
          <a:xfrm>
            <a:off x="271364" y="476672"/>
            <a:ext cx="8542514" cy="1143000"/>
          </a:xfrm>
        </p:spPr>
        <p:txBody>
          <a:bodyPr>
            <a:normAutofit/>
          </a:bodyPr>
          <a:lstStyle/>
          <a:p>
            <a:r>
              <a:rPr lang="es-ES" sz="5400" dirty="0" smtClean="0"/>
              <a:t>Recomendaciones</a:t>
            </a:r>
            <a:endParaRPr lang="es-EC" dirty="0"/>
          </a:p>
        </p:txBody>
      </p:sp>
      <p:sp>
        <p:nvSpPr>
          <p:cNvPr id="2" name="1 Rectángulo"/>
          <p:cNvSpPr/>
          <p:nvPr/>
        </p:nvSpPr>
        <p:spPr>
          <a:xfrm>
            <a:off x="270223" y="1700808"/>
            <a:ext cx="8496944" cy="4524315"/>
          </a:xfrm>
          <a:prstGeom prst="rect">
            <a:avLst/>
          </a:prstGeom>
        </p:spPr>
        <p:txBody>
          <a:bodyPr wrap="square">
            <a:spAutoFit/>
          </a:bodyPr>
          <a:lstStyle/>
          <a:p>
            <a:pPr marL="285750" lvl="0" indent="-285750">
              <a:buFont typeface="Arial" panose="020B0604020202020204" pitchFamily="34" charset="0"/>
              <a:buChar char="•"/>
            </a:pPr>
            <a:r>
              <a:rPr lang="es-EC" dirty="0"/>
              <a:t>Elaborar planes completos de remediación para las vulnerabilidades reportadas en los informes de hacking ético, y establecer revisiones periódicas de la infraestructura tecnológica de EP PETROECUADOR</a:t>
            </a:r>
            <a:r>
              <a:rPr lang="es-EC" dirty="0" smtClean="0"/>
              <a:t>.</a:t>
            </a:r>
          </a:p>
          <a:p>
            <a:pPr marL="285750" indent="-285750">
              <a:buFont typeface="Arial" panose="020B0604020202020204" pitchFamily="34" charset="0"/>
              <a:buChar char="•"/>
            </a:pPr>
            <a:r>
              <a:rPr lang="es-EC" dirty="0"/>
              <a:t>Incluir aspectos relacionados con la S-I y el análisis de riesgos de S-I en todos los proyectos que se desarrollen en EP PETROECUADOR. </a:t>
            </a:r>
          </a:p>
          <a:p>
            <a:pPr marL="285750" indent="-285750">
              <a:buFont typeface="Arial" panose="020B0604020202020204" pitchFamily="34" charset="0"/>
              <a:buChar char="•"/>
            </a:pPr>
            <a:r>
              <a:rPr lang="es-EC" dirty="0"/>
              <a:t>Evitar las iniciativas aisladas o puramente reactivas para la compra de soluciones tecnológicas de S-I, en favor de procesos de mejora ordenados, bien documentados y basados en las mejores prácticas que permitan un análisis causa efecto de los problemas detectados</a:t>
            </a:r>
            <a:r>
              <a:rPr lang="es-EC" dirty="0" smtClean="0"/>
              <a:t>.</a:t>
            </a:r>
          </a:p>
          <a:p>
            <a:pPr marL="285750" indent="-285750">
              <a:buFont typeface="Arial" panose="020B0604020202020204" pitchFamily="34" charset="0"/>
              <a:buChar char="•"/>
            </a:pPr>
            <a:r>
              <a:rPr lang="es-ES" dirty="0"/>
              <a:t>Incluir en el plan anual de capacitación cursos dirigidos a todo el personal de la EP PETROECUADOR, con el objetivo de concienciar sobre la importancia de la S-I en la empresa. </a:t>
            </a:r>
            <a:endParaRPr lang="es-EC" dirty="0"/>
          </a:p>
          <a:p>
            <a:pPr marL="285750" indent="-285750">
              <a:buFont typeface="Arial" panose="020B0604020202020204" pitchFamily="34" charset="0"/>
              <a:buChar char="•"/>
            </a:pPr>
            <a:r>
              <a:rPr lang="es-EC" dirty="0"/>
              <a:t>Realizar un análisis de factibilidad para la contratación de un proceso de consultoría relacionado con la implementación de un sistema de gestión de seguridad de la información (SGSI) en EP PETROECUADOR.</a:t>
            </a:r>
          </a:p>
          <a:p>
            <a:pPr marL="285750" lvl="0" indent="-285750">
              <a:buFont typeface="Arial" panose="020B0604020202020204" pitchFamily="34" charset="0"/>
              <a:buChar char="•"/>
            </a:pPr>
            <a:endParaRPr lang="es-EC" dirty="0"/>
          </a:p>
        </p:txBody>
      </p:sp>
    </p:spTree>
    <p:extLst>
      <p:ext uri="{BB962C8B-B14F-4D97-AF65-F5344CB8AC3E}">
        <p14:creationId xmlns:p14="http://schemas.microsoft.com/office/powerpoint/2010/main" val="40363864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1 Título"/>
          <p:cNvSpPr txBox="1">
            <a:spLocks/>
          </p:cNvSpPr>
          <p:nvPr/>
        </p:nvSpPr>
        <p:spPr>
          <a:xfrm>
            <a:off x="611560" y="427051"/>
            <a:ext cx="8229600" cy="767813"/>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sz="4400" dirty="0" smtClean="0"/>
              <a:t>Justificación-Importancia</a:t>
            </a:r>
            <a:endParaRPr lang="es-EC" sz="4400" dirty="0"/>
          </a:p>
        </p:txBody>
      </p:sp>
      <p:sp>
        <p:nvSpPr>
          <p:cNvPr id="94" name="1 Título"/>
          <p:cNvSpPr txBox="1">
            <a:spLocks/>
          </p:cNvSpPr>
          <p:nvPr/>
        </p:nvSpPr>
        <p:spPr>
          <a:xfrm>
            <a:off x="7487816" y="6628"/>
            <a:ext cx="1656184" cy="670311"/>
          </a:xfrm>
          <a:prstGeom prst="rect">
            <a:avLst/>
          </a:prstGeom>
        </p:spPr>
        <p:txBody>
          <a:bodyPr vert="horz" lIns="0" rIns="0" bIns="0" anchor="b">
            <a:normAutofit fontScale="47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dirty="0" smtClean="0"/>
              <a:t> Introducción</a:t>
            </a:r>
            <a:endParaRPr lang="es-EC" dirty="0"/>
          </a:p>
        </p:txBody>
      </p:sp>
      <p:sp>
        <p:nvSpPr>
          <p:cNvPr id="79" name="Rectángulo 78"/>
          <p:cNvSpPr/>
          <p:nvPr/>
        </p:nvSpPr>
        <p:spPr>
          <a:xfrm>
            <a:off x="4846216" y="6519446"/>
            <a:ext cx="4297784" cy="338554"/>
          </a:xfrm>
          <a:prstGeom prst="rect">
            <a:avLst/>
          </a:prstGeom>
        </p:spPr>
        <p:txBody>
          <a:bodyPr wrap="square">
            <a:spAutoFit/>
          </a:bodyPr>
          <a:lstStyle/>
          <a:p>
            <a:r>
              <a:rPr lang="es-EC" sz="1600" dirty="0" smtClean="0"/>
              <a:t>Fuente: EP PETROEUADOR 2012, Consultorías</a:t>
            </a:r>
            <a:endParaRPr lang="es-EC" sz="1600" dirty="0"/>
          </a:p>
        </p:txBody>
      </p:sp>
      <p:graphicFrame>
        <p:nvGraphicFramePr>
          <p:cNvPr id="2" name="Diagrama 1"/>
          <p:cNvGraphicFramePr/>
          <p:nvPr>
            <p:extLst>
              <p:ext uri="{D42A27DB-BD31-4B8C-83A1-F6EECF244321}">
                <p14:modId xmlns:p14="http://schemas.microsoft.com/office/powerpoint/2010/main" val="1079218012"/>
              </p:ext>
            </p:extLst>
          </p:nvPr>
        </p:nvGraphicFramePr>
        <p:xfrm>
          <a:off x="-855032" y="1700808"/>
          <a:ext cx="5328592"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6"/>
          <p:cNvSpPr/>
          <p:nvPr/>
        </p:nvSpPr>
        <p:spPr>
          <a:xfrm>
            <a:off x="9436" y="6515601"/>
            <a:ext cx="3563888" cy="338554"/>
          </a:xfrm>
          <a:prstGeom prst="rect">
            <a:avLst/>
          </a:prstGeom>
        </p:spPr>
        <p:txBody>
          <a:bodyPr wrap="square">
            <a:spAutoFit/>
          </a:bodyPr>
          <a:lstStyle/>
          <a:p>
            <a:r>
              <a:rPr lang="es-EC" sz="1600" dirty="0" smtClean="0"/>
              <a:t>Datos  en millones de dólares</a:t>
            </a:r>
            <a:endParaRPr lang="es-EC" sz="1600" dirty="0"/>
          </a:p>
        </p:txBody>
      </p:sp>
      <p:graphicFrame>
        <p:nvGraphicFramePr>
          <p:cNvPr id="8" name="7 Gráfico"/>
          <p:cNvGraphicFramePr/>
          <p:nvPr>
            <p:extLst>
              <p:ext uri="{D42A27DB-BD31-4B8C-83A1-F6EECF244321}">
                <p14:modId xmlns:p14="http://schemas.microsoft.com/office/powerpoint/2010/main" val="2281096399"/>
              </p:ext>
            </p:extLst>
          </p:nvPr>
        </p:nvGraphicFramePr>
        <p:xfrm>
          <a:off x="4561174" y="1092580"/>
          <a:ext cx="4485640" cy="2304256"/>
        </p:xfrm>
        <a:graphic>
          <a:graphicData uri="http://schemas.openxmlformats.org/drawingml/2006/chart">
            <c:chart xmlns:c="http://schemas.openxmlformats.org/drawingml/2006/chart" xmlns:r="http://schemas.openxmlformats.org/officeDocument/2006/relationships" r:id="rId8"/>
          </a:graphicData>
        </a:graphic>
      </p:graphicFrame>
      <p:sp>
        <p:nvSpPr>
          <p:cNvPr id="4" name="3 CuadroTexto"/>
          <p:cNvSpPr txBox="1"/>
          <p:nvPr/>
        </p:nvSpPr>
        <p:spPr>
          <a:xfrm>
            <a:off x="5076056" y="1196752"/>
            <a:ext cx="3311860" cy="338554"/>
          </a:xfrm>
          <a:prstGeom prst="rect">
            <a:avLst/>
          </a:prstGeom>
          <a:noFill/>
        </p:spPr>
        <p:txBody>
          <a:bodyPr wrap="square" rtlCol="0">
            <a:spAutoFit/>
          </a:bodyPr>
          <a:lstStyle/>
          <a:p>
            <a:r>
              <a:rPr lang="es-EC" sz="1600" dirty="0" smtClean="0"/>
              <a:t>Vulnerabilidades Externas</a:t>
            </a:r>
            <a:endParaRPr lang="es-EC" sz="1600" dirty="0"/>
          </a:p>
        </p:txBody>
      </p:sp>
      <p:sp>
        <p:nvSpPr>
          <p:cNvPr id="10" name="9 CuadroTexto"/>
          <p:cNvSpPr txBox="1"/>
          <p:nvPr/>
        </p:nvSpPr>
        <p:spPr>
          <a:xfrm>
            <a:off x="5148064" y="2758056"/>
            <a:ext cx="3311860" cy="338554"/>
          </a:xfrm>
          <a:prstGeom prst="rect">
            <a:avLst/>
          </a:prstGeom>
          <a:noFill/>
        </p:spPr>
        <p:txBody>
          <a:bodyPr wrap="square" rtlCol="0">
            <a:spAutoFit/>
          </a:bodyPr>
          <a:lstStyle/>
          <a:p>
            <a:r>
              <a:rPr lang="es-EC" sz="1600" dirty="0" smtClean="0"/>
              <a:t>Vulnerabilidades Internas</a:t>
            </a:r>
            <a:endParaRPr lang="es-EC" sz="1600" dirty="0"/>
          </a:p>
        </p:txBody>
      </p:sp>
      <p:sp>
        <p:nvSpPr>
          <p:cNvPr id="5" name="4 Rectángulo"/>
          <p:cNvSpPr/>
          <p:nvPr/>
        </p:nvSpPr>
        <p:spPr>
          <a:xfrm>
            <a:off x="4709195" y="3046088"/>
            <a:ext cx="3424592" cy="338554"/>
          </a:xfrm>
          <a:prstGeom prst="rect">
            <a:avLst/>
          </a:prstGeom>
        </p:spPr>
        <p:txBody>
          <a:bodyPr wrap="none">
            <a:spAutoFit/>
          </a:bodyPr>
          <a:lstStyle/>
          <a:p>
            <a:r>
              <a:rPr lang="es-EC" sz="1600" dirty="0" smtClean="0">
                <a:solidFill>
                  <a:srgbClr val="204080"/>
                </a:solidFill>
              </a:rPr>
              <a:t> 593 vulnerabilidades en 2112 equipos</a:t>
            </a:r>
          </a:p>
        </p:txBody>
      </p:sp>
      <p:sp>
        <p:nvSpPr>
          <p:cNvPr id="12" name="11 CuadroTexto"/>
          <p:cNvSpPr txBox="1"/>
          <p:nvPr/>
        </p:nvSpPr>
        <p:spPr>
          <a:xfrm>
            <a:off x="4975448" y="4026550"/>
            <a:ext cx="3311860" cy="338554"/>
          </a:xfrm>
          <a:prstGeom prst="rect">
            <a:avLst/>
          </a:prstGeom>
          <a:noFill/>
        </p:spPr>
        <p:txBody>
          <a:bodyPr wrap="square" rtlCol="0">
            <a:spAutoFit/>
          </a:bodyPr>
          <a:lstStyle/>
          <a:p>
            <a:r>
              <a:rPr lang="es-EC" sz="1600" dirty="0" smtClean="0"/>
              <a:t>Ventas </a:t>
            </a:r>
            <a:r>
              <a:rPr lang="es-EC" sz="1600" dirty="0"/>
              <a:t>c</a:t>
            </a:r>
            <a:r>
              <a:rPr lang="es-EC" sz="1600" dirty="0" smtClean="0"/>
              <a:t>omercialización interna</a:t>
            </a:r>
            <a:endParaRPr lang="es-EC" sz="1600" dirty="0"/>
          </a:p>
        </p:txBody>
      </p:sp>
      <p:sp>
        <p:nvSpPr>
          <p:cNvPr id="13" name="12 CuadroTexto"/>
          <p:cNvSpPr txBox="1"/>
          <p:nvPr/>
        </p:nvSpPr>
        <p:spPr>
          <a:xfrm>
            <a:off x="5584000" y="3396836"/>
            <a:ext cx="2012336" cy="338554"/>
          </a:xfrm>
          <a:prstGeom prst="rect">
            <a:avLst/>
          </a:prstGeom>
          <a:noFill/>
        </p:spPr>
        <p:txBody>
          <a:bodyPr wrap="square" rtlCol="0">
            <a:spAutoFit/>
          </a:bodyPr>
          <a:lstStyle/>
          <a:p>
            <a:r>
              <a:rPr lang="es-EC" sz="1600" b="1" dirty="0" smtClean="0">
                <a:solidFill>
                  <a:srgbClr val="FF0000"/>
                </a:solidFill>
              </a:rPr>
              <a:t>RIESGO ALTO</a:t>
            </a:r>
            <a:endParaRPr lang="es-EC" sz="1600" b="1" dirty="0">
              <a:solidFill>
                <a:srgbClr val="FF0000"/>
              </a:solidFill>
            </a:endParaRPr>
          </a:p>
        </p:txBody>
      </p:sp>
      <p:sp>
        <p:nvSpPr>
          <p:cNvPr id="14" name="13 Rectángulo"/>
          <p:cNvSpPr/>
          <p:nvPr/>
        </p:nvSpPr>
        <p:spPr>
          <a:xfrm>
            <a:off x="4383972" y="4347201"/>
            <a:ext cx="4500143" cy="338554"/>
          </a:xfrm>
          <a:prstGeom prst="rect">
            <a:avLst/>
          </a:prstGeom>
        </p:spPr>
        <p:txBody>
          <a:bodyPr wrap="none">
            <a:spAutoFit/>
          </a:bodyPr>
          <a:lstStyle/>
          <a:p>
            <a:pPr marL="285750" indent="-285750">
              <a:buFont typeface="Arial" panose="020B0604020202020204" pitchFamily="34" charset="0"/>
              <a:buChar char="•"/>
            </a:pPr>
            <a:r>
              <a:rPr lang="es-EC" sz="1600" dirty="0" smtClean="0">
                <a:solidFill>
                  <a:srgbClr val="204080"/>
                </a:solidFill>
              </a:rPr>
              <a:t>29277 dólares por minuto, 11000 en utilidades </a:t>
            </a:r>
          </a:p>
        </p:txBody>
      </p:sp>
      <p:sp>
        <p:nvSpPr>
          <p:cNvPr id="15" name="14 Rectángulo"/>
          <p:cNvSpPr/>
          <p:nvPr/>
        </p:nvSpPr>
        <p:spPr>
          <a:xfrm>
            <a:off x="4383972" y="5311700"/>
            <a:ext cx="4580516" cy="1077218"/>
          </a:xfrm>
          <a:prstGeom prst="rect">
            <a:avLst/>
          </a:prstGeom>
        </p:spPr>
        <p:txBody>
          <a:bodyPr wrap="square">
            <a:spAutoFit/>
          </a:bodyPr>
          <a:lstStyle/>
          <a:p>
            <a:pPr marL="285750" indent="-285750">
              <a:buFont typeface="Arial" panose="020B0604020202020204" pitchFamily="34" charset="0"/>
              <a:buChar char="•"/>
            </a:pPr>
            <a:r>
              <a:rPr lang="es-EC" sz="1600" dirty="0" smtClean="0">
                <a:solidFill>
                  <a:srgbClr val="204080"/>
                </a:solidFill>
              </a:rPr>
              <a:t>Cambio del modelo de gestión</a:t>
            </a:r>
          </a:p>
          <a:p>
            <a:pPr marL="285750" indent="-285750">
              <a:buFont typeface="Arial" panose="020B0604020202020204" pitchFamily="34" charset="0"/>
              <a:buChar char="•"/>
            </a:pPr>
            <a:r>
              <a:rPr lang="es-EC" sz="1600" dirty="0" smtClean="0">
                <a:solidFill>
                  <a:srgbClr val="204080"/>
                </a:solidFill>
              </a:rPr>
              <a:t>Modernización Tecnológica con el ERP de alcance nacional</a:t>
            </a:r>
          </a:p>
          <a:p>
            <a:pPr marL="285750" indent="-285750">
              <a:buFont typeface="Arial" panose="020B0604020202020204" pitchFamily="34" charset="0"/>
              <a:buChar char="•"/>
            </a:pPr>
            <a:r>
              <a:rPr lang="es-EC" sz="1600" dirty="0" smtClean="0">
                <a:solidFill>
                  <a:srgbClr val="204080"/>
                </a:solidFill>
              </a:rPr>
              <a:t>Acuerdo ministerial 166 sept. 2013</a:t>
            </a:r>
          </a:p>
        </p:txBody>
      </p:sp>
      <p:sp>
        <p:nvSpPr>
          <p:cNvPr id="16" name="15 CuadroTexto"/>
          <p:cNvSpPr txBox="1"/>
          <p:nvPr/>
        </p:nvSpPr>
        <p:spPr>
          <a:xfrm>
            <a:off x="5027325" y="5013176"/>
            <a:ext cx="3311860" cy="338554"/>
          </a:xfrm>
          <a:prstGeom prst="rect">
            <a:avLst/>
          </a:prstGeom>
          <a:noFill/>
        </p:spPr>
        <p:txBody>
          <a:bodyPr wrap="square" rtlCol="0">
            <a:spAutoFit/>
          </a:bodyPr>
          <a:lstStyle/>
          <a:p>
            <a:r>
              <a:rPr lang="es-EC" sz="1600" dirty="0" smtClean="0"/>
              <a:t>Modernización empresarial</a:t>
            </a:r>
            <a:endParaRPr lang="es-EC" sz="1600" dirty="0"/>
          </a:p>
        </p:txBody>
      </p:sp>
    </p:spTree>
    <p:extLst>
      <p:ext uri="{BB962C8B-B14F-4D97-AF65-F5344CB8AC3E}">
        <p14:creationId xmlns:p14="http://schemas.microsoft.com/office/powerpoint/2010/main" val="256387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4" grpId="0"/>
      <p:bldP spid="10" grpId="0"/>
      <p:bldP spid="5" grpId="0"/>
      <p:bldP spid="12" grpId="0"/>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7487816" y="6628"/>
            <a:ext cx="1656184" cy="670311"/>
          </a:xfrm>
          <a:prstGeom prst="rect">
            <a:avLst/>
          </a:prstGeom>
        </p:spPr>
        <p:txBody>
          <a:bodyPr vert="horz" lIns="0" rIns="0" bIns="0" anchor="b">
            <a:normAutofit fontScale="47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dirty="0" smtClean="0"/>
              <a:t> Propuesta del MGSI</a:t>
            </a:r>
            <a:endParaRPr lang="es-EC" dirty="0"/>
          </a:p>
        </p:txBody>
      </p:sp>
      <p:sp>
        <p:nvSpPr>
          <p:cNvPr id="7" name="6 Rectángulo"/>
          <p:cNvSpPr/>
          <p:nvPr/>
        </p:nvSpPr>
        <p:spPr>
          <a:xfrm>
            <a:off x="899592" y="2092871"/>
            <a:ext cx="7020272" cy="2585323"/>
          </a:xfrm>
          <a:prstGeom prst="rect">
            <a:avLst/>
          </a:prstGeom>
        </p:spPr>
        <p:txBody>
          <a:bodyPr wrap="square">
            <a:spAutoFit/>
          </a:bodyPr>
          <a:lstStyle/>
          <a:p>
            <a:r>
              <a:rPr lang="es-EC" dirty="0"/>
              <a:t>Martes, 7 de Febrero, 2012  -  19h00 </a:t>
            </a:r>
            <a:r>
              <a:rPr lang="es-EC" b="1" dirty="0"/>
              <a:t>Advertencia de despidos </a:t>
            </a:r>
            <a:r>
              <a:rPr lang="es-EC" b="1" dirty="0" smtClean="0"/>
              <a:t> en PETROECUADOR por </a:t>
            </a:r>
            <a:r>
              <a:rPr lang="es-EC" b="1" dirty="0"/>
              <a:t>'fuga' de información</a:t>
            </a:r>
          </a:p>
          <a:p>
            <a:r>
              <a:rPr lang="es-EC" dirty="0"/>
              <a:t/>
            </a:r>
            <a:br>
              <a:rPr lang="es-EC" dirty="0"/>
            </a:br>
            <a:r>
              <a:rPr lang="es-EC" dirty="0"/>
              <a:t>QUITO.- "Con la finalidad de evitar inconvenientes al personal de la EP Petroecuador por la fuga y mal uso de la documentación e información generada y utilizada en las actividades de nuestra empresa, se recuerda a todo el personal que tienen que dar cumplimiento irrestricto de los artículos 175, 176 y 178 de la normativa de Gestión aprobada (...)" el 7 de abril del 2010.</a:t>
            </a:r>
          </a:p>
        </p:txBody>
      </p:sp>
      <p:sp>
        <p:nvSpPr>
          <p:cNvPr id="11" name="10 CuadroTexto"/>
          <p:cNvSpPr txBox="1"/>
          <p:nvPr/>
        </p:nvSpPr>
        <p:spPr>
          <a:xfrm>
            <a:off x="6084168" y="4981818"/>
            <a:ext cx="2448272" cy="369332"/>
          </a:xfrm>
          <a:prstGeom prst="rect">
            <a:avLst/>
          </a:prstGeom>
          <a:noFill/>
        </p:spPr>
        <p:txBody>
          <a:bodyPr wrap="square" rtlCol="0">
            <a:spAutoFit/>
          </a:bodyPr>
          <a:lstStyle/>
          <a:p>
            <a:r>
              <a:rPr lang="es-EC" dirty="0" smtClean="0"/>
              <a:t>Diario el Universo</a:t>
            </a:r>
            <a:endParaRPr lang="es-EC" dirty="0"/>
          </a:p>
        </p:txBody>
      </p:sp>
      <p:sp>
        <p:nvSpPr>
          <p:cNvPr id="3" name="2 Título"/>
          <p:cNvSpPr>
            <a:spLocks noGrp="1"/>
          </p:cNvSpPr>
          <p:nvPr>
            <p:ph type="title"/>
          </p:nvPr>
        </p:nvSpPr>
        <p:spPr/>
        <p:txBody>
          <a:bodyPr/>
          <a:lstStyle/>
          <a:p>
            <a:r>
              <a:rPr lang="es-EC" dirty="0" smtClean="0"/>
              <a:t>Evidencia</a:t>
            </a:r>
            <a:endParaRPr lang="es-EC" dirty="0"/>
          </a:p>
        </p:txBody>
      </p:sp>
    </p:spTree>
    <p:extLst>
      <p:ext uri="{BB962C8B-B14F-4D97-AF65-F5344CB8AC3E}">
        <p14:creationId xmlns:p14="http://schemas.microsoft.com/office/powerpoint/2010/main" val="3760459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908720"/>
            <a:ext cx="7200800" cy="576064"/>
          </a:xfrm>
        </p:spPr>
        <p:txBody>
          <a:bodyPr>
            <a:noAutofit/>
          </a:bodyPr>
          <a:lstStyle/>
          <a:p>
            <a:r>
              <a:rPr lang="es-EC" sz="4400" dirty="0" smtClean="0"/>
              <a:t>Formulación del Problema</a:t>
            </a:r>
            <a:endParaRPr lang="es-EC" sz="44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821034856"/>
              </p:ext>
            </p:extLst>
          </p:nvPr>
        </p:nvGraphicFramePr>
        <p:xfrm>
          <a:off x="395536" y="1628800"/>
          <a:ext cx="8496944" cy="4968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Elipse"/>
          <p:cNvSpPr/>
          <p:nvPr/>
        </p:nvSpPr>
        <p:spPr>
          <a:xfrm>
            <a:off x="3419872" y="3501008"/>
            <a:ext cx="2160240"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smtClean="0">
                <a:latin typeface="+mj-lt"/>
              </a:rPr>
              <a:t>Procesos ERP</a:t>
            </a:r>
            <a:endParaRPr lang="es-EC" sz="2400" dirty="0">
              <a:latin typeface="+mj-lt"/>
            </a:endParaRPr>
          </a:p>
        </p:txBody>
      </p:sp>
      <p:sp>
        <p:nvSpPr>
          <p:cNvPr id="6" name="1 Título"/>
          <p:cNvSpPr txBox="1">
            <a:spLocks/>
          </p:cNvSpPr>
          <p:nvPr/>
        </p:nvSpPr>
        <p:spPr>
          <a:xfrm>
            <a:off x="7487816" y="6628"/>
            <a:ext cx="1656184" cy="670311"/>
          </a:xfrm>
          <a:prstGeom prst="rect">
            <a:avLst/>
          </a:prstGeom>
        </p:spPr>
        <p:txBody>
          <a:bodyPr vert="horz" lIns="0" rIns="0" bIns="0" anchor="b">
            <a:normAutofit fontScale="47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dirty="0" smtClean="0"/>
              <a:t> Introducción</a:t>
            </a:r>
            <a:endParaRPr lang="es-EC"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517632" cy="1080120"/>
          </a:xfrm>
        </p:spPr>
        <p:txBody>
          <a:bodyPr>
            <a:normAutofit/>
          </a:bodyPr>
          <a:lstStyle/>
          <a:p>
            <a:r>
              <a:rPr lang="es-EC" sz="4400" dirty="0" smtClean="0"/>
              <a:t>Hipótesis</a:t>
            </a:r>
            <a:endParaRPr lang="es-EC" sz="4400" dirty="0"/>
          </a:p>
        </p:txBody>
      </p:sp>
      <p:sp>
        <p:nvSpPr>
          <p:cNvPr id="3" name="2 Marcador de contenido"/>
          <p:cNvSpPr>
            <a:spLocks noGrp="1"/>
          </p:cNvSpPr>
          <p:nvPr>
            <p:ph idx="1"/>
          </p:nvPr>
        </p:nvSpPr>
        <p:spPr>
          <a:xfrm>
            <a:off x="594226" y="1556792"/>
            <a:ext cx="8264268" cy="2088232"/>
          </a:xfrm>
        </p:spPr>
        <p:txBody>
          <a:bodyPr>
            <a:normAutofit/>
          </a:bodyPr>
          <a:lstStyle/>
          <a:p>
            <a:pPr algn="just"/>
            <a:r>
              <a:rPr lang="es-EC" sz="2000" dirty="0" smtClean="0"/>
              <a:t>La Gerencia de Tecnologías de Información y Comunicación requiere de un modelo de gestión de seguridad de la información alineado a mejores prácticas y estándares internacionales los cuales influirán positivamente en la optimización de los procesos empresariales implementados en el sistema ERP de EP PETROECUADOR.</a:t>
            </a:r>
          </a:p>
          <a:p>
            <a:pPr>
              <a:buNone/>
            </a:pPr>
            <a:endParaRPr lang="es-EC" dirty="0"/>
          </a:p>
        </p:txBody>
      </p:sp>
      <p:sp>
        <p:nvSpPr>
          <p:cNvPr id="5" name="2 Marcador de contenido"/>
          <p:cNvSpPr txBox="1">
            <a:spLocks/>
          </p:cNvSpPr>
          <p:nvPr/>
        </p:nvSpPr>
        <p:spPr>
          <a:xfrm>
            <a:off x="611560" y="5229200"/>
            <a:ext cx="8229600" cy="113348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1 Título"/>
          <p:cNvSpPr txBox="1">
            <a:spLocks/>
          </p:cNvSpPr>
          <p:nvPr/>
        </p:nvSpPr>
        <p:spPr>
          <a:xfrm>
            <a:off x="7487816" y="6628"/>
            <a:ext cx="1656184" cy="670311"/>
          </a:xfrm>
          <a:prstGeom prst="rect">
            <a:avLst/>
          </a:prstGeom>
        </p:spPr>
        <p:txBody>
          <a:bodyPr vert="horz" lIns="0" rIns="0" bIns="0" anchor="b">
            <a:normAutofit fontScale="47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dirty="0" smtClean="0"/>
              <a:t> Introducción</a:t>
            </a:r>
            <a:endParaRPr lang="es-EC" dirty="0"/>
          </a:p>
        </p:txBody>
      </p:sp>
      <p:sp>
        <p:nvSpPr>
          <p:cNvPr id="6" name="1 Título"/>
          <p:cNvSpPr txBox="1">
            <a:spLocks/>
          </p:cNvSpPr>
          <p:nvPr/>
        </p:nvSpPr>
        <p:spPr>
          <a:xfrm>
            <a:off x="385192" y="3501008"/>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sz="4400" dirty="0" smtClean="0"/>
              <a:t>Objetivo General</a:t>
            </a:r>
            <a:endParaRPr lang="es-EC" sz="4400" dirty="0"/>
          </a:p>
        </p:txBody>
      </p:sp>
      <p:sp>
        <p:nvSpPr>
          <p:cNvPr id="8" name="2 Marcador de contenido"/>
          <p:cNvSpPr txBox="1">
            <a:spLocks/>
          </p:cNvSpPr>
          <p:nvPr/>
        </p:nvSpPr>
        <p:spPr>
          <a:xfrm>
            <a:off x="643584" y="4674592"/>
            <a:ext cx="8208912" cy="1368152"/>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s-EC" sz="2000" dirty="0" smtClean="0"/>
              <a:t>Diseñar un modelo de gestión de seguridad de la información, utilizando el estándar ISO/IEC 27002 y el marco de trabajo COBIT 5,  para facilitar la optimización de los procesos empresariales implementados en el sistema ERP de EP PETROECUADOR.</a:t>
            </a:r>
          </a:p>
          <a:p>
            <a:endParaRPr lang="es-EC"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29600" cy="1143000"/>
          </a:xfrm>
        </p:spPr>
        <p:txBody>
          <a:bodyPr>
            <a:normAutofit/>
          </a:bodyPr>
          <a:lstStyle/>
          <a:p>
            <a:r>
              <a:rPr lang="es-EC" sz="4400" dirty="0" smtClean="0"/>
              <a:t>Objetivos específicos</a:t>
            </a:r>
            <a:endParaRPr lang="es-EC" sz="4400" dirty="0"/>
          </a:p>
        </p:txBody>
      </p:sp>
      <p:sp>
        <p:nvSpPr>
          <p:cNvPr id="3" name="2 Marcador de contenido"/>
          <p:cNvSpPr>
            <a:spLocks noGrp="1"/>
          </p:cNvSpPr>
          <p:nvPr>
            <p:ph idx="1"/>
          </p:nvPr>
        </p:nvSpPr>
        <p:spPr>
          <a:xfrm>
            <a:off x="467544" y="1484784"/>
            <a:ext cx="8229600" cy="2232248"/>
          </a:xfrm>
        </p:spPr>
        <p:txBody>
          <a:bodyPr>
            <a:normAutofit/>
          </a:bodyPr>
          <a:lstStyle/>
          <a:p>
            <a:pPr lvl="0"/>
            <a:r>
              <a:rPr lang="es-EC" sz="2000" dirty="0" smtClean="0"/>
              <a:t>Describir el estado de la normativa de gestión y de procesos. </a:t>
            </a:r>
          </a:p>
          <a:p>
            <a:pPr lvl="0"/>
            <a:r>
              <a:rPr lang="es-EC" sz="2000" dirty="0" smtClean="0"/>
              <a:t>Analizar la relación y aplicabilidad conjunta de ISO 27002 </a:t>
            </a:r>
            <a:r>
              <a:rPr lang="es-EC" sz="2000" dirty="0"/>
              <a:t> </a:t>
            </a:r>
            <a:r>
              <a:rPr lang="es-EC" sz="2000" dirty="0" smtClean="0"/>
              <a:t>y COBIT 5. </a:t>
            </a:r>
          </a:p>
          <a:p>
            <a:pPr lvl="0"/>
            <a:r>
              <a:rPr lang="es-EC" sz="2000" dirty="0" smtClean="0"/>
              <a:t>Elaborar una propuesta para el modelo de gestión de seguridad de la información.	</a:t>
            </a:r>
          </a:p>
          <a:p>
            <a:pPr lvl="0"/>
            <a:r>
              <a:rPr lang="es-EC" sz="2000" dirty="0" smtClean="0"/>
              <a:t>Determinar la forma en que los procesos empresariales se beneficiarán de un modelo de gestión de Seguridad de la Información.</a:t>
            </a:r>
          </a:p>
          <a:p>
            <a:endParaRPr lang="es-EC" dirty="0"/>
          </a:p>
        </p:txBody>
      </p:sp>
      <p:sp>
        <p:nvSpPr>
          <p:cNvPr id="4" name="1 Título"/>
          <p:cNvSpPr txBox="1">
            <a:spLocks/>
          </p:cNvSpPr>
          <p:nvPr/>
        </p:nvSpPr>
        <p:spPr>
          <a:xfrm>
            <a:off x="7487816" y="6628"/>
            <a:ext cx="1656184" cy="670311"/>
          </a:xfrm>
          <a:prstGeom prst="rect">
            <a:avLst/>
          </a:prstGeom>
        </p:spPr>
        <p:txBody>
          <a:bodyPr vert="horz" lIns="0" rIns="0" bIns="0" anchor="b">
            <a:normAutofit fontScale="47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dirty="0" smtClean="0"/>
              <a:t> Introducción</a:t>
            </a:r>
            <a:endParaRPr lang="es-EC" dirty="0"/>
          </a:p>
        </p:txBody>
      </p:sp>
      <p:sp>
        <p:nvSpPr>
          <p:cNvPr id="5" name="1 Título"/>
          <p:cNvSpPr txBox="1">
            <a:spLocks/>
          </p:cNvSpPr>
          <p:nvPr/>
        </p:nvSpPr>
        <p:spPr>
          <a:xfrm>
            <a:off x="593180" y="3717032"/>
            <a:ext cx="8229600" cy="710952"/>
          </a:xfrm>
          <a:prstGeom prst="rect">
            <a:avLst/>
          </a:prstGeom>
        </p:spPr>
        <p:txBody>
          <a:bodyPr vert="horz" lIns="0" rIns="0" bIns="0" anchor="b">
            <a:normAutofit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sz="4400" dirty="0" smtClean="0"/>
              <a:t>Alcance</a:t>
            </a:r>
            <a:endParaRPr lang="es-EC" sz="4400" dirty="0"/>
          </a:p>
        </p:txBody>
      </p:sp>
      <p:sp>
        <p:nvSpPr>
          <p:cNvPr id="6" name="2 Marcador de contenido"/>
          <p:cNvSpPr txBox="1">
            <a:spLocks/>
          </p:cNvSpPr>
          <p:nvPr/>
        </p:nvSpPr>
        <p:spPr>
          <a:xfrm>
            <a:off x="683568" y="4427984"/>
            <a:ext cx="8229600" cy="1944216"/>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a:buNone/>
            </a:pPr>
            <a:r>
              <a:rPr lang="es-EC" sz="2000" dirty="0" smtClean="0"/>
              <a:t>Complementa las definiciones del subproceso "GARANTIZAR  LA SEGURIDAD DE LOS SISTEMAS", perteneciente al macro proceso "TECNOLOGÍAS DE LA INFORMACIÓN Y COMUNICACIONES"  de la Normativa Interna de EP PETROECUADOR.</a:t>
            </a:r>
            <a:endParaRPr lang="es-EC"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Estado del Arte</a:t>
            </a:r>
            <a:endParaRPr lang="es-ES" dirty="0"/>
          </a:p>
        </p:txBody>
      </p:sp>
      <p:sp>
        <p:nvSpPr>
          <p:cNvPr id="3" name="Marcador de texto 2"/>
          <p:cNvSpPr>
            <a:spLocks noGrp="1"/>
          </p:cNvSpPr>
          <p:nvPr>
            <p:ph type="body" idx="1"/>
          </p:nvPr>
        </p:nvSpPr>
        <p:spPr>
          <a:xfrm>
            <a:off x="530352" y="2704664"/>
            <a:ext cx="7772400" cy="1876464"/>
          </a:xfrm>
        </p:spPr>
        <p:txBody>
          <a:bodyPr>
            <a:normAutofit/>
          </a:bodyPr>
          <a:lstStyle/>
          <a:p>
            <a:r>
              <a:rPr lang="es-EC" dirty="0" smtClean="0"/>
              <a:t>Seguridad de la Información</a:t>
            </a:r>
          </a:p>
          <a:p>
            <a:r>
              <a:rPr lang="es-EC" dirty="0" smtClean="0"/>
              <a:t>Marcos de trabajo – buenas prácticas</a:t>
            </a:r>
          </a:p>
          <a:p>
            <a:r>
              <a:rPr lang="es-EC" dirty="0" smtClean="0"/>
              <a:t>EP PETROECUADOR</a:t>
            </a:r>
          </a:p>
          <a:p>
            <a:r>
              <a:rPr lang="es-EC" dirty="0" smtClean="0"/>
              <a:t>Sistema ERP</a:t>
            </a:r>
            <a:endParaRPr lang="es-EC" dirty="0"/>
          </a:p>
          <a:p>
            <a:endParaRPr lang="es-EC" dirty="0" smtClean="0"/>
          </a:p>
        </p:txBody>
      </p:sp>
    </p:spTree>
    <p:extLst>
      <p:ext uri="{BB962C8B-B14F-4D97-AF65-F5344CB8AC3E}">
        <p14:creationId xmlns:p14="http://schemas.microsoft.com/office/powerpoint/2010/main" val="20826511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5585</TotalTime>
  <Words>3140</Words>
  <Application>Microsoft Office PowerPoint</Application>
  <PresentationFormat>Presentación en pantalla (4:3)</PresentationFormat>
  <Paragraphs>494</Paragraphs>
  <Slides>35</Slides>
  <Notes>27</Notes>
  <HiddenSlides>1</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35</vt:i4>
      </vt:variant>
    </vt:vector>
  </HeadingPairs>
  <TitlesOfParts>
    <vt:vector size="43" baseType="lpstr">
      <vt:lpstr>Arial</vt:lpstr>
      <vt:lpstr>Calibri</vt:lpstr>
      <vt:lpstr>Constantia</vt:lpstr>
      <vt:lpstr>Symbol</vt:lpstr>
      <vt:lpstr>Times New Roman</vt:lpstr>
      <vt:lpstr>Wingdings</vt:lpstr>
      <vt:lpstr>Wingdings 2</vt:lpstr>
      <vt:lpstr>Flujo</vt:lpstr>
      <vt:lpstr>Diseño del Modelo de Gestión de Seguridad de la Información del sistema ERP  de EP PETROECUADOR de acuerdo a norma ISO/IEC 27002 y COBIT 5</vt:lpstr>
      <vt:lpstr>Introducción</vt:lpstr>
      <vt:lpstr>Presentación de PowerPoint</vt:lpstr>
      <vt:lpstr>Presentación de PowerPoint</vt:lpstr>
      <vt:lpstr>Evidencia</vt:lpstr>
      <vt:lpstr>Formulación del Problema</vt:lpstr>
      <vt:lpstr>Hipótesis</vt:lpstr>
      <vt:lpstr>Objetivos específicos</vt:lpstr>
      <vt:lpstr>Estado del Arte</vt:lpstr>
      <vt:lpstr>Seguridad de la Información</vt:lpstr>
      <vt:lpstr>Presentación de PowerPoint</vt:lpstr>
      <vt:lpstr>Marcos de Trabajo – Buenas prácticas</vt:lpstr>
      <vt:lpstr>EP PETROECUADOR</vt:lpstr>
      <vt:lpstr>El sistema ERP de EP PETROECUADOR</vt:lpstr>
      <vt:lpstr> Estado del arte de S-I en EP PETROECUADOR </vt:lpstr>
      <vt:lpstr>Estructura Organizacional STIC -  Servicios</vt:lpstr>
      <vt:lpstr>Estructura Organizacional STIC Aprobada octubre 2013</vt:lpstr>
      <vt:lpstr>Normativa de procesos STIC</vt:lpstr>
      <vt:lpstr>Análisis de informes hacking ético</vt:lpstr>
      <vt:lpstr>Análisis de informes hacking ético</vt:lpstr>
      <vt:lpstr>Recomendaciones Consultoría</vt:lpstr>
      <vt:lpstr>Análisis de riesgo</vt:lpstr>
      <vt:lpstr>Riesgos de S-I del ERP- Tendencia</vt:lpstr>
      <vt:lpstr> Propuesta del Modelo de Gestión de Seguridad de la información del sistema ERP de EP PETROECUADOR</vt:lpstr>
      <vt:lpstr>Catalizadores de COBIT 5</vt:lpstr>
      <vt:lpstr>Metas corporativas del proyecto ERP</vt:lpstr>
      <vt:lpstr>1. Políticas</vt:lpstr>
      <vt:lpstr>2. Procesos</vt:lpstr>
      <vt:lpstr>3. Estructura organizacional</vt:lpstr>
      <vt:lpstr>4. Cultura-Ética</vt:lpstr>
      <vt:lpstr>6. Servicios, infraestructura, aplicaciones</vt:lpstr>
      <vt:lpstr>Enfoque de ciclo de vida</vt:lpstr>
      <vt:lpstr>Conclusiones</vt:lpstr>
      <vt:lpstr>Conclusiones</vt:lpstr>
      <vt:lpstr>Recomendaciones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del Modelo de Gestión de Seguridad de la Información del sistema ERP  de EP PETROECUADOR de acuerdo a norma ISO/IEC 27002 y COBIT 5</dc:title>
  <dc:creator>Alejandro Mera</dc:creator>
  <cp:lastModifiedBy>alejandro</cp:lastModifiedBy>
  <cp:revision>296</cp:revision>
  <dcterms:created xsi:type="dcterms:W3CDTF">2013-03-02T02:04:38Z</dcterms:created>
  <dcterms:modified xsi:type="dcterms:W3CDTF">2014-01-07T07:19:58Z</dcterms:modified>
</cp:coreProperties>
</file>